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20" r:id="rId1"/>
  </p:sldMasterIdLst>
  <p:notesMasterIdLst>
    <p:notesMasterId r:id="rId23"/>
  </p:notesMasterIdLst>
  <p:handoutMasterIdLst>
    <p:handoutMasterId r:id="rId24"/>
  </p:handoutMasterIdLst>
  <p:sldIdLst>
    <p:sldId id="430" r:id="rId2"/>
    <p:sldId id="452" r:id="rId3"/>
    <p:sldId id="438" r:id="rId4"/>
    <p:sldId id="456" r:id="rId5"/>
    <p:sldId id="440" r:id="rId6"/>
    <p:sldId id="442" r:id="rId7"/>
    <p:sldId id="453" r:id="rId8"/>
    <p:sldId id="454" r:id="rId9"/>
    <p:sldId id="433" r:id="rId10"/>
    <p:sldId id="434" r:id="rId11"/>
    <p:sldId id="443" r:id="rId12"/>
    <p:sldId id="439" r:id="rId13"/>
    <p:sldId id="436" r:id="rId14"/>
    <p:sldId id="450" r:id="rId15"/>
    <p:sldId id="437" r:id="rId16"/>
    <p:sldId id="448" r:id="rId17"/>
    <p:sldId id="446" r:id="rId18"/>
    <p:sldId id="444" r:id="rId19"/>
    <p:sldId id="445" r:id="rId20"/>
    <p:sldId id="455" r:id="rId21"/>
    <p:sldId id="447" r:id="rId22"/>
  </p:sldIdLst>
  <p:sldSz cx="9144000" cy="6858000" type="screen4x3"/>
  <p:notesSz cx="6858000" cy="91440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4319">
          <p15:clr>
            <a:srgbClr val="A4A3A4"/>
          </p15:clr>
        </p15:guide>
        <p15:guide id="2" pos="1448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notes" scaleToFitPaper="1"/>
  <p:clrMru>
    <a:srgbClr val="FF00FF"/>
    <a:srgbClr val="FF0000"/>
    <a:srgbClr val="C3E432"/>
    <a:srgbClr val="E2E41A"/>
    <a:srgbClr val="E42235"/>
    <a:srgbClr val="00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C7853C-536D-4A76-A0AE-DD22124D55A5}" styleName="Themed Style 1 - Acc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1FECB4D8-DB02-4DC6-A0A2-4F2EBAE1DC90}" styleName="Medium Style 1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992" autoAdjust="0"/>
    <p:restoredTop sz="88695" autoAdjust="0"/>
  </p:normalViewPr>
  <p:slideViewPr>
    <p:cSldViewPr snapToGrid="0" snapToObjects="1">
      <p:cViewPr>
        <p:scale>
          <a:sx n="177" d="100"/>
          <a:sy n="177" d="100"/>
        </p:scale>
        <p:origin x="2056" y="104"/>
      </p:cViewPr>
      <p:guideLst>
        <p:guide orient="horz" pos="4319"/>
        <p:guide pos="1448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104"/>
    </p:cViewPr>
  </p:sorterViewPr>
  <p:notesViewPr>
    <p:cSldViewPr snapToGrid="0" snapToObjects="1">
      <p:cViewPr>
        <p:scale>
          <a:sx n="200" d="100"/>
          <a:sy n="200" d="100"/>
        </p:scale>
        <p:origin x="-480" y="400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notesMaster" Target="notesMasters/notesMaster1.xml"/><Relationship Id="rId24" Type="http://schemas.openxmlformats.org/officeDocument/2006/relationships/handoutMaster" Target="handoutMasters/handoutMaster1.xml"/><Relationship Id="rId25" Type="http://schemas.openxmlformats.org/officeDocument/2006/relationships/presProps" Target="presProps.xml"/><Relationship Id="rId26" Type="http://schemas.openxmlformats.org/officeDocument/2006/relationships/viewProps" Target="viewProps.xml"/><Relationship Id="rId27" Type="http://schemas.openxmlformats.org/officeDocument/2006/relationships/theme" Target="theme/theme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Calibri" charset="0"/>
                <a:ea typeface="ＭＳ Ｐゴシック" charset="-128"/>
                <a:cs typeface="ＭＳ Ｐゴシック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charset="0"/>
              </a:defRPr>
            </a:lvl1pPr>
          </a:lstStyle>
          <a:p>
            <a:pPr>
              <a:defRPr/>
            </a:pPr>
            <a:fld id="{9DB3518A-4B55-AE44-AE6C-BB3BCF24E748}" type="datetime1">
              <a:rPr lang="en-US"/>
              <a:pPr>
                <a:defRPr/>
              </a:pPr>
              <a:t>10/25/16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Calibri" charset="0"/>
                <a:ea typeface="ＭＳ Ｐゴシック" charset="-128"/>
                <a:cs typeface="ＭＳ Ｐゴシック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charset="0"/>
              </a:defRPr>
            </a:lvl1pPr>
          </a:lstStyle>
          <a:p>
            <a:pPr>
              <a:defRPr/>
            </a:pPr>
            <a:fld id="{FAF59276-EAC8-2D47-9F08-8643C774D37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525661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Calibri" charset="0"/>
                <a:ea typeface="ＭＳ Ｐゴシック" charset="-128"/>
                <a:cs typeface="ＭＳ Ｐゴシック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charset="0"/>
              </a:defRPr>
            </a:lvl1pPr>
          </a:lstStyle>
          <a:p>
            <a:pPr>
              <a:defRPr/>
            </a:pPr>
            <a:fld id="{A3F8B293-4BB5-7B43-9483-3921BA569E2B}" type="datetime1">
              <a:rPr lang="en-US"/>
              <a:pPr>
                <a:defRPr/>
              </a:pPr>
              <a:t>10/25/16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Calibri" charset="0"/>
                <a:ea typeface="ＭＳ Ｐゴシック" charset="-128"/>
                <a:cs typeface="ＭＳ Ｐゴシック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charset="0"/>
              </a:defRPr>
            </a:lvl1pPr>
          </a:lstStyle>
          <a:p>
            <a:pPr>
              <a:defRPr/>
            </a:pPr>
            <a:fld id="{C238F3AB-CE5B-CB44-B99C-326645F43C5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889215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110" charset="-128"/>
        <a:cs typeface="ＭＳ Ｐゴシック" pitchFamily="-110" charset="-128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110" charset="-128"/>
        <a:cs typeface="+mn-cs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110" charset="-128"/>
        <a:cs typeface="+mn-cs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110" charset="-128"/>
        <a:cs typeface="+mn-cs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110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238F3AB-CE5B-CB44-B99C-326645F43C51}" type="slidenum">
              <a:rPr lang="en-US" smtClean="0"/>
              <a:pPr>
                <a:defRPr/>
              </a:pPr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311633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200" dirty="0">
              <a:latin typeface="+mn-lt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238F3AB-CE5B-CB44-B99C-326645F43C51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716929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 fontAlgn="base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238F3AB-CE5B-CB44-B99C-326645F43C51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343025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200" dirty="0">
              <a:latin typeface="+mn-lt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238F3AB-CE5B-CB44-B99C-326645F43C51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716929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200" dirty="0">
              <a:latin typeface="+mn-lt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238F3AB-CE5B-CB44-B99C-326645F43C51}" type="slidenum">
              <a:rPr lang="en-US" smtClean="0"/>
              <a:pPr>
                <a:defRPr/>
              </a:pPr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716929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200" dirty="0">
              <a:latin typeface="+mn-lt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238F3AB-CE5B-CB44-B99C-326645F43C51}" type="slidenum">
              <a:rPr lang="en-US" smtClean="0"/>
              <a:pPr>
                <a:defRPr/>
              </a:pPr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716929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238F3AB-CE5B-CB44-B99C-326645F43C51}" type="slidenum">
              <a:rPr lang="en-US" smtClean="0"/>
              <a:pPr>
                <a:defRPr/>
              </a:pPr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846891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200" dirty="0">
              <a:latin typeface="+mn-lt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238F3AB-CE5B-CB44-B99C-326645F43C51}" type="slidenum">
              <a:rPr lang="en-US" smtClean="0"/>
              <a:pPr>
                <a:defRPr/>
              </a:pPr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716929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238F3AB-CE5B-CB44-B99C-326645F43C51}" type="slidenum">
              <a:rPr lang="en-US" smtClean="0"/>
              <a:pPr>
                <a:defRPr/>
              </a:pPr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309391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200" dirty="0">
              <a:latin typeface="+mn-lt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238F3AB-CE5B-CB44-B99C-326645F43C51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716929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200" dirty="0">
              <a:latin typeface="+mn-lt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238F3AB-CE5B-CB44-B99C-326645F43C51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716929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200" dirty="0">
              <a:latin typeface="+mn-lt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238F3AB-CE5B-CB44-B99C-326645F43C51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769841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 fontAlgn="base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238F3AB-CE5B-CB44-B99C-326645F43C51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343025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238F3AB-CE5B-CB44-B99C-326645F43C51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525404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238F3AB-CE5B-CB44-B99C-326645F43C51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525404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238F3AB-CE5B-CB44-B99C-326645F43C51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525404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200" dirty="0">
              <a:latin typeface="+mn-lt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238F3AB-CE5B-CB44-B99C-326645F43C51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716929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5777FD-9432-D948-B35F-9B7BD5FDF8A1}" type="datetime1">
              <a:rPr lang="en-US" smtClean="0"/>
              <a:pPr>
                <a:defRPr/>
              </a:pPr>
              <a:t>10/25/16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AAB5B1-00BC-F24C-BCEC-280088855D52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42421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06F2DC-6832-8E41-AC2E-3AF4D3AEB5C9}" type="datetime1">
              <a:rPr lang="en-US" smtClean="0"/>
              <a:pPr>
                <a:defRPr/>
              </a:pPr>
              <a:t>10/25/16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3CD768-44BE-6743-A8B9-166A0DAFD29B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48060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C48182-9AA4-0743-923D-82C285352A06}" type="datetime1">
              <a:rPr lang="en-US" smtClean="0"/>
              <a:pPr>
                <a:defRPr/>
              </a:pPr>
              <a:t>10/25/16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6E6E90-B66E-9446-803C-8BA15407D21F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93569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FCE7A9-800B-2E4E-A043-9B5691CC9FA1}" type="datetime1">
              <a:rPr lang="en-US" smtClean="0"/>
              <a:pPr>
                <a:defRPr/>
              </a:pPr>
              <a:t>10/25/16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62B316-9619-6B4E-B1F0-FEF328F2B9E0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52571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A8F243-EC49-7C46-9BC8-A818147A19FB}" type="datetime1">
              <a:rPr lang="en-US" smtClean="0"/>
              <a:pPr>
                <a:defRPr/>
              </a:pPr>
              <a:t>10/25/16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EECEF4-70FA-7C49-9E9C-054C23DA1F61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50733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168720-4AE0-5847-B11F-DEF5AF537B8F}" type="datetime1">
              <a:rPr lang="en-US" smtClean="0"/>
              <a:pPr>
                <a:defRPr/>
              </a:pPr>
              <a:t>10/25/16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16C786-7364-A040-B2E9-EDCE5FBC182B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79300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23F585-28E5-C545-9306-FD069836D8D2}" type="datetime1">
              <a:rPr lang="en-US" smtClean="0"/>
              <a:pPr>
                <a:defRPr/>
              </a:pPr>
              <a:t>10/25/16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CE9325-A65C-7345-837C-B4A8AEE58D34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66761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CE5BB6-28DD-B24F-8555-4BD5AE3B47FC}" type="datetime1">
              <a:rPr lang="en-US" smtClean="0"/>
              <a:pPr>
                <a:defRPr/>
              </a:pPr>
              <a:t>10/25/16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D07FB3-F15E-8345-836A-94D8C3ED733F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99278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CB94E0-751B-754E-A5F8-B15C0C1E3F02}" type="datetime1">
              <a:rPr lang="en-US" smtClean="0"/>
              <a:pPr>
                <a:defRPr/>
              </a:pPr>
              <a:t>10/25/16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925204-6ED0-B74A-9903-DF21F0FF8403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13564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74FD88-0525-E94A-88E7-0E3B44FB848C}" type="datetime1">
              <a:rPr lang="en-US" smtClean="0"/>
              <a:pPr>
                <a:defRPr/>
              </a:pPr>
              <a:t>10/25/16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01FAEE-24A7-384D-B55D-729395BC11CE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44876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Drag picture to placeholder or click icon to add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74691C-2DB8-134B-B504-BD2001467E78}" type="datetime1">
              <a:rPr lang="en-US" smtClean="0"/>
              <a:pPr>
                <a:defRPr/>
              </a:pPr>
              <a:t>10/25/16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2EC4BF-373E-6F4E-BFC5-7B5BE890788E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60901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898989"/>
                </a:solidFill>
                <a:latin typeface="Calibri" charset="0"/>
              </a:defRPr>
            </a:lvl1pPr>
          </a:lstStyle>
          <a:p>
            <a:pPr>
              <a:defRPr/>
            </a:pPr>
            <a:fld id="{16B31609-0C0F-4844-A33F-169D0E686C81}" type="datetime1">
              <a:rPr lang="en-US" smtClean="0"/>
              <a:pPr>
                <a:defRPr/>
              </a:pPr>
              <a:t>10/25/16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1200">
                <a:solidFill>
                  <a:srgbClr val="898989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  <a:latin typeface="Calibri" charset="0"/>
              </a:defRPr>
            </a:lvl1pPr>
          </a:lstStyle>
          <a:p>
            <a:pPr>
              <a:defRPr/>
            </a:pPr>
            <a:fld id="{173D0C45-70BD-B343-A3E4-4468B1F6BF5D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0" y="6477000"/>
            <a:ext cx="9144000" cy="381000"/>
          </a:xfrm>
          <a:prstGeom prst="rect">
            <a:avLst/>
          </a:prstGeom>
          <a:solidFill>
            <a:srgbClr val="8000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ctr" defTabSz="457200" rtl="0" eaLnBrk="1" fontAlgn="base" hangingPunct="1">
        <a:spcBef>
          <a:spcPct val="0"/>
        </a:spcBef>
        <a:spcAft>
          <a:spcPct val="0"/>
        </a:spcAft>
        <a:defRPr sz="3600" b="1" kern="1200">
          <a:solidFill>
            <a:schemeClr val="tx1"/>
          </a:solidFill>
          <a:latin typeface="Gill Sans"/>
          <a:ea typeface="ＭＳ Ｐゴシック" pitchFamily="-110" charset="-128"/>
          <a:cs typeface="Gill Sans"/>
        </a:defRPr>
      </a:lvl1pPr>
      <a:lvl2pPr algn="ctr" defTabSz="457200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Gill Sans" charset="0"/>
          <a:ea typeface="ＭＳ Ｐゴシック" pitchFamily="-110" charset="-128"/>
          <a:cs typeface="ＭＳ Ｐゴシック" pitchFamily="-110" charset="-128"/>
        </a:defRPr>
      </a:lvl2pPr>
      <a:lvl3pPr algn="ctr" defTabSz="457200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Gill Sans" charset="0"/>
          <a:ea typeface="ＭＳ Ｐゴシック" pitchFamily="-110" charset="-128"/>
          <a:cs typeface="ＭＳ Ｐゴシック" pitchFamily="-110" charset="-128"/>
        </a:defRPr>
      </a:lvl3pPr>
      <a:lvl4pPr algn="ctr" defTabSz="457200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Gill Sans" charset="0"/>
          <a:ea typeface="ＭＳ Ｐゴシック" pitchFamily="-110" charset="-128"/>
          <a:cs typeface="ＭＳ Ｐゴシック" pitchFamily="-110" charset="-128"/>
        </a:defRPr>
      </a:lvl4pPr>
      <a:lvl5pPr algn="ctr" defTabSz="457200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Gill Sans" charset="0"/>
          <a:ea typeface="ＭＳ Ｐゴシック" pitchFamily="-110" charset="-128"/>
          <a:cs typeface="ＭＳ Ｐゴシック" pitchFamily="-110" charset="-128"/>
        </a:defRPr>
      </a:lvl5pPr>
      <a:lvl6pPr marL="4572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10" charset="0"/>
          <a:ea typeface="ＭＳ Ｐゴシック" pitchFamily="-110" charset="-128"/>
          <a:cs typeface="ＭＳ Ｐゴシック" pitchFamily="-110" charset="-128"/>
        </a:defRPr>
      </a:lvl6pPr>
      <a:lvl7pPr marL="9144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10" charset="0"/>
          <a:ea typeface="ＭＳ Ｐゴシック" pitchFamily="-110" charset="-128"/>
          <a:cs typeface="ＭＳ Ｐゴシック" pitchFamily="-110" charset="-128"/>
        </a:defRPr>
      </a:lvl7pPr>
      <a:lvl8pPr marL="13716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10" charset="0"/>
          <a:ea typeface="ＭＳ Ｐゴシック" pitchFamily="-110" charset="-128"/>
          <a:cs typeface="ＭＳ Ｐゴシック" pitchFamily="-110" charset="-128"/>
        </a:defRPr>
      </a:lvl8pPr>
      <a:lvl9pPr marL="18288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10" charset="0"/>
          <a:ea typeface="ＭＳ Ｐゴシック" pitchFamily="-110" charset="-128"/>
          <a:cs typeface="ＭＳ Ｐゴシック" pitchFamily="-110" charset="-128"/>
        </a:defRPr>
      </a:lvl9pPr>
    </p:titleStyle>
    <p:bodyStyle>
      <a:lvl1pPr marL="342900" indent="-3429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ＭＳ Ｐゴシック" pitchFamily="-110" charset="-128"/>
          <a:cs typeface="ＭＳ Ｐゴシック" pitchFamily="-110" charset="-128"/>
        </a:defRPr>
      </a:lvl1pPr>
      <a:lvl2pPr marL="742950" indent="-28575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ＭＳ Ｐゴシック" pitchFamily="-110" charset="-128"/>
          <a:cs typeface="+mn-cs"/>
        </a:defRPr>
      </a:lvl2pPr>
      <a:lvl3pPr marL="11430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ＭＳ Ｐゴシック" pitchFamily="-110" charset="-128"/>
          <a:cs typeface="+mn-cs"/>
        </a:defRPr>
      </a:lvl3pPr>
      <a:lvl4pPr marL="16002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ＭＳ Ｐゴシック" pitchFamily="-110" charset="-128"/>
          <a:cs typeface="+mn-cs"/>
        </a:defRPr>
      </a:lvl4pPr>
      <a:lvl5pPr marL="20574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ＭＳ Ｐゴシック" pitchFamily="-110" charset="-128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4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7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7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jpe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9.jpe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11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4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98" name="Group 397"/>
          <p:cNvGrpSpPr/>
          <p:nvPr/>
        </p:nvGrpSpPr>
        <p:grpSpPr>
          <a:xfrm>
            <a:off x="0" y="0"/>
            <a:ext cx="8577263" cy="1436688"/>
            <a:chOff x="0" y="0"/>
            <a:chExt cx="8577263" cy="1436688"/>
          </a:xfrm>
          <a:noFill/>
        </p:grpSpPr>
        <p:sp>
          <p:nvSpPr>
            <p:cNvPr id="399" name="Rectangle 398"/>
            <p:cNvSpPr/>
            <p:nvPr/>
          </p:nvSpPr>
          <p:spPr bwMode="auto">
            <a:xfrm>
              <a:off x="0" y="0"/>
              <a:ext cx="4762500" cy="1436688"/>
            </a:xfrm>
            <a:prstGeom prst="rect">
              <a:avLst/>
            </a:prstGeom>
            <a:solidFill>
              <a:srgbClr val="D9D9D9">
                <a:alpha val="53000"/>
              </a:srgb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400" name="Rectangle 2"/>
            <p:cNvSpPr>
              <a:spLocks/>
            </p:cNvSpPr>
            <p:nvPr/>
          </p:nvSpPr>
          <p:spPr bwMode="auto">
            <a:xfrm>
              <a:off x="246063" y="167808"/>
              <a:ext cx="8331200" cy="1117207"/>
            </a:xfrm>
            <a:prstGeom prst="rect">
              <a:avLst/>
            </a:prstGeom>
            <a:grpFill/>
            <a:ln w="9525">
              <a:noFill/>
              <a:round/>
              <a:headEnd/>
              <a:tailEnd/>
            </a:ln>
            <a:extLst/>
          </p:spPr>
          <p:txBody>
            <a:bodyPr lIns="38100" tIns="38100" rIns="38100" bIns="38100"/>
            <a:lstStyle/>
            <a:p>
              <a:r>
                <a:rPr lang="en-US" sz="3600" b="1" dirty="0" smtClean="0">
                  <a:latin typeface="Gill Sans" charset="0"/>
                  <a:cs typeface="Gill Sans" charset="0"/>
                </a:rPr>
                <a:t>Cancer </a:t>
              </a:r>
            </a:p>
            <a:p>
              <a:r>
                <a:rPr lang="en-US" sz="3600" b="1" dirty="0" smtClean="0">
                  <a:latin typeface="Gill Sans" charset="0"/>
                  <a:cs typeface="Gill Sans" charset="0"/>
                </a:rPr>
                <a:t>Lesson 5.5</a:t>
              </a:r>
              <a:endParaRPr lang="en-US" sz="3600" b="1" dirty="0">
                <a:cs typeface="Gill Sans" charset="0"/>
              </a:endParaRPr>
            </a:p>
            <a:p>
              <a:r>
                <a:rPr lang="en-US" sz="2500" b="1" dirty="0">
                  <a:cs typeface="Gill Sans" charset="0"/>
                </a:rPr>
                <a:t> </a:t>
              </a:r>
              <a:endParaRPr lang="en-US" dirty="0">
                <a:latin typeface="Cambria Bold" charset="0"/>
                <a:cs typeface="Cambria Bold" charset="0"/>
                <a:sym typeface="Cambria Bold" charset="0"/>
              </a:endParaRPr>
            </a:p>
          </p:txBody>
        </p:sp>
      </p:grpSp>
      <p:sp>
        <p:nvSpPr>
          <p:cNvPr id="412" name="TextBox 5"/>
          <p:cNvSpPr txBox="1">
            <a:spLocks noChangeArrowheads="1"/>
          </p:cNvSpPr>
          <p:nvPr/>
        </p:nvSpPr>
        <p:spPr bwMode="auto">
          <a:xfrm>
            <a:off x="203994" y="1785253"/>
            <a:ext cx="8736012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3600" b="1" dirty="0" smtClean="0">
                <a:latin typeface="Gill Sans"/>
                <a:cs typeface="Gill Sans"/>
              </a:rPr>
              <a:t>How will cancer be treated in the 21</a:t>
            </a:r>
            <a:r>
              <a:rPr lang="en-US" sz="3600" b="1" baseline="30000" dirty="0" smtClean="0">
                <a:latin typeface="Gill Sans"/>
                <a:cs typeface="Gill Sans"/>
              </a:rPr>
              <a:t>st</a:t>
            </a:r>
            <a:r>
              <a:rPr lang="en-US" sz="3600" b="1" dirty="0" smtClean="0">
                <a:latin typeface="Gill Sans"/>
                <a:cs typeface="Gill Sans"/>
              </a:rPr>
              <a:t> century?</a:t>
            </a: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24201" y="3065030"/>
            <a:ext cx="2616200" cy="32641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7043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85466"/>
            <a:ext cx="8229600" cy="1143000"/>
          </a:xfrm>
        </p:spPr>
        <p:txBody>
          <a:bodyPr/>
          <a:lstStyle/>
          <a:p>
            <a:r>
              <a:rPr lang="en-US" dirty="0" smtClean="0"/>
              <a:t>Dividing the population by tumor characteristics</a:t>
            </a:r>
            <a:endParaRPr lang="en-US" dirty="0"/>
          </a:p>
        </p:txBody>
      </p:sp>
      <p:pic>
        <p:nvPicPr>
          <p:cNvPr id="7" name="Picture 3" descr="C:\Users\Jared\Documents\My Dropbox\HMS sync to HP\personalizedMed_Segmentation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0721" y="1465433"/>
            <a:ext cx="3296079" cy="472351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C:\Users\Jared\Documents\My Dropbox\HMS sync to HP\personalizedMed_Population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2924" y="2420751"/>
            <a:ext cx="3931551" cy="215810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ight Arrow 2"/>
          <p:cNvSpPr/>
          <p:nvPr/>
        </p:nvSpPr>
        <p:spPr>
          <a:xfrm>
            <a:off x="4514633" y="3233572"/>
            <a:ext cx="736430" cy="544264"/>
          </a:xfrm>
          <a:prstGeom prst="rightArrow">
            <a:avLst/>
          </a:prstGeom>
          <a:solidFill>
            <a:schemeClr val="tx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4382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558800" y="1245212"/>
            <a:ext cx="82169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sz="2800" dirty="0">
              <a:latin typeface="+mn-lt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768187" y="1319666"/>
            <a:ext cx="774081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sz="2800" dirty="0">
              <a:latin typeface="+mn-lt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5401" y="102212"/>
            <a:ext cx="8229600" cy="1143000"/>
          </a:xfrm>
        </p:spPr>
        <p:txBody>
          <a:bodyPr/>
          <a:lstStyle/>
          <a:p>
            <a:r>
              <a:rPr lang="en-US" dirty="0" smtClean="0"/>
              <a:t>Segmenting the cohort by drivers</a:t>
            </a:r>
            <a:endParaRPr lang="en-US" dirty="0"/>
          </a:p>
        </p:txBody>
      </p:sp>
      <p:sp>
        <p:nvSpPr>
          <p:cNvPr id="1154" name="Right Arrow 1153"/>
          <p:cNvSpPr/>
          <p:nvPr/>
        </p:nvSpPr>
        <p:spPr>
          <a:xfrm>
            <a:off x="5883802" y="2639250"/>
            <a:ext cx="957266" cy="238094"/>
          </a:xfrm>
          <a:prstGeom prst="rightArrow">
            <a:avLst/>
          </a:prstGeom>
          <a:solidFill>
            <a:srgbClr val="660066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56" name="Right Arrow 1155"/>
          <p:cNvSpPr/>
          <p:nvPr/>
        </p:nvSpPr>
        <p:spPr>
          <a:xfrm flipH="1">
            <a:off x="1823607" y="2184456"/>
            <a:ext cx="1589718" cy="246254"/>
          </a:xfrm>
          <a:prstGeom prst="rightArrow">
            <a:avLst/>
          </a:prstGeom>
          <a:solidFill>
            <a:srgbClr val="3366F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53978" y="1793237"/>
            <a:ext cx="2243328" cy="3115056"/>
          </a:xfrm>
          <a:prstGeom prst="rect">
            <a:avLst/>
          </a:prstGeom>
        </p:spPr>
      </p:pic>
      <p:grpSp>
        <p:nvGrpSpPr>
          <p:cNvPr id="1411" name="Group 606"/>
          <p:cNvGrpSpPr/>
          <p:nvPr/>
        </p:nvGrpSpPr>
        <p:grpSpPr>
          <a:xfrm>
            <a:off x="327608" y="2364581"/>
            <a:ext cx="2000880" cy="2282194"/>
            <a:chOff x="2137815" y="1136616"/>
            <a:chExt cx="5192049" cy="5568984"/>
          </a:xfrm>
        </p:grpSpPr>
        <p:grpSp>
          <p:nvGrpSpPr>
            <p:cNvPr id="1412" name="Group 193"/>
            <p:cNvGrpSpPr>
              <a:grpSpLocks/>
            </p:cNvGrpSpPr>
            <p:nvPr/>
          </p:nvGrpSpPr>
          <p:grpSpPr bwMode="auto">
            <a:xfrm>
              <a:off x="2545538" y="1811679"/>
              <a:ext cx="987288" cy="903974"/>
              <a:chOff x="311" y="500"/>
              <a:chExt cx="474" cy="434"/>
            </a:xfrm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grpSpPr>
          <p:sp>
            <p:nvSpPr>
              <p:cNvPr id="1536" name="Freeform 186"/>
              <p:cNvSpPr>
                <a:spLocks/>
              </p:cNvSpPr>
              <p:nvPr/>
            </p:nvSpPr>
            <p:spPr bwMode="auto">
              <a:xfrm>
                <a:off x="311" y="500"/>
                <a:ext cx="474" cy="434"/>
              </a:xfrm>
              <a:custGeom>
                <a:avLst/>
                <a:gdLst>
                  <a:gd name="T0" fmla="*/ 94 w 1363"/>
                  <a:gd name="T1" fmla="*/ 401 h 1220"/>
                  <a:gd name="T2" fmla="*/ 74 w 1363"/>
                  <a:gd name="T3" fmla="*/ 384 h 1220"/>
                  <a:gd name="T4" fmla="*/ 61 w 1363"/>
                  <a:gd name="T5" fmla="*/ 371 h 1220"/>
                  <a:gd name="T6" fmla="*/ 50 w 1363"/>
                  <a:gd name="T7" fmla="*/ 355 h 1220"/>
                  <a:gd name="T8" fmla="*/ 45 w 1363"/>
                  <a:gd name="T9" fmla="*/ 345 h 1220"/>
                  <a:gd name="T10" fmla="*/ 35 w 1363"/>
                  <a:gd name="T11" fmla="*/ 334 h 1220"/>
                  <a:gd name="T12" fmla="*/ 30 w 1363"/>
                  <a:gd name="T13" fmla="*/ 323 h 1220"/>
                  <a:gd name="T14" fmla="*/ 19 w 1363"/>
                  <a:gd name="T15" fmla="*/ 302 h 1220"/>
                  <a:gd name="T16" fmla="*/ 14 w 1363"/>
                  <a:gd name="T17" fmla="*/ 277 h 1220"/>
                  <a:gd name="T18" fmla="*/ 8 w 1363"/>
                  <a:gd name="T19" fmla="*/ 256 h 1220"/>
                  <a:gd name="T20" fmla="*/ 16 w 1363"/>
                  <a:gd name="T21" fmla="*/ 166 h 1220"/>
                  <a:gd name="T22" fmla="*/ 21 w 1363"/>
                  <a:gd name="T23" fmla="*/ 157 h 1220"/>
                  <a:gd name="T24" fmla="*/ 31 w 1363"/>
                  <a:gd name="T25" fmla="*/ 123 h 1220"/>
                  <a:gd name="T26" fmla="*/ 38 w 1363"/>
                  <a:gd name="T27" fmla="*/ 110 h 1220"/>
                  <a:gd name="T28" fmla="*/ 41 w 1363"/>
                  <a:gd name="T29" fmla="*/ 95 h 1220"/>
                  <a:gd name="T30" fmla="*/ 53 w 1363"/>
                  <a:gd name="T31" fmla="*/ 82 h 1220"/>
                  <a:gd name="T32" fmla="*/ 64 w 1363"/>
                  <a:gd name="T33" fmla="*/ 72 h 1220"/>
                  <a:gd name="T34" fmla="*/ 67 w 1363"/>
                  <a:gd name="T35" fmla="*/ 70 h 1220"/>
                  <a:gd name="T36" fmla="*/ 69 w 1363"/>
                  <a:gd name="T37" fmla="*/ 66 h 1220"/>
                  <a:gd name="T38" fmla="*/ 78 w 1363"/>
                  <a:gd name="T39" fmla="*/ 60 h 1220"/>
                  <a:gd name="T40" fmla="*/ 89 w 1363"/>
                  <a:gd name="T41" fmla="*/ 51 h 1220"/>
                  <a:gd name="T42" fmla="*/ 98 w 1363"/>
                  <a:gd name="T43" fmla="*/ 44 h 1220"/>
                  <a:gd name="T44" fmla="*/ 118 w 1363"/>
                  <a:gd name="T45" fmla="*/ 30 h 1220"/>
                  <a:gd name="T46" fmla="*/ 140 w 1363"/>
                  <a:gd name="T47" fmla="*/ 18 h 1220"/>
                  <a:gd name="T48" fmla="*/ 214 w 1363"/>
                  <a:gd name="T49" fmla="*/ 5 h 1220"/>
                  <a:gd name="T50" fmla="*/ 317 w 1363"/>
                  <a:gd name="T51" fmla="*/ 7 h 1220"/>
                  <a:gd name="T52" fmla="*/ 366 w 1363"/>
                  <a:gd name="T53" fmla="*/ 11 h 1220"/>
                  <a:gd name="T54" fmla="*/ 378 w 1363"/>
                  <a:gd name="T55" fmla="*/ 15 h 1220"/>
                  <a:gd name="T56" fmla="*/ 389 w 1363"/>
                  <a:gd name="T57" fmla="*/ 21 h 1220"/>
                  <a:gd name="T58" fmla="*/ 398 w 1363"/>
                  <a:gd name="T59" fmla="*/ 24 h 1220"/>
                  <a:gd name="T60" fmla="*/ 411 w 1363"/>
                  <a:gd name="T61" fmla="*/ 32 h 1220"/>
                  <a:gd name="T62" fmla="*/ 417 w 1363"/>
                  <a:gd name="T63" fmla="*/ 41 h 1220"/>
                  <a:gd name="T64" fmla="*/ 440 w 1363"/>
                  <a:gd name="T65" fmla="*/ 49 h 1220"/>
                  <a:gd name="T66" fmla="*/ 446 w 1363"/>
                  <a:gd name="T67" fmla="*/ 65 h 1220"/>
                  <a:gd name="T68" fmla="*/ 458 w 1363"/>
                  <a:gd name="T69" fmla="*/ 73 h 1220"/>
                  <a:gd name="T70" fmla="*/ 466 w 1363"/>
                  <a:gd name="T71" fmla="*/ 128 h 1220"/>
                  <a:gd name="T72" fmla="*/ 469 w 1363"/>
                  <a:gd name="T73" fmla="*/ 162 h 1220"/>
                  <a:gd name="T74" fmla="*/ 473 w 1363"/>
                  <a:gd name="T75" fmla="*/ 185 h 1220"/>
                  <a:gd name="T76" fmla="*/ 468 w 1363"/>
                  <a:gd name="T77" fmla="*/ 210 h 1220"/>
                  <a:gd name="T78" fmla="*/ 467 w 1363"/>
                  <a:gd name="T79" fmla="*/ 252 h 1220"/>
                  <a:gd name="T80" fmla="*/ 457 w 1363"/>
                  <a:gd name="T81" fmla="*/ 297 h 1220"/>
                  <a:gd name="T82" fmla="*/ 444 w 1363"/>
                  <a:gd name="T83" fmla="*/ 314 h 1220"/>
                  <a:gd name="T84" fmla="*/ 436 w 1363"/>
                  <a:gd name="T85" fmla="*/ 339 h 1220"/>
                  <a:gd name="T86" fmla="*/ 431 w 1363"/>
                  <a:gd name="T87" fmla="*/ 349 h 1220"/>
                  <a:gd name="T88" fmla="*/ 403 w 1363"/>
                  <a:gd name="T89" fmla="*/ 385 h 1220"/>
                  <a:gd name="T90" fmla="*/ 391 w 1363"/>
                  <a:gd name="T91" fmla="*/ 397 h 1220"/>
                  <a:gd name="T92" fmla="*/ 369 w 1363"/>
                  <a:gd name="T93" fmla="*/ 411 h 1220"/>
                  <a:gd name="T94" fmla="*/ 328 w 1363"/>
                  <a:gd name="T95" fmla="*/ 424 h 1220"/>
                  <a:gd name="T96" fmla="*/ 320 w 1363"/>
                  <a:gd name="T97" fmla="*/ 425 h 1220"/>
                  <a:gd name="T98" fmla="*/ 314 w 1363"/>
                  <a:gd name="T99" fmla="*/ 429 h 1220"/>
                  <a:gd name="T100" fmla="*/ 281 w 1363"/>
                  <a:gd name="T101" fmla="*/ 430 h 1220"/>
                  <a:gd name="T102" fmla="*/ 263 w 1363"/>
                  <a:gd name="T103" fmla="*/ 434 h 1220"/>
                  <a:gd name="T104" fmla="*/ 164 w 1363"/>
                  <a:gd name="T105" fmla="*/ 433 h 1220"/>
                  <a:gd name="T106" fmla="*/ 111 w 1363"/>
                  <a:gd name="T107" fmla="*/ 412 h 1220"/>
                  <a:gd name="T108" fmla="*/ 94 w 1363"/>
                  <a:gd name="T109" fmla="*/ 403 h 1220"/>
                  <a:gd name="T110" fmla="*/ 94 w 1363"/>
                  <a:gd name="T111" fmla="*/ 401 h 1220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w 1363"/>
                  <a:gd name="T169" fmla="*/ 0 h 1220"/>
                  <a:gd name="T170" fmla="*/ 1363 w 1363"/>
                  <a:gd name="T171" fmla="*/ 1220 h 1220"/>
                </a:gdLst>
                <a:ahLst/>
                <a:cxnLst>
                  <a:cxn ang="T112">
                    <a:pos x="T0" y="T1"/>
                  </a:cxn>
                  <a:cxn ang="T113">
                    <a:pos x="T2" y="T3"/>
                  </a:cxn>
                  <a:cxn ang="T114">
                    <a:pos x="T4" y="T5"/>
                  </a:cxn>
                  <a:cxn ang="T115">
                    <a:pos x="T6" y="T7"/>
                  </a:cxn>
                  <a:cxn ang="T116">
                    <a:pos x="T8" y="T9"/>
                  </a:cxn>
                  <a:cxn ang="T117">
                    <a:pos x="T10" y="T11"/>
                  </a:cxn>
                  <a:cxn ang="T118">
                    <a:pos x="T12" y="T13"/>
                  </a:cxn>
                  <a:cxn ang="T119">
                    <a:pos x="T14" y="T15"/>
                  </a:cxn>
                  <a:cxn ang="T120">
                    <a:pos x="T16" y="T17"/>
                  </a:cxn>
                  <a:cxn ang="T121">
                    <a:pos x="T18" y="T19"/>
                  </a:cxn>
                  <a:cxn ang="T122">
                    <a:pos x="T20" y="T21"/>
                  </a:cxn>
                  <a:cxn ang="T123">
                    <a:pos x="T22" y="T23"/>
                  </a:cxn>
                  <a:cxn ang="T124">
                    <a:pos x="T24" y="T25"/>
                  </a:cxn>
                  <a:cxn ang="T125">
                    <a:pos x="T26" y="T27"/>
                  </a:cxn>
                  <a:cxn ang="T126">
                    <a:pos x="T28" y="T29"/>
                  </a:cxn>
                  <a:cxn ang="T127">
                    <a:pos x="T30" y="T31"/>
                  </a:cxn>
                  <a:cxn ang="T128">
                    <a:pos x="T32" y="T33"/>
                  </a:cxn>
                  <a:cxn ang="T129">
                    <a:pos x="T34" y="T35"/>
                  </a:cxn>
                  <a:cxn ang="T130">
                    <a:pos x="T36" y="T37"/>
                  </a:cxn>
                  <a:cxn ang="T131">
                    <a:pos x="T38" y="T39"/>
                  </a:cxn>
                  <a:cxn ang="T132">
                    <a:pos x="T40" y="T41"/>
                  </a:cxn>
                  <a:cxn ang="T133">
                    <a:pos x="T42" y="T43"/>
                  </a:cxn>
                  <a:cxn ang="T134">
                    <a:pos x="T44" y="T45"/>
                  </a:cxn>
                  <a:cxn ang="T135">
                    <a:pos x="T46" y="T47"/>
                  </a:cxn>
                  <a:cxn ang="T136">
                    <a:pos x="T48" y="T49"/>
                  </a:cxn>
                  <a:cxn ang="T137">
                    <a:pos x="T50" y="T51"/>
                  </a:cxn>
                  <a:cxn ang="T138">
                    <a:pos x="T52" y="T53"/>
                  </a:cxn>
                  <a:cxn ang="T139">
                    <a:pos x="T54" y="T55"/>
                  </a:cxn>
                  <a:cxn ang="T140">
                    <a:pos x="T56" y="T57"/>
                  </a:cxn>
                  <a:cxn ang="T141">
                    <a:pos x="T58" y="T59"/>
                  </a:cxn>
                  <a:cxn ang="T142">
                    <a:pos x="T60" y="T61"/>
                  </a:cxn>
                  <a:cxn ang="T143">
                    <a:pos x="T62" y="T63"/>
                  </a:cxn>
                  <a:cxn ang="T144">
                    <a:pos x="T64" y="T65"/>
                  </a:cxn>
                  <a:cxn ang="T145">
                    <a:pos x="T66" y="T67"/>
                  </a:cxn>
                  <a:cxn ang="T146">
                    <a:pos x="T68" y="T69"/>
                  </a:cxn>
                  <a:cxn ang="T147">
                    <a:pos x="T70" y="T71"/>
                  </a:cxn>
                  <a:cxn ang="T148">
                    <a:pos x="T72" y="T73"/>
                  </a:cxn>
                  <a:cxn ang="T149">
                    <a:pos x="T74" y="T75"/>
                  </a:cxn>
                  <a:cxn ang="T150">
                    <a:pos x="T76" y="T77"/>
                  </a:cxn>
                  <a:cxn ang="T151">
                    <a:pos x="T78" y="T79"/>
                  </a:cxn>
                  <a:cxn ang="T152">
                    <a:pos x="T80" y="T81"/>
                  </a:cxn>
                  <a:cxn ang="T153">
                    <a:pos x="T82" y="T83"/>
                  </a:cxn>
                  <a:cxn ang="T154">
                    <a:pos x="T84" y="T85"/>
                  </a:cxn>
                  <a:cxn ang="T155">
                    <a:pos x="T86" y="T87"/>
                  </a:cxn>
                  <a:cxn ang="T156">
                    <a:pos x="T88" y="T89"/>
                  </a:cxn>
                  <a:cxn ang="T157">
                    <a:pos x="T90" y="T91"/>
                  </a:cxn>
                  <a:cxn ang="T158">
                    <a:pos x="T92" y="T93"/>
                  </a:cxn>
                  <a:cxn ang="T159">
                    <a:pos x="T94" y="T95"/>
                  </a:cxn>
                  <a:cxn ang="T160">
                    <a:pos x="T96" y="T97"/>
                  </a:cxn>
                  <a:cxn ang="T161">
                    <a:pos x="T98" y="T99"/>
                  </a:cxn>
                  <a:cxn ang="T162">
                    <a:pos x="T100" y="T101"/>
                  </a:cxn>
                  <a:cxn ang="T163">
                    <a:pos x="T102" y="T103"/>
                  </a:cxn>
                  <a:cxn ang="T164">
                    <a:pos x="T104" y="T105"/>
                  </a:cxn>
                  <a:cxn ang="T165">
                    <a:pos x="T106" y="T107"/>
                  </a:cxn>
                  <a:cxn ang="T166">
                    <a:pos x="T108" y="T109"/>
                  </a:cxn>
                  <a:cxn ang="T167">
                    <a:pos x="T110" y="T111"/>
                  </a:cxn>
                </a:cxnLst>
                <a:rect l="T168" t="T169" r="T170" b="T171"/>
                <a:pathLst>
                  <a:path w="1363" h="1220">
                    <a:moveTo>
                      <a:pt x="269" y="1127"/>
                    </a:moveTo>
                    <a:cubicBezTo>
                      <a:pt x="252" y="1110"/>
                      <a:pt x="231" y="1096"/>
                      <a:pt x="214" y="1079"/>
                    </a:cubicBezTo>
                    <a:cubicBezTo>
                      <a:pt x="201" y="1066"/>
                      <a:pt x="192" y="1055"/>
                      <a:pt x="176" y="1044"/>
                    </a:cubicBezTo>
                    <a:cubicBezTo>
                      <a:pt x="166" y="1030"/>
                      <a:pt x="158" y="1008"/>
                      <a:pt x="144" y="999"/>
                    </a:cubicBezTo>
                    <a:cubicBezTo>
                      <a:pt x="140" y="986"/>
                      <a:pt x="137" y="980"/>
                      <a:pt x="128" y="970"/>
                    </a:cubicBezTo>
                    <a:cubicBezTo>
                      <a:pt x="124" y="955"/>
                      <a:pt x="112" y="950"/>
                      <a:pt x="102" y="938"/>
                    </a:cubicBezTo>
                    <a:cubicBezTo>
                      <a:pt x="95" y="929"/>
                      <a:pt x="93" y="918"/>
                      <a:pt x="86" y="909"/>
                    </a:cubicBezTo>
                    <a:cubicBezTo>
                      <a:pt x="79" y="887"/>
                      <a:pt x="61" y="871"/>
                      <a:pt x="54" y="848"/>
                    </a:cubicBezTo>
                    <a:cubicBezTo>
                      <a:pt x="53" y="825"/>
                      <a:pt x="60" y="795"/>
                      <a:pt x="41" y="778"/>
                    </a:cubicBezTo>
                    <a:cubicBezTo>
                      <a:pt x="35" y="759"/>
                      <a:pt x="28" y="739"/>
                      <a:pt x="22" y="720"/>
                    </a:cubicBezTo>
                    <a:cubicBezTo>
                      <a:pt x="23" y="680"/>
                      <a:pt x="0" y="525"/>
                      <a:pt x="45" y="468"/>
                    </a:cubicBezTo>
                    <a:cubicBezTo>
                      <a:pt x="48" y="454"/>
                      <a:pt x="51" y="451"/>
                      <a:pt x="61" y="442"/>
                    </a:cubicBezTo>
                    <a:cubicBezTo>
                      <a:pt x="66" y="418"/>
                      <a:pt x="59" y="356"/>
                      <a:pt x="89" y="346"/>
                    </a:cubicBezTo>
                    <a:cubicBezTo>
                      <a:pt x="98" y="333"/>
                      <a:pt x="98" y="318"/>
                      <a:pt x="109" y="308"/>
                    </a:cubicBezTo>
                    <a:cubicBezTo>
                      <a:pt x="113" y="294"/>
                      <a:pt x="113" y="279"/>
                      <a:pt x="118" y="266"/>
                    </a:cubicBezTo>
                    <a:cubicBezTo>
                      <a:pt x="121" y="259"/>
                      <a:pt x="146" y="236"/>
                      <a:pt x="153" y="231"/>
                    </a:cubicBezTo>
                    <a:cubicBezTo>
                      <a:pt x="159" y="215"/>
                      <a:pt x="173" y="212"/>
                      <a:pt x="185" y="202"/>
                    </a:cubicBezTo>
                    <a:cubicBezTo>
                      <a:pt x="187" y="200"/>
                      <a:pt x="190" y="198"/>
                      <a:pt x="192" y="196"/>
                    </a:cubicBezTo>
                    <a:cubicBezTo>
                      <a:pt x="194" y="193"/>
                      <a:pt x="195" y="189"/>
                      <a:pt x="198" y="186"/>
                    </a:cubicBezTo>
                    <a:cubicBezTo>
                      <a:pt x="206" y="178"/>
                      <a:pt x="217" y="179"/>
                      <a:pt x="224" y="170"/>
                    </a:cubicBezTo>
                    <a:cubicBezTo>
                      <a:pt x="234" y="157"/>
                      <a:pt x="240" y="150"/>
                      <a:pt x="256" y="144"/>
                    </a:cubicBezTo>
                    <a:cubicBezTo>
                      <a:pt x="263" y="133"/>
                      <a:pt x="269" y="129"/>
                      <a:pt x="281" y="125"/>
                    </a:cubicBezTo>
                    <a:cubicBezTo>
                      <a:pt x="299" y="109"/>
                      <a:pt x="315" y="91"/>
                      <a:pt x="339" y="84"/>
                    </a:cubicBezTo>
                    <a:cubicBezTo>
                      <a:pt x="357" y="63"/>
                      <a:pt x="376" y="57"/>
                      <a:pt x="403" y="52"/>
                    </a:cubicBezTo>
                    <a:cubicBezTo>
                      <a:pt x="448" y="0"/>
                      <a:pt x="559" y="15"/>
                      <a:pt x="614" y="13"/>
                    </a:cubicBezTo>
                    <a:cubicBezTo>
                      <a:pt x="713" y="2"/>
                      <a:pt x="813" y="15"/>
                      <a:pt x="912" y="20"/>
                    </a:cubicBezTo>
                    <a:cubicBezTo>
                      <a:pt x="955" y="34"/>
                      <a:pt x="1013" y="31"/>
                      <a:pt x="1053" y="32"/>
                    </a:cubicBezTo>
                    <a:cubicBezTo>
                      <a:pt x="1064" y="37"/>
                      <a:pt x="1076" y="38"/>
                      <a:pt x="1088" y="42"/>
                    </a:cubicBezTo>
                    <a:cubicBezTo>
                      <a:pt x="1098" y="49"/>
                      <a:pt x="1108" y="54"/>
                      <a:pt x="1120" y="58"/>
                    </a:cubicBezTo>
                    <a:cubicBezTo>
                      <a:pt x="1144" y="74"/>
                      <a:pt x="1110" y="53"/>
                      <a:pt x="1145" y="68"/>
                    </a:cubicBezTo>
                    <a:cubicBezTo>
                      <a:pt x="1158" y="74"/>
                      <a:pt x="1167" y="86"/>
                      <a:pt x="1181" y="90"/>
                    </a:cubicBezTo>
                    <a:cubicBezTo>
                      <a:pt x="1193" y="98"/>
                      <a:pt x="1190" y="106"/>
                      <a:pt x="1200" y="116"/>
                    </a:cubicBezTo>
                    <a:cubicBezTo>
                      <a:pt x="1214" y="130"/>
                      <a:pt x="1246" y="133"/>
                      <a:pt x="1264" y="138"/>
                    </a:cubicBezTo>
                    <a:cubicBezTo>
                      <a:pt x="1274" y="155"/>
                      <a:pt x="1262" y="177"/>
                      <a:pt x="1283" y="183"/>
                    </a:cubicBezTo>
                    <a:cubicBezTo>
                      <a:pt x="1291" y="195"/>
                      <a:pt x="1304" y="200"/>
                      <a:pt x="1318" y="205"/>
                    </a:cubicBezTo>
                    <a:cubicBezTo>
                      <a:pt x="1319" y="236"/>
                      <a:pt x="1313" y="331"/>
                      <a:pt x="1341" y="359"/>
                    </a:cubicBezTo>
                    <a:cubicBezTo>
                      <a:pt x="1351" y="390"/>
                      <a:pt x="1341" y="424"/>
                      <a:pt x="1350" y="455"/>
                    </a:cubicBezTo>
                    <a:cubicBezTo>
                      <a:pt x="1353" y="476"/>
                      <a:pt x="1356" y="498"/>
                      <a:pt x="1360" y="519"/>
                    </a:cubicBezTo>
                    <a:cubicBezTo>
                      <a:pt x="1358" y="555"/>
                      <a:pt x="1363" y="565"/>
                      <a:pt x="1347" y="589"/>
                    </a:cubicBezTo>
                    <a:cubicBezTo>
                      <a:pt x="1344" y="635"/>
                      <a:pt x="1342" y="661"/>
                      <a:pt x="1344" y="708"/>
                    </a:cubicBezTo>
                    <a:cubicBezTo>
                      <a:pt x="1342" y="761"/>
                      <a:pt x="1358" y="806"/>
                      <a:pt x="1315" y="836"/>
                    </a:cubicBezTo>
                    <a:cubicBezTo>
                      <a:pt x="1304" y="853"/>
                      <a:pt x="1290" y="869"/>
                      <a:pt x="1277" y="884"/>
                    </a:cubicBezTo>
                    <a:cubicBezTo>
                      <a:pt x="1273" y="908"/>
                      <a:pt x="1268" y="934"/>
                      <a:pt x="1254" y="954"/>
                    </a:cubicBezTo>
                    <a:cubicBezTo>
                      <a:pt x="1251" y="965"/>
                      <a:pt x="1246" y="972"/>
                      <a:pt x="1238" y="980"/>
                    </a:cubicBezTo>
                    <a:cubicBezTo>
                      <a:pt x="1225" y="1020"/>
                      <a:pt x="1189" y="1055"/>
                      <a:pt x="1158" y="1082"/>
                    </a:cubicBezTo>
                    <a:cubicBezTo>
                      <a:pt x="1150" y="1107"/>
                      <a:pt x="1147" y="1106"/>
                      <a:pt x="1123" y="1117"/>
                    </a:cubicBezTo>
                    <a:cubicBezTo>
                      <a:pt x="1108" y="1134"/>
                      <a:pt x="1083" y="1148"/>
                      <a:pt x="1062" y="1156"/>
                    </a:cubicBezTo>
                    <a:cubicBezTo>
                      <a:pt x="1036" y="1196"/>
                      <a:pt x="987" y="1189"/>
                      <a:pt x="944" y="1191"/>
                    </a:cubicBezTo>
                    <a:cubicBezTo>
                      <a:pt x="936" y="1192"/>
                      <a:pt x="928" y="1191"/>
                      <a:pt x="921" y="1194"/>
                    </a:cubicBezTo>
                    <a:cubicBezTo>
                      <a:pt x="914" y="1197"/>
                      <a:pt x="910" y="1207"/>
                      <a:pt x="902" y="1207"/>
                    </a:cubicBezTo>
                    <a:cubicBezTo>
                      <a:pt x="871" y="1208"/>
                      <a:pt x="840" y="1209"/>
                      <a:pt x="809" y="1210"/>
                    </a:cubicBezTo>
                    <a:cubicBezTo>
                      <a:pt x="790" y="1215"/>
                      <a:pt x="776" y="1217"/>
                      <a:pt x="755" y="1220"/>
                    </a:cubicBezTo>
                    <a:cubicBezTo>
                      <a:pt x="661" y="1219"/>
                      <a:pt x="567" y="1219"/>
                      <a:pt x="473" y="1216"/>
                    </a:cubicBezTo>
                    <a:cubicBezTo>
                      <a:pt x="417" y="1214"/>
                      <a:pt x="369" y="1175"/>
                      <a:pt x="320" y="1159"/>
                    </a:cubicBezTo>
                    <a:cubicBezTo>
                      <a:pt x="307" y="1146"/>
                      <a:pt x="277" y="1141"/>
                      <a:pt x="269" y="1133"/>
                    </a:cubicBezTo>
                    <a:cubicBezTo>
                      <a:pt x="268" y="1132"/>
                      <a:pt x="269" y="1129"/>
                      <a:pt x="269" y="1127"/>
                    </a:cubicBezTo>
                    <a:close/>
                  </a:path>
                </a:pathLst>
              </a:custGeom>
              <a:solidFill>
                <a:srgbClr val="FFC1C1"/>
              </a:solidFill>
              <a:ln w="19050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537" name="Freeform 187"/>
              <p:cNvSpPr>
                <a:spLocks/>
              </p:cNvSpPr>
              <p:nvPr/>
            </p:nvSpPr>
            <p:spPr bwMode="auto">
              <a:xfrm>
                <a:off x="363" y="603"/>
                <a:ext cx="382" cy="310"/>
              </a:xfrm>
              <a:custGeom>
                <a:avLst/>
                <a:gdLst>
                  <a:gd name="T0" fmla="*/ 8 w 500"/>
                  <a:gd name="T1" fmla="*/ 173 h 445"/>
                  <a:gd name="T2" fmla="*/ 0 w 500"/>
                  <a:gd name="T3" fmla="*/ 159 h 445"/>
                  <a:gd name="T4" fmla="*/ 18 w 500"/>
                  <a:gd name="T5" fmla="*/ 95 h 445"/>
                  <a:gd name="T6" fmla="*/ 21 w 500"/>
                  <a:gd name="T7" fmla="*/ 90 h 445"/>
                  <a:gd name="T8" fmla="*/ 22 w 500"/>
                  <a:gd name="T9" fmla="*/ 78 h 445"/>
                  <a:gd name="T10" fmla="*/ 53 w 500"/>
                  <a:gd name="T11" fmla="*/ 47 h 445"/>
                  <a:gd name="T12" fmla="*/ 77 w 500"/>
                  <a:gd name="T13" fmla="*/ 31 h 445"/>
                  <a:gd name="T14" fmla="*/ 103 w 500"/>
                  <a:gd name="T15" fmla="*/ 18 h 445"/>
                  <a:gd name="T16" fmla="*/ 136 w 500"/>
                  <a:gd name="T17" fmla="*/ 1 h 445"/>
                  <a:gd name="T18" fmla="*/ 305 w 500"/>
                  <a:gd name="T19" fmla="*/ 11 h 445"/>
                  <a:gd name="T20" fmla="*/ 325 w 500"/>
                  <a:gd name="T21" fmla="*/ 40 h 445"/>
                  <a:gd name="T22" fmla="*/ 342 w 500"/>
                  <a:gd name="T23" fmla="*/ 47 h 445"/>
                  <a:gd name="T24" fmla="*/ 356 w 500"/>
                  <a:gd name="T25" fmla="*/ 56 h 445"/>
                  <a:gd name="T26" fmla="*/ 371 w 500"/>
                  <a:gd name="T27" fmla="*/ 85 h 445"/>
                  <a:gd name="T28" fmla="*/ 367 w 500"/>
                  <a:gd name="T29" fmla="*/ 189 h 445"/>
                  <a:gd name="T30" fmla="*/ 356 w 500"/>
                  <a:gd name="T31" fmla="*/ 207 h 445"/>
                  <a:gd name="T32" fmla="*/ 342 w 500"/>
                  <a:gd name="T33" fmla="*/ 232 h 445"/>
                  <a:gd name="T34" fmla="*/ 338 w 500"/>
                  <a:gd name="T35" fmla="*/ 242 h 445"/>
                  <a:gd name="T36" fmla="*/ 326 w 500"/>
                  <a:gd name="T37" fmla="*/ 249 h 445"/>
                  <a:gd name="T38" fmla="*/ 312 w 500"/>
                  <a:gd name="T39" fmla="*/ 264 h 445"/>
                  <a:gd name="T40" fmla="*/ 306 w 500"/>
                  <a:gd name="T41" fmla="*/ 269 h 445"/>
                  <a:gd name="T42" fmla="*/ 290 w 500"/>
                  <a:gd name="T43" fmla="*/ 286 h 445"/>
                  <a:gd name="T44" fmla="*/ 235 w 500"/>
                  <a:gd name="T45" fmla="*/ 301 h 445"/>
                  <a:gd name="T46" fmla="*/ 125 w 500"/>
                  <a:gd name="T47" fmla="*/ 299 h 445"/>
                  <a:gd name="T48" fmla="*/ 108 w 500"/>
                  <a:gd name="T49" fmla="*/ 290 h 445"/>
                  <a:gd name="T50" fmla="*/ 70 w 500"/>
                  <a:gd name="T51" fmla="*/ 268 h 445"/>
                  <a:gd name="T52" fmla="*/ 55 w 500"/>
                  <a:gd name="T53" fmla="*/ 254 h 445"/>
                  <a:gd name="T54" fmla="*/ 21 w 500"/>
                  <a:gd name="T55" fmla="*/ 212 h 445"/>
                  <a:gd name="T56" fmla="*/ 8 w 500"/>
                  <a:gd name="T57" fmla="*/ 173 h 445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w 500"/>
                  <a:gd name="T88" fmla="*/ 0 h 445"/>
                  <a:gd name="T89" fmla="*/ 500 w 500"/>
                  <a:gd name="T90" fmla="*/ 445 h 445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T87" t="T88" r="T89" b="T90"/>
                <a:pathLst>
                  <a:path w="500" h="445">
                    <a:moveTo>
                      <a:pt x="10" y="249"/>
                    </a:moveTo>
                    <a:cubicBezTo>
                      <a:pt x="5" y="242"/>
                      <a:pt x="3" y="236"/>
                      <a:pt x="0" y="228"/>
                    </a:cubicBezTo>
                    <a:cubicBezTo>
                      <a:pt x="4" y="194"/>
                      <a:pt x="1" y="162"/>
                      <a:pt x="24" y="136"/>
                    </a:cubicBezTo>
                    <a:cubicBezTo>
                      <a:pt x="25" y="134"/>
                      <a:pt x="26" y="131"/>
                      <a:pt x="27" y="129"/>
                    </a:cubicBezTo>
                    <a:cubicBezTo>
                      <a:pt x="28" y="123"/>
                      <a:pt x="27" y="117"/>
                      <a:pt x="29" y="112"/>
                    </a:cubicBezTo>
                    <a:cubicBezTo>
                      <a:pt x="31" y="104"/>
                      <a:pt x="63" y="77"/>
                      <a:pt x="70" y="67"/>
                    </a:cubicBezTo>
                    <a:cubicBezTo>
                      <a:pt x="74" y="53"/>
                      <a:pt x="89" y="50"/>
                      <a:pt x="101" y="45"/>
                    </a:cubicBezTo>
                    <a:cubicBezTo>
                      <a:pt x="106" y="28"/>
                      <a:pt x="120" y="30"/>
                      <a:pt x="135" y="26"/>
                    </a:cubicBezTo>
                    <a:cubicBezTo>
                      <a:pt x="150" y="15"/>
                      <a:pt x="160" y="7"/>
                      <a:pt x="178" y="2"/>
                    </a:cubicBezTo>
                    <a:cubicBezTo>
                      <a:pt x="408" y="4"/>
                      <a:pt x="304" y="0"/>
                      <a:pt x="399" y="16"/>
                    </a:cubicBezTo>
                    <a:cubicBezTo>
                      <a:pt x="414" y="27"/>
                      <a:pt x="415" y="44"/>
                      <a:pt x="425" y="57"/>
                    </a:cubicBezTo>
                    <a:cubicBezTo>
                      <a:pt x="430" y="63"/>
                      <a:pt x="440" y="65"/>
                      <a:pt x="447" y="67"/>
                    </a:cubicBezTo>
                    <a:cubicBezTo>
                      <a:pt x="452" y="76"/>
                      <a:pt x="458" y="75"/>
                      <a:pt x="466" y="81"/>
                    </a:cubicBezTo>
                    <a:cubicBezTo>
                      <a:pt x="470" y="97"/>
                      <a:pt x="473" y="110"/>
                      <a:pt x="485" y="122"/>
                    </a:cubicBezTo>
                    <a:cubicBezTo>
                      <a:pt x="499" y="169"/>
                      <a:pt x="500" y="225"/>
                      <a:pt x="480" y="271"/>
                    </a:cubicBezTo>
                    <a:cubicBezTo>
                      <a:pt x="478" y="286"/>
                      <a:pt x="479" y="290"/>
                      <a:pt x="466" y="297"/>
                    </a:cubicBezTo>
                    <a:cubicBezTo>
                      <a:pt x="459" y="307"/>
                      <a:pt x="453" y="321"/>
                      <a:pt x="447" y="333"/>
                    </a:cubicBezTo>
                    <a:cubicBezTo>
                      <a:pt x="445" y="338"/>
                      <a:pt x="446" y="344"/>
                      <a:pt x="442" y="348"/>
                    </a:cubicBezTo>
                    <a:cubicBezTo>
                      <a:pt x="438" y="352"/>
                      <a:pt x="427" y="357"/>
                      <a:pt x="427" y="357"/>
                    </a:cubicBezTo>
                    <a:cubicBezTo>
                      <a:pt x="419" y="370"/>
                      <a:pt x="425" y="362"/>
                      <a:pt x="408" y="379"/>
                    </a:cubicBezTo>
                    <a:cubicBezTo>
                      <a:pt x="406" y="381"/>
                      <a:pt x="401" y="386"/>
                      <a:pt x="401" y="386"/>
                    </a:cubicBezTo>
                    <a:cubicBezTo>
                      <a:pt x="397" y="400"/>
                      <a:pt x="389" y="401"/>
                      <a:pt x="379" y="410"/>
                    </a:cubicBezTo>
                    <a:cubicBezTo>
                      <a:pt x="348" y="437"/>
                      <a:pt x="369" y="428"/>
                      <a:pt x="307" y="432"/>
                    </a:cubicBezTo>
                    <a:cubicBezTo>
                      <a:pt x="261" y="445"/>
                      <a:pt x="209" y="443"/>
                      <a:pt x="163" y="429"/>
                    </a:cubicBezTo>
                    <a:cubicBezTo>
                      <a:pt x="156" y="424"/>
                      <a:pt x="149" y="423"/>
                      <a:pt x="142" y="417"/>
                    </a:cubicBezTo>
                    <a:cubicBezTo>
                      <a:pt x="125" y="403"/>
                      <a:pt x="112" y="389"/>
                      <a:pt x="91" y="384"/>
                    </a:cubicBezTo>
                    <a:cubicBezTo>
                      <a:pt x="86" y="374"/>
                      <a:pt x="79" y="373"/>
                      <a:pt x="72" y="364"/>
                    </a:cubicBezTo>
                    <a:cubicBezTo>
                      <a:pt x="56" y="343"/>
                      <a:pt x="49" y="320"/>
                      <a:pt x="27" y="304"/>
                    </a:cubicBezTo>
                    <a:cubicBezTo>
                      <a:pt x="18" y="282"/>
                      <a:pt x="10" y="275"/>
                      <a:pt x="10" y="249"/>
                    </a:cubicBezTo>
                    <a:close/>
                  </a:path>
                </a:pathLst>
              </a:custGeom>
              <a:solidFill>
                <a:srgbClr val="BFBFBF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</p:grpSp>
        <p:grpSp>
          <p:nvGrpSpPr>
            <p:cNvPr id="1413" name="Group 193"/>
            <p:cNvGrpSpPr>
              <a:grpSpLocks/>
            </p:cNvGrpSpPr>
            <p:nvPr/>
          </p:nvGrpSpPr>
          <p:grpSpPr bwMode="auto">
            <a:xfrm>
              <a:off x="2221131" y="2833846"/>
              <a:ext cx="987288" cy="903974"/>
              <a:chOff x="311" y="500"/>
              <a:chExt cx="474" cy="434"/>
            </a:xfrm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grpSpPr>
          <p:sp>
            <p:nvSpPr>
              <p:cNvPr id="1534" name="Freeform 186"/>
              <p:cNvSpPr>
                <a:spLocks/>
              </p:cNvSpPr>
              <p:nvPr/>
            </p:nvSpPr>
            <p:spPr bwMode="auto">
              <a:xfrm>
                <a:off x="311" y="500"/>
                <a:ext cx="474" cy="434"/>
              </a:xfrm>
              <a:custGeom>
                <a:avLst/>
                <a:gdLst>
                  <a:gd name="T0" fmla="*/ 94 w 1363"/>
                  <a:gd name="T1" fmla="*/ 401 h 1220"/>
                  <a:gd name="T2" fmla="*/ 74 w 1363"/>
                  <a:gd name="T3" fmla="*/ 384 h 1220"/>
                  <a:gd name="T4" fmla="*/ 61 w 1363"/>
                  <a:gd name="T5" fmla="*/ 371 h 1220"/>
                  <a:gd name="T6" fmla="*/ 50 w 1363"/>
                  <a:gd name="T7" fmla="*/ 355 h 1220"/>
                  <a:gd name="T8" fmla="*/ 45 w 1363"/>
                  <a:gd name="T9" fmla="*/ 345 h 1220"/>
                  <a:gd name="T10" fmla="*/ 35 w 1363"/>
                  <a:gd name="T11" fmla="*/ 334 h 1220"/>
                  <a:gd name="T12" fmla="*/ 30 w 1363"/>
                  <a:gd name="T13" fmla="*/ 323 h 1220"/>
                  <a:gd name="T14" fmla="*/ 19 w 1363"/>
                  <a:gd name="T15" fmla="*/ 302 h 1220"/>
                  <a:gd name="T16" fmla="*/ 14 w 1363"/>
                  <a:gd name="T17" fmla="*/ 277 h 1220"/>
                  <a:gd name="T18" fmla="*/ 8 w 1363"/>
                  <a:gd name="T19" fmla="*/ 256 h 1220"/>
                  <a:gd name="T20" fmla="*/ 16 w 1363"/>
                  <a:gd name="T21" fmla="*/ 166 h 1220"/>
                  <a:gd name="T22" fmla="*/ 21 w 1363"/>
                  <a:gd name="T23" fmla="*/ 157 h 1220"/>
                  <a:gd name="T24" fmla="*/ 31 w 1363"/>
                  <a:gd name="T25" fmla="*/ 123 h 1220"/>
                  <a:gd name="T26" fmla="*/ 38 w 1363"/>
                  <a:gd name="T27" fmla="*/ 110 h 1220"/>
                  <a:gd name="T28" fmla="*/ 41 w 1363"/>
                  <a:gd name="T29" fmla="*/ 95 h 1220"/>
                  <a:gd name="T30" fmla="*/ 53 w 1363"/>
                  <a:gd name="T31" fmla="*/ 82 h 1220"/>
                  <a:gd name="T32" fmla="*/ 64 w 1363"/>
                  <a:gd name="T33" fmla="*/ 72 h 1220"/>
                  <a:gd name="T34" fmla="*/ 67 w 1363"/>
                  <a:gd name="T35" fmla="*/ 70 h 1220"/>
                  <a:gd name="T36" fmla="*/ 69 w 1363"/>
                  <a:gd name="T37" fmla="*/ 66 h 1220"/>
                  <a:gd name="T38" fmla="*/ 78 w 1363"/>
                  <a:gd name="T39" fmla="*/ 60 h 1220"/>
                  <a:gd name="T40" fmla="*/ 89 w 1363"/>
                  <a:gd name="T41" fmla="*/ 51 h 1220"/>
                  <a:gd name="T42" fmla="*/ 98 w 1363"/>
                  <a:gd name="T43" fmla="*/ 44 h 1220"/>
                  <a:gd name="T44" fmla="*/ 118 w 1363"/>
                  <a:gd name="T45" fmla="*/ 30 h 1220"/>
                  <a:gd name="T46" fmla="*/ 140 w 1363"/>
                  <a:gd name="T47" fmla="*/ 18 h 1220"/>
                  <a:gd name="T48" fmla="*/ 214 w 1363"/>
                  <a:gd name="T49" fmla="*/ 5 h 1220"/>
                  <a:gd name="T50" fmla="*/ 317 w 1363"/>
                  <a:gd name="T51" fmla="*/ 7 h 1220"/>
                  <a:gd name="T52" fmla="*/ 366 w 1363"/>
                  <a:gd name="T53" fmla="*/ 11 h 1220"/>
                  <a:gd name="T54" fmla="*/ 378 w 1363"/>
                  <a:gd name="T55" fmla="*/ 15 h 1220"/>
                  <a:gd name="T56" fmla="*/ 389 w 1363"/>
                  <a:gd name="T57" fmla="*/ 21 h 1220"/>
                  <a:gd name="T58" fmla="*/ 398 w 1363"/>
                  <a:gd name="T59" fmla="*/ 24 h 1220"/>
                  <a:gd name="T60" fmla="*/ 411 w 1363"/>
                  <a:gd name="T61" fmla="*/ 32 h 1220"/>
                  <a:gd name="T62" fmla="*/ 417 w 1363"/>
                  <a:gd name="T63" fmla="*/ 41 h 1220"/>
                  <a:gd name="T64" fmla="*/ 440 w 1363"/>
                  <a:gd name="T65" fmla="*/ 49 h 1220"/>
                  <a:gd name="T66" fmla="*/ 446 w 1363"/>
                  <a:gd name="T67" fmla="*/ 65 h 1220"/>
                  <a:gd name="T68" fmla="*/ 458 w 1363"/>
                  <a:gd name="T69" fmla="*/ 73 h 1220"/>
                  <a:gd name="T70" fmla="*/ 466 w 1363"/>
                  <a:gd name="T71" fmla="*/ 128 h 1220"/>
                  <a:gd name="T72" fmla="*/ 469 w 1363"/>
                  <a:gd name="T73" fmla="*/ 162 h 1220"/>
                  <a:gd name="T74" fmla="*/ 473 w 1363"/>
                  <a:gd name="T75" fmla="*/ 185 h 1220"/>
                  <a:gd name="T76" fmla="*/ 468 w 1363"/>
                  <a:gd name="T77" fmla="*/ 210 h 1220"/>
                  <a:gd name="T78" fmla="*/ 467 w 1363"/>
                  <a:gd name="T79" fmla="*/ 252 h 1220"/>
                  <a:gd name="T80" fmla="*/ 457 w 1363"/>
                  <a:gd name="T81" fmla="*/ 297 h 1220"/>
                  <a:gd name="T82" fmla="*/ 444 w 1363"/>
                  <a:gd name="T83" fmla="*/ 314 h 1220"/>
                  <a:gd name="T84" fmla="*/ 436 w 1363"/>
                  <a:gd name="T85" fmla="*/ 339 h 1220"/>
                  <a:gd name="T86" fmla="*/ 431 w 1363"/>
                  <a:gd name="T87" fmla="*/ 349 h 1220"/>
                  <a:gd name="T88" fmla="*/ 403 w 1363"/>
                  <a:gd name="T89" fmla="*/ 385 h 1220"/>
                  <a:gd name="T90" fmla="*/ 391 w 1363"/>
                  <a:gd name="T91" fmla="*/ 397 h 1220"/>
                  <a:gd name="T92" fmla="*/ 369 w 1363"/>
                  <a:gd name="T93" fmla="*/ 411 h 1220"/>
                  <a:gd name="T94" fmla="*/ 328 w 1363"/>
                  <a:gd name="T95" fmla="*/ 424 h 1220"/>
                  <a:gd name="T96" fmla="*/ 320 w 1363"/>
                  <a:gd name="T97" fmla="*/ 425 h 1220"/>
                  <a:gd name="T98" fmla="*/ 314 w 1363"/>
                  <a:gd name="T99" fmla="*/ 429 h 1220"/>
                  <a:gd name="T100" fmla="*/ 281 w 1363"/>
                  <a:gd name="T101" fmla="*/ 430 h 1220"/>
                  <a:gd name="T102" fmla="*/ 263 w 1363"/>
                  <a:gd name="T103" fmla="*/ 434 h 1220"/>
                  <a:gd name="T104" fmla="*/ 164 w 1363"/>
                  <a:gd name="T105" fmla="*/ 433 h 1220"/>
                  <a:gd name="T106" fmla="*/ 111 w 1363"/>
                  <a:gd name="T107" fmla="*/ 412 h 1220"/>
                  <a:gd name="T108" fmla="*/ 94 w 1363"/>
                  <a:gd name="T109" fmla="*/ 403 h 1220"/>
                  <a:gd name="T110" fmla="*/ 94 w 1363"/>
                  <a:gd name="T111" fmla="*/ 401 h 1220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w 1363"/>
                  <a:gd name="T169" fmla="*/ 0 h 1220"/>
                  <a:gd name="T170" fmla="*/ 1363 w 1363"/>
                  <a:gd name="T171" fmla="*/ 1220 h 1220"/>
                </a:gdLst>
                <a:ahLst/>
                <a:cxnLst>
                  <a:cxn ang="T112">
                    <a:pos x="T0" y="T1"/>
                  </a:cxn>
                  <a:cxn ang="T113">
                    <a:pos x="T2" y="T3"/>
                  </a:cxn>
                  <a:cxn ang="T114">
                    <a:pos x="T4" y="T5"/>
                  </a:cxn>
                  <a:cxn ang="T115">
                    <a:pos x="T6" y="T7"/>
                  </a:cxn>
                  <a:cxn ang="T116">
                    <a:pos x="T8" y="T9"/>
                  </a:cxn>
                  <a:cxn ang="T117">
                    <a:pos x="T10" y="T11"/>
                  </a:cxn>
                  <a:cxn ang="T118">
                    <a:pos x="T12" y="T13"/>
                  </a:cxn>
                  <a:cxn ang="T119">
                    <a:pos x="T14" y="T15"/>
                  </a:cxn>
                  <a:cxn ang="T120">
                    <a:pos x="T16" y="T17"/>
                  </a:cxn>
                  <a:cxn ang="T121">
                    <a:pos x="T18" y="T19"/>
                  </a:cxn>
                  <a:cxn ang="T122">
                    <a:pos x="T20" y="T21"/>
                  </a:cxn>
                  <a:cxn ang="T123">
                    <a:pos x="T22" y="T23"/>
                  </a:cxn>
                  <a:cxn ang="T124">
                    <a:pos x="T24" y="T25"/>
                  </a:cxn>
                  <a:cxn ang="T125">
                    <a:pos x="T26" y="T27"/>
                  </a:cxn>
                  <a:cxn ang="T126">
                    <a:pos x="T28" y="T29"/>
                  </a:cxn>
                  <a:cxn ang="T127">
                    <a:pos x="T30" y="T31"/>
                  </a:cxn>
                  <a:cxn ang="T128">
                    <a:pos x="T32" y="T33"/>
                  </a:cxn>
                  <a:cxn ang="T129">
                    <a:pos x="T34" y="T35"/>
                  </a:cxn>
                  <a:cxn ang="T130">
                    <a:pos x="T36" y="T37"/>
                  </a:cxn>
                  <a:cxn ang="T131">
                    <a:pos x="T38" y="T39"/>
                  </a:cxn>
                  <a:cxn ang="T132">
                    <a:pos x="T40" y="T41"/>
                  </a:cxn>
                  <a:cxn ang="T133">
                    <a:pos x="T42" y="T43"/>
                  </a:cxn>
                  <a:cxn ang="T134">
                    <a:pos x="T44" y="T45"/>
                  </a:cxn>
                  <a:cxn ang="T135">
                    <a:pos x="T46" y="T47"/>
                  </a:cxn>
                  <a:cxn ang="T136">
                    <a:pos x="T48" y="T49"/>
                  </a:cxn>
                  <a:cxn ang="T137">
                    <a:pos x="T50" y="T51"/>
                  </a:cxn>
                  <a:cxn ang="T138">
                    <a:pos x="T52" y="T53"/>
                  </a:cxn>
                  <a:cxn ang="T139">
                    <a:pos x="T54" y="T55"/>
                  </a:cxn>
                  <a:cxn ang="T140">
                    <a:pos x="T56" y="T57"/>
                  </a:cxn>
                  <a:cxn ang="T141">
                    <a:pos x="T58" y="T59"/>
                  </a:cxn>
                  <a:cxn ang="T142">
                    <a:pos x="T60" y="T61"/>
                  </a:cxn>
                  <a:cxn ang="T143">
                    <a:pos x="T62" y="T63"/>
                  </a:cxn>
                  <a:cxn ang="T144">
                    <a:pos x="T64" y="T65"/>
                  </a:cxn>
                  <a:cxn ang="T145">
                    <a:pos x="T66" y="T67"/>
                  </a:cxn>
                  <a:cxn ang="T146">
                    <a:pos x="T68" y="T69"/>
                  </a:cxn>
                  <a:cxn ang="T147">
                    <a:pos x="T70" y="T71"/>
                  </a:cxn>
                  <a:cxn ang="T148">
                    <a:pos x="T72" y="T73"/>
                  </a:cxn>
                  <a:cxn ang="T149">
                    <a:pos x="T74" y="T75"/>
                  </a:cxn>
                  <a:cxn ang="T150">
                    <a:pos x="T76" y="T77"/>
                  </a:cxn>
                  <a:cxn ang="T151">
                    <a:pos x="T78" y="T79"/>
                  </a:cxn>
                  <a:cxn ang="T152">
                    <a:pos x="T80" y="T81"/>
                  </a:cxn>
                  <a:cxn ang="T153">
                    <a:pos x="T82" y="T83"/>
                  </a:cxn>
                  <a:cxn ang="T154">
                    <a:pos x="T84" y="T85"/>
                  </a:cxn>
                  <a:cxn ang="T155">
                    <a:pos x="T86" y="T87"/>
                  </a:cxn>
                  <a:cxn ang="T156">
                    <a:pos x="T88" y="T89"/>
                  </a:cxn>
                  <a:cxn ang="T157">
                    <a:pos x="T90" y="T91"/>
                  </a:cxn>
                  <a:cxn ang="T158">
                    <a:pos x="T92" y="T93"/>
                  </a:cxn>
                  <a:cxn ang="T159">
                    <a:pos x="T94" y="T95"/>
                  </a:cxn>
                  <a:cxn ang="T160">
                    <a:pos x="T96" y="T97"/>
                  </a:cxn>
                  <a:cxn ang="T161">
                    <a:pos x="T98" y="T99"/>
                  </a:cxn>
                  <a:cxn ang="T162">
                    <a:pos x="T100" y="T101"/>
                  </a:cxn>
                  <a:cxn ang="T163">
                    <a:pos x="T102" y="T103"/>
                  </a:cxn>
                  <a:cxn ang="T164">
                    <a:pos x="T104" y="T105"/>
                  </a:cxn>
                  <a:cxn ang="T165">
                    <a:pos x="T106" y="T107"/>
                  </a:cxn>
                  <a:cxn ang="T166">
                    <a:pos x="T108" y="T109"/>
                  </a:cxn>
                  <a:cxn ang="T167">
                    <a:pos x="T110" y="T111"/>
                  </a:cxn>
                </a:cxnLst>
                <a:rect l="T168" t="T169" r="T170" b="T171"/>
                <a:pathLst>
                  <a:path w="1363" h="1220">
                    <a:moveTo>
                      <a:pt x="269" y="1127"/>
                    </a:moveTo>
                    <a:cubicBezTo>
                      <a:pt x="252" y="1110"/>
                      <a:pt x="231" y="1096"/>
                      <a:pt x="214" y="1079"/>
                    </a:cubicBezTo>
                    <a:cubicBezTo>
                      <a:pt x="201" y="1066"/>
                      <a:pt x="192" y="1055"/>
                      <a:pt x="176" y="1044"/>
                    </a:cubicBezTo>
                    <a:cubicBezTo>
                      <a:pt x="166" y="1030"/>
                      <a:pt x="158" y="1008"/>
                      <a:pt x="144" y="999"/>
                    </a:cubicBezTo>
                    <a:cubicBezTo>
                      <a:pt x="140" y="986"/>
                      <a:pt x="137" y="980"/>
                      <a:pt x="128" y="970"/>
                    </a:cubicBezTo>
                    <a:cubicBezTo>
                      <a:pt x="124" y="955"/>
                      <a:pt x="112" y="950"/>
                      <a:pt x="102" y="938"/>
                    </a:cubicBezTo>
                    <a:cubicBezTo>
                      <a:pt x="95" y="929"/>
                      <a:pt x="93" y="918"/>
                      <a:pt x="86" y="909"/>
                    </a:cubicBezTo>
                    <a:cubicBezTo>
                      <a:pt x="79" y="887"/>
                      <a:pt x="61" y="871"/>
                      <a:pt x="54" y="848"/>
                    </a:cubicBezTo>
                    <a:cubicBezTo>
                      <a:pt x="53" y="825"/>
                      <a:pt x="60" y="795"/>
                      <a:pt x="41" y="778"/>
                    </a:cubicBezTo>
                    <a:cubicBezTo>
                      <a:pt x="35" y="759"/>
                      <a:pt x="28" y="739"/>
                      <a:pt x="22" y="720"/>
                    </a:cubicBezTo>
                    <a:cubicBezTo>
                      <a:pt x="23" y="680"/>
                      <a:pt x="0" y="525"/>
                      <a:pt x="45" y="468"/>
                    </a:cubicBezTo>
                    <a:cubicBezTo>
                      <a:pt x="48" y="454"/>
                      <a:pt x="51" y="451"/>
                      <a:pt x="61" y="442"/>
                    </a:cubicBezTo>
                    <a:cubicBezTo>
                      <a:pt x="66" y="418"/>
                      <a:pt x="59" y="356"/>
                      <a:pt x="89" y="346"/>
                    </a:cubicBezTo>
                    <a:cubicBezTo>
                      <a:pt x="98" y="333"/>
                      <a:pt x="98" y="318"/>
                      <a:pt x="109" y="308"/>
                    </a:cubicBezTo>
                    <a:cubicBezTo>
                      <a:pt x="113" y="294"/>
                      <a:pt x="113" y="279"/>
                      <a:pt x="118" y="266"/>
                    </a:cubicBezTo>
                    <a:cubicBezTo>
                      <a:pt x="121" y="259"/>
                      <a:pt x="146" y="236"/>
                      <a:pt x="153" y="231"/>
                    </a:cubicBezTo>
                    <a:cubicBezTo>
                      <a:pt x="159" y="215"/>
                      <a:pt x="173" y="212"/>
                      <a:pt x="185" y="202"/>
                    </a:cubicBezTo>
                    <a:cubicBezTo>
                      <a:pt x="187" y="200"/>
                      <a:pt x="190" y="198"/>
                      <a:pt x="192" y="196"/>
                    </a:cubicBezTo>
                    <a:cubicBezTo>
                      <a:pt x="194" y="193"/>
                      <a:pt x="195" y="189"/>
                      <a:pt x="198" y="186"/>
                    </a:cubicBezTo>
                    <a:cubicBezTo>
                      <a:pt x="206" y="178"/>
                      <a:pt x="217" y="179"/>
                      <a:pt x="224" y="170"/>
                    </a:cubicBezTo>
                    <a:cubicBezTo>
                      <a:pt x="234" y="157"/>
                      <a:pt x="240" y="150"/>
                      <a:pt x="256" y="144"/>
                    </a:cubicBezTo>
                    <a:cubicBezTo>
                      <a:pt x="263" y="133"/>
                      <a:pt x="269" y="129"/>
                      <a:pt x="281" y="125"/>
                    </a:cubicBezTo>
                    <a:cubicBezTo>
                      <a:pt x="299" y="109"/>
                      <a:pt x="315" y="91"/>
                      <a:pt x="339" y="84"/>
                    </a:cubicBezTo>
                    <a:cubicBezTo>
                      <a:pt x="357" y="63"/>
                      <a:pt x="376" y="57"/>
                      <a:pt x="403" y="52"/>
                    </a:cubicBezTo>
                    <a:cubicBezTo>
                      <a:pt x="448" y="0"/>
                      <a:pt x="559" y="15"/>
                      <a:pt x="614" y="13"/>
                    </a:cubicBezTo>
                    <a:cubicBezTo>
                      <a:pt x="713" y="2"/>
                      <a:pt x="813" y="15"/>
                      <a:pt x="912" y="20"/>
                    </a:cubicBezTo>
                    <a:cubicBezTo>
                      <a:pt x="955" y="34"/>
                      <a:pt x="1013" y="31"/>
                      <a:pt x="1053" y="32"/>
                    </a:cubicBezTo>
                    <a:cubicBezTo>
                      <a:pt x="1064" y="37"/>
                      <a:pt x="1076" y="38"/>
                      <a:pt x="1088" y="42"/>
                    </a:cubicBezTo>
                    <a:cubicBezTo>
                      <a:pt x="1098" y="49"/>
                      <a:pt x="1108" y="54"/>
                      <a:pt x="1120" y="58"/>
                    </a:cubicBezTo>
                    <a:cubicBezTo>
                      <a:pt x="1144" y="74"/>
                      <a:pt x="1110" y="53"/>
                      <a:pt x="1145" y="68"/>
                    </a:cubicBezTo>
                    <a:cubicBezTo>
                      <a:pt x="1158" y="74"/>
                      <a:pt x="1167" y="86"/>
                      <a:pt x="1181" y="90"/>
                    </a:cubicBezTo>
                    <a:cubicBezTo>
                      <a:pt x="1193" y="98"/>
                      <a:pt x="1190" y="106"/>
                      <a:pt x="1200" y="116"/>
                    </a:cubicBezTo>
                    <a:cubicBezTo>
                      <a:pt x="1214" y="130"/>
                      <a:pt x="1246" y="133"/>
                      <a:pt x="1264" y="138"/>
                    </a:cubicBezTo>
                    <a:cubicBezTo>
                      <a:pt x="1274" y="155"/>
                      <a:pt x="1262" y="177"/>
                      <a:pt x="1283" y="183"/>
                    </a:cubicBezTo>
                    <a:cubicBezTo>
                      <a:pt x="1291" y="195"/>
                      <a:pt x="1304" y="200"/>
                      <a:pt x="1318" y="205"/>
                    </a:cubicBezTo>
                    <a:cubicBezTo>
                      <a:pt x="1319" y="236"/>
                      <a:pt x="1313" y="331"/>
                      <a:pt x="1341" y="359"/>
                    </a:cubicBezTo>
                    <a:cubicBezTo>
                      <a:pt x="1351" y="390"/>
                      <a:pt x="1341" y="424"/>
                      <a:pt x="1350" y="455"/>
                    </a:cubicBezTo>
                    <a:cubicBezTo>
                      <a:pt x="1353" y="476"/>
                      <a:pt x="1356" y="498"/>
                      <a:pt x="1360" y="519"/>
                    </a:cubicBezTo>
                    <a:cubicBezTo>
                      <a:pt x="1358" y="555"/>
                      <a:pt x="1363" y="565"/>
                      <a:pt x="1347" y="589"/>
                    </a:cubicBezTo>
                    <a:cubicBezTo>
                      <a:pt x="1344" y="635"/>
                      <a:pt x="1342" y="661"/>
                      <a:pt x="1344" y="708"/>
                    </a:cubicBezTo>
                    <a:cubicBezTo>
                      <a:pt x="1342" y="761"/>
                      <a:pt x="1358" y="806"/>
                      <a:pt x="1315" y="836"/>
                    </a:cubicBezTo>
                    <a:cubicBezTo>
                      <a:pt x="1304" y="853"/>
                      <a:pt x="1290" y="869"/>
                      <a:pt x="1277" y="884"/>
                    </a:cubicBezTo>
                    <a:cubicBezTo>
                      <a:pt x="1273" y="908"/>
                      <a:pt x="1268" y="934"/>
                      <a:pt x="1254" y="954"/>
                    </a:cubicBezTo>
                    <a:cubicBezTo>
                      <a:pt x="1251" y="965"/>
                      <a:pt x="1246" y="972"/>
                      <a:pt x="1238" y="980"/>
                    </a:cubicBezTo>
                    <a:cubicBezTo>
                      <a:pt x="1225" y="1020"/>
                      <a:pt x="1189" y="1055"/>
                      <a:pt x="1158" y="1082"/>
                    </a:cubicBezTo>
                    <a:cubicBezTo>
                      <a:pt x="1150" y="1107"/>
                      <a:pt x="1147" y="1106"/>
                      <a:pt x="1123" y="1117"/>
                    </a:cubicBezTo>
                    <a:cubicBezTo>
                      <a:pt x="1108" y="1134"/>
                      <a:pt x="1083" y="1148"/>
                      <a:pt x="1062" y="1156"/>
                    </a:cubicBezTo>
                    <a:cubicBezTo>
                      <a:pt x="1036" y="1196"/>
                      <a:pt x="987" y="1189"/>
                      <a:pt x="944" y="1191"/>
                    </a:cubicBezTo>
                    <a:cubicBezTo>
                      <a:pt x="936" y="1192"/>
                      <a:pt x="928" y="1191"/>
                      <a:pt x="921" y="1194"/>
                    </a:cubicBezTo>
                    <a:cubicBezTo>
                      <a:pt x="914" y="1197"/>
                      <a:pt x="910" y="1207"/>
                      <a:pt x="902" y="1207"/>
                    </a:cubicBezTo>
                    <a:cubicBezTo>
                      <a:pt x="871" y="1208"/>
                      <a:pt x="840" y="1209"/>
                      <a:pt x="809" y="1210"/>
                    </a:cubicBezTo>
                    <a:cubicBezTo>
                      <a:pt x="790" y="1215"/>
                      <a:pt x="776" y="1217"/>
                      <a:pt x="755" y="1220"/>
                    </a:cubicBezTo>
                    <a:cubicBezTo>
                      <a:pt x="661" y="1219"/>
                      <a:pt x="567" y="1219"/>
                      <a:pt x="473" y="1216"/>
                    </a:cubicBezTo>
                    <a:cubicBezTo>
                      <a:pt x="417" y="1214"/>
                      <a:pt x="369" y="1175"/>
                      <a:pt x="320" y="1159"/>
                    </a:cubicBezTo>
                    <a:cubicBezTo>
                      <a:pt x="307" y="1146"/>
                      <a:pt x="277" y="1141"/>
                      <a:pt x="269" y="1133"/>
                    </a:cubicBezTo>
                    <a:cubicBezTo>
                      <a:pt x="268" y="1132"/>
                      <a:pt x="269" y="1129"/>
                      <a:pt x="269" y="1127"/>
                    </a:cubicBezTo>
                    <a:close/>
                  </a:path>
                </a:pathLst>
              </a:custGeom>
              <a:solidFill>
                <a:srgbClr val="FFC1C1"/>
              </a:solidFill>
              <a:ln w="19050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535" name="Freeform 187"/>
              <p:cNvSpPr>
                <a:spLocks/>
              </p:cNvSpPr>
              <p:nvPr/>
            </p:nvSpPr>
            <p:spPr bwMode="auto">
              <a:xfrm>
                <a:off x="363" y="603"/>
                <a:ext cx="382" cy="310"/>
              </a:xfrm>
              <a:custGeom>
                <a:avLst/>
                <a:gdLst>
                  <a:gd name="T0" fmla="*/ 8 w 500"/>
                  <a:gd name="T1" fmla="*/ 173 h 445"/>
                  <a:gd name="T2" fmla="*/ 0 w 500"/>
                  <a:gd name="T3" fmla="*/ 159 h 445"/>
                  <a:gd name="T4" fmla="*/ 18 w 500"/>
                  <a:gd name="T5" fmla="*/ 95 h 445"/>
                  <a:gd name="T6" fmla="*/ 21 w 500"/>
                  <a:gd name="T7" fmla="*/ 90 h 445"/>
                  <a:gd name="T8" fmla="*/ 22 w 500"/>
                  <a:gd name="T9" fmla="*/ 78 h 445"/>
                  <a:gd name="T10" fmla="*/ 53 w 500"/>
                  <a:gd name="T11" fmla="*/ 47 h 445"/>
                  <a:gd name="T12" fmla="*/ 77 w 500"/>
                  <a:gd name="T13" fmla="*/ 31 h 445"/>
                  <a:gd name="T14" fmla="*/ 103 w 500"/>
                  <a:gd name="T15" fmla="*/ 18 h 445"/>
                  <a:gd name="T16" fmla="*/ 136 w 500"/>
                  <a:gd name="T17" fmla="*/ 1 h 445"/>
                  <a:gd name="T18" fmla="*/ 305 w 500"/>
                  <a:gd name="T19" fmla="*/ 11 h 445"/>
                  <a:gd name="T20" fmla="*/ 325 w 500"/>
                  <a:gd name="T21" fmla="*/ 40 h 445"/>
                  <a:gd name="T22" fmla="*/ 342 w 500"/>
                  <a:gd name="T23" fmla="*/ 47 h 445"/>
                  <a:gd name="T24" fmla="*/ 356 w 500"/>
                  <a:gd name="T25" fmla="*/ 56 h 445"/>
                  <a:gd name="T26" fmla="*/ 371 w 500"/>
                  <a:gd name="T27" fmla="*/ 85 h 445"/>
                  <a:gd name="T28" fmla="*/ 367 w 500"/>
                  <a:gd name="T29" fmla="*/ 189 h 445"/>
                  <a:gd name="T30" fmla="*/ 356 w 500"/>
                  <a:gd name="T31" fmla="*/ 207 h 445"/>
                  <a:gd name="T32" fmla="*/ 342 w 500"/>
                  <a:gd name="T33" fmla="*/ 232 h 445"/>
                  <a:gd name="T34" fmla="*/ 338 w 500"/>
                  <a:gd name="T35" fmla="*/ 242 h 445"/>
                  <a:gd name="T36" fmla="*/ 326 w 500"/>
                  <a:gd name="T37" fmla="*/ 249 h 445"/>
                  <a:gd name="T38" fmla="*/ 312 w 500"/>
                  <a:gd name="T39" fmla="*/ 264 h 445"/>
                  <a:gd name="T40" fmla="*/ 306 w 500"/>
                  <a:gd name="T41" fmla="*/ 269 h 445"/>
                  <a:gd name="T42" fmla="*/ 290 w 500"/>
                  <a:gd name="T43" fmla="*/ 286 h 445"/>
                  <a:gd name="T44" fmla="*/ 235 w 500"/>
                  <a:gd name="T45" fmla="*/ 301 h 445"/>
                  <a:gd name="T46" fmla="*/ 125 w 500"/>
                  <a:gd name="T47" fmla="*/ 299 h 445"/>
                  <a:gd name="T48" fmla="*/ 108 w 500"/>
                  <a:gd name="T49" fmla="*/ 290 h 445"/>
                  <a:gd name="T50" fmla="*/ 70 w 500"/>
                  <a:gd name="T51" fmla="*/ 268 h 445"/>
                  <a:gd name="T52" fmla="*/ 55 w 500"/>
                  <a:gd name="T53" fmla="*/ 254 h 445"/>
                  <a:gd name="T54" fmla="*/ 21 w 500"/>
                  <a:gd name="T55" fmla="*/ 212 h 445"/>
                  <a:gd name="T56" fmla="*/ 8 w 500"/>
                  <a:gd name="T57" fmla="*/ 173 h 445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w 500"/>
                  <a:gd name="T88" fmla="*/ 0 h 445"/>
                  <a:gd name="T89" fmla="*/ 500 w 500"/>
                  <a:gd name="T90" fmla="*/ 445 h 445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T87" t="T88" r="T89" b="T90"/>
                <a:pathLst>
                  <a:path w="500" h="445">
                    <a:moveTo>
                      <a:pt x="10" y="249"/>
                    </a:moveTo>
                    <a:cubicBezTo>
                      <a:pt x="5" y="242"/>
                      <a:pt x="3" y="236"/>
                      <a:pt x="0" y="228"/>
                    </a:cubicBezTo>
                    <a:cubicBezTo>
                      <a:pt x="4" y="194"/>
                      <a:pt x="1" y="162"/>
                      <a:pt x="24" y="136"/>
                    </a:cubicBezTo>
                    <a:cubicBezTo>
                      <a:pt x="25" y="134"/>
                      <a:pt x="26" y="131"/>
                      <a:pt x="27" y="129"/>
                    </a:cubicBezTo>
                    <a:cubicBezTo>
                      <a:pt x="28" y="123"/>
                      <a:pt x="27" y="117"/>
                      <a:pt x="29" y="112"/>
                    </a:cubicBezTo>
                    <a:cubicBezTo>
                      <a:pt x="31" y="104"/>
                      <a:pt x="63" y="77"/>
                      <a:pt x="70" y="67"/>
                    </a:cubicBezTo>
                    <a:cubicBezTo>
                      <a:pt x="74" y="53"/>
                      <a:pt x="89" y="50"/>
                      <a:pt x="101" y="45"/>
                    </a:cubicBezTo>
                    <a:cubicBezTo>
                      <a:pt x="106" y="28"/>
                      <a:pt x="120" y="30"/>
                      <a:pt x="135" y="26"/>
                    </a:cubicBezTo>
                    <a:cubicBezTo>
                      <a:pt x="150" y="15"/>
                      <a:pt x="160" y="7"/>
                      <a:pt x="178" y="2"/>
                    </a:cubicBezTo>
                    <a:cubicBezTo>
                      <a:pt x="408" y="4"/>
                      <a:pt x="304" y="0"/>
                      <a:pt x="399" y="16"/>
                    </a:cubicBezTo>
                    <a:cubicBezTo>
                      <a:pt x="414" y="27"/>
                      <a:pt x="415" y="44"/>
                      <a:pt x="425" y="57"/>
                    </a:cubicBezTo>
                    <a:cubicBezTo>
                      <a:pt x="430" y="63"/>
                      <a:pt x="440" y="65"/>
                      <a:pt x="447" y="67"/>
                    </a:cubicBezTo>
                    <a:cubicBezTo>
                      <a:pt x="452" y="76"/>
                      <a:pt x="458" y="75"/>
                      <a:pt x="466" y="81"/>
                    </a:cubicBezTo>
                    <a:cubicBezTo>
                      <a:pt x="470" y="97"/>
                      <a:pt x="473" y="110"/>
                      <a:pt x="485" y="122"/>
                    </a:cubicBezTo>
                    <a:cubicBezTo>
                      <a:pt x="499" y="169"/>
                      <a:pt x="500" y="225"/>
                      <a:pt x="480" y="271"/>
                    </a:cubicBezTo>
                    <a:cubicBezTo>
                      <a:pt x="478" y="286"/>
                      <a:pt x="479" y="290"/>
                      <a:pt x="466" y="297"/>
                    </a:cubicBezTo>
                    <a:cubicBezTo>
                      <a:pt x="459" y="307"/>
                      <a:pt x="453" y="321"/>
                      <a:pt x="447" y="333"/>
                    </a:cubicBezTo>
                    <a:cubicBezTo>
                      <a:pt x="445" y="338"/>
                      <a:pt x="446" y="344"/>
                      <a:pt x="442" y="348"/>
                    </a:cubicBezTo>
                    <a:cubicBezTo>
                      <a:pt x="438" y="352"/>
                      <a:pt x="427" y="357"/>
                      <a:pt x="427" y="357"/>
                    </a:cubicBezTo>
                    <a:cubicBezTo>
                      <a:pt x="419" y="370"/>
                      <a:pt x="425" y="362"/>
                      <a:pt x="408" y="379"/>
                    </a:cubicBezTo>
                    <a:cubicBezTo>
                      <a:pt x="406" y="381"/>
                      <a:pt x="401" y="386"/>
                      <a:pt x="401" y="386"/>
                    </a:cubicBezTo>
                    <a:cubicBezTo>
                      <a:pt x="397" y="400"/>
                      <a:pt x="389" y="401"/>
                      <a:pt x="379" y="410"/>
                    </a:cubicBezTo>
                    <a:cubicBezTo>
                      <a:pt x="348" y="437"/>
                      <a:pt x="369" y="428"/>
                      <a:pt x="307" y="432"/>
                    </a:cubicBezTo>
                    <a:cubicBezTo>
                      <a:pt x="261" y="445"/>
                      <a:pt x="209" y="443"/>
                      <a:pt x="163" y="429"/>
                    </a:cubicBezTo>
                    <a:cubicBezTo>
                      <a:pt x="156" y="424"/>
                      <a:pt x="149" y="423"/>
                      <a:pt x="142" y="417"/>
                    </a:cubicBezTo>
                    <a:cubicBezTo>
                      <a:pt x="125" y="403"/>
                      <a:pt x="112" y="389"/>
                      <a:pt x="91" y="384"/>
                    </a:cubicBezTo>
                    <a:cubicBezTo>
                      <a:pt x="86" y="374"/>
                      <a:pt x="79" y="373"/>
                      <a:pt x="72" y="364"/>
                    </a:cubicBezTo>
                    <a:cubicBezTo>
                      <a:pt x="56" y="343"/>
                      <a:pt x="49" y="320"/>
                      <a:pt x="27" y="304"/>
                    </a:cubicBezTo>
                    <a:cubicBezTo>
                      <a:pt x="18" y="282"/>
                      <a:pt x="10" y="275"/>
                      <a:pt x="10" y="249"/>
                    </a:cubicBezTo>
                    <a:close/>
                  </a:path>
                </a:pathLst>
              </a:custGeom>
              <a:solidFill>
                <a:srgbClr val="BFBFBF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</p:grpSp>
        <p:grpSp>
          <p:nvGrpSpPr>
            <p:cNvPr id="1414" name="Group 193"/>
            <p:cNvGrpSpPr>
              <a:grpSpLocks/>
            </p:cNvGrpSpPr>
            <p:nvPr/>
          </p:nvGrpSpPr>
          <p:grpSpPr bwMode="auto">
            <a:xfrm>
              <a:off x="2137815" y="3849665"/>
              <a:ext cx="987288" cy="903974"/>
              <a:chOff x="311" y="500"/>
              <a:chExt cx="474" cy="434"/>
            </a:xfrm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grpSpPr>
          <p:sp>
            <p:nvSpPr>
              <p:cNvPr id="1532" name="Freeform 186"/>
              <p:cNvSpPr>
                <a:spLocks/>
              </p:cNvSpPr>
              <p:nvPr/>
            </p:nvSpPr>
            <p:spPr bwMode="auto">
              <a:xfrm>
                <a:off x="311" y="500"/>
                <a:ext cx="474" cy="434"/>
              </a:xfrm>
              <a:custGeom>
                <a:avLst/>
                <a:gdLst>
                  <a:gd name="T0" fmla="*/ 94 w 1363"/>
                  <a:gd name="T1" fmla="*/ 401 h 1220"/>
                  <a:gd name="T2" fmla="*/ 74 w 1363"/>
                  <a:gd name="T3" fmla="*/ 384 h 1220"/>
                  <a:gd name="T4" fmla="*/ 61 w 1363"/>
                  <a:gd name="T5" fmla="*/ 371 h 1220"/>
                  <a:gd name="T6" fmla="*/ 50 w 1363"/>
                  <a:gd name="T7" fmla="*/ 355 h 1220"/>
                  <a:gd name="T8" fmla="*/ 45 w 1363"/>
                  <a:gd name="T9" fmla="*/ 345 h 1220"/>
                  <a:gd name="T10" fmla="*/ 35 w 1363"/>
                  <a:gd name="T11" fmla="*/ 334 h 1220"/>
                  <a:gd name="T12" fmla="*/ 30 w 1363"/>
                  <a:gd name="T13" fmla="*/ 323 h 1220"/>
                  <a:gd name="T14" fmla="*/ 19 w 1363"/>
                  <a:gd name="T15" fmla="*/ 302 h 1220"/>
                  <a:gd name="T16" fmla="*/ 14 w 1363"/>
                  <a:gd name="T17" fmla="*/ 277 h 1220"/>
                  <a:gd name="T18" fmla="*/ 8 w 1363"/>
                  <a:gd name="T19" fmla="*/ 256 h 1220"/>
                  <a:gd name="T20" fmla="*/ 16 w 1363"/>
                  <a:gd name="T21" fmla="*/ 166 h 1220"/>
                  <a:gd name="T22" fmla="*/ 21 w 1363"/>
                  <a:gd name="T23" fmla="*/ 157 h 1220"/>
                  <a:gd name="T24" fmla="*/ 31 w 1363"/>
                  <a:gd name="T25" fmla="*/ 123 h 1220"/>
                  <a:gd name="T26" fmla="*/ 38 w 1363"/>
                  <a:gd name="T27" fmla="*/ 110 h 1220"/>
                  <a:gd name="T28" fmla="*/ 41 w 1363"/>
                  <a:gd name="T29" fmla="*/ 95 h 1220"/>
                  <a:gd name="T30" fmla="*/ 53 w 1363"/>
                  <a:gd name="T31" fmla="*/ 82 h 1220"/>
                  <a:gd name="T32" fmla="*/ 64 w 1363"/>
                  <a:gd name="T33" fmla="*/ 72 h 1220"/>
                  <a:gd name="T34" fmla="*/ 67 w 1363"/>
                  <a:gd name="T35" fmla="*/ 70 h 1220"/>
                  <a:gd name="T36" fmla="*/ 69 w 1363"/>
                  <a:gd name="T37" fmla="*/ 66 h 1220"/>
                  <a:gd name="T38" fmla="*/ 78 w 1363"/>
                  <a:gd name="T39" fmla="*/ 60 h 1220"/>
                  <a:gd name="T40" fmla="*/ 89 w 1363"/>
                  <a:gd name="T41" fmla="*/ 51 h 1220"/>
                  <a:gd name="T42" fmla="*/ 98 w 1363"/>
                  <a:gd name="T43" fmla="*/ 44 h 1220"/>
                  <a:gd name="T44" fmla="*/ 118 w 1363"/>
                  <a:gd name="T45" fmla="*/ 30 h 1220"/>
                  <a:gd name="T46" fmla="*/ 140 w 1363"/>
                  <a:gd name="T47" fmla="*/ 18 h 1220"/>
                  <a:gd name="T48" fmla="*/ 214 w 1363"/>
                  <a:gd name="T49" fmla="*/ 5 h 1220"/>
                  <a:gd name="T50" fmla="*/ 317 w 1363"/>
                  <a:gd name="T51" fmla="*/ 7 h 1220"/>
                  <a:gd name="T52" fmla="*/ 366 w 1363"/>
                  <a:gd name="T53" fmla="*/ 11 h 1220"/>
                  <a:gd name="T54" fmla="*/ 378 w 1363"/>
                  <a:gd name="T55" fmla="*/ 15 h 1220"/>
                  <a:gd name="T56" fmla="*/ 389 w 1363"/>
                  <a:gd name="T57" fmla="*/ 21 h 1220"/>
                  <a:gd name="T58" fmla="*/ 398 w 1363"/>
                  <a:gd name="T59" fmla="*/ 24 h 1220"/>
                  <a:gd name="T60" fmla="*/ 411 w 1363"/>
                  <a:gd name="T61" fmla="*/ 32 h 1220"/>
                  <a:gd name="T62" fmla="*/ 417 w 1363"/>
                  <a:gd name="T63" fmla="*/ 41 h 1220"/>
                  <a:gd name="T64" fmla="*/ 440 w 1363"/>
                  <a:gd name="T65" fmla="*/ 49 h 1220"/>
                  <a:gd name="T66" fmla="*/ 446 w 1363"/>
                  <a:gd name="T67" fmla="*/ 65 h 1220"/>
                  <a:gd name="T68" fmla="*/ 458 w 1363"/>
                  <a:gd name="T69" fmla="*/ 73 h 1220"/>
                  <a:gd name="T70" fmla="*/ 466 w 1363"/>
                  <a:gd name="T71" fmla="*/ 128 h 1220"/>
                  <a:gd name="T72" fmla="*/ 469 w 1363"/>
                  <a:gd name="T73" fmla="*/ 162 h 1220"/>
                  <a:gd name="T74" fmla="*/ 473 w 1363"/>
                  <a:gd name="T75" fmla="*/ 185 h 1220"/>
                  <a:gd name="T76" fmla="*/ 468 w 1363"/>
                  <a:gd name="T77" fmla="*/ 210 h 1220"/>
                  <a:gd name="T78" fmla="*/ 467 w 1363"/>
                  <a:gd name="T79" fmla="*/ 252 h 1220"/>
                  <a:gd name="T80" fmla="*/ 457 w 1363"/>
                  <a:gd name="T81" fmla="*/ 297 h 1220"/>
                  <a:gd name="T82" fmla="*/ 444 w 1363"/>
                  <a:gd name="T83" fmla="*/ 314 h 1220"/>
                  <a:gd name="T84" fmla="*/ 436 w 1363"/>
                  <a:gd name="T85" fmla="*/ 339 h 1220"/>
                  <a:gd name="T86" fmla="*/ 431 w 1363"/>
                  <a:gd name="T87" fmla="*/ 349 h 1220"/>
                  <a:gd name="T88" fmla="*/ 403 w 1363"/>
                  <a:gd name="T89" fmla="*/ 385 h 1220"/>
                  <a:gd name="T90" fmla="*/ 391 w 1363"/>
                  <a:gd name="T91" fmla="*/ 397 h 1220"/>
                  <a:gd name="T92" fmla="*/ 369 w 1363"/>
                  <a:gd name="T93" fmla="*/ 411 h 1220"/>
                  <a:gd name="T94" fmla="*/ 328 w 1363"/>
                  <a:gd name="T95" fmla="*/ 424 h 1220"/>
                  <a:gd name="T96" fmla="*/ 320 w 1363"/>
                  <a:gd name="T97" fmla="*/ 425 h 1220"/>
                  <a:gd name="T98" fmla="*/ 314 w 1363"/>
                  <a:gd name="T99" fmla="*/ 429 h 1220"/>
                  <a:gd name="T100" fmla="*/ 281 w 1363"/>
                  <a:gd name="T101" fmla="*/ 430 h 1220"/>
                  <a:gd name="T102" fmla="*/ 263 w 1363"/>
                  <a:gd name="T103" fmla="*/ 434 h 1220"/>
                  <a:gd name="T104" fmla="*/ 164 w 1363"/>
                  <a:gd name="T105" fmla="*/ 433 h 1220"/>
                  <a:gd name="T106" fmla="*/ 111 w 1363"/>
                  <a:gd name="T107" fmla="*/ 412 h 1220"/>
                  <a:gd name="T108" fmla="*/ 94 w 1363"/>
                  <a:gd name="T109" fmla="*/ 403 h 1220"/>
                  <a:gd name="T110" fmla="*/ 94 w 1363"/>
                  <a:gd name="T111" fmla="*/ 401 h 1220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w 1363"/>
                  <a:gd name="T169" fmla="*/ 0 h 1220"/>
                  <a:gd name="T170" fmla="*/ 1363 w 1363"/>
                  <a:gd name="T171" fmla="*/ 1220 h 1220"/>
                </a:gdLst>
                <a:ahLst/>
                <a:cxnLst>
                  <a:cxn ang="T112">
                    <a:pos x="T0" y="T1"/>
                  </a:cxn>
                  <a:cxn ang="T113">
                    <a:pos x="T2" y="T3"/>
                  </a:cxn>
                  <a:cxn ang="T114">
                    <a:pos x="T4" y="T5"/>
                  </a:cxn>
                  <a:cxn ang="T115">
                    <a:pos x="T6" y="T7"/>
                  </a:cxn>
                  <a:cxn ang="T116">
                    <a:pos x="T8" y="T9"/>
                  </a:cxn>
                  <a:cxn ang="T117">
                    <a:pos x="T10" y="T11"/>
                  </a:cxn>
                  <a:cxn ang="T118">
                    <a:pos x="T12" y="T13"/>
                  </a:cxn>
                  <a:cxn ang="T119">
                    <a:pos x="T14" y="T15"/>
                  </a:cxn>
                  <a:cxn ang="T120">
                    <a:pos x="T16" y="T17"/>
                  </a:cxn>
                  <a:cxn ang="T121">
                    <a:pos x="T18" y="T19"/>
                  </a:cxn>
                  <a:cxn ang="T122">
                    <a:pos x="T20" y="T21"/>
                  </a:cxn>
                  <a:cxn ang="T123">
                    <a:pos x="T22" y="T23"/>
                  </a:cxn>
                  <a:cxn ang="T124">
                    <a:pos x="T24" y="T25"/>
                  </a:cxn>
                  <a:cxn ang="T125">
                    <a:pos x="T26" y="T27"/>
                  </a:cxn>
                  <a:cxn ang="T126">
                    <a:pos x="T28" y="T29"/>
                  </a:cxn>
                  <a:cxn ang="T127">
                    <a:pos x="T30" y="T31"/>
                  </a:cxn>
                  <a:cxn ang="T128">
                    <a:pos x="T32" y="T33"/>
                  </a:cxn>
                  <a:cxn ang="T129">
                    <a:pos x="T34" y="T35"/>
                  </a:cxn>
                  <a:cxn ang="T130">
                    <a:pos x="T36" y="T37"/>
                  </a:cxn>
                  <a:cxn ang="T131">
                    <a:pos x="T38" y="T39"/>
                  </a:cxn>
                  <a:cxn ang="T132">
                    <a:pos x="T40" y="T41"/>
                  </a:cxn>
                  <a:cxn ang="T133">
                    <a:pos x="T42" y="T43"/>
                  </a:cxn>
                  <a:cxn ang="T134">
                    <a:pos x="T44" y="T45"/>
                  </a:cxn>
                  <a:cxn ang="T135">
                    <a:pos x="T46" y="T47"/>
                  </a:cxn>
                  <a:cxn ang="T136">
                    <a:pos x="T48" y="T49"/>
                  </a:cxn>
                  <a:cxn ang="T137">
                    <a:pos x="T50" y="T51"/>
                  </a:cxn>
                  <a:cxn ang="T138">
                    <a:pos x="T52" y="T53"/>
                  </a:cxn>
                  <a:cxn ang="T139">
                    <a:pos x="T54" y="T55"/>
                  </a:cxn>
                  <a:cxn ang="T140">
                    <a:pos x="T56" y="T57"/>
                  </a:cxn>
                  <a:cxn ang="T141">
                    <a:pos x="T58" y="T59"/>
                  </a:cxn>
                  <a:cxn ang="T142">
                    <a:pos x="T60" y="T61"/>
                  </a:cxn>
                  <a:cxn ang="T143">
                    <a:pos x="T62" y="T63"/>
                  </a:cxn>
                  <a:cxn ang="T144">
                    <a:pos x="T64" y="T65"/>
                  </a:cxn>
                  <a:cxn ang="T145">
                    <a:pos x="T66" y="T67"/>
                  </a:cxn>
                  <a:cxn ang="T146">
                    <a:pos x="T68" y="T69"/>
                  </a:cxn>
                  <a:cxn ang="T147">
                    <a:pos x="T70" y="T71"/>
                  </a:cxn>
                  <a:cxn ang="T148">
                    <a:pos x="T72" y="T73"/>
                  </a:cxn>
                  <a:cxn ang="T149">
                    <a:pos x="T74" y="T75"/>
                  </a:cxn>
                  <a:cxn ang="T150">
                    <a:pos x="T76" y="T77"/>
                  </a:cxn>
                  <a:cxn ang="T151">
                    <a:pos x="T78" y="T79"/>
                  </a:cxn>
                  <a:cxn ang="T152">
                    <a:pos x="T80" y="T81"/>
                  </a:cxn>
                  <a:cxn ang="T153">
                    <a:pos x="T82" y="T83"/>
                  </a:cxn>
                  <a:cxn ang="T154">
                    <a:pos x="T84" y="T85"/>
                  </a:cxn>
                  <a:cxn ang="T155">
                    <a:pos x="T86" y="T87"/>
                  </a:cxn>
                  <a:cxn ang="T156">
                    <a:pos x="T88" y="T89"/>
                  </a:cxn>
                  <a:cxn ang="T157">
                    <a:pos x="T90" y="T91"/>
                  </a:cxn>
                  <a:cxn ang="T158">
                    <a:pos x="T92" y="T93"/>
                  </a:cxn>
                  <a:cxn ang="T159">
                    <a:pos x="T94" y="T95"/>
                  </a:cxn>
                  <a:cxn ang="T160">
                    <a:pos x="T96" y="T97"/>
                  </a:cxn>
                  <a:cxn ang="T161">
                    <a:pos x="T98" y="T99"/>
                  </a:cxn>
                  <a:cxn ang="T162">
                    <a:pos x="T100" y="T101"/>
                  </a:cxn>
                  <a:cxn ang="T163">
                    <a:pos x="T102" y="T103"/>
                  </a:cxn>
                  <a:cxn ang="T164">
                    <a:pos x="T104" y="T105"/>
                  </a:cxn>
                  <a:cxn ang="T165">
                    <a:pos x="T106" y="T107"/>
                  </a:cxn>
                  <a:cxn ang="T166">
                    <a:pos x="T108" y="T109"/>
                  </a:cxn>
                  <a:cxn ang="T167">
                    <a:pos x="T110" y="T111"/>
                  </a:cxn>
                </a:cxnLst>
                <a:rect l="T168" t="T169" r="T170" b="T171"/>
                <a:pathLst>
                  <a:path w="1363" h="1220">
                    <a:moveTo>
                      <a:pt x="269" y="1127"/>
                    </a:moveTo>
                    <a:cubicBezTo>
                      <a:pt x="252" y="1110"/>
                      <a:pt x="231" y="1096"/>
                      <a:pt x="214" y="1079"/>
                    </a:cubicBezTo>
                    <a:cubicBezTo>
                      <a:pt x="201" y="1066"/>
                      <a:pt x="192" y="1055"/>
                      <a:pt x="176" y="1044"/>
                    </a:cubicBezTo>
                    <a:cubicBezTo>
                      <a:pt x="166" y="1030"/>
                      <a:pt x="158" y="1008"/>
                      <a:pt x="144" y="999"/>
                    </a:cubicBezTo>
                    <a:cubicBezTo>
                      <a:pt x="140" y="986"/>
                      <a:pt x="137" y="980"/>
                      <a:pt x="128" y="970"/>
                    </a:cubicBezTo>
                    <a:cubicBezTo>
                      <a:pt x="124" y="955"/>
                      <a:pt x="112" y="950"/>
                      <a:pt x="102" y="938"/>
                    </a:cubicBezTo>
                    <a:cubicBezTo>
                      <a:pt x="95" y="929"/>
                      <a:pt x="93" y="918"/>
                      <a:pt x="86" y="909"/>
                    </a:cubicBezTo>
                    <a:cubicBezTo>
                      <a:pt x="79" y="887"/>
                      <a:pt x="61" y="871"/>
                      <a:pt x="54" y="848"/>
                    </a:cubicBezTo>
                    <a:cubicBezTo>
                      <a:pt x="53" y="825"/>
                      <a:pt x="60" y="795"/>
                      <a:pt x="41" y="778"/>
                    </a:cubicBezTo>
                    <a:cubicBezTo>
                      <a:pt x="35" y="759"/>
                      <a:pt x="28" y="739"/>
                      <a:pt x="22" y="720"/>
                    </a:cubicBezTo>
                    <a:cubicBezTo>
                      <a:pt x="23" y="680"/>
                      <a:pt x="0" y="525"/>
                      <a:pt x="45" y="468"/>
                    </a:cubicBezTo>
                    <a:cubicBezTo>
                      <a:pt x="48" y="454"/>
                      <a:pt x="51" y="451"/>
                      <a:pt x="61" y="442"/>
                    </a:cubicBezTo>
                    <a:cubicBezTo>
                      <a:pt x="66" y="418"/>
                      <a:pt x="59" y="356"/>
                      <a:pt x="89" y="346"/>
                    </a:cubicBezTo>
                    <a:cubicBezTo>
                      <a:pt x="98" y="333"/>
                      <a:pt x="98" y="318"/>
                      <a:pt x="109" y="308"/>
                    </a:cubicBezTo>
                    <a:cubicBezTo>
                      <a:pt x="113" y="294"/>
                      <a:pt x="113" y="279"/>
                      <a:pt x="118" y="266"/>
                    </a:cubicBezTo>
                    <a:cubicBezTo>
                      <a:pt x="121" y="259"/>
                      <a:pt x="146" y="236"/>
                      <a:pt x="153" y="231"/>
                    </a:cubicBezTo>
                    <a:cubicBezTo>
                      <a:pt x="159" y="215"/>
                      <a:pt x="173" y="212"/>
                      <a:pt x="185" y="202"/>
                    </a:cubicBezTo>
                    <a:cubicBezTo>
                      <a:pt x="187" y="200"/>
                      <a:pt x="190" y="198"/>
                      <a:pt x="192" y="196"/>
                    </a:cubicBezTo>
                    <a:cubicBezTo>
                      <a:pt x="194" y="193"/>
                      <a:pt x="195" y="189"/>
                      <a:pt x="198" y="186"/>
                    </a:cubicBezTo>
                    <a:cubicBezTo>
                      <a:pt x="206" y="178"/>
                      <a:pt x="217" y="179"/>
                      <a:pt x="224" y="170"/>
                    </a:cubicBezTo>
                    <a:cubicBezTo>
                      <a:pt x="234" y="157"/>
                      <a:pt x="240" y="150"/>
                      <a:pt x="256" y="144"/>
                    </a:cubicBezTo>
                    <a:cubicBezTo>
                      <a:pt x="263" y="133"/>
                      <a:pt x="269" y="129"/>
                      <a:pt x="281" y="125"/>
                    </a:cubicBezTo>
                    <a:cubicBezTo>
                      <a:pt x="299" y="109"/>
                      <a:pt x="315" y="91"/>
                      <a:pt x="339" y="84"/>
                    </a:cubicBezTo>
                    <a:cubicBezTo>
                      <a:pt x="357" y="63"/>
                      <a:pt x="376" y="57"/>
                      <a:pt x="403" y="52"/>
                    </a:cubicBezTo>
                    <a:cubicBezTo>
                      <a:pt x="448" y="0"/>
                      <a:pt x="559" y="15"/>
                      <a:pt x="614" y="13"/>
                    </a:cubicBezTo>
                    <a:cubicBezTo>
                      <a:pt x="713" y="2"/>
                      <a:pt x="813" y="15"/>
                      <a:pt x="912" y="20"/>
                    </a:cubicBezTo>
                    <a:cubicBezTo>
                      <a:pt x="955" y="34"/>
                      <a:pt x="1013" y="31"/>
                      <a:pt x="1053" y="32"/>
                    </a:cubicBezTo>
                    <a:cubicBezTo>
                      <a:pt x="1064" y="37"/>
                      <a:pt x="1076" y="38"/>
                      <a:pt x="1088" y="42"/>
                    </a:cubicBezTo>
                    <a:cubicBezTo>
                      <a:pt x="1098" y="49"/>
                      <a:pt x="1108" y="54"/>
                      <a:pt x="1120" y="58"/>
                    </a:cubicBezTo>
                    <a:cubicBezTo>
                      <a:pt x="1144" y="74"/>
                      <a:pt x="1110" y="53"/>
                      <a:pt x="1145" y="68"/>
                    </a:cubicBezTo>
                    <a:cubicBezTo>
                      <a:pt x="1158" y="74"/>
                      <a:pt x="1167" y="86"/>
                      <a:pt x="1181" y="90"/>
                    </a:cubicBezTo>
                    <a:cubicBezTo>
                      <a:pt x="1193" y="98"/>
                      <a:pt x="1190" y="106"/>
                      <a:pt x="1200" y="116"/>
                    </a:cubicBezTo>
                    <a:cubicBezTo>
                      <a:pt x="1214" y="130"/>
                      <a:pt x="1246" y="133"/>
                      <a:pt x="1264" y="138"/>
                    </a:cubicBezTo>
                    <a:cubicBezTo>
                      <a:pt x="1274" y="155"/>
                      <a:pt x="1262" y="177"/>
                      <a:pt x="1283" y="183"/>
                    </a:cubicBezTo>
                    <a:cubicBezTo>
                      <a:pt x="1291" y="195"/>
                      <a:pt x="1304" y="200"/>
                      <a:pt x="1318" y="205"/>
                    </a:cubicBezTo>
                    <a:cubicBezTo>
                      <a:pt x="1319" y="236"/>
                      <a:pt x="1313" y="331"/>
                      <a:pt x="1341" y="359"/>
                    </a:cubicBezTo>
                    <a:cubicBezTo>
                      <a:pt x="1351" y="390"/>
                      <a:pt x="1341" y="424"/>
                      <a:pt x="1350" y="455"/>
                    </a:cubicBezTo>
                    <a:cubicBezTo>
                      <a:pt x="1353" y="476"/>
                      <a:pt x="1356" y="498"/>
                      <a:pt x="1360" y="519"/>
                    </a:cubicBezTo>
                    <a:cubicBezTo>
                      <a:pt x="1358" y="555"/>
                      <a:pt x="1363" y="565"/>
                      <a:pt x="1347" y="589"/>
                    </a:cubicBezTo>
                    <a:cubicBezTo>
                      <a:pt x="1344" y="635"/>
                      <a:pt x="1342" y="661"/>
                      <a:pt x="1344" y="708"/>
                    </a:cubicBezTo>
                    <a:cubicBezTo>
                      <a:pt x="1342" y="761"/>
                      <a:pt x="1358" y="806"/>
                      <a:pt x="1315" y="836"/>
                    </a:cubicBezTo>
                    <a:cubicBezTo>
                      <a:pt x="1304" y="853"/>
                      <a:pt x="1290" y="869"/>
                      <a:pt x="1277" y="884"/>
                    </a:cubicBezTo>
                    <a:cubicBezTo>
                      <a:pt x="1273" y="908"/>
                      <a:pt x="1268" y="934"/>
                      <a:pt x="1254" y="954"/>
                    </a:cubicBezTo>
                    <a:cubicBezTo>
                      <a:pt x="1251" y="965"/>
                      <a:pt x="1246" y="972"/>
                      <a:pt x="1238" y="980"/>
                    </a:cubicBezTo>
                    <a:cubicBezTo>
                      <a:pt x="1225" y="1020"/>
                      <a:pt x="1189" y="1055"/>
                      <a:pt x="1158" y="1082"/>
                    </a:cubicBezTo>
                    <a:cubicBezTo>
                      <a:pt x="1150" y="1107"/>
                      <a:pt x="1147" y="1106"/>
                      <a:pt x="1123" y="1117"/>
                    </a:cubicBezTo>
                    <a:cubicBezTo>
                      <a:pt x="1108" y="1134"/>
                      <a:pt x="1083" y="1148"/>
                      <a:pt x="1062" y="1156"/>
                    </a:cubicBezTo>
                    <a:cubicBezTo>
                      <a:pt x="1036" y="1196"/>
                      <a:pt x="987" y="1189"/>
                      <a:pt x="944" y="1191"/>
                    </a:cubicBezTo>
                    <a:cubicBezTo>
                      <a:pt x="936" y="1192"/>
                      <a:pt x="928" y="1191"/>
                      <a:pt x="921" y="1194"/>
                    </a:cubicBezTo>
                    <a:cubicBezTo>
                      <a:pt x="914" y="1197"/>
                      <a:pt x="910" y="1207"/>
                      <a:pt x="902" y="1207"/>
                    </a:cubicBezTo>
                    <a:cubicBezTo>
                      <a:pt x="871" y="1208"/>
                      <a:pt x="840" y="1209"/>
                      <a:pt x="809" y="1210"/>
                    </a:cubicBezTo>
                    <a:cubicBezTo>
                      <a:pt x="790" y="1215"/>
                      <a:pt x="776" y="1217"/>
                      <a:pt x="755" y="1220"/>
                    </a:cubicBezTo>
                    <a:cubicBezTo>
                      <a:pt x="661" y="1219"/>
                      <a:pt x="567" y="1219"/>
                      <a:pt x="473" y="1216"/>
                    </a:cubicBezTo>
                    <a:cubicBezTo>
                      <a:pt x="417" y="1214"/>
                      <a:pt x="369" y="1175"/>
                      <a:pt x="320" y="1159"/>
                    </a:cubicBezTo>
                    <a:cubicBezTo>
                      <a:pt x="307" y="1146"/>
                      <a:pt x="277" y="1141"/>
                      <a:pt x="269" y="1133"/>
                    </a:cubicBezTo>
                    <a:cubicBezTo>
                      <a:pt x="268" y="1132"/>
                      <a:pt x="269" y="1129"/>
                      <a:pt x="269" y="1127"/>
                    </a:cubicBezTo>
                    <a:close/>
                  </a:path>
                </a:pathLst>
              </a:custGeom>
              <a:solidFill>
                <a:srgbClr val="FFC1C1"/>
              </a:solidFill>
              <a:ln w="19050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533" name="Freeform 187"/>
              <p:cNvSpPr>
                <a:spLocks/>
              </p:cNvSpPr>
              <p:nvPr/>
            </p:nvSpPr>
            <p:spPr bwMode="auto">
              <a:xfrm>
                <a:off x="363" y="603"/>
                <a:ext cx="382" cy="310"/>
              </a:xfrm>
              <a:custGeom>
                <a:avLst/>
                <a:gdLst>
                  <a:gd name="T0" fmla="*/ 8 w 500"/>
                  <a:gd name="T1" fmla="*/ 173 h 445"/>
                  <a:gd name="T2" fmla="*/ 0 w 500"/>
                  <a:gd name="T3" fmla="*/ 159 h 445"/>
                  <a:gd name="T4" fmla="*/ 18 w 500"/>
                  <a:gd name="T5" fmla="*/ 95 h 445"/>
                  <a:gd name="T6" fmla="*/ 21 w 500"/>
                  <a:gd name="T7" fmla="*/ 90 h 445"/>
                  <a:gd name="T8" fmla="*/ 22 w 500"/>
                  <a:gd name="T9" fmla="*/ 78 h 445"/>
                  <a:gd name="T10" fmla="*/ 53 w 500"/>
                  <a:gd name="T11" fmla="*/ 47 h 445"/>
                  <a:gd name="T12" fmla="*/ 77 w 500"/>
                  <a:gd name="T13" fmla="*/ 31 h 445"/>
                  <a:gd name="T14" fmla="*/ 103 w 500"/>
                  <a:gd name="T15" fmla="*/ 18 h 445"/>
                  <a:gd name="T16" fmla="*/ 136 w 500"/>
                  <a:gd name="T17" fmla="*/ 1 h 445"/>
                  <a:gd name="T18" fmla="*/ 305 w 500"/>
                  <a:gd name="T19" fmla="*/ 11 h 445"/>
                  <a:gd name="T20" fmla="*/ 325 w 500"/>
                  <a:gd name="T21" fmla="*/ 40 h 445"/>
                  <a:gd name="T22" fmla="*/ 342 w 500"/>
                  <a:gd name="T23" fmla="*/ 47 h 445"/>
                  <a:gd name="T24" fmla="*/ 356 w 500"/>
                  <a:gd name="T25" fmla="*/ 56 h 445"/>
                  <a:gd name="T26" fmla="*/ 371 w 500"/>
                  <a:gd name="T27" fmla="*/ 85 h 445"/>
                  <a:gd name="T28" fmla="*/ 367 w 500"/>
                  <a:gd name="T29" fmla="*/ 189 h 445"/>
                  <a:gd name="T30" fmla="*/ 356 w 500"/>
                  <a:gd name="T31" fmla="*/ 207 h 445"/>
                  <a:gd name="T32" fmla="*/ 342 w 500"/>
                  <a:gd name="T33" fmla="*/ 232 h 445"/>
                  <a:gd name="T34" fmla="*/ 338 w 500"/>
                  <a:gd name="T35" fmla="*/ 242 h 445"/>
                  <a:gd name="T36" fmla="*/ 326 w 500"/>
                  <a:gd name="T37" fmla="*/ 249 h 445"/>
                  <a:gd name="T38" fmla="*/ 312 w 500"/>
                  <a:gd name="T39" fmla="*/ 264 h 445"/>
                  <a:gd name="T40" fmla="*/ 306 w 500"/>
                  <a:gd name="T41" fmla="*/ 269 h 445"/>
                  <a:gd name="T42" fmla="*/ 290 w 500"/>
                  <a:gd name="T43" fmla="*/ 286 h 445"/>
                  <a:gd name="T44" fmla="*/ 235 w 500"/>
                  <a:gd name="T45" fmla="*/ 301 h 445"/>
                  <a:gd name="T46" fmla="*/ 125 w 500"/>
                  <a:gd name="T47" fmla="*/ 299 h 445"/>
                  <a:gd name="T48" fmla="*/ 108 w 500"/>
                  <a:gd name="T49" fmla="*/ 290 h 445"/>
                  <a:gd name="T50" fmla="*/ 70 w 500"/>
                  <a:gd name="T51" fmla="*/ 268 h 445"/>
                  <a:gd name="T52" fmla="*/ 55 w 500"/>
                  <a:gd name="T53" fmla="*/ 254 h 445"/>
                  <a:gd name="T54" fmla="*/ 21 w 500"/>
                  <a:gd name="T55" fmla="*/ 212 h 445"/>
                  <a:gd name="T56" fmla="*/ 8 w 500"/>
                  <a:gd name="T57" fmla="*/ 173 h 445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w 500"/>
                  <a:gd name="T88" fmla="*/ 0 h 445"/>
                  <a:gd name="T89" fmla="*/ 500 w 500"/>
                  <a:gd name="T90" fmla="*/ 445 h 445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T87" t="T88" r="T89" b="T90"/>
                <a:pathLst>
                  <a:path w="500" h="445">
                    <a:moveTo>
                      <a:pt x="10" y="249"/>
                    </a:moveTo>
                    <a:cubicBezTo>
                      <a:pt x="5" y="242"/>
                      <a:pt x="3" y="236"/>
                      <a:pt x="0" y="228"/>
                    </a:cubicBezTo>
                    <a:cubicBezTo>
                      <a:pt x="4" y="194"/>
                      <a:pt x="1" y="162"/>
                      <a:pt x="24" y="136"/>
                    </a:cubicBezTo>
                    <a:cubicBezTo>
                      <a:pt x="25" y="134"/>
                      <a:pt x="26" y="131"/>
                      <a:pt x="27" y="129"/>
                    </a:cubicBezTo>
                    <a:cubicBezTo>
                      <a:pt x="28" y="123"/>
                      <a:pt x="27" y="117"/>
                      <a:pt x="29" y="112"/>
                    </a:cubicBezTo>
                    <a:cubicBezTo>
                      <a:pt x="31" y="104"/>
                      <a:pt x="63" y="77"/>
                      <a:pt x="70" y="67"/>
                    </a:cubicBezTo>
                    <a:cubicBezTo>
                      <a:pt x="74" y="53"/>
                      <a:pt x="89" y="50"/>
                      <a:pt x="101" y="45"/>
                    </a:cubicBezTo>
                    <a:cubicBezTo>
                      <a:pt x="106" y="28"/>
                      <a:pt x="120" y="30"/>
                      <a:pt x="135" y="26"/>
                    </a:cubicBezTo>
                    <a:cubicBezTo>
                      <a:pt x="150" y="15"/>
                      <a:pt x="160" y="7"/>
                      <a:pt x="178" y="2"/>
                    </a:cubicBezTo>
                    <a:cubicBezTo>
                      <a:pt x="408" y="4"/>
                      <a:pt x="304" y="0"/>
                      <a:pt x="399" y="16"/>
                    </a:cubicBezTo>
                    <a:cubicBezTo>
                      <a:pt x="414" y="27"/>
                      <a:pt x="415" y="44"/>
                      <a:pt x="425" y="57"/>
                    </a:cubicBezTo>
                    <a:cubicBezTo>
                      <a:pt x="430" y="63"/>
                      <a:pt x="440" y="65"/>
                      <a:pt x="447" y="67"/>
                    </a:cubicBezTo>
                    <a:cubicBezTo>
                      <a:pt x="452" y="76"/>
                      <a:pt x="458" y="75"/>
                      <a:pt x="466" y="81"/>
                    </a:cubicBezTo>
                    <a:cubicBezTo>
                      <a:pt x="470" y="97"/>
                      <a:pt x="473" y="110"/>
                      <a:pt x="485" y="122"/>
                    </a:cubicBezTo>
                    <a:cubicBezTo>
                      <a:pt x="499" y="169"/>
                      <a:pt x="500" y="225"/>
                      <a:pt x="480" y="271"/>
                    </a:cubicBezTo>
                    <a:cubicBezTo>
                      <a:pt x="478" y="286"/>
                      <a:pt x="479" y="290"/>
                      <a:pt x="466" y="297"/>
                    </a:cubicBezTo>
                    <a:cubicBezTo>
                      <a:pt x="459" y="307"/>
                      <a:pt x="453" y="321"/>
                      <a:pt x="447" y="333"/>
                    </a:cubicBezTo>
                    <a:cubicBezTo>
                      <a:pt x="445" y="338"/>
                      <a:pt x="446" y="344"/>
                      <a:pt x="442" y="348"/>
                    </a:cubicBezTo>
                    <a:cubicBezTo>
                      <a:pt x="438" y="352"/>
                      <a:pt x="427" y="357"/>
                      <a:pt x="427" y="357"/>
                    </a:cubicBezTo>
                    <a:cubicBezTo>
                      <a:pt x="419" y="370"/>
                      <a:pt x="425" y="362"/>
                      <a:pt x="408" y="379"/>
                    </a:cubicBezTo>
                    <a:cubicBezTo>
                      <a:pt x="406" y="381"/>
                      <a:pt x="401" y="386"/>
                      <a:pt x="401" y="386"/>
                    </a:cubicBezTo>
                    <a:cubicBezTo>
                      <a:pt x="397" y="400"/>
                      <a:pt x="389" y="401"/>
                      <a:pt x="379" y="410"/>
                    </a:cubicBezTo>
                    <a:cubicBezTo>
                      <a:pt x="348" y="437"/>
                      <a:pt x="369" y="428"/>
                      <a:pt x="307" y="432"/>
                    </a:cubicBezTo>
                    <a:cubicBezTo>
                      <a:pt x="261" y="445"/>
                      <a:pt x="209" y="443"/>
                      <a:pt x="163" y="429"/>
                    </a:cubicBezTo>
                    <a:cubicBezTo>
                      <a:pt x="156" y="424"/>
                      <a:pt x="149" y="423"/>
                      <a:pt x="142" y="417"/>
                    </a:cubicBezTo>
                    <a:cubicBezTo>
                      <a:pt x="125" y="403"/>
                      <a:pt x="112" y="389"/>
                      <a:pt x="91" y="384"/>
                    </a:cubicBezTo>
                    <a:cubicBezTo>
                      <a:pt x="86" y="374"/>
                      <a:pt x="79" y="373"/>
                      <a:pt x="72" y="364"/>
                    </a:cubicBezTo>
                    <a:cubicBezTo>
                      <a:pt x="56" y="343"/>
                      <a:pt x="49" y="320"/>
                      <a:pt x="27" y="304"/>
                    </a:cubicBezTo>
                    <a:cubicBezTo>
                      <a:pt x="18" y="282"/>
                      <a:pt x="10" y="275"/>
                      <a:pt x="10" y="249"/>
                    </a:cubicBezTo>
                    <a:close/>
                  </a:path>
                </a:pathLst>
              </a:custGeom>
              <a:solidFill>
                <a:srgbClr val="BFBFBF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</p:grpSp>
        <p:grpSp>
          <p:nvGrpSpPr>
            <p:cNvPr id="1415" name="Group 610"/>
            <p:cNvGrpSpPr/>
            <p:nvPr/>
          </p:nvGrpSpPr>
          <p:grpSpPr>
            <a:xfrm>
              <a:off x="2387194" y="4873254"/>
              <a:ext cx="987288" cy="903975"/>
              <a:chOff x="3171214" y="2912992"/>
              <a:chExt cx="987288" cy="903975"/>
            </a:xfrm>
          </p:grpSpPr>
          <p:grpSp>
            <p:nvGrpSpPr>
              <p:cNvPr id="1528" name="Group 193"/>
              <p:cNvGrpSpPr>
                <a:grpSpLocks/>
              </p:cNvGrpSpPr>
              <p:nvPr/>
            </p:nvGrpSpPr>
            <p:grpSpPr bwMode="auto">
              <a:xfrm>
                <a:off x="3171214" y="2912992"/>
                <a:ext cx="987288" cy="903975"/>
                <a:chOff x="311" y="500"/>
                <a:chExt cx="474" cy="434"/>
              </a:xfrm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grpSpPr>
            <p:sp>
              <p:nvSpPr>
                <p:cNvPr id="1530" name="Freeform 186"/>
                <p:cNvSpPr>
                  <a:spLocks/>
                </p:cNvSpPr>
                <p:nvPr/>
              </p:nvSpPr>
              <p:spPr bwMode="auto">
                <a:xfrm>
                  <a:off x="311" y="500"/>
                  <a:ext cx="474" cy="434"/>
                </a:xfrm>
                <a:custGeom>
                  <a:avLst/>
                  <a:gdLst>
                    <a:gd name="T0" fmla="*/ 94 w 1363"/>
                    <a:gd name="T1" fmla="*/ 401 h 1220"/>
                    <a:gd name="T2" fmla="*/ 74 w 1363"/>
                    <a:gd name="T3" fmla="*/ 384 h 1220"/>
                    <a:gd name="T4" fmla="*/ 61 w 1363"/>
                    <a:gd name="T5" fmla="*/ 371 h 1220"/>
                    <a:gd name="T6" fmla="*/ 50 w 1363"/>
                    <a:gd name="T7" fmla="*/ 355 h 1220"/>
                    <a:gd name="T8" fmla="*/ 45 w 1363"/>
                    <a:gd name="T9" fmla="*/ 345 h 1220"/>
                    <a:gd name="T10" fmla="*/ 35 w 1363"/>
                    <a:gd name="T11" fmla="*/ 334 h 1220"/>
                    <a:gd name="T12" fmla="*/ 30 w 1363"/>
                    <a:gd name="T13" fmla="*/ 323 h 1220"/>
                    <a:gd name="T14" fmla="*/ 19 w 1363"/>
                    <a:gd name="T15" fmla="*/ 302 h 1220"/>
                    <a:gd name="T16" fmla="*/ 14 w 1363"/>
                    <a:gd name="T17" fmla="*/ 277 h 1220"/>
                    <a:gd name="T18" fmla="*/ 8 w 1363"/>
                    <a:gd name="T19" fmla="*/ 256 h 1220"/>
                    <a:gd name="T20" fmla="*/ 16 w 1363"/>
                    <a:gd name="T21" fmla="*/ 166 h 1220"/>
                    <a:gd name="T22" fmla="*/ 21 w 1363"/>
                    <a:gd name="T23" fmla="*/ 157 h 1220"/>
                    <a:gd name="T24" fmla="*/ 31 w 1363"/>
                    <a:gd name="T25" fmla="*/ 123 h 1220"/>
                    <a:gd name="T26" fmla="*/ 38 w 1363"/>
                    <a:gd name="T27" fmla="*/ 110 h 1220"/>
                    <a:gd name="T28" fmla="*/ 41 w 1363"/>
                    <a:gd name="T29" fmla="*/ 95 h 1220"/>
                    <a:gd name="T30" fmla="*/ 53 w 1363"/>
                    <a:gd name="T31" fmla="*/ 82 h 1220"/>
                    <a:gd name="T32" fmla="*/ 64 w 1363"/>
                    <a:gd name="T33" fmla="*/ 72 h 1220"/>
                    <a:gd name="T34" fmla="*/ 67 w 1363"/>
                    <a:gd name="T35" fmla="*/ 70 h 1220"/>
                    <a:gd name="T36" fmla="*/ 69 w 1363"/>
                    <a:gd name="T37" fmla="*/ 66 h 1220"/>
                    <a:gd name="T38" fmla="*/ 78 w 1363"/>
                    <a:gd name="T39" fmla="*/ 60 h 1220"/>
                    <a:gd name="T40" fmla="*/ 89 w 1363"/>
                    <a:gd name="T41" fmla="*/ 51 h 1220"/>
                    <a:gd name="T42" fmla="*/ 98 w 1363"/>
                    <a:gd name="T43" fmla="*/ 44 h 1220"/>
                    <a:gd name="T44" fmla="*/ 118 w 1363"/>
                    <a:gd name="T45" fmla="*/ 30 h 1220"/>
                    <a:gd name="T46" fmla="*/ 140 w 1363"/>
                    <a:gd name="T47" fmla="*/ 18 h 1220"/>
                    <a:gd name="T48" fmla="*/ 214 w 1363"/>
                    <a:gd name="T49" fmla="*/ 5 h 1220"/>
                    <a:gd name="T50" fmla="*/ 317 w 1363"/>
                    <a:gd name="T51" fmla="*/ 7 h 1220"/>
                    <a:gd name="T52" fmla="*/ 366 w 1363"/>
                    <a:gd name="T53" fmla="*/ 11 h 1220"/>
                    <a:gd name="T54" fmla="*/ 378 w 1363"/>
                    <a:gd name="T55" fmla="*/ 15 h 1220"/>
                    <a:gd name="T56" fmla="*/ 389 w 1363"/>
                    <a:gd name="T57" fmla="*/ 21 h 1220"/>
                    <a:gd name="T58" fmla="*/ 398 w 1363"/>
                    <a:gd name="T59" fmla="*/ 24 h 1220"/>
                    <a:gd name="T60" fmla="*/ 411 w 1363"/>
                    <a:gd name="T61" fmla="*/ 32 h 1220"/>
                    <a:gd name="T62" fmla="*/ 417 w 1363"/>
                    <a:gd name="T63" fmla="*/ 41 h 1220"/>
                    <a:gd name="T64" fmla="*/ 440 w 1363"/>
                    <a:gd name="T65" fmla="*/ 49 h 1220"/>
                    <a:gd name="T66" fmla="*/ 446 w 1363"/>
                    <a:gd name="T67" fmla="*/ 65 h 1220"/>
                    <a:gd name="T68" fmla="*/ 458 w 1363"/>
                    <a:gd name="T69" fmla="*/ 73 h 1220"/>
                    <a:gd name="T70" fmla="*/ 466 w 1363"/>
                    <a:gd name="T71" fmla="*/ 128 h 1220"/>
                    <a:gd name="T72" fmla="*/ 469 w 1363"/>
                    <a:gd name="T73" fmla="*/ 162 h 1220"/>
                    <a:gd name="T74" fmla="*/ 473 w 1363"/>
                    <a:gd name="T75" fmla="*/ 185 h 1220"/>
                    <a:gd name="T76" fmla="*/ 468 w 1363"/>
                    <a:gd name="T77" fmla="*/ 210 h 1220"/>
                    <a:gd name="T78" fmla="*/ 467 w 1363"/>
                    <a:gd name="T79" fmla="*/ 252 h 1220"/>
                    <a:gd name="T80" fmla="*/ 457 w 1363"/>
                    <a:gd name="T81" fmla="*/ 297 h 1220"/>
                    <a:gd name="T82" fmla="*/ 444 w 1363"/>
                    <a:gd name="T83" fmla="*/ 314 h 1220"/>
                    <a:gd name="T84" fmla="*/ 436 w 1363"/>
                    <a:gd name="T85" fmla="*/ 339 h 1220"/>
                    <a:gd name="T86" fmla="*/ 431 w 1363"/>
                    <a:gd name="T87" fmla="*/ 349 h 1220"/>
                    <a:gd name="T88" fmla="*/ 403 w 1363"/>
                    <a:gd name="T89" fmla="*/ 385 h 1220"/>
                    <a:gd name="T90" fmla="*/ 391 w 1363"/>
                    <a:gd name="T91" fmla="*/ 397 h 1220"/>
                    <a:gd name="T92" fmla="*/ 369 w 1363"/>
                    <a:gd name="T93" fmla="*/ 411 h 1220"/>
                    <a:gd name="T94" fmla="*/ 328 w 1363"/>
                    <a:gd name="T95" fmla="*/ 424 h 1220"/>
                    <a:gd name="T96" fmla="*/ 320 w 1363"/>
                    <a:gd name="T97" fmla="*/ 425 h 1220"/>
                    <a:gd name="T98" fmla="*/ 314 w 1363"/>
                    <a:gd name="T99" fmla="*/ 429 h 1220"/>
                    <a:gd name="T100" fmla="*/ 281 w 1363"/>
                    <a:gd name="T101" fmla="*/ 430 h 1220"/>
                    <a:gd name="T102" fmla="*/ 263 w 1363"/>
                    <a:gd name="T103" fmla="*/ 434 h 1220"/>
                    <a:gd name="T104" fmla="*/ 164 w 1363"/>
                    <a:gd name="T105" fmla="*/ 433 h 1220"/>
                    <a:gd name="T106" fmla="*/ 111 w 1363"/>
                    <a:gd name="T107" fmla="*/ 412 h 1220"/>
                    <a:gd name="T108" fmla="*/ 94 w 1363"/>
                    <a:gd name="T109" fmla="*/ 403 h 1220"/>
                    <a:gd name="T110" fmla="*/ 94 w 1363"/>
                    <a:gd name="T111" fmla="*/ 401 h 1220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w 1363"/>
                    <a:gd name="T169" fmla="*/ 0 h 1220"/>
                    <a:gd name="T170" fmla="*/ 1363 w 1363"/>
                    <a:gd name="T171" fmla="*/ 1220 h 1220"/>
                  </a:gdLst>
                  <a:ahLst/>
                  <a:cxnLst>
                    <a:cxn ang="T112">
                      <a:pos x="T0" y="T1"/>
                    </a:cxn>
                    <a:cxn ang="T113">
                      <a:pos x="T2" y="T3"/>
                    </a:cxn>
                    <a:cxn ang="T114">
                      <a:pos x="T4" y="T5"/>
                    </a:cxn>
                    <a:cxn ang="T115">
                      <a:pos x="T6" y="T7"/>
                    </a:cxn>
                    <a:cxn ang="T116">
                      <a:pos x="T8" y="T9"/>
                    </a:cxn>
                    <a:cxn ang="T117">
                      <a:pos x="T10" y="T11"/>
                    </a:cxn>
                    <a:cxn ang="T118">
                      <a:pos x="T12" y="T13"/>
                    </a:cxn>
                    <a:cxn ang="T119">
                      <a:pos x="T14" y="T15"/>
                    </a:cxn>
                    <a:cxn ang="T120">
                      <a:pos x="T16" y="T17"/>
                    </a:cxn>
                    <a:cxn ang="T121">
                      <a:pos x="T18" y="T19"/>
                    </a:cxn>
                    <a:cxn ang="T122">
                      <a:pos x="T20" y="T21"/>
                    </a:cxn>
                    <a:cxn ang="T123">
                      <a:pos x="T22" y="T23"/>
                    </a:cxn>
                    <a:cxn ang="T124">
                      <a:pos x="T24" y="T25"/>
                    </a:cxn>
                    <a:cxn ang="T125">
                      <a:pos x="T26" y="T27"/>
                    </a:cxn>
                    <a:cxn ang="T126">
                      <a:pos x="T28" y="T29"/>
                    </a:cxn>
                    <a:cxn ang="T127">
                      <a:pos x="T30" y="T31"/>
                    </a:cxn>
                    <a:cxn ang="T128">
                      <a:pos x="T32" y="T33"/>
                    </a:cxn>
                    <a:cxn ang="T129">
                      <a:pos x="T34" y="T35"/>
                    </a:cxn>
                    <a:cxn ang="T130">
                      <a:pos x="T36" y="T37"/>
                    </a:cxn>
                    <a:cxn ang="T131">
                      <a:pos x="T38" y="T39"/>
                    </a:cxn>
                    <a:cxn ang="T132">
                      <a:pos x="T40" y="T41"/>
                    </a:cxn>
                    <a:cxn ang="T133">
                      <a:pos x="T42" y="T43"/>
                    </a:cxn>
                    <a:cxn ang="T134">
                      <a:pos x="T44" y="T45"/>
                    </a:cxn>
                    <a:cxn ang="T135">
                      <a:pos x="T46" y="T47"/>
                    </a:cxn>
                    <a:cxn ang="T136">
                      <a:pos x="T48" y="T49"/>
                    </a:cxn>
                    <a:cxn ang="T137">
                      <a:pos x="T50" y="T51"/>
                    </a:cxn>
                    <a:cxn ang="T138">
                      <a:pos x="T52" y="T53"/>
                    </a:cxn>
                    <a:cxn ang="T139">
                      <a:pos x="T54" y="T55"/>
                    </a:cxn>
                    <a:cxn ang="T140">
                      <a:pos x="T56" y="T57"/>
                    </a:cxn>
                    <a:cxn ang="T141">
                      <a:pos x="T58" y="T59"/>
                    </a:cxn>
                    <a:cxn ang="T142">
                      <a:pos x="T60" y="T61"/>
                    </a:cxn>
                    <a:cxn ang="T143">
                      <a:pos x="T62" y="T63"/>
                    </a:cxn>
                    <a:cxn ang="T144">
                      <a:pos x="T64" y="T65"/>
                    </a:cxn>
                    <a:cxn ang="T145">
                      <a:pos x="T66" y="T67"/>
                    </a:cxn>
                    <a:cxn ang="T146">
                      <a:pos x="T68" y="T69"/>
                    </a:cxn>
                    <a:cxn ang="T147">
                      <a:pos x="T70" y="T71"/>
                    </a:cxn>
                    <a:cxn ang="T148">
                      <a:pos x="T72" y="T73"/>
                    </a:cxn>
                    <a:cxn ang="T149">
                      <a:pos x="T74" y="T75"/>
                    </a:cxn>
                    <a:cxn ang="T150">
                      <a:pos x="T76" y="T77"/>
                    </a:cxn>
                    <a:cxn ang="T151">
                      <a:pos x="T78" y="T79"/>
                    </a:cxn>
                    <a:cxn ang="T152">
                      <a:pos x="T80" y="T81"/>
                    </a:cxn>
                    <a:cxn ang="T153">
                      <a:pos x="T82" y="T83"/>
                    </a:cxn>
                    <a:cxn ang="T154">
                      <a:pos x="T84" y="T85"/>
                    </a:cxn>
                    <a:cxn ang="T155">
                      <a:pos x="T86" y="T87"/>
                    </a:cxn>
                    <a:cxn ang="T156">
                      <a:pos x="T88" y="T89"/>
                    </a:cxn>
                    <a:cxn ang="T157">
                      <a:pos x="T90" y="T91"/>
                    </a:cxn>
                    <a:cxn ang="T158">
                      <a:pos x="T92" y="T93"/>
                    </a:cxn>
                    <a:cxn ang="T159">
                      <a:pos x="T94" y="T95"/>
                    </a:cxn>
                    <a:cxn ang="T160">
                      <a:pos x="T96" y="T97"/>
                    </a:cxn>
                    <a:cxn ang="T161">
                      <a:pos x="T98" y="T99"/>
                    </a:cxn>
                    <a:cxn ang="T162">
                      <a:pos x="T100" y="T101"/>
                    </a:cxn>
                    <a:cxn ang="T163">
                      <a:pos x="T102" y="T103"/>
                    </a:cxn>
                    <a:cxn ang="T164">
                      <a:pos x="T104" y="T105"/>
                    </a:cxn>
                    <a:cxn ang="T165">
                      <a:pos x="T106" y="T107"/>
                    </a:cxn>
                    <a:cxn ang="T166">
                      <a:pos x="T108" y="T109"/>
                    </a:cxn>
                    <a:cxn ang="T167">
                      <a:pos x="T110" y="T111"/>
                    </a:cxn>
                  </a:cxnLst>
                  <a:rect l="T168" t="T169" r="T170" b="T171"/>
                  <a:pathLst>
                    <a:path w="1363" h="1220">
                      <a:moveTo>
                        <a:pt x="269" y="1127"/>
                      </a:moveTo>
                      <a:cubicBezTo>
                        <a:pt x="252" y="1110"/>
                        <a:pt x="231" y="1096"/>
                        <a:pt x="214" y="1079"/>
                      </a:cubicBezTo>
                      <a:cubicBezTo>
                        <a:pt x="201" y="1066"/>
                        <a:pt x="192" y="1055"/>
                        <a:pt x="176" y="1044"/>
                      </a:cubicBezTo>
                      <a:cubicBezTo>
                        <a:pt x="166" y="1030"/>
                        <a:pt x="158" y="1008"/>
                        <a:pt x="144" y="999"/>
                      </a:cubicBezTo>
                      <a:cubicBezTo>
                        <a:pt x="140" y="986"/>
                        <a:pt x="137" y="980"/>
                        <a:pt x="128" y="970"/>
                      </a:cubicBezTo>
                      <a:cubicBezTo>
                        <a:pt x="124" y="955"/>
                        <a:pt x="112" y="950"/>
                        <a:pt x="102" y="938"/>
                      </a:cubicBezTo>
                      <a:cubicBezTo>
                        <a:pt x="95" y="929"/>
                        <a:pt x="93" y="918"/>
                        <a:pt x="86" y="909"/>
                      </a:cubicBezTo>
                      <a:cubicBezTo>
                        <a:pt x="79" y="887"/>
                        <a:pt x="61" y="871"/>
                        <a:pt x="54" y="848"/>
                      </a:cubicBezTo>
                      <a:cubicBezTo>
                        <a:pt x="53" y="825"/>
                        <a:pt x="60" y="795"/>
                        <a:pt x="41" y="778"/>
                      </a:cubicBezTo>
                      <a:cubicBezTo>
                        <a:pt x="35" y="759"/>
                        <a:pt x="28" y="739"/>
                        <a:pt x="22" y="720"/>
                      </a:cubicBezTo>
                      <a:cubicBezTo>
                        <a:pt x="23" y="680"/>
                        <a:pt x="0" y="525"/>
                        <a:pt x="45" y="468"/>
                      </a:cubicBezTo>
                      <a:cubicBezTo>
                        <a:pt x="48" y="454"/>
                        <a:pt x="51" y="451"/>
                        <a:pt x="61" y="442"/>
                      </a:cubicBezTo>
                      <a:cubicBezTo>
                        <a:pt x="66" y="418"/>
                        <a:pt x="59" y="356"/>
                        <a:pt x="89" y="346"/>
                      </a:cubicBezTo>
                      <a:cubicBezTo>
                        <a:pt x="98" y="333"/>
                        <a:pt x="98" y="318"/>
                        <a:pt x="109" y="308"/>
                      </a:cubicBezTo>
                      <a:cubicBezTo>
                        <a:pt x="113" y="294"/>
                        <a:pt x="113" y="279"/>
                        <a:pt x="118" y="266"/>
                      </a:cubicBezTo>
                      <a:cubicBezTo>
                        <a:pt x="121" y="259"/>
                        <a:pt x="146" y="236"/>
                        <a:pt x="153" y="231"/>
                      </a:cubicBezTo>
                      <a:cubicBezTo>
                        <a:pt x="159" y="215"/>
                        <a:pt x="173" y="212"/>
                        <a:pt x="185" y="202"/>
                      </a:cubicBezTo>
                      <a:cubicBezTo>
                        <a:pt x="187" y="200"/>
                        <a:pt x="190" y="198"/>
                        <a:pt x="192" y="196"/>
                      </a:cubicBezTo>
                      <a:cubicBezTo>
                        <a:pt x="194" y="193"/>
                        <a:pt x="195" y="189"/>
                        <a:pt x="198" y="186"/>
                      </a:cubicBezTo>
                      <a:cubicBezTo>
                        <a:pt x="206" y="178"/>
                        <a:pt x="217" y="179"/>
                        <a:pt x="224" y="170"/>
                      </a:cubicBezTo>
                      <a:cubicBezTo>
                        <a:pt x="234" y="157"/>
                        <a:pt x="240" y="150"/>
                        <a:pt x="256" y="144"/>
                      </a:cubicBezTo>
                      <a:cubicBezTo>
                        <a:pt x="263" y="133"/>
                        <a:pt x="269" y="129"/>
                        <a:pt x="281" y="125"/>
                      </a:cubicBezTo>
                      <a:cubicBezTo>
                        <a:pt x="299" y="109"/>
                        <a:pt x="315" y="91"/>
                        <a:pt x="339" y="84"/>
                      </a:cubicBezTo>
                      <a:cubicBezTo>
                        <a:pt x="357" y="63"/>
                        <a:pt x="376" y="57"/>
                        <a:pt x="403" y="52"/>
                      </a:cubicBezTo>
                      <a:cubicBezTo>
                        <a:pt x="448" y="0"/>
                        <a:pt x="559" y="15"/>
                        <a:pt x="614" y="13"/>
                      </a:cubicBezTo>
                      <a:cubicBezTo>
                        <a:pt x="713" y="2"/>
                        <a:pt x="813" y="15"/>
                        <a:pt x="912" y="20"/>
                      </a:cubicBezTo>
                      <a:cubicBezTo>
                        <a:pt x="955" y="34"/>
                        <a:pt x="1013" y="31"/>
                        <a:pt x="1053" y="32"/>
                      </a:cubicBezTo>
                      <a:cubicBezTo>
                        <a:pt x="1064" y="37"/>
                        <a:pt x="1076" y="38"/>
                        <a:pt x="1088" y="42"/>
                      </a:cubicBezTo>
                      <a:cubicBezTo>
                        <a:pt x="1098" y="49"/>
                        <a:pt x="1108" y="54"/>
                        <a:pt x="1120" y="58"/>
                      </a:cubicBezTo>
                      <a:cubicBezTo>
                        <a:pt x="1144" y="74"/>
                        <a:pt x="1110" y="53"/>
                        <a:pt x="1145" y="68"/>
                      </a:cubicBezTo>
                      <a:cubicBezTo>
                        <a:pt x="1158" y="74"/>
                        <a:pt x="1167" y="86"/>
                        <a:pt x="1181" y="90"/>
                      </a:cubicBezTo>
                      <a:cubicBezTo>
                        <a:pt x="1193" y="98"/>
                        <a:pt x="1190" y="106"/>
                        <a:pt x="1200" y="116"/>
                      </a:cubicBezTo>
                      <a:cubicBezTo>
                        <a:pt x="1214" y="130"/>
                        <a:pt x="1246" y="133"/>
                        <a:pt x="1264" y="138"/>
                      </a:cubicBezTo>
                      <a:cubicBezTo>
                        <a:pt x="1274" y="155"/>
                        <a:pt x="1262" y="177"/>
                        <a:pt x="1283" y="183"/>
                      </a:cubicBezTo>
                      <a:cubicBezTo>
                        <a:pt x="1291" y="195"/>
                        <a:pt x="1304" y="200"/>
                        <a:pt x="1318" y="205"/>
                      </a:cubicBezTo>
                      <a:cubicBezTo>
                        <a:pt x="1319" y="236"/>
                        <a:pt x="1313" y="331"/>
                        <a:pt x="1341" y="359"/>
                      </a:cubicBezTo>
                      <a:cubicBezTo>
                        <a:pt x="1351" y="390"/>
                        <a:pt x="1341" y="424"/>
                        <a:pt x="1350" y="455"/>
                      </a:cubicBezTo>
                      <a:cubicBezTo>
                        <a:pt x="1353" y="476"/>
                        <a:pt x="1356" y="498"/>
                        <a:pt x="1360" y="519"/>
                      </a:cubicBezTo>
                      <a:cubicBezTo>
                        <a:pt x="1358" y="555"/>
                        <a:pt x="1363" y="565"/>
                        <a:pt x="1347" y="589"/>
                      </a:cubicBezTo>
                      <a:cubicBezTo>
                        <a:pt x="1344" y="635"/>
                        <a:pt x="1342" y="661"/>
                        <a:pt x="1344" y="708"/>
                      </a:cubicBezTo>
                      <a:cubicBezTo>
                        <a:pt x="1342" y="761"/>
                        <a:pt x="1358" y="806"/>
                        <a:pt x="1315" y="836"/>
                      </a:cubicBezTo>
                      <a:cubicBezTo>
                        <a:pt x="1304" y="853"/>
                        <a:pt x="1290" y="869"/>
                        <a:pt x="1277" y="884"/>
                      </a:cubicBezTo>
                      <a:cubicBezTo>
                        <a:pt x="1273" y="908"/>
                        <a:pt x="1268" y="934"/>
                        <a:pt x="1254" y="954"/>
                      </a:cubicBezTo>
                      <a:cubicBezTo>
                        <a:pt x="1251" y="965"/>
                        <a:pt x="1246" y="972"/>
                        <a:pt x="1238" y="980"/>
                      </a:cubicBezTo>
                      <a:cubicBezTo>
                        <a:pt x="1225" y="1020"/>
                        <a:pt x="1189" y="1055"/>
                        <a:pt x="1158" y="1082"/>
                      </a:cubicBezTo>
                      <a:cubicBezTo>
                        <a:pt x="1150" y="1107"/>
                        <a:pt x="1147" y="1106"/>
                        <a:pt x="1123" y="1117"/>
                      </a:cubicBezTo>
                      <a:cubicBezTo>
                        <a:pt x="1108" y="1134"/>
                        <a:pt x="1083" y="1148"/>
                        <a:pt x="1062" y="1156"/>
                      </a:cubicBezTo>
                      <a:cubicBezTo>
                        <a:pt x="1036" y="1196"/>
                        <a:pt x="987" y="1189"/>
                        <a:pt x="944" y="1191"/>
                      </a:cubicBezTo>
                      <a:cubicBezTo>
                        <a:pt x="936" y="1192"/>
                        <a:pt x="928" y="1191"/>
                        <a:pt x="921" y="1194"/>
                      </a:cubicBezTo>
                      <a:cubicBezTo>
                        <a:pt x="914" y="1197"/>
                        <a:pt x="910" y="1207"/>
                        <a:pt x="902" y="1207"/>
                      </a:cubicBezTo>
                      <a:cubicBezTo>
                        <a:pt x="871" y="1208"/>
                        <a:pt x="840" y="1209"/>
                        <a:pt x="809" y="1210"/>
                      </a:cubicBezTo>
                      <a:cubicBezTo>
                        <a:pt x="790" y="1215"/>
                        <a:pt x="776" y="1217"/>
                        <a:pt x="755" y="1220"/>
                      </a:cubicBezTo>
                      <a:cubicBezTo>
                        <a:pt x="661" y="1219"/>
                        <a:pt x="567" y="1219"/>
                        <a:pt x="473" y="1216"/>
                      </a:cubicBezTo>
                      <a:cubicBezTo>
                        <a:pt x="417" y="1214"/>
                        <a:pt x="369" y="1175"/>
                        <a:pt x="320" y="1159"/>
                      </a:cubicBezTo>
                      <a:cubicBezTo>
                        <a:pt x="307" y="1146"/>
                        <a:pt x="277" y="1141"/>
                        <a:pt x="269" y="1133"/>
                      </a:cubicBezTo>
                      <a:cubicBezTo>
                        <a:pt x="268" y="1132"/>
                        <a:pt x="269" y="1129"/>
                        <a:pt x="269" y="1127"/>
                      </a:cubicBezTo>
                      <a:close/>
                    </a:path>
                  </a:pathLst>
                </a:custGeom>
                <a:solidFill>
                  <a:srgbClr val="FFC1C1"/>
                </a:solidFill>
                <a:ln w="19050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1531" name="Freeform 187"/>
                <p:cNvSpPr>
                  <a:spLocks/>
                </p:cNvSpPr>
                <p:nvPr/>
              </p:nvSpPr>
              <p:spPr bwMode="auto">
                <a:xfrm>
                  <a:off x="363" y="603"/>
                  <a:ext cx="382" cy="310"/>
                </a:xfrm>
                <a:custGeom>
                  <a:avLst/>
                  <a:gdLst>
                    <a:gd name="T0" fmla="*/ 8 w 500"/>
                    <a:gd name="T1" fmla="*/ 173 h 445"/>
                    <a:gd name="T2" fmla="*/ 0 w 500"/>
                    <a:gd name="T3" fmla="*/ 159 h 445"/>
                    <a:gd name="T4" fmla="*/ 18 w 500"/>
                    <a:gd name="T5" fmla="*/ 95 h 445"/>
                    <a:gd name="T6" fmla="*/ 21 w 500"/>
                    <a:gd name="T7" fmla="*/ 90 h 445"/>
                    <a:gd name="T8" fmla="*/ 22 w 500"/>
                    <a:gd name="T9" fmla="*/ 78 h 445"/>
                    <a:gd name="T10" fmla="*/ 53 w 500"/>
                    <a:gd name="T11" fmla="*/ 47 h 445"/>
                    <a:gd name="T12" fmla="*/ 77 w 500"/>
                    <a:gd name="T13" fmla="*/ 31 h 445"/>
                    <a:gd name="T14" fmla="*/ 103 w 500"/>
                    <a:gd name="T15" fmla="*/ 18 h 445"/>
                    <a:gd name="T16" fmla="*/ 136 w 500"/>
                    <a:gd name="T17" fmla="*/ 1 h 445"/>
                    <a:gd name="T18" fmla="*/ 305 w 500"/>
                    <a:gd name="T19" fmla="*/ 11 h 445"/>
                    <a:gd name="T20" fmla="*/ 325 w 500"/>
                    <a:gd name="T21" fmla="*/ 40 h 445"/>
                    <a:gd name="T22" fmla="*/ 342 w 500"/>
                    <a:gd name="T23" fmla="*/ 47 h 445"/>
                    <a:gd name="T24" fmla="*/ 356 w 500"/>
                    <a:gd name="T25" fmla="*/ 56 h 445"/>
                    <a:gd name="T26" fmla="*/ 371 w 500"/>
                    <a:gd name="T27" fmla="*/ 85 h 445"/>
                    <a:gd name="T28" fmla="*/ 367 w 500"/>
                    <a:gd name="T29" fmla="*/ 189 h 445"/>
                    <a:gd name="T30" fmla="*/ 356 w 500"/>
                    <a:gd name="T31" fmla="*/ 207 h 445"/>
                    <a:gd name="T32" fmla="*/ 342 w 500"/>
                    <a:gd name="T33" fmla="*/ 232 h 445"/>
                    <a:gd name="T34" fmla="*/ 338 w 500"/>
                    <a:gd name="T35" fmla="*/ 242 h 445"/>
                    <a:gd name="T36" fmla="*/ 326 w 500"/>
                    <a:gd name="T37" fmla="*/ 249 h 445"/>
                    <a:gd name="T38" fmla="*/ 312 w 500"/>
                    <a:gd name="T39" fmla="*/ 264 h 445"/>
                    <a:gd name="T40" fmla="*/ 306 w 500"/>
                    <a:gd name="T41" fmla="*/ 269 h 445"/>
                    <a:gd name="T42" fmla="*/ 290 w 500"/>
                    <a:gd name="T43" fmla="*/ 286 h 445"/>
                    <a:gd name="T44" fmla="*/ 235 w 500"/>
                    <a:gd name="T45" fmla="*/ 301 h 445"/>
                    <a:gd name="T46" fmla="*/ 125 w 500"/>
                    <a:gd name="T47" fmla="*/ 299 h 445"/>
                    <a:gd name="T48" fmla="*/ 108 w 500"/>
                    <a:gd name="T49" fmla="*/ 290 h 445"/>
                    <a:gd name="T50" fmla="*/ 70 w 500"/>
                    <a:gd name="T51" fmla="*/ 268 h 445"/>
                    <a:gd name="T52" fmla="*/ 55 w 500"/>
                    <a:gd name="T53" fmla="*/ 254 h 445"/>
                    <a:gd name="T54" fmla="*/ 21 w 500"/>
                    <a:gd name="T55" fmla="*/ 212 h 445"/>
                    <a:gd name="T56" fmla="*/ 8 w 500"/>
                    <a:gd name="T57" fmla="*/ 173 h 445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w 500"/>
                    <a:gd name="T88" fmla="*/ 0 h 445"/>
                    <a:gd name="T89" fmla="*/ 500 w 500"/>
                    <a:gd name="T90" fmla="*/ 445 h 445"/>
                  </a:gdLst>
                  <a:ahLst/>
                  <a:cxnLst>
                    <a:cxn ang="T58">
                      <a:pos x="T0" y="T1"/>
                    </a:cxn>
                    <a:cxn ang="T59">
                      <a:pos x="T2" y="T3"/>
                    </a:cxn>
                    <a:cxn ang="T60">
                      <a:pos x="T4" y="T5"/>
                    </a:cxn>
                    <a:cxn ang="T61">
                      <a:pos x="T6" y="T7"/>
                    </a:cxn>
                    <a:cxn ang="T62">
                      <a:pos x="T8" y="T9"/>
                    </a:cxn>
                    <a:cxn ang="T63">
                      <a:pos x="T10" y="T11"/>
                    </a:cxn>
                    <a:cxn ang="T64">
                      <a:pos x="T12" y="T13"/>
                    </a:cxn>
                    <a:cxn ang="T65">
                      <a:pos x="T14" y="T15"/>
                    </a:cxn>
                    <a:cxn ang="T66">
                      <a:pos x="T16" y="T17"/>
                    </a:cxn>
                    <a:cxn ang="T67">
                      <a:pos x="T18" y="T19"/>
                    </a:cxn>
                    <a:cxn ang="T68">
                      <a:pos x="T20" y="T21"/>
                    </a:cxn>
                    <a:cxn ang="T69">
                      <a:pos x="T22" y="T23"/>
                    </a:cxn>
                    <a:cxn ang="T70">
                      <a:pos x="T24" y="T25"/>
                    </a:cxn>
                    <a:cxn ang="T71">
                      <a:pos x="T26" y="T27"/>
                    </a:cxn>
                    <a:cxn ang="T72">
                      <a:pos x="T28" y="T29"/>
                    </a:cxn>
                    <a:cxn ang="T73">
                      <a:pos x="T30" y="T31"/>
                    </a:cxn>
                    <a:cxn ang="T74">
                      <a:pos x="T32" y="T33"/>
                    </a:cxn>
                    <a:cxn ang="T75">
                      <a:pos x="T34" y="T35"/>
                    </a:cxn>
                    <a:cxn ang="T76">
                      <a:pos x="T36" y="T37"/>
                    </a:cxn>
                    <a:cxn ang="T77">
                      <a:pos x="T38" y="T39"/>
                    </a:cxn>
                    <a:cxn ang="T78">
                      <a:pos x="T40" y="T41"/>
                    </a:cxn>
                    <a:cxn ang="T79">
                      <a:pos x="T42" y="T43"/>
                    </a:cxn>
                    <a:cxn ang="T80">
                      <a:pos x="T44" y="T45"/>
                    </a:cxn>
                    <a:cxn ang="T81">
                      <a:pos x="T46" y="T47"/>
                    </a:cxn>
                    <a:cxn ang="T82">
                      <a:pos x="T48" y="T49"/>
                    </a:cxn>
                    <a:cxn ang="T83">
                      <a:pos x="T50" y="T51"/>
                    </a:cxn>
                    <a:cxn ang="T84">
                      <a:pos x="T52" y="T53"/>
                    </a:cxn>
                    <a:cxn ang="T85">
                      <a:pos x="T54" y="T55"/>
                    </a:cxn>
                    <a:cxn ang="T86">
                      <a:pos x="T56" y="T57"/>
                    </a:cxn>
                  </a:cxnLst>
                  <a:rect l="T87" t="T88" r="T89" b="T90"/>
                  <a:pathLst>
                    <a:path w="500" h="445">
                      <a:moveTo>
                        <a:pt x="10" y="249"/>
                      </a:moveTo>
                      <a:cubicBezTo>
                        <a:pt x="5" y="242"/>
                        <a:pt x="3" y="236"/>
                        <a:pt x="0" y="228"/>
                      </a:cubicBezTo>
                      <a:cubicBezTo>
                        <a:pt x="4" y="194"/>
                        <a:pt x="1" y="162"/>
                        <a:pt x="24" y="136"/>
                      </a:cubicBezTo>
                      <a:cubicBezTo>
                        <a:pt x="25" y="134"/>
                        <a:pt x="26" y="131"/>
                        <a:pt x="27" y="129"/>
                      </a:cubicBezTo>
                      <a:cubicBezTo>
                        <a:pt x="28" y="123"/>
                        <a:pt x="27" y="117"/>
                        <a:pt x="29" y="112"/>
                      </a:cubicBezTo>
                      <a:cubicBezTo>
                        <a:pt x="31" y="104"/>
                        <a:pt x="63" y="77"/>
                        <a:pt x="70" y="67"/>
                      </a:cubicBezTo>
                      <a:cubicBezTo>
                        <a:pt x="74" y="53"/>
                        <a:pt x="89" y="50"/>
                        <a:pt x="101" y="45"/>
                      </a:cubicBezTo>
                      <a:cubicBezTo>
                        <a:pt x="106" y="28"/>
                        <a:pt x="120" y="30"/>
                        <a:pt x="135" y="26"/>
                      </a:cubicBezTo>
                      <a:cubicBezTo>
                        <a:pt x="150" y="15"/>
                        <a:pt x="160" y="7"/>
                        <a:pt x="178" y="2"/>
                      </a:cubicBezTo>
                      <a:cubicBezTo>
                        <a:pt x="408" y="4"/>
                        <a:pt x="304" y="0"/>
                        <a:pt x="399" y="16"/>
                      </a:cubicBezTo>
                      <a:cubicBezTo>
                        <a:pt x="414" y="27"/>
                        <a:pt x="415" y="44"/>
                        <a:pt x="425" y="57"/>
                      </a:cubicBezTo>
                      <a:cubicBezTo>
                        <a:pt x="430" y="63"/>
                        <a:pt x="440" y="65"/>
                        <a:pt x="447" y="67"/>
                      </a:cubicBezTo>
                      <a:cubicBezTo>
                        <a:pt x="452" y="76"/>
                        <a:pt x="458" y="75"/>
                        <a:pt x="466" y="81"/>
                      </a:cubicBezTo>
                      <a:cubicBezTo>
                        <a:pt x="470" y="97"/>
                        <a:pt x="473" y="110"/>
                        <a:pt x="485" y="122"/>
                      </a:cubicBezTo>
                      <a:cubicBezTo>
                        <a:pt x="499" y="169"/>
                        <a:pt x="500" y="225"/>
                        <a:pt x="480" y="271"/>
                      </a:cubicBezTo>
                      <a:cubicBezTo>
                        <a:pt x="478" y="286"/>
                        <a:pt x="479" y="290"/>
                        <a:pt x="466" y="297"/>
                      </a:cubicBezTo>
                      <a:cubicBezTo>
                        <a:pt x="459" y="307"/>
                        <a:pt x="453" y="321"/>
                        <a:pt x="447" y="333"/>
                      </a:cubicBezTo>
                      <a:cubicBezTo>
                        <a:pt x="445" y="338"/>
                        <a:pt x="446" y="344"/>
                        <a:pt x="442" y="348"/>
                      </a:cubicBezTo>
                      <a:cubicBezTo>
                        <a:pt x="438" y="352"/>
                        <a:pt x="427" y="357"/>
                        <a:pt x="427" y="357"/>
                      </a:cubicBezTo>
                      <a:cubicBezTo>
                        <a:pt x="419" y="370"/>
                        <a:pt x="425" y="362"/>
                        <a:pt x="408" y="379"/>
                      </a:cubicBezTo>
                      <a:cubicBezTo>
                        <a:pt x="406" y="381"/>
                        <a:pt x="401" y="386"/>
                        <a:pt x="401" y="386"/>
                      </a:cubicBezTo>
                      <a:cubicBezTo>
                        <a:pt x="397" y="400"/>
                        <a:pt x="389" y="401"/>
                        <a:pt x="379" y="410"/>
                      </a:cubicBezTo>
                      <a:cubicBezTo>
                        <a:pt x="348" y="437"/>
                        <a:pt x="369" y="428"/>
                        <a:pt x="307" y="432"/>
                      </a:cubicBezTo>
                      <a:cubicBezTo>
                        <a:pt x="261" y="445"/>
                        <a:pt x="209" y="443"/>
                        <a:pt x="163" y="429"/>
                      </a:cubicBezTo>
                      <a:cubicBezTo>
                        <a:pt x="156" y="424"/>
                        <a:pt x="149" y="423"/>
                        <a:pt x="142" y="417"/>
                      </a:cubicBezTo>
                      <a:cubicBezTo>
                        <a:pt x="125" y="403"/>
                        <a:pt x="112" y="389"/>
                        <a:pt x="91" y="384"/>
                      </a:cubicBezTo>
                      <a:cubicBezTo>
                        <a:pt x="86" y="374"/>
                        <a:pt x="79" y="373"/>
                        <a:pt x="72" y="364"/>
                      </a:cubicBezTo>
                      <a:cubicBezTo>
                        <a:pt x="56" y="343"/>
                        <a:pt x="49" y="320"/>
                        <a:pt x="27" y="304"/>
                      </a:cubicBezTo>
                      <a:cubicBezTo>
                        <a:pt x="18" y="282"/>
                        <a:pt x="10" y="275"/>
                        <a:pt x="10" y="249"/>
                      </a:cubicBezTo>
                      <a:close/>
                    </a:path>
                  </a:pathLst>
                </a:custGeom>
                <a:solidFill>
                  <a:srgbClr val="BFBFBF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dirty="0"/>
                </a:p>
              </p:txBody>
            </p:sp>
          </p:grpSp>
          <p:sp>
            <p:nvSpPr>
              <p:cNvPr id="1529" name="5-Point Star 1528"/>
              <p:cNvSpPr/>
              <p:nvPr/>
            </p:nvSpPr>
            <p:spPr>
              <a:xfrm>
                <a:off x="3436301" y="3364979"/>
                <a:ext cx="201217" cy="201217"/>
              </a:xfrm>
              <a:prstGeom prst="star5">
                <a:avLst/>
              </a:prstGeom>
              <a:solidFill>
                <a:srgbClr val="FF00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416" name="Group 611"/>
            <p:cNvGrpSpPr/>
            <p:nvPr/>
          </p:nvGrpSpPr>
          <p:grpSpPr>
            <a:xfrm>
              <a:off x="3048000" y="5627191"/>
              <a:ext cx="987288" cy="903975"/>
              <a:chOff x="3171214" y="2912992"/>
              <a:chExt cx="987288" cy="903975"/>
            </a:xfrm>
          </p:grpSpPr>
          <p:grpSp>
            <p:nvGrpSpPr>
              <p:cNvPr id="1524" name="Group 193"/>
              <p:cNvGrpSpPr>
                <a:grpSpLocks/>
              </p:cNvGrpSpPr>
              <p:nvPr/>
            </p:nvGrpSpPr>
            <p:grpSpPr bwMode="auto">
              <a:xfrm>
                <a:off x="3171214" y="2912992"/>
                <a:ext cx="987288" cy="903975"/>
                <a:chOff x="311" y="500"/>
                <a:chExt cx="474" cy="434"/>
              </a:xfrm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grpSpPr>
            <p:sp>
              <p:nvSpPr>
                <p:cNvPr id="1526" name="Freeform 186"/>
                <p:cNvSpPr>
                  <a:spLocks/>
                </p:cNvSpPr>
                <p:nvPr/>
              </p:nvSpPr>
              <p:spPr bwMode="auto">
                <a:xfrm>
                  <a:off x="311" y="500"/>
                  <a:ext cx="474" cy="434"/>
                </a:xfrm>
                <a:custGeom>
                  <a:avLst/>
                  <a:gdLst>
                    <a:gd name="T0" fmla="*/ 94 w 1363"/>
                    <a:gd name="T1" fmla="*/ 401 h 1220"/>
                    <a:gd name="T2" fmla="*/ 74 w 1363"/>
                    <a:gd name="T3" fmla="*/ 384 h 1220"/>
                    <a:gd name="T4" fmla="*/ 61 w 1363"/>
                    <a:gd name="T5" fmla="*/ 371 h 1220"/>
                    <a:gd name="T6" fmla="*/ 50 w 1363"/>
                    <a:gd name="T7" fmla="*/ 355 h 1220"/>
                    <a:gd name="T8" fmla="*/ 45 w 1363"/>
                    <a:gd name="T9" fmla="*/ 345 h 1220"/>
                    <a:gd name="T10" fmla="*/ 35 w 1363"/>
                    <a:gd name="T11" fmla="*/ 334 h 1220"/>
                    <a:gd name="T12" fmla="*/ 30 w 1363"/>
                    <a:gd name="T13" fmla="*/ 323 h 1220"/>
                    <a:gd name="T14" fmla="*/ 19 w 1363"/>
                    <a:gd name="T15" fmla="*/ 302 h 1220"/>
                    <a:gd name="T16" fmla="*/ 14 w 1363"/>
                    <a:gd name="T17" fmla="*/ 277 h 1220"/>
                    <a:gd name="T18" fmla="*/ 8 w 1363"/>
                    <a:gd name="T19" fmla="*/ 256 h 1220"/>
                    <a:gd name="T20" fmla="*/ 16 w 1363"/>
                    <a:gd name="T21" fmla="*/ 166 h 1220"/>
                    <a:gd name="T22" fmla="*/ 21 w 1363"/>
                    <a:gd name="T23" fmla="*/ 157 h 1220"/>
                    <a:gd name="T24" fmla="*/ 31 w 1363"/>
                    <a:gd name="T25" fmla="*/ 123 h 1220"/>
                    <a:gd name="T26" fmla="*/ 38 w 1363"/>
                    <a:gd name="T27" fmla="*/ 110 h 1220"/>
                    <a:gd name="T28" fmla="*/ 41 w 1363"/>
                    <a:gd name="T29" fmla="*/ 95 h 1220"/>
                    <a:gd name="T30" fmla="*/ 53 w 1363"/>
                    <a:gd name="T31" fmla="*/ 82 h 1220"/>
                    <a:gd name="T32" fmla="*/ 64 w 1363"/>
                    <a:gd name="T33" fmla="*/ 72 h 1220"/>
                    <a:gd name="T34" fmla="*/ 67 w 1363"/>
                    <a:gd name="T35" fmla="*/ 70 h 1220"/>
                    <a:gd name="T36" fmla="*/ 69 w 1363"/>
                    <a:gd name="T37" fmla="*/ 66 h 1220"/>
                    <a:gd name="T38" fmla="*/ 78 w 1363"/>
                    <a:gd name="T39" fmla="*/ 60 h 1220"/>
                    <a:gd name="T40" fmla="*/ 89 w 1363"/>
                    <a:gd name="T41" fmla="*/ 51 h 1220"/>
                    <a:gd name="T42" fmla="*/ 98 w 1363"/>
                    <a:gd name="T43" fmla="*/ 44 h 1220"/>
                    <a:gd name="T44" fmla="*/ 118 w 1363"/>
                    <a:gd name="T45" fmla="*/ 30 h 1220"/>
                    <a:gd name="T46" fmla="*/ 140 w 1363"/>
                    <a:gd name="T47" fmla="*/ 18 h 1220"/>
                    <a:gd name="T48" fmla="*/ 214 w 1363"/>
                    <a:gd name="T49" fmla="*/ 5 h 1220"/>
                    <a:gd name="T50" fmla="*/ 317 w 1363"/>
                    <a:gd name="T51" fmla="*/ 7 h 1220"/>
                    <a:gd name="T52" fmla="*/ 366 w 1363"/>
                    <a:gd name="T53" fmla="*/ 11 h 1220"/>
                    <a:gd name="T54" fmla="*/ 378 w 1363"/>
                    <a:gd name="T55" fmla="*/ 15 h 1220"/>
                    <a:gd name="T56" fmla="*/ 389 w 1363"/>
                    <a:gd name="T57" fmla="*/ 21 h 1220"/>
                    <a:gd name="T58" fmla="*/ 398 w 1363"/>
                    <a:gd name="T59" fmla="*/ 24 h 1220"/>
                    <a:gd name="T60" fmla="*/ 411 w 1363"/>
                    <a:gd name="T61" fmla="*/ 32 h 1220"/>
                    <a:gd name="T62" fmla="*/ 417 w 1363"/>
                    <a:gd name="T63" fmla="*/ 41 h 1220"/>
                    <a:gd name="T64" fmla="*/ 440 w 1363"/>
                    <a:gd name="T65" fmla="*/ 49 h 1220"/>
                    <a:gd name="T66" fmla="*/ 446 w 1363"/>
                    <a:gd name="T67" fmla="*/ 65 h 1220"/>
                    <a:gd name="T68" fmla="*/ 458 w 1363"/>
                    <a:gd name="T69" fmla="*/ 73 h 1220"/>
                    <a:gd name="T70" fmla="*/ 466 w 1363"/>
                    <a:gd name="T71" fmla="*/ 128 h 1220"/>
                    <a:gd name="T72" fmla="*/ 469 w 1363"/>
                    <a:gd name="T73" fmla="*/ 162 h 1220"/>
                    <a:gd name="T74" fmla="*/ 473 w 1363"/>
                    <a:gd name="T75" fmla="*/ 185 h 1220"/>
                    <a:gd name="T76" fmla="*/ 468 w 1363"/>
                    <a:gd name="T77" fmla="*/ 210 h 1220"/>
                    <a:gd name="T78" fmla="*/ 467 w 1363"/>
                    <a:gd name="T79" fmla="*/ 252 h 1220"/>
                    <a:gd name="T80" fmla="*/ 457 w 1363"/>
                    <a:gd name="T81" fmla="*/ 297 h 1220"/>
                    <a:gd name="T82" fmla="*/ 444 w 1363"/>
                    <a:gd name="T83" fmla="*/ 314 h 1220"/>
                    <a:gd name="T84" fmla="*/ 436 w 1363"/>
                    <a:gd name="T85" fmla="*/ 339 h 1220"/>
                    <a:gd name="T86" fmla="*/ 431 w 1363"/>
                    <a:gd name="T87" fmla="*/ 349 h 1220"/>
                    <a:gd name="T88" fmla="*/ 403 w 1363"/>
                    <a:gd name="T89" fmla="*/ 385 h 1220"/>
                    <a:gd name="T90" fmla="*/ 391 w 1363"/>
                    <a:gd name="T91" fmla="*/ 397 h 1220"/>
                    <a:gd name="T92" fmla="*/ 369 w 1363"/>
                    <a:gd name="T93" fmla="*/ 411 h 1220"/>
                    <a:gd name="T94" fmla="*/ 328 w 1363"/>
                    <a:gd name="T95" fmla="*/ 424 h 1220"/>
                    <a:gd name="T96" fmla="*/ 320 w 1363"/>
                    <a:gd name="T97" fmla="*/ 425 h 1220"/>
                    <a:gd name="T98" fmla="*/ 314 w 1363"/>
                    <a:gd name="T99" fmla="*/ 429 h 1220"/>
                    <a:gd name="T100" fmla="*/ 281 w 1363"/>
                    <a:gd name="T101" fmla="*/ 430 h 1220"/>
                    <a:gd name="T102" fmla="*/ 263 w 1363"/>
                    <a:gd name="T103" fmla="*/ 434 h 1220"/>
                    <a:gd name="T104" fmla="*/ 164 w 1363"/>
                    <a:gd name="T105" fmla="*/ 433 h 1220"/>
                    <a:gd name="T106" fmla="*/ 111 w 1363"/>
                    <a:gd name="T107" fmla="*/ 412 h 1220"/>
                    <a:gd name="T108" fmla="*/ 94 w 1363"/>
                    <a:gd name="T109" fmla="*/ 403 h 1220"/>
                    <a:gd name="T110" fmla="*/ 94 w 1363"/>
                    <a:gd name="T111" fmla="*/ 401 h 1220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w 1363"/>
                    <a:gd name="T169" fmla="*/ 0 h 1220"/>
                    <a:gd name="T170" fmla="*/ 1363 w 1363"/>
                    <a:gd name="T171" fmla="*/ 1220 h 1220"/>
                  </a:gdLst>
                  <a:ahLst/>
                  <a:cxnLst>
                    <a:cxn ang="T112">
                      <a:pos x="T0" y="T1"/>
                    </a:cxn>
                    <a:cxn ang="T113">
                      <a:pos x="T2" y="T3"/>
                    </a:cxn>
                    <a:cxn ang="T114">
                      <a:pos x="T4" y="T5"/>
                    </a:cxn>
                    <a:cxn ang="T115">
                      <a:pos x="T6" y="T7"/>
                    </a:cxn>
                    <a:cxn ang="T116">
                      <a:pos x="T8" y="T9"/>
                    </a:cxn>
                    <a:cxn ang="T117">
                      <a:pos x="T10" y="T11"/>
                    </a:cxn>
                    <a:cxn ang="T118">
                      <a:pos x="T12" y="T13"/>
                    </a:cxn>
                    <a:cxn ang="T119">
                      <a:pos x="T14" y="T15"/>
                    </a:cxn>
                    <a:cxn ang="T120">
                      <a:pos x="T16" y="T17"/>
                    </a:cxn>
                    <a:cxn ang="T121">
                      <a:pos x="T18" y="T19"/>
                    </a:cxn>
                    <a:cxn ang="T122">
                      <a:pos x="T20" y="T21"/>
                    </a:cxn>
                    <a:cxn ang="T123">
                      <a:pos x="T22" y="T23"/>
                    </a:cxn>
                    <a:cxn ang="T124">
                      <a:pos x="T24" y="T25"/>
                    </a:cxn>
                    <a:cxn ang="T125">
                      <a:pos x="T26" y="T27"/>
                    </a:cxn>
                    <a:cxn ang="T126">
                      <a:pos x="T28" y="T29"/>
                    </a:cxn>
                    <a:cxn ang="T127">
                      <a:pos x="T30" y="T31"/>
                    </a:cxn>
                    <a:cxn ang="T128">
                      <a:pos x="T32" y="T33"/>
                    </a:cxn>
                    <a:cxn ang="T129">
                      <a:pos x="T34" y="T35"/>
                    </a:cxn>
                    <a:cxn ang="T130">
                      <a:pos x="T36" y="T37"/>
                    </a:cxn>
                    <a:cxn ang="T131">
                      <a:pos x="T38" y="T39"/>
                    </a:cxn>
                    <a:cxn ang="T132">
                      <a:pos x="T40" y="T41"/>
                    </a:cxn>
                    <a:cxn ang="T133">
                      <a:pos x="T42" y="T43"/>
                    </a:cxn>
                    <a:cxn ang="T134">
                      <a:pos x="T44" y="T45"/>
                    </a:cxn>
                    <a:cxn ang="T135">
                      <a:pos x="T46" y="T47"/>
                    </a:cxn>
                    <a:cxn ang="T136">
                      <a:pos x="T48" y="T49"/>
                    </a:cxn>
                    <a:cxn ang="T137">
                      <a:pos x="T50" y="T51"/>
                    </a:cxn>
                    <a:cxn ang="T138">
                      <a:pos x="T52" y="T53"/>
                    </a:cxn>
                    <a:cxn ang="T139">
                      <a:pos x="T54" y="T55"/>
                    </a:cxn>
                    <a:cxn ang="T140">
                      <a:pos x="T56" y="T57"/>
                    </a:cxn>
                    <a:cxn ang="T141">
                      <a:pos x="T58" y="T59"/>
                    </a:cxn>
                    <a:cxn ang="T142">
                      <a:pos x="T60" y="T61"/>
                    </a:cxn>
                    <a:cxn ang="T143">
                      <a:pos x="T62" y="T63"/>
                    </a:cxn>
                    <a:cxn ang="T144">
                      <a:pos x="T64" y="T65"/>
                    </a:cxn>
                    <a:cxn ang="T145">
                      <a:pos x="T66" y="T67"/>
                    </a:cxn>
                    <a:cxn ang="T146">
                      <a:pos x="T68" y="T69"/>
                    </a:cxn>
                    <a:cxn ang="T147">
                      <a:pos x="T70" y="T71"/>
                    </a:cxn>
                    <a:cxn ang="T148">
                      <a:pos x="T72" y="T73"/>
                    </a:cxn>
                    <a:cxn ang="T149">
                      <a:pos x="T74" y="T75"/>
                    </a:cxn>
                    <a:cxn ang="T150">
                      <a:pos x="T76" y="T77"/>
                    </a:cxn>
                    <a:cxn ang="T151">
                      <a:pos x="T78" y="T79"/>
                    </a:cxn>
                    <a:cxn ang="T152">
                      <a:pos x="T80" y="T81"/>
                    </a:cxn>
                    <a:cxn ang="T153">
                      <a:pos x="T82" y="T83"/>
                    </a:cxn>
                    <a:cxn ang="T154">
                      <a:pos x="T84" y="T85"/>
                    </a:cxn>
                    <a:cxn ang="T155">
                      <a:pos x="T86" y="T87"/>
                    </a:cxn>
                    <a:cxn ang="T156">
                      <a:pos x="T88" y="T89"/>
                    </a:cxn>
                    <a:cxn ang="T157">
                      <a:pos x="T90" y="T91"/>
                    </a:cxn>
                    <a:cxn ang="T158">
                      <a:pos x="T92" y="T93"/>
                    </a:cxn>
                    <a:cxn ang="T159">
                      <a:pos x="T94" y="T95"/>
                    </a:cxn>
                    <a:cxn ang="T160">
                      <a:pos x="T96" y="T97"/>
                    </a:cxn>
                    <a:cxn ang="T161">
                      <a:pos x="T98" y="T99"/>
                    </a:cxn>
                    <a:cxn ang="T162">
                      <a:pos x="T100" y="T101"/>
                    </a:cxn>
                    <a:cxn ang="T163">
                      <a:pos x="T102" y="T103"/>
                    </a:cxn>
                    <a:cxn ang="T164">
                      <a:pos x="T104" y="T105"/>
                    </a:cxn>
                    <a:cxn ang="T165">
                      <a:pos x="T106" y="T107"/>
                    </a:cxn>
                    <a:cxn ang="T166">
                      <a:pos x="T108" y="T109"/>
                    </a:cxn>
                    <a:cxn ang="T167">
                      <a:pos x="T110" y="T111"/>
                    </a:cxn>
                  </a:cxnLst>
                  <a:rect l="T168" t="T169" r="T170" b="T171"/>
                  <a:pathLst>
                    <a:path w="1363" h="1220">
                      <a:moveTo>
                        <a:pt x="269" y="1127"/>
                      </a:moveTo>
                      <a:cubicBezTo>
                        <a:pt x="252" y="1110"/>
                        <a:pt x="231" y="1096"/>
                        <a:pt x="214" y="1079"/>
                      </a:cubicBezTo>
                      <a:cubicBezTo>
                        <a:pt x="201" y="1066"/>
                        <a:pt x="192" y="1055"/>
                        <a:pt x="176" y="1044"/>
                      </a:cubicBezTo>
                      <a:cubicBezTo>
                        <a:pt x="166" y="1030"/>
                        <a:pt x="158" y="1008"/>
                        <a:pt x="144" y="999"/>
                      </a:cubicBezTo>
                      <a:cubicBezTo>
                        <a:pt x="140" y="986"/>
                        <a:pt x="137" y="980"/>
                        <a:pt x="128" y="970"/>
                      </a:cubicBezTo>
                      <a:cubicBezTo>
                        <a:pt x="124" y="955"/>
                        <a:pt x="112" y="950"/>
                        <a:pt x="102" y="938"/>
                      </a:cubicBezTo>
                      <a:cubicBezTo>
                        <a:pt x="95" y="929"/>
                        <a:pt x="93" y="918"/>
                        <a:pt x="86" y="909"/>
                      </a:cubicBezTo>
                      <a:cubicBezTo>
                        <a:pt x="79" y="887"/>
                        <a:pt x="61" y="871"/>
                        <a:pt x="54" y="848"/>
                      </a:cubicBezTo>
                      <a:cubicBezTo>
                        <a:pt x="53" y="825"/>
                        <a:pt x="60" y="795"/>
                        <a:pt x="41" y="778"/>
                      </a:cubicBezTo>
                      <a:cubicBezTo>
                        <a:pt x="35" y="759"/>
                        <a:pt x="28" y="739"/>
                        <a:pt x="22" y="720"/>
                      </a:cubicBezTo>
                      <a:cubicBezTo>
                        <a:pt x="23" y="680"/>
                        <a:pt x="0" y="525"/>
                        <a:pt x="45" y="468"/>
                      </a:cubicBezTo>
                      <a:cubicBezTo>
                        <a:pt x="48" y="454"/>
                        <a:pt x="51" y="451"/>
                        <a:pt x="61" y="442"/>
                      </a:cubicBezTo>
                      <a:cubicBezTo>
                        <a:pt x="66" y="418"/>
                        <a:pt x="59" y="356"/>
                        <a:pt x="89" y="346"/>
                      </a:cubicBezTo>
                      <a:cubicBezTo>
                        <a:pt x="98" y="333"/>
                        <a:pt x="98" y="318"/>
                        <a:pt x="109" y="308"/>
                      </a:cubicBezTo>
                      <a:cubicBezTo>
                        <a:pt x="113" y="294"/>
                        <a:pt x="113" y="279"/>
                        <a:pt x="118" y="266"/>
                      </a:cubicBezTo>
                      <a:cubicBezTo>
                        <a:pt x="121" y="259"/>
                        <a:pt x="146" y="236"/>
                        <a:pt x="153" y="231"/>
                      </a:cubicBezTo>
                      <a:cubicBezTo>
                        <a:pt x="159" y="215"/>
                        <a:pt x="173" y="212"/>
                        <a:pt x="185" y="202"/>
                      </a:cubicBezTo>
                      <a:cubicBezTo>
                        <a:pt x="187" y="200"/>
                        <a:pt x="190" y="198"/>
                        <a:pt x="192" y="196"/>
                      </a:cubicBezTo>
                      <a:cubicBezTo>
                        <a:pt x="194" y="193"/>
                        <a:pt x="195" y="189"/>
                        <a:pt x="198" y="186"/>
                      </a:cubicBezTo>
                      <a:cubicBezTo>
                        <a:pt x="206" y="178"/>
                        <a:pt x="217" y="179"/>
                        <a:pt x="224" y="170"/>
                      </a:cubicBezTo>
                      <a:cubicBezTo>
                        <a:pt x="234" y="157"/>
                        <a:pt x="240" y="150"/>
                        <a:pt x="256" y="144"/>
                      </a:cubicBezTo>
                      <a:cubicBezTo>
                        <a:pt x="263" y="133"/>
                        <a:pt x="269" y="129"/>
                        <a:pt x="281" y="125"/>
                      </a:cubicBezTo>
                      <a:cubicBezTo>
                        <a:pt x="299" y="109"/>
                        <a:pt x="315" y="91"/>
                        <a:pt x="339" y="84"/>
                      </a:cubicBezTo>
                      <a:cubicBezTo>
                        <a:pt x="357" y="63"/>
                        <a:pt x="376" y="57"/>
                        <a:pt x="403" y="52"/>
                      </a:cubicBezTo>
                      <a:cubicBezTo>
                        <a:pt x="448" y="0"/>
                        <a:pt x="559" y="15"/>
                        <a:pt x="614" y="13"/>
                      </a:cubicBezTo>
                      <a:cubicBezTo>
                        <a:pt x="713" y="2"/>
                        <a:pt x="813" y="15"/>
                        <a:pt x="912" y="20"/>
                      </a:cubicBezTo>
                      <a:cubicBezTo>
                        <a:pt x="955" y="34"/>
                        <a:pt x="1013" y="31"/>
                        <a:pt x="1053" y="32"/>
                      </a:cubicBezTo>
                      <a:cubicBezTo>
                        <a:pt x="1064" y="37"/>
                        <a:pt x="1076" y="38"/>
                        <a:pt x="1088" y="42"/>
                      </a:cubicBezTo>
                      <a:cubicBezTo>
                        <a:pt x="1098" y="49"/>
                        <a:pt x="1108" y="54"/>
                        <a:pt x="1120" y="58"/>
                      </a:cubicBezTo>
                      <a:cubicBezTo>
                        <a:pt x="1144" y="74"/>
                        <a:pt x="1110" y="53"/>
                        <a:pt x="1145" y="68"/>
                      </a:cubicBezTo>
                      <a:cubicBezTo>
                        <a:pt x="1158" y="74"/>
                        <a:pt x="1167" y="86"/>
                        <a:pt x="1181" y="90"/>
                      </a:cubicBezTo>
                      <a:cubicBezTo>
                        <a:pt x="1193" y="98"/>
                        <a:pt x="1190" y="106"/>
                        <a:pt x="1200" y="116"/>
                      </a:cubicBezTo>
                      <a:cubicBezTo>
                        <a:pt x="1214" y="130"/>
                        <a:pt x="1246" y="133"/>
                        <a:pt x="1264" y="138"/>
                      </a:cubicBezTo>
                      <a:cubicBezTo>
                        <a:pt x="1274" y="155"/>
                        <a:pt x="1262" y="177"/>
                        <a:pt x="1283" y="183"/>
                      </a:cubicBezTo>
                      <a:cubicBezTo>
                        <a:pt x="1291" y="195"/>
                        <a:pt x="1304" y="200"/>
                        <a:pt x="1318" y="205"/>
                      </a:cubicBezTo>
                      <a:cubicBezTo>
                        <a:pt x="1319" y="236"/>
                        <a:pt x="1313" y="331"/>
                        <a:pt x="1341" y="359"/>
                      </a:cubicBezTo>
                      <a:cubicBezTo>
                        <a:pt x="1351" y="390"/>
                        <a:pt x="1341" y="424"/>
                        <a:pt x="1350" y="455"/>
                      </a:cubicBezTo>
                      <a:cubicBezTo>
                        <a:pt x="1353" y="476"/>
                        <a:pt x="1356" y="498"/>
                        <a:pt x="1360" y="519"/>
                      </a:cubicBezTo>
                      <a:cubicBezTo>
                        <a:pt x="1358" y="555"/>
                        <a:pt x="1363" y="565"/>
                        <a:pt x="1347" y="589"/>
                      </a:cubicBezTo>
                      <a:cubicBezTo>
                        <a:pt x="1344" y="635"/>
                        <a:pt x="1342" y="661"/>
                        <a:pt x="1344" y="708"/>
                      </a:cubicBezTo>
                      <a:cubicBezTo>
                        <a:pt x="1342" y="761"/>
                        <a:pt x="1358" y="806"/>
                        <a:pt x="1315" y="836"/>
                      </a:cubicBezTo>
                      <a:cubicBezTo>
                        <a:pt x="1304" y="853"/>
                        <a:pt x="1290" y="869"/>
                        <a:pt x="1277" y="884"/>
                      </a:cubicBezTo>
                      <a:cubicBezTo>
                        <a:pt x="1273" y="908"/>
                        <a:pt x="1268" y="934"/>
                        <a:pt x="1254" y="954"/>
                      </a:cubicBezTo>
                      <a:cubicBezTo>
                        <a:pt x="1251" y="965"/>
                        <a:pt x="1246" y="972"/>
                        <a:pt x="1238" y="980"/>
                      </a:cubicBezTo>
                      <a:cubicBezTo>
                        <a:pt x="1225" y="1020"/>
                        <a:pt x="1189" y="1055"/>
                        <a:pt x="1158" y="1082"/>
                      </a:cubicBezTo>
                      <a:cubicBezTo>
                        <a:pt x="1150" y="1107"/>
                        <a:pt x="1147" y="1106"/>
                        <a:pt x="1123" y="1117"/>
                      </a:cubicBezTo>
                      <a:cubicBezTo>
                        <a:pt x="1108" y="1134"/>
                        <a:pt x="1083" y="1148"/>
                        <a:pt x="1062" y="1156"/>
                      </a:cubicBezTo>
                      <a:cubicBezTo>
                        <a:pt x="1036" y="1196"/>
                        <a:pt x="987" y="1189"/>
                        <a:pt x="944" y="1191"/>
                      </a:cubicBezTo>
                      <a:cubicBezTo>
                        <a:pt x="936" y="1192"/>
                        <a:pt x="928" y="1191"/>
                        <a:pt x="921" y="1194"/>
                      </a:cubicBezTo>
                      <a:cubicBezTo>
                        <a:pt x="914" y="1197"/>
                        <a:pt x="910" y="1207"/>
                        <a:pt x="902" y="1207"/>
                      </a:cubicBezTo>
                      <a:cubicBezTo>
                        <a:pt x="871" y="1208"/>
                        <a:pt x="840" y="1209"/>
                        <a:pt x="809" y="1210"/>
                      </a:cubicBezTo>
                      <a:cubicBezTo>
                        <a:pt x="790" y="1215"/>
                        <a:pt x="776" y="1217"/>
                        <a:pt x="755" y="1220"/>
                      </a:cubicBezTo>
                      <a:cubicBezTo>
                        <a:pt x="661" y="1219"/>
                        <a:pt x="567" y="1219"/>
                        <a:pt x="473" y="1216"/>
                      </a:cubicBezTo>
                      <a:cubicBezTo>
                        <a:pt x="417" y="1214"/>
                        <a:pt x="369" y="1175"/>
                        <a:pt x="320" y="1159"/>
                      </a:cubicBezTo>
                      <a:cubicBezTo>
                        <a:pt x="307" y="1146"/>
                        <a:pt x="277" y="1141"/>
                        <a:pt x="269" y="1133"/>
                      </a:cubicBezTo>
                      <a:cubicBezTo>
                        <a:pt x="268" y="1132"/>
                        <a:pt x="269" y="1129"/>
                        <a:pt x="269" y="1127"/>
                      </a:cubicBezTo>
                      <a:close/>
                    </a:path>
                  </a:pathLst>
                </a:custGeom>
                <a:solidFill>
                  <a:srgbClr val="FFC1C1"/>
                </a:solidFill>
                <a:ln w="19050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1527" name="Freeform 187"/>
                <p:cNvSpPr>
                  <a:spLocks/>
                </p:cNvSpPr>
                <p:nvPr/>
              </p:nvSpPr>
              <p:spPr bwMode="auto">
                <a:xfrm>
                  <a:off x="363" y="603"/>
                  <a:ext cx="382" cy="310"/>
                </a:xfrm>
                <a:custGeom>
                  <a:avLst/>
                  <a:gdLst>
                    <a:gd name="T0" fmla="*/ 8 w 500"/>
                    <a:gd name="T1" fmla="*/ 173 h 445"/>
                    <a:gd name="T2" fmla="*/ 0 w 500"/>
                    <a:gd name="T3" fmla="*/ 159 h 445"/>
                    <a:gd name="T4" fmla="*/ 18 w 500"/>
                    <a:gd name="T5" fmla="*/ 95 h 445"/>
                    <a:gd name="T6" fmla="*/ 21 w 500"/>
                    <a:gd name="T7" fmla="*/ 90 h 445"/>
                    <a:gd name="T8" fmla="*/ 22 w 500"/>
                    <a:gd name="T9" fmla="*/ 78 h 445"/>
                    <a:gd name="T10" fmla="*/ 53 w 500"/>
                    <a:gd name="T11" fmla="*/ 47 h 445"/>
                    <a:gd name="T12" fmla="*/ 77 w 500"/>
                    <a:gd name="T13" fmla="*/ 31 h 445"/>
                    <a:gd name="T14" fmla="*/ 103 w 500"/>
                    <a:gd name="T15" fmla="*/ 18 h 445"/>
                    <a:gd name="T16" fmla="*/ 136 w 500"/>
                    <a:gd name="T17" fmla="*/ 1 h 445"/>
                    <a:gd name="T18" fmla="*/ 305 w 500"/>
                    <a:gd name="T19" fmla="*/ 11 h 445"/>
                    <a:gd name="T20" fmla="*/ 325 w 500"/>
                    <a:gd name="T21" fmla="*/ 40 h 445"/>
                    <a:gd name="T22" fmla="*/ 342 w 500"/>
                    <a:gd name="T23" fmla="*/ 47 h 445"/>
                    <a:gd name="T24" fmla="*/ 356 w 500"/>
                    <a:gd name="T25" fmla="*/ 56 h 445"/>
                    <a:gd name="T26" fmla="*/ 371 w 500"/>
                    <a:gd name="T27" fmla="*/ 85 h 445"/>
                    <a:gd name="T28" fmla="*/ 367 w 500"/>
                    <a:gd name="T29" fmla="*/ 189 h 445"/>
                    <a:gd name="T30" fmla="*/ 356 w 500"/>
                    <a:gd name="T31" fmla="*/ 207 h 445"/>
                    <a:gd name="T32" fmla="*/ 342 w 500"/>
                    <a:gd name="T33" fmla="*/ 232 h 445"/>
                    <a:gd name="T34" fmla="*/ 338 w 500"/>
                    <a:gd name="T35" fmla="*/ 242 h 445"/>
                    <a:gd name="T36" fmla="*/ 326 w 500"/>
                    <a:gd name="T37" fmla="*/ 249 h 445"/>
                    <a:gd name="T38" fmla="*/ 312 w 500"/>
                    <a:gd name="T39" fmla="*/ 264 h 445"/>
                    <a:gd name="T40" fmla="*/ 306 w 500"/>
                    <a:gd name="T41" fmla="*/ 269 h 445"/>
                    <a:gd name="T42" fmla="*/ 290 w 500"/>
                    <a:gd name="T43" fmla="*/ 286 h 445"/>
                    <a:gd name="T44" fmla="*/ 235 w 500"/>
                    <a:gd name="T45" fmla="*/ 301 h 445"/>
                    <a:gd name="T46" fmla="*/ 125 w 500"/>
                    <a:gd name="T47" fmla="*/ 299 h 445"/>
                    <a:gd name="T48" fmla="*/ 108 w 500"/>
                    <a:gd name="T49" fmla="*/ 290 h 445"/>
                    <a:gd name="T50" fmla="*/ 70 w 500"/>
                    <a:gd name="T51" fmla="*/ 268 h 445"/>
                    <a:gd name="T52" fmla="*/ 55 w 500"/>
                    <a:gd name="T53" fmla="*/ 254 h 445"/>
                    <a:gd name="T54" fmla="*/ 21 w 500"/>
                    <a:gd name="T55" fmla="*/ 212 h 445"/>
                    <a:gd name="T56" fmla="*/ 8 w 500"/>
                    <a:gd name="T57" fmla="*/ 173 h 445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w 500"/>
                    <a:gd name="T88" fmla="*/ 0 h 445"/>
                    <a:gd name="T89" fmla="*/ 500 w 500"/>
                    <a:gd name="T90" fmla="*/ 445 h 445"/>
                  </a:gdLst>
                  <a:ahLst/>
                  <a:cxnLst>
                    <a:cxn ang="T58">
                      <a:pos x="T0" y="T1"/>
                    </a:cxn>
                    <a:cxn ang="T59">
                      <a:pos x="T2" y="T3"/>
                    </a:cxn>
                    <a:cxn ang="T60">
                      <a:pos x="T4" y="T5"/>
                    </a:cxn>
                    <a:cxn ang="T61">
                      <a:pos x="T6" y="T7"/>
                    </a:cxn>
                    <a:cxn ang="T62">
                      <a:pos x="T8" y="T9"/>
                    </a:cxn>
                    <a:cxn ang="T63">
                      <a:pos x="T10" y="T11"/>
                    </a:cxn>
                    <a:cxn ang="T64">
                      <a:pos x="T12" y="T13"/>
                    </a:cxn>
                    <a:cxn ang="T65">
                      <a:pos x="T14" y="T15"/>
                    </a:cxn>
                    <a:cxn ang="T66">
                      <a:pos x="T16" y="T17"/>
                    </a:cxn>
                    <a:cxn ang="T67">
                      <a:pos x="T18" y="T19"/>
                    </a:cxn>
                    <a:cxn ang="T68">
                      <a:pos x="T20" y="T21"/>
                    </a:cxn>
                    <a:cxn ang="T69">
                      <a:pos x="T22" y="T23"/>
                    </a:cxn>
                    <a:cxn ang="T70">
                      <a:pos x="T24" y="T25"/>
                    </a:cxn>
                    <a:cxn ang="T71">
                      <a:pos x="T26" y="T27"/>
                    </a:cxn>
                    <a:cxn ang="T72">
                      <a:pos x="T28" y="T29"/>
                    </a:cxn>
                    <a:cxn ang="T73">
                      <a:pos x="T30" y="T31"/>
                    </a:cxn>
                    <a:cxn ang="T74">
                      <a:pos x="T32" y="T33"/>
                    </a:cxn>
                    <a:cxn ang="T75">
                      <a:pos x="T34" y="T35"/>
                    </a:cxn>
                    <a:cxn ang="T76">
                      <a:pos x="T36" y="T37"/>
                    </a:cxn>
                    <a:cxn ang="T77">
                      <a:pos x="T38" y="T39"/>
                    </a:cxn>
                    <a:cxn ang="T78">
                      <a:pos x="T40" y="T41"/>
                    </a:cxn>
                    <a:cxn ang="T79">
                      <a:pos x="T42" y="T43"/>
                    </a:cxn>
                    <a:cxn ang="T80">
                      <a:pos x="T44" y="T45"/>
                    </a:cxn>
                    <a:cxn ang="T81">
                      <a:pos x="T46" y="T47"/>
                    </a:cxn>
                    <a:cxn ang="T82">
                      <a:pos x="T48" y="T49"/>
                    </a:cxn>
                    <a:cxn ang="T83">
                      <a:pos x="T50" y="T51"/>
                    </a:cxn>
                    <a:cxn ang="T84">
                      <a:pos x="T52" y="T53"/>
                    </a:cxn>
                    <a:cxn ang="T85">
                      <a:pos x="T54" y="T55"/>
                    </a:cxn>
                    <a:cxn ang="T86">
                      <a:pos x="T56" y="T57"/>
                    </a:cxn>
                  </a:cxnLst>
                  <a:rect l="T87" t="T88" r="T89" b="T90"/>
                  <a:pathLst>
                    <a:path w="500" h="445">
                      <a:moveTo>
                        <a:pt x="10" y="249"/>
                      </a:moveTo>
                      <a:cubicBezTo>
                        <a:pt x="5" y="242"/>
                        <a:pt x="3" y="236"/>
                        <a:pt x="0" y="228"/>
                      </a:cubicBezTo>
                      <a:cubicBezTo>
                        <a:pt x="4" y="194"/>
                        <a:pt x="1" y="162"/>
                        <a:pt x="24" y="136"/>
                      </a:cubicBezTo>
                      <a:cubicBezTo>
                        <a:pt x="25" y="134"/>
                        <a:pt x="26" y="131"/>
                        <a:pt x="27" y="129"/>
                      </a:cubicBezTo>
                      <a:cubicBezTo>
                        <a:pt x="28" y="123"/>
                        <a:pt x="27" y="117"/>
                        <a:pt x="29" y="112"/>
                      </a:cubicBezTo>
                      <a:cubicBezTo>
                        <a:pt x="31" y="104"/>
                        <a:pt x="63" y="77"/>
                        <a:pt x="70" y="67"/>
                      </a:cubicBezTo>
                      <a:cubicBezTo>
                        <a:pt x="74" y="53"/>
                        <a:pt x="89" y="50"/>
                        <a:pt x="101" y="45"/>
                      </a:cubicBezTo>
                      <a:cubicBezTo>
                        <a:pt x="106" y="28"/>
                        <a:pt x="120" y="30"/>
                        <a:pt x="135" y="26"/>
                      </a:cubicBezTo>
                      <a:cubicBezTo>
                        <a:pt x="150" y="15"/>
                        <a:pt x="160" y="7"/>
                        <a:pt x="178" y="2"/>
                      </a:cubicBezTo>
                      <a:cubicBezTo>
                        <a:pt x="408" y="4"/>
                        <a:pt x="304" y="0"/>
                        <a:pt x="399" y="16"/>
                      </a:cubicBezTo>
                      <a:cubicBezTo>
                        <a:pt x="414" y="27"/>
                        <a:pt x="415" y="44"/>
                        <a:pt x="425" y="57"/>
                      </a:cubicBezTo>
                      <a:cubicBezTo>
                        <a:pt x="430" y="63"/>
                        <a:pt x="440" y="65"/>
                        <a:pt x="447" y="67"/>
                      </a:cubicBezTo>
                      <a:cubicBezTo>
                        <a:pt x="452" y="76"/>
                        <a:pt x="458" y="75"/>
                        <a:pt x="466" y="81"/>
                      </a:cubicBezTo>
                      <a:cubicBezTo>
                        <a:pt x="470" y="97"/>
                        <a:pt x="473" y="110"/>
                        <a:pt x="485" y="122"/>
                      </a:cubicBezTo>
                      <a:cubicBezTo>
                        <a:pt x="499" y="169"/>
                        <a:pt x="500" y="225"/>
                        <a:pt x="480" y="271"/>
                      </a:cubicBezTo>
                      <a:cubicBezTo>
                        <a:pt x="478" y="286"/>
                        <a:pt x="479" y="290"/>
                        <a:pt x="466" y="297"/>
                      </a:cubicBezTo>
                      <a:cubicBezTo>
                        <a:pt x="459" y="307"/>
                        <a:pt x="453" y="321"/>
                        <a:pt x="447" y="333"/>
                      </a:cubicBezTo>
                      <a:cubicBezTo>
                        <a:pt x="445" y="338"/>
                        <a:pt x="446" y="344"/>
                        <a:pt x="442" y="348"/>
                      </a:cubicBezTo>
                      <a:cubicBezTo>
                        <a:pt x="438" y="352"/>
                        <a:pt x="427" y="357"/>
                        <a:pt x="427" y="357"/>
                      </a:cubicBezTo>
                      <a:cubicBezTo>
                        <a:pt x="419" y="370"/>
                        <a:pt x="425" y="362"/>
                        <a:pt x="408" y="379"/>
                      </a:cubicBezTo>
                      <a:cubicBezTo>
                        <a:pt x="406" y="381"/>
                        <a:pt x="401" y="386"/>
                        <a:pt x="401" y="386"/>
                      </a:cubicBezTo>
                      <a:cubicBezTo>
                        <a:pt x="397" y="400"/>
                        <a:pt x="389" y="401"/>
                        <a:pt x="379" y="410"/>
                      </a:cubicBezTo>
                      <a:cubicBezTo>
                        <a:pt x="348" y="437"/>
                        <a:pt x="369" y="428"/>
                        <a:pt x="307" y="432"/>
                      </a:cubicBezTo>
                      <a:cubicBezTo>
                        <a:pt x="261" y="445"/>
                        <a:pt x="209" y="443"/>
                        <a:pt x="163" y="429"/>
                      </a:cubicBezTo>
                      <a:cubicBezTo>
                        <a:pt x="156" y="424"/>
                        <a:pt x="149" y="423"/>
                        <a:pt x="142" y="417"/>
                      </a:cubicBezTo>
                      <a:cubicBezTo>
                        <a:pt x="125" y="403"/>
                        <a:pt x="112" y="389"/>
                        <a:pt x="91" y="384"/>
                      </a:cubicBezTo>
                      <a:cubicBezTo>
                        <a:pt x="86" y="374"/>
                        <a:pt x="79" y="373"/>
                        <a:pt x="72" y="364"/>
                      </a:cubicBezTo>
                      <a:cubicBezTo>
                        <a:pt x="56" y="343"/>
                        <a:pt x="49" y="320"/>
                        <a:pt x="27" y="304"/>
                      </a:cubicBezTo>
                      <a:cubicBezTo>
                        <a:pt x="18" y="282"/>
                        <a:pt x="10" y="275"/>
                        <a:pt x="10" y="249"/>
                      </a:cubicBezTo>
                      <a:close/>
                    </a:path>
                  </a:pathLst>
                </a:custGeom>
                <a:solidFill>
                  <a:srgbClr val="BFBFBF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dirty="0"/>
                </a:p>
              </p:txBody>
            </p:sp>
          </p:grpSp>
          <p:sp>
            <p:nvSpPr>
              <p:cNvPr id="1525" name="5-Point Star 1524"/>
              <p:cNvSpPr/>
              <p:nvPr/>
            </p:nvSpPr>
            <p:spPr>
              <a:xfrm>
                <a:off x="3436301" y="3364979"/>
                <a:ext cx="201217" cy="201217"/>
              </a:xfrm>
              <a:prstGeom prst="star5">
                <a:avLst/>
              </a:prstGeom>
              <a:solidFill>
                <a:srgbClr val="FF00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417" name="Group 612"/>
            <p:cNvGrpSpPr/>
            <p:nvPr/>
          </p:nvGrpSpPr>
          <p:grpSpPr>
            <a:xfrm>
              <a:off x="4038600" y="5801625"/>
              <a:ext cx="987288" cy="903975"/>
              <a:chOff x="3171214" y="2912992"/>
              <a:chExt cx="987288" cy="903975"/>
            </a:xfrm>
          </p:grpSpPr>
          <p:grpSp>
            <p:nvGrpSpPr>
              <p:cNvPr id="1520" name="Group 193"/>
              <p:cNvGrpSpPr>
                <a:grpSpLocks/>
              </p:cNvGrpSpPr>
              <p:nvPr/>
            </p:nvGrpSpPr>
            <p:grpSpPr bwMode="auto">
              <a:xfrm>
                <a:off x="3171214" y="2912992"/>
                <a:ext cx="987288" cy="903975"/>
                <a:chOff x="311" y="500"/>
                <a:chExt cx="474" cy="434"/>
              </a:xfrm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grpSpPr>
            <p:sp>
              <p:nvSpPr>
                <p:cNvPr id="1522" name="Freeform 186"/>
                <p:cNvSpPr>
                  <a:spLocks/>
                </p:cNvSpPr>
                <p:nvPr/>
              </p:nvSpPr>
              <p:spPr bwMode="auto">
                <a:xfrm>
                  <a:off x="311" y="500"/>
                  <a:ext cx="474" cy="434"/>
                </a:xfrm>
                <a:custGeom>
                  <a:avLst/>
                  <a:gdLst>
                    <a:gd name="T0" fmla="*/ 94 w 1363"/>
                    <a:gd name="T1" fmla="*/ 401 h 1220"/>
                    <a:gd name="T2" fmla="*/ 74 w 1363"/>
                    <a:gd name="T3" fmla="*/ 384 h 1220"/>
                    <a:gd name="T4" fmla="*/ 61 w 1363"/>
                    <a:gd name="T5" fmla="*/ 371 h 1220"/>
                    <a:gd name="T6" fmla="*/ 50 w 1363"/>
                    <a:gd name="T7" fmla="*/ 355 h 1220"/>
                    <a:gd name="T8" fmla="*/ 45 w 1363"/>
                    <a:gd name="T9" fmla="*/ 345 h 1220"/>
                    <a:gd name="T10" fmla="*/ 35 w 1363"/>
                    <a:gd name="T11" fmla="*/ 334 h 1220"/>
                    <a:gd name="T12" fmla="*/ 30 w 1363"/>
                    <a:gd name="T13" fmla="*/ 323 h 1220"/>
                    <a:gd name="T14" fmla="*/ 19 w 1363"/>
                    <a:gd name="T15" fmla="*/ 302 h 1220"/>
                    <a:gd name="T16" fmla="*/ 14 w 1363"/>
                    <a:gd name="T17" fmla="*/ 277 h 1220"/>
                    <a:gd name="T18" fmla="*/ 8 w 1363"/>
                    <a:gd name="T19" fmla="*/ 256 h 1220"/>
                    <a:gd name="T20" fmla="*/ 16 w 1363"/>
                    <a:gd name="T21" fmla="*/ 166 h 1220"/>
                    <a:gd name="T22" fmla="*/ 21 w 1363"/>
                    <a:gd name="T23" fmla="*/ 157 h 1220"/>
                    <a:gd name="T24" fmla="*/ 31 w 1363"/>
                    <a:gd name="T25" fmla="*/ 123 h 1220"/>
                    <a:gd name="T26" fmla="*/ 38 w 1363"/>
                    <a:gd name="T27" fmla="*/ 110 h 1220"/>
                    <a:gd name="T28" fmla="*/ 41 w 1363"/>
                    <a:gd name="T29" fmla="*/ 95 h 1220"/>
                    <a:gd name="T30" fmla="*/ 53 w 1363"/>
                    <a:gd name="T31" fmla="*/ 82 h 1220"/>
                    <a:gd name="T32" fmla="*/ 64 w 1363"/>
                    <a:gd name="T33" fmla="*/ 72 h 1220"/>
                    <a:gd name="T34" fmla="*/ 67 w 1363"/>
                    <a:gd name="T35" fmla="*/ 70 h 1220"/>
                    <a:gd name="T36" fmla="*/ 69 w 1363"/>
                    <a:gd name="T37" fmla="*/ 66 h 1220"/>
                    <a:gd name="T38" fmla="*/ 78 w 1363"/>
                    <a:gd name="T39" fmla="*/ 60 h 1220"/>
                    <a:gd name="T40" fmla="*/ 89 w 1363"/>
                    <a:gd name="T41" fmla="*/ 51 h 1220"/>
                    <a:gd name="T42" fmla="*/ 98 w 1363"/>
                    <a:gd name="T43" fmla="*/ 44 h 1220"/>
                    <a:gd name="T44" fmla="*/ 118 w 1363"/>
                    <a:gd name="T45" fmla="*/ 30 h 1220"/>
                    <a:gd name="T46" fmla="*/ 140 w 1363"/>
                    <a:gd name="T47" fmla="*/ 18 h 1220"/>
                    <a:gd name="T48" fmla="*/ 214 w 1363"/>
                    <a:gd name="T49" fmla="*/ 5 h 1220"/>
                    <a:gd name="T50" fmla="*/ 317 w 1363"/>
                    <a:gd name="T51" fmla="*/ 7 h 1220"/>
                    <a:gd name="T52" fmla="*/ 366 w 1363"/>
                    <a:gd name="T53" fmla="*/ 11 h 1220"/>
                    <a:gd name="T54" fmla="*/ 378 w 1363"/>
                    <a:gd name="T55" fmla="*/ 15 h 1220"/>
                    <a:gd name="T56" fmla="*/ 389 w 1363"/>
                    <a:gd name="T57" fmla="*/ 21 h 1220"/>
                    <a:gd name="T58" fmla="*/ 398 w 1363"/>
                    <a:gd name="T59" fmla="*/ 24 h 1220"/>
                    <a:gd name="T60" fmla="*/ 411 w 1363"/>
                    <a:gd name="T61" fmla="*/ 32 h 1220"/>
                    <a:gd name="T62" fmla="*/ 417 w 1363"/>
                    <a:gd name="T63" fmla="*/ 41 h 1220"/>
                    <a:gd name="T64" fmla="*/ 440 w 1363"/>
                    <a:gd name="T65" fmla="*/ 49 h 1220"/>
                    <a:gd name="T66" fmla="*/ 446 w 1363"/>
                    <a:gd name="T67" fmla="*/ 65 h 1220"/>
                    <a:gd name="T68" fmla="*/ 458 w 1363"/>
                    <a:gd name="T69" fmla="*/ 73 h 1220"/>
                    <a:gd name="T70" fmla="*/ 466 w 1363"/>
                    <a:gd name="T71" fmla="*/ 128 h 1220"/>
                    <a:gd name="T72" fmla="*/ 469 w 1363"/>
                    <a:gd name="T73" fmla="*/ 162 h 1220"/>
                    <a:gd name="T74" fmla="*/ 473 w 1363"/>
                    <a:gd name="T75" fmla="*/ 185 h 1220"/>
                    <a:gd name="T76" fmla="*/ 468 w 1363"/>
                    <a:gd name="T77" fmla="*/ 210 h 1220"/>
                    <a:gd name="T78" fmla="*/ 467 w 1363"/>
                    <a:gd name="T79" fmla="*/ 252 h 1220"/>
                    <a:gd name="T80" fmla="*/ 457 w 1363"/>
                    <a:gd name="T81" fmla="*/ 297 h 1220"/>
                    <a:gd name="T82" fmla="*/ 444 w 1363"/>
                    <a:gd name="T83" fmla="*/ 314 h 1220"/>
                    <a:gd name="T84" fmla="*/ 436 w 1363"/>
                    <a:gd name="T85" fmla="*/ 339 h 1220"/>
                    <a:gd name="T86" fmla="*/ 431 w 1363"/>
                    <a:gd name="T87" fmla="*/ 349 h 1220"/>
                    <a:gd name="T88" fmla="*/ 403 w 1363"/>
                    <a:gd name="T89" fmla="*/ 385 h 1220"/>
                    <a:gd name="T90" fmla="*/ 391 w 1363"/>
                    <a:gd name="T91" fmla="*/ 397 h 1220"/>
                    <a:gd name="T92" fmla="*/ 369 w 1363"/>
                    <a:gd name="T93" fmla="*/ 411 h 1220"/>
                    <a:gd name="T94" fmla="*/ 328 w 1363"/>
                    <a:gd name="T95" fmla="*/ 424 h 1220"/>
                    <a:gd name="T96" fmla="*/ 320 w 1363"/>
                    <a:gd name="T97" fmla="*/ 425 h 1220"/>
                    <a:gd name="T98" fmla="*/ 314 w 1363"/>
                    <a:gd name="T99" fmla="*/ 429 h 1220"/>
                    <a:gd name="T100" fmla="*/ 281 w 1363"/>
                    <a:gd name="T101" fmla="*/ 430 h 1220"/>
                    <a:gd name="T102" fmla="*/ 263 w 1363"/>
                    <a:gd name="T103" fmla="*/ 434 h 1220"/>
                    <a:gd name="T104" fmla="*/ 164 w 1363"/>
                    <a:gd name="T105" fmla="*/ 433 h 1220"/>
                    <a:gd name="T106" fmla="*/ 111 w 1363"/>
                    <a:gd name="T107" fmla="*/ 412 h 1220"/>
                    <a:gd name="T108" fmla="*/ 94 w 1363"/>
                    <a:gd name="T109" fmla="*/ 403 h 1220"/>
                    <a:gd name="T110" fmla="*/ 94 w 1363"/>
                    <a:gd name="T111" fmla="*/ 401 h 1220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w 1363"/>
                    <a:gd name="T169" fmla="*/ 0 h 1220"/>
                    <a:gd name="T170" fmla="*/ 1363 w 1363"/>
                    <a:gd name="T171" fmla="*/ 1220 h 1220"/>
                  </a:gdLst>
                  <a:ahLst/>
                  <a:cxnLst>
                    <a:cxn ang="T112">
                      <a:pos x="T0" y="T1"/>
                    </a:cxn>
                    <a:cxn ang="T113">
                      <a:pos x="T2" y="T3"/>
                    </a:cxn>
                    <a:cxn ang="T114">
                      <a:pos x="T4" y="T5"/>
                    </a:cxn>
                    <a:cxn ang="T115">
                      <a:pos x="T6" y="T7"/>
                    </a:cxn>
                    <a:cxn ang="T116">
                      <a:pos x="T8" y="T9"/>
                    </a:cxn>
                    <a:cxn ang="T117">
                      <a:pos x="T10" y="T11"/>
                    </a:cxn>
                    <a:cxn ang="T118">
                      <a:pos x="T12" y="T13"/>
                    </a:cxn>
                    <a:cxn ang="T119">
                      <a:pos x="T14" y="T15"/>
                    </a:cxn>
                    <a:cxn ang="T120">
                      <a:pos x="T16" y="T17"/>
                    </a:cxn>
                    <a:cxn ang="T121">
                      <a:pos x="T18" y="T19"/>
                    </a:cxn>
                    <a:cxn ang="T122">
                      <a:pos x="T20" y="T21"/>
                    </a:cxn>
                    <a:cxn ang="T123">
                      <a:pos x="T22" y="T23"/>
                    </a:cxn>
                    <a:cxn ang="T124">
                      <a:pos x="T24" y="T25"/>
                    </a:cxn>
                    <a:cxn ang="T125">
                      <a:pos x="T26" y="T27"/>
                    </a:cxn>
                    <a:cxn ang="T126">
                      <a:pos x="T28" y="T29"/>
                    </a:cxn>
                    <a:cxn ang="T127">
                      <a:pos x="T30" y="T31"/>
                    </a:cxn>
                    <a:cxn ang="T128">
                      <a:pos x="T32" y="T33"/>
                    </a:cxn>
                    <a:cxn ang="T129">
                      <a:pos x="T34" y="T35"/>
                    </a:cxn>
                    <a:cxn ang="T130">
                      <a:pos x="T36" y="T37"/>
                    </a:cxn>
                    <a:cxn ang="T131">
                      <a:pos x="T38" y="T39"/>
                    </a:cxn>
                    <a:cxn ang="T132">
                      <a:pos x="T40" y="T41"/>
                    </a:cxn>
                    <a:cxn ang="T133">
                      <a:pos x="T42" y="T43"/>
                    </a:cxn>
                    <a:cxn ang="T134">
                      <a:pos x="T44" y="T45"/>
                    </a:cxn>
                    <a:cxn ang="T135">
                      <a:pos x="T46" y="T47"/>
                    </a:cxn>
                    <a:cxn ang="T136">
                      <a:pos x="T48" y="T49"/>
                    </a:cxn>
                    <a:cxn ang="T137">
                      <a:pos x="T50" y="T51"/>
                    </a:cxn>
                    <a:cxn ang="T138">
                      <a:pos x="T52" y="T53"/>
                    </a:cxn>
                    <a:cxn ang="T139">
                      <a:pos x="T54" y="T55"/>
                    </a:cxn>
                    <a:cxn ang="T140">
                      <a:pos x="T56" y="T57"/>
                    </a:cxn>
                    <a:cxn ang="T141">
                      <a:pos x="T58" y="T59"/>
                    </a:cxn>
                    <a:cxn ang="T142">
                      <a:pos x="T60" y="T61"/>
                    </a:cxn>
                    <a:cxn ang="T143">
                      <a:pos x="T62" y="T63"/>
                    </a:cxn>
                    <a:cxn ang="T144">
                      <a:pos x="T64" y="T65"/>
                    </a:cxn>
                    <a:cxn ang="T145">
                      <a:pos x="T66" y="T67"/>
                    </a:cxn>
                    <a:cxn ang="T146">
                      <a:pos x="T68" y="T69"/>
                    </a:cxn>
                    <a:cxn ang="T147">
                      <a:pos x="T70" y="T71"/>
                    </a:cxn>
                    <a:cxn ang="T148">
                      <a:pos x="T72" y="T73"/>
                    </a:cxn>
                    <a:cxn ang="T149">
                      <a:pos x="T74" y="T75"/>
                    </a:cxn>
                    <a:cxn ang="T150">
                      <a:pos x="T76" y="T77"/>
                    </a:cxn>
                    <a:cxn ang="T151">
                      <a:pos x="T78" y="T79"/>
                    </a:cxn>
                    <a:cxn ang="T152">
                      <a:pos x="T80" y="T81"/>
                    </a:cxn>
                    <a:cxn ang="T153">
                      <a:pos x="T82" y="T83"/>
                    </a:cxn>
                    <a:cxn ang="T154">
                      <a:pos x="T84" y="T85"/>
                    </a:cxn>
                    <a:cxn ang="T155">
                      <a:pos x="T86" y="T87"/>
                    </a:cxn>
                    <a:cxn ang="T156">
                      <a:pos x="T88" y="T89"/>
                    </a:cxn>
                    <a:cxn ang="T157">
                      <a:pos x="T90" y="T91"/>
                    </a:cxn>
                    <a:cxn ang="T158">
                      <a:pos x="T92" y="T93"/>
                    </a:cxn>
                    <a:cxn ang="T159">
                      <a:pos x="T94" y="T95"/>
                    </a:cxn>
                    <a:cxn ang="T160">
                      <a:pos x="T96" y="T97"/>
                    </a:cxn>
                    <a:cxn ang="T161">
                      <a:pos x="T98" y="T99"/>
                    </a:cxn>
                    <a:cxn ang="T162">
                      <a:pos x="T100" y="T101"/>
                    </a:cxn>
                    <a:cxn ang="T163">
                      <a:pos x="T102" y="T103"/>
                    </a:cxn>
                    <a:cxn ang="T164">
                      <a:pos x="T104" y="T105"/>
                    </a:cxn>
                    <a:cxn ang="T165">
                      <a:pos x="T106" y="T107"/>
                    </a:cxn>
                    <a:cxn ang="T166">
                      <a:pos x="T108" y="T109"/>
                    </a:cxn>
                    <a:cxn ang="T167">
                      <a:pos x="T110" y="T111"/>
                    </a:cxn>
                  </a:cxnLst>
                  <a:rect l="T168" t="T169" r="T170" b="T171"/>
                  <a:pathLst>
                    <a:path w="1363" h="1220">
                      <a:moveTo>
                        <a:pt x="269" y="1127"/>
                      </a:moveTo>
                      <a:cubicBezTo>
                        <a:pt x="252" y="1110"/>
                        <a:pt x="231" y="1096"/>
                        <a:pt x="214" y="1079"/>
                      </a:cubicBezTo>
                      <a:cubicBezTo>
                        <a:pt x="201" y="1066"/>
                        <a:pt x="192" y="1055"/>
                        <a:pt x="176" y="1044"/>
                      </a:cubicBezTo>
                      <a:cubicBezTo>
                        <a:pt x="166" y="1030"/>
                        <a:pt x="158" y="1008"/>
                        <a:pt x="144" y="999"/>
                      </a:cubicBezTo>
                      <a:cubicBezTo>
                        <a:pt x="140" y="986"/>
                        <a:pt x="137" y="980"/>
                        <a:pt x="128" y="970"/>
                      </a:cubicBezTo>
                      <a:cubicBezTo>
                        <a:pt x="124" y="955"/>
                        <a:pt x="112" y="950"/>
                        <a:pt x="102" y="938"/>
                      </a:cubicBezTo>
                      <a:cubicBezTo>
                        <a:pt x="95" y="929"/>
                        <a:pt x="93" y="918"/>
                        <a:pt x="86" y="909"/>
                      </a:cubicBezTo>
                      <a:cubicBezTo>
                        <a:pt x="79" y="887"/>
                        <a:pt x="61" y="871"/>
                        <a:pt x="54" y="848"/>
                      </a:cubicBezTo>
                      <a:cubicBezTo>
                        <a:pt x="53" y="825"/>
                        <a:pt x="60" y="795"/>
                        <a:pt x="41" y="778"/>
                      </a:cubicBezTo>
                      <a:cubicBezTo>
                        <a:pt x="35" y="759"/>
                        <a:pt x="28" y="739"/>
                        <a:pt x="22" y="720"/>
                      </a:cubicBezTo>
                      <a:cubicBezTo>
                        <a:pt x="23" y="680"/>
                        <a:pt x="0" y="525"/>
                        <a:pt x="45" y="468"/>
                      </a:cubicBezTo>
                      <a:cubicBezTo>
                        <a:pt x="48" y="454"/>
                        <a:pt x="51" y="451"/>
                        <a:pt x="61" y="442"/>
                      </a:cubicBezTo>
                      <a:cubicBezTo>
                        <a:pt x="66" y="418"/>
                        <a:pt x="59" y="356"/>
                        <a:pt x="89" y="346"/>
                      </a:cubicBezTo>
                      <a:cubicBezTo>
                        <a:pt x="98" y="333"/>
                        <a:pt x="98" y="318"/>
                        <a:pt x="109" y="308"/>
                      </a:cubicBezTo>
                      <a:cubicBezTo>
                        <a:pt x="113" y="294"/>
                        <a:pt x="113" y="279"/>
                        <a:pt x="118" y="266"/>
                      </a:cubicBezTo>
                      <a:cubicBezTo>
                        <a:pt x="121" y="259"/>
                        <a:pt x="146" y="236"/>
                        <a:pt x="153" y="231"/>
                      </a:cubicBezTo>
                      <a:cubicBezTo>
                        <a:pt x="159" y="215"/>
                        <a:pt x="173" y="212"/>
                        <a:pt x="185" y="202"/>
                      </a:cubicBezTo>
                      <a:cubicBezTo>
                        <a:pt x="187" y="200"/>
                        <a:pt x="190" y="198"/>
                        <a:pt x="192" y="196"/>
                      </a:cubicBezTo>
                      <a:cubicBezTo>
                        <a:pt x="194" y="193"/>
                        <a:pt x="195" y="189"/>
                        <a:pt x="198" y="186"/>
                      </a:cubicBezTo>
                      <a:cubicBezTo>
                        <a:pt x="206" y="178"/>
                        <a:pt x="217" y="179"/>
                        <a:pt x="224" y="170"/>
                      </a:cubicBezTo>
                      <a:cubicBezTo>
                        <a:pt x="234" y="157"/>
                        <a:pt x="240" y="150"/>
                        <a:pt x="256" y="144"/>
                      </a:cubicBezTo>
                      <a:cubicBezTo>
                        <a:pt x="263" y="133"/>
                        <a:pt x="269" y="129"/>
                        <a:pt x="281" y="125"/>
                      </a:cubicBezTo>
                      <a:cubicBezTo>
                        <a:pt x="299" y="109"/>
                        <a:pt x="315" y="91"/>
                        <a:pt x="339" y="84"/>
                      </a:cubicBezTo>
                      <a:cubicBezTo>
                        <a:pt x="357" y="63"/>
                        <a:pt x="376" y="57"/>
                        <a:pt x="403" y="52"/>
                      </a:cubicBezTo>
                      <a:cubicBezTo>
                        <a:pt x="448" y="0"/>
                        <a:pt x="559" y="15"/>
                        <a:pt x="614" y="13"/>
                      </a:cubicBezTo>
                      <a:cubicBezTo>
                        <a:pt x="713" y="2"/>
                        <a:pt x="813" y="15"/>
                        <a:pt x="912" y="20"/>
                      </a:cubicBezTo>
                      <a:cubicBezTo>
                        <a:pt x="955" y="34"/>
                        <a:pt x="1013" y="31"/>
                        <a:pt x="1053" y="32"/>
                      </a:cubicBezTo>
                      <a:cubicBezTo>
                        <a:pt x="1064" y="37"/>
                        <a:pt x="1076" y="38"/>
                        <a:pt x="1088" y="42"/>
                      </a:cubicBezTo>
                      <a:cubicBezTo>
                        <a:pt x="1098" y="49"/>
                        <a:pt x="1108" y="54"/>
                        <a:pt x="1120" y="58"/>
                      </a:cubicBezTo>
                      <a:cubicBezTo>
                        <a:pt x="1144" y="74"/>
                        <a:pt x="1110" y="53"/>
                        <a:pt x="1145" y="68"/>
                      </a:cubicBezTo>
                      <a:cubicBezTo>
                        <a:pt x="1158" y="74"/>
                        <a:pt x="1167" y="86"/>
                        <a:pt x="1181" y="90"/>
                      </a:cubicBezTo>
                      <a:cubicBezTo>
                        <a:pt x="1193" y="98"/>
                        <a:pt x="1190" y="106"/>
                        <a:pt x="1200" y="116"/>
                      </a:cubicBezTo>
                      <a:cubicBezTo>
                        <a:pt x="1214" y="130"/>
                        <a:pt x="1246" y="133"/>
                        <a:pt x="1264" y="138"/>
                      </a:cubicBezTo>
                      <a:cubicBezTo>
                        <a:pt x="1274" y="155"/>
                        <a:pt x="1262" y="177"/>
                        <a:pt x="1283" y="183"/>
                      </a:cubicBezTo>
                      <a:cubicBezTo>
                        <a:pt x="1291" y="195"/>
                        <a:pt x="1304" y="200"/>
                        <a:pt x="1318" y="205"/>
                      </a:cubicBezTo>
                      <a:cubicBezTo>
                        <a:pt x="1319" y="236"/>
                        <a:pt x="1313" y="331"/>
                        <a:pt x="1341" y="359"/>
                      </a:cubicBezTo>
                      <a:cubicBezTo>
                        <a:pt x="1351" y="390"/>
                        <a:pt x="1341" y="424"/>
                        <a:pt x="1350" y="455"/>
                      </a:cubicBezTo>
                      <a:cubicBezTo>
                        <a:pt x="1353" y="476"/>
                        <a:pt x="1356" y="498"/>
                        <a:pt x="1360" y="519"/>
                      </a:cubicBezTo>
                      <a:cubicBezTo>
                        <a:pt x="1358" y="555"/>
                        <a:pt x="1363" y="565"/>
                        <a:pt x="1347" y="589"/>
                      </a:cubicBezTo>
                      <a:cubicBezTo>
                        <a:pt x="1344" y="635"/>
                        <a:pt x="1342" y="661"/>
                        <a:pt x="1344" y="708"/>
                      </a:cubicBezTo>
                      <a:cubicBezTo>
                        <a:pt x="1342" y="761"/>
                        <a:pt x="1358" y="806"/>
                        <a:pt x="1315" y="836"/>
                      </a:cubicBezTo>
                      <a:cubicBezTo>
                        <a:pt x="1304" y="853"/>
                        <a:pt x="1290" y="869"/>
                        <a:pt x="1277" y="884"/>
                      </a:cubicBezTo>
                      <a:cubicBezTo>
                        <a:pt x="1273" y="908"/>
                        <a:pt x="1268" y="934"/>
                        <a:pt x="1254" y="954"/>
                      </a:cubicBezTo>
                      <a:cubicBezTo>
                        <a:pt x="1251" y="965"/>
                        <a:pt x="1246" y="972"/>
                        <a:pt x="1238" y="980"/>
                      </a:cubicBezTo>
                      <a:cubicBezTo>
                        <a:pt x="1225" y="1020"/>
                        <a:pt x="1189" y="1055"/>
                        <a:pt x="1158" y="1082"/>
                      </a:cubicBezTo>
                      <a:cubicBezTo>
                        <a:pt x="1150" y="1107"/>
                        <a:pt x="1147" y="1106"/>
                        <a:pt x="1123" y="1117"/>
                      </a:cubicBezTo>
                      <a:cubicBezTo>
                        <a:pt x="1108" y="1134"/>
                        <a:pt x="1083" y="1148"/>
                        <a:pt x="1062" y="1156"/>
                      </a:cubicBezTo>
                      <a:cubicBezTo>
                        <a:pt x="1036" y="1196"/>
                        <a:pt x="987" y="1189"/>
                        <a:pt x="944" y="1191"/>
                      </a:cubicBezTo>
                      <a:cubicBezTo>
                        <a:pt x="936" y="1192"/>
                        <a:pt x="928" y="1191"/>
                        <a:pt x="921" y="1194"/>
                      </a:cubicBezTo>
                      <a:cubicBezTo>
                        <a:pt x="914" y="1197"/>
                        <a:pt x="910" y="1207"/>
                        <a:pt x="902" y="1207"/>
                      </a:cubicBezTo>
                      <a:cubicBezTo>
                        <a:pt x="871" y="1208"/>
                        <a:pt x="840" y="1209"/>
                        <a:pt x="809" y="1210"/>
                      </a:cubicBezTo>
                      <a:cubicBezTo>
                        <a:pt x="790" y="1215"/>
                        <a:pt x="776" y="1217"/>
                        <a:pt x="755" y="1220"/>
                      </a:cubicBezTo>
                      <a:cubicBezTo>
                        <a:pt x="661" y="1219"/>
                        <a:pt x="567" y="1219"/>
                        <a:pt x="473" y="1216"/>
                      </a:cubicBezTo>
                      <a:cubicBezTo>
                        <a:pt x="417" y="1214"/>
                        <a:pt x="369" y="1175"/>
                        <a:pt x="320" y="1159"/>
                      </a:cubicBezTo>
                      <a:cubicBezTo>
                        <a:pt x="307" y="1146"/>
                        <a:pt x="277" y="1141"/>
                        <a:pt x="269" y="1133"/>
                      </a:cubicBezTo>
                      <a:cubicBezTo>
                        <a:pt x="268" y="1132"/>
                        <a:pt x="269" y="1129"/>
                        <a:pt x="269" y="1127"/>
                      </a:cubicBezTo>
                      <a:close/>
                    </a:path>
                  </a:pathLst>
                </a:custGeom>
                <a:solidFill>
                  <a:srgbClr val="FFC1C1"/>
                </a:solidFill>
                <a:ln w="19050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1523" name="Freeform 187"/>
                <p:cNvSpPr>
                  <a:spLocks/>
                </p:cNvSpPr>
                <p:nvPr/>
              </p:nvSpPr>
              <p:spPr bwMode="auto">
                <a:xfrm>
                  <a:off x="363" y="603"/>
                  <a:ext cx="382" cy="310"/>
                </a:xfrm>
                <a:custGeom>
                  <a:avLst/>
                  <a:gdLst>
                    <a:gd name="T0" fmla="*/ 8 w 500"/>
                    <a:gd name="T1" fmla="*/ 173 h 445"/>
                    <a:gd name="T2" fmla="*/ 0 w 500"/>
                    <a:gd name="T3" fmla="*/ 159 h 445"/>
                    <a:gd name="T4" fmla="*/ 18 w 500"/>
                    <a:gd name="T5" fmla="*/ 95 h 445"/>
                    <a:gd name="T6" fmla="*/ 21 w 500"/>
                    <a:gd name="T7" fmla="*/ 90 h 445"/>
                    <a:gd name="T8" fmla="*/ 22 w 500"/>
                    <a:gd name="T9" fmla="*/ 78 h 445"/>
                    <a:gd name="T10" fmla="*/ 53 w 500"/>
                    <a:gd name="T11" fmla="*/ 47 h 445"/>
                    <a:gd name="T12" fmla="*/ 77 w 500"/>
                    <a:gd name="T13" fmla="*/ 31 h 445"/>
                    <a:gd name="T14" fmla="*/ 103 w 500"/>
                    <a:gd name="T15" fmla="*/ 18 h 445"/>
                    <a:gd name="T16" fmla="*/ 136 w 500"/>
                    <a:gd name="T17" fmla="*/ 1 h 445"/>
                    <a:gd name="T18" fmla="*/ 305 w 500"/>
                    <a:gd name="T19" fmla="*/ 11 h 445"/>
                    <a:gd name="T20" fmla="*/ 325 w 500"/>
                    <a:gd name="T21" fmla="*/ 40 h 445"/>
                    <a:gd name="T22" fmla="*/ 342 w 500"/>
                    <a:gd name="T23" fmla="*/ 47 h 445"/>
                    <a:gd name="T24" fmla="*/ 356 w 500"/>
                    <a:gd name="T25" fmla="*/ 56 h 445"/>
                    <a:gd name="T26" fmla="*/ 371 w 500"/>
                    <a:gd name="T27" fmla="*/ 85 h 445"/>
                    <a:gd name="T28" fmla="*/ 367 w 500"/>
                    <a:gd name="T29" fmla="*/ 189 h 445"/>
                    <a:gd name="T30" fmla="*/ 356 w 500"/>
                    <a:gd name="T31" fmla="*/ 207 h 445"/>
                    <a:gd name="T32" fmla="*/ 342 w 500"/>
                    <a:gd name="T33" fmla="*/ 232 h 445"/>
                    <a:gd name="T34" fmla="*/ 338 w 500"/>
                    <a:gd name="T35" fmla="*/ 242 h 445"/>
                    <a:gd name="T36" fmla="*/ 326 w 500"/>
                    <a:gd name="T37" fmla="*/ 249 h 445"/>
                    <a:gd name="T38" fmla="*/ 312 w 500"/>
                    <a:gd name="T39" fmla="*/ 264 h 445"/>
                    <a:gd name="T40" fmla="*/ 306 w 500"/>
                    <a:gd name="T41" fmla="*/ 269 h 445"/>
                    <a:gd name="T42" fmla="*/ 290 w 500"/>
                    <a:gd name="T43" fmla="*/ 286 h 445"/>
                    <a:gd name="T44" fmla="*/ 235 w 500"/>
                    <a:gd name="T45" fmla="*/ 301 h 445"/>
                    <a:gd name="T46" fmla="*/ 125 w 500"/>
                    <a:gd name="T47" fmla="*/ 299 h 445"/>
                    <a:gd name="T48" fmla="*/ 108 w 500"/>
                    <a:gd name="T49" fmla="*/ 290 h 445"/>
                    <a:gd name="T50" fmla="*/ 70 w 500"/>
                    <a:gd name="T51" fmla="*/ 268 h 445"/>
                    <a:gd name="T52" fmla="*/ 55 w 500"/>
                    <a:gd name="T53" fmla="*/ 254 h 445"/>
                    <a:gd name="T54" fmla="*/ 21 w 500"/>
                    <a:gd name="T55" fmla="*/ 212 h 445"/>
                    <a:gd name="T56" fmla="*/ 8 w 500"/>
                    <a:gd name="T57" fmla="*/ 173 h 445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w 500"/>
                    <a:gd name="T88" fmla="*/ 0 h 445"/>
                    <a:gd name="T89" fmla="*/ 500 w 500"/>
                    <a:gd name="T90" fmla="*/ 445 h 445"/>
                  </a:gdLst>
                  <a:ahLst/>
                  <a:cxnLst>
                    <a:cxn ang="T58">
                      <a:pos x="T0" y="T1"/>
                    </a:cxn>
                    <a:cxn ang="T59">
                      <a:pos x="T2" y="T3"/>
                    </a:cxn>
                    <a:cxn ang="T60">
                      <a:pos x="T4" y="T5"/>
                    </a:cxn>
                    <a:cxn ang="T61">
                      <a:pos x="T6" y="T7"/>
                    </a:cxn>
                    <a:cxn ang="T62">
                      <a:pos x="T8" y="T9"/>
                    </a:cxn>
                    <a:cxn ang="T63">
                      <a:pos x="T10" y="T11"/>
                    </a:cxn>
                    <a:cxn ang="T64">
                      <a:pos x="T12" y="T13"/>
                    </a:cxn>
                    <a:cxn ang="T65">
                      <a:pos x="T14" y="T15"/>
                    </a:cxn>
                    <a:cxn ang="T66">
                      <a:pos x="T16" y="T17"/>
                    </a:cxn>
                    <a:cxn ang="T67">
                      <a:pos x="T18" y="T19"/>
                    </a:cxn>
                    <a:cxn ang="T68">
                      <a:pos x="T20" y="T21"/>
                    </a:cxn>
                    <a:cxn ang="T69">
                      <a:pos x="T22" y="T23"/>
                    </a:cxn>
                    <a:cxn ang="T70">
                      <a:pos x="T24" y="T25"/>
                    </a:cxn>
                    <a:cxn ang="T71">
                      <a:pos x="T26" y="T27"/>
                    </a:cxn>
                    <a:cxn ang="T72">
                      <a:pos x="T28" y="T29"/>
                    </a:cxn>
                    <a:cxn ang="T73">
                      <a:pos x="T30" y="T31"/>
                    </a:cxn>
                    <a:cxn ang="T74">
                      <a:pos x="T32" y="T33"/>
                    </a:cxn>
                    <a:cxn ang="T75">
                      <a:pos x="T34" y="T35"/>
                    </a:cxn>
                    <a:cxn ang="T76">
                      <a:pos x="T36" y="T37"/>
                    </a:cxn>
                    <a:cxn ang="T77">
                      <a:pos x="T38" y="T39"/>
                    </a:cxn>
                    <a:cxn ang="T78">
                      <a:pos x="T40" y="T41"/>
                    </a:cxn>
                    <a:cxn ang="T79">
                      <a:pos x="T42" y="T43"/>
                    </a:cxn>
                    <a:cxn ang="T80">
                      <a:pos x="T44" y="T45"/>
                    </a:cxn>
                    <a:cxn ang="T81">
                      <a:pos x="T46" y="T47"/>
                    </a:cxn>
                    <a:cxn ang="T82">
                      <a:pos x="T48" y="T49"/>
                    </a:cxn>
                    <a:cxn ang="T83">
                      <a:pos x="T50" y="T51"/>
                    </a:cxn>
                    <a:cxn ang="T84">
                      <a:pos x="T52" y="T53"/>
                    </a:cxn>
                    <a:cxn ang="T85">
                      <a:pos x="T54" y="T55"/>
                    </a:cxn>
                    <a:cxn ang="T86">
                      <a:pos x="T56" y="T57"/>
                    </a:cxn>
                  </a:cxnLst>
                  <a:rect l="T87" t="T88" r="T89" b="T90"/>
                  <a:pathLst>
                    <a:path w="500" h="445">
                      <a:moveTo>
                        <a:pt x="10" y="249"/>
                      </a:moveTo>
                      <a:cubicBezTo>
                        <a:pt x="5" y="242"/>
                        <a:pt x="3" y="236"/>
                        <a:pt x="0" y="228"/>
                      </a:cubicBezTo>
                      <a:cubicBezTo>
                        <a:pt x="4" y="194"/>
                        <a:pt x="1" y="162"/>
                        <a:pt x="24" y="136"/>
                      </a:cubicBezTo>
                      <a:cubicBezTo>
                        <a:pt x="25" y="134"/>
                        <a:pt x="26" y="131"/>
                        <a:pt x="27" y="129"/>
                      </a:cubicBezTo>
                      <a:cubicBezTo>
                        <a:pt x="28" y="123"/>
                        <a:pt x="27" y="117"/>
                        <a:pt x="29" y="112"/>
                      </a:cubicBezTo>
                      <a:cubicBezTo>
                        <a:pt x="31" y="104"/>
                        <a:pt x="63" y="77"/>
                        <a:pt x="70" y="67"/>
                      </a:cubicBezTo>
                      <a:cubicBezTo>
                        <a:pt x="74" y="53"/>
                        <a:pt x="89" y="50"/>
                        <a:pt x="101" y="45"/>
                      </a:cubicBezTo>
                      <a:cubicBezTo>
                        <a:pt x="106" y="28"/>
                        <a:pt x="120" y="30"/>
                        <a:pt x="135" y="26"/>
                      </a:cubicBezTo>
                      <a:cubicBezTo>
                        <a:pt x="150" y="15"/>
                        <a:pt x="160" y="7"/>
                        <a:pt x="178" y="2"/>
                      </a:cubicBezTo>
                      <a:cubicBezTo>
                        <a:pt x="408" y="4"/>
                        <a:pt x="304" y="0"/>
                        <a:pt x="399" y="16"/>
                      </a:cubicBezTo>
                      <a:cubicBezTo>
                        <a:pt x="414" y="27"/>
                        <a:pt x="415" y="44"/>
                        <a:pt x="425" y="57"/>
                      </a:cubicBezTo>
                      <a:cubicBezTo>
                        <a:pt x="430" y="63"/>
                        <a:pt x="440" y="65"/>
                        <a:pt x="447" y="67"/>
                      </a:cubicBezTo>
                      <a:cubicBezTo>
                        <a:pt x="452" y="76"/>
                        <a:pt x="458" y="75"/>
                        <a:pt x="466" y="81"/>
                      </a:cubicBezTo>
                      <a:cubicBezTo>
                        <a:pt x="470" y="97"/>
                        <a:pt x="473" y="110"/>
                        <a:pt x="485" y="122"/>
                      </a:cubicBezTo>
                      <a:cubicBezTo>
                        <a:pt x="499" y="169"/>
                        <a:pt x="500" y="225"/>
                        <a:pt x="480" y="271"/>
                      </a:cubicBezTo>
                      <a:cubicBezTo>
                        <a:pt x="478" y="286"/>
                        <a:pt x="479" y="290"/>
                        <a:pt x="466" y="297"/>
                      </a:cubicBezTo>
                      <a:cubicBezTo>
                        <a:pt x="459" y="307"/>
                        <a:pt x="453" y="321"/>
                        <a:pt x="447" y="333"/>
                      </a:cubicBezTo>
                      <a:cubicBezTo>
                        <a:pt x="445" y="338"/>
                        <a:pt x="446" y="344"/>
                        <a:pt x="442" y="348"/>
                      </a:cubicBezTo>
                      <a:cubicBezTo>
                        <a:pt x="438" y="352"/>
                        <a:pt x="427" y="357"/>
                        <a:pt x="427" y="357"/>
                      </a:cubicBezTo>
                      <a:cubicBezTo>
                        <a:pt x="419" y="370"/>
                        <a:pt x="425" y="362"/>
                        <a:pt x="408" y="379"/>
                      </a:cubicBezTo>
                      <a:cubicBezTo>
                        <a:pt x="406" y="381"/>
                        <a:pt x="401" y="386"/>
                        <a:pt x="401" y="386"/>
                      </a:cubicBezTo>
                      <a:cubicBezTo>
                        <a:pt x="397" y="400"/>
                        <a:pt x="389" y="401"/>
                        <a:pt x="379" y="410"/>
                      </a:cubicBezTo>
                      <a:cubicBezTo>
                        <a:pt x="348" y="437"/>
                        <a:pt x="369" y="428"/>
                        <a:pt x="307" y="432"/>
                      </a:cubicBezTo>
                      <a:cubicBezTo>
                        <a:pt x="261" y="445"/>
                        <a:pt x="209" y="443"/>
                        <a:pt x="163" y="429"/>
                      </a:cubicBezTo>
                      <a:cubicBezTo>
                        <a:pt x="156" y="424"/>
                        <a:pt x="149" y="423"/>
                        <a:pt x="142" y="417"/>
                      </a:cubicBezTo>
                      <a:cubicBezTo>
                        <a:pt x="125" y="403"/>
                        <a:pt x="112" y="389"/>
                        <a:pt x="91" y="384"/>
                      </a:cubicBezTo>
                      <a:cubicBezTo>
                        <a:pt x="86" y="374"/>
                        <a:pt x="79" y="373"/>
                        <a:pt x="72" y="364"/>
                      </a:cubicBezTo>
                      <a:cubicBezTo>
                        <a:pt x="56" y="343"/>
                        <a:pt x="49" y="320"/>
                        <a:pt x="27" y="304"/>
                      </a:cubicBezTo>
                      <a:cubicBezTo>
                        <a:pt x="18" y="282"/>
                        <a:pt x="10" y="275"/>
                        <a:pt x="10" y="249"/>
                      </a:cubicBezTo>
                      <a:close/>
                    </a:path>
                  </a:pathLst>
                </a:custGeom>
                <a:solidFill>
                  <a:srgbClr val="BFBFBF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dirty="0"/>
                </a:p>
              </p:txBody>
            </p:sp>
          </p:grpSp>
          <p:sp>
            <p:nvSpPr>
              <p:cNvPr id="1521" name="5-Point Star 1520"/>
              <p:cNvSpPr/>
              <p:nvPr/>
            </p:nvSpPr>
            <p:spPr>
              <a:xfrm>
                <a:off x="3436301" y="3364979"/>
                <a:ext cx="201217" cy="201217"/>
              </a:xfrm>
              <a:prstGeom prst="star5">
                <a:avLst/>
              </a:prstGeom>
              <a:solidFill>
                <a:srgbClr val="FF00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418" name="Group 613"/>
            <p:cNvGrpSpPr/>
            <p:nvPr/>
          </p:nvGrpSpPr>
          <p:grpSpPr>
            <a:xfrm>
              <a:off x="5025888" y="5538714"/>
              <a:ext cx="987288" cy="903975"/>
              <a:chOff x="3171214" y="2912992"/>
              <a:chExt cx="987288" cy="903975"/>
            </a:xfrm>
          </p:grpSpPr>
          <p:grpSp>
            <p:nvGrpSpPr>
              <p:cNvPr id="1516" name="Group 193"/>
              <p:cNvGrpSpPr>
                <a:grpSpLocks/>
              </p:cNvGrpSpPr>
              <p:nvPr/>
            </p:nvGrpSpPr>
            <p:grpSpPr bwMode="auto">
              <a:xfrm>
                <a:off x="3171214" y="2912992"/>
                <a:ext cx="987288" cy="903975"/>
                <a:chOff x="311" y="500"/>
                <a:chExt cx="474" cy="434"/>
              </a:xfrm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grpSpPr>
            <p:sp>
              <p:nvSpPr>
                <p:cNvPr id="1518" name="Freeform 186"/>
                <p:cNvSpPr>
                  <a:spLocks/>
                </p:cNvSpPr>
                <p:nvPr/>
              </p:nvSpPr>
              <p:spPr bwMode="auto">
                <a:xfrm>
                  <a:off x="311" y="500"/>
                  <a:ext cx="474" cy="434"/>
                </a:xfrm>
                <a:custGeom>
                  <a:avLst/>
                  <a:gdLst>
                    <a:gd name="T0" fmla="*/ 94 w 1363"/>
                    <a:gd name="T1" fmla="*/ 401 h 1220"/>
                    <a:gd name="T2" fmla="*/ 74 w 1363"/>
                    <a:gd name="T3" fmla="*/ 384 h 1220"/>
                    <a:gd name="T4" fmla="*/ 61 w 1363"/>
                    <a:gd name="T5" fmla="*/ 371 h 1220"/>
                    <a:gd name="T6" fmla="*/ 50 w 1363"/>
                    <a:gd name="T7" fmla="*/ 355 h 1220"/>
                    <a:gd name="T8" fmla="*/ 45 w 1363"/>
                    <a:gd name="T9" fmla="*/ 345 h 1220"/>
                    <a:gd name="T10" fmla="*/ 35 w 1363"/>
                    <a:gd name="T11" fmla="*/ 334 h 1220"/>
                    <a:gd name="T12" fmla="*/ 30 w 1363"/>
                    <a:gd name="T13" fmla="*/ 323 h 1220"/>
                    <a:gd name="T14" fmla="*/ 19 w 1363"/>
                    <a:gd name="T15" fmla="*/ 302 h 1220"/>
                    <a:gd name="T16" fmla="*/ 14 w 1363"/>
                    <a:gd name="T17" fmla="*/ 277 h 1220"/>
                    <a:gd name="T18" fmla="*/ 8 w 1363"/>
                    <a:gd name="T19" fmla="*/ 256 h 1220"/>
                    <a:gd name="T20" fmla="*/ 16 w 1363"/>
                    <a:gd name="T21" fmla="*/ 166 h 1220"/>
                    <a:gd name="T22" fmla="*/ 21 w 1363"/>
                    <a:gd name="T23" fmla="*/ 157 h 1220"/>
                    <a:gd name="T24" fmla="*/ 31 w 1363"/>
                    <a:gd name="T25" fmla="*/ 123 h 1220"/>
                    <a:gd name="T26" fmla="*/ 38 w 1363"/>
                    <a:gd name="T27" fmla="*/ 110 h 1220"/>
                    <a:gd name="T28" fmla="*/ 41 w 1363"/>
                    <a:gd name="T29" fmla="*/ 95 h 1220"/>
                    <a:gd name="T30" fmla="*/ 53 w 1363"/>
                    <a:gd name="T31" fmla="*/ 82 h 1220"/>
                    <a:gd name="T32" fmla="*/ 64 w 1363"/>
                    <a:gd name="T33" fmla="*/ 72 h 1220"/>
                    <a:gd name="T34" fmla="*/ 67 w 1363"/>
                    <a:gd name="T35" fmla="*/ 70 h 1220"/>
                    <a:gd name="T36" fmla="*/ 69 w 1363"/>
                    <a:gd name="T37" fmla="*/ 66 h 1220"/>
                    <a:gd name="T38" fmla="*/ 78 w 1363"/>
                    <a:gd name="T39" fmla="*/ 60 h 1220"/>
                    <a:gd name="T40" fmla="*/ 89 w 1363"/>
                    <a:gd name="T41" fmla="*/ 51 h 1220"/>
                    <a:gd name="T42" fmla="*/ 98 w 1363"/>
                    <a:gd name="T43" fmla="*/ 44 h 1220"/>
                    <a:gd name="T44" fmla="*/ 118 w 1363"/>
                    <a:gd name="T45" fmla="*/ 30 h 1220"/>
                    <a:gd name="T46" fmla="*/ 140 w 1363"/>
                    <a:gd name="T47" fmla="*/ 18 h 1220"/>
                    <a:gd name="T48" fmla="*/ 214 w 1363"/>
                    <a:gd name="T49" fmla="*/ 5 h 1220"/>
                    <a:gd name="T50" fmla="*/ 317 w 1363"/>
                    <a:gd name="T51" fmla="*/ 7 h 1220"/>
                    <a:gd name="T52" fmla="*/ 366 w 1363"/>
                    <a:gd name="T53" fmla="*/ 11 h 1220"/>
                    <a:gd name="T54" fmla="*/ 378 w 1363"/>
                    <a:gd name="T55" fmla="*/ 15 h 1220"/>
                    <a:gd name="T56" fmla="*/ 389 w 1363"/>
                    <a:gd name="T57" fmla="*/ 21 h 1220"/>
                    <a:gd name="T58" fmla="*/ 398 w 1363"/>
                    <a:gd name="T59" fmla="*/ 24 h 1220"/>
                    <a:gd name="T60" fmla="*/ 411 w 1363"/>
                    <a:gd name="T61" fmla="*/ 32 h 1220"/>
                    <a:gd name="T62" fmla="*/ 417 w 1363"/>
                    <a:gd name="T63" fmla="*/ 41 h 1220"/>
                    <a:gd name="T64" fmla="*/ 440 w 1363"/>
                    <a:gd name="T65" fmla="*/ 49 h 1220"/>
                    <a:gd name="T66" fmla="*/ 446 w 1363"/>
                    <a:gd name="T67" fmla="*/ 65 h 1220"/>
                    <a:gd name="T68" fmla="*/ 458 w 1363"/>
                    <a:gd name="T69" fmla="*/ 73 h 1220"/>
                    <a:gd name="T70" fmla="*/ 466 w 1363"/>
                    <a:gd name="T71" fmla="*/ 128 h 1220"/>
                    <a:gd name="T72" fmla="*/ 469 w 1363"/>
                    <a:gd name="T73" fmla="*/ 162 h 1220"/>
                    <a:gd name="T74" fmla="*/ 473 w 1363"/>
                    <a:gd name="T75" fmla="*/ 185 h 1220"/>
                    <a:gd name="T76" fmla="*/ 468 w 1363"/>
                    <a:gd name="T77" fmla="*/ 210 h 1220"/>
                    <a:gd name="T78" fmla="*/ 467 w 1363"/>
                    <a:gd name="T79" fmla="*/ 252 h 1220"/>
                    <a:gd name="T80" fmla="*/ 457 w 1363"/>
                    <a:gd name="T81" fmla="*/ 297 h 1220"/>
                    <a:gd name="T82" fmla="*/ 444 w 1363"/>
                    <a:gd name="T83" fmla="*/ 314 h 1220"/>
                    <a:gd name="T84" fmla="*/ 436 w 1363"/>
                    <a:gd name="T85" fmla="*/ 339 h 1220"/>
                    <a:gd name="T86" fmla="*/ 431 w 1363"/>
                    <a:gd name="T87" fmla="*/ 349 h 1220"/>
                    <a:gd name="T88" fmla="*/ 403 w 1363"/>
                    <a:gd name="T89" fmla="*/ 385 h 1220"/>
                    <a:gd name="T90" fmla="*/ 391 w 1363"/>
                    <a:gd name="T91" fmla="*/ 397 h 1220"/>
                    <a:gd name="T92" fmla="*/ 369 w 1363"/>
                    <a:gd name="T93" fmla="*/ 411 h 1220"/>
                    <a:gd name="T94" fmla="*/ 328 w 1363"/>
                    <a:gd name="T95" fmla="*/ 424 h 1220"/>
                    <a:gd name="T96" fmla="*/ 320 w 1363"/>
                    <a:gd name="T97" fmla="*/ 425 h 1220"/>
                    <a:gd name="T98" fmla="*/ 314 w 1363"/>
                    <a:gd name="T99" fmla="*/ 429 h 1220"/>
                    <a:gd name="T100" fmla="*/ 281 w 1363"/>
                    <a:gd name="T101" fmla="*/ 430 h 1220"/>
                    <a:gd name="T102" fmla="*/ 263 w 1363"/>
                    <a:gd name="T103" fmla="*/ 434 h 1220"/>
                    <a:gd name="T104" fmla="*/ 164 w 1363"/>
                    <a:gd name="T105" fmla="*/ 433 h 1220"/>
                    <a:gd name="T106" fmla="*/ 111 w 1363"/>
                    <a:gd name="T107" fmla="*/ 412 h 1220"/>
                    <a:gd name="T108" fmla="*/ 94 w 1363"/>
                    <a:gd name="T109" fmla="*/ 403 h 1220"/>
                    <a:gd name="T110" fmla="*/ 94 w 1363"/>
                    <a:gd name="T111" fmla="*/ 401 h 1220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w 1363"/>
                    <a:gd name="T169" fmla="*/ 0 h 1220"/>
                    <a:gd name="T170" fmla="*/ 1363 w 1363"/>
                    <a:gd name="T171" fmla="*/ 1220 h 1220"/>
                  </a:gdLst>
                  <a:ahLst/>
                  <a:cxnLst>
                    <a:cxn ang="T112">
                      <a:pos x="T0" y="T1"/>
                    </a:cxn>
                    <a:cxn ang="T113">
                      <a:pos x="T2" y="T3"/>
                    </a:cxn>
                    <a:cxn ang="T114">
                      <a:pos x="T4" y="T5"/>
                    </a:cxn>
                    <a:cxn ang="T115">
                      <a:pos x="T6" y="T7"/>
                    </a:cxn>
                    <a:cxn ang="T116">
                      <a:pos x="T8" y="T9"/>
                    </a:cxn>
                    <a:cxn ang="T117">
                      <a:pos x="T10" y="T11"/>
                    </a:cxn>
                    <a:cxn ang="T118">
                      <a:pos x="T12" y="T13"/>
                    </a:cxn>
                    <a:cxn ang="T119">
                      <a:pos x="T14" y="T15"/>
                    </a:cxn>
                    <a:cxn ang="T120">
                      <a:pos x="T16" y="T17"/>
                    </a:cxn>
                    <a:cxn ang="T121">
                      <a:pos x="T18" y="T19"/>
                    </a:cxn>
                    <a:cxn ang="T122">
                      <a:pos x="T20" y="T21"/>
                    </a:cxn>
                    <a:cxn ang="T123">
                      <a:pos x="T22" y="T23"/>
                    </a:cxn>
                    <a:cxn ang="T124">
                      <a:pos x="T24" y="T25"/>
                    </a:cxn>
                    <a:cxn ang="T125">
                      <a:pos x="T26" y="T27"/>
                    </a:cxn>
                    <a:cxn ang="T126">
                      <a:pos x="T28" y="T29"/>
                    </a:cxn>
                    <a:cxn ang="T127">
                      <a:pos x="T30" y="T31"/>
                    </a:cxn>
                    <a:cxn ang="T128">
                      <a:pos x="T32" y="T33"/>
                    </a:cxn>
                    <a:cxn ang="T129">
                      <a:pos x="T34" y="T35"/>
                    </a:cxn>
                    <a:cxn ang="T130">
                      <a:pos x="T36" y="T37"/>
                    </a:cxn>
                    <a:cxn ang="T131">
                      <a:pos x="T38" y="T39"/>
                    </a:cxn>
                    <a:cxn ang="T132">
                      <a:pos x="T40" y="T41"/>
                    </a:cxn>
                    <a:cxn ang="T133">
                      <a:pos x="T42" y="T43"/>
                    </a:cxn>
                    <a:cxn ang="T134">
                      <a:pos x="T44" y="T45"/>
                    </a:cxn>
                    <a:cxn ang="T135">
                      <a:pos x="T46" y="T47"/>
                    </a:cxn>
                    <a:cxn ang="T136">
                      <a:pos x="T48" y="T49"/>
                    </a:cxn>
                    <a:cxn ang="T137">
                      <a:pos x="T50" y="T51"/>
                    </a:cxn>
                    <a:cxn ang="T138">
                      <a:pos x="T52" y="T53"/>
                    </a:cxn>
                    <a:cxn ang="T139">
                      <a:pos x="T54" y="T55"/>
                    </a:cxn>
                    <a:cxn ang="T140">
                      <a:pos x="T56" y="T57"/>
                    </a:cxn>
                    <a:cxn ang="T141">
                      <a:pos x="T58" y="T59"/>
                    </a:cxn>
                    <a:cxn ang="T142">
                      <a:pos x="T60" y="T61"/>
                    </a:cxn>
                    <a:cxn ang="T143">
                      <a:pos x="T62" y="T63"/>
                    </a:cxn>
                    <a:cxn ang="T144">
                      <a:pos x="T64" y="T65"/>
                    </a:cxn>
                    <a:cxn ang="T145">
                      <a:pos x="T66" y="T67"/>
                    </a:cxn>
                    <a:cxn ang="T146">
                      <a:pos x="T68" y="T69"/>
                    </a:cxn>
                    <a:cxn ang="T147">
                      <a:pos x="T70" y="T71"/>
                    </a:cxn>
                    <a:cxn ang="T148">
                      <a:pos x="T72" y="T73"/>
                    </a:cxn>
                    <a:cxn ang="T149">
                      <a:pos x="T74" y="T75"/>
                    </a:cxn>
                    <a:cxn ang="T150">
                      <a:pos x="T76" y="T77"/>
                    </a:cxn>
                    <a:cxn ang="T151">
                      <a:pos x="T78" y="T79"/>
                    </a:cxn>
                    <a:cxn ang="T152">
                      <a:pos x="T80" y="T81"/>
                    </a:cxn>
                    <a:cxn ang="T153">
                      <a:pos x="T82" y="T83"/>
                    </a:cxn>
                    <a:cxn ang="T154">
                      <a:pos x="T84" y="T85"/>
                    </a:cxn>
                    <a:cxn ang="T155">
                      <a:pos x="T86" y="T87"/>
                    </a:cxn>
                    <a:cxn ang="T156">
                      <a:pos x="T88" y="T89"/>
                    </a:cxn>
                    <a:cxn ang="T157">
                      <a:pos x="T90" y="T91"/>
                    </a:cxn>
                    <a:cxn ang="T158">
                      <a:pos x="T92" y="T93"/>
                    </a:cxn>
                    <a:cxn ang="T159">
                      <a:pos x="T94" y="T95"/>
                    </a:cxn>
                    <a:cxn ang="T160">
                      <a:pos x="T96" y="T97"/>
                    </a:cxn>
                    <a:cxn ang="T161">
                      <a:pos x="T98" y="T99"/>
                    </a:cxn>
                    <a:cxn ang="T162">
                      <a:pos x="T100" y="T101"/>
                    </a:cxn>
                    <a:cxn ang="T163">
                      <a:pos x="T102" y="T103"/>
                    </a:cxn>
                    <a:cxn ang="T164">
                      <a:pos x="T104" y="T105"/>
                    </a:cxn>
                    <a:cxn ang="T165">
                      <a:pos x="T106" y="T107"/>
                    </a:cxn>
                    <a:cxn ang="T166">
                      <a:pos x="T108" y="T109"/>
                    </a:cxn>
                    <a:cxn ang="T167">
                      <a:pos x="T110" y="T111"/>
                    </a:cxn>
                  </a:cxnLst>
                  <a:rect l="T168" t="T169" r="T170" b="T171"/>
                  <a:pathLst>
                    <a:path w="1363" h="1220">
                      <a:moveTo>
                        <a:pt x="269" y="1127"/>
                      </a:moveTo>
                      <a:cubicBezTo>
                        <a:pt x="252" y="1110"/>
                        <a:pt x="231" y="1096"/>
                        <a:pt x="214" y="1079"/>
                      </a:cubicBezTo>
                      <a:cubicBezTo>
                        <a:pt x="201" y="1066"/>
                        <a:pt x="192" y="1055"/>
                        <a:pt x="176" y="1044"/>
                      </a:cubicBezTo>
                      <a:cubicBezTo>
                        <a:pt x="166" y="1030"/>
                        <a:pt x="158" y="1008"/>
                        <a:pt x="144" y="999"/>
                      </a:cubicBezTo>
                      <a:cubicBezTo>
                        <a:pt x="140" y="986"/>
                        <a:pt x="137" y="980"/>
                        <a:pt x="128" y="970"/>
                      </a:cubicBezTo>
                      <a:cubicBezTo>
                        <a:pt x="124" y="955"/>
                        <a:pt x="112" y="950"/>
                        <a:pt x="102" y="938"/>
                      </a:cubicBezTo>
                      <a:cubicBezTo>
                        <a:pt x="95" y="929"/>
                        <a:pt x="93" y="918"/>
                        <a:pt x="86" y="909"/>
                      </a:cubicBezTo>
                      <a:cubicBezTo>
                        <a:pt x="79" y="887"/>
                        <a:pt x="61" y="871"/>
                        <a:pt x="54" y="848"/>
                      </a:cubicBezTo>
                      <a:cubicBezTo>
                        <a:pt x="53" y="825"/>
                        <a:pt x="60" y="795"/>
                        <a:pt x="41" y="778"/>
                      </a:cubicBezTo>
                      <a:cubicBezTo>
                        <a:pt x="35" y="759"/>
                        <a:pt x="28" y="739"/>
                        <a:pt x="22" y="720"/>
                      </a:cubicBezTo>
                      <a:cubicBezTo>
                        <a:pt x="23" y="680"/>
                        <a:pt x="0" y="525"/>
                        <a:pt x="45" y="468"/>
                      </a:cubicBezTo>
                      <a:cubicBezTo>
                        <a:pt x="48" y="454"/>
                        <a:pt x="51" y="451"/>
                        <a:pt x="61" y="442"/>
                      </a:cubicBezTo>
                      <a:cubicBezTo>
                        <a:pt x="66" y="418"/>
                        <a:pt x="59" y="356"/>
                        <a:pt x="89" y="346"/>
                      </a:cubicBezTo>
                      <a:cubicBezTo>
                        <a:pt x="98" y="333"/>
                        <a:pt x="98" y="318"/>
                        <a:pt x="109" y="308"/>
                      </a:cubicBezTo>
                      <a:cubicBezTo>
                        <a:pt x="113" y="294"/>
                        <a:pt x="113" y="279"/>
                        <a:pt x="118" y="266"/>
                      </a:cubicBezTo>
                      <a:cubicBezTo>
                        <a:pt x="121" y="259"/>
                        <a:pt x="146" y="236"/>
                        <a:pt x="153" y="231"/>
                      </a:cubicBezTo>
                      <a:cubicBezTo>
                        <a:pt x="159" y="215"/>
                        <a:pt x="173" y="212"/>
                        <a:pt x="185" y="202"/>
                      </a:cubicBezTo>
                      <a:cubicBezTo>
                        <a:pt x="187" y="200"/>
                        <a:pt x="190" y="198"/>
                        <a:pt x="192" y="196"/>
                      </a:cubicBezTo>
                      <a:cubicBezTo>
                        <a:pt x="194" y="193"/>
                        <a:pt x="195" y="189"/>
                        <a:pt x="198" y="186"/>
                      </a:cubicBezTo>
                      <a:cubicBezTo>
                        <a:pt x="206" y="178"/>
                        <a:pt x="217" y="179"/>
                        <a:pt x="224" y="170"/>
                      </a:cubicBezTo>
                      <a:cubicBezTo>
                        <a:pt x="234" y="157"/>
                        <a:pt x="240" y="150"/>
                        <a:pt x="256" y="144"/>
                      </a:cubicBezTo>
                      <a:cubicBezTo>
                        <a:pt x="263" y="133"/>
                        <a:pt x="269" y="129"/>
                        <a:pt x="281" y="125"/>
                      </a:cubicBezTo>
                      <a:cubicBezTo>
                        <a:pt x="299" y="109"/>
                        <a:pt x="315" y="91"/>
                        <a:pt x="339" y="84"/>
                      </a:cubicBezTo>
                      <a:cubicBezTo>
                        <a:pt x="357" y="63"/>
                        <a:pt x="376" y="57"/>
                        <a:pt x="403" y="52"/>
                      </a:cubicBezTo>
                      <a:cubicBezTo>
                        <a:pt x="448" y="0"/>
                        <a:pt x="559" y="15"/>
                        <a:pt x="614" y="13"/>
                      </a:cubicBezTo>
                      <a:cubicBezTo>
                        <a:pt x="713" y="2"/>
                        <a:pt x="813" y="15"/>
                        <a:pt x="912" y="20"/>
                      </a:cubicBezTo>
                      <a:cubicBezTo>
                        <a:pt x="955" y="34"/>
                        <a:pt x="1013" y="31"/>
                        <a:pt x="1053" y="32"/>
                      </a:cubicBezTo>
                      <a:cubicBezTo>
                        <a:pt x="1064" y="37"/>
                        <a:pt x="1076" y="38"/>
                        <a:pt x="1088" y="42"/>
                      </a:cubicBezTo>
                      <a:cubicBezTo>
                        <a:pt x="1098" y="49"/>
                        <a:pt x="1108" y="54"/>
                        <a:pt x="1120" y="58"/>
                      </a:cubicBezTo>
                      <a:cubicBezTo>
                        <a:pt x="1144" y="74"/>
                        <a:pt x="1110" y="53"/>
                        <a:pt x="1145" y="68"/>
                      </a:cubicBezTo>
                      <a:cubicBezTo>
                        <a:pt x="1158" y="74"/>
                        <a:pt x="1167" y="86"/>
                        <a:pt x="1181" y="90"/>
                      </a:cubicBezTo>
                      <a:cubicBezTo>
                        <a:pt x="1193" y="98"/>
                        <a:pt x="1190" y="106"/>
                        <a:pt x="1200" y="116"/>
                      </a:cubicBezTo>
                      <a:cubicBezTo>
                        <a:pt x="1214" y="130"/>
                        <a:pt x="1246" y="133"/>
                        <a:pt x="1264" y="138"/>
                      </a:cubicBezTo>
                      <a:cubicBezTo>
                        <a:pt x="1274" y="155"/>
                        <a:pt x="1262" y="177"/>
                        <a:pt x="1283" y="183"/>
                      </a:cubicBezTo>
                      <a:cubicBezTo>
                        <a:pt x="1291" y="195"/>
                        <a:pt x="1304" y="200"/>
                        <a:pt x="1318" y="205"/>
                      </a:cubicBezTo>
                      <a:cubicBezTo>
                        <a:pt x="1319" y="236"/>
                        <a:pt x="1313" y="331"/>
                        <a:pt x="1341" y="359"/>
                      </a:cubicBezTo>
                      <a:cubicBezTo>
                        <a:pt x="1351" y="390"/>
                        <a:pt x="1341" y="424"/>
                        <a:pt x="1350" y="455"/>
                      </a:cubicBezTo>
                      <a:cubicBezTo>
                        <a:pt x="1353" y="476"/>
                        <a:pt x="1356" y="498"/>
                        <a:pt x="1360" y="519"/>
                      </a:cubicBezTo>
                      <a:cubicBezTo>
                        <a:pt x="1358" y="555"/>
                        <a:pt x="1363" y="565"/>
                        <a:pt x="1347" y="589"/>
                      </a:cubicBezTo>
                      <a:cubicBezTo>
                        <a:pt x="1344" y="635"/>
                        <a:pt x="1342" y="661"/>
                        <a:pt x="1344" y="708"/>
                      </a:cubicBezTo>
                      <a:cubicBezTo>
                        <a:pt x="1342" y="761"/>
                        <a:pt x="1358" y="806"/>
                        <a:pt x="1315" y="836"/>
                      </a:cubicBezTo>
                      <a:cubicBezTo>
                        <a:pt x="1304" y="853"/>
                        <a:pt x="1290" y="869"/>
                        <a:pt x="1277" y="884"/>
                      </a:cubicBezTo>
                      <a:cubicBezTo>
                        <a:pt x="1273" y="908"/>
                        <a:pt x="1268" y="934"/>
                        <a:pt x="1254" y="954"/>
                      </a:cubicBezTo>
                      <a:cubicBezTo>
                        <a:pt x="1251" y="965"/>
                        <a:pt x="1246" y="972"/>
                        <a:pt x="1238" y="980"/>
                      </a:cubicBezTo>
                      <a:cubicBezTo>
                        <a:pt x="1225" y="1020"/>
                        <a:pt x="1189" y="1055"/>
                        <a:pt x="1158" y="1082"/>
                      </a:cubicBezTo>
                      <a:cubicBezTo>
                        <a:pt x="1150" y="1107"/>
                        <a:pt x="1147" y="1106"/>
                        <a:pt x="1123" y="1117"/>
                      </a:cubicBezTo>
                      <a:cubicBezTo>
                        <a:pt x="1108" y="1134"/>
                        <a:pt x="1083" y="1148"/>
                        <a:pt x="1062" y="1156"/>
                      </a:cubicBezTo>
                      <a:cubicBezTo>
                        <a:pt x="1036" y="1196"/>
                        <a:pt x="987" y="1189"/>
                        <a:pt x="944" y="1191"/>
                      </a:cubicBezTo>
                      <a:cubicBezTo>
                        <a:pt x="936" y="1192"/>
                        <a:pt x="928" y="1191"/>
                        <a:pt x="921" y="1194"/>
                      </a:cubicBezTo>
                      <a:cubicBezTo>
                        <a:pt x="914" y="1197"/>
                        <a:pt x="910" y="1207"/>
                        <a:pt x="902" y="1207"/>
                      </a:cubicBezTo>
                      <a:cubicBezTo>
                        <a:pt x="871" y="1208"/>
                        <a:pt x="840" y="1209"/>
                        <a:pt x="809" y="1210"/>
                      </a:cubicBezTo>
                      <a:cubicBezTo>
                        <a:pt x="790" y="1215"/>
                        <a:pt x="776" y="1217"/>
                        <a:pt x="755" y="1220"/>
                      </a:cubicBezTo>
                      <a:cubicBezTo>
                        <a:pt x="661" y="1219"/>
                        <a:pt x="567" y="1219"/>
                        <a:pt x="473" y="1216"/>
                      </a:cubicBezTo>
                      <a:cubicBezTo>
                        <a:pt x="417" y="1214"/>
                        <a:pt x="369" y="1175"/>
                        <a:pt x="320" y="1159"/>
                      </a:cubicBezTo>
                      <a:cubicBezTo>
                        <a:pt x="307" y="1146"/>
                        <a:pt x="277" y="1141"/>
                        <a:pt x="269" y="1133"/>
                      </a:cubicBezTo>
                      <a:cubicBezTo>
                        <a:pt x="268" y="1132"/>
                        <a:pt x="269" y="1129"/>
                        <a:pt x="269" y="1127"/>
                      </a:cubicBezTo>
                      <a:close/>
                    </a:path>
                  </a:pathLst>
                </a:custGeom>
                <a:solidFill>
                  <a:srgbClr val="FFC1C1"/>
                </a:solidFill>
                <a:ln w="19050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1519" name="Freeform 187"/>
                <p:cNvSpPr>
                  <a:spLocks/>
                </p:cNvSpPr>
                <p:nvPr/>
              </p:nvSpPr>
              <p:spPr bwMode="auto">
                <a:xfrm>
                  <a:off x="363" y="603"/>
                  <a:ext cx="382" cy="310"/>
                </a:xfrm>
                <a:custGeom>
                  <a:avLst/>
                  <a:gdLst>
                    <a:gd name="T0" fmla="*/ 8 w 500"/>
                    <a:gd name="T1" fmla="*/ 173 h 445"/>
                    <a:gd name="T2" fmla="*/ 0 w 500"/>
                    <a:gd name="T3" fmla="*/ 159 h 445"/>
                    <a:gd name="T4" fmla="*/ 18 w 500"/>
                    <a:gd name="T5" fmla="*/ 95 h 445"/>
                    <a:gd name="T6" fmla="*/ 21 w 500"/>
                    <a:gd name="T7" fmla="*/ 90 h 445"/>
                    <a:gd name="T8" fmla="*/ 22 w 500"/>
                    <a:gd name="T9" fmla="*/ 78 h 445"/>
                    <a:gd name="T10" fmla="*/ 53 w 500"/>
                    <a:gd name="T11" fmla="*/ 47 h 445"/>
                    <a:gd name="T12" fmla="*/ 77 w 500"/>
                    <a:gd name="T13" fmla="*/ 31 h 445"/>
                    <a:gd name="T14" fmla="*/ 103 w 500"/>
                    <a:gd name="T15" fmla="*/ 18 h 445"/>
                    <a:gd name="T16" fmla="*/ 136 w 500"/>
                    <a:gd name="T17" fmla="*/ 1 h 445"/>
                    <a:gd name="T18" fmla="*/ 305 w 500"/>
                    <a:gd name="T19" fmla="*/ 11 h 445"/>
                    <a:gd name="T20" fmla="*/ 325 w 500"/>
                    <a:gd name="T21" fmla="*/ 40 h 445"/>
                    <a:gd name="T22" fmla="*/ 342 w 500"/>
                    <a:gd name="T23" fmla="*/ 47 h 445"/>
                    <a:gd name="T24" fmla="*/ 356 w 500"/>
                    <a:gd name="T25" fmla="*/ 56 h 445"/>
                    <a:gd name="T26" fmla="*/ 371 w 500"/>
                    <a:gd name="T27" fmla="*/ 85 h 445"/>
                    <a:gd name="T28" fmla="*/ 367 w 500"/>
                    <a:gd name="T29" fmla="*/ 189 h 445"/>
                    <a:gd name="T30" fmla="*/ 356 w 500"/>
                    <a:gd name="T31" fmla="*/ 207 h 445"/>
                    <a:gd name="T32" fmla="*/ 342 w 500"/>
                    <a:gd name="T33" fmla="*/ 232 h 445"/>
                    <a:gd name="T34" fmla="*/ 338 w 500"/>
                    <a:gd name="T35" fmla="*/ 242 h 445"/>
                    <a:gd name="T36" fmla="*/ 326 w 500"/>
                    <a:gd name="T37" fmla="*/ 249 h 445"/>
                    <a:gd name="T38" fmla="*/ 312 w 500"/>
                    <a:gd name="T39" fmla="*/ 264 h 445"/>
                    <a:gd name="T40" fmla="*/ 306 w 500"/>
                    <a:gd name="T41" fmla="*/ 269 h 445"/>
                    <a:gd name="T42" fmla="*/ 290 w 500"/>
                    <a:gd name="T43" fmla="*/ 286 h 445"/>
                    <a:gd name="T44" fmla="*/ 235 w 500"/>
                    <a:gd name="T45" fmla="*/ 301 h 445"/>
                    <a:gd name="T46" fmla="*/ 125 w 500"/>
                    <a:gd name="T47" fmla="*/ 299 h 445"/>
                    <a:gd name="T48" fmla="*/ 108 w 500"/>
                    <a:gd name="T49" fmla="*/ 290 h 445"/>
                    <a:gd name="T50" fmla="*/ 70 w 500"/>
                    <a:gd name="T51" fmla="*/ 268 h 445"/>
                    <a:gd name="T52" fmla="*/ 55 w 500"/>
                    <a:gd name="T53" fmla="*/ 254 h 445"/>
                    <a:gd name="T54" fmla="*/ 21 w 500"/>
                    <a:gd name="T55" fmla="*/ 212 h 445"/>
                    <a:gd name="T56" fmla="*/ 8 w 500"/>
                    <a:gd name="T57" fmla="*/ 173 h 445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w 500"/>
                    <a:gd name="T88" fmla="*/ 0 h 445"/>
                    <a:gd name="T89" fmla="*/ 500 w 500"/>
                    <a:gd name="T90" fmla="*/ 445 h 445"/>
                  </a:gdLst>
                  <a:ahLst/>
                  <a:cxnLst>
                    <a:cxn ang="T58">
                      <a:pos x="T0" y="T1"/>
                    </a:cxn>
                    <a:cxn ang="T59">
                      <a:pos x="T2" y="T3"/>
                    </a:cxn>
                    <a:cxn ang="T60">
                      <a:pos x="T4" y="T5"/>
                    </a:cxn>
                    <a:cxn ang="T61">
                      <a:pos x="T6" y="T7"/>
                    </a:cxn>
                    <a:cxn ang="T62">
                      <a:pos x="T8" y="T9"/>
                    </a:cxn>
                    <a:cxn ang="T63">
                      <a:pos x="T10" y="T11"/>
                    </a:cxn>
                    <a:cxn ang="T64">
                      <a:pos x="T12" y="T13"/>
                    </a:cxn>
                    <a:cxn ang="T65">
                      <a:pos x="T14" y="T15"/>
                    </a:cxn>
                    <a:cxn ang="T66">
                      <a:pos x="T16" y="T17"/>
                    </a:cxn>
                    <a:cxn ang="T67">
                      <a:pos x="T18" y="T19"/>
                    </a:cxn>
                    <a:cxn ang="T68">
                      <a:pos x="T20" y="T21"/>
                    </a:cxn>
                    <a:cxn ang="T69">
                      <a:pos x="T22" y="T23"/>
                    </a:cxn>
                    <a:cxn ang="T70">
                      <a:pos x="T24" y="T25"/>
                    </a:cxn>
                    <a:cxn ang="T71">
                      <a:pos x="T26" y="T27"/>
                    </a:cxn>
                    <a:cxn ang="T72">
                      <a:pos x="T28" y="T29"/>
                    </a:cxn>
                    <a:cxn ang="T73">
                      <a:pos x="T30" y="T31"/>
                    </a:cxn>
                    <a:cxn ang="T74">
                      <a:pos x="T32" y="T33"/>
                    </a:cxn>
                    <a:cxn ang="T75">
                      <a:pos x="T34" y="T35"/>
                    </a:cxn>
                    <a:cxn ang="T76">
                      <a:pos x="T36" y="T37"/>
                    </a:cxn>
                    <a:cxn ang="T77">
                      <a:pos x="T38" y="T39"/>
                    </a:cxn>
                    <a:cxn ang="T78">
                      <a:pos x="T40" y="T41"/>
                    </a:cxn>
                    <a:cxn ang="T79">
                      <a:pos x="T42" y="T43"/>
                    </a:cxn>
                    <a:cxn ang="T80">
                      <a:pos x="T44" y="T45"/>
                    </a:cxn>
                    <a:cxn ang="T81">
                      <a:pos x="T46" y="T47"/>
                    </a:cxn>
                    <a:cxn ang="T82">
                      <a:pos x="T48" y="T49"/>
                    </a:cxn>
                    <a:cxn ang="T83">
                      <a:pos x="T50" y="T51"/>
                    </a:cxn>
                    <a:cxn ang="T84">
                      <a:pos x="T52" y="T53"/>
                    </a:cxn>
                    <a:cxn ang="T85">
                      <a:pos x="T54" y="T55"/>
                    </a:cxn>
                    <a:cxn ang="T86">
                      <a:pos x="T56" y="T57"/>
                    </a:cxn>
                  </a:cxnLst>
                  <a:rect l="T87" t="T88" r="T89" b="T90"/>
                  <a:pathLst>
                    <a:path w="500" h="445">
                      <a:moveTo>
                        <a:pt x="10" y="249"/>
                      </a:moveTo>
                      <a:cubicBezTo>
                        <a:pt x="5" y="242"/>
                        <a:pt x="3" y="236"/>
                        <a:pt x="0" y="228"/>
                      </a:cubicBezTo>
                      <a:cubicBezTo>
                        <a:pt x="4" y="194"/>
                        <a:pt x="1" y="162"/>
                        <a:pt x="24" y="136"/>
                      </a:cubicBezTo>
                      <a:cubicBezTo>
                        <a:pt x="25" y="134"/>
                        <a:pt x="26" y="131"/>
                        <a:pt x="27" y="129"/>
                      </a:cubicBezTo>
                      <a:cubicBezTo>
                        <a:pt x="28" y="123"/>
                        <a:pt x="27" y="117"/>
                        <a:pt x="29" y="112"/>
                      </a:cubicBezTo>
                      <a:cubicBezTo>
                        <a:pt x="31" y="104"/>
                        <a:pt x="63" y="77"/>
                        <a:pt x="70" y="67"/>
                      </a:cubicBezTo>
                      <a:cubicBezTo>
                        <a:pt x="74" y="53"/>
                        <a:pt x="89" y="50"/>
                        <a:pt x="101" y="45"/>
                      </a:cubicBezTo>
                      <a:cubicBezTo>
                        <a:pt x="106" y="28"/>
                        <a:pt x="120" y="30"/>
                        <a:pt x="135" y="26"/>
                      </a:cubicBezTo>
                      <a:cubicBezTo>
                        <a:pt x="150" y="15"/>
                        <a:pt x="160" y="7"/>
                        <a:pt x="178" y="2"/>
                      </a:cubicBezTo>
                      <a:cubicBezTo>
                        <a:pt x="408" y="4"/>
                        <a:pt x="304" y="0"/>
                        <a:pt x="399" y="16"/>
                      </a:cubicBezTo>
                      <a:cubicBezTo>
                        <a:pt x="414" y="27"/>
                        <a:pt x="415" y="44"/>
                        <a:pt x="425" y="57"/>
                      </a:cubicBezTo>
                      <a:cubicBezTo>
                        <a:pt x="430" y="63"/>
                        <a:pt x="440" y="65"/>
                        <a:pt x="447" y="67"/>
                      </a:cubicBezTo>
                      <a:cubicBezTo>
                        <a:pt x="452" y="76"/>
                        <a:pt x="458" y="75"/>
                        <a:pt x="466" y="81"/>
                      </a:cubicBezTo>
                      <a:cubicBezTo>
                        <a:pt x="470" y="97"/>
                        <a:pt x="473" y="110"/>
                        <a:pt x="485" y="122"/>
                      </a:cubicBezTo>
                      <a:cubicBezTo>
                        <a:pt x="499" y="169"/>
                        <a:pt x="500" y="225"/>
                        <a:pt x="480" y="271"/>
                      </a:cubicBezTo>
                      <a:cubicBezTo>
                        <a:pt x="478" y="286"/>
                        <a:pt x="479" y="290"/>
                        <a:pt x="466" y="297"/>
                      </a:cubicBezTo>
                      <a:cubicBezTo>
                        <a:pt x="459" y="307"/>
                        <a:pt x="453" y="321"/>
                        <a:pt x="447" y="333"/>
                      </a:cubicBezTo>
                      <a:cubicBezTo>
                        <a:pt x="445" y="338"/>
                        <a:pt x="446" y="344"/>
                        <a:pt x="442" y="348"/>
                      </a:cubicBezTo>
                      <a:cubicBezTo>
                        <a:pt x="438" y="352"/>
                        <a:pt x="427" y="357"/>
                        <a:pt x="427" y="357"/>
                      </a:cubicBezTo>
                      <a:cubicBezTo>
                        <a:pt x="419" y="370"/>
                        <a:pt x="425" y="362"/>
                        <a:pt x="408" y="379"/>
                      </a:cubicBezTo>
                      <a:cubicBezTo>
                        <a:pt x="406" y="381"/>
                        <a:pt x="401" y="386"/>
                        <a:pt x="401" y="386"/>
                      </a:cubicBezTo>
                      <a:cubicBezTo>
                        <a:pt x="397" y="400"/>
                        <a:pt x="389" y="401"/>
                        <a:pt x="379" y="410"/>
                      </a:cubicBezTo>
                      <a:cubicBezTo>
                        <a:pt x="348" y="437"/>
                        <a:pt x="369" y="428"/>
                        <a:pt x="307" y="432"/>
                      </a:cubicBezTo>
                      <a:cubicBezTo>
                        <a:pt x="261" y="445"/>
                        <a:pt x="209" y="443"/>
                        <a:pt x="163" y="429"/>
                      </a:cubicBezTo>
                      <a:cubicBezTo>
                        <a:pt x="156" y="424"/>
                        <a:pt x="149" y="423"/>
                        <a:pt x="142" y="417"/>
                      </a:cubicBezTo>
                      <a:cubicBezTo>
                        <a:pt x="125" y="403"/>
                        <a:pt x="112" y="389"/>
                        <a:pt x="91" y="384"/>
                      </a:cubicBezTo>
                      <a:cubicBezTo>
                        <a:pt x="86" y="374"/>
                        <a:pt x="79" y="373"/>
                        <a:pt x="72" y="364"/>
                      </a:cubicBezTo>
                      <a:cubicBezTo>
                        <a:pt x="56" y="343"/>
                        <a:pt x="49" y="320"/>
                        <a:pt x="27" y="304"/>
                      </a:cubicBezTo>
                      <a:cubicBezTo>
                        <a:pt x="18" y="282"/>
                        <a:pt x="10" y="275"/>
                        <a:pt x="10" y="249"/>
                      </a:cubicBezTo>
                      <a:close/>
                    </a:path>
                  </a:pathLst>
                </a:custGeom>
                <a:solidFill>
                  <a:srgbClr val="BFBFBF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dirty="0"/>
                </a:p>
              </p:txBody>
            </p:sp>
          </p:grpSp>
          <p:sp>
            <p:nvSpPr>
              <p:cNvPr id="1517" name="5-Point Star 1516"/>
              <p:cNvSpPr/>
              <p:nvPr/>
            </p:nvSpPr>
            <p:spPr>
              <a:xfrm>
                <a:off x="3436301" y="3364979"/>
                <a:ext cx="201217" cy="201217"/>
              </a:xfrm>
              <a:prstGeom prst="star5">
                <a:avLst/>
              </a:prstGeom>
              <a:solidFill>
                <a:srgbClr val="FF00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419" name="Group 614"/>
            <p:cNvGrpSpPr/>
            <p:nvPr/>
          </p:nvGrpSpPr>
          <p:grpSpPr>
            <a:xfrm>
              <a:off x="5902151" y="4867941"/>
              <a:ext cx="987288" cy="903975"/>
              <a:chOff x="3171214" y="2912992"/>
              <a:chExt cx="987288" cy="903975"/>
            </a:xfrm>
          </p:grpSpPr>
          <p:grpSp>
            <p:nvGrpSpPr>
              <p:cNvPr id="1512" name="Group 193"/>
              <p:cNvGrpSpPr>
                <a:grpSpLocks/>
              </p:cNvGrpSpPr>
              <p:nvPr/>
            </p:nvGrpSpPr>
            <p:grpSpPr bwMode="auto">
              <a:xfrm>
                <a:off x="3171214" y="2912992"/>
                <a:ext cx="987288" cy="903975"/>
                <a:chOff x="311" y="500"/>
                <a:chExt cx="474" cy="434"/>
              </a:xfrm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grpSpPr>
            <p:sp>
              <p:nvSpPr>
                <p:cNvPr id="1514" name="Freeform 186"/>
                <p:cNvSpPr>
                  <a:spLocks/>
                </p:cNvSpPr>
                <p:nvPr/>
              </p:nvSpPr>
              <p:spPr bwMode="auto">
                <a:xfrm>
                  <a:off x="311" y="500"/>
                  <a:ext cx="474" cy="434"/>
                </a:xfrm>
                <a:custGeom>
                  <a:avLst/>
                  <a:gdLst>
                    <a:gd name="T0" fmla="*/ 94 w 1363"/>
                    <a:gd name="T1" fmla="*/ 401 h 1220"/>
                    <a:gd name="T2" fmla="*/ 74 w 1363"/>
                    <a:gd name="T3" fmla="*/ 384 h 1220"/>
                    <a:gd name="T4" fmla="*/ 61 w 1363"/>
                    <a:gd name="T5" fmla="*/ 371 h 1220"/>
                    <a:gd name="T6" fmla="*/ 50 w 1363"/>
                    <a:gd name="T7" fmla="*/ 355 h 1220"/>
                    <a:gd name="T8" fmla="*/ 45 w 1363"/>
                    <a:gd name="T9" fmla="*/ 345 h 1220"/>
                    <a:gd name="T10" fmla="*/ 35 w 1363"/>
                    <a:gd name="T11" fmla="*/ 334 h 1220"/>
                    <a:gd name="T12" fmla="*/ 30 w 1363"/>
                    <a:gd name="T13" fmla="*/ 323 h 1220"/>
                    <a:gd name="T14" fmla="*/ 19 w 1363"/>
                    <a:gd name="T15" fmla="*/ 302 h 1220"/>
                    <a:gd name="T16" fmla="*/ 14 w 1363"/>
                    <a:gd name="T17" fmla="*/ 277 h 1220"/>
                    <a:gd name="T18" fmla="*/ 8 w 1363"/>
                    <a:gd name="T19" fmla="*/ 256 h 1220"/>
                    <a:gd name="T20" fmla="*/ 16 w 1363"/>
                    <a:gd name="T21" fmla="*/ 166 h 1220"/>
                    <a:gd name="T22" fmla="*/ 21 w 1363"/>
                    <a:gd name="T23" fmla="*/ 157 h 1220"/>
                    <a:gd name="T24" fmla="*/ 31 w 1363"/>
                    <a:gd name="T25" fmla="*/ 123 h 1220"/>
                    <a:gd name="T26" fmla="*/ 38 w 1363"/>
                    <a:gd name="T27" fmla="*/ 110 h 1220"/>
                    <a:gd name="T28" fmla="*/ 41 w 1363"/>
                    <a:gd name="T29" fmla="*/ 95 h 1220"/>
                    <a:gd name="T30" fmla="*/ 53 w 1363"/>
                    <a:gd name="T31" fmla="*/ 82 h 1220"/>
                    <a:gd name="T32" fmla="*/ 64 w 1363"/>
                    <a:gd name="T33" fmla="*/ 72 h 1220"/>
                    <a:gd name="T34" fmla="*/ 67 w 1363"/>
                    <a:gd name="T35" fmla="*/ 70 h 1220"/>
                    <a:gd name="T36" fmla="*/ 69 w 1363"/>
                    <a:gd name="T37" fmla="*/ 66 h 1220"/>
                    <a:gd name="T38" fmla="*/ 78 w 1363"/>
                    <a:gd name="T39" fmla="*/ 60 h 1220"/>
                    <a:gd name="T40" fmla="*/ 89 w 1363"/>
                    <a:gd name="T41" fmla="*/ 51 h 1220"/>
                    <a:gd name="T42" fmla="*/ 98 w 1363"/>
                    <a:gd name="T43" fmla="*/ 44 h 1220"/>
                    <a:gd name="T44" fmla="*/ 118 w 1363"/>
                    <a:gd name="T45" fmla="*/ 30 h 1220"/>
                    <a:gd name="T46" fmla="*/ 140 w 1363"/>
                    <a:gd name="T47" fmla="*/ 18 h 1220"/>
                    <a:gd name="T48" fmla="*/ 214 w 1363"/>
                    <a:gd name="T49" fmla="*/ 5 h 1220"/>
                    <a:gd name="T50" fmla="*/ 317 w 1363"/>
                    <a:gd name="T51" fmla="*/ 7 h 1220"/>
                    <a:gd name="T52" fmla="*/ 366 w 1363"/>
                    <a:gd name="T53" fmla="*/ 11 h 1220"/>
                    <a:gd name="T54" fmla="*/ 378 w 1363"/>
                    <a:gd name="T55" fmla="*/ 15 h 1220"/>
                    <a:gd name="T56" fmla="*/ 389 w 1363"/>
                    <a:gd name="T57" fmla="*/ 21 h 1220"/>
                    <a:gd name="T58" fmla="*/ 398 w 1363"/>
                    <a:gd name="T59" fmla="*/ 24 h 1220"/>
                    <a:gd name="T60" fmla="*/ 411 w 1363"/>
                    <a:gd name="T61" fmla="*/ 32 h 1220"/>
                    <a:gd name="T62" fmla="*/ 417 w 1363"/>
                    <a:gd name="T63" fmla="*/ 41 h 1220"/>
                    <a:gd name="T64" fmla="*/ 440 w 1363"/>
                    <a:gd name="T65" fmla="*/ 49 h 1220"/>
                    <a:gd name="T66" fmla="*/ 446 w 1363"/>
                    <a:gd name="T67" fmla="*/ 65 h 1220"/>
                    <a:gd name="T68" fmla="*/ 458 w 1363"/>
                    <a:gd name="T69" fmla="*/ 73 h 1220"/>
                    <a:gd name="T70" fmla="*/ 466 w 1363"/>
                    <a:gd name="T71" fmla="*/ 128 h 1220"/>
                    <a:gd name="T72" fmla="*/ 469 w 1363"/>
                    <a:gd name="T73" fmla="*/ 162 h 1220"/>
                    <a:gd name="T74" fmla="*/ 473 w 1363"/>
                    <a:gd name="T75" fmla="*/ 185 h 1220"/>
                    <a:gd name="T76" fmla="*/ 468 w 1363"/>
                    <a:gd name="T77" fmla="*/ 210 h 1220"/>
                    <a:gd name="T78" fmla="*/ 467 w 1363"/>
                    <a:gd name="T79" fmla="*/ 252 h 1220"/>
                    <a:gd name="T80" fmla="*/ 457 w 1363"/>
                    <a:gd name="T81" fmla="*/ 297 h 1220"/>
                    <a:gd name="T82" fmla="*/ 444 w 1363"/>
                    <a:gd name="T83" fmla="*/ 314 h 1220"/>
                    <a:gd name="T84" fmla="*/ 436 w 1363"/>
                    <a:gd name="T85" fmla="*/ 339 h 1220"/>
                    <a:gd name="T86" fmla="*/ 431 w 1363"/>
                    <a:gd name="T87" fmla="*/ 349 h 1220"/>
                    <a:gd name="T88" fmla="*/ 403 w 1363"/>
                    <a:gd name="T89" fmla="*/ 385 h 1220"/>
                    <a:gd name="T90" fmla="*/ 391 w 1363"/>
                    <a:gd name="T91" fmla="*/ 397 h 1220"/>
                    <a:gd name="T92" fmla="*/ 369 w 1363"/>
                    <a:gd name="T93" fmla="*/ 411 h 1220"/>
                    <a:gd name="T94" fmla="*/ 328 w 1363"/>
                    <a:gd name="T95" fmla="*/ 424 h 1220"/>
                    <a:gd name="T96" fmla="*/ 320 w 1363"/>
                    <a:gd name="T97" fmla="*/ 425 h 1220"/>
                    <a:gd name="T98" fmla="*/ 314 w 1363"/>
                    <a:gd name="T99" fmla="*/ 429 h 1220"/>
                    <a:gd name="T100" fmla="*/ 281 w 1363"/>
                    <a:gd name="T101" fmla="*/ 430 h 1220"/>
                    <a:gd name="T102" fmla="*/ 263 w 1363"/>
                    <a:gd name="T103" fmla="*/ 434 h 1220"/>
                    <a:gd name="T104" fmla="*/ 164 w 1363"/>
                    <a:gd name="T105" fmla="*/ 433 h 1220"/>
                    <a:gd name="T106" fmla="*/ 111 w 1363"/>
                    <a:gd name="T107" fmla="*/ 412 h 1220"/>
                    <a:gd name="T108" fmla="*/ 94 w 1363"/>
                    <a:gd name="T109" fmla="*/ 403 h 1220"/>
                    <a:gd name="T110" fmla="*/ 94 w 1363"/>
                    <a:gd name="T111" fmla="*/ 401 h 1220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w 1363"/>
                    <a:gd name="T169" fmla="*/ 0 h 1220"/>
                    <a:gd name="T170" fmla="*/ 1363 w 1363"/>
                    <a:gd name="T171" fmla="*/ 1220 h 1220"/>
                  </a:gdLst>
                  <a:ahLst/>
                  <a:cxnLst>
                    <a:cxn ang="T112">
                      <a:pos x="T0" y="T1"/>
                    </a:cxn>
                    <a:cxn ang="T113">
                      <a:pos x="T2" y="T3"/>
                    </a:cxn>
                    <a:cxn ang="T114">
                      <a:pos x="T4" y="T5"/>
                    </a:cxn>
                    <a:cxn ang="T115">
                      <a:pos x="T6" y="T7"/>
                    </a:cxn>
                    <a:cxn ang="T116">
                      <a:pos x="T8" y="T9"/>
                    </a:cxn>
                    <a:cxn ang="T117">
                      <a:pos x="T10" y="T11"/>
                    </a:cxn>
                    <a:cxn ang="T118">
                      <a:pos x="T12" y="T13"/>
                    </a:cxn>
                    <a:cxn ang="T119">
                      <a:pos x="T14" y="T15"/>
                    </a:cxn>
                    <a:cxn ang="T120">
                      <a:pos x="T16" y="T17"/>
                    </a:cxn>
                    <a:cxn ang="T121">
                      <a:pos x="T18" y="T19"/>
                    </a:cxn>
                    <a:cxn ang="T122">
                      <a:pos x="T20" y="T21"/>
                    </a:cxn>
                    <a:cxn ang="T123">
                      <a:pos x="T22" y="T23"/>
                    </a:cxn>
                    <a:cxn ang="T124">
                      <a:pos x="T24" y="T25"/>
                    </a:cxn>
                    <a:cxn ang="T125">
                      <a:pos x="T26" y="T27"/>
                    </a:cxn>
                    <a:cxn ang="T126">
                      <a:pos x="T28" y="T29"/>
                    </a:cxn>
                    <a:cxn ang="T127">
                      <a:pos x="T30" y="T31"/>
                    </a:cxn>
                    <a:cxn ang="T128">
                      <a:pos x="T32" y="T33"/>
                    </a:cxn>
                    <a:cxn ang="T129">
                      <a:pos x="T34" y="T35"/>
                    </a:cxn>
                    <a:cxn ang="T130">
                      <a:pos x="T36" y="T37"/>
                    </a:cxn>
                    <a:cxn ang="T131">
                      <a:pos x="T38" y="T39"/>
                    </a:cxn>
                    <a:cxn ang="T132">
                      <a:pos x="T40" y="T41"/>
                    </a:cxn>
                    <a:cxn ang="T133">
                      <a:pos x="T42" y="T43"/>
                    </a:cxn>
                    <a:cxn ang="T134">
                      <a:pos x="T44" y="T45"/>
                    </a:cxn>
                    <a:cxn ang="T135">
                      <a:pos x="T46" y="T47"/>
                    </a:cxn>
                    <a:cxn ang="T136">
                      <a:pos x="T48" y="T49"/>
                    </a:cxn>
                    <a:cxn ang="T137">
                      <a:pos x="T50" y="T51"/>
                    </a:cxn>
                    <a:cxn ang="T138">
                      <a:pos x="T52" y="T53"/>
                    </a:cxn>
                    <a:cxn ang="T139">
                      <a:pos x="T54" y="T55"/>
                    </a:cxn>
                    <a:cxn ang="T140">
                      <a:pos x="T56" y="T57"/>
                    </a:cxn>
                    <a:cxn ang="T141">
                      <a:pos x="T58" y="T59"/>
                    </a:cxn>
                    <a:cxn ang="T142">
                      <a:pos x="T60" y="T61"/>
                    </a:cxn>
                    <a:cxn ang="T143">
                      <a:pos x="T62" y="T63"/>
                    </a:cxn>
                    <a:cxn ang="T144">
                      <a:pos x="T64" y="T65"/>
                    </a:cxn>
                    <a:cxn ang="T145">
                      <a:pos x="T66" y="T67"/>
                    </a:cxn>
                    <a:cxn ang="T146">
                      <a:pos x="T68" y="T69"/>
                    </a:cxn>
                    <a:cxn ang="T147">
                      <a:pos x="T70" y="T71"/>
                    </a:cxn>
                    <a:cxn ang="T148">
                      <a:pos x="T72" y="T73"/>
                    </a:cxn>
                    <a:cxn ang="T149">
                      <a:pos x="T74" y="T75"/>
                    </a:cxn>
                    <a:cxn ang="T150">
                      <a:pos x="T76" y="T77"/>
                    </a:cxn>
                    <a:cxn ang="T151">
                      <a:pos x="T78" y="T79"/>
                    </a:cxn>
                    <a:cxn ang="T152">
                      <a:pos x="T80" y="T81"/>
                    </a:cxn>
                    <a:cxn ang="T153">
                      <a:pos x="T82" y="T83"/>
                    </a:cxn>
                    <a:cxn ang="T154">
                      <a:pos x="T84" y="T85"/>
                    </a:cxn>
                    <a:cxn ang="T155">
                      <a:pos x="T86" y="T87"/>
                    </a:cxn>
                    <a:cxn ang="T156">
                      <a:pos x="T88" y="T89"/>
                    </a:cxn>
                    <a:cxn ang="T157">
                      <a:pos x="T90" y="T91"/>
                    </a:cxn>
                    <a:cxn ang="T158">
                      <a:pos x="T92" y="T93"/>
                    </a:cxn>
                    <a:cxn ang="T159">
                      <a:pos x="T94" y="T95"/>
                    </a:cxn>
                    <a:cxn ang="T160">
                      <a:pos x="T96" y="T97"/>
                    </a:cxn>
                    <a:cxn ang="T161">
                      <a:pos x="T98" y="T99"/>
                    </a:cxn>
                    <a:cxn ang="T162">
                      <a:pos x="T100" y="T101"/>
                    </a:cxn>
                    <a:cxn ang="T163">
                      <a:pos x="T102" y="T103"/>
                    </a:cxn>
                    <a:cxn ang="T164">
                      <a:pos x="T104" y="T105"/>
                    </a:cxn>
                    <a:cxn ang="T165">
                      <a:pos x="T106" y="T107"/>
                    </a:cxn>
                    <a:cxn ang="T166">
                      <a:pos x="T108" y="T109"/>
                    </a:cxn>
                    <a:cxn ang="T167">
                      <a:pos x="T110" y="T111"/>
                    </a:cxn>
                  </a:cxnLst>
                  <a:rect l="T168" t="T169" r="T170" b="T171"/>
                  <a:pathLst>
                    <a:path w="1363" h="1220">
                      <a:moveTo>
                        <a:pt x="269" y="1127"/>
                      </a:moveTo>
                      <a:cubicBezTo>
                        <a:pt x="252" y="1110"/>
                        <a:pt x="231" y="1096"/>
                        <a:pt x="214" y="1079"/>
                      </a:cubicBezTo>
                      <a:cubicBezTo>
                        <a:pt x="201" y="1066"/>
                        <a:pt x="192" y="1055"/>
                        <a:pt x="176" y="1044"/>
                      </a:cubicBezTo>
                      <a:cubicBezTo>
                        <a:pt x="166" y="1030"/>
                        <a:pt x="158" y="1008"/>
                        <a:pt x="144" y="999"/>
                      </a:cubicBezTo>
                      <a:cubicBezTo>
                        <a:pt x="140" y="986"/>
                        <a:pt x="137" y="980"/>
                        <a:pt x="128" y="970"/>
                      </a:cubicBezTo>
                      <a:cubicBezTo>
                        <a:pt x="124" y="955"/>
                        <a:pt x="112" y="950"/>
                        <a:pt x="102" y="938"/>
                      </a:cubicBezTo>
                      <a:cubicBezTo>
                        <a:pt x="95" y="929"/>
                        <a:pt x="93" y="918"/>
                        <a:pt x="86" y="909"/>
                      </a:cubicBezTo>
                      <a:cubicBezTo>
                        <a:pt x="79" y="887"/>
                        <a:pt x="61" y="871"/>
                        <a:pt x="54" y="848"/>
                      </a:cubicBezTo>
                      <a:cubicBezTo>
                        <a:pt x="53" y="825"/>
                        <a:pt x="60" y="795"/>
                        <a:pt x="41" y="778"/>
                      </a:cubicBezTo>
                      <a:cubicBezTo>
                        <a:pt x="35" y="759"/>
                        <a:pt x="28" y="739"/>
                        <a:pt x="22" y="720"/>
                      </a:cubicBezTo>
                      <a:cubicBezTo>
                        <a:pt x="23" y="680"/>
                        <a:pt x="0" y="525"/>
                        <a:pt x="45" y="468"/>
                      </a:cubicBezTo>
                      <a:cubicBezTo>
                        <a:pt x="48" y="454"/>
                        <a:pt x="51" y="451"/>
                        <a:pt x="61" y="442"/>
                      </a:cubicBezTo>
                      <a:cubicBezTo>
                        <a:pt x="66" y="418"/>
                        <a:pt x="59" y="356"/>
                        <a:pt x="89" y="346"/>
                      </a:cubicBezTo>
                      <a:cubicBezTo>
                        <a:pt x="98" y="333"/>
                        <a:pt x="98" y="318"/>
                        <a:pt x="109" y="308"/>
                      </a:cubicBezTo>
                      <a:cubicBezTo>
                        <a:pt x="113" y="294"/>
                        <a:pt x="113" y="279"/>
                        <a:pt x="118" y="266"/>
                      </a:cubicBezTo>
                      <a:cubicBezTo>
                        <a:pt x="121" y="259"/>
                        <a:pt x="146" y="236"/>
                        <a:pt x="153" y="231"/>
                      </a:cubicBezTo>
                      <a:cubicBezTo>
                        <a:pt x="159" y="215"/>
                        <a:pt x="173" y="212"/>
                        <a:pt x="185" y="202"/>
                      </a:cubicBezTo>
                      <a:cubicBezTo>
                        <a:pt x="187" y="200"/>
                        <a:pt x="190" y="198"/>
                        <a:pt x="192" y="196"/>
                      </a:cubicBezTo>
                      <a:cubicBezTo>
                        <a:pt x="194" y="193"/>
                        <a:pt x="195" y="189"/>
                        <a:pt x="198" y="186"/>
                      </a:cubicBezTo>
                      <a:cubicBezTo>
                        <a:pt x="206" y="178"/>
                        <a:pt x="217" y="179"/>
                        <a:pt x="224" y="170"/>
                      </a:cubicBezTo>
                      <a:cubicBezTo>
                        <a:pt x="234" y="157"/>
                        <a:pt x="240" y="150"/>
                        <a:pt x="256" y="144"/>
                      </a:cubicBezTo>
                      <a:cubicBezTo>
                        <a:pt x="263" y="133"/>
                        <a:pt x="269" y="129"/>
                        <a:pt x="281" y="125"/>
                      </a:cubicBezTo>
                      <a:cubicBezTo>
                        <a:pt x="299" y="109"/>
                        <a:pt x="315" y="91"/>
                        <a:pt x="339" y="84"/>
                      </a:cubicBezTo>
                      <a:cubicBezTo>
                        <a:pt x="357" y="63"/>
                        <a:pt x="376" y="57"/>
                        <a:pt x="403" y="52"/>
                      </a:cubicBezTo>
                      <a:cubicBezTo>
                        <a:pt x="448" y="0"/>
                        <a:pt x="559" y="15"/>
                        <a:pt x="614" y="13"/>
                      </a:cubicBezTo>
                      <a:cubicBezTo>
                        <a:pt x="713" y="2"/>
                        <a:pt x="813" y="15"/>
                        <a:pt x="912" y="20"/>
                      </a:cubicBezTo>
                      <a:cubicBezTo>
                        <a:pt x="955" y="34"/>
                        <a:pt x="1013" y="31"/>
                        <a:pt x="1053" y="32"/>
                      </a:cubicBezTo>
                      <a:cubicBezTo>
                        <a:pt x="1064" y="37"/>
                        <a:pt x="1076" y="38"/>
                        <a:pt x="1088" y="42"/>
                      </a:cubicBezTo>
                      <a:cubicBezTo>
                        <a:pt x="1098" y="49"/>
                        <a:pt x="1108" y="54"/>
                        <a:pt x="1120" y="58"/>
                      </a:cubicBezTo>
                      <a:cubicBezTo>
                        <a:pt x="1144" y="74"/>
                        <a:pt x="1110" y="53"/>
                        <a:pt x="1145" y="68"/>
                      </a:cubicBezTo>
                      <a:cubicBezTo>
                        <a:pt x="1158" y="74"/>
                        <a:pt x="1167" y="86"/>
                        <a:pt x="1181" y="90"/>
                      </a:cubicBezTo>
                      <a:cubicBezTo>
                        <a:pt x="1193" y="98"/>
                        <a:pt x="1190" y="106"/>
                        <a:pt x="1200" y="116"/>
                      </a:cubicBezTo>
                      <a:cubicBezTo>
                        <a:pt x="1214" y="130"/>
                        <a:pt x="1246" y="133"/>
                        <a:pt x="1264" y="138"/>
                      </a:cubicBezTo>
                      <a:cubicBezTo>
                        <a:pt x="1274" y="155"/>
                        <a:pt x="1262" y="177"/>
                        <a:pt x="1283" y="183"/>
                      </a:cubicBezTo>
                      <a:cubicBezTo>
                        <a:pt x="1291" y="195"/>
                        <a:pt x="1304" y="200"/>
                        <a:pt x="1318" y="205"/>
                      </a:cubicBezTo>
                      <a:cubicBezTo>
                        <a:pt x="1319" y="236"/>
                        <a:pt x="1313" y="331"/>
                        <a:pt x="1341" y="359"/>
                      </a:cubicBezTo>
                      <a:cubicBezTo>
                        <a:pt x="1351" y="390"/>
                        <a:pt x="1341" y="424"/>
                        <a:pt x="1350" y="455"/>
                      </a:cubicBezTo>
                      <a:cubicBezTo>
                        <a:pt x="1353" y="476"/>
                        <a:pt x="1356" y="498"/>
                        <a:pt x="1360" y="519"/>
                      </a:cubicBezTo>
                      <a:cubicBezTo>
                        <a:pt x="1358" y="555"/>
                        <a:pt x="1363" y="565"/>
                        <a:pt x="1347" y="589"/>
                      </a:cubicBezTo>
                      <a:cubicBezTo>
                        <a:pt x="1344" y="635"/>
                        <a:pt x="1342" y="661"/>
                        <a:pt x="1344" y="708"/>
                      </a:cubicBezTo>
                      <a:cubicBezTo>
                        <a:pt x="1342" y="761"/>
                        <a:pt x="1358" y="806"/>
                        <a:pt x="1315" y="836"/>
                      </a:cubicBezTo>
                      <a:cubicBezTo>
                        <a:pt x="1304" y="853"/>
                        <a:pt x="1290" y="869"/>
                        <a:pt x="1277" y="884"/>
                      </a:cubicBezTo>
                      <a:cubicBezTo>
                        <a:pt x="1273" y="908"/>
                        <a:pt x="1268" y="934"/>
                        <a:pt x="1254" y="954"/>
                      </a:cubicBezTo>
                      <a:cubicBezTo>
                        <a:pt x="1251" y="965"/>
                        <a:pt x="1246" y="972"/>
                        <a:pt x="1238" y="980"/>
                      </a:cubicBezTo>
                      <a:cubicBezTo>
                        <a:pt x="1225" y="1020"/>
                        <a:pt x="1189" y="1055"/>
                        <a:pt x="1158" y="1082"/>
                      </a:cubicBezTo>
                      <a:cubicBezTo>
                        <a:pt x="1150" y="1107"/>
                        <a:pt x="1147" y="1106"/>
                        <a:pt x="1123" y="1117"/>
                      </a:cubicBezTo>
                      <a:cubicBezTo>
                        <a:pt x="1108" y="1134"/>
                        <a:pt x="1083" y="1148"/>
                        <a:pt x="1062" y="1156"/>
                      </a:cubicBezTo>
                      <a:cubicBezTo>
                        <a:pt x="1036" y="1196"/>
                        <a:pt x="987" y="1189"/>
                        <a:pt x="944" y="1191"/>
                      </a:cubicBezTo>
                      <a:cubicBezTo>
                        <a:pt x="936" y="1192"/>
                        <a:pt x="928" y="1191"/>
                        <a:pt x="921" y="1194"/>
                      </a:cubicBezTo>
                      <a:cubicBezTo>
                        <a:pt x="914" y="1197"/>
                        <a:pt x="910" y="1207"/>
                        <a:pt x="902" y="1207"/>
                      </a:cubicBezTo>
                      <a:cubicBezTo>
                        <a:pt x="871" y="1208"/>
                        <a:pt x="840" y="1209"/>
                        <a:pt x="809" y="1210"/>
                      </a:cubicBezTo>
                      <a:cubicBezTo>
                        <a:pt x="790" y="1215"/>
                        <a:pt x="776" y="1217"/>
                        <a:pt x="755" y="1220"/>
                      </a:cubicBezTo>
                      <a:cubicBezTo>
                        <a:pt x="661" y="1219"/>
                        <a:pt x="567" y="1219"/>
                        <a:pt x="473" y="1216"/>
                      </a:cubicBezTo>
                      <a:cubicBezTo>
                        <a:pt x="417" y="1214"/>
                        <a:pt x="369" y="1175"/>
                        <a:pt x="320" y="1159"/>
                      </a:cubicBezTo>
                      <a:cubicBezTo>
                        <a:pt x="307" y="1146"/>
                        <a:pt x="277" y="1141"/>
                        <a:pt x="269" y="1133"/>
                      </a:cubicBezTo>
                      <a:cubicBezTo>
                        <a:pt x="268" y="1132"/>
                        <a:pt x="269" y="1129"/>
                        <a:pt x="269" y="1127"/>
                      </a:cubicBezTo>
                      <a:close/>
                    </a:path>
                  </a:pathLst>
                </a:custGeom>
                <a:solidFill>
                  <a:srgbClr val="FFC1C1"/>
                </a:solidFill>
                <a:ln w="19050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1515" name="Freeform 187"/>
                <p:cNvSpPr>
                  <a:spLocks/>
                </p:cNvSpPr>
                <p:nvPr/>
              </p:nvSpPr>
              <p:spPr bwMode="auto">
                <a:xfrm>
                  <a:off x="363" y="603"/>
                  <a:ext cx="382" cy="310"/>
                </a:xfrm>
                <a:custGeom>
                  <a:avLst/>
                  <a:gdLst>
                    <a:gd name="T0" fmla="*/ 8 w 500"/>
                    <a:gd name="T1" fmla="*/ 173 h 445"/>
                    <a:gd name="T2" fmla="*/ 0 w 500"/>
                    <a:gd name="T3" fmla="*/ 159 h 445"/>
                    <a:gd name="T4" fmla="*/ 18 w 500"/>
                    <a:gd name="T5" fmla="*/ 95 h 445"/>
                    <a:gd name="T6" fmla="*/ 21 w 500"/>
                    <a:gd name="T7" fmla="*/ 90 h 445"/>
                    <a:gd name="T8" fmla="*/ 22 w 500"/>
                    <a:gd name="T9" fmla="*/ 78 h 445"/>
                    <a:gd name="T10" fmla="*/ 53 w 500"/>
                    <a:gd name="T11" fmla="*/ 47 h 445"/>
                    <a:gd name="T12" fmla="*/ 77 w 500"/>
                    <a:gd name="T13" fmla="*/ 31 h 445"/>
                    <a:gd name="T14" fmla="*/ 103 w 500"/>
                    <a:gd name="T15" fmla="*/ 18 h 445"/>
                    <a:gd name="T16" fmla="*/ 136 w 500"/>
                    <a:gd name="T17" fmla="*/ 1 h 445"/>
                    <a:gd name="T18" fmla="*/ 305 w 500"/>
                    <a:gd name="T19" fmla="*/ 11 h 445"/>
                    <a:gd name="T20" fmla="*/ 325 w 500"/>
                    <a:gd name="T21" fmla="*/ 40 h 445"/>
                    <a:gd name="T22" fmla="*/ 342 w 500"/>
                    <a:gd name="T23" fmla="*/ 47 h 445"/>
                    <a:gd name="T24" fmla="*/ 356 w 500"/>
                    <a:gd name="T25" fmla="*/ 56 h 445"/>
                    <a:gd name="T26" fmla="*/ 371 w 500"/>
                    <a:gd name="T27" fmla="*/ 85 h 445"/>
                    <a:gd name="T28" fmla="*/ 367 w 500"/>
                    <a:gd name="T29" fmla="*/ 189 h 445"/>
                    <a:gd name="T30" fmla="*/ 356 w 500"/>
                    <a:gd name="T31" fmla="*/ 207 h 445"/>
                    <a:gd name="T32" fmla="*/ 342 w 500"/>
                    <a:gd name="T33" fmla="*/ 232 h 445"/>
                    <a:gd name="T34" fmla="*/ 338 w 500"/>
                    <a:gd name="T35" fmla="*/ 242 h 445"/>
                    <a:gd name="T36" fmla="*/ 326 w 500"/>
                    <a:gd name="T37" fmla="*/ 249 h 445"/>
                    <a:gd name="T38" fmla="*/ 312 w 500"/>
                    <a:gd name="T39" fmla="*/ 264 h 445"/>
                    <a:gd name="T40" fmla="*/ 306 w 500"/>
                    <a:gd name="T41" fmla="*/ 269 h 445"/>
                    <a:gd name="T42" fmla="*/ 290 w 500"/>
                    <a:gd name="T43" fmla="*/ 286 h 445"/>
                    <a:gd name="T44" fmla="*/ 235 w 500"/>
                    <a:gd name="T45" fmla="*/ 301 h 445"/>
                    <a:gd name="T46" fmla="*/ 125 w 500"/>
                    <a:gd name="T47" fmla="*/ 299 h 445"/>
                    <a:gd name="T48" fmla="*/ 108 w 500"/>
                    <a:gd name="T49" fmla="*/ 290 h 445"/>
                    <a:gd name="T50" fmla="*/ 70 w 500"/>
                    <a:gd name="T51" fmla="*/ 268 h 445"/>
                    <a:gd name="T52" fmla="*/ 55 w 500"/>
                    <a:gd name="T53" fmla="*/ 254 h 445"/>
                    <a:gd name="T54" fmla="*/ 21 w 500"/>
                    <a:gd name="T55" fmla="*/ 212 h 445"/>
                    <a:gd name="T56" fmla="*/ 8 w 500"/>
                    <a:gd name="T57" fmla="*/ 173 h 445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w 500"/>
                    <a:gd name="T88" fmla="*/ 0 h 445"/>
                    <a:gd name="T89" fmla="*/ 500 w 500"/>
                    <a:gd name="T90" fmla="*/ 445 h 445"/>
                  </a:gdLst>
                  <a:ahLst/>
                  <a:cxnLst>
                    <a:cxn ang="T58">
                      <a:pos x="T0" y="T1"/>
                    </a:cxn>
                    <a:cxn ang="T59">
                      <a:pos x="T2" y="T3"/>
                    </a:cxn>
                    <a:cxn ang="T60">
                      <a:pos x="T4" y="T5"/>
                    </a:cxn>
                    <a:cxn ang="T61">
                      <a:pos x="T6" y="T7"/>
                    </a:cxn>
                    <a:cxn ang="T62">
                      <a:pos x="T8" y="T9"/>
                    </a:cxn>
                    <a:cxn ang="T63">
                      <a:pos x="T10" y="T11"/>
                    </a:cxn>
                    <a:cxn ang="T64">
                      <a:pos x="T12" y="T13"/>
                    </a:cxn>
                    <a:cxn ang="T65">
                      <a:pos x="T14" y="T15"/>
                    </a:cxn>
                    <a:cxn ang="T66">
                      <a:pos x="T16" y="T17"/>
                    </a:cxn>
                    <a:cxn ang="T67">
                      <a:pos x="T18" y="T19"/>
                    </a:cxn>
                    <a:cxn ang="T68">
                      <a:pos x="T20" y="T21"/>
                    </a:cxn>
                    <a:cxn ang="T69">
                      <a:pos x="T22" y="T23"/>
                    </a:cxn>
                    <a:cxn ang="T70">
                      <a:pos x="T24" y="T25"/>
                    </a:cxn>
                    <a:cxn ang="T71">
                      <a:pos x="T26" y="T27"/>
                    </a:cxn>
                    <a:cxn ang="T72">
                      <a:pos x="T28" y="T29"/>
                    </a:cxn>
                    <a:cxn ang="T73">
                      <a:pos x="T30" y="T31"/>
                    </a:cxn>
                    <a:cxn ang="T74">
                      <a:pos x="T32" y="T33"/>
                    </a:cxn>
                    <a:cxn ang="T75">
                      <a:pos x="T34" y="T35"/>
                    </a:cxn>
                    <a:cxn ang="T76">
                      <a:pos x="T36" y="T37"/>
                    </a:cxn>
                    <a:cxn ang="T77">
                      <a:pos x="T38" y="T39"/>
                    </a:cxn>
                    <a:cxn ang="T78">
                      <a:pos x="T40" y="T41"/>
                    </a:cxn>
                    <a:cxn ang="T79">
                      <a:pos x="T42" y="T43"/>
                    </a:cxn>
                    <a:cxn ang="T80">
                      <a:pos x="T44" y="T45"/>
                    </a:cxn>
                    <a:cxn ang="T81">
                      <a:pos x="T46" y="T47"/>
                    </a:cxn>
                    <a:cxn ang="T82">
                      <a:pos x="T48" y="T49"/>
                    </a:cxn>
                    <a:cxn ang="T83">
                      <a:pos x="T50" y="T51"/>
                    </a:cxn>
                    <a:cxn ang="T84">
                      <a:pos x="T52" y="T53"/>
                    </a:cxn>
                    <a:cxn ang="T85">
                      <a:pos x="T54" y="T55"/>
                    </a:cxn>
                    <a:cxn ang="T86">
                      <a:pos x="T56" y="T57"/>
                    </a:cxn>
                  </a:cxnLst>
                  <a:rect l="T87" t="T88" r="T89" b="T90"/>
                  <a:pathLst>
                    <a:path w="500" h="445">
                      <a:moveTo>
                        <a:pt x="10" y="249"/>
                      </a:moveTo>
                      <a:cubicBezTo>
                        <a:pt x="5" y="242"/>
                        <a:pt x="3" y="236"/>
                        <a:pt x="0" y="228"/>
                      </a:cubicBezTo>
                      <a:cubicBezTo>
                        <a:pt x="4" y="194"/>
                        <a:pt x="1" y="162"/>
                        <a:pt x="24" y="136"/>
                      </a:cubicBezTo>
                      <a:cubicBezTo>
                        <a:pt x="25" y="134"/>
                        <a:pt x="26" y="131"/>
                        <a:pt x="27" y="129"/>
                      </a:cubicBezTo>
                      <a:cubicBezTo>
                        <a:pt x="28" y="123"/>
                        <a:pt x="27" y="117"/>
                        <a:pt x="29" y="112"/>
                      </a:cubicBezTo>
                      <a:cubicBezTo>
                        <a:pt x="31" y="104"/>
                        <a:pt x="63" y="77"/>
                        <a:pt x="70" y="67"/>
                      </a:cubicBezTo>
                      <a:cubicBezTo>
                        <a:pt x="74" y="53"/>
                        <a:pt x="89" y="50"/>
                        <a:pt x="101" y="45"/>
                      </a:cubicBezTo>
                      <a:cubicBezTo>
                        <a:pt x="106" y="28"/>
                        <a:pt x="120" y="30"/>
                        <a:pt x="135" y="26"/>
                      </a:cubicBezTo>
                      <a:cubicBezTo>
                        <a:pt x="150" y="15"/>
                        <a:pt x="160" y="7"/>
                        <a:pt x="178" y="2"/>
                      </a:cubicBezTo>
                      <a:cubicBezTo>
                        <a:pt x="408" y="4"/>
                        <a:pt x="304" y="0"/>
                        <a:pt x="399" y="16"/>
                      </a:cubicBezTo>
                      <a:cubicBezTo>
                        <a:pt x="414" y="27"/>
                        <a:pt x="415" y="44"/>
                        <a:pt x="425" y="57"/>
                      </a:cubicBezTo>
                      <a:cubicBezTo>
                        <a:pt x="430" y="63"/>
                        <a:pt x="440" y="65"/>
                        <a:pt x="447" y="67"/>
                      </a:cubicBezTo>
                      <a:cubicBezTo>
                        <a:pt x="452" y="76"/>
                        <a:pt x="458" y="75"/>
                        <a:pt x="466" y="81"/>
                      </a:cubicBezTo>
                      <a:cubicBezTo>
                        <a:pt x="470" y="97"/>
                        <a:pt x="473" y="110"/>
                        <a:pt x="485" y="122"/>
                      </a:cubicBezTo>
                      <a:cubicBezTo>
                        <a:pt x="499" y="169"/>
                        <a:pt x="500" y="225"/>
                        <a:pt x="480" y="271"/>
                      </a:cubicBezTo>
                      <a:cubicBezTo>
                        <a:pt x="478" y="286"/>
                        <a:pt x="479" y="290"/>
                        <a:pt x="466" y="297"/>
                      </a:cubicBezTo>
                      <a:cubicBezTo>
                        <a:pt x="459" y="307"/>
                        <a:pt x="453" y="321"/>
                        <a:pt x="447" y="333"/>
                      </a:cubicBezTo>
                      <a:cubicBezTo>
                        <a:pt x="445" y="338"/>
                        <a:pt x="446" y="344"/>
                        <a:pt x="442" y="348"/>
                      </a:cubicBezTo>
                      <a:cubicBezTo>
                        <a:pt x="438" y="352"/>
                        <a:pt x="427" y="357"/>
                        <a:pt x="427" y="357"/>
                      </a:cubicBezTo>
                      <a:cubicBezTo>
                        <a:pt x="419" y="370"/>
                        <a:pt x="425" y="362"/>
                        <a:pt x="408" y="379"/>
                      </a:cubicBezTo>
                      <a:cubicBezTo>
                        <a:pt x="406" y="381"/>
                        <a:pt x="401" y="386"/>
                        <a:pt x="401" y="386"/>
                      </a:cubicBezTo>
                      <a:cubicBezTo>
                        <a:pt x="397" y="400"/>
                        <a:pt x="389" y="401"/>
                        <a:pt x="379" y="410"/>
                      </a:cubicBezTo>
                      <a:cubicBezTo>
                        <a:pt x="348" y="437"/>
                        <a:pt x="369" y="428"/>
                        <a:pt x="307" y="432"/>
                      </a:cubicBezTo>
                      <a:cubicBezTo>
                        <a:pt x="261" y="445"/>
                        <a:pt x="209" y="443"/>
                        <a:pt x="163" y="429"/>
                      </a:cubicBezTo>
                      <a:cubicBezTo>
                        <a:pt x="156" y="424"/>
                        <a:pt x="149" y="423"/>
                        <a:pt x="142" y="417"/>
                      </a:cubicBezTo>
                      <a:cubicBezTo>
                        <a:pt x="125" y="403"/>
                        <a:pt x="112" y="389"/>
                        <a:pt x="91" y="384"/>
                      </a:cubicBezTo>
                      <a:cubicBezTo>
                        <a:pt x="86" y="374"/>
                        <a:pt x="79" y="373"/>
                        <a:pt x="72" y="364"/>
                      </a:cubicBezTo>
                      <a:cubicBezTo>
                        <a:pt x="56" y="343"/>
                        <a:pt x="49" y="320"/>
                        <a:pt x="27" y="304"/>
                      </a:cubicBezTo>
                      <a:cubicBezTo>
                        <a:pt x="18" y="282"/>
                        <a:pt x="10" y="275"/>
                        <a:pt x="10" y="249"/>
                      </a:cubicBezTo>
                      <a:close/>
                    </a:path>
                  </a:pathLst>
                </a:custGeom>
                <a:solidFill>
                  <a:srgbClr val="BFBFBF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dirty="0"/>
                </a:p>
              </p:txBody>
            </p:sp>
          </p:grpSp>
          <p:sp>
            <p:nvSpPr>
              <p:cNvPr id="1513" name="5-Point Star 1512"/>
              <p:cNvSpPr/>
              <p:nvPr/>
            </p:nvSpPr>
            <p:spPr>
              <a:xfrm>
                <a:off x="3436301" y="3364979"/>
                <a:ext cx="201217" cy="201217"/>
              </a:xfrm>
              <a:prstGeom prst="star5">
                <a:avLst/>
              </a:prstGeom>
              <a:solidFill>
                <a:srgbClr val="FF00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420" name="Group 615"/>
            <p:cNvGrpSpPr/>
            <p:nvPr/>
          </p:nvGrpSpPr>
          <p:grpSpPr>
            <a:xfrm>
              <a:off x="6342576" y="4016427"/>
              <a:ext cx="987288" cy="903975"/>
              <a:chOff x="3171214" y="2912992"/>
              <a:chExt cx="987288" cy="903975"/>
            </a:xfrm>
          </p:grpSpPr>
          <p:grpSp>
            <p:nvGrpSpPr>
              <p:cNvPr id="1508" name="Group 193"/>
              <p:cNvGrpSpPr>
                <a:grpSpLocks/>
              </p:cNvGrpSpPr>
              <p:nvPr/>
            </p:nvGrpSpPr>
            <p:grpSpPr bwMode="auto">
              <a:xfrm>
                <a:off x="3171214" y="2912992"/>
                <a:ext cx="987288" cy="903975"/>
                <a:chOff x="311" y="500"/>
                <a:chExt cx="474" cy="434"/>
              </a:xfrm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grpSpPr>
            <p:sp>
              <p:nvSpPr>
                <p:cNvPr id="1510" name="Freeform 186"/>
                <p:cNvSpPr>
                  <a:spLocks/>
                </p:cNvSpPr>
                <p:nvPr/>
              </p:nvSpPr>
              <p:spPr bwMode="auto">
                <a:xfrm>
                  <a:off x="311" y="500"/>
                  <a:ext cx="474" cy="434"/>
                </a:xfrm>
                <a:custGeom>
                  <a:avLst/>
                  <a:gdLst>
                    <a:gd name="T0" fmla="*/ 94 w 1363"/>
                    <a:gd name="T1" fmla="*/ 401 h 1220"/>
                    <a:gd name="T2" fmla="*/ 74 w 1363"/>
                    <a:gd name="T3" fmla="*/ 384 h 1220"/>
                    <a:gd name="T4" fmla="*/ 61 w 1363"/>
                    <a:gd name="T5" fmla="*/ 371 h 1220"/>
                    <a:gd name="T6" fmla="*/ 50 w 1363"/>
                    <a:gd name="T7" fmla="*/ 355 h 1220"/>
                    <a:gd name="T8" fmla="*/ 45 w 1363"/>
                    <a:gd name="T9" fmla="*/ 345 h 1220"/>
                    <a:gd name="T10" fmla="*/ 35 w 1363"/>
                    <a:gd name="T11" fmla="*/ 334 h 1220"/>
                    <a:gd name="T12" fmla="*/ 30 w 1363"/>
                    <a:gd name="T13" fmla="*/ 323 h 1220"/>
                    <a:gd name="T14" fmla="*/ 19 w 1363"/>
                    <a:gd name="T15" fmla="*/ 302 h 1220"/>
                    <a:gd name="T16" fmla="*/ 14 w 1363"/>
                    <a:gd name="T17" fmla="*/ 277 h 1220"/>
                    <a:gd name="T18" fmla="*/ 8 w 1363"/>
                    <a:gd name="T19" fmla="*/ 256 h 1220"/>
                    <a:gd name="T20" fmla="*/ 16 w 1363"/>
                    <a:gd name="T21" fmla="*/ 166 h 1220"/>
                    <a:gd name="T22" fmla="*/ 21 w 1363"/>
                    <a:gd name="T23" fmla="*/ 157 h 1220"/>
                    <a:gd name="T24" fmla="*/ 31 w 1363"/>
                    <a:gd name="T25" fmla="*/ 123 h 1220"/>
                    <a:gd name="T26" fmla="*/ 38 w 1363"/>
                    <a:gd name="T27" fmla="*/ 110 h 1220"/>
                    <a:gd name="T28" fmla="*/ 41 w 1363"/>
                    <a:gd name="T29" fmla="*/ 95 h 1220"/>
                    <a:gd name="T30" fmla="*/ 53 w 1363"/>
                    <a:gd name="T31" fmla="*/ 82 h 1220"/>
                    <a:gd name="T32" fmla="*/ 64 w 1363"/>
                    <a:gd name="T33" fmla="*/ 72 h 1220"/>
                    <a:gd name="T34" fmla="*/ 67 w 1363"/>
                    <a:gd name="T35" fmla="*/ 70 h 1220"/>
                    <a:gd name="T36" fmla="*/ 69 w 1363"/>
                    <a:gd name="T37" fmla="*/ 66 h 1220"/>
                    <a:gd name="T38" fmla="*/ 78 w 1363"/>
                    <a:gd name="T39" fmla="*/ 60 h 1220"/>
                    <a:gd name="T40" fmla="*/ 89 w 1363"/>
                    <a:gd name="T41" fmla="*/ 51 h 1220"/>
                    <a:gd name="T42" fmla="*/ 98 w 1363"/>
                    <a:gd name="T43" fmla="*/ 44 h 1220"/>
                    <a:gd name="T44" fmla="*/ 118 w 1363"/>
                    <a:gd name="T45" fmla="*/ 30 h 1220"/>
                    <a:gd name="T46" fmla="*/ 140 w 1363"/>
                    <a:gd name="T47" fmla="*/ 18 h 1220"/>
                    <a:gd name="T48" fmla="*/ 214 w 1363"/>
                    <a:gd name="T49" fmla="*/ 5 h 1220"/>
                    <a:gd name="T50" fmla="*/ 317 w 1363"/>
                    <a:gd name="T51" fmla="*/ 7 h 1220"/>
                    <a:gd name="T52" fmla="*/ 366 w 1363"/>
                    <a:gd name="T53" fmla="*/ 11 h 1220"/>
                    <a:gd name="T54" fmla="*/ 378 w 1363"/>
                    <a:gd name="T55" fmla="*/ 15 h 1220"/>
                    <a:gd name="T56" fmla="*/ 389 w 1363"/>
                    <a:gd name="T57" fmla="*/ 21 h 1220"/>
                    <a:gd name="T58" fmla="*/ 398 w 1363"/>
                    <a:gd name="T59" fmla="*/ 24 h 1220"/>
                    <a:gd name="T60" fmla="*/ 411 w 1363"/>
                    <a:gd name="T61" fmla="*/ 32 h 1220"/>
                    <a:gd name="T62" fmla="*/ 417 w 1363"/>
                    <a:gd name="T63" fmla="*/ 41 h 1220"/>
                    <a:gd name="T64" fmla="*/ 440 w 1363"/>
                    <a:gd name="T65" fmla="*/ 49 h 1220"/>
                    <a:gd name="T66" fmla="*/ 446 w 1363"/>
                    <a:gd name="T67" fmla="*/ 65 h 1220"/>
                    <a:gd name="T68" fmla="*/ 458 w 1363"/>
                    <a:gd name="T69" fmla="*/ 73 h 1220"/>
                    <a:gd name="T70" fmla="*/ 466 w 1363"/>
                    <a:gd name="T71" fmla="*/ 128 h 1220"/>
                    <a:gd name="T72" fmla="*/ 469 w 1363"/>
                    <a:gd name="T73" fmla="*/ 162 h 1220"/>
                    <a:gd name="T74" fmla="*/ 473 w 1363"/>
                    <a:gd name="T75" fmla="*/ 185 h 1220"/>
                    <a:gd name="T76" fmla="*/ 468 w 1363"/>
                    <a:gd name="T77" fmla="*/ 210 h 1220"/>
                    <a:gd name="T78" fmla="*/ 467 w 1363"/>
                    <a:gd name="T79" fmla="*/ 252 h 1220"/>
                    <a:gd name="T80" fmla="*/ 457 w 1363"/>
                    <a:gd name="T81" fmla="*/ 297 h 1220"/>
                    <a:gd name="T82" fmla="*/ 444 w 1363"/>
                    <a:gd name="T83" fmla="*/ 314 h 1220"/>
                    <a:gd name="T84" fmla="*/ 436 w 1363"/>
                    <a:gd name="T85" fmla="*/ 339 h 1220"/>
                    <a:gd name="T86" fmla="*/ 431 w 1363"/>
                    <a:gd name="T87" fmla="*/ 349 h 1220"/>
                    <a:gd name="T88" fmla="*/ 403 w 1363"/>
                    <a:gd name="T89" fmla="*/ 385 h 1220"/>
                    <a:gd name="T90" fmla="*/ 391 w 1363"/>
                    <a:gd name="T91" fmla="*/ 397 h 1220"/>
                    <a:gd name="T92" fmla="*/ 369 w 1363"/>
                    <a:gd name="T93" fmla="*/ 411 h 1220"/>
                    <a:gd name="T94" fmla="*/ 328 w 1363"/>
                    <a:gd name="T95" fmla="*/ 424 h 1220"/>
                    <a:gd name="T96" fmla="*/ 320 w 1363"/>
                    <a:gd name="T97" fmla="*/ 425 h 1220"/>
                    <a:gd name="T98" fmla="*/ 314 w 1363"/>
                    <a:gd name="T99" fmla="*/ 429 h 1220"/>
                    <a:gd name="T100" fmla="*/ 281 w 1363"/>
                    <a:gd name="T101" fmla="*/ 430 h 1220"/>
                    <a:gd name="T102" fmla="*/ 263 w 1363"/>
                    <a:gd name="T103" fmla="*/ 434 h 1220"/>
                    <a:gd name="T104" fmla="*/ 164 w 1363"/>
                    <a:gd name="T105" fmla="*/ 433 h 1220"/>
                    <a:gd name="T106" fmla="*/ 111 w 1363"/>
                    <a:gd name="T107" fmla="*/ 412 h 1220"/>
                    <a:gd name="T108" fmla="*/ 94 w 1363"/>
                    <a:gd name="T109" fmla="*/ 403 h 1220"/>
                    <a:gd name="T110" fmla="*/ 94 w 1363"/>
                    <a:gd name="T111" fmla="*/ 401 h 1220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w 1363"/>
                    <a:gd name="T169" fmla="*/ 0 h 1220"/>
                    <a:gd name="T170" fmla="*/ 1363 w 1363"/>
                    <a:gd name="T171" fmla="*/ 1220 h 1220"/>
                  </a:gdLst>
                  <a:ahLst/>
                  <a:cxnLst>
                    <a:cxn ang="T112">
                      <a:pos x="T0" y="T1"/>
                    </a:cxn>
                    <a:cxn ang="T113">
                      <a:pos x="T2" y="T3"/>
                    </a:cxn>
                    <a:cxn ang="T114">
                      <a:pos x="T4" y="T5"/>
                    </a:cxn>
                    <a:cxn ang="T115">
                      <a:pos x="T6" y="T7"/>
                    </a:cxn>
                    <a:cxn ang="T116">
                      <a:pos x="T8" y="T9"/>
                    </a:cxn>
                    <a:cxn ang="T117">
                      <a:pos x="T10" y="T11"/>
                    </a:cxn>
                    <a:cxn ang="T118">
                      <a:pos x="T12" y="T13"/>
                    </a:cxn>
                    <a:cxn ang="T119">
                      <a:pos x="T14" y="T15"/>
                    </a:cxn>
                    <a:cxn ang="T120">
                      <a:pos x="T16" y="T17"/>
                    </a:cxn>
                    <a:cxn ang="T121">
                      <a:pos x="T18" y="T19"/>
                    </a:cxn>
                    <a:cxn ang="T122">
                      <a:pos x="T20" y="T21"/>
                    </a:cxn>
                    <a:cxn ang="T123">
                      <a:pos x="T22" y="T23"/>
                    </a:cxn>
                    <a:cxn ang="T124">
                      <a:pos x="T24" y="T25"/>
                    </a:cxn>
                    <a:cxn ang="T125">
                      <a:pos x="T26" y="T27"/>
                    </a:cxn>
                    <a:cxn ang="T126">
                      <a:pos x="T28" y="T29"/>
                    </a:cxn>
                    <a:cxn ang="T127">
                      <a:pos x="T30" y="T31"/>
                    </a:cxn>
                    <a:cxn ang="T128">
                      <a:pos x="T32" y="T33"/>
                    </a:cxn>
                    <a:cxn ang="T129">
                      <a:pos x="T34" y="T35"/>
                    </a:cxn>
                    <a:cxn ang="T130">
                      <a:pos x="T36" y="T37"/>
                    </a:cxn>
                    <a:cxn ang="T131">
                      <a:pos x="T38" y="T39"/>
                    </a:cxn>
                    <a:cxn ang="T132">
                      <a:pos x="T40" y="T41"/>
                    </a:cxn>
                    <a:cxn ang="T133">
                      <a:pos x="T42" y="T43"/>
                    </a:cxn>
                    <a:cxn ang="T134">
                      <a:pos x="T44" y="T45"/>
                    </a:cxn>
                    <a:cxn ang="T135">
                      <a:pos x="T46" y="T47"/>
                    </a:cxn>
                    <a:cxn ang="T136">
                      <a:pos x="T48" y="T49"/>
                    </a:cxn>
                    <a:cxn ang="T137">
                      <a:pos x="T50" y="T51"/>
                    </a:cxn>
                    <a:cxn ang="T138">
                      <a:pos x="T52" y="T53"/>
                    </a:cxn>
                    <a:cxn ang="T139">
                      <a:pos x="T54" y="T55"/>
                    </a:cxn>
                    <a:cxn ang="T140">
                      <a:pos x="T56" y="T57"/>
                    </a:cxn>
                    <a:cxn ang="T141">
                      <a:pos x="T58" y="T59"/>
                    </a:cxn>
                    <a:cxn ang="T142">
                      <a:pos x="T60" y="T61"/>
                    </a:cxn>
                    <a:cxn ang="T143">
                      <a:pos x="T62" y="T63"/>
                    </a:cxn>
                    <a:cxn ang="T144">
                      <a:pos x="T64" y="T65"/>
                    </a:cxn>
                    <a:cxn ang="T145">
                      <a:pos x="T66" y="T67"/>
                    </a:cxn>
                    <a:cxn ang="T146">
                      <a:pos x="T68" y="T69"/>
                    </a:cxn>
                    <a:cxn ang="T147">
                      <a:pos x="T70" y="T71"/>
                    </a:cxn>
                    <a:cxn ang="T148">
                      <a:pos x="T72" y="T73"/>
                    </a:cxn>
                    <a:cxn ang="T149">
                      <a:pos x="T74" y="T75"/>
                    </a:cxn>
                    <a:cxn ang="T150">
                      <a:pos x="T76" y="T77"/>
                    </a:cxn>
                    <a:cxn ang="T151">
                      <a:pos x="T78" y="T79"/>
                    </a:cxn>
                    <a:cxn ang="T152">
                      <a:pos x="T80" y="T81"/>
                    </a:cxn>
                    <a:cxn ang="T153">
                      <a:pos x="T82" y="T83"/>
                    </a:cxn>
                    <a:cxn ang="T154">
                      <a:pos x="T84" y="T85"/>
                    </a:cxn>
                    <a:cxn ang="T155">
                      <a:pos x="T86" y="T87"/>
                    </a:cxn>
                    <a:cxn ang="T156">
                      <a:pos x="T88" y="T89"/>
                    </a:cxn>
                    <a:cxn ang="T157">
                      <a:pos x="T90" y="T91"/>
                    </a:cxn>
                    <a:cxn ang="T158">
                      <a:pos x="T92" y="T93"/>
                    </a:cxn>
                    <a:cxn ang="T159">
                      <a:pos x="T94" y="T95"/>
                    </a:cxn>
                    <a:cxn ang="T160">
                      <a:pos x="T96" y="T97"/>
                    </a:cxn>
                    <a:cxn ang="T161">
                      <a:pos x="T98" y="T99"/>
                    </a:cxn>
                    <a:cxn ang="T162">
                      <a:pos x="T100" y="T101"/>
                    </a:cxn>
                    <a:cxn ang="T163">
                      <a:pos x="T102" y="T103"/>
                    </a:cxn>
                    <a:cxn ang="T164">
                      <a:pos x="T104" y="T105"/>
                    </a:cxn>
                    <a:cxn ang="T165">
                      <a:pos x="T106" y="T107"/>
                    </a:cxn>
                    <a:cxn ang="T166">
                      <a:pos x="T108" y="T109"/>
                    </a:cxn>
                    <a:cxn ang="T167">
                      <a:pos x="T110" y="T111"/>
                    </a:cxn>
                  </a:cxnLst>
                  <a:rect l="T168" t="T169" r="T170" b="T171"/>
                  <a:pathLst>
                    <a:path w="1363" h="1220">
                      <a:moveTo>
                        <a:pt x="269" y="1127"/>
                      </a:moveTo>
                      <a:cubicBezTo>
                        <a:pt x="252" y="1110"/>
                        <a:pt x="231" y="1096"/>
                        <a:pt x="214" y="1079"/>
                      </a:cubicBezTo>
                      <a:cubicBezTo>
                        <a:pt x="201" y="1066"/>
                        <a:pt x="192" y="1055"/>
                        <a:pt x="176" y="1044"/>
                      </a:cubicBezTo>
                      <a:cubicBezTo>
                        <a:pt x="166" y="1030"/>
                        <a:pt x="158" y="1008"/>
                        <a:pt x="144" y="999"/>
                      </a:cubicBezTo>
                      <a:cubicBezTo>
                        <a:pt x="140" y="986"/>
                        <a:pt x="137" y="980"/>
                        <a:pt x="128" y="970"/>
                      </a:cubicBezTo>
                      <a:cubicBezTo>
                        <a:pt x="124" y="955"/>
                        <a:pt x="112" y="950"/>
                        <a:pt x="102" y="938"/>
                      </a:cubicBezTo>
                      <a:cubicBezTo>
                        <a:pt x="95" y="929"/>
                        <a:pt x="93" y="918"/>
                        <a:pt x="86" y="909"/>
                      </a:cubicBezTo>
                      <a:cubicBezTo>
                        <a:pt x="79" y="887"/>
                        <a:pt x="61" y="871"/>
                        <a:pt x="54" y="848"/>
                      </a:cubicBezTo>
                      <a:cubicBezTo>
                        <a:pt x="53" y="825"/>
                        <a:pt x="60" y="795"/>
                        <a:pt x="41" y="778"/>
                      </a:cubicBezTo>
                      <a:cubicBezTo>
                        <a:pt x="35" y="759"/>
                        <a:pt x="28" y="739"/>
                        <a:pt x="22" y="720"/>
                      </a:cubicBezTo>
                      <a:cubicBezTo>
                        <a:pt x="23" y="680"/>
                        <a:pt x="0" y="525"/>
                        <a:pt x="45" y="468"/>
                      </a:cubicBezTo>
                      <a:cubicBezTo>
                        <a:pt x="48" y="454"/>
                        <a:pt x="51" y="451"/>
                        <a:pt x="61" y="442"/>
                      </a:cubicBezTo>
                      <a:cubicBezTo>
                        <a:pt x="66" y="418"/>
                        <a:pt x="59" y="356"/>
                        <a:pt x="89" y="346"/>
                      </a:cubicBezTo>
                      <a:cubicBezTo>
                        <a:pt x="98" y="333"/>
                        <a:pt x="98" y="318"/>
                        <a:pt x="109" y="308"/>
                      </a:cubicBezTo>
                      <a:cubicBezTo>
                        <a:pt x="113" y="294"/>
                        <a:pt x="113" y="279"/>
                        <a:pt x="118" y="266"/>
                      </a:cubicBezTo>
                      <a:cubicBezTo>
                        <a:pt x="121" y="259"/>
                        <a:pt x="146" y="236"/>
                        <a:pt x="153" y="231"/>
                      </a:cubicBezTo>
                      <a:cubicBezTo>
                        <a:pt x="159" y="215"/>
                        <a:pt x="173" y="212"/>
                        <a:pt x="185" y="202"/>
                      </a:cubicBezTo>
                      <a:cubicBezTo>
                        <a:pt x="187" y="200"/>
                        <a:pt x="190" y="198"/>
                        <a:pt x="192" y="196"/>
                      </a:cubicBezTo>
                      <a:cubicBezTo>
                        <a:pt x="194" y="193"/>
                        <a:pt x="195" y="189"/>
                        <a:pt x="198" y="186"/>
                      </a:cubicBezTo>
                      <a:cubicBezTo>
                        <a:pt x="206" y="178"/>
                        <a:pt x="217" y="179"/>
                        <a:pt x="224" y="170"/>
                      </a:cubicBezTo>
                      <a:cubicBezTo>
                        <a:pt x="234" y="157"/>
                        <a:pt x="240" y="150"/>
                        <a:pt x="256" y="144"/>
                      </a:cubicBezTo>
                      <a:cubicBezTo>
                        <a:pt x="263" y="133"/>
                        <a:pt x="269" y="129"/>
                        <a:pt x="281" y="125"/>
                      </a:cubicBezTo>
                      <a:cubicBezTo>
                        <a:pt x="299" y="109"/>
                        <a:pt x="315" y="91"/>
                        <a:pt x="339" y="84"/>
                      </a:cubicBezTo>
                      <a:cubicBezTo>
                        <a:pt x="357" y="63"/>
                        <a:pt x="376" y="57"/>
                        <a:pt x="403" y="52"/>
                      </a:cubicBezTo>
                      <a:cubicBezTo>
                        <a:pt x="448" y="0"/>
                        <a:pt x="559" y="15"/>
                        <a:pt x="614" y="13"/>
                      </a:cubicBezTo>
                      <a:cubicBezTo>
                        <a:pt x="713" y="2"/>
                        <a:pt x="813" y="15"/>
                        <a:pt x="912" y="20"/>
                      </a:cubicBezTo>
                      <a:cubicBezTo>
                        <a:pt x="955" y="34"/>
                        <a:pt x="1013" y="31"/>
                        <a:pt x="1053" y="32"/>
                      </a:cubicBezTo>
                      <a:cubicBezTo>
                        <a:pt x="1064" y="37"/>
                        <a:pt x="1076" y="38"/>
                        <a:pt x="1088" y="42"/>
                      </a:cubicBezTo>
                      <a:cubicBezTo>
                        <a:pt x="1098" y="49"/>
                        <a:pt x="1108" y="54"/>
                        <a:pt x="1120" y="58"/>
                      </a:cubicBezTo>
                      <a:cubicBezTo>
                        <a:pt x="1144" y="74"/>
                        <a:pt x="1110" y="53"/>
                        <a:pt x="1145" y="68"/>
                      </a:cubicBezTo>
                      <a:cubicBezTo>
                        <a:pt x="1158" y="74"/>
                        <a:pt x="1167" y="86"/>
                        <a:pt x="1181" y="90"/>
                      </a:cubicBezTo>
                      <a:cubicBezTo>
                        <a:pt x="1193" y="98"/>
                        <a:pt x="1190" y="106"/>
                        <a:pt x="1200" y="116"/>
                      </a:cubicBezTo>
                      <a:cubicBezTo>
                        <a:pt x="1214" y="130"/>
                        <a:pt x="1246" y="133"/>
                        <a:pt x="1264" y="138"/>
                      </a:cubicBezTo>
                      <a:cubicBezTo>
                        <a:pt x="1274" y="155"/>
                        <a:pt x="1262" y="177"/>
                        <a:pt x="1283" y="183"/>
                      </a:cubicBezTo>
                      <a:cubicBezTo>
                        <a:pt x="1291" y="195"/>
                        <a:pt x="1304" y="200"/>
                        <a:pt x="1318" y="205"/>
                      </a:cubicBezTo>
                      <a:cubicBezTo>
                        <a:pt x="1319" y="236"/>
                        <a:pt x="1313" y="331"/>
                        <a:pt x="1341" y="359"/>
                      </a:cubicBezTo>
                      <a:cubicBezTo>
                        <a:pt x="1351" y="390"/>
                        <a:pt x="1341" y="424"/>
                        <a:pt x="1350" y="455"/>
                      </a:cubicBezTo>
                      <a:cubicBezTo>
                        <a:pt x="1353" y="476"/>
                        <a:pt x="1356" y="498"/>
                        <a:pt x="1360" y="519"/>
                      </a:cubicBezTo>
                      <a:cubicBezTo>
                        <a:pt x="1358" y="555"/>
                        <a:pt x="1363" y="565"/>
                        <a:pt x="1347" y="589"/>
                      </a:cubicBezTo>
                      <a:cubicBezTo>
                        <a:pt x="1344" y="635"/>
                        <a:pt x="1342" y="661"/>
                        <a:pt x="1344" y="708"/>
                      </a:cubicBezTo>
                      <a:cubicBezTo>
                        <a:pt x="1342" y="761"/>
                        <a:pt x="1358" y="806"/>
                        <a:pt x="1315" y="836"/>
                      </a:cubicBezTo>
                      <a:cubicBezTo>
                        <a:pt x="1304" y="853"/>
                        <a:pt x="1290" y="869"/>
                        <a:pt x="1277" y="884"/>
                      </a:cubicBezTo>
                      <a:cubicBezTo>
                        <a:pt x="1273" y="908"/>
                        <a:pt x="1268" y="934"/>
                        <a:pt x="1254" y="954"/>
                      </a:cubicBezTo>
                      <a:cubicBezTo>
                        <a:pt x="1251" y="965"/>
                        <a:pt x="1246" y="972"/>
                        <a:pt x="1238" y="980"/>
                      </a:cubicBezTo>
                      <a:cubicBezTo>
                        <a:pt x="1225" y="1020"/>
                        <a:pt x="1189" y="1055"/>
                        <a:pt x="1158" y="1082"/>
                      </a:cubicBezTo>
                      <a:cubicBezTo>
                        <a:pt x="1150" y="1107"/>
                        <a:pt x="1147" y="1106"/>
                        <a:pt x="1123" y="1117"/>
                      </a:cubicBezTo>
                      <a:cubicBezTo>
                        <a:pt x="1108" y="1134"/>
                        <a:pt x="1083" y="1148"/>
                        <a:pt x="1062" y="1156"/>
                      </a:cubicBezTo>
                      <a:cubicBezTo>
                        <a:pt x="1036" y="1196"/>
                        <a:pt x="987" y="1189"/>
                        <a:pt x="944" y="1191"/>
                      </a:cubicBezTo>
                      <a:cubicBezTo>
                        <a:pt x="936" y="1192"/>
                        <a:pt x="928" y="1191"/>
                        <a:pt x="921" y="1194"/>
                      </a:cubicBezTo>
                      <a:cubicBezTo>
                        <a:pt x="914" y="1197"/>
                        <a:pt x="910" y="1207"/>
                        <a:pt x="902" y="1207"/>
                      </a:cubicBezTo>
                      <a:cubicBezTo>
                        <a:pt x="871" y="1208"/>
                        <a:pt x="840" y="1209"/>
                        <a:pt x="809" y="1210"/>
                      </a:cubicBezTo>
                      <a:cubicBezTo>
                        <a:pt x="790" y="1215"/>
                        <a:pt x="776" y="1217"/>
                        <a:pt x="755" y="1220"/>
                      </a:cubicBezTo>
                      <a:cubicBezTo>
                        <a:pt x="661" y="1219"/>
                        <a:pt x="567" y="1219"/>
                        <a:pt x="473" y="1216"/>
                      </a:cubicBezTo>
                      <a:cubicBezTo>
                        <a:pt x="417" y="1214"/>
                        <a:pt x="369" y="1175"/>
                        <a:pt x="320" y="1159"/>
                      </a:cubicBezTo>
                      <a:cubicBezTo>
                        <a:pt x="307" y="1146"/>
                        <a:pt x="277" y="1141"/>
                        <a:pt x="269" y="1133"/>
                      </a:cubicBezTo>
                      <a:cubicBezTo>
                        <a:pt x="268" y="1132"/>
                        <a:pt x="269" y="1129"/>
                        <a:pt x="269" y="1127"/>
                      </a:cubicBezTo>
                      <a:close/>
                    </a:path>
                  </a:pathLst>
                </a:custGeom>
                <a:solidFill>
                  <a:srgbClr val="FFC1C1"/>
                </a:solidFill>
                <a:ln w="19050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1511" name="Freeform 187"/>
                <p:cNvSpPr>
                  <a:spLocks/>
                </p:cNvSpPr>
                <p:nvPr/>
              </p:nvSpPr>
              <p:spPr bwMode="auto">
                <a:xfrm>
                  <a:off x="363" y="603"/>
                  <a:ext cx="382" cy="310"/>
                </a:xfrm>
                <a:custGeom>
                  <a:avLst/>
                  <a:gdLst>
                    <a:gd name="T0" fmla="*/ 8 w 500"/>
                    <a:gd name="T1" fmla="*/ 173 h 445"/>
                    <a:gd name="T2" fmla="*/ 0 w 500"/>
                    <a:gd name="T3" fmla="*/ 159 h 445"/>
                    <a:gd name="T4" fmla="*/ 18 w 500"/>
                    <a:gd name="T5" fmla="*/ 95 h 445"/>
                    <a:gd name="T6" fmla="*/ 21 w 500"/>
                    <a:gd name="T7" fmla="*/ 90 h 445"/>
                    <a:gd name="T8" fmla="*/ 22 w 500"/>
                    <a:gd name="T9" fmla="*/ 78 h 445"/>
                    <a:gd name="T10" fmla="*/ 53 w 500"/>
                    <a:gd name="T11" fmla="*/ 47 h 445"/>
                    <a:gd name="T12" fmla="*/ 77 w 500"/>
                    <a:gd name="T13" fmla="*/ 31 h 445"/>
                    <a:gd name="T14" fmla="*/ 103 w 500"/>
                    <a:gd name="T15" fmla="*/ 18 h 445"/>
                    <a:gd name="T16" fmla="*/ 136 w 500"/>
                    <a:gd name="T17" fmla="*/ 1 h 445"/>
                    <a:gd name="T18" fmla="*/ 305 w 500"/>
                    <a:gd name="T19" fmla="*/ 11 h 445"/>
                    <a:gd name="T20" fmla="*/ 325 w 500"/>
                    <a:gd name="T21" fmla="*/ 40 h 445"/>
                    <a:gd name="T22" fmla="*/ 342 w 500"/>
                    <a:gd name="T23" fmla="*/ 47 h 445"/>
                    <a:gd name="T24" fmla="*/ 356 w 500"/>
                    <a:gd name="T25" fmla="*/ 56 h 445"/>
                    <a:gd name="T26" fmla="*/ 371 w 500"/>
                    <a:gd name="T27" fmla="*/ 85 h 445"/>
                    <a:gd name="T28" fmla="*/ 367 w 500"/>
                    <a:gd name="T29" fmla="*/ 189 h 445"/>
                    <a:gd name="T30" fmla="*/ 356 w 500"/>
                    <a:gd name="T31" fmla="*/ 207 h 445"/>
                    <a:gd name="T32" fmla="*/ 342 w 500"/>
                    <a:gd name="T33" fmla="*/ 232 h 445"/>
                    <a:gd name="T34" fmla="*/ 338 w 500"/>
                    <a:gd name="T35" fmla="*/ 242 h 445"/>
                    <a:gd name="T36" fmla="*/ 326 w 500"/>
                    <a:gd name="T37" fmla="*/ 249 h 445"/>
                    <a:gd name="T38" fmla="*/ 312 w 500"/>
                    <a:gd name="T39" fmla="*/ 264 h 445"/>
                    <a:gd name="T40" fmla="*/ 306 w 500"/>
                    <a:gd name="T41" fmla="*/ 269 h 445"/>
                    <a:gd name="T42" fmla="*/ 290 w 500"/>
                    <a:gd name="T43" fmla="*/ 286 h 445"/>
                    <a:gd name="T44" fmla="*/ 235 w 500"/>
                    <a:gd name="T45" fmla="*/ 301 h 445"/>
                    <a:gd name="T46" fmla="*/ 125 w 500"/>
                    <a:gd name="T47" fmla="*/ 299 h 445"/>
                    <a:gd name="T48" fmla="*/ 108 w 500"/>
                    <a:gd name="T49" fmla="*/ 290 h 445"/>
                    <a:gd name="T50" fmla="*/ 70 w 500"/>
                    <a:gd name="T51" fmla="*/ 268 h 445"/>
                    <a:gd name="T52" fmla="*/ 55 w 500"/>
                    <a:gd name="T53" fmla="*/ 254 h 445"/>
                    <a:gd name="T54" fmla="*/ 21 w 500"/>
                    <a:gd name="T55" fmla="*/ 212 h 445"/>
                    <a:gd name="T56" fmla="*/ 8 w 500"/>
                    <a:gd name="T57" fmla="*/ 173 h 445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w 500"/>
                    <a:gd name="T88" fmla="*/ 0 h 445"/>
                    <a:gd name="T89" fmla="*/ 500 w 500"/>
                    <a:gd name="T90" fmla="*/ 445 h 445"/>
                  </a:gdLst>
                  <a:ahLst/>
                  <a:cxnLst>
                    <a:cxn ang="T58">
                      <a:pos x="T0" y="T1"/>
                    </a:cxn>
                    <a:cxn ang="T59">
                      <a:pos x="T2" y="T3"/>
                    </a:cxn>
                    <a:cxn ang="T60">
                      <a:pos x="T4" y="T5"/>
                    </a:cxn>
                    <a:cxn ang="T61">
                      <a:pos x="T6" y="T7"/>
                    </a:cxn>
                    <a:cxn ang="T62">
                      <a:pos x="T8" y="T9"/>
                    </a:cxn>
                    <a:cxn ang="T63">
                      <a:pos x="T10" y="T11"/>
                    </a:cxn>
                    <a:cxn ang="T64">
                      <a:pos x="T12" y="T13"/>
                    </a:cxn>
                    <a:cxn ang="T65">
                      <a:pos x="T14" y="T15"/>
                    </a:cxn>
                    <a:cxn ang="T66">
                      <a:pos x="T16" y="T17"/>
                    </a:cxn>
                    <a:cxn ang="T67">
                      <a:pos x="T18" y="T19"/>
                    </a:cxn>
                    <a:cxn ang="T68">
                      <a:pos x="T20" y="T21"/>
                    </a:cxn>
                    <a:cxn ang="T69">
                      <a:pos x="T22" y="T23"/>
                    </a:cxn>
                    <a:cxn ang="T70">
                      <a:pos x="T24" y="T25"/>
                    </a:cxn>
                    <a:cxn ang="T71">
                      <a:pos x="T26" y="T27"/>
                    </a:cxn>
                    <a:cxn ang="T72">
                      <a:pos x="T28" y="T29"/>
                    </a:cxn>
                    <a:cxn ang="T73">
                      <a:pos x="T30" y="T31"/>
                    </a:cxn>
                    <a:cxn ang="T74">
                      <a:pos x="T32" y="T33"/>
                    </a:cxn>
                    <a:cxn ang="T75">
                      <a:pos x="T34" y="T35"/>
                    </a:cxn>
                    <a:cxn ang="T76">
                      <a:pos x="T36" y="T37"/>
                    </a:cxn>
                    <a:cxn ang="T77">
                      <a:pos x="T38" y="T39"/>
                    </a:cxn>
                    <a:cxn ang="T78">
                      <a:pos x="T40" y="T41"/>
                    </a:cxn>
                    <a:cxn ang="T79">
                      <a:pos x="T42" y="T43"/>
                    </a:cxn>
                    <a:cxn ang="T80">
                      <a:pos x="T44" y="T45"/>
                    </a:cxn>
                    <a:cxn ang="T81">
                      <a:pos x="T46" y="T47"/>
                    </a:cxn>
                    <a:cxn ang="T82">
                      <a:pos x="T48" y="T49"/>
                    </a:cxn>
                    <a:cxn ang="T83">
                      <a:pos x="T50" y="T51"/>
                    </a:cxn>
                    <a:cxn ang="T84">
                      <a:pos x="T52" y="T53"/>
                    </a:cxn>
                    <a:cxn ang="T85">
                      <a:pos x="T54" y="T55"/>
                    </a:cxn>
                    <a:cxn ang="T86">
                      <a:pos x="T56" y="T57"/>
                    </a:cxn>
                  </a:cxnLst>
                  <a:rect l="T87" t="T88" r="T89" b="T90"/>
                  <a:pathLst>
                    <a:path w="500" h="445">
                      <a:moveTo>
                        <a:pt x="10" y="249"/>
                      </a:moveTo>
                      <a:cubicBezTo>
                        <a:pt x="5" y="242"/>
                        <a:pt x="3" y="236"/>
                        <a:pt x="0" y="228"/>
                      </a:cubicBezTo>
                      <a:cubicBezTo>
                        <a:pt x="4" y="194"/>
                        <a:pt x="1" y="162"/>
                        <a:pt x="24" y="136"/>
                      </a:cubicBezTo>
                      <a:cubicBezTo>
                        <a:pt x="25" y="134"/>
                        <a:pt x="26" y="131"/>
                        <a:pt x="27" y="129"/>
                      </a:cubicBezTo>
                      <a:cubicBezTo>
                        <a:pt x="28" y="123"/>
                        <a:pt x="27" y="117"/>
                        <a:pt x="29" y="112"/>
                      </a:cubicBezTo>
                      <a:cubicBezTo>
                        <a:pt x="31" y="104"/>
                        <a:pt x="63" y="77"/>
                        <a:pt x="70" y="67"/>
                      </a:cubicBezTo>
                      <a:cubicBezTo>
                        <a:pt x="74" y="53"/>
                        <a:pt x="89" y="50"/>
                        <a:pt x="101" y="45"/>
                      </a:cubicBezTo>
                      <a:cubicBezTo>
                        <a:pt x="106" y="28"/>
                        <a:pt x="120" y="30"/>
                        <a:pt x="135" y="26"/>
                      </a:cubicBezTo>
                      <a:cubicBezTo>
                        <a:pt x="150" y="15"/>
                        <a:pt x="160" y="7"/>
                        <a:pt x="178" y="2"/>
                      </a:cubicBezTo>
                      <a:cubicBezTo>
                        <a:pt x="408" y="4"/>
                        <a:pt x="304" y="0"/>
                        <a:pt x="399" y="16"/>
                      </a:cubicBezTo>
                      <a:cubicBezTo>
                        <a:pt x="414" y="27"/>
                        <a:pt x="415" y="44"/>
                        <a:pt x="425" y="57"/>
                      </a:cubicBezTo>
                      <a:cubicBezTo>
                        <a:pt x="430" y="63"/>
                        <a:pt x="440" y="65"/>
                        <a:pt x="447" y="67"/>
                      </a:cubicBezTo>
                      <a:cubicBezTo>
                        <a:pt x="452" y="76"/>
                        <a:pt x="458" y="75"/>
                        <a:pt x="466" y="81"/>
                      </a:cubicBezTo>
                      <a:cubicBezTo>
                        <a:pt x="470" y="97"/>
                        <a:pt x="473" y="110"/>
                        <a:pt x="485" y="122"/>
                      </a:cubicBezTo>
                      <a:cubicBezTo>
                        <a:pt x="499" y="169"/>
                        <a:pt x="500" y="225"/>
                        <a:pt x="480" y="271"/>
                      </a:cubicBezTo>
                      <a:cubicBezTo>
                        <a:pt x="478" y="286"/>
                        <a:pt x="479" y="290"/>
                        <a:pt x="466" y="297"/>
                      </a:cubicBezTo>
                      <a:cubicBezTo>
                        <a:pt x="459" y="307"/>
                        <a:pt x="453" y="321"/>
                        <a:pt x="447" y="333"/>
                      </a:cubicBezTo>
                      <a:cubicBezTo>
                        <a:pt x="445" y="338"/>
                        <a:pt x="446" y="344"/>
                        <a:pt x="442" y="348"/>
                      </a:cubicBezTo>
                      <a:cubicBezTo>
                        <a:pt x="438" y="352"/>
                        <a:pt x="427" y="357"/>
                        <a:pt x="427" y="357"/>
                      </a:cubicBezTo>
                      <a:cubicBezTo>
                        <a:pt x="419" y="370"/>
                        <a:pt x="425" y="362"/>
                        <a:pt x="408" y="379"/>
                      </a:cubicBezTo>
                      <a:cubicBezTo>
                        <a:pt x="406" y="381"/>
                        <a:pt x="401" y="386"/>
                        <a:pt x="401" y="386"/>
                      </a:cubicBezTo>
                      <a:cubicBezTo>
                        <a:pt x="397" y="400"/>
                        <a:pt x="389" y="401"/>
                        <a:pt x="379" y="410"/>
                      </a:cubicBezTo>
                      <a:cubicBezTo>
                        <a:pt x="348" y="437"/>
                        <a:pt x="369" y="428"/>
                        <a:pt x="307" y="432"/>
                      </a:cubicBezTo>
                      <a:cubicBezTo>
                        <a:pt x="261" y="445"/>
                        <a:pt x="209" y="443"/>
                        <a:pt x="163" y="429"/>
                      </a:cubicBezTo>
                      <a:cubicBezTo>
                        <a:pt x="156" y="424"/>
                        <a:pt x="149" y="423"/>
                        <a:pt x="142" y="417"/>
                      </a:cubicBezTo>
                      <a:cubicBezTo>
                        <a:pt x="125" y="403"/>
                        <a:pt x="112" y="389"/>
                        <a:pt x="91" y="384"/>
                      </a:cubicBezTo>
                      <a:cubicBezTo>
                        <a:pt x="86" y="374"/>
                        <a:pt x="79" y="373"/>
                        <a:pt x="72" y="364"/>
                      </a:cubicBezTo>
                      <a:cubicBezTo>
                        <a:pt x="56" y="343"/>
                        <a:pt x="49" y="320"/>
                        <a:pt x="27" y="304"/>
                      </a:cubicBezTo>
                      <a:cubicBezTo>
                        <a:pt x="18" y="282"/>
                        <a:pt x="10" y="275"/>
                        <a:pt x="10" y="249"/>
                      </a:cubicBezTo>
                      <a:close/>
                    </a:path>
                  </a:pathLst>
                </a:custGeom>
                <a:solidFill>
                  <a:srgbClr val="BFBFBF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dirty="0"/>
                </a:p>
              </p:txBody>
            </p:sp>
          </p:grpSp>
          <p:sp>
            <p:nvSpPr>
              <p:cNvPr id="1509" name="5-Point Star 1508"/>
              <p:cNvSpPr/>
              <p:nvPr/>
            </p:nvSpPr>
            <p:spPr>
              <a:xfrm>
                <a:off x="3436301" y="3364979"/>
                <a:ext cx="201217" cy="201217"/>
              </a:xfrm>
              <a:prstGeom prst="star5">
                <a:avLst/>
              </a:prstGeom>
              <a:solidFill>
                <a:srgbClr val="BFBFB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421" name="Group 616"/>
            <p:cNvGrpSpPr/>
            <p:nvPr/>
          </p:nvGrpSpPr>
          <p:grpSpPr>
            <a:xfrm>
              <a:off x="6324600" y="3102779"/>
              <a:ext cx="987288" cy="903975"/>
              <a:chOff x="3171214" y="2912992"/>
              <a:chExt cx="987288" cy="903975"/>
            </a:xfrm>
          </p:grpSpPr>
          <p:grpSp>
            <p:nvGrpSpPr>
              <p:cNvPr id="1504" name="Group 193"/>
              <p:cNvGrpSpPr>
                <a:grpSpLocks/>
              </p:cNvGrpSpPr>
              <p:nvPr/>
            </p:nvGrpSpPr>
            <p:grpSpPr bwMode="auto">
              <a:xfrm>
                <a:off x="3171214" y="2912992"/>
                <a:ext cx="987288" cy="903975"/>
                <a:chOff x="311" y="500"/>
                <a:chExt cx="474" cy="434"/>
              </a:xfrm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grpSpPr>
            <p:sp>
              <p:nvSpPr>
                <p:cNvPr id="1506" name="Freeform 186"/>
                <p:cNvSpPr>
                  <a:spLocks/>
                </p:cNvSpPr>
                <p:nvPr/>
              </p:nvSpPr>
              <p:spPr bwMode="auto">
                <a:xfrm>
                  <a:off x="311" y="500"/>
                  <a:ext cx="474" cy="434"/>
                </a:xfrm>
                <a:custGeom>
                  <a:avLst/>
                  <a:gdLst>
                    <a:gd name="T0" fmla="*/ 94 w 1363"/>
                    <a:gd name="T1" fmla="*/ 401 h 1220"/>
                    <a:gd name="T2" fmla="*/ 74 w 1363"/>
                    <a:gd name="T3" fmla="*/ 384 h 1220"/>
                    <a:gd name="T4" fmla="*/ 61 w 1363"/>
                    <a:gd name="T5" fmla="*/ 371 h 1220"/>
                    <a:gd name="T6" fmla="*/ 50 w 1363"/>
                    <a:gd name="T7" fmla="*/ 355 h 1220"/>
                    <a:gd name="T8" fmla="*/ 45 w 1363"/>
                    <a:gd name="T9" fmla="*/ 345 h 1220"/>
                    <a:gd name="T10" fmla="*/ 35 w 1363"/>
                    <a:gd name="T11" fmla="*/ 334 h 1220"/>
                    <a:gd name="T12" fmla="*/ 30 w 1363"/>
                    <a:gd name="T13" fmla="*/ 323 h 1220"/>
                    <a:gd name="T14" fmla="*/ 19 w 1363"/>
                    <a:gd name="T15" fmla="*/ 302 h 1220"/>
                    <a:gd name="T16" fmla="*/ 14 w 1363"/>
                    <a:gd name="T17" fmla="*/ 277 h 1220"/>
                    <a:gd name="T18" fmla="*/ 8 w 1363"/>
                    <a:gd name="T19" fmla="*/ 256 h 1220"/>
                    <a:gd name="T20" fmla="*/ 16 w 1363"/>
                    <a:gd name="T21" fmla="*/ 166 h 1220"/>
                    <a:gd name="T22" fmla="*/ 21 w 1363"/>
                    <a:gd name="T23" fmla="*/ 157 h 1220"/>
                    <a:gd name="T24" fmla="*/ 31 w 1363"/>
                    <a:gd name="T25" fmla="*/ 123 h 1220"/>
                    <a:gd name="T26" fmla="*/ 38 w 1363"/>
                    <a:gd name="T27" fmla="*/ 110 h 1220"/>
                    <a:gd name="T28" fmla="*/ 41 w 1363"/>
                    <a:gd name="T29" fmla="*/ 95 h 1220"/>
                    <a:gd name="T30" fmla="*/ 53 w 1363"/>
                    <a:gd name="T31" fmla="*/ 82 h 1220"/>
                    <a:gd name="T32" fmla="*/ 64 w 1363"/>
                    <a:gd name="T33" fmla="*/ 72 h 1220"/>
                    <a:gd name="T34" fmla="*/ 67 w 1363"/>
                    <a:gd name="T35" fmla="*/ 70 h 1220"/>
                    <a:gd name="T36" fmla="*/ 69 w 1363"/>
                    <a:gd name="T37" fmla="*/ 66 h 1220"/>
                    <a:gd name="T38" fmla="*/ 78 w 1363"/>
                    <a:gd name="T39" fmla="*/ 60 h 1220"/>
                    <a:gd name="T40" fmla="*/ 89 w 1363"/>
                    <a:gd name="T41" fmla="*/ 51 h 1220"/>
                    <a:gd name="T42" fmla="*/ 98 w 1363"/>
                    <a:gd name="T43" fmla="*/ 44 h 1220"/>
                    <a:gd name="T44" fmla="*/ 118 w 1363"/>
                    <a:gd name="T45" fmla="*/ 30 h 1220"/>
                    <a:gd name="T46" fmla="*/ 140 w 1363"/>
                    <a:gd name="T47" fmla="*/ 18 h 1220"/>
                    <a:gd name="T48" fmla="*/ 214 w 1363"/>
                    <a:gd name="T49" fmla="*/ 5 h 1220"/>
                    <a:gd name="T50" fmla="*/ 317 w 1363"/>
                    <a:gd name="T51" fmla="*/ 7 h 1220"/>
                    <a:gd name="T52" fmla="*/ 366 w 1363"/>
                    <a:gd name="T53" fmla="*/ 11 h 1220"/>
                    <a:gd name="T54" fmla="*/ 378 w 1363"/>
                    <a:gd name="T55" fmla="*/ 15 h 1220"/>
                    <a:gd name="T56" fmla="*/ 389 w 1363"/>
                    <a:gd name="T57" fmla="*/ 21 h 1220"/>
                    <a:gd name="T58" fmla="*/ 398 w 1363"/>
                    <a:gd name="T59" fmla="*/ 24 h 1220"/>
                    <a:gd name="T60" fmla="*/ 411 w 1363"/>
                    <a:gd name="T61" fmla="*/ 32 h 1220"/>
                    <a:gd name="T62" fmla="*/ 417 w 1363"/>
                    <a:gd name="T63" fmla="*/ 41 h 1220"/>
                    <a:gd name="T64" fmla="*/ 440 w 1363"/>
                    <a:gd name="T65" fmla="*/ 49 h 1220"/>
                    <a:gd name="T66" fmla="*/ 446 w 1363"/>
                    <a:gd name="T67" fmla="*/ 65 h 1220"/>
                    <a:gd name="T68" fmla="*/ 458 w 1363"/>
                    <a:gd name="T69" fmla="*/ 73 h 1220"/>
                    <a:gd name="T70" fmla="*/ 466 w 1363"/>
                    <a:gd name="T71" fmla="*/ 128 h 1220"/>
                    <a:gd name="T72" fmla="*/ 469 w 1363"/>
                    <a:gd name="T73" fmla="*/ 162 h 1220"/>
                    <a:gd name="T74" fmla="*/ 473 w 1363"/>
                    <a:gd name="T75" fmla="*/ 185 h 1220"/>
                    <a:gd name="T76" fmla="*/ 468 w 1363"/>
                    <a:gd name="T77" fmla="*/ 210 h 1220"/>
                    <a:gd name="T78" fmla="*/ 467 w 1363"/>
                    <a:gd name="T79" fmla="*/ 252 h 1220"/>
                    <a:gd name="T80" fmla="*/ 457 w 1363"/>
                    <a:gd name="T81" fmla="*/ 297 h 1220"/>
                    <a:gd name="T82" fmla="*/ 444 w 1363"/>
                    <a:gd name="T83" fmla="*/ 314 h 1220"/>
                    <a:gd name="T84" fmla="*/ 436 w 1363"/>
                    <a:gd name="T85" fmla="*/ 339 h 1220"/>
                    <a:gd name="T86" fmla="*/ 431 w 1363"/>
                    <a:gd name="T87" fmla="*/ 349 h 1220"/>
                    <a:gd name="T88" fmla="*/ 403 w 1363"/>
                    <a:gd name="T89" fmla="*/ 385 h 1220"/>
                    <a:gd name="T90" fmla="*/ 391 w 1363"/>
                    <a:gd name="T91" fmla="*/ 397 h 1220"/>
                    <a:gd name="T92" fmla="*/ 369 w 1363"/>
                    <a:gd name="T93" fmla="*/ 411 h 1220"/>
                    <a:gd name="T94" fmla="*/ 328 w 1363"/>
                    <a:gd name="T95" fmla="*/ 424 h 1220"/>
                    <a:gd name="T96" fmla="*/ 320 w 1363"/>
                    <a:gd name="T97" fmla="*/ 425 h 1220"/>
                    <a:gd name="T98" fmla="*/ 314 w 1363"/>
                    <a:gd name="T99" fmla="*/ 429 h 1220"/>
                    <a:gd name="T100" fmla="*/ 281 w 1363"/>
                    <a:gd name="T101" fmla="*/ 430 h 1220"/>
                    <a:gd name="T102" fmla="*/ 263 w 1363"/>
                    <a:gd name="T103" fmla="*/ 434 h 1220"/>
                    <a:gd name="T104" fmla="*/ 164 w 1363"/>
                    <a:gd name="T105" fmla="*/ 433 h 1220"/>
                    <a:gd name="T106" fmla="*/ 111 w 1363"/>
                    <a:gd name="T107" fmla="*/ 412 h 1220"/>
                    <a:gd name="T108" fmla="*/ 94 w 1363"/>
                    <a:gd name="T109" fmla="*/ 403 h 1220"/>
                    <a:gd name="T110" fmla="*/ 94 w 1363"/>
                    <a:gd name="T111" fmla="*/ 401 h 1220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w 1363"/>
                    <a:gd name="T169" fmla="*/ 0 h 1220"/>
                    <a:gd name="T170" fmla="*/ 1363 w 1363"/>
                    <a:gd name="T171" fmla="*/ 1220 h 1220"/>
                  </a:gdLst>
                  <a:ahLst/>
                  <a:cxnLst>
                    <a:cxn ang="T112">
                      <a:pos x="T0" y="T1"/>
                    </a:cxn>
                    <a:cxn ang="T113">
                      <a:pos x="T2" y="T3"/>
                    </a:cxn>
                    <a:cxn ang="T114">
                      <a:pos x="T4" y="T5"/>
                    </a:cxn>
                    <a:cxn ang="T115">
                      <a:pos x="T6" y="T7"/>
                    </a:cxn>
                    <a:cxn ang="T116">
                      <a:pos x="T8" y="T9"/>
                    </a:cxn>
                    <a:cxn ang="T117">
                      <a:pos x="T10" y="T11"/>
                    </a:cxn>
                    <a:cxn ang="T118">
                      <a:pos x="T12" y="T13"/>
                    </a:cxn>
                    <a:cxn ang="T119">
                      <a:pos x="T14" y="T15"/>
                    </a:cxn>
                    <a:cxn ang="T120">
                      <a:pos x="T16" y="T17"/>
                    </a:cxn>
                    <a:cxn ang="T121">
                      <a:pos x="T18" y="T19"/>
                    </a:cxn>
                    <a:cxn ang="T122">
                      <a:pos x="T20" y="T21"/>
                    </a:cxn>
                    <a:cxn ang="T123">
                      <a:pos x="T22" y="T23"/>
                    </a:cxn>
                    <a:cxn ang="T124">
                      <a:pos x="T24" y="T25"/>
                    </a:cxn>
                    <a:cxn ang="T125">
                      <a:pos x="T26" y="T27"/>
                    </a:cxn>
                    <a:cxn ang="T126">
                      <a:pos x="T28" y="T29"/>
                    </a:cxn>
                    <a:cxn ang="T127">
                      <a:pos x="T30" y="T31"/>
                    </a:cxn>
                    <a:cxn ang="T128">
                      <a:pos x="T32" y="T33"/>
                    </a:cxn>
                    <a:cxn ang="T129">
                      <a:pos x="T34" y="T35"/>
                    </a:cxn>
                    <a:cxn ang="T130">
                      <a:pos x="T36" y="T37"/>
                    </a:cxn>
                    <a:cxn ang="T131">
                      <a:pos x="T38" y="T39"/>
                    </a:cxn>
                    <a:cxn ang="T132">
                      <a:pos x="T40" y="T41"/>
                    </a:cxn>
                    <a:cxn ang="T133">
                      <a:pos x="T42" y="T43"/>
                    </a:cxn>
                    <a:cxn ang="T134">
                      <a:pos x="T44" y="T45"/>
                    </a:cxn>
                    <a:cxn ang="T135">
                      <a:pos x="T46" y="T47"/>
                    </a:cxn>
                    <a:cxn ang="T136">
                      <a:pos x="T48" y="T49"/>
                    </a:cxn>
                    <a:cxn ang="T137">
                      <a:pos x="T50" y="T51"/>
                    </a:cxn>
                    <a:cxn ang="T138">
                      <a:pos x="T52" y="T53"/>
                    </a:cxn>
                    <a:cxn ang="T139">
                      <a:pos x="T54" y="T55"/>
                    </a:cxn>
                    <a:cxn ang="T140">
                      <a:pos x="T56" y="T57"/>
                    </a:cxn>
                    <a:cxn ang="T141">
                      <a:pos x="T58" y="T59"/>
                    </a:cxn>
                    <a:cxn ang="T142">
                      <a:pos x="T60" y="T61"/>
                    </a:cxn>
                    <a:cxn ang="T143">
                      <a:pos x="T62" y="T63"/>
                    </a:cxn>
                    <a:cxn ang="T144">
                      <a:pos x="T64" y="T65"/>
                    </a:cxn>
                    <a:cxn ang="T145">
                      <a:pos x="T66" y="T67"/>
                    </a:cxn>
                    <a:cxn ang="T146">
                      <a:pos x="T68" y="T69"/>
                    </a:cxn>
                    <a:cxn ang="T147">
                      <a:pos x="T70" y="T71"/>
                    </a:cxn>
                    <a:cxn ang="T148">
                      <a:pos x="T72" y="T73"/>
                    </a:cxn>
                    <a:cxn ang="T149">
                      <a:pos x="T74" y="T75"/>
                    </a:cxn>
                    <a:cxn ang="T150">
                      <a:pos x="T76" y="T77"/>
                    </a:cxn>
                    <a:cxn ang="T151">
                      <a:pos x="T78" y="T79"/>
                    </a:cxn>
                    <a:cxn ang="T152">
                      <a:pos x="T80" y="T81"/>
                    </a:cxn>
                    <a:cxn ang="T153">
                      <a:pos x="T82" y="T83"/>
                    </a:cxn>
                    <a:cxn ang="T154">
                      <a:pos x="T84" y="T85"/>
                    </a:cxn>
                    <a:cxn ang="T155">
                      <a:pos x="T86" y="T87"/>
                    </a:cxn>
                    <a:cxn ang="T156">
                      <a:pos x="T88" y="T89"/>
                    </a:cxn>
                    <a:cxn ang="T157">
                      <a:pos x="T90" y="T91"/>
                    </a:cxn>
                    <a:cxn ang="T158">
                      <a:pos x="T92" y="T93"/>
                    </a:cxn>
                    <a:cxn ang="T159">
                      <a:pos x="T94" y="T95"/>
                    </a:cxn>
                    <a:cxn ang="T160">
                      <a:pos x="T96" y="T97"/>
                    </a:cxn>
                    <a:cxn ang="T161">
                      <a:pos x="T98" y="T99"/>
                    </a:cxn>
                    <a:cxn ang="T162">
                      <a:pos x="T100" y="T101"/>
                    </a:cxn>
                    <a:cxn ang="T163">
                      <a:pos x="T102" y="T103"/>
                    </a:cxn>
                    <a:cxn ang="T164">
                      <a:pos x="T104" y="T105"/>
                    </a:cxn>
                    <a:cxn ang="T165">
                      <a:pos x="T106" y="T107"/>
                    </a:cxn>
                    <a:cxn ang="T166">
                      <a:pos x="T108" y="T109"/>
                    </a:cxn>
                    <a:cxn ang="T167">
                      <a:pos x="T110" y="T111"/>
                    </a:cxn>
                  </a:cxnLst>
                  <a:rect l="T168" t="T169" r="T170" b="T171"/>
                  <a:pathLst>
                    <a:path w="1363" h="1220">
                      <a:moveTo>
                        <a:pt x="269" y="1127"/>
                      </a:moveTo>
                      <a:cubicBezTo>
                        <a:pt x="252" y="1110"/>
                        <a:pt x="231" y="1096"/>
                        <a:pt x="214" y="1079"/>
                      </a:cubicBezTo>
                      <a:cubicBezTo>
                        <a:pt x="201" y="1066"/>
                        <a:pt x="192" y="1055"/>
                        <a:pt x="176" y="1044"/>
                      </a:cubicBezTo>
                      <a:cubicBezTo>
                        <a:pt x="166" y="1030"/>
                        <a:pt x="158" y="1008"/>
                        <a:pt x="144" y="999"/>
                      </a:cubicBezTo>
                      <a:cubicBezTo>
                        <a:pt x="140" y="986"/>
                        <a:pt x="137" y="980"/>
                        <a:pt x="128" y="970"/>
                      </a:cubicBezTo>
                      <a:cubicBezTo>
                        <a:pt x="124" y="955"/>
                        <a:pt x="112" y="950"/>
                        <a:pt x="102" y="938"/>
                      </a:cubicBezTo>
                      <a:cubicBezTo>
                        <a:pt x="95" y="929"/>
                        <a:pt x="93" y="918"/>
                        <a:pt x="86" y="909"/>
                      </a:cubicBezTo>
                      <a:cubicBezTo>
                        <a:pt x="79" y="887"/>
                        <a:pt x="61" y="871"/>
                        <a:pt x="54" y="848"/>
                      </a:cubicBezTo>
                      <a:cubicBezTo>
                        <a:pt x="53" y="825"/>
                        <a:pt x="60" y="795"/>
                        <a:pt x="41" y="778"/>
                      </a:cubicBezTo>
                      <a:cubicBezTo>
                        <a:pt x="35" y="759"/>
                        <a:pt x="28" y="739"/>
                        <a:pt x="22" y="720"/>
                      </a:cubicBezTo>
                      <a:cubicBezTo>
                        <a:pt x="23" y="680"/>
                        <a:pt x="0" y="525"/>
                        <a:pt x="45" y="468"/>
                      </a:cubicBezTo>
                      <a:cubicBezTo>
                        <a:pt x="48" y="454"/>
                        <a:pt x="51" y="451"/>
                        <a:pt x="61" y="442"/>
                      </a:cubicBezTo>
                      <a:cubicBezTo>
                        <a:pt x="66" y="418"/>
                        <a:pt x="59" y="356"/>
                        <a:pt x="89" y="346"/>
                      </a:cubicBezTo>
                      <a:cubicBezTo>
                        <a:pt x="98" y="333"/>
                        <a:pt x="98" y="318"/>
                        <a:pt x="109" y="308"/>
                      </a:cubicBezTo>
                      <a:cubicBezTo>
                        <a:pt x="113" y="294"/>
                        <a:pt x="113" y="279"/>
                        <a:pt x="118" y="266"/>
                      </a:cubicBezTo>
                      <a:cubicBezTo>
                        <a:pt x="121" y="259"/>
                        <a:pt x="146" y="236"/>
                        <a:pt x="153" y="231"/>
                      </a:cubicBezTo>
                      <a:cubicBezTo>
                        <a:pt x="159" y="215"/>
                        <a:pt x="173" y="212"/>
                        <a:pt x="185" y="202"/>
                      </a:cubicBezTo>
                      <a:cubicBezTo>
                        <a:pt x="187" y="200"/>
                        <a:pt x="190" y="198"/>
                        <a:pt x="192" y="196"/>
                      </a:cubicBezTo>
                      <a:cubicBezTo>
                        <a:pt x="194" y="193"/>
                        <a:pt x="195" y="189"/>
                        <a:pt x="198" y="186"/>
                      </a:cubicBezTo>
                      <a:cubicBezTo>
                        <a:pt x="206" y="178"/>
                        <a:pt x="217" y="179"/>
                        <a:pt x="224" y="170"/>
                      </a:cubicBezTo>
                      <a:cubicBezTo>
                        <a:pt x="234" y="157"/>
                        <a:pt x="240" y="150"/>
                        <a:pt x="256" y="144"/>
                      </a:cubicBezTo>
                      <a:cubicBezTo>
                        <a:pt x="263" y="133"/>
                        <a:pt x="269" y="129"/>
                        <a:pt x="281" y="125"/>
                      </a:cubicBezTo>
                      <a:cubicBezTo>
                        <a:pt x="299" y="109"/>
                        <a:pt x="315" y="91"/>
                        <a:pt x="339" y="84"/>
                      </a:cubicBezTo>
                      <a:cubicBezTo>
                        <a:pt x="357" y="63"/>
                        <a:pt x="376" y="57"/>
                        <a:pt x="403" y="52"/>
                      </a:cubicBezTo>
                      <a:cubicBezTo>
                        <a:pt x="448" y="0"/>
                        <a:pt x="559" y="15"/>
                        <a:pt x="614" y="13"/>
                      </a:cubicBezTo>
                      <a:cubicBezTo>
                        <a:pt x="713" y="2"/>
                        <a:pt x="813" y="15"/>
                        <a:pt x="912" y="20"/>
                      </a:cubicBezTo>
                      <a:cubicBezTo>
                        <a:pt x="955" y="34"/>
                        <a:pt x="1013" y="31"/>
                        <a:pt x="1053" y="32"/>
                      </a:cubicBezTo>
                      <a:cubicBezTo>
                        <a:pt x="1064" y="37"/>
                        <a:pt x="1076" y="38"/>
                        <a:pt x="1088" y="42"/>
                      </a:cubicBezTo>
                      <a:cubicBezTo>
                        <a:pt x="1098" y="49"/>
                        <a:pt x="1108" y="54"/>
                        <a:pt x="1120" y="58"/>
                      </a:cubicBezTo>
                      <a:cubicBezTo>
                        <a:pt x="1144" y="74"/>
                        <a:pt x="1110" y="53"/>
                        <a:pt x="1145" y="68"/>
                      </a:cubicBezTo>
                      <a:cubicBezTo>
                        <a:pt x="1158" y="74"/>
                        <a:pt x="1167" y="86"/>
                        <a:pt x="1181" y="90"/>
                      </a:cubicBezTo>
                      <a:cubicBezTo>
                        <a:pt x="1193" y="98"/>
                        <a:pt x="1190" y="106"/>
                        <a:pt x="1200" y="116"/>
                      </a:cubicBezTo>
                      <a:cubicBezTo>
                        <a:pt x="1214" y="130"/>
                        <a:pt x="1246" y="133"/>
                        <a:pt x="1264" y="138"/>
                      </a:cubicBezTo>
                      <a:cubicBezTo>
                        <a:pt x="1274" y="155"/>
                        <a:pt x="1262" y="177"/>
                        <a:pt x="1283" y="183"/>
                      </a:cubicBezTo>
                      <a:cubicBezTo>
                        <a:pt x="1291" y="195"/>
                        <a:pt x="1304" y="200"/>
                        <a:pt x="1318" y="205"/>
                      </a:cubicBezTo>
                      <a:cubicBezTo>
                        <a:pt x="1319" y="236"/>
                        <a:pt x="1313" y="331"/>
                        <a:pt x="1341" y="359"/>
                      </a:cubicBezTo>
                      <a:cubicBezTo>
                        <a:pt x="1351" y="390"/>
                        <a:pt x="1341" y="424"/>
                        <a:pt x="1350" y="455"/>
                      </a:cubicBezTo>
                      <a:cubicBezTo>
                        <a:pt x="1353" y="476"/>
                        <a:pt x="1356" y="498"/>
                        <a:pt x="1360" y="519"/>
                      </a:cubicBezTo>
                      <a:cubicBezTo>
                        <a:pt x="1358" y="555"/>
                        <a:pt x="1363" y="565"/>
                        <a:pt x="1347" y="589"/>
                      </a:cubicBezTo>
                      <a:cubicBezTo>
                        <a:pt x="1344" y="635"/>
                        <a:pt x="1342" y="661"/>
                        <a:pt x="1344" y="708"/>
                      </a:cubicBezTo>
                      <a:cubicBezTo>
                        <a:pt x="1342" y="761"/>
                        <a:pt x="1358" y="806"/>
                        <a:pt x="1315" y="836"/>
                      </a:cubicBezTo>
                      <a:cubicBezTo>
                        <a:pt x="1304" y="853"/>
                        <a:pt x="1290" y="869"/>
                        <a:pt x="1277" y="884"/>
                      </a:cubicBezTo>
                      <a:cubicBezTo>
                        <a:pt x="1273" y="908"/>
                        <a:pt x="1268" y="934"/>
                        <a:pt x="1254" y="954"/>
                      </a:cubicBezTo>
                      <a:cubicBezTo>
                        <a:pt x="1251" y="965"/>
                        <a:pt x="1246" y="972"/>
                        <a:pt x="1238" y="980"/>
                      </a:cubicBezTo>
                      <a:cubicBezTo>
                        <a:pt x="1225" y="1020"/>
                        <a:pt x="1189" y="1055"/>
                        <a:pt x="1158" y="1082"/>
                      </a:cubicBezTo>
                      <a:cubicBezTo>
                        <a:pt x="1150" y="1107"/>
                        <a:pt x="1147" y="1106"/>
                        <a:pt x="1123" y="1117"/>
                      </a:cubicBezTo>
                      <a:cubicBezTo>
                        <a:pt x="1108" y="1134"/>
                        <a:pt x="1083" y="1148"/>
                        <a:pt x="1062" y="1156"/>
                      </a:cubicBezTo>
                      <a:cubicBezTo>
                        <a:pt x="1036" y="1196"/>
                        <a:pt x="987" y="1189"/>
                        <a:pt x="944" y="1191"/>
                      </a:cubicBezTo>
                      <a:cubicBezTo>
                        <a:pt x="936" y="1192"/>
                        <a:pt x="928" y="1191"/>
                        <a:pt x="921" y="1194"/>
                      </a:cubicBezTo>
                      <a:cubicBezTo>
                        <a:pt x="914" y="1197"/>
                        <a:pt x="910" y="1207"/>
                        <a:pt x="902" y="1207"/>
                      </a:cubicBezTo>
                      <a:cubicBezTo>
                        <a:pt x="871" y="1208"/>
                        <a:pt x="840" y="1209"/>
                        <a:pt x="809" y="1210"/>
                      </a:cubicBezTo>
                      <a:cubicBezTo>
                        <a:pt x="790" y="1215"/>
                        <a:pt x="776" y="1217"/>
                        <a:pt x="755" y="1220"/>
                      </a:cubicBezTo>
                      <a:cubicBezTo>
                        <a:pt x="661" y="1219"/>
                        <a:pt x="567" y="1219"/>
                        <a:pt x="473" y="1216"/>
                      </a:cubicBezTo>
                      <a:cubicBezTo>
                        <a:pt x="417" y="1214"/>
                        <a:pt x="369" y="1175"/>
                        <a:pt x="320" y="1159"/>
                      </a:cubicBezTo>
                      <a:cubicBezTo>
                        <a:pt x="307" y="1146"/>
                        <a:pt x="277" y="1141"/>
                        <a:pt x="269" y="1133"/>
                      </a:cubicBezTo>
                      <a:cubicBezTo>
                        <a:pt x="268" y="1132"/>
                        <a:pt x="269" y="1129"/>
                        <a:pt x="269" y="1127"/>
                      </a:cubicBezTo>
                      <a:close/>
                    </a:path>
                  </a:pathLst>
                </a:custGeom>
                <a:solidFill>
                  <a:srgbClr val="FFC1C1"/>
                </a:solidFill>
                <a:ln w="19050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1507" name="Freeform 187"/>
                <p:cNvSpPr>
                  <a:spLocks/>
                </p:cNvSpPr>
                <p:nvPr/>
              </p:nvSpPr>
              <p:spPr bwMode="auto">
                <a:xfrm>
                  <a:off x="363" y="603"/>
                  <a:ext cx="382" cy="310"/>
                </a:xfrm>
                <a:custGeom>
                  <a:avLst/>
                  <a:gdLst>
                    <a:gd name="T0" fmla="*/ 8 w 500"/>
                    <a:gd name="T1" fmla="*/ 173 h 445"/>
                    <a:gd name="T2" fmla="*/ 0 w 500"/>
                    <a:gd name="T3" fmla="*/ 159 h 445"/>
                    <a:gd name="T4" fmla="*/ 18 w 500"/>
                    <a:gd name="T5" fmla="*/ 95 h 445"/>
                    <a:gd name="T6" fmla="*/ 21 w 500"/>
                    <a:gd name="T7" fmla="*/ 90 h 445"/>
                    <a:gd name="T8" fmla="*/ 22 w 500"/>
                    <a:gd name="T9" fmla="*/ 78 h 445"/>
                    <a:gd name="T10" fmla="*/ 53 w 500"/>
                    <a:gd name="T11" fmla="*/ 47 h 445"/>
                    <a:gd name="T12" fmla="*/ 77 w 500"/>
                    <a:gd name="T13" fmla="*/ 31 h 445"/>
                    <a:gd name="T14" fmla="*/ 103 w 500"/>
                    <a:gd name="T15" fmla="*/ 18 h 445"/>
                    <a:gd name="T16" fmla="*/ 136 w 500"/>
                    <a:gd name="T17" fmla="*/ 1 h 445"/>
                    <a:gd name="T18" fmla="*/ 305 w 500"/>
                    <a:gd name="T19" fmla="*/ 11 h 445"/>
                    <a:gd name="T20" fmla="*/ 325 w 500"/>
                    <a:gd name="T21" fmla="*/ 40 h 445"/>
                    <a:gd name="T22" fmla="*/ 342 w 500"/>
                    <a:gd name="T23" fmla="*/ 47 h 445"/>
                    <a:gd name="T24" fmla="*/ 356 w 500"/>
                    <a:gd name="T25" fmla="*/ 56 h 445"/>
                    <a:gd name="T26" fmla="*/ 371 w 500"/>
                    <a:gd name="T27" fmla="*/ 85 h 445"/>
                    <a:gd name="T28" fmla="*/ 367 w 500"/>
                    <a:gd name="T29" fmla="*/ 189 h 445"/>
                    <a:gd name="T30" fmla="*/ 356 w 500"/>
                    <a:gd name="T31" fmla="*/ 207 h 445"/>
                    <a:gd name="T32" fmla="*/ 342 w 500"/>
                    <a:gd name="T33" fmla="*/ 232 h 445"/>
                    <a:gd name="T34" fmla="*/ 338 w 500"/>
                    <a:gd name="T35" fmla="*/ 242 h 445"/>
                    <a:gd name="T36" fmla="*/ 326 w 500"/>
                    <a:gd name="T37" fmla="*/ 249 h 445"/>
                    <a:gd name="T38" fmla="*/ 312 w 500"/>
                    <a:gd name="T39" fmla="*/ 264 h 445"/>
                    <a:gd name="T40" fmla="*/ 306 w 500"/>
                    <a:gd name="T41" fmla="*/ 269 h 445"/>
                    <a:gd name="T42" fmla="*/ 290 w 500"/>
                    <a:gd name="T43" fmla="*/ 286 h 445"/>
                    <a:gd name="T44" fmla="*/ 235 w 500"/>
                    <a:gd name="T45" fmla="*/ 301 h 445"/>
                    <a:gd name="T46" fmla="*/ 125 w 500"/>
                    <a:gd name="T47" fmla="*/ 299 h 445"/>
                    <a:gd name="T48" fmla="*/ 108 w 500"/>
                    <a:gd name="T49" fmla="*/ 290 h 445"/>
                    <a:gd name="T50" fmla="*/ 70 w 500"/>
                    <a:gd name="T51" fmla="*/ 268 h 445"/>
                    <a:gd name="T52" fmla="*/ 55 w 500"/>
                    <a:gd name="T53" fmla="*/ 254 h 445"/>
                    <a:gd name="T54" fmla="*/ 21 w 500"/>
                    <a:gd name="T55" fmla="*/ 212 h 445"/>
                    <a:gd name="T56" fmla="*/ 8 w 500"/>
                    <a:gd name="T57" fmla="*/ 173 h 445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w 500"/>
                    <a:gd name="T88" fmla="*/ 0 h 445"/>
                    <a:gd name="T89" fmla="*/ 500 w 500"/>
                    <a:gd name="T90" fmla="*/ 445 h 445"/>
                  </a:gdLst>
                  <a:ahLst/>
                  <a:cxnLst>
                    <a:cxn ang="T58">
                      <a:pos x="T0" y="T1"/>
                    </a:cxn>
                    <a:cxn ang="T59">
                      <a:pos x="T2" y="T3"/>
                    </a:cxn>
                    <a:cxn ang="T60">
                      <a:pos x="T4" y="T5"/>
                    </a:cxn>
                    <a:cxn ang="T61">
                      <a:pos x="T6" y="T7"/>
                    </a:cxn>
                    <a:cxn ang="T62">
                      <a:pos x="T8" y="T9"/>
                    </a:cxn>
                    <a:cxn ang="T63">
                      <a:pos x="T10" y="T11"/>
                    </a:cxn>
                    <a:cxn ang="T64">
                      <a:pos x="T12" y="T13"/>
                    </a:cxn>
                    <a:cxn ang="T65">
                      <a:pos x="T14" y="T15"/>
                    </a:cxn>
                    <a:cxn ang="T66">
                      <a:pos x="T16" y="T17"/>
                    </a:cxn>
                    <a:cxn ang="T67">
                      <a:pos x="T18" y="T19"/>
                    </a:cxn>
                    <a:cxn ang="T68">
                      <a:pos x="T20" y="T21"/>
                    </a:cxn>
                    <a:cxn ang="T69">
                      <a:pos x="T22" y="T23"/>
                    </a:cxn>
                    <a:cxn ang="T70">
                      <a:pos x="T24" y="T25"/>
                    </a:cxn>
                    <a:cxn ang="T71">
                      <a:pos x="T26" y="T27"/>
                    </a:cxn>
                    <a:cxn ang="T72">
                      <a:pos x="T28" y="T29"/>
                    </a:cxn>
                    <a:cxn ang="T73">
                      <a:pos x="T30" y="T31"/>
                    </a:cxn>
                    <a:cxn ang="T74">
                      <a:pos x="T32" y="T33"/>
                    </a:cxn>
                    <a:cxn ang="T75">
                      <a:pos x="T34" y="T35"/>
                    </a:cxn>
                    <a:cxn ang="T76">
                      <a:pos x="T36" y="T37"/>
                    </a:cxn>
                    <a:cxn ang="T77">
                      <a:pos x="T38" y="T39"/>
                    </a:cxn>
                    <a:cxn ang="T78">
                      <a:pos x="T40" y="T41"/>
                    </a:cxn>
                    <a:cxn ang="T79">
                      <a:pos x="T42" y="T43"/>
                    </a:cxn>
                    <a:cxn ang="T80">
                      <a:pos x="T44" y="T45"/>
                    </a:cxn>
                    <a:cxn ang="T81">
                      <a:pos x="T46" y="T47"/>
                    </a:cxn>
                    <a:cxn ang="T82">
                      <a:pos x="T48" y="T49"/>
                    </a:cxn>
                    <a:cxn ang="T83">
                      <a:pos x="T50" y="T51"/>
                    </a:cxn>
                    <a:cxn ang="T84">
                      <a:pos x="T52" y="T53"/>
                    </a:cxn>
                    <a:cxn ang="T85">
                      <a:pos x="T54" y="T55"/>
                    </a:cxn>
                    <a:cxn ang="T86">
                      <a:pos x="T56" y="T57"/>
                    </a:cxn>
                  </a:cxnLst>
                  <a:rect l="T87" t="T88" r="T89" b="T90"/>
                  <a:pathLst>
                    <a:path w="500" h="445">
                      <a:moveTo>
                        <a:pt x="10" y="249"/>
                      </a:moveTo>
                      <a:cubicBezTo>
                        <a:pt x="5" y="242"/>
                        <a:pt x="3" y="236"/>
                        <a:pt x="0" y="228"/>
                      </a:cubicBezTo>
                      <a:cubicBezTo>
                        <a:pt x="4" y="194"/>
                        <a:pt x="1" y="162"/>
                        <a:pt x="24" y="136"/>
                      </a:cubicBezTo>
                      <a:cubicBezTo>
                        <a:pt x="25" y="134"/>
                        <a:pt x="26" y="131"/>
                        <a:pt x="27" y="129"/>
                      </a:cubicBezTo>
                      <a:cubicBezTo>
                        <a:pt x="28" y="123"/>
                        <a:pt x="27" y="117"/>
                        <a:pt x="29" y="112"/>
                      </a:cubicBezTo>
                      <a:cubicBezTo>
                        <a:pt x="31" y="104"/>
                        <a:pt x="63" y="77"/>
                        <a:pt x="70" y="67"/>
                      </a:cubicBezTo>
                      <a:cubicBezTo>
                        <a:pt x="74" y="53"/>
                        <a:pt x="89" y="50"/>
                        <a:pt x="101" y="45"/>
                      </a:cubicBezTo>
                      <a:cubicBezTo>
                        <a:pt x="106" y="28"/>
                        <a:pt x="120" y="30"/>
                        <a:pt x="135" y="26"/>
                      </a:cubicBezTo>
                      <a:cubicBezTo>
                        <a:pt x="150" y="15"/>
                        <a:pt x="160" y="7"/>
                        <a:pt x="178" y="2"/>
                      </a:cubicBezTo>
                      <a:cubicBezTo>
                        <a:pt x="408" y="4"/>
                        <a:pt x="304" y="0"/>
                        <a:pt x="399" y="16"/>
                      </a:cubicBezTo>
                      <a:cubicBezTo>
                        <a:pt x="414" y="27"/>
                        <a:pt x="415" y="44"/>
                        <a:pt x="425" y="57"/>
                      </a:cubicBezTo>
                      <a:cubicBezTo>
                        <a:pt x="430" y="63"/>
                        <a:pt x="440" y="65"/>
                        <a:pt x="447" y="67"/>
                      </a:cubicBezTo>
                      <a:cubicBezTo>
                        <a:pt x="452" y="76"/>
                        <a:pt x="458" y="75"/>
                        <a:pt x="466" y="81"/>
                      </a:cubicBezTo>
                      <a:cubicBezTo>
                        <a:pt x="470" y="97"/>
                        <a:pt x="473" y="110"/>
                        <a:pt x="485" y="122"/>
                      </a:cubicBezTo>
                      <a:cubicBezTo>
                        <a:pt x="499" y="169"/>
                        <a:pt x="500" y="225"/>
                        <a:pt x="480" y="271"/>
                      </a:cubicBezTo>
                      <a:cubicBezTo>
                        <a:pt x="478" y="286"/>
                        <a:pt x="479" y="290"/>
                        <a:pt x="466" y="297"/>
                      </a:cubicBezTo>
                      <a:cubicBezTo>
                        <a:pt x="459" y="307"/>
                        <a:pt x="453" y="321"/>
                        <a:pt x="447" y="333"/>
                      </a:cubicBezTo>
                      <a:cubicBezTo>
                        <a:pt x="445" y="338"/>
                        <a:pt x="446" y="344"/>
                        <a:pt x="442" y="348"/>
                      </a:cubicBezTo>
                      <a:cubicBezTo>
                        <a:pt x="438" y="352"/>
                        <a:pt x="427" y="357"/>
                        <a:pt x="427" y="357"/>
                      </a:cubicBezTo>
                      <a:cubicBezTo>
                        <a:pt x="419" y="370"/>
                        <a:pt x="425" y="362"/>
                        <a:pt x="408" y="379"/>
                      </a:cubicBezTo>
                      <a:cubicBezTo>
                        <a:pt x="406" y="381"/>
                        <a:pt x="401" y="386"/>
                        <a:pt x="401" y="386"/>
                      </a:cubicBezTo>
                      <a:cubicBezTo>
                        <a:pt x="397" y="400"/>
                        <a:pt x="389" y="401"/>
                        <a:pt x="379" y="410"/>
                      </a:cubicBezTo>
                      <a:cubicBezTo>
                        <a:pt x="348" y="437"/>
                        <a:pt x="369" y="428"/>
                        <a:pt x="307" y="432"/>
                      </a:cubicBezTo>
                      <a:cubicBezTo>
                        <a:pt x="261" y="445"/>
                        <a:pt x="209" y="443"/>
                        <a:pt x="163" y="429"/>
                      </a:cubicBezTo>
                      <a:cubicBezTo>
                        <a:pt x="156" y="424"/>
                        <a:pt x="149" y="423"/>
                        <a:pt x="142" y="417"/>
                      </a:cubicBezTo>
                      <a:cubicBezTo>
                        <a:pt x="125" y="403"/>
                        <a:pt x="112" y="389"/>
                        <a:pt x="91" y="384"/>
                      </a:cubicBezTo>
                      <a:cubicBezTo>
                        <a:pt x="86" y="374"/>
                        <a:pt x="79" y="373"/>
                        <a:pt x="72" y="364"/>
                      </a:cubicBezTo>
                      <a:cubicBezTo>
                        <a:pt x="56" y="343"/>
                        <a:pt x="49" y="320"/>
                        <a:pt x="27" y="304"/>
                      </a:cubicBezTo>
                      <a:cubicBezTo>
                        <a:pt x="18" y="282"/>
                        <a:pt x="10" y="275"/>
                        <a:pt x="10" y="249"/>
                      </a:cubicBezTo>
                      <a:close/>
                    </a:path>
                  </a:pathLst>
                </a:custGeom>
                <a:solidFill>
                  <a:srgbClr val="BFBFBF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dirty="0"/>
                </a:p>
              </p:txBody>
            </p:sp>
          </p:grpSp>
          <p:sp>
            <p:nvSpPr>
              <p:cNvPr id="1505" name="5-Point Star 1504"/>
              <p:cNvSpPr/>
              <p:nvPr/>
            </p:nvSpPr>
            <p:spPr>
              <a:xfrm>
                <a:off x="3436301" y="3364979"/>
                <a:ext cx="201217" cy="201217"/>
              </a:xfrm>
              <a:prstGeom prst="star5">
                <a:avLst/>
              </a:prstGeom>
              <a:solidFill>
                <a:srgbClr val="FF00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422" name="Group 617"/>
            <p:cNvGrpSpPr/>
            <p:nvPr/>
          </p:nvGrpSpPr>
          <p:grpSpPr>
            <a:xfrm>
              <a:off x="5935820" y="2209545"/>
              <a:ext cx="987288" cy="903975"/>
              <a:chOff x="3171214" y="2912992"/>
              <a:chExt cx="987288" cy="903975"/>
            </a:xfrm>
          </p:grpSpPr>
          <p:grpSp>
            <p:nvGrpSpPr>
              <p:cNvPr id="1500" name="Group 193"/>
              <p:cNvGrpSpPr>
                <a:grpSpLocks/>
              </p:cNvGrpSpPr>
              <p:nvPr/>
            </p:nvGrpSpPr>
            <p:grpSpPr bwMode="auto">
              <a:xfrm>
                <a:off x="3171214" y="2912992"/>
                <a:ext cx="987288" cy="903975"/>
                <a:chOff x="311" y="500"/>
                <a:chExt cx="474" cy="434"/>
              </a:xfrm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grpSpPr>
            <p:sp>
              <p:nvSpPr>
                <p:cNvPr id="1502" name="Freeform 186"/>
                <p:cNvSpPr>
                  <a:spLocks/>
                </p:cNvSpPr>
                <p:nvPr/>
              </p:nvSpPr>
              <p:spPr bwMode="auto">
                <a:xfrm>
                  <a:off x="311" y="500"/>
                  <a:ext cx="474" cy="434"/>
                </a:xfrm>
                <a:custGeom>
                  <a:avLst/>
                  <a:gdLst>
                    <a:gd name="T0" fmla="*/ 94 w 1363"/>
                    <a:gd name="T1" fmla="*/ 401 h 1220"/>
                    <a:gd name="T2" fmla="*/ 74 w 1363"/>
                    <a:gd name="T3" fmla="*/ 384 h 1220"/>
                    <a:gd name="T4" fmla="*/ 61 w 1363"/>
                    <a:gd name="T5" fmla="*/ 371 h 1220"/>
                    <a:gd name="T6" fmla="*/ 50 w 1363"/>
                    <a:gd name="T7" fmla="*/ 355 h 1220"/>
                    <a:gd name="T8" fmla="*/ 45 w 1363"/>
                    <a:gd name="T9" fmla="*/ 345 h 1220"/>
                    <a:gd name="T10" fmla="*/ 35 w 1363"/>
                    <a:gd name="T11" fmla="*/ 334 h 1220"/>
                    <a:gd name="T12" fmla="*/ 30 w 1363"/>
                    <a:gd name="T13" fmla="*/ 323 h 1220"/>
                    <a:gd name="T14" fmla="*/ 19 w 1363"/>
                    <a:gd name="T15" fmla="*/ 302 h 1220"/>
                    <a:gd name="T16" fmla="*/ 14 w 1363"/>
                    <a:gd name="T17" fmla="*/ 277 h 1220"/>
                    <a:gd name="T18" fmla="*/ 8 w 1363"/>
                    <a:gd name="T19" fmla="*/ 256 h 1220"/>
                    <a:gd name="T20" fmla="*/ 16 w 1363"/>
                    <a:gd name="T21" fmla="*/ 166 h 1220"/>
                    <a:gd name="T22" fmla="*/ 21 w 1363"/>
                    <a:gd name="T23" fmla="*/ 157 h 1220"/>
                    <a:gd name="T24" fmla="*/ 31 w 1363"/>
                    <a:gd name="T25" fmla="*/ 123 h 1220"/>
                    <a:gd name="T26" fmla="*/ 38 w 1363"/>
                    <a:gd name="T27" fmla="*/ 110 h 1220"/>
                    <a:gd name="T28" fmla="*/ 41 w 1363"/>
                    <a:gd name="T29" fmla="*/ 95 h 1220"/>
                    <a:gd name="T30" fmla="*/ 53 w 1363"/>
                    <a:gd name="T31" fmla="*/ 82 h 1220"/>
                    <a:gd name="T32" fmla="*/ 64 w 1363"/>
                    <a:gd name="T33" fmla="*/ 72 h 1220"/>
                    <a:gd name="T34" fmla="*/ 67 w 1363"/>
                    <a:gd name="T35" fmla="*/ 70 h 1220"/>
                    <a:gd name="T36" fmla="*/ 69 w 1363"/>
                    <a:gd name="T37" fmla="*/ 66 h 1220"/>
                    <a:gd name="T38" fmla="*/ 78 w 1363"/>
                    <a:gd name="T39" fmla="*/ 60 h 1220"/>
                    <a:gd name="T40" fmla="*/ 89 w 1363"/>
                    <a:gd name="T41" fmla="*/ 51 h 1220"/>
                    <a:gd name="T42" fmla="*/ 98 w 1363"/>
                    <a:gd name="T43" fmla="*/ 44 h 1220"/>
                    <a:gd name="T44" fmla="*/ 118 w 1363"/>
                    <a:gd name="T45" fmla="*/ 30 h 1220"/>
                    <a:gd name="T46" fmla="*/ 140 w 1363"/>
                    <a:gd name="T47" fmla="*/ 18 h 1220"/>
                    <a:gd name="T48" fmla="*/ 214 w 1363"/>
                    <a:gd name="T49" fmla="*/ 5 h 1220"/>
                    <a:gd name="T50" fmla="*/ 317 w 1363"/>
                    <a:gd name="T51" fmla="*/ 7 h 1220"/>
                    <a:gd name="T52" fmla="*/ 366 w 1363"/>
                    <a:gd name="T53" fmla="*/ 11 h 1220"/>
                    <a:gd name="T54" fmla="*/ 378 w 1363"/>
                    <a:gd name="T55" fmla="*/ 15 h 1220"/>
                    <a:gd name="T56" fmla="*/ 389 w 1363"/>
                    <a:gd name="T57" fmla="*/ 21 h 1220"/>
                    <a:gd name="T58" fmla="*/ 398 w 1363"/>
                    <a:gd name="T59" fmla="*/ 24 h 1220"/>
                    <a:gd name="T60" fmla="*/ 411 w 1363"/>
                    <a:gd name="T61" fmla="*/ 32 h 1220"/>
                    <a:gd name="T62" fmla="*/ 417 w 1363"/>
                    <a:gd name="T63" fmla="*/ 41 h 1220"/>
                    <a:gd name="T64" fmla="*/ 440 w 1363"/>
                    <a:gd name="T65" fmla="*/ 49 h 1220"/>
                    <a:gd name="T66" fmla="*/ 446 w 1363"/>
                    <a:gd name="T67" fmla="*/ 65 h 1220"/>
                    <a:gd name="T68" fmla="*/ 458 w 1363"/>
                    <a:gd name="T69" fmla="*/ 73 h 1220"/>
                    <a:gd name="T70" fmla="*/ 466 w 1363"/>
                    <a:gd name="T71" fmla="*/ 128 h 1220"/>
                    <a:gd name="T72" fmla="*/ 469 w 1363"/>
                    <a:gd name="T73" fmla="*/ 162 h 1220"/>
                    <a:gd name="T74" fmla="*/ 473 w 1363"/>
                    <a:gd name="T75" fmla="*/ 185 h 1220"/>
                    <a:gd name="T76" fmla="*/ 468 w 1363"/>
                    <a:gd name="T77" fmla="*/ 210 h 1220"/>
                    <a:gd name="T78" fmla="*/ 467 w 1363"/>
                    <a:gd name="T79" fmla="*/ 252 h 1220"/>
                    <a:gd name="T80" fmla="*/ 457 w 1363"/>
                    <a:gd name="T81" fmla="*/ 297 h 1220"/>
                    <a:gd name="T82" fmla="*/ 444 w 1363"/>
                    <a:gd name="T83" fmla="*/ 314 h 1220"/>
                    <a:gd name="T84" fmla="*/ 436 w 1363"/>
                    <a:gd name="T85" fmla="*/ 339 h 1220"/>
                    <a:gd name="T86" fmla="*/ 431 w 1363"/>
                    <a:gd name="T87" fmla="*/ 349 h 1220"/>
                    <a:gd name="T88" fmla="*/ 403 w 1363"/>
                    <a:gd name="T89" fmla="*/ 385 h 1220"/>
                    <a:gd name="T90" fmla="*/ 391 w 1363"/>
                    <a:gd name="T91" fmla="*/ 397 h 1220"/>
                    <a:gd name="T92" fmla="*/ 369 w 1363"/>
                    <a:gd name="T93" fmla="*/ 411 h 1220"/>
                    <a:gd name="T94" fmla="*/ 328 w 1363"/>
                    <a:gd name="T95" fmla="*/ 424 h 1220"/>
                    <a:gd name="T96" fmla="*/ 320 w 1363"/>
                    <a:gd name="T97" fmla="*/ 425 h 1220"/>
                    <a:gd name="T98" fmla="*/ 314 w 1363"/>
                    <a:gd name="T99" fmla="*/ 429 h 1220"/>
                    <a:gd name="T100" fmla="*/ 281 w 1363"/>
                    <a:gd name="T101" fmla="*/ 430 h 1220"/>
                    <a:gd name="T102" fmla="*/ 263 w 1363"/>
                    <a:gd name="T103" fmla="*/ 434 h 1220"/>
                    <a:gd name="T104" fmla="*/ 164 w 1363"/>
                    <a:gd name="T105" fmla="*/ 433 h 1220"/>
                    <a:gd name="T106" fmla="*/ 111 w 1363"/>
                    <a:gd name="T107" fmla="*/ 412 h 1220"/>
                    <a:gd name="T108" fmla="*/ 94 w 1363"/>
                    <a:gd name="T109" fmla="*/ 403 h 1220"/>
                    <a:gd name="T110" fmla="*/ 94 w 1363"/>
                    <a:gd name="T111" fmla="*/ 401 h 1220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w 1363"/>
                    <a:gd name="T169" fmla="*/ 0 h 1220"/>
                    <a:gd name="T170" fmla="*/ 1363 w 1363"/>
                    <a:gd name="T171" fmla="*/ 1220 h 1220"/>
                  </a:gdLst>
                  <a:ahLst/>
                  <a:cxnLst>
                    <a:cxn ang="T112">
                      <a:pos x="T0" y="T1"/>
                    </a:cxn>
                    <a:cxn ang="T113">
                      <a:pos x="T2" y="T3"/>
                    </a:cxn>
                    <a:cxn ang="T114">
                      <a:pos x="T4" y="T5"/>
                    </a:cxn>
                    <a:cxn ang="T115">
                      <a:pos x="T6" y="T7"/>
                    </a:cxn>
                    <a:cxn ang="T116">
                      <a:pos x="T8" y="T9"/>
                    </a:cxn>
                    <a:cxn ang="T117">
                      <a:pos x="T10" y="T11"/>
                    </a:cxn>
                    <a:cxn ang="T118">
                      <a:pos x="T12" y="T13"/>
                    </a:cxn>
                    <a:cxn ang="T119">
                      <a:pos x="T14" y="T15"/>
                    </a:cxn>
                    <a:cxn ang="T120">
                      <a:pos x="T16" y="T17"/>
                    </a:cxn>
                    <a:cxn ang="T121">
                      <a:pos x="T18" y="T19"/>
                    </a:cxn>
                    <a:cxn ang="T122">
                      <a:pos x="T20" y="T21"/>
                    </a:cxn>
                    <a:cxn ang="T123">
                      <a:pos x="T22" y="T23"/>
                    </a:cxn>
                    <a:cxn ang="T124">
                      <a:pos x="T24" y="T25"/>
                    </a:cxn>
                    <a:cxn ang="T125">
                      <a:pos x="T26" y="T27"/>
                    </a:cxn>
                    <a:cxn ang="T126">
                      <a:pos x="T28" y="T29"/>
                    </a:cxn>
                    <a:cxn ang="T127">
                      <a:pos x="T30" y="T31"/>
                    </a:cxn>
                    <a:cxn ang="T128">
                      <a:pos x="T32" y="T33"/>
                    </a:cxn>
                    <a:cxn ang="T129">
                      <a:pos x="T34" y="T35"/>
                    </a:cxn>
                    <a:cxn ang="T130">
                      <a:pos x="T36" y="T37"/>
                    </a:cxn>
                    <a:cxn ang="T131">
                      <a:pos x="T38" y="T39"/>
                    </a:cxn>
                    <a:cxn ang="T132">
                      <a:pos x="T40" y="T41"/>
                    </a:cxn>
                    <a:cxn ang="T133">
                      <a:pos x="T42" y="T43"/>
                    </a:cxn>
                    <a:cxn ang="T134">
                      <a:pos x="T44" y="T45"/>
                    </a:cxn>
                    <a:cxn ang="T135">
                      <a:pos x="T46" y="T47"/>
                    </a:cxn>
                    <a:cxn ang="T136">
                      <a:pos x="T48" y="T49"/>
                    </a:cxn>
                    <a:cxn ang="T137">
                      <a:pos x="T50" y="T51"/>
                    </a:cxn>
                    <a:cxn ang="T138">
                      <a:pos x="T52" y="T53"/>
                    </a:cxn>
                    <a:cxn ang="T139">
                      <a:pos x="T54" y="T55"/>
                    </a:cxn>
                    <a:cxn ang="T140">
                      <a:pos x="T56" y="T57"/>
                    </a:cxn>
                    <a:cxn ang="T141">
                      <a:pos x="T58" y="T59"/>
                    </a:cxn>
                    <a:cxn ang="T142">
                      <a:pos x="T60" y="T61"/>
                    </a:cxn>
                    <a:cxn ang="T143">
                      <a:pos x="T62" y="T63"/>
                    </a:cxn>
                    <a:cxn ang="T144">
                      <a:pos x="T64" y="T65"/>
                    </a:cxn>
                    <a:cxn ang="T145">
                      <a:pos x="T66" y="T67"/>
                    </a:cxn>
                    <a:cxn ang="T146">
                      <a:pos x="T68" y="T69"/>
                    </a:cxn>
                    <a:cxn ang="T147">
                      <a:pos x="T70" y="T71"/>
                    </a:cxn>
                    <a:cxn ang="T148">
                      <a:pos x="T72" y="T73"/>
                    </a:cxn>
                    <a:cxn ang="T149">
                      <a:pos x="T74" y="T75"/>
                    </a:cxn>
                    <a:cxn ang="T150">
                      <a:pos x="T76" y="T77"/>
                    </a:cxn>
                    <a:cxn ang="T151">
                      <a:pos x="T78" y="T79"/>
                    </a:cxn>
                    <a:cxn ang="T152">
                      <a:pos x="T80" y="T81"/>
                    </a:cxn>
                    <a:cxn ang="T153">
                      <a:pos x="T82" y="T83"/>
                    </a:cxn>
                    <a:cxn ang="T154">
                      <a:pos x="T84" y="T85"/>
                    </a:cxn>
                    <a:cxn ang="T155">
                      <a:pos x="T86" y="T87"/>
                    </a:cxn>
                    <a:cxn ang="T156">
                      <a:pos x="T88" y="T89"/>
                    </a:cxn>
                    <a:cxn ang="T157">
                      <a:pos x="T90" y="T91"/>
                    </a:cxn>
                    <a:cxn ang="T158">
                      <a:pos x="T92" y="T93"/>
                    </a:cxn>
                    <a:cxn ang="T159">
                      <a:pos x="T94" y="T95"/>
                    </a:cxn>
                    <a:cxn ang="T160">
                      <a:pos x="T96" y="T97"/>
                    </a:cxn>
                    <a:cxn ang="T161">
                      <a:pos x="T98" y="T99"/>
                    </a:cxn>
                    <a:cxn ang="T162">
                      <a:pos x="T100" y="T101"/>
                    </a:cxn>
                    <a:cxn ang="T163">
                      <a:pos x="T102" y="T103"/>
                    </a:cxn>
                    <a:cxn ang="T164">
                      <a:pos x="T104" y="T105"/>
                    </a:cxn>
                    <a:cxn ang="T165">
                      <a:pos x="T106" y="T107"/>
                    </a:cxn>
                    <a:cxn ang="T166">
                      <a:pos x="T108" y="T109"/>
                    </a:cxn>
                    <a:cxn ang="T167">
                      <a:pos x="T110" y="T111"/>
                    </a:cxn>
                  </a:cxnLst>
                  <a:rect l="T168" t="T169" r="T170" b="T171"/>
                  <a:pathLst>
                    <a:path w="1363" h="1220">
                      <a:moveTo>
                        <a:pt x="269" y="1127"/>
                      </a:moveTo>
                      <a:cubicBezTo>
                        <a:pt x="252" y="1110"/>
                        <a:pt x="231" y="1096"/>
                        <a:pt x="214" y="1079"/>
                      </a:cubicBezTo>
                      <a:cubicBezTo>
                        <a:pt x="201" y="1066"/>
                        <a:pt x="192" y="1055"/>
                        <a:pt x="176" y="1044"/>
                      </a:cubicBezTo>
                      <a:cubicBezTo>
                        <a:pt x="166" y="1030"/>
                        <a:pt x="158" y="1008"/>
                        <a:pt x="144" y="999"/>
                      </a:cubicBezTo>
                      <a:cubicBezTo>
                        <a:pt x="140" y="986"/>
                        <a:pt x="137" y="980"/>
                        <a:pt x="128" y="970"/>
                      </a:cubicBezTo>
                      <a:cubicBezTo>
                        <a:pt x="124" y="955"/>
                        <a:pt x="112" y="950"/>
                        <a:pt x="102" y="938"/>
                      </a:cubicBezTo>
                      <a:cubicBezTo>
                        <a:pt x="95" y="929"/>
                        <a:pt x="93" y="918"/>
                        <a:pt x="86" y="909"/>
                      </a:cubicBezTo>
                      <a:cubicBezTo>
                        <a:pt x="79" y="887"/>
                        <a:pt x="61" y="871"/>
                        <a:pt x="54" y="848"/>
                      </a:cubicBezTo>
                      <a:cubicBezTo>
                        <a:pt x="53" y="825"/>
                        <a:pt x="60" y="795"/>
                        <a:pt x="41" y="778"/>
                      </a:cubicBezTo>
                      <a:cubicBezTo>
                        <a:pt x="35" y="759"/>
                        <a:pt x="28" y="739"/>
                        <a:pt x="22" y="720"/>
                      </a:cubicBezTo>
                      <a:cubicBezTo>
                        <a:pt x="23" y="680"/>
                        <a:pt x="0" y="525"/>
                        <a:pt x="45" y="468"/>
                      </a:cubicBezTo>
                      <a:cubicBezTo>
                        <a:pt x="48" y="454"/>
                        <a:pt x="51" y="451"/>
                        <a:pt x="61" y="442"/>
                      </a:cubicBezTo>
                      <a:cubicBezTo>
                        <a:pt x="66" y="418"/>
                        <a:pt x="59" y="356"/>
                        <a:pt x="89" y="346"/>
                      </a:cubicBezTo>
                      <a:cubicBezTo>
                        <a:pt x="98" y="333"/>
                        <a:pt x="98" y="318"/>
                        <a:pt x="109" y="308"/>
                      </a:cubicBezTo>
                      <a:cubicBezTo>
                        <a:pt x="113" y="294"/>
                        <a:pt x="113" y="279"/>
                        <a:pt x="118" y="266"/>
                      </a:cubicBezTo>
                      <a:cubicBezTo>
                        <a:pt x="121" y="259"/>
                        <a:pt x="146" y="236"/>
                        <a:pt x="153" y="231"/>
                      </a:cubicBezTo>
                      <a:cubicBezTo>
                        <a:pt x="159" y="215"/>
                        <a:pt x="173" y="212"/>
                        <a:pt x="185" y="202"/>
                      </a:cubicBezTo>
                      <a:cubicBezTo>
                        <a:pt x="187" y="200"/>
                        <a:pt x="190" y="198"/>
                        <a:pt x="192" y="196"/>
                      </a:cubicBezTo>
                      <a:cubicBezTo>
                        <a:pt x="194" y="193"/>
                        <a:pt x="195" y="189"/>
                        <a:pt x="198" y="186"/>
                      </a:cubicBezTo>
                      <a:cubicBezTo>
                        <a:pt x="206" y="178"/>
                        <a:pt x="217" y="179"/>
                        <a:pt x="224" y="170"/>
                      </a:cubicBezTo>
                      <a:cubicBezTo>
                        <a:pt x="234" y="157"/>
                        <a:pt x="240" y="150"/>
                        <a:pt x="256" y="144"/>
                      </a:cubicBezTo>
                      <a:cubicBezTo>
                        <a:pt x="263" y="133"/>
                        <a:pt x="269" y="129"/>
                        <a:pt x="281" y="125"/>
                      </a:cubicBezTo>
                      <a:cubicBezTo>
                        <a:pt x="299" y="109"/>
                        <a:pt x="315" y="91"/>
                        <a:pt x="339" y="84"/>
                      </a:cubicBezTo>
                      <a:cubicBezTo>
                        <a:pt x="357" y="63"/>
                        <a:pt x="376" y="57"/>
                        <a:pt x="403" y="52"/>
                      </a:cubicBezTo>
                      <a:cubicBezTo>
                        <a:pt x="448" y="0"/>
                        <a:pt x="559" y="15"/>
                        <a:pt x="614" y="13"/>
                      </a:cubicBezTo>
                      <a:cubicBezTo>
                        <a:pt x="713" y="2"/>
                        <a:pt x="813" y="15"/>
                        <a:pt x="912" y="20"/>
                      </a:cubicBezTo>
                      <a:cubicBezTo>
                        <a:pt x="955" y="34"/>
                        <a:pt x="1013" y="31"/>
                        <a:pt x="1053" y="32"/>
                      </a:cubicBezTo>
                      <a:cubicBezTo>
                        <a:pt x="1064" y="37"/>
                        <a:pt x="1076" y="38"/>
                        <a:pt x="1088" y="42"/>
                      </a:cubicBezTo>
                      <a:cubicBezTo>
                        <a:pt x="1098" y="49"/>
                        <a:pt x="1108" y="54"/>
                        <a:pt x="1120" y="58"/>
                      </a:cubicBezTo>
                      <a:cubicBezTo>
                        <a:pt x="1144" y="74"/>
                        <a:pt x="1110" y="53"/>
                        <a:pt x="1145" y="68"/>
                      </a:cubicBezTo>
                      <a:cubicBezTo>
                        <a:pt x="1158" y="74"/>
                        <a:pt x="1167" y="86"/>
                        <a:pt x="1181" y="90"/>
                      </a:cubicBezTo>
                      <a:cubicBezTo>
                        <a:pt x="1193" y="98"/>
                        <a:pt x="1190" y="106"/>
                        <a:pt x="1200" y="116"/>
                      </a:cubicBezTo>
                      <a:cubicBezTo>
                        <a:pt x="1214" y="130"/>
                        <a:pt x="1246" y="133"/>
                        <a:pt x="1264" y="138"/>
                      </a:cubicBezTo>
                      <a:cubicBezTo>
                        <a:pt x="1274" y="155"/>
                        <a:pt x="1262" y="177"/>
                        <a:pt x="1283" y="183"/>
                      </a:cubicBezTo>
                      <a:cubicBezTo>
                        <a:pt x="1291" y="195"/>
                        <a:pt x="1304" y="200"/>
                        <a:pt x="1318" y="205"/>
                      </a:cubicBezTo>
                      <a:cubicBezTo>
                        <a:pt x="1319" y="236"/>
                        <a:pt x="1313" y="331"/>
                        <a:pt x="1341" y="359"/>
                      </a:cubicBezTo>
                      <a:cubicBezTo>
                        <a:pt x="1351" y="390"/>
                        <a:pt x="1341" y="424"/>
                        <a:pt x="1350" y="455"/>
                      </a:cubicBezTo>
                      <a:cubicBezTo>
                        <a:pt x="1353" y="476"/>
                        <a:pt x="1356" y="498"/>
                        <a:pt x="1360" y="519"/>
                      </a:cubicBezTo>
                      <a:cubicBezTo>
                        <a:pt x="1358" y="555"/>
                        <a:pt x="1363" y="565"/>
                        <a:pt x="1347" y="589"/>
                      </a:cubicBezTo>
                      <a:cubicBezTo>
                        <a:pt x="1344" y="635"/>
                        <a:pt x="1342" y="661"/>
                        <a:pt x="1344" y="708"/>
                      </a:cubicBezTo>
                      <a:cubicBezTo>
                        <a:pt x="1342" y="761"/>
                        <a:pt x="1358" y="806"/>
                        <a:pt x="1315" y="836"/>
                      </a:cubicBezTo>
                      <a:cubicBezTo>
                        <a:pt x="1304" y="853"/>
                        <a:pt x="1290" y="869"/>
                        <a:pt x="1277" y="884"/>
                      </a:cubicBezTo>
                      <a:cubicBezTo>
                        <a:pt x="1273" y="908"/>
                        <a:pt x="1268" y="934"/>
                        <a:pt x="1254" y="954"/>
                      </a:cubicBezTo>
                      <a:cubicBezTo>
                        <a:pt x="1251" y="965"/>
                        <a:pt x="1246" y="972"/>
                        <a:pt x="1238" y="980"/>
                      </a:cubicBezTo>
                      <a:cubicBezTo>
                        <a:pt x="1225" y="1020"/>
                        <a:pt x="1189" y="1055"/>
                        <a:pt x="1158" y="1082"/>
                      </a:cubicBezTo>
                      <a:cubicBezTo>
                        <a:pt x="1150" y="1107"/>
                        <a:pt x="1147" y="1106"/>
                        <a:pt x="1123" y="1117"/>
                      </a:cubicBezTo>
                      <a:cubicBezTo>
                        <a:pt x="1108" y="1134"/>
                        <a:pt x="1083" y="1148"/>
                        <a:pt x="1062" y="1156"/>
                      </a:cubicBezTo>
                      <a:cubicBezTo>
                        <a:pt x="1036" y="1196"/>
                        <a:pt x="987" y="1189"/>
                        <a:pt x="944" y="1191"/>
                      </a:cubicBezTo>
                      <a:cubicBezTo>
                        <a:pt x="936" y="1192"/>
                        <a:pt x="928" y="1191"/>
                        <a:pt x="921" y="1194"/>
                      </a:cubicBezTo>
                      <a:cubicBezTo>
                        <a:pt x="914" y="1197"/>
                        <a:pt x="910" y="1207"/>
                        <a:pt x="902" y="1207"/>
                      </a:cubicBezTo>
                      <a:cubicBezTo>
                        <a:pt x="871" y="1208"/>
                        <a:pt x="840" y="1209"/>
                        <a:pt x="809" y="1210"/>
                      </a:cubicBezTo>
                      <a:cubicBezTo>
                        <a:pt x="790" y="1215"/>
                        <a:pt x="776" y="1217"/>
                        <a:pt x="755" y="1220"/>
                      </a:cubicBezTo>
                      <a:cubicBezTo>
                        <a:pt x="661" y="1219"/>
                        <a:pt x="567" y="1219"/>
                        <a:pt x="473" y="1216"/>
                      </a:cubicBezTo>
                      <a:cubicBezTo>
                        <a:pt x="417" y="1214"/>
                        <a:pt x="369" y="1175"/>
                        <a:pt x="320" y="1159"/>
                      </a:cubicBezTo>
                      <a:cubicBezTo>
                        <a:pt x="307" y="1146"/>
                        <a:pt x="277" y="1141"/>
                        <a:pt x="269" y="1133"/>
                      </a:cubicBezTo>
                      <a:cubicBezTo>
                        <a:pt x="268" y="1132"/>
                        <a:pt x="269" y="1129"/>
                        <a:pt x="269" y="1127"/>
                      </a:cubicBezTo>
                      <a:close/>
                    </a:path>
                  </a:pathLst>
                </a:custGeom>
                <a:solidFill>
                  <a:srgbClr val="FFC1C1"/>
                </a:solidFill>
                <a:ln w="19050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1503" name="Freeform 187"/>
                <p:cNvSpPr>
                  <a:spLocks/>
                </p:cNvSpPr>
                <p:nvPr/>
              </p:nvSpPr>
              <p:spPr bwMode="auto">
                <a:xfrm>
                  <a:off x="363" y="603"/>
                  <a:ext cx="382" cy="310"/>
                </a:xfrm>
                <a:custGeom>
                  <a:avLst/>
                  <a:gdLst>
                    <a:gd name="T0" fmla="*/ 8 w 500"/>
                    <a:gd name="T1" fmla="*/ 173 h 445"/>
                    <a:gd name="T2" fmla="*/ 0 w 500"/>
                    <a:gd name="T3" fmla="*/ 159 h 445"/>
                    <a:gd name="T4" fmla="*/ 18 w 500"/>
                    <a:gd name="T5" fmla="*/ 95 h 445"/>
                    <a:gd name="T6" fmla="*/ 21 w 500"/>
                    <a:gd name="T7" fmla="*/ 90 h 445"/>
                    <a:gd name="T8" fmla="*/ 22 w 500"/>
                    <a:gd name="T9" fmla="*/ 78 h 445"/>
                    <a:gd name="T10" fmla="*/ 53 w 500"/>
                    <a:gd name="T11" fmla="*/ 47 h 445"/>
                    <a:gd name="T12" fmla="*/ 77 w 500"/>
                    <a:gd name="T13" fmla="*/ 31 h 445"/>
                    <a:gd name="T14" fmla="*/ 103 w 500"/>
                    <a:gd name="T15" fmla="*/ 18 h 445"/>
                    <a:gd name="T16" fmla="*/ 136 w 500"/>
                    <a:gd name="T17" fmla="*/ 1 h 445"/>
                    <a:gd name="T18" fmla="*/ 305 w 500"/>
                    <a:gd name="T19" fmla="*/ 11 h 445"/>
                    <a:gd name="T20" fmla="*/ 325 w 500"/>
                    <a:gd name="T21" fmla="*/ 40 h 445"/>
                    <a:gd name="T22" fmla="*/ 342 w 500"/>
                    <a:gd name="T23" fmla="*/ 47 h 445"/>
                    <a:gd name="T24" fmla="*/ 356 w 500"/>
                    <a:gd name="T25" fmla="*/ 56 h 445"/>
                    <a:gd name="T26" fmla="*/ 371 w 500"/>
                    <a:gd name="T27" fmla="*/ 85 h 445"/>
                    <a:gd name="T28" fmla="*/ 367 w 500"/>
                    <a:gd name="T29" fmla="*/ 189 h 445"/>
                    <a:gd name="T30" fmla="*/ 356 w 500"/>
                    <a:gd name="T31" fmla="*/ 207 h 445"/>
                    <a:gd name="T32" fmla="*/ 342 w 500"/>
                    <a:gd name="T33" fmla="*/ 232 h 445"/>
                    <a:gd name="T34" fmla="*/ 338 w 500"/>
                    <a:gd name="T35" fmla="*/ 242 h 445"/>
                    <a:gd name="T36" fmla="*/ 326 w 500"/>
                    <a:gd name="T37" fmla="*/ 249 h 445"/>
                    <a:gd name="T38" fmla="*/ 312 w 500"/>
                    <a:gd name="T39" fmla="*/ 264 h 445"/>
                    <a:gd name="T40" fmla="*/ 306 w 500"/>
                    <a:gd name="T41" fmla="*/ 269 h 445"/>
                    <a:gd name="T42" fmla="*/ 290 w 500"/>
                    <a:gd name="T43" fmla="*/ 286 h 445"/>
                    <a:gd name="T44" fmla="*/ 235 w 500"/>
                    <a:gd name="T45" fmla="*/ 301 h 445"/>
                    <a:gd name="T46" fmla="*/ 125 w 500"/>
                    <a:gd name="T47" fmla="*/ 299 h 445"/>
                    <a:gd name="T48" fmla="*/ 108 w 500"/>
                    <a:gd name="T49" fmla="*/ 290 h 445"/>
                    <a:gd name="T50" fmla="*/ 70 w 500"/>
                    <a:gd name="T51" fmla="*/ 268 h 445"/>
                    <a:gd name="T52" fmla="*/ 55 w 500"/>
                    <a:gd name="T53" fmla="*/ 254 h 445"/>
                    <a:gd name="T54" fmla="*/ 21 w 500"/>
                    <a:gd name="T55" fmla="*/ 212 h 445"/>
                    <a:gd name="T56" fmla="*/ 8 w 500"/>
                    <a:gd name="T57" fmla="*/ 173 h 445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w 500"/>
                    <a:gd name="T88" fmla="*/ 0 h 445"/>
                    <a:gd name="T89" fmla="*/ 500 w 500"/>
                    <a:gd name="T90" fmla="*/ 445 h 445"/>
                  </a:gdLst>
                  <a:ahLst/>
                  <a:cxnLst>
                    <a:cxn ang="T58">
                      <a:pos x="T0" y="T1"/>
                    </a:cxn>
                    <a:cxn ang="T59">
                      <a:pos x="T2" y="T3"/>
                    </a:cxn>
                    <a:cxn ang="T60">
                      <a:pos x="T4" y="T5"/>
                    </a:cxn>
                    <a:cxn ang="T61">
                      <a:pos x="T6" y="T7"/>
                    </a:cxn>
                    <a:cxn ang="T62">
                      <a:pos x="T8" y="T9"/>
                    </a:cxn>
                    <a:cxn ang="T63">
                      <a:pos x="T10" y="T11"/>
                    </a:cxn>
                    <a:cxn ang="T64">
                      <a:pos x="T12" y="T13"/>
                    </a:cxn>
                    <a:cxn ang="T65">
                      <a:pos x="T14" y="T15"/>
                    </a:cxn>
                    <a:cxn ang="T66">
                      <a:pos x="T16" y="T17"/>
                    </a:cxn>
                    <a:cxn ang="T67">
                      <a:pos x="T18" y="T19"/>
                    </a:cxn>
                    <a:cxn ang="T68">
                      <a:pos x="T20" y="T21"/>
                    </a:cxn>
                    <a:cxn ang="T69">
                      <a:pos x="T22" y="T23"/>
                    </a:cxn>
                    <a:cxn ang="T70">
                      <a:pos x="T24" y="T25"/>
                    </a:cxn>
                    <a:cxn ang="T71">
                      <a:pos x="T26" y="T27"/>
                    </a:cxn>
                    <a:cxn ang="T72">
                      <a:pos x="T28" y="T29"/>
                    </a:cxn>
                    <a:cxn ang="T73">
                      <a:pos x="T30" y="T31"/>
                    </a:cxn>
                    <a:cxn ang="T74">
                      <a:pos x="T32" y="T33"/>
                    </a:cxn>
                    <a:cxn ang="T75">
                      <a:pos x="T34" y="T35"/>
                    </a:cxn>
                    <a:cxn ang="T76">
                      <a:pos x="T36" y="T37"/>
                    </a:cxn>
                    <a:cxn ang="T77">
                      <a:pos x="T38" y="T39"/>
                    </a:cxn>
                    <a:cxn ang="T78">
                      <a:pos x="T40" y="T41"/>
                    </a:cxn>
                    <a:cxn ang="T79">
                      <a:pos x="T42" y="T43"/>
                    </a:cxn>
                    <a:cxn ang="T80">
                      <a:pos x="T44" y="T45"/>
                    </a:cxn>
                    <a:cxn ang="T81">
                      <a:pos x="T46" y="T47"/>
                    </a:cxn>
                    <a:cxn ang="T82">
                      <a:pos x="T48" y="T49"/>
                    </a:cxn>
                    <a:cxn ang="T83">
                      <a:pos x="T50" y="T51"/>
                    </a:cxn>
                    <a:cxn ang="T84">
                      <a:pos x="T52" y="T53"/>
                    </a:cxn>
                    <a:cxn ang="T85">
                      <a:pos x="T54" y="T55"/>
                    </a:cxn>
                    <a:cxn ang="T86">
                      <a:pos x="T56" y="T57"/>
                    </a:cxn>
                  </a:cxnLst>
                  <a:rect l="T87" t="T88" r="T89" b="T90"/>
                  <a:pathLst>
                    <a:path w="500" h="445">
                      <a:moveTo>
                        <a:pt x="10" y="249"/>
                      </a:moveTo>
                      <a:cubicBezTo>
                        <a:pt x="5" y="242"/>
                        <a:pt x="3" y="236"/>
                        <a:pt x="0" y="228"/>
                      </a:cubicBezTo>
                      <a:cubicBezTo>
                        <a:pt x="4" y="194"/>
                        <a:pt x="1" y="162"/>
                        <a:pt x="24" y="136"/>
                      </a:cubicBezTo>
                      <a:cubicBezTo>
                        <a:pt x="25" y="134"/>
                        <a:pt x="26" y="131"/>
                        <a:pt x="27" y="129"/>
                      </a:cubicBezTo>
                      <a:cubicBezTo>
                        <a:pt x="28" y="123"/>
                        <a:pt x="27" y="117"/>
                        <a:pt x="29" y="112"/>
                      </a:cubicBezTo>
                      <a:cubicBezTo>
                        <a:pt x="31" y="104"/>
                        <a:pt x="63" y="77"/>
                        <a:pt x="70" y="67"/>
                      </a:cubicBezTo>
                      <a:cubicBezTo>
                        <a:pt x="74" y="53"/>
                        <a:pt x="89" y="50"/>
                        <a:pt x="101" y="45"/>
                      </a:cubicBezTo>
                      <a:cubicBezTo>
                        <a:pt x="106" y="28"/>
                        <a:pt x="120" y="30"/>
                        <a:pt x="135" y="26"/>
                      </a:cubicBezTo>
                      <a:cubicBezTo>
                        <a:pt x="150" y="15"/>
                        <a:pt x="160" y="7"/>
                        <a:pt x="178" y="2"/>
                      </a:cubicBezTo>
                      <a:cubicBezTo>
                        <a:pt x="408" y="4"/>
                        <a:pt x="304" y="0"/>
                        <a:pt x="399" y="16"/>
                      </a:cubicBezTo>
                      <a:cubicBezTo>
                        <a:pt x="414" y="27"/>
                        <a:pt x="415" y="44"/>
                        <a:pt x="425" y="57"/>
                      </a:cubicBezTo>
                      <a:cubicBezTo>
                        <a:pt x="430" y="63"/>
                        <a:pt x="440" y="65"/>
                        <a:pt x="447" y="67"/>
                      </a:cubicBezTo>
                      <a:cubicBezTo>
                        <a:pt x="452" y="76"/>
                        <a:pt x="458" y="75"/>
                        <a:pt x="466" y="81"/>
                      </a:cubicBezTo>
                      <a:cubicBezTo>
                        <a:pt x="470" y="97"/>
                        <a:pt x="473" y="110"/>
                        <a:pt x="485" y="122"/>
                      </a:cubicBezTo>
                      <a:cubicBezTo>
                        <a:pt x="499" y="169"/>
                        <a:pt x="500" y="225"/>
                        <a:pt x="480" y="271"/>
                      </a:cubicBezTo>
                      <a:cubicBezTo>
                        <a:pt x="478" y="286"/>
                        <a:pt x="479" y="290"/>
                        <a:pt x="466" y="297"/>
                      </a:cubicBezTo>
                      <a:cubicBezTo>
                        <a:pt x="459" y="307"/>
                        <a:pt x="453" y="321"/>
                        <a:pt x="447" y="333"/>
                      </a:cubicBezTo>
                      <a:cubicBezTo>
                        <a:pt x="445" y="338"/>
                        <a:pt x="446" y="344"/>
                        <a:pt x="442" y="348"/>
                      </a:cubicBezTo>
                      <a:cubicBezTo>
                        <a:pt x="438" y="352"/>
                        <a:pt x="427" y="357"/>
                        <a:pt x="427" y="357"/>
                      </a:cubicBezTo>
                      <a:cubicBezTo>
                        <a:pt x="419" y="370"/>
                        <a:pt x="425" y="362"/>
                        <a:pt x="408" y="379"/>
                      </a:cubicBezTo>
                      <a:cubicBezTo>
                        <a:pt x="406" y="381"/>
                        <a:pt x="401" y="386"/>
                        <a:pt x="401" y="386"/>
                      </a:cubicBezTo>
                      <a:cubicBezTo>
                        <a:pt x="397" y="400"/>
                        <a:pt x="389" y="401"/>
                        <a:pt x="379" y="410"/>
                      </a:cubicBezTo>
                      <a:cubicBezTo>
                        <a:pt x="348" y="437"/>
                        <a:pt x="369" y="428"/>
                        <a:pt x="307" y="432"/>
                      </a:cubicBezTo>
                      <a:cubicBezTo>
                        <a:pt x="261" y="445"/>
                        <a:pt x="209" y="443"/>
                        <a:pt x="163" y="429"/>
                      </a:cubicBezTo>
                      <a:cubicBezTo>
                        <a:pt x="156" y="424"/>
                        <a:pt x="149" y="423"/>
                        <a:pt x="142" y="417"/>
                      </a:cubicBezTo>
                      <a:cubicBezTo>
                        <a:pt x="125" y="403"/>
                        <a:pt x="112" y="389"/>
                        <a:pt x="91" y="384"/>
                      </a:cubicBezTo>
                      <a:cubicBezTo>
                        <a:pt x="86" y="374"/>
                        <a:pt x="79" y="373"/>
                        <a:pt x="72" y="364"/>
                      </a:cubicBezTo>
                      <a:cubicBezTo>
                        <a:pt x="56" y="343"/>
                        <a:pt x="49" y="320"/>
                        <a:pt x="27" y="304"/>
                      </a:cubicBezTo>
                      <a:cubicBezTo>
                        <a:pt x="18" y="282"/>
                        <a:pt x="10" y="275"/>
                        <a:pt x="10" y="249"/>
                      </a:cubicBezTo>
                      <a:close/>
                    </a:path>
                  </a:pathLst>
                </a:custGeom>
                <a:solidFill>
                  <a:srgbClr val="BFBFBF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dirty="0"/>
                </a:p>
              </p:txBody>
            </p:sp>
          </p:grpSp>
          <p:sp>
            <p:nvSpPr>
              <p:cNvPr id="1501" name="5-Point Star 1500"/>
              <p:cNvSpPr/>
              <p:nvPr/>
            </p:nvSpPr>
            <p:spPr>
              <a:xfrm>
                <a:off x="3436301" y="3364979"/>
                <a:ext cx="201217" cy="201217"/>
              </a:xfrm>
              <a:prstGeom prst="star5">
                <a:avLst/>
              </a:prstGeom>
              <a:solidFill>
                <a:srgbClr val="FF00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423" name="Group 618"/>
            <p:cNvGrpSpPr/>
            <p:nvPr/>
          </p:nvGrpSpPr>
          <p:grpSpPr>
            <a:xfrm>
              <a:off x="5290975" y="1520108"/>
              <a:ext cx="987288" cy="903975"/>
              <a:chOff x="3171214" y="2912992"/>
              <a:chExt cx="987288" cy="903975"/>
            </a:xfrm>
          </p:grpSpPr>
          <p:grpSp>
            <p:nvGrpSpPr>
              <p:cNvPr id="1496" name="Group 193"/>
              <p:cNvGrpSpPr>
                <a:grpSpLocks/>
              </p:cNvGrpSpPr>
              <p:nvPr/>
            </p:nvGrpSpPr>
            <p:grpSpPr bwMode="auto">
              <a:xfrm>
                <a:off x="3171214" y="2912992"/>
                <a:ext cx="987288" cy="903975"/>
                <a:chOff x="311" y="500"/>
                <a:chExt cx="474" cy="434"/>
              </a:xfrm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grpSpPr>
            <p:sp>
              <p:nvSpPr>
                <p:cNvPr id="1498" name="Freeform 186"/>
                <p:cNvSpPr>
                  <a:spLocks/>
                </p:cNvSpPr>
                <p:nvPr/>
              </p:nvSpPr>
              <p:spPr bwMode="auto">
                <a:xfrm>
                  <a:off x="311" y="500"/>
                  <a:ext cx="474" cy="434"/>
                </a:xfrm>
                <a:custGeom>
                  <a:avLst/>
                  <a:gdLst>
                    <a:gd name="T0" fmla="*/ 94 w 1363"/>
                    <a:gd name="T1" fmla="*/ 401 h 1220"/>
                    <a:gd name="T2" fmla="*/ 74 w 1363"/>
                    <a:gd name="T3" fmla="*/ 384 h 1220"/>
                    <a:gd name="T4" fmla="*/ 61 w 1363"/>
                    <a:gd name="T5" fmla="*/ 371 h 1220"/>
                    <a:gd name="T6" fmla="*/ 50 w 1363"/>
                    <a:gd name="T7" fmla="*/ 355 h 1220"/>
                    <a:gd name="T8" fmla="*/ 45 w 1363"/>
                    <a:gd name="T9" fmla="*/ 345 h 1220"/>
                    <a:gd name="T10" fmla="*/ 35 w 1363"/>
                    <a:gd name="T11" fmla="*/ 334 h 1220"/>
                    <a:gd name="T12" fmla="*/ 30 w 1363"/>
                    <a:gd name="T13" fmla="*/ 323 h 1220"/>
                    <a:gd name="T14" fmla="*/ 19 w 1363"/>
                    <a:gd name="T15" fmla="*/ 302 h 1220"/>
                    <a:gd name="T16" fmla="*/ 14 w 1363"/>
                    <a:gd name="T17" fmla="*/ 277 h 1220"/>
                    <a:gd name="T18" fmla="*/ 8 w 1363"/>
                    <a:gd name="T19" fmla="*/ 256 h 1220"/>
                    <a:gd name="T20" fmla="*/ 16 w 1363"/>
                    <a:gd name="T21" fmla="*/ 166 h 1220"/>
                    <a:gd name="T22" fmla="*/ 21 w 1363"/>
                    <a:gd name="T23" fmla="*/ 157 h 1220"/>
                    <a:gd name="T24" fmla="*/ 31 w 1363"/>
                    <a:gd name="T25" fmla="*/ 123 h 1220"/>
                    <a:gd name="T26" fmla="*/ 38 w 1363"/>
                    <a:gd name="T27" fmla="*/ 110 h 1220"/>
                    <a:gd name="T28" fmla="*/ 41 w 1363"/>
                    <a:gd name="T29" fmla="*/ 95 h 1220"/>
                    <a:gd name="T30" fmla="*/ 53 w 1363"/>
                    <a:gd name="T31" fmla="*/ 82 h 1220"/>
                    <a:gd name="T32" fmla="*/ 64 w 1363"/>
                    <a:gd name="T33" fmla="*/ 72 h 1220"/>
                    <a:gd name="T34" fmla="*/ 67 w 1363"/>
                    <a:gd name="T35" fmla="*/ 70 h 1220"/>
                    <a:gd name="T36" fmla="*/ 69 w 1363"/>
                    <a:gd name="T37" fmla="*/ 66 h 1220"/>
                    <a:gd name="T38" fmla="*/ 78 w 1363"/>
                    <a:gd name="T39" fmla="*/ 60 h 1220"/>
                    <a:gd name="T40" fmla="*/ 89 w 1363"/>
                    <a:gd name="T41" fmla="*/ 51 h 1220"/>
                    <a:gd name="T42" fmla="*/ 98 w 1363"/>
                    <a:gd name="T43" fmla="*/ 44 h 1220"/>
                    <a:gd name="T44" fmla="*/ 118 w 1363"/>
                    <a:gd name="T45" fmla="*/ 30 h 1220"/>
                    <a:gd name="T46" fmla="*/ 140 w 1363"/>
                    <a:gd name="T47" fmla="*/ 18 h 1220"/>
                    <a:gd name="T48" fmla="*/ 214 w 1363"/>
                    <a:gd name="T49" fmla="*/ 5 h 1220"/>
                    <a:gd name="T50" fmla="*/ 317 w 1363"/>
                    <a:gd name="T51" fmla="*/ 7 h 1220"/>
                    <a:gd name="T52" fmla="*/ 366 w 1363"/>
                    <a:gd name="T53" fmla="*/ 11 h 1220"/>
                    <a:gd name="T54" fmla="*/ 378 w 1363"/>
                    <a:gd name="T55" fmla="*/ 15 h 1220"/>
                    <a:gd name="T56" fmla="*/ 389 w 1363"/>
                    <a:gd name="T57" fmla="*/ 21 h 1220"/>
                    <a:gd name="T58" fmla="*/ 398 w 1363"/>
                    <a:gd name="T59" fmla="*/ 24 h 1220"/>
                    <a:gd name="T60" fmla="*/ 411 w 1363"/>
                    <a:gd name="T61" fmla="*/ 32 h 1220"/>
                    <a:gd name="T62" fmla="*/ 417 w 1363"/>
                    <a:gd name="T63" fmla="*/ 41 h 1220"/>
                    <a:gd name="T64" fmla="*/ 440 w 1363"/>
                    <a:gd name="T65" fmla="*/ 49 h 1220"/>
                    <a:gd name="T66" fmla="*/ 446 w 1363"/>
                    <a:gd name="T67" fmla="*/ 65 h 1220"/>
                    <a:gd name="T68" fmla="*/ 458 w 1363"/>
                    <a:gd name="T69" fmla="*/ 73 h 1220"/>
                    <a:gd name="T70" fmla="*/ 466 w 1363"/>
                    <a:gd name="T71" fmla="*/ 128 h 1220"/>
                    <a:gd name="T72" fmla="*/ 469 w 1363"/>
                    <a:gd name="T73" fmla="*/ 162 h 1220"/>
                    <a:gd name="T74" fmla="*/ 473 w 1363"/>
                    <a:gd name="T75" fmla="*/ 185 h 1220"/>
                    <a:gd name="T76" fmla="*/ 468 w 1363"/>
                    <a:gd name="T77" fmla="*/ 210 h 1220"/>
                    <a:gd name="T78" fmla="*/ 467 w 1363"/>
                    <a:gd name="T79" fmla="*/ 252 h 1220"/>
                    <a:gd name="T80" fmla="*/ 457 w 1363"/>
                    <a:gd name="T81" fmla="*/ 297 h 1220"/>
                    <a:gd name="T82" fmla="*/ 444 w 1363"/>
                    <a:gd name="T83" fmla="*/ 314 h 1220"/>
                    <a:gd name="T84" fmla="*/ 436 w 1363"/>
                    <a:gd name="T85" fmla="*/ 339 h 1220"/>
                    <a:gd name="T86" fmla="*/ 431 w 1363"/>
                    <a:gd name="T87" fmla="*/ 349 h 1220"/>
                    <a:gd name="T88" fmla="*/ 403 w 1363"/>
                    <a:gd name="T89" fmla="*/ 385 h 1220"/>
                    <a:gd name="T90" fmla="*/ 391 w 1363"/>
                    <a:gd name="T91" fmla="*/ 397 h 1220"/>
                    <a:gd name="T92" fmla="*/ 369 w 1363"/>
                    <a:gd name="T93" fmla="*/ 411 h 1220"/>
                    <a:gd name="T94" fmla="*/ 328 w 1363"/>
                    <a:gd name="T95" fmla="*/ 424 h 1220"/>
                    <a:gd name="T96" fmla="*/ 320 w 1363"/>
                    <a:gd name="T97" fmla="*/ 425 h 1220"/>
                    <a:gd name="T98" fmla="*/ 314 w 1363"/>
                    <a:gd name="T99" fmla="*/ 429 h 1220"/>
                    <a:gd name="T100" fmla="*/ 281 w 1363"/>
                    <a:gd name="T101" fmla="*/ 430 h 1220"/>
                    <a:gd name="T102" fmla="*/ 263 w 1363"/>
                    <a:gd name="T103" fmla="*/ 434 h 1220"/>
                    <a:gd name="T104" fmla="*/ 164 w 1363"/>
                    <a:gd name="T105" fmla="*/ 433 h 1220"/>
                    <a:gd name="T106" fmla="*/ 111 w 1363"/>
                    <a:gd name="T107" fmla="*/ 412 h 1220"/>
                    <a:gd name="T108" fmla="*/ 94 w 1363"/>
                    <a:gd name="T109" fmla="*/ 403 h 1220"/>
                    <a:gd name="T110" fmla="*/ 94 w 1363"/>
                    <a:gd name="T111" fmla="*/ 401 h 1220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w 1363"/>
                    <a:gd name="T169" fmla="*/ 0 h 1220"/>
                    <a:gd name="T170" fmla="*/ 1363 w 1363"/>
                    <a:gd name="T171" fmla="*/ 1220 h 1220"/>
                  </a:gdLst>
                  <a:ahLst/>
                  <a:cxnLst>
                    <a:cxn ang="T112">
                      <a:pos x="T0" y="T1"/>
                    </a:cxn>
                    <a:cxn ang="T113">
                      <a:pos x="T2" y="T3"/>
                    </a:cxn>
                    <a:cxn ang="T114">
                      <a:pos x="T4" y="T5"/>
                    </a:cxn>
                    <a:cxn ang="T115">
                      <a:pos x="T6" y="T7"/>
                    </a:cxn>
                    <a:cxn ang="T116">
                      <a:pos x="T8" y="T9"/>
                    </a:cxn>
                    <a:cxn ang="T117">
                      <a:pos x="T10" y="T11"/>
                    </a:cxn>
                    <a:cxn ang="T118">
                      <a:pos x="T12" y="T13"/>
                    </a:cxn>
                    <a:cxn ang="T119">
                      <a:pos x="T14" y="T15"/>
                    </a:cxn>
                    <a:cxn ang="T120">
                      <a:pos x="T16" y="T17"/>
                    </a:cxn>
                    <a:cxn ang="T121">
                      <a:pos x="T18" y="T19"/>
                    </a:cxn>
                    <a:cxn ang="T122">
                      <a:pos x="T20" y="T21"/>
                    </a:cxn>
                    <a:cxn ang="T123">
                      <a:pos x="T22" y="T23"/>
                    </a:cxn>
                    <a:cxn ang="T124">
                      <a:pos x="T24" y="T25"/>
                    </a:cxn>
                    <a:cxn ang="T125">
                      <a:pos x="T26" y="T27"/>
                    </a:cxn>
                    <a:cxn ang="T126">
                      <a:pos x="T28" y="T29"/>
                    </a:cxn>
                    <a:cxn ang="T127">
                      <a:pos x="T30" y="T31"/>
                    </a:cxn>
                    <a:cxn ang="T128">
                      <a:pos x="T32" y="T33"/>
                    </a:cxn>
                    <a:cxn ang="T129">
                      <a:pos x="T34" y="T35"/>
                    </a:cxn>
                    <a:cxn ang="T130">
                      <a:pos x="T36" y="T37"/>
                    </a:cxn>
                    <a:cxn ang="T131">
                      <a:pos x="T38" y="T39"/>
                    </a:cxn>
                    <a:cxn ang="T132">
                      <a:pos x="T40" y="T41"/>
                    </a:cxn>
                    <a:cxn ang="T133">
                      <a:pos x="T42" y="T43"/>
                    </a:cxn>
                    <a:cxn ang="T134">
                      <a:pos x="T44" y="T45"/>
                    </a:cxn>
                    <a:cxn ang="T135">
                      <a:pos x="T46" y="T47"/>
                    </a:cxn>
                    <a:cxn ang="T136">
                      <a:pos x="T48" y="T49"/>
                    </a:cxn>
                    <a:cxn ang="T137">
                      <a:pos x="T50" y="T51"/>
                    </a:cxn>
                    <a:cxn ang="T138">
                      <a:pos x="T52" y="T53"/>
                    </a:cxn>
                    <a:cxn ang="T139">
                      <a:pos x="T54" y="T55"/>
                    </a:cxn>
                    <a:cxn ang="T140">
                      <a:pos x="T56" y="T57"/>
                    </a:cxn>
                    <a:cxn ang="T141">
                      <a:pos x="T58" y="T59"/>
                    </a:cxn>
                    <a:cxn ang="T142">
                      <a:pos x="T60" y="T61"/>
                    </a:cxn>
                    <a:cxn ang="T143">
                      <a:pos x="T62" y="T63"/>
                    </a:cxn>
                    <a:cxn ang="T144">
                      <a:pos x="T64" y="T65"/>
                    </a:cxn>
                    <a:cxn ang="T145">
                      <a:pos x="T66" y="T67"/>
                    </a:cxn>
                    <a:cxn ang="T146">
                      <a:pos x="T68" y="T69"/>
                    </a:cxn>
                    <a:cxn ang="T147">
                      <a:pos x="T70" y="T71"/>
                    </a:cxn>
                    <a:cxn ang="T148">
                      <a:pos x="T72" y="T73"/>
                    </a:cxn>
                    <a:cxn ang="T149">
                      <a:pos x="T74" y="T75"/>
                    </a:cxn>
                    <a:cxn ang="T150">
                      <a:pos x="T76" y="T77"/>
                    </a:cxn>
                    <a:cxn ang="T151">
                      <a:pos x="T78" y="T79"/>
                    </a:cxn>
                    <a:cxn ang="T152">
                      <a:pos x="T80" y="T81"/>
                    </a:cxn>
                    <a:cxn ang="T153">
                      <a:pos x="T82" y="T83"/>
                    </a:cxn>
                    <a:cxn ang="T154">
                      <a:pos x="T84" y="T85"/>
                    </a:cxn>
                    <a:cxn ang="T155">
                      <a:pos x="T86" y="T87"/>
                    </a:cxn>
                    <a:cxn ang="T156">
                      <a:pos x="T88" y="T89"/>
                    </a:cxn>
                    <a:cxn ang="T157">
                      <a:pos x="T90" y="T91"/>
                    </a:cxn>
                    <a:cxn ang="T158">
                      <a:pos x="T92" y="T93"/>
                    </a:cxn>
                    <a:cxn ang="T159">
                      <a:pos x="T94" y="T95"/>
                    </a:cxn>
                    <a:cxn ang="T160">
                      <a:pos x="T96" y="T97"/>
                    </a:cxn>
                    <a:cxn ang="T161">
                      <a:pos x="T98" y="T99"/>
                    </a:cxn>
                    <a:cxn ang="T162">
                      <a:pos x="T100" y="T101"/>
                    </a:cxn>
                    <a:cxn ang="T163">
                      <a:pos x="T102" y="T103"/>
                    </a:cxn>
                    <a:cxn ang="T164">
                      <a:pos x="T104" y="T105"/>
                    </a:cxn>
                    <a:cxn ang="T165">
                      <a:pos x="T106" y="T107"/>
                    </a:cxn>
                    <a:cxn ang="T166">
                      <a:pos x="T108" y="T109"/>
                    </a:cxn>
                    <a:cxn ang="T167">
                      <a:pos x="T110" y="T111"/>
                    </a:cxn>
                  </a:cxnLst>
                  <a:rect l="T168" t="T169" r="T170" b="T171"/>
                  <a:pathLst>
                    <a:path w="1363" h="1220">
                      <a:moveTo>
                        <a:pt x="269" y="1127"/>
                      </a:moveTo>
                      <a:cubicBezTo>
                        <a:pt x="252" y="1110"/>
                        <a:pt x="231" y="1096"/>
                        <a:pt x="214" y="1079"/>
                      </a:cubicBezTo>
                      <a:cubicBezTo>
                        <a:pt x="201" y="1066"/>
                        <a:pt x="192" y="1055"/>
                        <a:pt x="176" y="1044"/>
                      </a:cubicBezTo>
                      <a:cubicBezTo>
                        <a:pt x="166" y="1030"/>
                        <a:pt x="158" y="1008"/>
                        <a:pt x="144" y="999"/>
                      </a:cubicBezTo>
                      <a:cubicBezTo>
                        <a:pt x="140" y="986"/>
                        <a:pt x="137" y="980"/>
                        <a:pt x="128" y="970"/>
                      </a:cubicBezTo>
                      <a:cubicBezTo>
                        <a:pt x="124" y="955"/>
                        <a:pt x="112" y="950"/>
                        <a:pt x="102" y="938"/>
                      </a:cubicBezTo>
                      <a:cubicBezTo>
                        <a:pt x="95" y="929"/>
                        <a:pt x="93" y="918"/>
                        <a:pt x="86" y="909"/>
                      </a:cubicBezTo>
                      <a:cubicBezTo>
                        <a:pt x="79" y="887"/>
                        <a:pt x="61" y="871"/>
                        <a:pt x="54" y="848"/>
                      </a:cubicBezTo>
                      <a:cubicBezTo>
                        <a:pt x="53" y="825"/>
                        <a:pt x="60" y="795"/>
                        <a:pt x="41" y="778"/>
                      </a:cubicBezTo>
                      <a:cubicBezTo>
                        <a:pt x="35" y="759"/>
                        <a:pt x="28" y="739"/>
                        <a:pt x="22" y="720"/>
                      </a:cubicBezTo>
                      <a:cubicBezTo>
                        <a:pt x="23" y="680"/>
                        <a:pt x="0" y="525"/>
                        <a:pt x="45" y="468"/>
                      </a:cubicBezTo>
                      <a:cubicBezTo>
                        <a:pt x="48" y="454"/>
                        <a:pt x="51" y="451"/>
                        <a:pt x="61" y="442"/>
                      </a:cubicBezTo>
                      <a:cubicBezTo>
                        <a:pt x="66" y="418"/>
                        <a:pt x="59" y="356"/>
                        <a:pt x="89" y="346"/>
                      </a:cubicBezTo>
                      <a:cubicBezTo>
                        <a:pt x="98" y="333"/>
                        <a:pt x="98" y="318"/>
                        <a:pt x="109" y="308"/>
                      </a:cubicBezTo>
                      <a:cubicBezTo>
                        <a:pt x="113" y="294"/>
                        <a:pt x="113" y="279"/>
                        <a:pt x="118" y="266"/>
                      </a:cubicBezTo>
                      <a:cubicBezTo>
                        <a:pt x="121" y="259"/>
                        <a:pt x="146" y="236"/>
                        <a:pt x="153" y="231"/>
                      </a:cubicBezTo>
                      <a:cubicBezTo>
                        <a:pt x="159" y="215"/>
                        <a:pt x="173" y="212"/>
                        <a:pt x="185" y="202"/>
                      </a:cubicBezTo>
                      <a:cubicBezTo>
                        <a:pt x="187" y="200"/>
                        <a:pt x="190" y="198"/>
                        <a:pt x="192" y="196"/>
                      </a:cubicBezTo>
                      <a:cubicBezTo>
                        <a:pt x="194" y="193"/>
                        <a:pt x="195" y="189"/>
                        <a:pt x="198" y="186"/>
                      </a:cubicBezTo>
                      <a:cubicBezTo>
                        <a:pt x="206" y="178"/>
                        <a:pt x="217" y="179"/>
                        <a:pt x="224" y="170"/>
                      </a:cubicBezTo>
                      <a:cubicBezTo>
                        <a:pt x="234" y="157"/>
                        <a:pt x="240" y="150"/>
                        <a:pt x="256" y="144"/>
                      </a:cubicBezTo>
                      <a:cubicBezTo>
                        <a:pt x="263" y="133"/>
                        <a:pt x="269" y="129"/>
                        <a:pt x="281" y="125"/>
                      </a:cubicBezTo>
                      <a:cubicBezTo>
                        <a:pt x="299" y="109"/>
                        <a:pt x="315" y="91"/>
                        <a:pt x="339" y="84"/>
                      </a:cubicBezTo>
                      <a:cubicBezTo>
                        <a:pt x="357" y="63"/>
                        <a:pt x="376" y="57"/>
                        <a:pt x="403" y="52"/>
                      </a:cubicBezTo>
                      <a:cubicBezTo>
                        <a:pt x="448" y="0"/>
                        <a:pt x="559" y="15"/>
                        <a:pt x="614" y="13"/>
                      </a:cubicBezTo>
                      <a:cubicBezTo>
                        <a:pt x="713" y="2"/>
                        <a:pt x="813" y="15"/>
                        <a:pt x="912" y="20"/>
                      </a:cubicBezTo>
                      <a:cubicBezTo>
                        <a:pt x="955" y="34"/>
                        <a:pt x="1013" y="31"/>
                        <a:pt x="1053" y="32"/>
                      </a:cubicBezTo>
                      <a:cubicBezTo>
                        <a:pt x="1064" y="37"/>
                        <a:pt x="1076" y="38"/>
                        <a:pt x="1088" y="42"/>
                      </a:cubicBezTo>
                      <a:cubicBezTo>
                        <a:pt x="1098" y="49"/>
                        <a:pt x="1108" y="54"/>
                        <a:pt x="1120" y="58"/>
                      </a:cubicBezTo>
                      <a:cubicBezTo>
                        <a:pt x="1144" y="74"/>
                        <a:pt x="1110" y="53"/>
                        <a:pt x="1145" y="68"/>
                      </a:cubicBezTo>
                      <a:cubicBezTo>
                        <a:pt x="1158" y="74"/>
                        <a:pt x="1167" y="86"/>
                        <a:pt x="1181" y="90"/>
                      </a:cubicBezTo>
                      <a:cubicBezTo>
                        <a:pt x="1193" y="98"/>
                        <a:pt x="1190" y="106"/>
                        <a:pt x="1200" y="116"/>
                      </a:cubicBezTo>
                      <a:cubicBezTo>
                        <a:pt x="1214" y="130"/>
                        <a:pt x="1246" y="133"/>
                        <a:pt x="1264" y="138"/>
                      </a:cubicBezTo>
                      <a:cubicBezTo>
                        <a:pt x="1274" y="155"/>
                        <a:pt x="1262" y="177"/>
                        <a:pt x="1283" y="183"/>
                      </a:cubicBezTo>
                      <a:cubicBezTo>
                        <a:pt x="1291" y="195"/>
                        <a:pt x="1304" y="200"/>
                        <a:pt x="1318" y="205"/>
                      </a:cubicBezTo>
                      <a:cubicBezTo>
                        <a:pt x="1319" y="236"/>
                        <a:pt x="1313" y="331"/>
                        <a:pt x="1341" y="359"/>
                      </a:cubicBezTo>
                      <a:cubicBezTo>
                        <a:pt x="1351" y="390"/>
                        <a:pt x="1341" y="424"/>
                        <a:pt x="1350" y="455"/>
                      </a:cubicBezTo>
                      <a:cubicBezTo>
                        <a:pt x="1353" y="476"/>
                        <a:pt x="1356" y="498"/>
                        <a:pt x="1360" y="519"/>
                      </a:cubicBezTo>
                      <a:cubicBezTo>
                        <a:pt x="1358" y="555"/>
                        <a:pt x="1363" y="565"/>
                        <a:pt x="1347" y="589"/>
                      </a:cubicBezTo>
                      <a:cubicBezTo>
                        <a:pt x="1344" y="635"/>
                        <a:pt x="1342" y="661"/>
                        <a:pt x="1344" y="708"/>
                      </a:cubicBezTo>
                      <a:cubicBezTo>
                        <a:pt x="1342" y="761"/>
                        <a:pt x="1358" y="806"/>
                        <a:pt x="1315" y="836"/>
                      </a:cubicBezTo>
                      <a:cubicBezTo>
                        <a:pt x="1304" y="853"/>
                        <a:pt x="1290" y="869"/>
                        <a:pt x="1277" y="884"/>
                      </a:cubicBezTo>
                      <a:cubicBezTo>
                        <a:pt x="1273" y="908"/>
                        <a:pt x="1268" y="934"/>
                        <a:pt x="1254" y="954"/>
                      </a:cubicBezTo>
                      <a:cubicBezTo>
                        <a:pt x="1251" y="965"/>
                        <a:pt x="1246" y="972"/>
                        <a:pt x="1238" y="980"/>
                      </a:cubicBezTo>
                      <a:cubicBezTo>
                        <a:pt x="1225" y="1020"/>
                        <a:pt x="1189" y="1055"/>
                        <a:pt x="1158" y="1082"/>
                      </a:cubicBezTo>
                      <a:cubicBezTo>
                        <a:pt x="1150" y="1107"/>
                        <a:pt x="1147" y="1106"/>
                        <a:pt x="1123" y="1117"/>
                      </a:cubicBezTo>
                      <a:cubicBezTo>
                        <a:pt x="1108" y="1134"/>
                        <a:pt x="1083" y="1148"/>
                        <a:pt x="1062" y="1156"/>
                      </a:cubicBezTo>
                      <a:cubicBezTo>
                        <a:pt x="1036" y="1196"/>
                        <a:pt x="987" y="1189"/>
                        <a:pt x="944" y="1191"/>
                      </a:cubicBezTo>
                      <a:cubicBezTo>
                        <a:pt x="936" y="1192"/>
                        <a:pt x="928" y="1191"/>
                        <a:pt x="921" y="1194"/>
                      </a:cubicBezTo>
                      <a:cubicBezTo>
                        <a:pt x="914" y="1197"/>
                        <a:pt x="910" y="1207"/>
                        <a:pt x="902" y="1207"/>
                      </a:cubicBezTo>
                      <a:cubicBezTo>
                        <a:pt x="871" y="1208"/>
                        <a:pt x="840" y="1209"/>
                        <a:pt x="809" y="1210"/>
                      </a:cubicBezTo>
                      <a:cubicBezTo>
                        <a:pt x="790" y="1215"/>
                        <a:pt x="776" y="1217"/>
                        <a:pt x="755" y="1220"/>
                      </a:cubicBezTo>
                      <a:cubicBezTo>
                        <a:pt x="661" y="1219"/>
                        <a:pt x="567" y="1219"/>
                        <a:pt x="473" y="1216"/>
                      </a:cubicBezTo>
                      <a:cubicBezTo>
                        <a:pt x="417" y="1214"/>
                        <a:pt x="369" y="1175"/>
                        <a:pt x="320" y="1159"/>
                      </a:cubicBezTo>
                      <a:cubicBezTo>
                        <a:pt x="307" y="1146"/>
                        <a:pt x="277" y="1141"/>
                        <a:pt x="269" y="1133"/>
                      </a:cubicBezTo>
                      <a:cubicBezTo>
                        <a:pt x="268" y="1132"/>
                        <a:pt x="269" y="1129"/>
                        <a:pt x="269" y="1127"/>
                      </a:cubicBezTo>
                      <a:close/>
                    </a:path>
                  </a:pathLst>
                </a:custGeom>
                <a:solidFill>
                  <a:srgbClr val="FFC1C1"/>
                </a:solidFill>
                <a:ln w="19050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1499" name="Freeform 187"/>
                <p:cNvSpPr>
                  <a:spLocks/>
                </p:cNvSpPr>
                <p:nvPr/>
              </p:nvSpPr>
              <p:spPr bwMode="auto">
                <a:xfrm>
                  <a:off x="363" y="603"/>
                  <a:ext cx="382" cy="310"/>
                </a:xfrm>
                <a:custGeom>
                  <a:avLst/>
                  <a:gdLst>
                    <a:gd name="T0" fmla="*/ 8 w 500"/>
                    <a:gd name="T1" fmla="*/ 173 h 445"/>
                    <a:gd name="T2" fmla="*/ 0 w 500"/>
                    <a:gd name="T3" fmla="*/ 159 h 445"/>
                    <a:gd name="T4" fmla="*/ 18 w 500"/>
                    <a:gd name="T5" fmla="*/ 95 h 445"/>
                    <a:gd name="T6" fmla="*/ 21 w 500"/>
                    <a:gd name="T7" fmla="*/ 90 h 445"/>
                    <a:gd name="T8" fmla="*/ 22 w 500"/>
                    <a:gd name="T9" fmla="*/ 78 h 445"/>
                    <a:gd name="T10" fmla="*/ 53 w 500"/>
                    <a:gd name="T11" fmla="*/ 47 h 445"/>
                    <a:gd name="T12" fmla="*/ 77 w 500"/>
                    <a:gd name="T13" fmla="*/ 31 h 445"/>
                    <a:gd name="T14" fmla="*/ 103 w 500"/>
                    <a:gd name="T15" fmla="*/ 18 h 445"/>
                    <a:gd name="T16" fmla="*/ 136 w 500"/>
                    <a:gd name="T17" fmla="*/ 1 h 445"/>
                    <a:gd name="T18" fmla="*/ 305 w 500"/>
                    <a:gd name="T19" fmla="*/ 11 h 445"/>
                    <a:gd name="T20" fmla="*/ 325 w 500"/>
                    <a:gd name="T21" fmla="*/ 40 h 445"/>
                    <a:gd name="T22" fmla="*/ 342 w 500"/>
                    <a:gd name="T23" fmla="*/ 47 h 445"/>
                    <a:gd name="T24" fmla="*/ 356 w 500"/>
                    <a:gd name="T25" fmla="*/ 56 h 445"/>
                    <a:gd name="T26" fmla="*/ 371 w 500"/>
                    <a:gd name="T27" fmla="*/ 85 h 445"/>
                    <a:gd name="T28" fmla="*/ 367 w 500"/>
                    <a:gd name="T29" fmla="*/ 189 h 445"/>
                    <a:gd name="T30" fmla="*/ 356 w 500"/>
                    <a:gd name="T31" fmla="*/ 207 h 445"/>
                    <a:gd name="T32" fmla="*/ 342 w 500"/>
                    <a:gd name="T33" fmla="*/ 232 h 445"/>
                    <a:gd name="T34" fmla="*/ 338 w 500"/>
                    <a:gd name="T35" fmla="*/ 242 h 445"/>
                    <a:gd name="T36" fmla="*/ 326 w 500"/>
                    <a:gd name="T37" fmla="*/ 249 h 445"/>
                    <a:gd name="T38" fmla="*/ 312 w 500"/>
                    <a:gd name="T39" fmla="*/ 264 h 445"/>
                    <a:gd name="T40" fmla="*/ 306 w 500"/>
                    <a:gd name="T41" fmla="*/ 269 h 445"/>
                    <a:gd name="T42" fmla="*/ 290 w 500"/>
                    <a:gd name="T43" fmla="*/ 286 h 445"/>
                    <a:gd name="T44" fmla="*/ 235 w 500"/>
                    <a:gd name="T45" fmla="*/ 301 h 445"/>
                    <a:gd name="T46" fmla="*/ 125 w 500"/>
                    <a:gd name="T47" fmla="*/ 299 h 445"/>
                    <a:gd name="T48" fmla="*/ 108 w 500"/>
                    <a:gd name="T49" fmla="*/ 290 h 445"/>
                    <a:gd name="T50" fmla="*/ 70 w 500"/>
                    <a:gd name="T51" fmla="*/ 268 h 445"/>
                    <a:gd name="T52" fmla="*/ 55 w 500"/>
                    <a:gd name="T53" fmla="*/ 254 h 445"/>
                    <a:gd name="T54" fmla="*/ 21 w 500"/>
                    <a:gd name="T55" fmla="*/ 212 h 445"/>
                    <a:gd name="T56" fmla="*/ 8 w 500"/>
                    <a:gd name="T57" fmla="*/ 173 h 445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w 500"/>
                    <a:gd name="T88" fmla="*/ 0 h 445"/>
                    <a:gd name="T89" fmla="*/ 500 w 500"/>
                    <a:gd name="T90" fmla="*/ 445 h 445"/>
                  </a:gdLst>
                  <a:ahLst/>
                  <a:cxnLst>
                    <a:cxn ang="T58">
                      <a:pos x="T0" y="T1"/>
                    </a:cxn>
                    <a:cxn ang="T59">
                      <a:pos x="T2" y="T3"/>
                    </a:cxn>
                    <a:cxn ang="T60">
                      <a:pos x="T4" y="T5"/>
                    </a:cxn>
                    <a:cxn ang="T61">
                      <a:pos x="T6" y="T7"/>
                    </a:cxn>
                    <a:cxn ang="T62">
                      <a:pos x="T8" y="T9"/>
                    </a:cxn>
                    <a:cxn ang="T63">
                      <a:pos x="T10" y="T11"/>
                    </a:cxn>
                    <a:cxn ang="T64">
                      <a:pos x="T12" y="T13"/>
                    </a:cxn>
                    <a:cxn ang="T65">
                      <a:pos x="T14" y="T15"/>
                    </a:cxn>
                    <a:cxn ang="T66">
                      <a:pos x="T16" y="T17"/>
                    </a:cxn>
                    <a:cxn ang="T67">
                      <a:pos x="T18" y="T19"/>
                    </a:cxn>
                    <a:cxn ang="T68">
                      <a:pos x="T20" y="T21"/>
                    </a:cxn>
                    <a:cxn ang="T69">
                      <a:pos x="T22" y="T23"/>
                    </a:cxn>
                    <a:cxn ang="T70">
                      <a:pos x="T24" y="T25"/>
                    </a:cxn>
                    <a:cxn ang="T71">
                      <a:pos x="T26" y="T27"/>
                    </a:cxn>
                    <a:cxn ang="T72">
                      <a:pos x="T28" y="T29"/>
                    </a:cxn>
                    <a:cxn ang="T73">
                      <a:pos x="T30" y="T31"/>
                    </a:cxn>
                    <a:cxn ang="T74">
                      <a:pos x="T32" y="T33"/>
                    </a:cxn>
                    <a:cxn ang="T75">
                      <a:pos x="T34" y="T35"/>
                    </a:cxn>
                    <a:cxn ang="T76">
                      <a:pos x="T36" y="T37"/>
                    </a:cxn>
                    <a:cxn ang="T77">
                      <a:pos x="T38" y="T39"/>
                    </a:cxn>
                    <a:cxn ang="T78">
                      <a:pos x="T40" y="T41"/>
                    </a:cxn>
                    <a:cxn ang="T79">
                      <a:pos x="T42" y="T43"/>
                    </a:cxn>
                    <a:cxn ang="T80">
                      <a:pos x="T44" y="T45"/>
                    </a:cxn>
                    <a:cxn ang="T81">
                      <a:pos x="T46" y="T47"/>
                    </a:cxn>
                    <a:cxn ang="T82">
                      <a:pos x="T48" y="T49"/>
                    </a:cxn>
                    <a:cxn ang="T83">
                      <a:pos x="T50" y="T51"/>
                    </a:cxn>
                    <a:cxn ang="T84">
                      <a:pos x="T52" y="T53"/>
                    </a:cxn>
                    <a:cxn ang="T85">
                      <a:pos x="T54" y="T55"/>
                    </a:cxn>
                    <a:cxn ang="T86">
                      <a:pos x="T56" y="T57"/>
                    </a:cxn>
                  </a:cxnLst>
                  <a:rect l="T87" t="T88" r="T89" b="T90"/>
                  <a:pathLst>
                    <a:path w="500" h="445">
                      <a:moveTo>
                        <a:pt x="10" y="249"/>
                      </a:moveTo>
                      <a:cubicBezTo>
                        <a:pt x="5" y="242"/>
                        <a:pt x="3" y="236"/>
                        <a:pt x="0" y="228"/>
                      </a:cubicBezTo>
                      <a:cubicBezTo>
                        <a:pt x="4" y="194"/>
                        <a:pt x="1" y="162"/>
                        <a:pt x="24" y="136"/>
                      </a:cubicBezTo>
                      <a:cubicBezTo>
                        <a:pt x="25" y="134"/>
                        <a:pt x="26" y="131"/>
                        <a:pt x="27" y="129"/>
                      </a:cubicBezTo>
                      <a:cubicBezTo>
                        <a:pt x="28" y="123"/>
                        <a:pt x="27" y="117"/>
                        <a:pt x="29" y="112"/>
                      </a:cubicBezTo>
                      <a:cubicBezTo>
                        <a:pt x="31" y="104"/>
                        <a:pt x="63" y="77"/>
                        <a:pt x="70" y="67"/>
                      </a:cubicBezTo>
                      <a:cubicBezTo>
                        <a:pt x="74" y="53"/>
                        <a:pt x="89" y="50"/>
                        <a:pt x="101" y="45"/>
                      </a:cubicBezTo>
                      <a:cubicBezTo>
                        <a:pt x="106" y="28"/>
                        <a:pt x="120" y="30"/>
                        <a:pt x="135" y="26"/>
                      </a:cubicBezTo>
                      <a:cubicBezTo>
                        <a:pt x="150" y="15"/>
                        <a:pt x="160" y="7"/>
                        <a:pt x="178" y="2"/>
                      </a:cubicBezTo>
                      <a:cubicBezTo>
                        <a:pt x="408" y="4"/>
                        <a:pt x="304" y="0"/>
                        <a:pt x="399" y="16"/>
                      </a:cubicBezTo>
                      <a:cubicBezTo>
                        <a:pt x="414" y="27"/>
                        <a:pt x="415" y="44"/>
                        <a:pt x="425" y="57"/>
                      </a:cubicBezTo>
                      <a:cubicBezTo>
                        <a:pt x="430" y="63"/>
                        <a:pt x="440" y="65"/>
                        <a:pt x="447" y="67"/>
                      </a:cubicBezTo>
                      <a:cubicBezTo>
                        <a:pt x="452" y="76"/>
                        <a:pt x="458" y="75"/>
                        <a:pt x="466" y="81"/>
                      </a:cubicBezTo>
                      <a:cubicBezTo>
                        <a:pt x="470" y="97"/>
                        <a:pt x="473" y="110"/>
                        <a:pt x="485" y="122"/>
                      </a:cubicBezTo>
                      <a:cubicBezTo>
                        <a:pt x="499" y="169"/>
                        <a:pt x="500" y="225"/>
                        <a:pt x="480" y="271"/>
                      </a:cubicBezTo>
                      <a:cubicBezTo>
                        <a:pt x="478" y="286"/>
                        <a:pt x="479" y="290"/>
                        <a:pt x="466" y="297"/>
                      </a:cubicBezTo>
                      <a:cubicBezTo>
                        <a:pt x="459" y="307"/>
                        <a:pt x="453" y="321"/>
                        <a:pt x="447" y="333"/>
                      </a:cubicBezTo>
                      <a:cubicBezTo>
                        <a:pt x="445" y="338"/>
                        <a:pt x="446" y="344"/>
                        <a:pt x="442" y="348"/>
                      </a:cubicBezTo>
                      <a:cubicBezTo>
                        <a:pt x="438" y="352"/>
                        <a:pt x="427" y="357"/>
                        <a:pt x="427" y="357"/>
                      </a:cubicBezTo>
                      <a:cubicBezTo>
                        <a:pt x="419" y="370"/>
                        <a:pt x="425" y="362"/>
                        <a:pt x="408" y="379"/>
                      </a:cubicBezTo>
                      <a:cubicBezTo>
                        <a:pt x="406" y="381"/>
                        <a:pt x="401" y="386"/>
                        <a:pt x="401" y="386"/>
                      </a:cubicBezTo>
                      <a:cubicBezTo>
                        <a:pt x="397" y="400"/>
                        <a:pt x="389" y="401"/>
                        <a:pt x="379" y="410"/>
                      </a:cubicBezTo>
                      <a:cubicBezTo>
                        <a:pt x="348" y="437"/>
                        <a:pt x="369" y="428"/>
                        <a:pt x="307" y="432"/>
                      </a:cubicBezTo>
                      <a:cubicBezTo>
                        <a:pt x="261" y="445"/>
                        <a:pt x="209" y="443"/>
                        <a:pt x="163" y="429"/>
                      </a:cubicBezTo>
                      <a:cubicBezTo>
                        <a:pt x="156" y="424"/>
                        <a:pt x="149" y="423"/>
                        <a:pt x="142" y="417"/>
                      </a:cubicBezTo>
                      <a:cubicBezTo>
                        <a:pt x="125" y="403"/>
                        <a:pt x="112" y="389"/>
                        <a:pt x="91" y="384"/>
                      </a:cubicBezTo>
                      <a:cubicBezTo>
                        <a:pt x="86" y="374"/>
                        <a:pt x="79" y="373"/>
                        <a:pt x="72" y="364"/>
                      </a:cubicBezTo>
                      <a:cubicBezTo>
                        <a:pt x="56" y="343"/>
                        <a:pt x="49" y="320"/>
                        <a:pt x="27" y="304"/>
                      </a:cubicBezTo>
                      <a:cubicBezTo>
                        <a:pt x="18" y="282"/>
                        <a:pt x="10" y="275"/>
                        <a:pt x="10" y="249"/>
                      </a:cubicBezTo>
                      <a:close/>
                    </a:path>
                  </a:pathLst>
                </a:custGeom>
                <a:solidFill>
                  <a:srgbClr val="BFBFBF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dirty="0"/>
                </a:p>
              </p:txBody>
            </p:sp>
          </p:grpSp>
          <p:sp>
            <p:nvSpPr>
              <p:cNvPr id="1497" name="5-Point Star 1496"/>
              <p:cNvSpPr/>
              <p:nvPr/>
            </p:nvSpPr>
            <p:spPr>
              <a:xfrm>
                <a:off x="3436301" y="3364979"/>
                <a:ext cx="201217" cy="201217"/>
              </a:xfrm>
              <a:prstGeom prst="star5">
                <a:avLst/>
              </a:prstGeom>
              <a:solidFill>
                <a:srgbClr val="FF00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424" name="Group 619"/>
            <p:cNvGrpSpPr/>
            <p:nvPr/>
          </p:nvGrpSpPr>
          <p:grpSpPr>
            <a:xfrm>
              <a:off x="4385273" y="1153519"/>
              <a:ext cx="987288" cy="903975"/>
              <a:chOff x="3171214" y="2912992"/>
              <a:chExt cx="987288" cy="903975"/>
            </a:xfrm>
          </p:grpSpPr>
          <p:grpSp>
            <p:nvGrpSpPr>
              <p:cNvPr id="1492" name="Group 193"/>
              <p:cNvGrpSpPr>
                <a:grpSpLocks/>
              </p:cNvGrpSpPr>
              <p:nvPr/>
            </p:nvGrpSpPr>
            <p:grpSpPr bwMode="auto">
              <a:xfrm>
                <a:off x="3171214" y="2912992"/>
                <a:ext cx="987288" cy="903975"/>
                <a:chOff x="311" y="500"/>
                <a:chExt cx="474" cy="434"/>
              </a:xfrm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grpSpPr>
            <p:sp>
              <p:nvSpPr>
                <p:cNvPr id="1494" name="Freeform 186"/>
                <p:cNvSpPr>
                  <a:spLocks/>
                </p:cNvSpPr>
                <p:nvPr/>
              </p:nvSpPr>
              <p:spPr bwMode="auto">
                <a:xfrm>
                  <a:off x="311" y="500"/>
                  <a:ext cx="474" cy="434"/>
                </a:xfrm>
                <a:custGeom>
                  <a:avLst/>
                  <a:gdLst>
                    <a:gd name="T0" fmla="*/ 94 w 1363"/>
                    <a:gd name="T1" fmla="*/ 401 h 1220"/>
                    <a:gd name="T2" fmla="*/ 74 w 1363"/>
                    <a:gd name="T3" fmla="*/ 384 h 1220"/>
                    <a:gd name="T4" fmla="*/ 61 w 1363"/>
                    <a:gd name="T5" fmla="*/ 371 h 1220"/>
                    <a:gd name="T6" fmla="*/ 50 w 1363"/>
                    <a:gd name="T7" fmla="*/ 355 h 1220"/>
                    <a:gd name="T8" fmla="*/ 45 w 1363"/>
                    <a:gd name="T9" fmla="*/ 345 h 1220"/>
                    <a:gd name="T10" fmla="*/ 35 w 1363"/>
                    <a:gd name="T11" fmla="*/ 334 h 1220"/>
                    <a:gd name="T12" fmla="*/ 30 w 1363"/>
                    <a:gd name="T13" fmla="*/ 323 h 1220"/>
                    <a:gd name="T14" fmla="*/ 19 w 1363"/>
                    <a:gd name="T15" fmla="*/ 302 h 1220"/>
                    <a:gd name="T16" fmla="*/ 14 w 1363"/>
                    <a:gd name="T17" fmla="*/ 277 h 1220"/>
                    <a:gd name="T18" fmla="*/ 8 w 1363"/>
                    <a:gd name="T19" fmla="*/ 256 h 1220"/>
                    <a:gd name="T20" fmla="*/ 16 w 1363"/>
                    <a:gd name="T21" fmla="*/ 166 h 1220"/>
                    <a:gd name="T22" fmla="*/ 21 w 1363"/>
                    <a:gd name="T23" fmla="*/ 157 h 1220"/>
                    <a:gd name="T24" fmla="*/ 31 w 1363"/>
                    <a:gd name="T25" fmla="*/ 123 h 1220"/>
                    <a:gd name="T26" fmla="*/ 38 w 1363"/>
                    <a:gd name="T27" fmla="*/ 110 h 1220"/>
                    <a:gd name="T28" fmla="*/ 41 w 1363"/>
                    <a:gd name="T29" fmla="*/ 95 h 1220"/>
                    <a:gd name="T30" fmla="*/ 53 w 1363"/>
                    <a:gd name="T31" fmla="*/ 82 h 1220"/>
                    <a:gd name="T32" fmla="*/ 64 w 1363"/>
                    <a:gd name="T33" fmla="*/ 72 h 1220"/>
                    <a:gd name="T34" fmla="*/ 67 w 1363"/>
                    <a:gd name="T35" fmla="*/ 70 h 1220"/>
                    <a:gd name="T36" fmla="*/ 69 w 1363"/>
                    <a:gd name="T37" fmla="*/ 66 h 1220"/>
                    <a:gd name="T38" fmla="*/ 78 w 1363"/>
                    <a:gd name="T39" fmla="*/ 60 h 1220"/>
                    <a:gd name="T40" fmla="*/ 89 w 1363"/>
                    <a:gd name="T41" fmla="*/ 51 h 1220"/>
                    <a:gd name="T42" fmla="*/ 98 w 1363"/>
                    <a:gd name="T43" fmla="*/ 44 h 1220"/>
                    <a:gd name="T44" fmla="*/ 118 w 1363"/>
                    <a:gd name="T45" fmla="*/ 30 h 1220"/>
                    <a:gd name="T46" fmla="*/ 140 w 1363"/>
                    <a:gd name="T47" fmla="*/ 18 h 1220"/>
                    <a:gd name="T48" fmla="*/ 214 w 1363"/>
                    <a:gd name="T49" fmla="*/ 5 h 1220"/>
                    <a:gd name="T50" fmla="*/ 317 w 1363"/>
                    <a:gd name="T51" fmla="*/ 7 h 1220"/>
                    <a:gd name="T52" fmla="*/ 366 w 1363"/>
                    <a:gd name="T53" fmla="*/ 11 h 1220"/>
                    <a:gd name="T54" fmla="*/ 378 w 1363"/>
                    <a:gd name="T55" fmla="*/ 15 h 1220"/>
                    <a:gd name="T56" fmla="*/ 389 w 1363"/>
                    <a:gd name="T57" fmla="*/ 21 h 1220"/>
                    <a:gd name="T58" fmla="*/ 398 w 1363"/>
                    <a:gd name="T59" fmla="*/ 24 h 1220"/>
                    <a:gd name="T60" fmla="*/ 411 w 1363"/>
                    <a:gd name="T61" fmla="*/ 32 h 1220"/>
                    <a:gd name="T62" fmla="*/ 417 w 1363"/>
                    <a:gd name="T63" fmla="*/ 41 h 1220"/>
                    <a:gd name="T64" fmla="*/ 440 w 1363"/>
                    <a:gd name="T65" fmla="*/ 49 h 1220"/>
                    <a:gd name="T66" fmla="*/ 446 w 1363"/>
                    <a:gd name="T67" fmla="*/ 65 h 1220"/>
                    <a:gd name="T68" fmla="*/ 458 w 1363"/>
                    <a:gd name="T69" fmla="*/ 73 h 1220"/>
                    <a:gd name="T70" fmla="*/ 466 w 1363"/>
                    <a:gd name="T71" fmla="*/ 128 h 1220"/>
                    <a:gd name="T72" fmla="*/ 469 w 1363"/>
                    <a:gd name="T73" fmla="*/ 162 h 1220"/>
                    <a:gd name="T74" fmla="*/ 473 w 1363"/>
                    <a:gd name="T75" fmla="*/ 185 h 1220"/>
                    <a:gd name="T76" fmla="*/ 468 w 1363"/>
                    <a:gd name="T77" fmla="*/ 210 h 1220"/>
                    <a:gd name="T78" fmla="*/ 467 w 1363"/>
                    <a:gd name="T79" fmla="*/ 252 h 1220"/>
                    <a:gd name="T80" fmla="*/ 457 w 1363"/>
                    <a:gd name="T81" fmla="*/ 297 h 1220"/>
                    <a:gd name="T82" fmla="*/ 444 w 1363"/>
                    <a:gd name="T83" fmla="*/ 314 h 1220"/>
                    <a:gd name="T84" fmla="*/ 436 w 1363"/>
                    <a:gd name="T85" fmla="*/ 339 h 1220"/>
                    <a:gd name="T86" fmla="*/ 431 w 1363"/>
                    <a:gd name="T87" fmla="*/ 349 h 1220"/>
                    <a:gd name="T88" fmla="*/ 403 w 1363"/>
                    <a:gd name="T89" fmla="*/ 385 h 1220"/>
                    <a:gd name="T90" fmla="*/ 391 w 1363"/>
                    <a:gd name="T91" fmla="*/ 397 h 1220"/>
                    <a:gd name="T92" fmla="*/ 369 w 1363"/>
                    <a:gd name="T93" fmla="*/ 411 h 1220"/>
                    <a:gd name="T94" fmla="*/ 328 w 1363"/>
                    <a:gd name="T95" fmla="*/ 424 h 1220"/>
                    <a:gd name="T96" fmla="*/ 320 w 1363"/>
                    <a:gd name="T97" fmla="*/ 425 h 1220"/>
                    <a:gd name="T98" fmla="*/ 314 w 1363"/>
                    <a:gd name="T99" fmla="*/ 429 h 1220"/>
                    <a:gd name="T100" fmla="*/ 281 w 1363"/>
                    <a:gd name="T101" fmla="*/ 430 h 1220"/>
                    <a:gd name="T102" fmla="*/ 263 w 1363"/>
                    <a:gd name="T103" fmla="*/ 434 h 1220"/>
                    <a:gd name="T104" fmla="*/ 164 w 1363"/>
                    <a:gd name="T105" fmla="*/ 433 h 1220"/>
                    <a:gd name="T106" fmla="*/ 111 w 1363"/>
                    <a:gd name="T107" fmla="*/ 412 h 1220"/>
                    <a:gd name="T108" fmla="*/ 94 w 1363"/>
                    <a:gd name="T109" fmla="*/ 403 h 1220"/>
                    <a:gd name="T110" fmla="*/ 94 w 1363"/>
                    <a:gd name="T111" fmla="*/ 401 h 1220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w 1363"/>
                    <a:gd name="T169" fmla="*/ 0 h 1220"/>
                    <a:gd name="T170" fmla="*/ 1363 w 1363"/>
                    <a:gd name="T171" fmla="*/ 1220 h 1220"/>
                  </a:gdLst>
                  <a:ahLst/>
                  <a:cxnLst>
                    <a:cxn ang="T112">
                      <a:pos x="T0" y="T1"/>
                    </a:cxn>
                    <a:cxn ang="T113">
                      <a:pos x="T2" y="T3"/>
                    </a:cxn>
                    <a:cxn ang="T114">
                      <a:pos x="T4" y="T5"/>
                    </a:cxn>
                    <a:cxn ang="T115">
                      <a:pos x="T6" y="T7"/>
                    </a:cxn>
                    <a:cxn ang="T116">
                      <a:pos x="T8" y="T9"/>
                    </a:cxn>
                    <a:cxn ang="T117">
                      <a:pos x="T10" y="T11"/>
                    </a:cxn>
                    <a:cxn ang="T118">
                      <a:pos x="T12" y="T13"/>
                    </a:cxn>
                    <a:cxn ang="T119">
                      <a:pos x="T14" y="T15"/>
                    </a:cxn>
                    <a:cxn ang="T120">
                      <a:pos x="T16" y="T17"/>
                    </a:cxn>
                    <a:cxn ang="T121">
                      <a:pos x="T18" y="T19"/>
                    </a:cxn>
                    <a:cxn ang="T122">
                      <a:pos x="T20" y="T21"/>
                    </a:cxn>
                    <a:cxn ang="T123">
                      <a:pos x="T22" y="T23"/>
                    </a:cxn>
                    <a:cxn ang="T124">
                      <a:pos x="T24" y="T25"/>
                    </a:cxn>
                    <a:cxn ang="T125">
                      <a:pos x="T26" y="T27"/>
                    </a:cxn>
                    <a:cxn ang="T126">
                      <a:pos x="T28" y="T29"/>
                    </a:cxn>
                    <a:cxn ang="T127">
                      <a:pos x="T30" y="T31"/>
                    </a:cxn>
                    <a:cxn ang="T128">
                      <a:pos x="T32" y="T33"/>
                    </a:cxn>
                    <a:cxn ang="T129">
                      <a:pos x="T34" y="T35"/>
                    </a:cxn>
                    <a:cxn ang="T130">
                      <a:pos x="T36" y="T37"/>
                    </a:cxn>
                    <a:cxn ang="T131">
                      <a:pos x="T38" y="T39"/>
                    </a:cxn>
                    <a:cxn ang="T132">
                      <a:pos x="T40" y="T41"/>
                    </a:cxn>
                    <a:cxn ang="T133">
                      <a:pos x="T42" y="T43"/>
                    </a:cxn>
                    <a:cxn ang="T134">
                      <a:pos x="T44" y="T45"/>
                    </a:cxn>
                    <a:cxn ang="T135">
                      <a:pos x="T46" y="T47"/>
                    </a:cxn>
                    <a:cxn ang="T136">
                      <a:pos x="T48" y="T49"/>
                    </a:cxn>
                    <a:cxn ang="T137">
                      <a:pos x="T50" y="T51"/>
                    </a:cxn>
                    <a:cxn ang="T138">
                      <a:pos x="T52" y="T53"/>
                    </a:cxn>
                    <a:cxn ang="T139">
                      <a:pos x="T54" y="T55"/>
                    </a:cxn>
                    <a:cxn ang="T140">
                      <a:pos x="T56" y="T57"/>
                    </a:cxn>
                    <a:cxn ang="T141">
                      <a:pos x="T58" y="T59"/>
                    </a:cxn>
                    <a:cxn ang="T142">
                      <a:pos x="T60" y="T61"/>
                    </a:cxn>
                    <a:cxn ang="T143">
                      <a:pos x="T62" y="T63"/>
                    </a:cxn>
                    <a:cxn ang="T144">
                      <a:pos x="T64" y="T65"/>
                    </a:cxn>
                    <a:cxn ang="T145">
                      <a:pos x="T66" y="T67"/>
                    </a:cxn>
                    <a:cxn ang="T146">
                      <a:pos x="T68" y="T69"/>
                    </a:cxn>
                    <a:cxn ang="T147">
                      <a:pos x="T70" y="T71"/>
                    </a:cxn>
                    <a:cxn ang="T148">
                      <a:pos x="T72" y="T73"/>
                    </a:cxn>
                    <a:cxn ang="T149">
                      <a:pos x="T74" y="T75"/>
                    </a:cxn>
                    <a:cxn ang="T150">
                      <a:pos x="T76" y="T77"/>
                    </a:cxn>
                    <a:cxn ang="T151">
                      <a:pos x="T78" y="T79"/>
                    </a:cxn>
                    <a:cxn ang="T152">
                      <a:pos x="T80" y="T81"/>
                    </a:cxn>
                    <a:cxn ang="T153">
                      <a:pos x="T82" y="T83"/>
                    </a:cxn>
                    <a:cxn ang="T154">
                      <a:pos x="T84" y="T85"/>
                    </a:cxn>
                    <a:cxn ang="T155">
                      <a:pos x="T86" y="T87"/>
                    </a:cxn>
                    <a:cxn ang="T156">
                      <a:pos x="T88" y="T89"/>
                    </a:cxn>
                    <a:cxn ang="T157">
                      <a:pos x="T90" y="T91"/>
                    </a:cxn>
                    <a:cxn ang="T158">
                      <a:pos x="T92" y="T93"/>
                    </a:cxn>
                    <a:cxn ang="T159">
                      <a:pos x="T94" y="T95"/>
                    </a:cxn>
                    <a:cxn ang="T160">
                      <a:pos x="T96" y="T97"/>
                    </a:cxn>
                    <a:cxn ang="T161">
                      <a:pos x="T98" y="T99"/>
                    </a:cxn>
                    <a:cxn ang="T162">
                      <a:pos x="T100" y="T101"/>
                    </a:cxn>
                    <a:cxn ang="T163">
                      <a:pos x="T102" y="T103"/>
                    </a:cxn>
                    <a:cxn ang="T164">
                      <a:pos x="T104" y="T105"/>
                    </a:cxn>
                    <a:cxn ang="T165">
                      <a:pos x="T106" y="T107"/>
                    </a:cxn>
                    <a:cxn ang="T166">
                      <a:pos x="T108" y="T109"/>
                    </a:cxn>
                    <a:cxn ang="T167">
                      <a:pos x="T110" y="T111"/>
                    </a:cxn>
                  </a:cxnLst>
                  <a:rect l="T168" t="T169" r="T170" b="T171"/>
                  <a:pathLst>
                    <a:path w="1363" h="1220">
                      <a:moveTo>
                        <a:pt x="269" y="1127"/>
                      </a:moveTo>
                      <a:cubicBezTo>
                        <a:pt x="252" y="1110"/>
                        <a:pt x="231" y="1096"/>
                        <a:pt x="214" y="1079"/>
                      </a:cubicBezTo>
                      <a:cubicBezTo>
                        <a:pt x="201" y="1066"/>
                        <a:pt x="192" y="1055"/>
                        <a:pt x="176" y="1044"/>
                      </a:cubicBezTo>
                      <a:cubicBezTo>
                        <a:pt x="166" y="1030"/>
                        <a:pt x="158" y="1008"/>
                        <a:pt x="144" y="999"/>
                      </a:cubicBezTo>
                      <a:cubicBezTo>
                        <a:pt x="140" y="986"/>
                        <a:pt x="137" y="980"/>
                        <a:pt x="128" y="970"/>
                      </a:cubicBezTo>
                      <a:cubicBezTo>
                        <a:pt x="124" y="955"/>
                        <a:pt x="112" y="950"/>
                        <a:pt x="102" y="938"/>
                      </a:cubicBezTo>
                      <a:cubicBezTo>
                        <a:pt x="95" y="929"/>
                        <a:pt x="93" y="918"/>
                        <a:pt x="86" y="909"/>
                      </a:cubicBezTo>
                      <a:cubicBezTo>
                        <a:pt x="79" y="887"/>
                        <a:pt x="61" y="871"/>
                        <a:pt x="54" y="848"/>
                      </a:cubicBezTo>
                      <a:cubicBezTo>
                        <a:pt x="53" y="825"/>
                        <a:pt x="60" y="795"/>
                        <a:pt x="41" y="778"/>
                      </a:cubicBezTo>
                      <a:cubicBezTo>
                        <a:pt x="35" y="759"/>
                        <a:pt x="28" y="739"/>
                        <a:pt x="22" y="720"/>
                      </a:cubicBezTo>
                      <a:cubicBezTo>
                        <a:pt x="23" y="680"/>
                        <a:pt x="0" y="525"/>
                        <a:pt x="45" y="468"/>
                      </a:cubicBezTo>
                      <a:cubicBezTo>
                        <a:pt x="48" y="454"/>
                        <a:pt x="51" y="451"/>
                        <a:pt x="61" y="442"/>
                      </a:cubicBezTo>
                      <a:cubicBezTo>
                        <a:pt x="66" y="418"/>
                        <a:pt x="59" y="356"/>
                        <a:pt x="89" y="346"/>
                      </a:cubicBezTo>
                      <a:cubicBezTo>
                        <a:pt x="98" y="333"/>
                        <a:pt x="98" y="318"/>
                        <a:pt x="109" y="308"/>
                      </a:cubicBezTo>
                      <a:cubicBezTo>
                        <a:pt x="113" y="294"/>
                        <a:pt x="113" y="279"/>
                        <a:pt x="118" y="266"/>
                      </a:cubicBezTo>
                      <a:cubicBezTo>
                        <a:pt x="121" y="259"/>
                        <a:pt x="146" y="236"/>
                        <a:pt x="153" y="231"/>
                      </a:cubicBezTo>
                      <a:cubicBezTo>
                        <a:pt x="159" y="215"/>
                        <a:pt x="173" y="212"/>
                        <a:pt x="185" y="202"/>
                      </a:cubicBezTo>
                      <a:cubicBezTo>
                        <a:pt x="187" y="200"/>
                        <a:pt x="190" y="198"/>
                        <a:pt x="192" y="196"/>
                      </a:cubicBezTo>
                      <a:cubicBezTo>
                        <a:pt x="194" y="193"/>
                        <a:pt x="195" y="189"/>
                        <a:pt x="198" y="186"/>
                      </a:cubicBezTo>
                      <a:cubicBezTo>
                        <a:pt x="206" y="178"/>
                        <a:pt x="217" y="179"/>
                        <a:pt x="224" y="170"/>
                      </a:cubicBezTo>
                      <a:cubicBezTo>
                        <a:pt x="234" y="157"/>
                        <a:pt x="240" y="150"/>
                        <a:pt x="256" y="144"/>
                      </a:cubicBezTo>
                      <a:cubicBezTo>
                        <a:pt x="263" y="133"/>
                        <a:pt x="269" y="129"/>
                        <a:pt x="281" y="125"/>
                      </a:cubicBezTo>
                      <a:cubicBezTo>
                        <a:pt x="299" y="109"/>
                        <a:pt x="315" y="91"/>
                        <a:pt x="339" y="84"/>
                      </a:cubicBezTo>
                      <a:cubicBezTo>
                        <a:pt x="357" y="63"/>
                        <a:pt x="376" y="57"/>
                        <a:pt x="403" y="52"/>
                      </a:cubicBezTo>
                      <a:cubicBezTo>
                        <a:pt x="448" y="0"/>
                        <a:pt x="559" y="15"/>
                        <a:pt x="614" y="13"/>
                      </a:cubicBezTo>
                      <a:cubicBezTo>
                        <a:pt x="713" y="2"/>
                        <a:pt x="813" y="15"/>
                        <a:pt x="912" y="20"/>
                      </a:cubicBezTo>
                      <a:cubicBezTo>
                        <a:pt x="955" y="34"/>
                        <a:pt x="1013" y="31"/>
                        <a:pt x="1053" y="32"/>
                      </a:cubicBezTo>
                      <a:cubicBezTo>
                        <a:pt x="1064" y="37"/>
                        <a:pt x="1076" y="38"/>
                        <a:pt x="1088" y="42"/>
                      </a:cubicBezTo>
                      <a:cubicBezTo>
                        <a:pt x="1098" y="49"/>
                        <a:pt x="1108" y="54"/>
                        <a:pt x="1120" y="58"/>
                      </a:cubicBezTo>
                      <a:cubicBezTo>
                        <a:pt x="1144" y="74"/>
                        <a:pt x="1110" y="53"/>
                        <a:pt x="1145" y="68"/>
                      </a:cubicBezTo>
                      <a:cubicBezTo>
                        <a:pt x="1158" y="74"/>
                        <a:pt x="1167" y="86"/>
                        <a:pt x="1181" y="90"/>
                      </a:cubicBezTo>
                      <a:cubicBezTo>
                        <a:pt x="1193" y="98"/>
                        <a:pt x="1190" y="106"/>
                        <a:pt x="1200" y="116"/>
                      </a:cubicBezTo>
                      <a:cubicBezTo>
                        <a:pt x="1214" y="130"/>
                        <a:pt x="1246" y="133"/>
                        <a:pt x="1264" y="138"/>
                      </a:cubicBezTo>
                      <a:cubicBezTo>
                        <a:pt x="1274" y="155"/>
                        <a:pt x="1262" y="177"/>
                        <a:pt x="1283" y="183"/>
                      </a:cubicBezTo>
                      <a:cubicBezTo>
                        <a:pt x="1291" y="195"/>
                        <a:pt x="1304" y="200"/>
                        <a:pt x="1318" y="205"/>
                      </a:cubicBezTo>
                      <a:cubicBezTo>
                        <a:pt x="1319" y="236"/>
                        <a:pt x="1313" y="331"/>
                        <a:pt x="1341" y="359"/>
                      </a:cubicBezTo>
                      <a:cubicBezTo>
                        <a:pt x="1351" y="390"/>
                        <a:pt x="1341" y="424"/>
                        <a:pt x="1350" y="455"/>
                      </a:cubicBezTo>
                      <a:cubicBezTo>
                        <a:pt x="1353" y="476"/>
                        <a:pt x="1356" y="498"/>
                        <a:pt x="1360" y="519"/>
                      </a:cubicBezTo>
                      <a:cubicBezTo>
                        <a:pt x="1358" y="555"/>
                        <a:pt x="1363" y="565"/>
                        <a:pt x="1347" y="589"/>
                      </a:cubicBezTo>
                      <a:cubicBezTo>
                        <a:pt x="1344" y="635"/>
                        <a:pt x="1342" y="661"/>
                        <a:pt x="1344" y="708"/>
                      </a:cubicBezTo>
                      <a:cubicBezTo>
                        <a:pt x="1342" y="761"/>
                        <a:pt x="1358" y="806"/>
                        <a:pt x="1315" y="836"/>
                      </a:cubicBezTo>
                      <a:cubicBezTo>
                        <a:pt x="1304" y="853"/>
                        <a:pt x="1290" y="869"/>
                        <a:pt x="1277" y="884"/>
                      </a:cubicBezTo>
                      <a:cubicBezTo>
                        <a:pt x="1273" y="908"/>
                        <a:pt x="1268" y="934"/>
                        <a:pt x="1254" y="954"/>
                      </a:cubicBezTo>
                      <a:cubicBezTo>
                        <a:pt x="1251" y="965"/>
                        <a:pt x="1246" y="972"/>
                        <a:pt x="1238" y="980"/>
                      </a:cubicBezTo>
                      <a:cubicBezTo>
                        <a:pt x="1225" y="1020"/>
                        <a:pt x="1189" y="1055"/>
                        <a:pt x="1158" y="1082"/>
                      </a:cubicBezTo>
                      <a:cubicBezTo>
                        <a:pt x="1150" y="1107"/>
                        <a:pt x="1147" y="1106"/>
                        <a:pt x="1123" y="1117"/>
                      </a:cubicBezTo>
                      <a:cubicBezTo>
                        <a:pt x="1108" y="1134"/>
                        <a:pt x="1083" y="1148"/>
                        <a:pt x="1062" y="1156"/>
                      </a:cubicBezTo>
                      <a:cubicBezTo>
                        <a:pt x="1036" y="1196"/>
                        <a:pt x="987" y="1189"/>
                        <a:pt x="944" y="1191"/>
                      </a:cubicBezTo>
                      <a:cubicBezTo>
                        <a:pt x="936" y="1192"/>
                        <a:pt x="928" y="1191"/>
                        <a:pt x="921" y="1194"/>
                      </a:cubicBezTo>
                      <a:cubicBezTo>
                        <a:pt x="914" y="1197"/>
                        <a:pt x="910" y="1207"/>
                        <a:pt x="902" y="1207"/>
                      </a:cubicBezTo>
                      <a:cubicBezTo>
                        <a:pt x="871" y="1208"/>
                        <a:pt x="840" y="1209"/>
                        <a:pt x="809" y="1210"/>
                      </a:cubicBezTo>
                      <a:cubicBezTo>
                        <a:pt x="790" y="1215"/>
                        <a:pt x="776" y="1217"/>
                        <a:pt x="755" y="1220"/>
                      </a:cubicBezTo>
                      <a:cubicBezTo>
                        <a:pt x="661" y="1219"/>
                        <a:pt x="567" y="1219"/>
                        <a:pt x="473" y="1216"/>
                      </a:cubicBezTo>
                      <a:cubicBezTo>
                        <a:pt x="417" y="1214"/>
                        <a:pt x="369" y="1175"/>
                        <a:pt x="320" y="1159"/>
                      </a:cubicBezTo>
                      <a:cubicBezTo>
                        <a:pt x="307" y="1146"/>
                        <a:pt x="277" y="1141"/>
                        <a:pt x="269" y="1133"/>
                      </a:cubicBezTo>
                      <a:cubicBezTo>
                        <a:pt x="268" y="1132"/>
                        <a:pt x="269" y="1129"/>
                        <a:pt x="269" y="1127"/>
                      </a:cubicBezTo>
                      <a:close/>
                    </a:path>
                  </a:pathLst>
                </a:custGeom>
                <a:solidFill>
                  <a:srgbClr val="FFC1C1"/>
                </a:solidFill>
                <a:ln w="19050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1495" name="Freeform 187"/>
                <p:cNvSpPr>
                  <a:spLocks/>
                </p:cNvSpPr>
                <p:nvPr/>
              </p:nvSpPr>
              <p:spPr bwMode="auto">
                <a:xfrm>
                  <a:off x="363" y="603"/>
                  <a:ext cx="382" cy="310"/>
                </a:xfrm>
                <a:custGeom>
                  <a:avLst/>
                  <a:gdLst>
                    <a:gd name="T0" fmla="*/ 8 w 500"/>
                    <a:gd name="T1" fmla="*/ 173 h 445"/>
                    <a:gd name="T2" fmla="*/ 0 w 500"/>
                    <a:gd name="T3" fmla="*/ 159 h 445"/>
                    <a:gd name="T4" fmla="*/ 18 w 500"/>
                    <a:gd name="T5" fmla="*/ 95 h 445"/>
                    <a:gd name="T6" fmla="*/ 21 w 500"/>
                    <a:gd name="T7" fmla="*/ 90 h 445"/>
                    <a:gd name="T8" fmla="*/ 22 w 500"/>
                    <a:gd name="T9" fmla="*/ 78 h 445"/>
                    <a:gd name="T10" fmla="*/ 53 w 500"/>
                    <a:gd name="T11" fmla="*/ 47 h 445"/>
                    <a:gd name="T12" fmla="*/ 77 w 500"/>
                    <a:gd name="T13" fmla="*/ 31 h 445"/>
                    <a:gd name="T14" fmla="*/ 103 w 500"/>
                    <a:gd name="T15" fmla="*/ 18 h 445"/>
                    <a:gd name="T16" fmla="*/ 136 w 500"/>
                    <a:gd name="T17" fmla="*/ 1 h 445"/>
                    <a:gd name="T18" fmla="*/ 305 w 500"/>
                    <a:gd name="T19" fmla="*/ 11 h 445"/>
                    <a:gd name="T20" fmla="*/ 325 w 500"/>
                    <a:gd name="T21" fmla="*/ 40 h 445"/>
                    <a:gd name="T22" fmla="*/ 342 w 500"/>
                    <a:gd name="T23" fmla="*/ 47 h 445"/>
                    <a:gd name="T24" fmla="*/ 356 w 500"/>
                    <a:gd name="T25" fmla="*/ 56 h 445"/>
                    <a:gd name="T26" fmla="*/ 371 w 500"/>
                    <a:gd name="T27" fmla="*/ 85 h 445"/>
                    <a:gd name="T28" fmla="*/ 367 w 500"/>
                    <a:gd name="T29" fmla="*/ 189 h 445"/>
                    <a:gd name="T30" fmla="*/ 356 w 500"/>
                    <a:gd name="T31" fmla="*/ 207 h 445"/>
                    <a:gd name="T32" fmla="*/ 342 w 500"/>
                    <a:gd name="T33" fmla="*/ 232 h 445"/>
                    <a:gd name="T34" fmla="*/ 338 w 500"/>
                    <a:gd name="T35" fmla="*/ 242 h 445"/>
                    <a:gd name="T36" fmla="*/ 326 w 500"/>
                    <a:gd name="T37" fmla="*/ 249 h 445"/>
                    <a:gd name="T38" fmla="*/ 312 w 500"/>
                    <a:gd name="T39" fmla="*/ 264 h 445"/>
                    <a:gd name="T40" fmla="*/ 306 w 500"/>
                    <a:gd name="T41" fmla="*/ 269 h 445"/>
                    <a:gd name="T42" fmla="*/ 290 w 500"/>
                    <a:gd name="T43" fmla="*/ 286 h 445"/>
                    <a:gd name="T44" fmla="*/ 235 w 500"/>
                    <a:gd name="T45" fmla="*/ 301 h 445"/>
                    <a:gd name="T46" fmla="*/ 125 w 500"/>
                    <a:gd name="T47" fmla="*/ 299 h 445"/>
                    <a:gd name="T48" fmla="*/ 108 w 500"/>
                    <a:gd name="T49" fmla="*/ 290 h 445"/>
                    <a:gd name="T50" fmla="*/ 70 w 500"/>
                    <a:gd name="T51" fmla="*/ 268 h 445"/>
                    <a:gd name="T52" fmla="*/ 55 w 500"/>
                    <a:gd name="T53" fmla="*/ 254 h 445"/>
                    <a:gd name="T54" fmla="*/ 21 w 500"/>
                    <a:gd name="T55" fmla="*/ 212 h 445"/>
                    <a:gd name="T56" fmla="*/ 8 w 500"/>
                    <a:gd name="T57" fmla="*/ 173 h 445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w 500"/>
                    <a:gd name="T88" fmla="*/ 0 h 445"/>
                    <a:gd name="T89" fmla="*/ 500 w 500"/>
                    <a:gd name="T90" fmla="*/ 445 h 445"/>
                  </a:gdLst>
                  <a:ahLst/>
                  <a:cxnLst>
                    <a:cxn ang="T58">
                      <a:pos x="T0" y="T1"/>
                    </a:cxn>
                    <a:cxn ang="T59">
                      <a:pos x="T2" y="T3"/>
                    </a:cxn>
                    <a:cxn ang="T60">
                      <a:pos x="T4" y="T5"/>
                    </a:cxn>
                    <a:cxn ang="T61">
                      <a:pos x="T6" y="T7"/>
                    </a:cxn>
                    <a:cxn ang="T62">
                      <a:pos x="T8" y="T9"/>
                    </a:cxn>
                    <a:cxn ang="T63">
                      <a:pos x="T10" y="T11"/>
                    </a:cxn>
                    <a:cxn ang="T64">
                      <a:pos x="T12" y="T13"/>
                    </a:cxn>
                    <a:cxn ang="T65">
                      <a:pos x="T14" y="T15"/>
                    </a:cxn>
                    <a:cxn ang="T66">
                      <a:pos x="T16" y="T17"/>
                    </a:cxn>
                    <a:cxn ang="T67">
                      <a:pos x="T18" y="T19"/>
                    </a:cxn>
                    <a:cxn ang="T68">
                      <a:pos x="T20" y="T21"/>
                    </a:cxn>
                    <a:cxn ang="T69">
                      <a:pos x="T22" y="T23"/>
                    </a:cxn>
                    <a:cxn ang="T70">
                      <a:pos x="T24" y="T25"/>
                    </a:cxn>
                    <a:cxn ang="T71">
                      <a:pos x="T26" y="T27"/>
                    </a:cxn>
                    <a:cxn ang="T72">
                      <a:pos x="T28" y="T29"/>
                    </a:cxn>
                    <a:cxn ang="T73">
                      <a:pos x="T30" y="T31"/>
                    </a:cxn>
                    <a:cxn ang="T74">
                      <a:pos x="T32" y="T33"/>
                    </a:cxn>
                    <a:cxn ang="T75">
                      <a:pos x="T34" y="T35"/>
                    </a:cxn>
                    <a:cxn ang="T76">
                      <a:pos x="T36" y="T37"/>
                    </a:cxn>
                    <a:cxn ang="T77">
                      <a:pos x="T38" y="T39"/>
                    </a:cxn>
                    <a:cxn ang="T78">
                      <a:pos x="T40" y="T41"/>
                    </a:cxn>
                    <a:cxn ang="T79">
                      <a:pos x="T42" y="T43"/>
                    </a:cxn>
                    <a:cxn ang="T80">
                      <a:pos x="T44" y="T45"/>
                    </a:cxn>
                    <a:cxn ang="T81">
                      <a:pos x="T46" y="T47"/>
                    </a:cxn>
                    <a:cxn ang="T82">
                      <a:pos x="T48" y="T49"/>
                    </a:cxn>
                    <a:cxn ang="T83">
                      <a:pos x="T50" y="T51"/>
                    </a:cxn>
                    <a:cxn ang="T84">
                      <a:pos x="T52" y="T53"/>
                    </a:cxn>
                    <a:cxn ang="T85">
                      <a:pos x="T54" y="T55"/>
                    </a:cxn>
                    <a:cxn ang="T86">
                      <a:pos x="T56" y="T57"/>
                    </a:cxn>
                  </a:cxnLst>
                  <a:rect l="T87" t="T88" r="T89" b="T90"/>
                  <a:pathLst>
                    <a:path w="500" h="445">
                      <a:moveTo>
                        <a:pt x="10" y="249"/>
                      </a:moveTo>
                      <a:cubicBezTo>
                        <a:pt x="5" y="242"/>
                        <a:pt x="3" y="236"/>
                        <a:pt x="0" y="228"/>
                      </a:cubicBezTo>
                      <a:cubicBezTo>
                        <a:pt x="4" y="194"/>
                        <a:pt x="1" y="162"/>
                        <a:pt x="24" y="136"/>
                      </a:cubicBezTo>
                      <a:cubicBezTo>
                        <a:pt x="25" y="134"/>
                        <a:pt x="26" y="131"/>
                        <a:pt x="27" y="129"/>
                      </a:cubicBezTo>
                      <a:cubicBezTo>
                        <a:pt x="28" y="123"/>
                        <a:pt x="27" y="117"/>
                        <a:pt x="29" y="112"/>
                      </a:cubicBezTo>
                      <a:cubicBezTo>
                        <a:pt x="31" y="104"/>
                        <a:pt x="63" y="77"/>
                        <a:pt x="70" y="67"/>
                      </a:cubicBezTo>
                      <a:cubicBezTo>
                        <a:pt x="74" y="53"/>
                        <a:pt x="89" y="50"/>
                        <a:pt x="101" y="45"/>
                      </a:cubicBezTo>
                      <a:cubicBezTo>
                        <a:pt x="106" y="28"/>
                        <a:pt x="120" y="30"/>
                        <a:pt x="135" y="26"/>
                      </a:cubicBezTo>
                      <a:cubicBezTo>
                        <a:pt x="150" y="15"/>
                        <a:pt x="160" y="7"/>
                        <a:pt x="178" y="2"/>
                      </a:cubicBezTo>
                      <a:cubicBezTo>
                        <a:pt x="408" y="4"/>
                        <a:pt x="304" y="0"/>
                        <a:pt x="399" y="16"/>
                      </a:cubicBezTo>
                      <a:cubicBezTo>
                        <a:pt x="414" y="27"/>
                        <a:pt x="415" y="44"/>
                        <a:pt x="425" y="57"/>
                      </a:cubicBezTo>
                      <a:cubicBezTo>
                        <a:pt x="430" y="63"/>
                        <a:pt x="440" y="65"/>
                        <a:pt x="447" y="67"/>
                      </a:cubicBezTo>
                      <a:cubicBezTo>
                        <a:pt x="452" y="76"/>
                        <a:pt x="458" y="75"/>
                        <a:pt x="466" y="81"/>
                      </a:cubicBezTo>
                      <a:cubicBezTo>
                        <a:pt x="470" y="97"/>
                        <a:pt x="473" y="110"/>
                        <a:pt x="485" y="122"/>
                      </a:cubicBezTo>
                      <a:cubicBezTo>
                        <a:pt x="499" y="169"/>
                        <a:pt x="500" y="225"/>
                        <a:pt x="480" y="271"/>
                      </a:cubicBezTo>
                      <a:cubicBezTo>
                        <a:pt x="478" y="286"/>
                        <a:pt x="479" y="290"/>
                        <a:pt x="466" y="297"/>
                      </a:cubicBezTo>
                      <a:cubicBezTo>
                        <a:pt x="459" y="307"/>
                        <a:pt x="453" y="321"/>
                        <a:pt x="447" y="333"/>
                      </a:cubicBezTo>
                      <a:cubicBezTo>
                        <a:pt x="445" y="338"/>
                        <a:pt x="446" y="344"/>
                        <a:pt x="442" y="348"/>
                      </a:cubicBezTo>
                      <a:cubicBezTo>
                        <a:pt x="438" y="352"/>
                        <a:pt x="427" y="357"/>
                        <a:pt x="427" y="357"/>
                      </a:cubicBezTo>
                      <a:cubicBezTo>
                        <a:pt x="419" y="370"/>
                        <a:pt x="425" y="362"/>
                        <a:pt x="408" y="379"/>
                      </a:cubicBezTo>
                      <a:cubicBezTo>
                        <a:pt x="406" y="381"/>
                        <a:pt x="401" y="386"/>
                        <a:pt x="401" y="386"/>
                      </a:cubicBezTo>
                      <a:cubicBezTo>
                        <a:pt x="397" y="400"/>
                        <a:pt x="389" y="401"/>
                        <a:pt x="379" y="410"/>
                      </a:cubicBezTo>
                      <a:cubicBezTo>
                        <a:pt x="348" y="437"/>
                        <a:pt x="369" y="428"/>
                        <a:pt x="307" y="432"/>
                      </a:cubicBezTo>
                      <a:cubicBezTo>
                        <a:pt x="261" y="445"/>
                        <a:pt x="209" y="443"/>
                        <a:pt x="163" y="429"/>
                      </a:cubicBezTo>
                      <a:cubicBezTo>
                        <a:pt x="156" y="424"/>
                        <a:pt x="149" y="423"/>
                        <a:pt x="142" y="417"/>
                      </a:cubicBezTo>
                      <a:cubicBezTo>
                        <a:pt x="125" y="403"/>
                        <a:pt x="112" y="389"/>
                        <a:pt x="91" y="384"/>
                      </a:cubicBezTo>
                      <a:cubicBezTo>
                        <a:pt x="86" y="374"/>
                        <a:pt x="79" y="373"/>
                        <a:pt x="72" y="364"/>
                      </a:cubicBezTo>
                      <a:cubicBezTo>
                        <a:pt x="56" y="343"/>
                        <a:pt x="49" y="320"/>
                        <a:pt x="27" y="304"/>
                      </a:cubicBezTo>
                      <a:cubicBezTo>
                        <a:pt x="18" y="282"/>
                        <a:pt x="10" y="275"/>
                        <a:pt x="10" y="249"/>
                      </a:cubicBezTo>
                      <a:close/>
                    </a:path>
                  </a:pathLst>
                </a:custGeom>
                <a:solidFill>
                  <a:schemeClr val="bg1">
                    <a:lumMod val="75000"/>
                  </a:schemeClr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dirty="0"/>
                </a:p>
              </p:txBody>
            </p:sp>
          </p:grpSp>
          <p:sp>
            <p:nvSpPr>
              <p:cNvPr id="1493" name="5-Point Star 1492"/>
              <p:cNvSpPr/>
              <p:nvPr/>
            </p:nvSpPr>
            <p:spPr>
              <a:xfrm>
                <a:off x="3436301" y="3364979"/>
                <a:ext cx="201217" cy="201217"/>
              </a:xfrm>
              <a:prstGeom prst="star5">
                <a:avLst/>
              </a:prstGeom>
              <a:solidFill>
                <a:srgbClr val="FF00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425" name="Group 620"/>
            <p:cNvGrpSpPr/>
            <p:nvPr/>
          </p:nvGrpSpPr>
          <p:grpSpPr>
            <a:xfrm>
              <a:off x="3385440" y="1136616"/>
              <a:ext cx="987288" cy="903975"/>
              <a:chOff x="3171214" y="2912992"/>
              <a:chExt cx="987288" cy="903975"/>
            </a:xfrm>
          </p:grpSpPr>
          <p:grpSp>
            <p:nvGrpSpPr>
              <p:cNvPr id="1488" name="Group 193"/>
              <p:cNvGrpSpPr>
                <a:grpSpLocks/>
              </p:cNvGrpSpPr>
              <p:nvPr/>
            </p:nvGrpSpPr>
            <p:grpSpPr bwMode="auto">
              <a:xfrm>
                <a:off x="3171214" y="2912992"/>
                <a:ext cx="987288" cy="903975"/>
                <a:chOff x="311" y="500"/>
                <a:chExt cx="474" cy="434"/>
              </a:xfrm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grpSpPr>
            <p:sp>
              <p:nvSpPr>
                <p:cNvPr id="1490" name="Freeform 186"/>
                <p:cNvSpPr>
                  <a:spLocks/>
                </p:cNvSpPr>
                <p:nvPr/>
              </p:nvSpPr>
              <p:spPr bwMode="auto">
                <a:xfrm>
                  <a:off x="311" y="500"/>
                  <a:ext cx="474" cy="434"/>
                </a:xfrm>
                <a:custGeom>
                  <a:avLst/>
                  <a:gdLst>
                    <a:gd name="T0" fmla="*/ 94 w 1363"/>
                    <a:gd name="T1" fmla="*/ 401 h 1220"/>
                    <a:gd name="T2" fmla="*/ 74 w 1363"/>
                    <a:gd name="T3" fmla="*/ 384 h 1220"/>
                    <a:gd name="T4" fmla="*/ 61 w 1363"/>
                    <a:gd name="T5" fmla="*/ 371 h 1220"/>
                    <a:gd name="T6" fmla="*/ 50 w 1363"/>
                    <a:gd name="T7" fmla="*/ 355 h 1220"/>
                    <a:gd name="T8" fmla="*/ 45 w 1363"/>
                    <a:gd name="T9" fmla="*/ 345 h 1220"/>
                    <a:gd name="T10" fmla="*/ 35 w 1363"/>
                    <a:gd name="T11" fmla="*/ 334 h 1220"/>
                    <a:gd name="T12" fmla="*/ 30 w 1363"/>
                    <a:gd name="T13" fmla="*/ 323 h 1220"/>
                    <a:gd name="T14" fmla="*/ 19 w 1363"/>
                    <a:gd name="T15" fmla="*/ 302 h 1220"/>
                    <a:gd name="T16" fmla="*/ 14 w 1363"/>
                    <a:gd name="T17" fmla="*/ 277 h 1220"/>
                    <a:gd name="T18" fmla="*/ 8 w 1363"/>
                    <a:gd name="T19" fmla="*/ 256 h 1220"/>
                    <a:gd name="T20" fmla="*/ 16 w 1363"/>
                    <a:gd name="T21" fmla="*/ 166 h 1220"/>
                    <a:gd name="T22" fmla="*/ 21 w 1363"/>
                    <a:gd name="T23" fmla="*/ 157 h 1220"/>
                    <a:gd name="T24" fmla="*/ 31 w 1363"/>
                    <a:gd name="T25" fmla="*/ 123 h 1220"/>
                    <a:gd name="T26" fmla="*/ 38 w 1363"/>
                    <a:gd name="T27" fmla="*/ 110 h 1220"/>
                    <a:gd name="T28" fmla="*/ 41 w 1363"/>
                    <a:gd name="T29" fmla="*/ 95 h 1220"/>
                    <a:gd name="T30" fmla="*/ 53 w 1363"/>
                    <a:gd name="T31" fmla="*/ 82 h 1220"/>
                    <a:gd name="T32" fmla="*/ 64 w 1363"/>
                    <a:gd name="T33" fmla="*/ 72 h 1220"/>
                    <a:gd name="T34" fmla="*/ 67 w 1363"/>
                    <a:gd name="T35" fmla="*/ 70 h 1220"/>
                    <a:gd name="T36" fmla="*/ 69 w 1363"/>
                    <a:gd name="T37" fmla="*/ 66 h 1220"/>
                    <a:gd name="T38" fmla="*/ 78 w 1363"/>
                    <a:gd name="T39" fmla="*/ 60 h 1220"/>
                    <a:gd name="T40" fmla="*/ 89 w 1363"/>
                    <a:gd name="T41" fmla="*/ 51 h 1220"/>
                    <a:gd name="T42" fmla="*/ 98 w 1363"/>
                    <a:gd name="T43" fmla="*/ 44 h 1220"/>
                    <a:gd name="T44" fmla="*/ 118 w 1363"/>
                    <a:gd name="T45" fmla="*/ 30 h 1220"/>
                    <a:gd name="T46" fmla="*/ 140 w 1363"/>
                    <a:gd name="T47" fmla="*/ 18 h 1220"/>
                    <a:gd name="T48" fmla="*/ 214 w 1363"/>
                    <a:gd name="T49" fmla="*/ 5 h 1220"/>
                    <a:gd name="T50" fmla="*/ 317 w 1363"/>
                    <a:gd name="T51" fmla="*/ 7 h 1220"/>
                    <a:gd name="T52" fmla="*/ 366 w 1363"/>
                    <a:gd name="T53" fmla="*/ 11 h 1220"/>
                    <a:gd name="T54" fmla="*/ 378 w 1363"/>
                    <a:gd name="T55" fmla="*/ 15 h 1220"/>
                    <a:gd name="T56" fmla="*/ 389 w 1363"/>
                    <a:gd name="T57" fmla="*/ 21 h 1220"/>
                    <a:gd name="T58" fmla="*/ 398 w 1363"/>
                    <a:gd name="T59" fmla="*/ 24 h 1220"/>
                    <a:gd name="T60" fmla="*/ 411 w 1363"/>
                    <a:gd name="T61" fmla="*/ 32 h 1220"/>
                    <a:gd name="T62" fmla="*/ 417 w 1363"/>
                    <a:gd name="T63" fmla="*/ 41 h 1220"/>
                    <a:gd name="T64" fmla="*/ 440 w 1363"/>
                    <a:gd name="T65" fmla="*/ 49 h 1220"/>
                    <a:gd name="T66" fmla="*/ 446 w 1363"/>
                    <a:gd name="T67" fmla="*/ 65 h 1220"/>
                    <a:gd name="T68" fmla="*/ 458 w 1363"/>
                    <a:gd name="T69" fmla="*/ 73 h 1220"/>
                    <a:gd name="T70" fmla="*/ 466 w 1363"/>
                    <a:gd name="T71" fmla="*/ 128 h 1220"/>
                    <a:gd name="T72" fmla="*/ 469 w 1363"/>
                    <a:gd name="T73" fmla="*/ 162 h 1220"/>
                    <a:gd name="T74" fmla="*/ 473 w 1363"/>
                    <a:gd name="T75" fmla="*/ 185 h 1220"/>
                    <a:gd name="T76" fmla="*/ 468 w 1363"/>
                    <a:gd name="T77" fmla="*/ 210 h 1220"/>
                    <a:gd name="T78" fmla="*/ 467 w 1363"/>
                    <a:gd name="T79" fmla="*/ 252 h 1220"/>
                    <a:gd name="T80" fmla="*/ 457 w 1363"/>
                    <a:gd name="T81" fmla="*/ 297 h 1220"/>
                    <a:gd name="T82" fmla="*/ 444 w 1363"/>
                    <a:gd name="T83" fmla="*/ 314 h 1220"/>
                    <a:gd name="T84" fmla="*/ 436 w 1363"/>
                    <a:gd name="T85" fmla="*/ 339 h 1220"/>
                    <a:gd name="T86" fmla="*/ 431 w 1363"/>
                    <a:gd name="T87" fmla="*/ 349 h 1220"/>
                    <a:gd name="T88" fmla="*/ 403 w 1363"/>
                    <a:gd name="T89" fmla="*/ 385 h 1220"/>
                    <a:gd name="T90" fmla="*/ 391 w 1363"/>
                    <a:gd name="T91" fmla="*/ 397 h 1220"/>
                    <a:gd name="T92" fmla="*/ 369 w 1363"/>
                    <a:gd name="T93" fmla="*/ 411 h 1220"/>
                    <a:gd name="T94" fmla="*/ 328 w 1363"/>
                    <a:gd name="T95" fmla="*/ 424 h 1220"/>
                    <a:gd name="T96" fmla="*/ 320 w 1363"/>
                    <a:gd name="T97" fmla="*/ 425 h 1220"/>
                    <a:gd name="T98" fmla="*/ 314 w 1363"/>
                    <a:gd name="T99" fmla="*/ 429 h 1220"/>
                    <a:gd name="T100" fmla="*/ 281 w 1363"/>
                    <a:gd name="T101" fmla="*/ 430 h 1220"/>
                    <a:gd name="T102" fmla="*/ 263 w 1363"/>
                    <a:gd name="T103" fmla="*/ 434 h 1220"/>
                    <a:gd name="T104" fmla="*/ 164 w 1363"/>
                    <a:gd name="T105" fmla="*/ 433 h 1220"/>
                    <a:gd name="T106" fmla="*/ 111 w 1363"/>
                    <a:gd name="T107" fmla="*/ 412 h 1220"/>
                    <a:gd name="T108" fmla="*/ 94 w 1363"/>
                    <a:gd name="T109" fmla="*/ 403 h 1220"/>
                    <a:gd name="T110" fmla="*/ 94 w 1363"/>
                    <a:gd name="T111" fmla="*/ 401 h 1220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w 1363"/>
                    <a:gd name="T169" fmla="*/ 0 h 1220"/>
                    <a:gd name="T170" fmla="*/ 1363 w 1363"/>
                    <a:gd name="T171" fmla="*/ 1220 h 1220"/>
                  </a:gdLst>
                  <a:ahLst/>
                  <a:cxnLst>
                    <a:cxn ang="T112">
                      <a:pos x="T0" y="T1"/>
                    </a:cxn>
                    <a:cxn ang="T113">
                      <a:pos x="T2" y="T3"/>
                    </a:cxn>
                    <a:cxn ang="T114">
                      <a:pos x="T4" y="T5"/>
                    </a:cxn>
                    <a:cxn ang="T115">
                      <a:pos x="T6" y="T7"/>
                    </a:cxn>
                    <a:cxn ang="T116">
                      <a:pos x="T8" y="T9"/>
                    </a:cxn>
                    <a:cxn ang="T117">
                      <a:pos x="T10" y="T11"/>
                    </a:cxn>
                    <a:cxn ang="T118">
                      <a:pos x="T12" y="T13"/>
                    </a:cxn>
                    <a:cxn ang="T119">
                      <a:pos x="T14" y="T15"/>
                    </a:cxn>
                    <a:cxn ang="T120">
                      <a:pos x="T16" y="T17"/>
                    </a:cxn>
                    <a:cxn ang="T121">
                      <a:pos x="T18" y="T19"/>
                    </a:cxn>
                    <a:cxn ang="T122">
                      <a:pos x="T20" y="T21"/>
                    </a:cxn>
                    <a:cxn ang="T123">
                      <a:pos x="T22" y="T23"/>
                    </a:cxn>
                    <a:cxn ang="T124">
                      <a:pos x="T24" y="T25"/>
                    </a:cxn>
                    <a:cxn ang="T125">
                      <a:pos x="T26" y="T27"/>
                    </a:cxn>
                    <a:cxn ang="T126">
                      <a:pos x="T28" y="T29"/>
                    </a:cxn>
                    <a:cxn ang="T127">
                      <a:pos x="T30" y="T31"/>
                    </a:cxn>
                    <a:cxn ang="T128">
                      <a:pos x="T32" y="T33"/>
                    </a:cxn>
                    <a:cxn ang="T129">
                      <a:pos x="T34" y="T35"/>
                    </a:cxn>
                    <a:cxn ang="T130">
                      <a:pos x="T36" y="T37"/>
                    </a:cxn>
                    <a:cxn ang="T131">
                      <a:pos x="T38" y="T39"/>
                    </a:cxn>
                    <a:cxn ang="T132">
                      <a:pos x="T40" y="T41"/>
                    </a:cxn>
                    <a:cxn ang="T133">
                      <a:pos x="T42" y="T43"/>
                    </a:cxn>
                    <a:cxn ang="T134">
                      <a:pos x="T44" y="T45"/>
                    </a:cxn>
                    <a:cxn ang="T135">
                      <a:pos x="T46" y="T47"/>
                    </a:cxn>
                    <a:cxn ang="T136">
                      <a:pos x="T48" y="T49"/>
                    </a:cxn>
                    <a:cxn ang="T137">
                      <a:pos x="T50" y="T51"/>
                    </a:cxn>
                    <a:cxn ang="T138">
                      <a:pos x="T52" y="T53"/>
                    </a:cxn>
                    <a:cxn ang="T139">
                      <a:pos x="T54" y="T55"/>
                    </a:cxn>
                    <a:cxn ang="T140">
                      <a:pos x="T56" y="T57"/>
                    </a:cxn>
                    <a:cxn ang="T141">
                      <a:pos x="T58" y="T59"/>
                    </a:cxn>
                    <a:cxn ang="T142">
                      <a:pos x="T60" y="T61"/>
                    </a:cxn>
                    <a:cxn ang="T143">
                      <a:pos x="T62" y="T63"/>
                    </a:cxn>
                    <a:cxn ang="T144">
                      <a:pos x="T64" y="T65"/>
                    </a:cxn>
                    <a:cxn ang="T145">
                      <a:pos x="T66" y="T67"/>
                    </a:cxn>
                    <a:cxn ang="T146">
                      <a:pos x="T68" y="T69"/>
                    </a:cxn>
                    <a:cxn ang="T147">
                      <a:pos x="T70" y="T71"/>
                    </a:cxn>
                    <a:cxn ang="T148">
                      <a:pos x="T72" y="T73"/>
                    </a:cxn>
                    <a:cxn ang="T149">
                      <a:pos x="T74" y="T75"/>
                    </a:cxn>
                    <a:cxn ang="T150">
                      <a:pos x="T76" y="T77"/>
                    </a:cxn>
                    <a:cxn ang="T151">
                      <a:pos x="T78" y="T79"/>
                    </a:cxn>
                    <a:cxn ang="T152">
                      <a:pos x="T80" y="T81"/>
                    </a:cxn>
                    <a:cxn ang="T153">
                      <a:pos x="T82" y="T83"/>
                    </a:cxn>
                    <a:cxn ang="T154">
                      <a:pos x="T84" y="T85"/>
                    </a:cxn>
                    <a:cxn ang="T155">
                      <a:pos x="T86" y="T87"/>
                    </a:cxn>
                    <a:cxn ang="T156">
                      <a:pos x="T88" y="T89"/>
                    </a:cxn>
                    <a:cxn ang="T157">
                      <a:pos x="T90" y="T91"/>
                    </a:cxn>
                    <a:cxn ang="T158">
                      <a:pos x="T92" y="T93"/>
                    </a:cxn>
                    <a:cxn ang="T159">
                      <a:pos x="T94" y="T95"/>
                    </a:cxn>
                    <a:cxn ang="T160">
                      <a:pos x="T96" y="T97"/>
                    </a:cxn>
                    <a:cxn ang="T161">
                      <a:pos x="T98" y="T99"/>
                    </a:cxn>
                    <a:cxn ang="T162">
                      <a:pos x="T100" y="T101"/>
                    </a:cxn>
                    <a:cxn ang="T163">
                      <a:pos x="T102" y="T103"/>
                    </a:cxn>
                    <a:cxn ang="T164">
                      <a:pos x="T104" y="T105"/>
                    </a:cxn>
                    <a:cxn ang="T165">
                      <a:pos x="T106" y="T107"/>
                    </a:cxn>
                    <a:cxn ang="T166">
                      <a:pos x="T108" y="T109"/>
                    </a:cxn>
                    <a:cxn ang="T167">
                      <a:pos x="T110" y="T111"/>
                    </a:cxn>
                  </a:cxnLst>
                  <a:rect l="T168" t="T169" r="T170" b="T171"/>
                  <a:pathLst>
                    <a:path w="1363" h="1220">
                      <a:moveTo>
                        <a:pt x="269" y="1127"/>
                      </a:moveTo>
                      <a:cubicBezTo>
                        <a:pt x="252" y="1110"/>
                        <a:pt x="231" y="1096"/>
                        <a:pt x="214" y="1079"/>
                      </a:cubicBezTo>
                      <a:cubicBezTo>
                        <a:pt x="201" y="1066"/>
                        <a:pt x="192" y="1055"/>
                        <a:pt x="176" y="1044"/>
                      </a:cubicBezTo>
                      <a:cubicBezTo>
                        <a:pt x="166" y="1030"/>
                        <a:pt x="158" y="1008"/>
                        <a:pt x="144" y="999"/>
                      </a:cubicBezTo>
                      <a:cubicBezTo>
                        <a:pt x="140" y="986"/>
                        <a:pt x="137" y="980"/>
                        <a:pt x="128" y="970"/>
                      </a:cubicBezTo>
                      <a:cubicBezTo>
                        <a:pt x="124" y="955"/>
                        <a:pt x="112" y="950"/>
                        <a:pt x="102" y="938"/>
                      </a:cubicBezTo>
                      <a:cubicBezTo>
                        <a:pt x="95" y="929"/>
                        <a:pt x="93" y="918"/>
                        <a:pt x="86" y="909"/>
                      </a:cubicBezTo>
                      <a:cubicBezTo>
                        <a:pt x="79" y="887"/>
                        <a:pt x="61" y="871"/>
                        <a:pt x="54" y="848"/>
                      </a:cubicBezTo>
                      <a:cubicBezTo>
                        <a:pt x="53" y="825"/>
                        <a:pt x="60" y="795"/>
                        <a:pt x="41" y="778"/>
                      </a:cubicBezTo>
                      <a:cubicBezTo>
                        <a:pt x="35" y="759"/>
                        <a:pt x="28" y="739"/>
                        <a:pt x="22" y="720"/>
                      </a:cubicBezTo>
                      <a:cubicBezTo>
                        <a:pt x="23" y="680"/>
                        <a:pt x="0" y="525"/>
                        <a:pt x="45" y="468"/>
                      </a:cubicBezTo>
                      <a:cubicBezTo>
                        <a:pt x="48" y="454"/>
                        <a:pt x="51" y="451"/>
                        <a:pt x="61" y="442"/>
                      </a:cubicBezTo>
                      <a:cubicBezTo>
                        <a:pt x="66" y="418"/>
                        <a:pt x="59" y="356"/>
                        <a:pt x="89" y="346"/>
                      </a:cubicBezTo>
                      <a:cubicBezTo>
                        <a:pt x="98" y="333"/>
                        <a:pt x="98" y="318"/>
                        <a:pt x="109" y="308"/>
                      </a:cubicBezTo>
                      <a:cubicBezTo>
                        <a:pt x="113" y="294"/>
                        <a:pt x="113" y="279"/>
                        <a:pt x="118" y="266"/>
                      </a:cubicBezTo>
                      <a:cubicBezTo>
                        <a:pt x="121" y="259"/>
                        <a:pt x="146" y="236"/>
                        <a:pt x="153" y="231"/>
                      </a:cubicBezTo>
                      <a:cubicBezTo>
                        <a:pt x="159" y="215"/>
                        <a:pt x="173" y="212"/>
                        <a:pt x="185" y="202"/>
                      </a:cubicBezTo>
                      <a:cubicBezTo>
                        <a:pt x="187" y="200"/>
                        <a:pt x="190" y="198"/>
                        <a:pt x="192" y="196"/>
                      </a:cubicBezTo>
                      <a:cubicBezTo>
                        <a:pt x="194" y="193"/>
                        <a:pt x="195" y="189"/>
                        <a:pt x="198" y="186"/>
                      </a:cubicBezTo>
                      <a:cubicBezTo>
                        <a:pt x="206" y="178"/>
                        <a:pt x="217" y="179"/>
                        <a:pt x="224" y="170"/>
                      </a:cubicBezTo>
                      <a:cubicBezTo>
                        <a:pt x="234" y="157"/>
                        <a:pt x="240" y="150"/>
                        <a:pt x="256" y="144"/>
                      </a:cubicBezTo>
                      <a:cubicBezTo>
                        <a:pt x="263" y="133"/>
                        <a:pt x="269" y="129"/>
                        <a:pt x="281" y="125"/>
                      </a:cubicBezTo>
                      <a:cubicBezTo>
                        <a:pt x="299" y="109"/>
                        <a:pt x="315" y="91"/>
                        <a:pt x="339" y="84"/>
                      </a:cubicBezTo>
                      <a:cubicBezTo>
                        <a:pt x="357" y="63"/>
                        <a:pt x="376" y="57"/>
                        <a:pt x="403" y="52"/>
                      </a:cubicBezTo>
                      <a:cubicBezTo>
                        <a:pt x="448" y="0"/>
                        <a:pt x="559" y="15"/>
                        <a:pt x="614" y="13"/>
                      </a:cubicBezTo>
                      <a:cubicBezTo>
                        <a:pt x="713" y="2"/>
                        <a:pt x="813" y="15"/>
                        <a:pt x="912" y="20"/>
                      </a:cubicBezTo>
                      <a:cubicBezTo>
                        <a:pt x="955" y="34"/>
                        <a:pt x="1013" y="31"/>
                        <a:pt x="1053" y="32"/>
                      </a:cubicBezTo>
                      <a:cubicBezTo>
                        <a:pt x="1064" y="37"/>
                        <a:pt x="1076" y="38"/>
                        <a:pt x="1088" y="42"/>
                      </a:cubicBezTo>
                      <a:cubicBezTo>
                        <a:pt x="1098" y="49"/>
                        <a:pt x="1108" y="54"/>
                        <a:pt x="1120" y="58"/>
                      </a:cubicBezTo>
                      <a:cubicBezTo>
                        <a:pt x="1144" y="74"/>
                        <a:pt x="1110" y="53"/>
                        <a:pt x="1145" y="68"/>
                      </a:cubicBezTo>
                      <a:cubicBezTo>
                        <a:pt x="1158" y="74"/>
                        <a:pt x="1167" y="86"/>
                        <a:pt x="1181" y="90"/>
                      </a:cubicBezTo>
                      <a:cubicBezTo>
                        <a:pt x="1193" y="98"/>
                        <a:pt x="1190" y="106"/>
                        <a:pt x="1200" y="116"/>
                      </a:cubicBezTo>
                      <a:cubicBezTo>
                        <a:pt x="1214" y="130"/>
                        <a:pt x="1246" y="133"/>
                        <a:pt x="1264" y="138"/>
                      </a:cubicBezTo>
                      <a:cubicBezTo>
                        <a:pt x="1274" y="155"/>
                        <a:pt x="1262" y="177"/>
                        <a:pt x="1283" y="183"/>
                      </a:cubicBezTo>
                      <a:cubicBezTo>
                        <a:pt x="1291" y="195"/>
                        <a:pt x="1304" y="200"/>
                        <a:pt x="1318" y="205"/>
                      </a:cubicBezTo>
                      <a:cubicBezTo>
                        <a:pt x="1319" y="236"/>
                        <a:pt x="1313" y="331"/>
                        <a:pt x="1341" y="359"/>
                      </a:cubicBezTo>
                      <a:cubicBezTo>
                        <a:pt x="1351" y="390"/>
                        <a:pt x="1341" y="424"/>
                        <a:pt x="1350" y="455"/>
                      </a:cubicBezTo>
                      <a:cubicBezTo>
                        <a:pt x="1353" y="476"/>
                        <a:pt x="1356" y="498"/>
                        <a:pt x="1360" y="519"/>
                      </a:cubicBezTo>
                      <a:cubicBezTo>
                        <a:pt x="1358" y="555"/>
                        <a:pt x="1363" y="565"/>
                        <a:pt x="1347" y="589"/>
                      </a:cubicBezTo>
                      <a:cubicBezTo>
                        <a:pt x="1344" y="635"/>
                        <a:pt x="1342" y="661"/>
                        <a:pt x="1344" y="708"/>
                      </a:cubicBezTo>
                      <a:cubicBezTo>
                        <a:pt x="1342" y="761"/>
                        <a:pt x="1358" y="806"/>
                        <a:pt x="1315" y="836"/>
                      </a:cubicBezTo>
                      <a:cubicBezTo>
                        <a:pt x="1304" y="853"/>
                        <a:pt x="1290" y="869"/>
                        <a:pt x="1277" y="884"/>
                      </a:cubicBezTo>
                      <a:cubicBezTo>
                        <a:pt x="1273" y="908"/>
                        <a:pt x="1268" y="934"/>
                        <a:pt x="1254" y="954"/>
                      </a:cubicBezTo>
                      <a:cubicBezTo>
                        <a:pt x="1251" y="965"/>
                        <a:pt x="1246" y="972"/>
                        <a:pt x="1238" y="980"/>
                      </a:cubicBezTo>
                      <a:cubicBezTo>
                        <a:pt x="1225" y="1020"/>
                        <a:pt x="1189" y="1055"/>
                        <a:pt x="1158" y="1082"/>
                      </a:cubicBezTo>
                      <a:cubicBezTo>
                        <a:pt x="1150" y="1107"/>
                        <a:pt x="1147" y="1106"/>
                        <a:pt x="1123" y="1117"/>
                      </a:cubicBezTo>
                      <a:cubicBezTo>
                        <a:pt x="1108" y="1134"/>
                        <a:pt x="1083" y="1148"/>
                        <a:pt x="1062" y="1156"/>
                      </a:cubicBezTo>
                      <a:cubicBezTo>
                        <a:pt x="1036" y="1196"/>
                        <a:pt x="987" y="1189"/>
                        <a:pt x="944" y="1191"/>
                      </a:cubicBezTo>
                      <a:cubicBezTo>
                        <a:pt x="936" y="1192"/>
                        <a:pt x="928" y="1191"/>
                        <a:pt x="921" y="1194"/>
                      </a:cubicBezTo>
                      <a:cubicBezTo>
                        <a:pt x="914" y="1197"/>
                        <a:pt x="910" y="1207"/>
                        <a:pt x="902" y="1207"/>
                      </a:cubicBezTo>
                      <a:cubicBezTo>
                        <a:pt x="871" y="1208"/>
                        <a:pt x="840" y="1209"/>
                        <a:pt x="809" y="1210"/>
                      </a:cubicBezTo>
                      <a:cubicBezTo>
                        <a:pt x="790" y="1215"/>
                        <a:pt x="776" y="1217"/>
                        <a:pt x="755" y="1220"/>
                      </a:cubicBezTo>
                      <a:cubicBezTo>
                        <a:pt x="661" y="1219"/>
                        <a:pt x="567" y="1219"/>
                        <a:pt x="473" y="1216"/>
                      </a:cubicBezTo>
                      <a:cubicBezTo>
                        <a:pt x="417" y="1214"/>
                        <a:pt x="369" y="1175"/>
                        <a:pt x="320" y="1159"/>
                      </a:cubicBezTo>
                      <a:cubicBezTo>
                        <a:pt x="307" y="1146"/>
                        <a:pt x="277" y="1141"/>
                        <a:pt x="269" y="1133"/>
                      </a:cubicBezTo>
                      <a:cubicBezTo>
                        <a:pt x="268" y="1132"/>
                        <a:pt x="269" y="1129"/>
                        <a:pt x="269" y="1127"/>
                      </a:cubicBezTo>
                      <a:close/>
                    </a:path>
                  </a:pathLst>
                </a:custGeom>
                <a:solidFill>
                  <a:srgbClr val="FFC1C1"/>
                </a:solidFill>
                <a:ln w="19050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1491" name="Freeform 187"/>
                <p:cNvSpPr>
                  <a:spLocks/>
                </p:cNvSpPr>
                <p:nvPr/>
              </p:nvSpPr>
              <p:spPr bwMode="auto">
                <a:xfrm>
                  <a:off x="363" y="603"/>
                  <a:ext cx="382" cy="310"/>
                </a:xfrm>
                <a:custGeom>
                  <a:avLst/>
                  <a:gdLst>
                    <a:gd name="T0" fmla="*/ 8 w 500"/>
                    <a:gd name="T1" fmla="*/ 173 h 445"/>
                    <a:gd name="T2" fmla="*/ 0 w 500"/>
                    <a:gd name="T3" fmla="*/ 159 h 445"/>
                    <a:gd name="T4" fmla="*/ 18 w 500"/>
                    <a:gd name="T5" fmla="*/ 95 h 445"/>
                    <a:gd name="T6" fmla="*/ 21 w 500"/>
                    <a:gd name="T7" fmla="*/ 90 h 445"/>
                    <a:gd name="T8" fmla="*/ 22 w 500"/>
                    <a:gd name="T9" fmla="*/ 78 h 445"/>
                    <a:gd name="T10" fmla="*/ 53 w 500"/>
                    <a:gd name="T11" fmla="*/ 47 h 445"/>
                    <a:gd name="T12" fmla="*/ 77 w 500"/>
                    <a:gd name="T13" fmla="*/ 31 h 445"/>
                    <a:gd name="T14" fmla="*/ 103 w 500"/>
                    <a:gd name="T15" fmla="*/ 18 h 445"/>
                    <a:gd name="T16" fmla="*/ 136 w 500"/>
                    <a:gd name="T17" fmla="*/ 1 h 445"/>
                    <a:gd name="T18" fmla="*/ 305 w 500"/>
                    <a:gd name="T19" fmla="*/ 11 h 445"/>
                    <a:gd name="T20" fmla="*/ 325 w 500"/>
                    <a:gd name="T21" fmla="*/ 40 h 445"/>
                    <a:gd name="T22" fmla="*/ 342 w 500"/>
                    <a:gd name="T23" fmla="*/ 47 h 445"/>
                    <a:gd name="T24" fmla="*/ 356 w 500"/>
                    <a:gd name="T25" fmla="*/ 56 h 445"/>
                    <a:gd name="T26" fmla="*/ 371 w 500"/>
                    <a:gd name="T27" fmla="*/ 85 h 445"/>
                    <a:gd name="T28" fmla="*/ 367 w 500"/>
                    <a:gd name="T29" fmla="*/ 189 h 445"/>
                    <a:gd name="T30" fmla="*/ 356 w 500"/>
                    <a:gd name="T31" fmla="*/ 207 h 445"/>
                    <a:gd name="T32" fmla="*/ 342 w 500"/>
                    <a:gd name="T33" fmla="*/ 232 h 445"/>
                    <a:gd name="T34" fmla="*/ 338 w 500"/>
                    <a:gd name="T35" fmla="*/ 242 h 445"/>
                    <a:gd name="T36" fmla="*/ 326 w 500"/>
                    <a:gd name="T37" fmla="*/ 249 h 445"/>
                    <a:gd name="T38" fmla="*/ 312 w 500"/>
                    <a:gd name="T39" fmla="*/ 264 h 445"/>
                    <a:gd name="T40" fmla="*/ 306 w 500"/>
                    <a:gd name="T41" fmla="*/ 269 h 445"/>
                    <a:gd name="T42" fmla="*/ 290 w 500"/>
                    <a:gd name="T43" fmla="*/ 286 h 445"/>
                    <a:gd name="T44" fmla="*/ 235 w 500"/>
                    <a:gd name="T45" fmla="*/ 301 h 445"/>
                    <a:gd name="T46" fmla="*/ 125 w 500"/>
                    <a:gd name="T47" fmla="*/ 299 h 445"/>
                    <a:gd name="T48" fmla="*/ 108 w 500"/>
                    <a:gd name="T49" fmla="*/ 290 h 445"/>
                    <a:gd name="T50" fmla="*/ 70 w 500"/>
                    <a:gd name="T51" fmla="*/ 268 h 445"/>
                    <a:gd name="T52" fmla="*/ 55 w 500"/>
                    <a:gd name="T53" fmla="*/ 254 h 445"/>
                    <a:gd name="T54" fmla="*/ 21 w 500"/>
                    <a:gd name="T55" fmla="*/ 212 h 445"/>
                    <a:gd name="T56" fmla="*/ 8 w 500"/>
                    <a:gd name="T57" fmla="*/ 173 h 445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w 500"/>
                    <a:gd name="T88" fmla="*/ 0 h 445"/>
                    <a:gd name="T89" fmla="*/ 500 w 500"/>
                    <a:gd name="T90" fmla="*/ 445 h 445"/>
                  </a:gdLst>
                  <a:ahLst/>
                  <a:cxnLst>
                    <a:cxn ang="T58">
                      <a:pos x="T0" y="T1"/>
                    </a:cxn>
                    <a:cxn ang="T59">
                      <a:pos x="T2" y="T3"/>
                    </a:cxn>
                    <a:cxn ang="T60">
                      <a:pos x="T4" y="T5"/>
                    </a:cxn>
                    <a:cxn ang="T61">
                      <a:pos x="T6" y="T7"/>
                    </a:cxn>
                    <a:cxn ang="T62">
                      <a:pos x="T8" y="T9"/>
                    </a:cxn>
                    <a:cxn ang="T63">
                      <a:pos x="T10" y="T11"/>
                    </a:cxn>
                    <a:cxn ang="T64">
                      <a:pos x="T12" y="T13"/>
                    </a:cxn>
                    <a:cxn ang="T65">
                      <a:pos x="T14" y="T15"/>
                    </a:cxn>
                    <a:cxn ang="T66">
                      <a:pos x="T16" y="T17"/>
                    </a:cxn>
                    <a:cxn ang="T67">
                      <a:pos x="T18" y="T19"/>
                    </a:cxn>
                    <a:cxn ang="T68">
                      <a:pos x="T20" y="T21"/>
                    </a:cxn>
                    <a:cxn ang="T69">
                      <a:pos x="T22" y="T23"/>
                    </a:cxn>
                    <a:cxn ang="T70">
                      <a:pos x="T24" y="T25"/>
                    </a:cxn>
                    <a:cxn ang="T71">
                      <a:pos x="T26" y="T27"/>
                    </a:cxn>
                    <a:cxn ang="T72">
                      <a:pos x="T28" y="T29"/>
                    </a:cxn>
                    <a:cxn ang="T73">
                      <a:pos x="T30" y="T31"/>
                    </a:cxn>
                    <a:cxn ang="T74">
                      <a:pos x="T32" y="T33"/>
                    </a:cxn>
                    <a:cxn ang="T75">
                      <a:pos x="T34" y="T35"/>
                    </a:cxn>
                    <a:cxn ang="T76">
                      <a:pos x="T36" y="T37"/>
                    </a:cxn>
                    <a:cxn ang="T77">
                      <a:pos x="T38" y="T39"/>
                    </a:cxn>
                    <a:cxn ang="T78">
                      <a:pos x="T40" y="T41"/>
                    </a:cxn>
                    <a:cxn ang="T79">
                      <a:pos x="T42" y="T43"/>
                    </a:cxn>
                    <a:cxn ang="T80">
                      <a:pos x="T44" y="T45"/>
                    </a:cxn>
                    <a:cxn ang="T81">
                      <a:pos x="T46" y="T47"/>
                    </a:cxn>
                    <a:cxn ang="T82">
                      <a:pos x="T48" y="T49"/>
                    </a:cxn>
                    <a:cxn ang="T83">
                      <a:pos x="T50" y="T51"/>
                    </a:cxn>
                    <a:cxn ang="T84">
                      <a:pos x="T52" y="T53"/>
                    </a:cxn>
                    <a:cxn ang="T85">
                      <a:pos x="T54" y="T55"/>
                    </a:cxn>
                    <a:cxn ang="T86">
                      <a:pos x="T56" y="T57"/>
                    </a:cxn>
                  </a:cxnLst>
                  <a:rect l="T87" t="T88" r="T89" b="T90"/>
                  <a:pathLst>
                    <a:path w="500" h="445">
                      <a:moveTo>
                        <a:pt x="10" y="249"/>
                      </a:moveTo>
                      <a:cubicBezTo>
                        <a:pt x="5" y="242"/>
                        <a:pt x="3" y="236"/>
                        <a:pt x="0" y="228"/>
                      </a:cubicBezTo>
                      <a:cubicBezTo>
                        <a:pt x="4" y="194"/>
                        <a:pt x="1" y="162"/>
                        <a:pt x="24" y="136"/>
                      </a:cubicBezTo>
                      <a:cubicBezTo>
                        <a:pt x="25" y="134"/>
                        <a:pt x="26" y="131"/>
                        <a:pt x="27" y="129"/>
                      </a:cubicBezTo>
                      <a:cubicBezTo>
                        <a:pt x="28" y="123"/>
                        <a:pt x="27" y="117"/>
                        <a:pt x="29" y="112"/>
                      </a:cubicBezTo>
                      <a:cubicBezTo>
                        <a:pt x="31" y="104"/>
                        <a:pt x="63" y="77"/>
                        <a:pt x="70" y="67"/>
                      </a:cubicBezTo>
                      <a:cubicBezTo>
                        <a:pt x="74" y="53"/>
                        <a:pt x="89" y="50"/>
                        <a:pt x="101" y="45"/>
                      </a:cubicBezTo>
                      <a:cubicBezTo>
                        <a:pt x="106" y="28"/>
                        <a:pt x="120" y="30"/>
                        <a:pt x="135" y="26"/>
                      </a:cubicBezTo>
                      <a:cubicBezTo>
                        <a:pt x="150" y="15"/>
                        <a:pt x="160" y="7"/>
                        <a:pt x="178" y="2"/>
                      </a:cubicBezTo>
                      <a:cubicBezTo>
                        <a:pt x="408" y="4"/>
                        <a:pt x="304" y="0"/>
                        <a:pt x="399" y="16"/>
                      </a:cubicBezTo>
                      <a:cubicBezTo>
                        <a:pt x="414" y="27"/>
                        <a:pt x="415" y="44"/>
                        <a:pt x="425" y="57"/>
                      </a:cubicBezTo>
                      <a:cubicBezTo>
                        <a:pt x="430" y="63"/>
                        <a:pt x="440" y="65"/>
                        <a:pt x="447" y="67"/>
                      </a:cubicBezTo>
                      <a:cubicBezTo>
                        <a:pt x="452" y="76"/>
                        <a:pt x="458" y="75"/>
                        <a:pt x="466" y="81"/>
                      </a:cubicBezTo>
                      <a:cubicBezTo>
                        <a:pt x="470" y="97"/>
                        <a:pt x="473" y="110"/>
                        <a:pt x="485" y="122"/>
                      </a:cubicBezTo>
                      <a:cubicBezTo>
                        <a:pt x="499" y="169"/>
                        <a:pt x="500" y="225"/>
                        <a:pt x="480" y="271"/>
                      </a:cubicBezTo>
                      <a:cubicBezTo>
                        <a:pt x="478" y="286"/>
                        <a:pt x="479" y="290"/>
                        <a:pt x="466" y="297"/>
                      </a:cubicBezTo>
                      <a:cubicBezTo>
                        <a:pt x="459" y="307"/>
                        <a:pt x="453" y="321"/>
                        <a:pt x="447" y="333"/>
                      </a:cubicBezTo>
                      <a:cubicBezTo>
                        <a:pt x="445" y="338"/>
                        <a:pt x="446" y="344"/>
                        <a:pt x="442" y="348"/>
                      </a:cubicBezTo>
                      <a:cubicBezTo>
                        <a:pt x="438" y="352"/>
                        <a:pt x="427" y="357"/>
                        <a:pt x="427" y="357"/>
                      </a:cubicBezTo>
                      <a:cubicBezTo>
                        <a:pt x="419" y="370"/>
                        <a:pt x="425" y="362"/>
                        <a:pt x="408" y="379"/>
                      </a:cubicBezTo>
                      <a:cubicBezTo>
                        <a:pt x="406" y="381"/>
                        <a:pt x="401" y="386"/>
                        <a:pt x="401" y="386"/>
                      </a:cubicBezTo>
                      <a:cubicBezTo>
                        <a:pt x="397" y="400"/>
                        <a:pt x="389" y="401"/>
                        <a:pt x="379" y="410"/>
                      </a:cubicBezTo>
                      <a:cubicBezTo>
                        <a:pt x="348" y="437"/>
                        <a:pt x="369" y="428"/>
                        <a:pt x="307" y="432"/>
                      </a:cubicBezTo>
                      <a:cubicBezTo>
                        <a:pt x="261" y="445"/>
                        <a:pt x="209" y="443"/>
                        <a:pt x="163" y="429"/>
                      </a:cubicBezTo>
                      <a:cubicBezTo>
                        <a:pt x="156" y="424"/>
                        <a:pt x="149" y="423"/>
                        <a:pt x="142" y="417"/>
                      </a:cubicBezTo>
                      <a:cubicBezTo>
                        <a:pt x="125" y="403"/>
                        <a:pt x="112" y="389"/>
                        <a:pt x="91" y="384"/>
                      </a:cubicBezTo>
                      <a:cubicBezTo>
                        <a:pt x="86" y="374"/>
                        <a:pt x="79" y="373"/>
                        <a:pt x="72" y="364"/>
                      </a:cubicBezTo>
                      <a:cubicBezTo>
                        <a:pt x="56" y="343"/>
                        <a:pt x="49" y="320"/>
                        <a:pt x="27" y="304"/>
                      </a:cubicBezTo>
                      <a:cubicBezTo>
                        <a:pt x="18" y="282"/>
                        <a:pt x="10" y="275"/>
                        <a:pt x="10" y="249"/>
                      </a:cubicBezTo>
                      <a:close/>
                    </a:path>
                  </a:pathLst>
                </a:custGeom>
                <a:solidFill>
                  <a:srgbClr val="BFBFBF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dirty="0"/>
                </a:p>
              </p:txBody>
            </p:sp>
          </p:grpSp>
          <p:sp>
            <p:nvSpPr>
              <p:cNvPr id="1489" name="5-Point Star 1488"/>
              <p:cNvSpPr/>
              <p:nvPr/>
            </p:nvSpPr>
            <p:spPr>
              <a:xfrm>
                <a:off x="3436301" y="3364979"/>
                <a:ext cx="201217" cy="201217"/>
              </a:xfrm>
              <a:prstGeom prst="star5">
                <a:avLst/>
              </a:prstGeom>
              <a:solidFill>
                <a:srgbClr val="FF00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426" name="Group 621"/>
            <p:cNvGrpSpPr/>
            <p:nvPr/>
          </p:nvGrpSpPr>
          <p:grpSpPr>
            <a:xfrm>
              <a:off x="3363046" y="2173312"/>
              <a:ext cx="987288" cy="903975"/>
              <a:chOff x="3171214" y="2912992"/>
              <a:chExt cx="987288" cy="903975"/>
            </a:xfrm>
          </p:grpSpPr>
          <p:grpSp>
            <p:nvGrpSpPr>
              <p:cNvPr id="1484" name="Group 193"/>
              <p:cNvGrpSpPr>
                <a:grpSpLocks/>
              </p:cNvGrpSpPr>
              <p:nvPr/>
            </p:nvGrpSpPr>
            <p:grpSpPr bwMode="auto">
              <a:xfrm>
                <a:off x="3171214" y="2912992"/>
                <a:ext cx="987288" cy="903975"/>
                <a:chOff x="311" y="500"/>
                <a:chExt cx="474" cy="434"/>
              </a:xfrm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grpSpPr>
            <p:sp>
              <p:nvSpPr>
                <p:cNvPr id="1486" name="Freeform 186"/>
                <p:cNvSpPr>
                  <a:spLocks/>
                </p:cNvSpPr>
                <p:nvPr/>
              </p:nvSpPr>
              <p:spPr bwMode="auto">
                <a:xfrm>
                  <a:off x="311" y="500"/>
                  <a:ext cx="474" cy="434"/>
                </a:xfrm>
                <a:custGeom>
                  <a:avLst/>
                  <a:gdLst>
                    <a:gd name="T0" fmla="*/ 94 w 1363"/>
                    <a:gd name="T1" fmla="*/ 401 h 1220"/>
                    <a:gd name="T2" fmla="*/ 74 w 1363"/>
                    <a:gd name="T3" fmla="*/ 384 h 1220"/>
                    <a:gd name="T4" fmla="*/ 61 w 1363"/>
                    <a:gd name="T5" fmla="*/ 371 h 1220"/>
                    <a:gd name="T6" fmla="*/ 50 w 1363"/>
                    <a:gd name="T7" fmla="*/ 355 h 1220"/>
                    <a:gd name="T8" fmla="*/ 45 w 1363"/>
                    <a:gd name="T9" fmla="*/ 345 h 1220"/>
                    <a:gd name="T10" fmla="*/ 35 w 1363"/>
                    <a:gd name="T11" fmla="*/ 334 h 1220"/>
                    <a:gd name="T12" fmla="*/ 30 w 1363"/>
                    <a:gd name="T13" fmla="*/ 323 h 1220"/>
                    <a:gd name="T14" fmla="*/ 19 w 1363"/>
                    <a:gd name="T15" fmla="*/ 302 h 1220"/>
                    <a:gd name="T16" fmla="*/ 14 w 1363"/>
                    <a:gd name="T17" fmla="*/ 277 h 1220"/>
                    <a:gd name="T18" fmla="*/ 8 w 1363"/>
                    <a:gd name="T19" fmla="*/ 256 h 1220"/>
                    <a:gd name="T20" fmla="*/ 16 w 1363"/>
                    <a:gd name="T21" fmla="*/ 166 h 1220"/>
                    <a:gd name="T22" fmla="*/ 21 w 1363"/>
                    <a:gd name="T23" fmla="*/ 157 h 1220"/>
                    <a:gd name="T24" fmla="*/ 31 w 1363"/>
                    <a:gd name="T25" fmla="*/ 123 h 1220"/>
                    <a:gd name="T26" fmla="*/ 38 w 1363"/>
                    <a:gd name="T27" fmla="*/ 110 h 1220"/>
                    <a:gd name="T28" fmla="*/ 41 w 1363"/>
                    <a:gd name="T29" fmla="*/ 95 h 1220"/>
                    <a:gd name="T30" fmla="*/ 53 w 1363"/>
                    <a:gd name="T31" fmla="*/ 82 h 1220"/>
                    <a:gd name="T32" fmla="*/ 64 w 1363"/>
                    <a:gd name="T33" fmla="*/ 72 h 1220"/>
                    <a:gd name="T34" fmla="*/ 67 w 1363"/>
                    <a:gd name="T35" fmla="*/ 70 h 1220"/>
                    <a:gd name="T36" fmla="*/ 69 w 1363"/>
                    <a:gd name="T37" fmla="*/ 66 h 1220"/>
                    <a:gd name="T38" fmla="*/ 78 w 1363"/>
                    <a:gd name="T39" fmla="*/ 60 h 1220"/>
                    <a:gd name="T40" fmla="*/ 89 w 1363"/>
                    <a:gd name="T41" fmla="*/ 51 h 1220"/>
                    <a:gd name="T42" fmla="*/ 98 w 1363"/>
                    <a:gd name="T43" fmla="*/ 44 h 1220"/>
                    <a:gd name="T44" fmla="*/ 118 w 1363"/>
                    <a:gd name="T45" fmla="*/ 30 h 1220"/>
                    <a:gd name="T46" fmla="*/ 140 w 1363"/>
                    <a:gd name="T47" fmla="*/ 18 h 1220"/>
                    <a:gd name="T48" fmla="*/ 214 w 1363"/>
                    <a:gd name="T49" fmla="*/ 5 h 1220"/>
                    <a:gd name="T50" fmla="*/ 317 w 1363"/>
                    <a:gd name="T51" fmla="*/ 7 h 1220"/>
                    <a:gd name="T52" fmla="*/ 366 w 1363"/>
                    <a:gd name="T53" fmla="*/ 11 h 1220"/>
                    <a:gd name="T54" fmla="*/ 378 w 1363"/>
                    <a:gd name="T55" fmla="*/ 15 h 1220"/>
                    <a:gd name="T56" fmla="*/ 389 w 1363"/>
                    <a:gd name="T57" fmla="*/ 21 h 1220"/>
                    <a:gd name="T58" fmla="*/ 398 w 1363"/>
                    <a:gd name="T59" fmla="*/ 24 h 1220"/>
                    <a:gd name="T60" fmla="*/ 411 w 1363"/>
                    <a:gd name="T61" fmla="*/ 32 h 1220"/>
                    <a:gd name="T62" fmla="*/ 417 w 1363"/>
                    <a:gd name="T63" fmla="*/ 41 h 1220"/>
                    <a:gd name="T64" fmla="*/ 440 w 1363"/>
                    <a:gd name="T65" fmla="*/ 49 h 1220"/>
                    <a:gd name="T66" fmla="*/ 446 w 1363"/>
                    <a:gd name="T67" fmla="*/ 65 h 1220"/>
                    <a:gd name="T68" fmla="*/ 458 w 1363"/>
                    <a:gd name="T69" fmla="*/ 73 h 1220"/>
                    <a:gd name="T70" fmla="*/ 466 w 1363"/>
                    <a:gd name="T71" fmla="*/ 128 h 1220"/>
                    <a:gd name="T72" fmla="*/ 469 w 1363"/>
                    <a:gd name="T73" fmla="*/ 162 h 1220"/>
                    <a:gd name="T74" fmla="*/ 473 w 1363"/>
                    <a:gd name="T75" fmla="*/ 185 h 1220"/>
                    <a:gd name="T76" fmla="*/ 468 w 1363"/>
                    <a:gd name="T77" fmla="*/ 210 h 1220"/>
                    <a:gd name="T78" fmla="*/ 467 w 1363"/>
                    <a:gd name="T79" fmla="*/ 252 h 1220"/>
                    <a:gd name="T80" fmla="*/ 457 w 1363"/>
                    <a:gd name="T81" fmla="*/ 297 h 1220"/>
                    <a:gd name="T82" fmla="*/ 444 w 1363"/>
                    <a:gd name="T83" fmla="*/ 314 h 1220"/>
                    <a:gd name="T84" fmla="*/ 436 w 1363"/>
                    <a:gd name="T85" fmla="*/ 339 h 1220"/>
                    <a:gd name="T86" fmla="*/ 431 w 1363"/>
                    <a:gd name="T87" fmla="*/ 349 h 1220"/>
                    <a:gd name="T88" fmla="*/ 403 w 1363"/>
                    <a:gd name="T89" fmla="*/ 385 h 1220"/>
                    <a:gd name="T90" fmla="*/ 391 w 1363"/>
                    <a:gd name="T91" fmla="*/ 397 h 1220"/>
                    <a:gd name="T92" fmla="*/ 369 w 1363"/>
                    <a:gd name="T93" fmla="*/ 411 h 1220"/>
                    <a:gd name="T94" fmla="*/ 328 w 1363"/>
                    <a:gd name="T95" fmla="*/ 424 h 1220"/>
                    <a:gd name="T96" fmla="*/ 320 w 1363"/>
                    <a:gd name="T97" fmla="*/ 425 h 1220"/>
                    <a:gd name="T98" fmla="*/ 314 w 1363"/>
                    <a:gd name="T99" fmla="*/ 429 h 1220"/>
                    <a:gd name="T100" fmla="*/ 281 w 1363"/>
                    <a:gd name="T101" fmla="*/ 430 h 1220"/>
                    <a:gd name="T102" fmla="*/ 263 w 1363"/>
                    <a:gd name="T103" fmla="*/ 434 h 1220"/>
                    <a:gd name="T104" fmla="*/ 164 w 1363"/>
                    <a:gd name="T105" fmla="*/ 433 h 1220"/>
                    <a:gd name="T106" fmla="*/ 111 w 1363"/>
                    <a:gd name="T107" fmla="*/ 412 h 1220"/>
                    <a:gd name="T108" fmla="*/ 94 w 1363"/>
                    <a:gd name="T109" fmla="*/ 403 h 1220"/>
                    <a:gd name="T110" fmla="*/ 94 w 1363"/>
                    <a:gd name="T111" fmla="*/ 401 h 1220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w 1363"/>
                    <a:gd name="T169" fmla="*/ 0 h 1220"/>
                    <a:gd name="T170" fmla="*/ 1363 w 1363"/>
                    <a:gd name="T171" fmla="*/ 1220 h 1220"/>
                  </a:gdLst>
                  <a:ahLst/>
                  <a:cxnLst>
                    <a:cxn ang="T112">
                      <a:pos x="T0" y="T1"/>
                    </a:cxn>
                    <a:cxn ang="T113">
                      <a:pos x="T2" y="T3"/>
                    </a:cxn>
                    <a:cxn ang="T114">
                      <a:pos x="T4" y="T5"/>
                    </a:cxn>
                    <a:cxn ang="T115">
                      <a:pos x="T6" y="T7"/>
                    </a:cxn>
                    <a:cxn ang="T116">
                      <a:pos x="T8" y="T9"/>
                    </a:cxn>
                    <a:cxn ang="T117">
                      <a:pos x="T10" y="T11"/>
                    </a:cxn>
                    <a:cxn ang="T118">
                      <a:pos x="T12" y="T13"/>
                    </a:cxn>
                    <a:cxn ang="T119">
                      <a:pos x="T14" y="T15"/>
                    </a:cxn>
                    <a:cxn ang="T120">
                      <a:pos x="T16" y="T17"/>
                    </a:cxn>
                    <a:cxn ang="T121">
                      <a:pos x="T18" y="T19"/>
                    </a:cxn>
                    <a:cxn ang="T122">
                      <a:pos x="T20" y="T21"/>
                    </a:cxn>
                    <a:cxn ang="T123">
                      <a:pos x="T22" y="T23"/>
                    </a:cxn>
                    <a:cxn ang="T124">
                      <a:pos x="T24" y="T25"/>
                    </a:cxn>
                    <a:cxn ang="T125">
                      <a:pos x="T26" y="T27"/>
                    </a:cxn>
                    <a:cxn ang="T126">
                      <a:pos x="T28" y="T29"/>
                    </a:cxn>
                    <a:cxn ang="T127">
                      <a:pos x="T30" y="T31"/>
                    </a:cxn>
                    <a:cxn ang="T128">
                      <a:pos x="T32" y="T33"/>
                    </a:cxn>
                    <a:cxn ang="T129">
                      <a:pos x="T34" y="T35"/>
                    </a:cxn>
                    <a:cxn ang="T130">
                      <a:pos x="T36" y="T37"/>
                    </a:cxn>
                    <a:cxn ang="T131">
                      <a:pos x="T38" y="T39"/>
                    </a:cxn>
                    <a:cxn ang="T132">
                      <a:pos x="T40" y="T41"/>
                    </a:cxn>
                    <a:cxn ang="T133">
                      <a:pos x="T42" y="T43"/>
                    </a:cxn>
                    <a:cxn ang="T134">
                      <a:pos x="T44" y="T45"/>
                    </a:cxn>
                    <a:cxn ang="T135">
                      <a:pos x="T46" y="T47"/>
                    </a:cxn>
                    <a:cxn ang="T136">
                      <a:pos x="T48" y="T49"/>
                    </a:cxn>
                    <a:cxn ang="T137">
                      <a:pos x="T50" y="T51"/>
                    </a:cxn>
                    <a:cxn ang="T138">
                      <a:pos x="T52" y="T53"/>
                    </a:cxn>
                    <a:cxn ang="T139">
                      <a:pos x="T54" y="T55"/>
                    </a:cxn>
                    <a:cxn ang="T140">
                      <a:pos x="T56" y="T57"/>
                    </a:cxn>
                    <a:cxn ang="T141">
                      <a:pos x="T58" y="T59"/>
                    </a:cxn>
                    <a:cxn ang="T142">
                      <a:pos x="T60" y="T61"/>
                    </a:cxn>
                    <a:cxn ang="T143">
                      <a:pos x="T62" y="T63"/>
                    </a:cxn>
                    <a:cxn ang="T144">
                      <a:pos x="T64" y="T65"/>
                    </a:cxn>
                    <a:cxn ang="T145">
                      <a:pos x="T66" y="T67"/>
                    </a:cxn>
                    <a:cxn ang="T146">
                      <a:pos x="T68" y="T69"/>
                    </a:cxn>
                    <a:cxn ang="T147">
                      <a:pos x="T70" y="T71"/>
                    </a:cxn>
                    <a:cxn ang="T148">
                      <a:pos x="T72" y="T73"/>
                    </a:cxn>
                    <a:cxn ang="T149">
                      <a:pos x="T74" y="T75"/>
                    </a:cxn>
                    <a:cxn ang="T150">
                      <a:pos x="T76" y="T77"/>
                    </a:cxn>
                    <a:cxn ang="T151">
                      <a:pos x="T78" y="T79"/>
                    </a:cxn>
                    <a:cxn ang="T152">
                      <a:pos x="T80" y="T81"/>
                    </a:cxn>
                    <a:cxn ang="T153">
                      <a:pos x="T82" y="T83"/>
                    </a:cxn>
                    <a:cxn ang="T154">
                      <a:pos x="T84" y="T85"/>
                    </a:cxn>
                    <a:cxn ang="T155">
                      <a:pos x="T86" y="T87"/>
                    </a:cxn>
                    <a:cxn ang="T156">
                      <a:pos x="T88" y="T89"/>
                    </a:cxn>
                    <a:cxn ang="T157">
                      <a:pos x="T90" y="T91"/>
                    </a:cxn>
                    <a:cxn ang="T158">
                      <a:pos x="T92" y="T93"/>
                    </a:cxn>
                    <a:cxn ang="T159">
                      <a:pos x="T94" y="T95"/>
                    </a:cxn>
                    <a:cxn ang="T160">
                      <a:pos x="T96" y="T97"/>
                    </a:cxn>
                    <a:cxn ang="T161">
                      <a:pos x="T98" y="T99"/>
                    </a:cxn>
                    <a:cxn ang="T162">
                      <a:pos x="T100" y="T101"/>
                    </a:cxn>
                    <a:cxn ang="T163">
                      <a:pos x="T102" y="T103"/>
                    </a:cxn>
                    <a:cxn ang="T164">
                      <a:pos x="T104" y="T105"/>
                    </a:cxn>
                    <a:cxn ang="T165">
                      <a:pos x="T106" y="T107"/>
                    </a:cxn>
                    <a:cxn ang="T166">
                      <a:pos x="T108" y="T109"/>
                    </a:cxn>
                    <a:cxn ang="T167">
                      <a:pos x="T110" y="T111"/>
                    </a:cxn>
                  </a:cxnLst>
                  <a:rect l="T168" t="T169" r="T170" b="T171"/>
                  <a:pathLst>
                    <a:path w="1363" h="1220">
                      <a:moveTo>
                        <a:pt x="269" y="1127"/>
                      </a:moveTo>
                      <a:cubicBezTo>
                        <a:pt x="252" y="1110"/>
                        <a:pt x="231" y="1096"/>
                        <a:pt x="214" y="1079"/>
                      </a:cubicBezTo>
                      <a:cubicBezTo>
                        <a:pt x="201" y="1066"/>
                        <a:pt x="192" y="1055"/>
                        <a:pt x="176" y="1044"/>
                      </a:cubicBezTo>
                      <a:cubicBezTo>
                        <a:pt x="166" y="1030"/>
                        <a:pt x="158" y="1008"/>
                        <a:pt x="144" y="999"/>
                      </a:cubicBezTo>
                      <a:cubicBezTo>
                        <a:pt x="140" y="986"/>
                        <a:pt x="137" y="980"/>
                        <a:pt x="128" y="970"/>
                      </a:cubicBezTo>
                      <a:cubicBezTo>
                        <a:pt x="124" y="955"/>
                        <a:pt x="112" y="950"/>
                        <a:pt x="102" y="938"/>
                      </a:cubicBezTo>
                      <a:cubicBezTo>
                        <a:pt x="95" y="929"/>
                        <a:pt x="93" y="918"/>
                        <a:pt x="86" y="909"/>
                      </a:cubicBezTo>
                      <a:cubicBezTo>
                        <a:pt x="79" y="887"/>
                        <a:pt x="61" y="871"/>
                        <a:pt x="54" y="848"/>
                      </a:cubicBezTo>
                      <a:cubicBezTo>
                        <a:pt x="53" y="825"/>
                        <a:pt x="60" y="795"/>
                        <a:pt x="41" y="778"/>
                      </a:cubicBezTo>
                      <a:cubicBezTo>
                        <a:pt x="35" y="759"/>
                        <a:pt x="28" y="739"/>
                        <a:pt x="22" y="720"/>
                      </a:cubicBezTo>
                      <a:cubicBezTo>
                        <a:pt x="23" y="680"/>
                        <a:pt x="0" y="525"/>
                        <a:pt x="45" y="468"/>
                      </a:cubicBezTo>
                      <a:cubicBezTo>
                        <a:pt x="48" y="454"/>
                        <a:pt x="51" y="451"/>
                        <a:pt x="61" y="442"/>
                      </a:cubicBezTo>
                      <a:cubicBezTo>
                        <a:pt x="66" y="418"/>
                        <a:pt x="59" y="356"/>
                        <a:pt x="89" y="346"/>
                      </a:cubicBezTo>
                      <a:cubicBezTo>
                        <a:pt x="98" y="333"/>
                        <a:pt x="98" y="318"/>
                        <a:pt x="109" y="308"/>
                      </a:cubicBezTo>
                      <a:cubicBezTo>
                        <a:pt x="113" y="294"/>
                        <a:pt x="113" y="279"/>
                        <a:pt x="118" y="266"/>
                      </a:cubicBezTo>
                      <a:cubicBezTo>
                        <a:pt x="121" y="259"/>
                        <a:pt x="146" y="236"/>
                        <a:pt x="153" y="231"/>
                      </a:cubicBezTo>
                      <a:cubicBezTo>
                        <a:pt x="159" y="215"/>
                        <a:pt x="173" y="212"/>
                        <a:pt x="185" y="202"/>
                      </a:cubicBezTo>
                      <a:cubicBezTo>
                        <a:pt x="187" y="200"/>
                        <a:pt x="190" y="198"/>
                        <a:pt x="192" y="196"/>
                      </a:cubicBezTo>
                      <a:cubicBezTo>
                        <a:pt x="194" y="193"/>
                        <a:pt x="195" y="189"/>
                        <a:pt x="198" y="186"/>
                      </a:cubicBezTo>
                      <a:cubicBezTo>
                        <a:pt x="206" y="178"/>
                        <a:pt x="217" y="179"/>
                        <a:pt x="224" y="170"/>
                      </a:cubicBezTo>
                      <a:cubicBezTo>
                        <a:pt x="234" y="157"/>
                        <a:pt x="240" y="150"/>
                        <a:pt x="256" y="144"/>
                      </a:cubicBezTo>
                      <a:cubicBezTo>
                        <a:pt x="263" y="133"/>
                        <a:pt x="269" y="129"/>
                        <a:pt x="281" y="125"/>
                      </a:cubicBezTo>
                      <a:cubicBezTo>
                        <a:pt x="299" y="109"/>
                        <a:pt x="315" y="91"/>
                        <a:pt x="339" y="84"/>
                      </a:cubicBezTo>
                      <a:cubicBezTo>
                        <a:pt x="357" y="63"/>
                        <a:pt x="376" y="57"/>
                        <a:pt x="403" y="52"/>
                      </a:cubicBezTo>
                      <a:cubicBezTo>
                        <a:pt x="448" y="0"/>
                        <a:pt x="559" y="15"/>
                        <a:pt x="614" y="13"/>
                      </a:cubicBezTo>
                      <a:cubicBezTo>
                        <a:pt x="713" y="2"/>
                        <a:pt x="813" y="15"/>
                        <a:pt x="912" y="20"/>
                      </a:cubicBezTo>
                      <a:cubicBezTo>
                        <a:pt x="955" y="34"/>
                        <a:pt x="1013" y="31"/>
                        <a:pt x="1053" y="32"/>
                      </a:cubicBezTo>
                      <a:cubicBezTo>
                        <a:pt x="1064" y="37"/>
                        <a:pt x="1076" y="38"/>
                        <a:pt x="1088" y="42"/>
                      </a:cubicBezTo>
                      <a:cubicBezTo>
                        <a:pt x="1098" y="49"/>
                        <a:pt x="1108" y="54"/>
                        <a:pt x="1120" y="58"/>
                      </a:cubicBezTo>
                      <a:cubicBezTo>
                        <a:pt x="1144" y="74"/>
                        <a:pt x="1110" y="53"/>
                        <a:pt x="1145" y="68"/>
                      </a:cubicBezTo>
                      <a:cubicBezTo>
                        <a:pt x="1158" y="74"/>
                        <a:pt x="1167" y="86"/>
                        <a:pt x="1181" y="90"/>
                      </a:cubicBezTo>
                      <a:cubicBezTo>
                        <a:pt x="1193" y="98"/>
                        <a:pt x="1190" y="106"/>
                        <a:pt x="1200" y="116"/>
                      </a:cubicBezTo>
                      <a:cubicBezTo>
                        <a:pt x="1214" y="130"/>
                        <a:pt x="1246" y="133"/>
                        <a:pt x="1264" y="138"/>
                      </a:cubicBezTo>
                      <a:cubicBezTo>
                        <a:pt x="1274" y="155"/>
                        <a:pt x="1262" y="177"/>
                        <a:pt x="1283" y="183"/>
                      </a:cubicBezTo>
                      <a:cubicBezTo>
                        <a:pt x="1291" y="195"/>
                        <a:pt x="1304" y="200"/>
                        <a:pt x="1318" y="205"/>
                      </a:cubicBezTo>
                      <a:cubicBezTo>
                        <a:pt x="1319" y="236"/>
                        <a:pt x="1313" y="331"/>
                        <a:pt x="1341" y="359"/>
                      </a:cubicBezTo>
                      <a:cubicBezTo>
                        <a:pt x="1351" y="390"/>
                        <a:pt x="1341" y="424"/>
                        <a:pt x="1350" y="455"/>
                      </a:cubicBezTo>
                      <a:cubicBezTo>
                        <a:pt x="1353" y="476"/>
                        <a:pt x="1356" y="498"/>
                        <a:pt x="1360" y="519"/>
                      </a:cubicBezTo>
                      <a:cubicBezTo>
                        <a:pt x="1358" y="555"/>
                        <a:pt x="1363" y="565"/>
                        <a:pt x="1347" y="589"/>
                      </a:cubicBezTo>
                      <a:cubicBezTo>
                        <a:pt x="1344" y="635"/>
                        <a:pt x="1342" y="661"/>
                        <a:pt x="1344" y="708"/>
                      </a:cubicBezTo>
                      <a:cubicBezTo>
                        <a:pt x="1342" y="761"/>
                        <a:pt x="1358" y="806"/>
                        <a:pt x="1315" y="836"/>
                      </a:cubicBezTo>
                      <a:cubicBezTo>
                        <a:pt x="1304" y="853"/>
                        <a:pt x="1290" y="869"/>
                        <a:pt x="1277" y="884"/>
                      </a:cubicBezTo>
                      <a:cubicBezTo>
                        <a:pt x="1273" y="908"/>
                        <a:pt x="1268" y="934"/>
                        <a:pt x="1254" y="954"/>
                      </a:cubicBezTo>
                      <a:cubicBezTo>
                        <a:pt x="1251" y="965"/>
                        <a:pt x="1246" y="972"/>
                        <a:pt x="1238" y="980"/>
                      </a:cubicBezTo>
                      <a:cubicBezTo>
                        <a:pt x="1225" y="1020"/>
                        <a:pt x="1189" y="1055"/>
                        <a:pt x="1158" y="1082"/>
                      </a:cubicBezTo>
                      <a:cubicBezTo>
                        <a:pt x="1150" y="1107"/>
                        <a:pt x="1147" y="1106"/>
                        <a:pt x="1123" y="1117"/>
                      </a:cubicBezTo>
                      <a:cubicBezTo>
                        <a:pt x="1108" y="1134"/>
                        <a:pt x="1083" y="1148"/>
                        <a:pt x="1062" y="1156"/>
                      </a:cubicBezTo>
                      <a:cubicBezTo>
                        <a:pt x="1036" y="1196"/>
                        <a:pt x="987" y="1189"/>
                        <a:pt x="944" y="1191"/>
                      </a:cubicBezTo>
                      <a:cubicBezTo>
                        <a:pt x="936" y="1192"/>
                        <a:pt x="928" y="1191"/>
                        <a:pt x="921" y="1194"/>
                      </a:cubicBezTo>
                      <a:cubicBezTo>
                        <a:pt x="914" y="1197"/>
                        <a:pt x="910" y="1207"/>
                        <a:pt x="902" y="1207"/>
                      </a:cubicBezTo>
                      <a:cubicBezTo>
                        <a:pt x="871" y="1208"/>
                        <a:pt x="840" y="1209"/>
                        <a:pt x="809" y="1210"/>
                      </a:cubicBezTo>
                      <a:cubicBezTo>
                        <a:pt x="790" y="1215"/>
                        <a:pt x="776" y="1217"/>
                        <a:pt x="755" y="1220"/>
                      </a:cubicBezTo>
                      <a:cubicBezTo>
                        <a:pt x="661" y="1219"/>
                        <a:pt x="567" y="1219"/>
                        <a:pt x="473" y="1216"/>
                      </a:cubicBezTo>
                      <a:cubicBezTo>
                        <a:pt x="417" y="1214"/>
                        <a:pt x="369" y="1175"/>
                        <a:pt x="320" y="1159"/>
                      </a:cubicBezTo>
                      <a:cubicBezTo>
                        <a:pt x="307" y="1146"/>
                        <a:pt x="277" y="1141"/>
                        <a:pt x="269" y="1133"/>
                      </a:cubicBezTo>
                      <a:cubicBezTo>
                        <a:pt x="268" y="1132"/>
                        <a:pt x="269" y="1129"/>
                        <a:pt x="269" y="1127"/>
                      </a:cubicBezTo>
                      <a:close/>
                    </a:path>
                  </a:pathLst>
                </a:custGeom>
                <a:solidFill>
                  <a:srgbClr val="FFC1C1"/>
                </a:solidFill>
                <a:ln w="19050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1487" name="Freeform 187"/>
                <p:cNvSpPr>
                  <a:spLocks/>
                </p:cNvSpPr>
                <p:nvPr/>
              </p:nvSpPr>
              <p:spPr bwMode="auto">
                <a:xfrm>
                  <a:off x="363" y="603"/>
                  <a:ext cx="382" cy="310"/>
                </a:xfrm>
                <a:custGeom>
                  <a:avLst/>
                  <a:gdLst>
                    <a:gd name="T0" fmla="*/ 8 w 500"/>
                    <a:gd name="T1" fmla="*/ 173 h 445"/>
                    <a:gd name="T2" fmla="*/ 0 w 500"/>
                    <a:gd name="T3" fmla="*/ 159 h 445"/>
                    <a:gd name="T4" fmla="*/ 18 w 500"/>
                    <a:gd name="T5" fmla="*/ 95 h 445"/>
                    <a:gd name="T6" fmla="*/ 21 w 500"/>
                    <a:gd name="T7" fmla="*/ 90 h 445"/>
                    <a:gd name="T8" fmla="*/ 22 w 500"/>
                    <a:gd name="T9" fmla="*/ 78 h 445"/>
                    <a:gd name="T10" fmla="*/ 53 w 500"/>
                    <a:gd name="T11" fmla="*/ 47 h 445"/>
                    <a:gd name="T12" fmla="*/ 77 w 500"/>
                    <a:gd name="T13" fmla="*/ 31 h 445"/>
                    <a:gd name="T14" fmla="*/ 103 w 500"/>
                    <a:gd name="T15" fmla="*/ 18 h 445"/>
                    <a:gd name="T16" fmla="*/ 136 w 500"/>
                    <a:gd name="T17" fmla="*/ 1 h 445"/>
                    <a:gd name="T18" fmla="*/ 305 w 500"/>
                    <a:gd name="T19" fmla="*/ 11 h 445"/>
                    <a:gd name="T20" fmla="*/ 325 w 500"/>
                    <a:gd name="T21" fmla="*/ 40 h 445"/>
                    <a:gd name="T22" fmla="*/ 342 w 500"/>
                    <a:gd name="T23" fmla="*/ 47 h 445"/>
                    <a:gd name="T24" fmla="*/ 356 w 500"/>
                    <a:gd name="T25" fmla="*/ 56 h 445"/>
                    <a:gd name="T26" fmla="*/ 371 w 500"/>
                    <a:gd name="T27" fmla="*/ 85 h 445"/>
                    <a:gd name="T28" fmla="*/ 367 w 500"/>
                    <a:gd name="T29" fmla="*/ 189 h 445"/>
                    <a:gd name="T30" fmla="*/ 356 w 500"/>
                    <a:gd name="T31" fmla="*/ 207 h 445"/>
                    <a:gd name="T32" fmla="*/ 342 w 500"/>
                    <a:gd name="T33" fmla="*/ 232 h 445"/>
                    <a:gd name="T34" fmla="*/ 338 w 500"/>
                    <a:gd name="T35" fmla="*/ 242 h 445"/>
                    <a:gd name="T36" fmla="*/ 326 w 500"/>
                    <a:gd name="T37" fmla="*/ 249 h 445"/>
                    <a:gd name="T38" fmla="*/ 312 w 500"/>
                    <a:gd name="T39" fmla="*/ 264 h 445"/>
                    <a:gd name="T40" fmla="*/ 306 w 500"/>
                    <a:gd name="T41" fmla="*/ 269 h 445"/>
                    <a:gd name="T42" fmla="*/ 290 w 500"/>
                    <a:gd name="T43" fmla="*/ 286 h 445"/>
                    <a:gd name="T44" fmla="*/ 235 w 500"/>
                    <a:gd name="T45" fmla="*/ 301 h 445"/>
                    <a:gd name="T46" fmla="*/ 125 w 500"/>
                    <a:gd name="T47" fmla="*/ 299 h 445"/>
                    <a:gd name="T48" fmla="*/ 108 w 500"/>
                    <a:gd name="T49" fmla="*/ 290 h 445"/>
                    <a:gd name="T50" fmla="*/ 70 w 500"/>
                    <a:gd name="T51" fmla="*/ 268 h 445"/>
                    <a:gd name="T52" fmla="*/ 55 w 500"/>
                    <a:gd name="T53" fmla="*/ 254 h 445"/>
                    <a:gd name="T54" fmla="*/ 21 w 500"/>
                    <a:gd name="T55" fmla="*/ 212 h 445"/>
                    <a:gd name="T56" fmla="*/ 8 w 500"/>
                    <a:gd name="T57" fmla="*/ 173 h 445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w 500"/>
                    <a:gd name="T88" fmla="*/ 0 h 445"/>
                    <a:gd name="T89" fmla="*/ 500 w 500"/>
                    <a:gd name="T90" fmla="*/ 445 h 445"/>
                  </a:gdLst>
                  <a:ahLst/>
                  <a:cxnLst>
                    <a:cxn ang="T58">
                      <a:pos x="T0" y="T1"/>
                    </a:cxn>
                    <a:cxn ang="T59">
                      <a:pos x="T2" y="T3"/>
                    </a:cxn>
                    <a:cxn ang="T60">
                      <a:pos x="T4" y="T5"/>
                    </a:cxn>
                    <a:cxn ang="T61">
                      <a:pos x="T6" y="T7"/>
                    </a:cxn>
                    <a:cxn ang="T62">
                      <a:pos x="T8" y="T9"/>
                    </a:cxn>
                    <a:cxn ang="T63">
                      <a:pos x="T10" y="T11"/>
                    </a:cxn>
                    <a:cxn ang="T64">
                      <a:pos x="T12" y="T13"/>
                    </a:cxn>
                    <a:cxn ang="T65">
                      <a:pos x="T14" y="T15"/>
                    </a:cxn>
                    <a:cxn ang="T66">
                      <a:pos x="T16" y="T17"/>
                    </a:cxn>
                    <a:cxn ang="T67">
                      <a:pos x="T18" y="T19"/>
                    </a:cxn>
                    <a:cxn ang="T68">
                      <a:pos x="T20" y="T21"/>
                    </a:cxn>
                    <a:cxn ang="T69">
                      <a:pos x="T22" y="T23"/>
                    </a:cxn>
                    <a:cxn ang="T70">
                      <a:pos x="T24" y="T25"/>
                    </a:cxn>
                    <a:cxn ang="T71">
                      <a:pos x="T26" y="T27"/>
                    </a:cxn>
                    <a:cxn ang="T72">
                      <a:pos x="T28" y="T29"/>
                    </a:cxn>
                    <a:cxn ang="T73">
                      <a:pos x="T30" y="T31"/>
                    </a:cxn>
                    <a:cxn ang="T74">
                      <a:pos x="T32" y="T33"/>
                    </a:cxn>
                    <a:cxn ang="T75">
                      <a:pos x="T34" y="T35"/>
                    </a:cxn>
                    <a:cxn ang="T76">
                      <a:pos x="T36" y="T37"/>
                    </a:cxn>
                    <a:cxn ang="T77">
                      <a:pos x="T38" y="T39"/>
                    </a:cxn>
                    <a:cxn ang="T78">
                      <a:pos x="T40" y="T41"/>
                    </a:cxn>
                    <a:cxn ang="T79">
                      <a:pos x="T42" y="T43"/>
                    </a:cxn>
                    <a:cxn ang="T80">
                      <a:pos x="T44" y="T45"/>
                    </a:cxn>
                    <a:cxn ang="T81">
                      <a:pos x="T46" y="T47"/>
                    </a:cxn>
                    <a:cxn ang="T82">
                      <a:pos x="T48" y="T49"/>
                    </a:cxn>
                    <a:cxn ang="T83">
                      <a:pos x="T50" y="T51"/>
                    </a:cxn>
                    <a:cxn ang="T84">
                      <a:pos x="T52" y="T53"/>
                    </a:cxn>
                    <a:cxn ang="T85">
                      <a:pos x="T54" y="T55"/>
                    </a:cxn>
                    <a:cxn ang="T86">
                      <a:pos x="T56" y="T57"/>
                    </a:cxn>
                  </a:cxnLst>
                  <a:rect l="T87" t="T88" r="T89" b="T90"/>
                  <a:pathLst>
                    <a:path w="500" h="445">
                      <a:moveTo>
                        <a:pt x="10" y="249"/>
                      </a:moveTo>
                      <a:cubicBezTo>
                        <a:pt x="5" y="242"/>
                        <a:pt x="3" y="236"/>
                        <a:pt x="0" y="228"/>
                      </a:cubicBezTo>
                      <a:cubicBezTo>
                        <a:pt x="4" y="194"/>
                        <a:pt x="1" y="162"/>
                        <a:pt x="24" y="136"/>
                      </a:cubicBezTo>
                      <a:cubicBezTo>
                        <a:pt x="25" y="134"/>
                        <a:pt x="26" y="131"/>
                        <a:pt x="27" y="129"/>
                      </a:cubicBezTo>
                      <a:cubicBezTo>
                        <a:pt x="28" y="123"/>
                        <a:pt x="27" y="117"/>
                        <a:pt x="29" y="112"/>
                      </a:cubicBezTo>
                      <a:cubicBezTo>
                        <a:pt x="31" y="104"/>
                        <a:pt x="63" y="77"/>
                        <a:pt x="70" y="67"/>
                      </a:cubicBezTo>
                      <a:cubicBezTo>
                        <a:pt x="74" y="53"/>
                        <a:pt x="89" y="50"/>
                        <a:pt x="101" y="45"/>
                      </a:cubicBezTo>
                      <a:cubicBezTo>
                        <a:pt x="106" y="28"/>
                        <a:pt x="120" y="30"/>
                        <a:pt x="135" y="26"/>
                      </a:cubicBezTo>
                      <a:cubicBezTo>
                        <a:pt x="150" y="15"/>
                        <a:pt x="160" y="7"/>
                        <a:pt x="178" y="2"/>
                      </a:cubicBezTo>
                      <a:cubicBezTo>
                        <a:pt x="408" y="4"/>
                        <a:pt x="304" y="0"/>
                        <a:pt x="399" y="16"/>
                      </a:cubicBezTo>
                      <a:cubicBezTo>
                        <a:pt x="414" y="27"/>
                        <a:pt x="415" y="44"/>
                        <a:pt x="425" y="57"/>
                      </a:cubicBezTo>
                      <a:cubicBezTo>
                        <a:pt x="430" y="63"/>
                        <a:pt x="440" y="65"/>
                        <a:pt x="447" y="67"/>
                      </a:cubicBezTo>
                      <a:cubicBezTo>
                        <a:pt x="452" y="76"/>
                        <a:pt x="458" y="75"/>
                        <a:pt x="466" y="81"/>
                      </a:cubicBezTo>
                      <a:cubicBezTo>
                        <a:pt x="470" y="97"/>
                        <a:pt x="473" y="110"/>
                        <a:pt x="485" y="122"/>
                      </a:cubicBezTo>
                      <a:cubicBezTo>
                        <a:pt x="499" y="169"/>
                        <a:pt x="500" y="225"/>
                        <a:pt x="480" y="271"/>
                      </a:cubicBezTo>
                      <a:cubicBezTo>
                        <a:pt x="478" y="286"/>
                        <a:pt x="479" y="290"/>
                        <a:pt x="466" y="297"/>
                      </a:cubicBezTo>
                      <a:cubicBezTo>
                        <a:pt x="459" y="307"/>
                        <a:pt x="453" y="321"/>
                        <a:pt x="447" y="333"/>
                      </a:cubicBezTo>
                      <a:cubicBezTo>
                        <a:pt x="445" y="338"/>
                        <a:pt x="446" y="344"/>
                        <a:pt x="442" y="348"/>
                      </a:cubicBezTo>
                      <a:cubicBezTo>
                        <a:pt x="438" y="352"/>
                        <a:pt x="427" y="357"/>
                        <a:pt x="427" y="357"/>
                      </a:cubicBezTo>
                      <a:cubicBezTo>
                        <a:pt x="419" y="370"/>
                        <a:pt x="425" y="362"/>
                        <a:pt x="408" y="379"/>
                      </a:cubicBezTo>
                      <a:cubicBezTo>
                        <a:pt x="406" y="381"/>
                        <a:pt x="401" y="386"/>
                        <a:pt x="401" y="386"/>
                      </a:cubicBezTo>
                      <a:cubicBezTo>
                        <a:pt x="397" y="400"/>
                        <a:pt x="389" y="401"/>
                        <a:pt x="379" y="410"/>
                      </a:cubicBezTo>
                      <a:cubicBezTo>
                        <a:pt x="348" y="437"/>
                        <a:pt x="369" y="428"/>
                        <a:pt x="307" y="432"/>
                      </a:cubicBezTo>
                      <a:cubicBezTo>
                        <a:pt x="261" y="445"/>
                        <a:pt x="209" y="443"/>
                        <a:pt x="163" y="429"/>
                      </a:cubicBezTo>
                      <a:cubicBezTo>
                        <a:pt x="156" y="424"/>
                        <a:pt x="149" y="423"/>
                        <a:pt x="142" y="417"/>
                      </a:cubicBezTo>
                      <a:cubicBezTo>
                        <a:pt x="125" y="403"/>
                        <a:pt x="112" y="389"/>
                        <a:pt x="91" y="384"/>
                      </a:cubicBezTo>
                      <a:cubicBezTo>
                        <a:pt x="86" y="374"/>
                        <a:pt x="79" y="373"/>
                        <a:pt x="72" y="364"/>
                      </a:cubicBezTo>
                      <a:cubicBezTo>
                        <a:pt x="56" y="343"/>
                        <a:pt x="49" y="320"/>
                        <a:pt x="27" y="304"/>
                      </a:cubicBezTo>
                      <a:cubicBezTo>
                        <a:pt x="18" y="282"/>
                        <a:pt x="10" y="275"/>
                        <a:pt x="10" y="249"/>
                      </a:cubicBezTo>
                      <a:close/>
                    </a:path>
                  </a:pathLst>
                </a:custGeom>
                <a:solidFill>
                  <a:srgbClr val="BFBFBF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dirty="0"/>
                </a:p>
              </p:txBody>
            </p:sp>
          </p:grpSp>
          <p:sp>
            <p:nvSpPr>
              <p:cNvPr id="1485" name="5-Point Star 1484"/>
              <p:cNvSpPr/>
              <p:nvPr/>
            </p:nvSpPr>
            <p:spPr>
              <a:xfrm>
                <a:off x="3436301" y="3364979"/>
                <a:ext cx="201217" cy="201217"/>
              </a:xfrm>
              <a:prstGeom prst="star5">
                <a:avLst/>
              </a:prstGeom>
              <a:solidFill>
                <a:srgbClr val="FF00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427" name="Group 622"/>
            <p:cNvGrpSpPr/>
            <p:nvPr/>
          </p:nvGrpSpPr>
          <p:grpSpPr>
            <a:xfrm>
              <a:off x="4411997" y="2093159"/>
              <a:ext cx="987288" cy="903975"/>
              <a:chOff x="3171214" y="2912992"/>
              <a:chExt cx="987288" cy="903975"/>
            </a:xfrm>
          </p:grpSpPr>
          <p:grpSp>
            <p:nvGrpSpPr>
              <p:cNvPr id="1480" name="Group 193"/>
              <p:cNvGrpSpPr>
                <a:grpSpLocks/>
              </p:cNvGrpSpPr>
              <p:nvPr/>
            </p:nvGrpSpPr>
            <p:grpSpPr bwMode="auto">
              <a:xfrm>
                <a:off x="3171214" y="2912992"/>
                <a:ext cx="987288" cy="903975"/>
                <a:chOff x="311" y="500"/>
                <a:chExt cx="474" cy="434"/>
              </a:xfrm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grpSpPr>
            <p:sp>
              <p:nvSpPr>
                <p:cNvPr id="1482" name="Freeform 186"/>
                <p:cNvSpPr>
                  <a:spLocks/>
                </p:cNvSpPr>
                <p:nvPr/>
              </p:nvSpPr>
              <p:spPr bwMode="auto">
                <a:xfrm>
                  <a:off x="311" y="500"/>
                  <a:ext cx="474" cy="434"/>
                </a:xfrm>
                <a:custGeom>
                  <a:avLst/>
                  <a:gdLst>
                    <a:gd name="T0" fmla="*/ 94 w 1363"/>
                    <a:gd name="T1" fmla="*/ 401 h 1220"/>
                    <a:gd name="T2" fmla="*/ 74 w 1363"/>
                    <a:gd name="T3" fmla="*/ 384 h 1220"/>
                    <a:gd name="T4" fmla="*/ 61 w 1363"/>
                    <a:gd name="T5" fmla="*/ 371 h 1220"/>
                    <a:gd name="T6" fmla="*/ 50 w 1363"/>
                    <a:gd name="T7" fmla="*/ 355 h 1220"/>
                    <a:gd name="T8" fmla="*/ 45 w 1363"/>
                    <a:gd name="T9" fmla="*/ 345 h 1220"/>
                    <a:gd name="T10" fmla="*/ 35 w 1363"/>
                    <a:gd name="T11" fmla="*/ 334 h 1220"/>
                    <a:gd name="T12" fmla="*/ 30 w 1363"/>
                    <a:gd name="T13" fmla="*/ 323 h 1220"/>
                    <a:gd name="T14" fmla="*/ 19 w 1363"/>
                    <a:gd name="T15" fmla="*/ 302 h 1220"/>
                    <a:gd name="T16" fmla="*/ 14 w 1363"/>
                    <a:gd name="T17" fmla="*/ 277 h 1220"/>
                    <a:gd name="T18" fmla="*/ 8 w 1363"/>
                    <a:gd name="T19" fmla="*/ 256 h 1220"/>
                    <a:gd name="T20" fmla="*/ 16 w 1363"/>
                    <a:gd name="T21" fmla="*/ 166 h 1220"/>
                    <a:gd name="T22" fmla="*/ 21 w 1363"/>
                    <a:gd name="T23" fmla="*/ 157 h 1220"/>
                    <a:gd name="T24" fmla="*/ 31 w 1363"/>
                    <a:gd name="T25" fmla="*/ 123 h 1220"/>
                    <a:gd name="T26" fmla="*/ 38 w 1363"/>
                    <a:gd name="T27" fmla="*/ 110 h 1220"/>
                    <a:gd name="T28" fmla="*/ 41 w 1363"/>
                    <a:gd name="T29" fmla="*/ 95 h 1220"/>
                    <a:gd name="T30" fmla="*/ 53 w 1363"/>
                    <a:gd name="T31" fmla="*/ 82 h 1220"/>
                    <a:gd name="T32" fmla="*/ 64 w 1363"/>
                    <a:gd name="T33" fmla="*/ 72 h 1220"/>
                    <a:gd name="T34" fmla="*/ 67 w 1363"/>
                    <a:gd name="T35" fmla="*/ 70 h 1220"/>
                    <a:gd name="T36" fmla="*/ 69 w 1363"/>
                    <a:gd name="T37" fmla="*/ 66 h 1220"/>
                    <a:gd name="T38" fmla="*/ 78 w 1363"/>
                    <a:gd name="T39" fmla="*/ 60 h 1220"/>
                    <a:gd name="T40" fmla="*/ 89 w 1363"/>
                    <a:gd name="T41" fmla="*/ 51 h 1220"/>
                    <a:gd name="T42" fmla="*/ 98 w 1363"/>
                    <a:gd name="T43" fmla="*/ 44 h 1220"/>
                    <a:gd name="T44" fmla="*/ 118 w 1363"/>
                    <a:gd name="T45" fmla="*/ 30 h 1220"/>
                    <a:gd name="T46" fmla="*/ 140 w 1363"/>
                    <a:gd name="T47" fmla="*/ 18 h 1220"/>
                    <a:gd name="T48" fmla="*/ 214 w 1363"/>
                    <a:gd name="T49" fmla="*/ 5 h 1220"/>
                    <a:gd name="T50" fmla="*/ 317 w 1363"/>
                    <a:gd name="T51" fmla="*/ 7 h 1220"/>
                    <a:gd name="T52" fmla="*/ 366 w 1363"/>
                    <a:gd name="T53" fmla="*/ 11 h 1220"/>
                    <a:gd name="T54" fmla="*/ 378 w 1363"/>
                    <a:gd name="T55" fmla="*/ 15 h 1220"/>
                    <a:gd name="T56" fmla="*/ 389 w 1363"/>
                    <a:gd name="T57" fmla="*/ 21 h 1220"/>
                    <a:gd name="T58" fmla="*/ 398 w 1363"/>
                    <a:gd name="T59" fmla="*/ 24 h 1220"/>
                    <a:gd name="T60" fmla="*/ 411 w 1363"/>
                    <a:gd name="T61" fmla="*/ 32 h 1220"/>
                    <a:gd name="T62" fmla="*/ 417 w 1363"/>
                    <a:gd name="T63" fmla="*/ 41 h 1220"/>
                    <a:gd name="T64" fmla="*/ 440 w 1363"/>
                    <a:gd name="T65" fmla="*/ 49 h 1220"/>
                    <a:gd name="T66" fmla="*/ 446 w 1363"/>
                    <a:gd name="T67" fmla="*/ 65 h 1220"/>
                    <a:gd name="T68" fmla="*/ 458 w 1363"/>
                    <a:gd name="T69" fmla="*/ 73 h 1220"/>
                    <a:gd name="T70" fmla="*/ 466 w 1363"/>
                    <a:gd name="T71" fmla="*/ 128 h 1220"/>
                    <a:gd name="T72" fmla="*/ 469 w 1363"/>
                    <a:gd name="T73" fmla="*/ 162 h 1220"/>
                    <a:gd name="T74" fmla="*/ 473 w 1363"/>
                    <a:gd name="T75" fmla="*/ 185 h 1220"/>
                    <a:gd name="T76" fmla="*/ 468 w 1363"/>
                    <a:gd name="T77" fmla="*/ 210 h 1220"/>
                    <a:gd name="T78" fmla="*/ 467 w 1363"/>
                    <a:gd name="T79" fmla="*/ 252 h 1220"/>
                    <a:gd name="T80" fmla="*/ 457 w 1363"/>
                    <a:gd name="T81" fmla="*/ 297 h 1220"/>
                    <a:gd name="T82" fmla="*/ 444 w 1363"/>
                    <a:gd name="T83" fmla="*/ 314 h 1220"/>
                    <a:gd name="T84" fmla="*/ 436 w 1363"/>
                    <a:gd name="T85" fmla="*/ 339 h 1220"/>
                    <a:gd name="T86" fmla="*/ 431 w 1363"/>
                    <a:gd name="T87" fmla="*/ 349 h 1220"/>
                    <a:gd name="T88" fmla="*/ 403 w 1363"/>
                    <a:gd name="T89" fmla="*/ 385 h 1220"/>
                    <a:gd name="T90" fmla="*/ 391 w 1363"/>
                    <a:gd name="T91" fmla="*/ 397 h 1220"/>
                    <a:gd name="T92" fmla="*/ 369 w 1363"/>
                    <a:gd name="T93" fmla="*/ 411 h 1220"/>
                    <a:gd name="T94" fmla="*/ 328 w 1363"/>
                    <a:gd name="T95" fmla="*/ 424 h 1220"/>
                    <a:gd name="T96" fmla="*/ 320 w 1363"/>
                    <a:gd name="T97" fmla="*/ 425 h 1220"/>
                    <a:gd name="T98" fmla="*/ 314 w 1363"/>
                    <a:gd name="T99" fmla="*/ 429 h 1220"/>
                    <a:gd name="T100" fmla="*/ 281 w 1363"/>
                    <a:gd name="T101" fmla="*/ 430 h 1220"/>
                    <a:gd name="T102" fmla="*/ 263 w 1363"/>
                    <a:gd name="T103" fmla="*/ 434 h 1220"/>
                    <a:gd name="T104" fmla="*/ 164 w 1363"/>
                    <a:gd name="T105" fmla="*/ 433 h 1220"/>
                    <a:gd name="T106" fmla="*/ 111 w 1363"/>
                    <a:gd name="T107" fmla="*/ 412 h 1220"/>
                    <a:gd name="T108" fmla="*/ 94 w 1363"/>
                    <a:gd name="T109" fmla="*/ 403 h 1220"/>
                    <a:gd name="T110" fmla="*/ 94 w 1363"/>
                    <a:gd name="T111" fmla="*/ 401 h 1220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w 1363"/>
                    <a:gd name="T169" fmla="*/ 0 h 1220"/>
                    <a:gd name="T170" fmla="*/ 1363 w 1363"/>
                    <a:gd name="T171" fmla="*/ 1220 h 1220"/>
                  </a:gdLst>
                  <a:ahLst/>
                  <a:cxnLst>
                    <a:cxn ang="T112">
                      <a:pos x="T0" y="T1"/>
                    </a:cxn>
                    <a:cxn ang="T113">
                      <a:pos x="T2" y="T3"/>
                    </a:cxn>
                    <a:cxn ang="T114">
                      <a:pos x="T4" y="T5"/>
                    </a:cxn>
                    <a:cxn ang="T115">
                      <a:pos x="T6" y="T7"/>
                    </a:cxn>
                    <a:cxn ang="T116">
                      <a:pos x="T8" y="T9"/>
                    </a:cxn>
                    <a:cxn ang="T117">
                      <a:pos x="T10" y="T11"/>
                    </a:cxn>
                    <a:cxn ang="T118">
                      <a:pos x="T12" y="T13"/>
                    </a:cxn>
                    <a:cxn ang="T119">
                      <a:pos x="T14" y="T15"/>
                    </a:cxn>
                    <a:cxn ang="T120">
                      <a:pos x="T16" y="T17"/>
                    </a:cxn>
                    <a:cxn ang="T121">
                      <a:pos x="T18" y="T19"/>
                    </a:cxn>
                    <a:cxn ang="T122">
                      <a:pos x="T20" y="T21"/>
                    </a:cxn>
                    <a:cxn ang="T123">
                      <a:pos x="T22" y="T23"/>
                    </a:cxn>
                    <a:cxn ang="T124">
                      <a:pos x="T24" y="T25"/>
                    </a:cxn>
                    <a:cxn ang="T125">
                      <a:pos x="T26" y="T27"/>
                    </a:cxn>
                    <a:cxn ang="T126">
                      <a:pos x="T28" y="T29"/>
                    </a:cxn>
                    <a:cxn ang="T127">
                      <a:pos x="T30" y="T31"/>
                    </a:cxn>
                    <a:cxn ang="T128">
                      <a:pos x="T32" y="T33"/>
                    </a:cxn>
                    <a:cxn ang="T129">
                      <a:pos x="T34" y="T35"/>
                    </a:cxn>
                    <a:cxn ang="T130">
                      <a:pos x="T36" y="T37"/>
                    </a:cxn>
                    <a:cxn ang="T131">
                      <a:pos x="T38" y="T39"/>
                    </a:cxn>
                    <a:cxn ang="T132">
                      <a:pos x="T40" y="T41"/>
                    </a:cxn>
                    <a:cxn ang="T133">
                      <a:pos x="T42" y="T43"/>
                    </a:cxn>
                    <a:cxn ang="T134">
                      <a:pos x="T44" y="T45"/>
                    </a:cxn>
                    <a:cxn ang="T135">
                      <a:pos x="T46" y="T47"/>
                    </a:cxn>
                    <a:cxn ang="T136">
                      <a:pos x="T48" y="T49"/>
                    </a:cxn>
                    <a:cxn ang="T137">
                      <a:pos x="T50" y="T51"/>
                    </a:cxn>
                    <a:cxn ang="T138">
                      <a:pos x="T52" y="T53"/>
                    </a:cxn>
                    <a:cxn ang="T139">
                      <a:pos x="T54" y="T55"/>
                    </a:cxn>
                    <a:cxn ang="T140">
                      <a:pos x="T56" y="T57"/>
                    </a:cxn>
                    <a:cxn ang="T141">
                      <a:pos x="T58" y="T59"/>
                    </a:cxn>
                    <a:cxn ang="T142">
                      <a:pos x="T60" y="T61"/>
                    </a:cxn>
                    <a:cxn ang="T143">
                      <a:pos x="T62" y="T63"/>
                    </a:cxn>
                    <a:cxn ang="T144">
                      <a:pos x="T64" y="T65"/>
                    </a:cxn>
                    <a:cxn ang="T145">
                      <a:pos x="T66" y="T67"/>
                    </a:cxn>
                    <a:cxn ang="T146">
                      <a:pos x="T68" y="T69"/>
                    </a:cxn>
                    <a:cxn ang="T147">
                      <a:pos x="T70" y="T71"/>
                    </a:cxn>
                    <a:cxn ang="T148">
                      <a:pos x="T72" y="T73"/>
                    </a:cxn>
                    <a:cxn ang="T149">
                      <a:pos x="T74" y="T75"/>
                    </a:cxn>
                    <a:cxn ang="T150">
                      <a:pos x="T76" y="T77"/>
                    </a:cxn>
                    <a:cxn ang="T151">
                      <a:pos x="T78" y="T79"/>
                    </a:cxn>
                    <a:cxn ang="T152">
                      <a:pos x="T80" y="T81"/>
                    </a:cxn>
                    <a:cxn ang="T153">
                      <a:pos x="T82" y="T83"/>
                    </a:cxn>
                    <a:cxn ang="T154">
                      <a:pos x="T84" y="T85"/>
                    </a:cxn>
                    <a:cxn ang="T155">
                      <a:pos x="T86" y="T87"/>
                    </a:cxn>
                    <a:cxn ang="T156">
                      <a:pos x="T88" y="T89"/>
                    </a:cxn>
                    <a:cxn ang="T157">
                      <a:pos x="T90" y="T91"/>
                    </a:cxn>
                    <a:cxn ang="T158">
                      <a:pos x="T92" y="T93"/>
                    </a:cxn>
                    <a:cxn ang="T159">
                      <a:pos x="T94" y="T95"/>
                    </a:cxn>
                    <a:cxn ang="T160">
                      <a:pos x="T96" y="T97"/>
                    </a:cxn>
                    <a:cxn ang="T161">
                      <a:pos x="T98" y="T99"/>
                    </a:cxn>
                    <a:cxn ang="T162">
                      <a:pos x="T100" y="T101"/>
                    </a:cxn>
                    <a:cxn ang="T163">
                      <a:pos x="T102" y="T103"/>
                    </a:cxn>
                    <a:cxn ang="T164">
                      <a:pos x="T104" y="T105"/>
                    </a:cxn>
                    <a:cxn ang="T165">
                      <a:pos x="T106" y="T107"/>
                    </a:cxn>
                    <a:cxn ang="T166">
                      <a:pos x="T108" y="T109"/>
                    </a:cxn>
                    <a:cxn ang="T167">
                      <a:pos x="T110" y="T111"/>
                    </a:cxn>
                  </a:cxnLst>
                  <a:rect l="T168" t="T169" r="T170" b="T171"/>
                  <a:pathLst>
                    <a:path w="1363" h="1220">
                      <a:moveTo>
                        <a:pt x="269" y="1127"/>
                      </a:moveTo>
                      <a:cubicBezTo>
                        <a:pt x="252" y="1110"/>
                        <a:pt x="231" y="1096"/>
                        <a:pt x="214" y="1079"/>
                      </a:cubicBezTo>
                      <a:cubicBezTo>
                        <a:pt x="201" y="1066"/>
                        <a:pt x="192" y="1055"/>
                        <a:pt x="176" y="1044"/>
                      </a:cubicBezTo>
                      <a:cubicBezTo>
                        <a:pt x="166" y="1030"/>
                        <a:pt x="158" y="1008"/>
                        <a:pt x="144" y="999"/>
                      </a:cubicBezTo>
                      <a:cubicBezTo>
                        <a:pt x="140" y="986"/>
                        <a:pt x="137" y="980"/>
                        <a:pt x="128" y="970"/>
                      </a:cubicBezTo>
                      <a:cubicBezTo>
                        <a:pt x="124" y="955"/>
                        <a:pt x="112" y="950"/>
                        <a:pt x="102" y="938"/>
                      </a:cubicBezTo>
                      <a:cubicBezTo>
                        <a:pt x="95" y="929"/>
                        <a:pt x="93" y="918"/>
                        <a:pt x="86" y="909"/>
                      </a:cubicBezTo>
                      <a:cubicBezTo>
                        <a:pt x="79" y="887"/>
                        <a:pt x="61" y="871"/>
                        <a:pt x="54" y="848"/>
                      </a:cubicBezTo>
                      <a:cubicBezTo>
                        <a:pt x="53" y="825"/>
                        <a:pt x="60" y="795"/>
                        <a:pt x="41" y="778"/>
                      </a:cubicBezTo>
                      <a:cubicBezTo>
                        <a:pt x="35" y="759"/>
                        <a:pt x="28" y="739"/>
                        <a:pt x="22" y="720"/>
                      </a:cubicBezTo>
                      <a:cubicBezTo>
                        <a:pt x="23" y="680"/>
                        <a:pt x="0" y="525"/>
                        <a:pt x="45" y="468"/>
                      </a:cubicBezTo>
                      <a:cubicBezTo>
                        <a:pt x="48" y="454"/>
                        <a:pt x="51" y="451"/>
                        <a:pt x="61" y="442"/>
                      </a:cubicBezTo>
                      <a:cubicBezTo>
                        <a:pt x="66" y="418"/>
                        <a:pt x="59" y="356"/>
                        <a:pt x="89" y="346"/>
                      </a:cubicBezTo>
                      <a:cubicBezTo>
                        <a:pt x="98" y="333"/>
                        <a:pt x="98" y="318"/>
                        <a:pt x="109" y="308"/>
                      </a:cubicBezTo>
                      <a:cubicBezTo>
                        <a:pt x="113" y="294"/>
                        <a:pt x="113" y="279"/>
                        <a:pt x="118" y="266"/>
                      </a:cubicBezTo>
                      <a:cubicBezTo>
                        <a:pt x="121" y="259"/>
                        <a:pt x="146" y="236"/>
                        <a:pt x="153" y="231"/>
                      </a:cubicBezTo>
                      <a:cubicBezTo>
                        <a:pt x="159" y="215"/>
                        <a:pt x="173" y="212"/>
                        <a:pt x="185" y="202"/>
                      </a:cubicBezTo>
                      <a:cubicBezTo>
                        <a:pt x="187" y="200"/>
                        <a:pt x="190" y="198"/>
                        <a:pt x="192" y="196"/>
                      </a:cubicBezTo>
                      <a:cubicBezTo>
                        <a:pt x="194" y="193"/>
                        <a:pt x="195" y="189"/>
                        <a:pt x="198" y="186"/>
                      </a:cubicBezTo>
                      <a:cubicBezTo>
                        <a:pt x="206" y="178"/>
                        <a:pt x="217" y="179"/>
                        <a:pt x="224" y="170"/>
                      </a:cubicBezTo>
                      <a:cubicBezTo>
                        <a:pt x="234" y="157"/>
                        <a:pt x="240" y="150"/>
                        <a:pt x="256" y="144"/>
                      </a:cubicBezTo>
                      <a:cubicBezTo>
                        <a:pt x="263" y="133"/>
                        <a:pt x="269" y="129"/>
                        <a:pt x="281" y="125"/>
                      </a:cubicBezTo>
                      <a:cubicBezTo>
                        <a:pt x="299" y="109"/>
                        <a:pt x="315" y="91"/>
                        <a:pt x="339" y="84"/>
                      </a:cubicBezTo>
                      <a:cubicBezTo>
                        <a:pt x="357" y="63"/>
                        <a:pt x="376" y="57"/>
                        <a:pt x="403" y="52"/>
                      </a:cubicBezTo>
                      <a:cubicBezTo>
                        <a:pt x="448" y="0"/>
                        <a:pt x="559" y="15"/>
                        <a:pt x="614" y="13"/>
                      </a:cubicBezTo>
                      <a:cubicBezTo>
                        <a:pt x="713" y="2"/>
                        <a:pt x="813" y="15"/>
                        <a:pt x="912" y="20"/>
                      </a:cubicBezTo>
                      <a:cubicBezTo>
                        <a:pt x="955" y="34"/>
                        <a:pt x="1013" y="31"/>
                        <a:pt x="1053" y="32"/>
                      </a:cubicBezTo>
                      <a:cubicBezTo>
                        <a:pt x="1064" y="37"/>
                        <a:pt x="1076" y="38"/>
                        <a:pt x="1088" y="42"/>
                      </a:cubicBezTo>
                      <a:cubicBezTo>
                        <a:pt x="1098" y="49"/>
                        <a:pt x="1108" y="54"/>
                        <a:pt x="1120" y="58"/>
                      </a:cubicBezTo>
                      <a:cubicBezTo>
                        <a:pt x="1144" y="74"/>
                        <a:pt x="1110" y="53"/>
                        <a:pt x="1145" y="68"/>
                      </a:cubicBezTo>
                      <a:cubicBezTo>
                        <a:pt x="1158" y="74"/>
                        <a:pt x="1167" y="86"/>
                        <a:pt x="1181" y="90"/>
                      </a:cubicBezTo>
                      <a:cubicBezTo>
                        <a:pt x="1193" y="98"/>
                        <a:pt x="1190" y="106"/>
                        <a:pt x="1200" y="116"/>
                      </a:cubicBezTo>
                      <a:cubicBezTo>
                        <a:pt x="1214" y="130"/>
                        <a:pt x="1246" y="133"/>
                        <a:pt x="1264" y="138"/>
                      </a:cubicBezTo>
                      <a:cubicBezTo>
                        <a:pt x="1274" y="155"/>
                        <a:pt x="1262" y="177"/>
                        <a:pt x="1283" y="183"/>
                      </a:cubicBezTo>
                      <a:cubicBezTo>
                        <a:pt x="1291" y="195"/>
                        <a:pt x="1304" y="200"/>
                        <a:pt x="1318" y="205"/>
                      </a:cubicBezTo>
                      <a:cubicBezTo>
                        <a:pt x="1319" y="236"/>
                        <a:pt x="1313" y="331"/>
                        <a:pt x="1341" y="359"/>
                      </a:cubicBezTo>
                      <a:cubicBezTo>
                        <a:pt x="1351" y="390"/>
                        <a:pt x="1341" y="424"/>
                        <a:pt x="1350" y="455"/>
                      </a:cubicBezTo>
                      <a:cubicBezTo>
                        <a:pt x="1353" y="476"/>
                        <a:pt x="1356" y="498"/>
                        <a:pt x="1360" y="519"/>
                      </a:cubicBezTo>
                      <a:cubicBezTo>
                        <a:pt x="1358" y="555"/>
                        <a:pt x="1363" y="565"/>
                        <a:pt x="1347" y="589"/>
                      </a:cubicBezTo>
                      <a:cubicBezTo>
                        <a:pt x="1344" y="635"/>
                        <a:pt x="1342" y="661"/>
                        <a:pt x="1344" y="708"/>
                      </a:cubicBezTo>
                      <a:cubicBezTo>
                        <a:pt x="1342" y="761"/>
                        <a:pt x="1358" y="806"/>
                        <a:pt x="1315" y="836"/>
                      </a:cubicBezTo>
                      <a:cubicBezTo>
                        <a:pt x="1304" y="853"/>
                        <a:pt x="1290" y="869"/>
                        <a:pt x="1277" y="884"/>
                      </a:cubicBezTo>
                      <a:cubicBezTo>
                        <a:pt x="1273" y="908"/>
                        <a:pt x="1268" y="934"/>
                        <a:pt x="1254" y="954"/>
                      </a:cubicBezTo>
                      <a:cubicBezTo>
                        <a:pt x="1251" y="965"/>
                        <a:pt x="1246" y="972"/>
                        <a:pt x="1238" y="980"/>
                      </a:cubicBezTo>
                      <a:cubicBezTo>
                        <a:pt x="1225" y="1020"/>
                        <a:pt x="1189" y="1055"/>
                        <a:pt x="1158" y="1082"/>
                      </a:cubicBezTo>
                      <a:cubicBezTo>
                        <a:pt x="1150" y="1107"/>
                        <a:pt x="1147" y="1106"/>
                        <a:pt x="1123" y="1117"/>
                      </a:cubicBezTo>
                      <a:cubicBezTo>
                        <a:pt x="1108" y="1134"/>
                        <a:pt x="1083" y="1148"/>
                        <a:pt x="1062" y="1156"/>
                      </a:cubicBezTo>
                      <a:cubicBezTo>
                        <a:pt x="1036" y="1196"/>
                        <a:pt x="987" y="1189"/>
                        <a:pt x="944" y="1191"/>
                      </a:cubicBezTo>
                      <a:cubicBezTo>
                        <a:pt x="936" y="1192"/>
                        <a:pt x="928" y="1191"/>
                        <a:pt x="921" y="1194"/>
                      </a:cubicBezTo>
                      <a:cubicBezTo>
                        <a:pt x="914" y="1197"/>
                        <a:pt x="910" y="1207"/>
                        <a:pt x="902" y="1207"/>
                      </a:cubicBezTo>
                      <a:cubicBezTo>
                        <a:pt x="871" y="1208"/>
                        <a:pt x="840" y="1209"/>
                        <a:pt x="809" y="1210"/>
                      </a:cubicBezTo>
                      <a:cubicBezTo>
                        <a:pt x="790" y="1215"/>
                        <a:pt x="776" y="1217"/>
                        <a:pt x="755" y="1220"/>
                      </a:cubicBezTo>
                      <a:cubicBezTo>
                        <a:pt x="661" y="1219"/>
                        <a:pt x="567" y="1219"/>
                        <a:pt x="473" y="1216"/>
                      </a:cubicBezTo>
                      <a:cubicBezTo>
                        <a:pt x="417" y="1214"/>
                        <a:pt x="369" y="1175"/>
                        <a:pt x="320" y="1159"/>
                      </a:cubicBezTo>
                      <a:cubicBezTo>
                        <a:pt x="307" y="1146"/>
                        <a:pt x="277" y="1141"/>
                        <a:pt x="269" y="1133"/>
                      </a:cubicBezTo>
                      <a:cubicBezTo>
                        <a:pt x="268" y="1132"/>
                        <a:pt x="269" y="1129"/>
                        <a:pt x="269" y="1127"/>
                      </a:cubicBezTo>
                      <a:close/>
                    </a:path>
                  </a:pathLst>
                </a:custGeom>
                <a:solidFill>
                  <a:srgbClr val="FFC1C1"/>
                </a:solidFill>
                <a:ln w="19050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1483" name="Freeform 187"/>
                <p:cNvSpPr>
                  <a:spLocks/>
                </p:cNvSpPr>
                <p:nvPr/>
              </p:nvSpPr>
              <p:spPr bwMode="auto">
                <a:xfrm>
                  <a:off x="363" y="603"/>
                  <a:ext cx="382" cy="310"/>
                </a:xfrm>
                <a:custGeom>
                  <a:avLst/>
                  <a:gdLst>
                    <a:gd name="T0" fmla="*/ 8 w 500"/>
                    <a:gd name="T1" fmla="*/ 173 h 445"/>
                    <a:gd name="T2" fmla="*/ 0 w 500"/>
                    <a:gd name="T3" fmla="*/ 159 h 445"/>
                    <a:gd name="T4" fmla="*/ 18 w 500"/>
                    <a:gd name="T5" fmla="*/ 95 h 445"/>
                    <a:gd name="T6" fmla="*/ 21 w 500"/>
                    <a:gd name="T7" fmla="*/ 90 h 445"/>
                    <a:gd name="T8" fmla="*/ 22 w 500"/>
                    <a:gd name="T9" fmla="*/ 78 h 445"/>
                    <a:gd name="T10" fmla="*/ 53 w 500"/>
                    <a:gd name="T11" fmla="*/ 47 h 445"/>
                    <a:gd name="T12" fmla="*/ 77 w 500"/>
                    <a:gd name="T13" fmla="*/ 31 h 445"/>
                    <a:gd name="T14" fmla="*/ 103 w 500"/>
                    <a:gd name="T15" fmla="*/ 18 h 445"/>
                    <a:gd name="T16" fmla="*/ 136 w 500"/>
                    <a:gd name="T17" fmla="*/ 1 h 445"/>
                    <a:gd name="T18" fmla="*/ 305 w 500"/>
                    <a:gd name="T19" fmla="*/ 11 h 445"/>
                    <a:gd name="T20" fmla="*/ 325 w 500"/>
                    <a:gd name="T21" fmla="*/ 40 h 445"/>
                    <a:gd name="T22" fmla="*/ 342 w 500"/>
                    <a:gd name="T23" fmla="*/ 47 h 445"/>
                    <a:gd name="T24" fmla="*/ 356 w 500"/>
                    <a:gd name="T25" fmla="*/ 56 h 445"/>
                    <a:gd name="T26" fmla="*/ 371 w 500"/>
                    <a:gd name="T27" fmla="*/ 85 h 445"/>
                    <a:gd name="T28" fmla="*/ 367 w 500"/>
                    <a:gd name="T29" fmla="*/ 189 h 445"/>
                    <a:gd name="T30" fmla="*/ 356 w 500"/>
                    <a:gd name="T31" fmla="*/ 207 h 445"/>
                    <a:gd name="T32" fmla="*/ 342 w 500"/>
                    <a:gd name="T33" fmla="*/ 232 h 445"/>
                    <a:gd name="T34" fmla="*/ 338 w 500"/>
                    <a:gd name="T35" fmla="*/ 242 h 445"/>
                    <a:gd name="T36" fmla="*/ 326 w 500"/>
                    <a:gd name="T37" fmla="*/ 249 h 445"/>
                    <a:gd name="T38" fmla="*/ 312 w 500"/>
                    <a:gd name="T39" fmla="*/ 264 h 445"/>
                    <a:gd name="T40" fmla="*/ 306 w 500"/>
                    <a:gd name="T41" fmla="*/ 269 h 445"/>
                    <a:gd name="T42" fmla="*/ 290 w 500"/>
                    <a:gd name="T43" fmla="*/ 286 h 445"/>
                    <a:gd name="T44" fmla="*/ 235 w 500"/>
                    <a:gd name="T45" fmla="*/ 301 h 445"/>
                    <a:gd name="T46" fmla="*/ 125 w 500"/>
                    <a:gd name="T47" fmla="*/ 299 h 445"/>
                    <a:gd name="T48" fmla="*/ 108 w 500"/>
                    <a:gd name="T49" fmla="*/ 290 h 445"/>
                    <a:gd name="T50" fmla="*/ 70 w 500"/>
                    <a:gd name="T51" fmla="*/ 268 h 445"/>
                    <a:gd name="T52" fmla="*/ 55 w 500"/>
                    <a:gd name="T53" fmla="*/ 254 h 445"/>
                    <a:gd name="T54" fmla="*/ 21 w 500"/>
                    <a:gd name="T55" fmla="*/ 212 h 445"/>
                    <a:gd name="T56" fmla="*/ 8 w 500"/>
                    <a:gd name="T57" fmla="*/ 173 h 445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w 500"/>
                    <a:gd name="T88" fmla="*/ 0 h 445"/>
                    <a:gd name="T89" fmla="*/ 500 w 500"/>
                    <a:gd name="T90" fmla="*/ 445 h 445"/>
                  </a:gdLst>
                  <a:ahLst/>
                  <a:cxnLst>
                    <a:cxn ang="T58">
                      <a:pos x="T0" y="T1"/>
                    </a:cxn>
                    <a:cxn ang="T59">
                      <a:pos x="T2" y="T3"/>
                    </a:cxn>
                    <a:cxn ang="T60">
                      <a:pos x="T4" y="T5"/>
                    </a:cxn>
                    <a:cxn ang="T61">
                      <a:pos x="T6" y="T7"/>
                    </a:cxn>
                    <a:cxn ang="T62">
                      <a:pos x="T8" y="T9"/>
                    </a:cxn>
                    <a:cxn ang="T63">
                      <a:pos x="T10" y="T11"/>
                    </a:cxn>
                    <a:cxn ang="T64">
                      <a:pos x="T12" y="T13"/>
                    </a:cxn>
                    <a:cxn ang="T65">
                      <a:pos x="T14" y="T15"/>
                    </a:cxn>
                    <a:cxn ang="T66">
                      <a:pos x="T16" y="T17"/>
                    </a:cxn>
                    <a:cxn ang="T67">
                      <a:pos x="T18" y="T19"/>
                    </a:cxn>
                    <a:cxn ang="T68">
                      <a:pos x="T20" y="T21"/>
                    </a:cxn>
                    <a:cxn ang="T69">
                      <a:pos x="T22" y="T23"/>
                    </a:cxn>
                    <a:cxn ang="T70">
                      <a:pos x="T24" y="T25"/>
                    </a:cxn>
                    <a:cxn ang="T71">
                      <a:pos x="T26" y="T27"/>
                    </a:cxn>
                    <a:cxn ang="T72">
                      <a:pos x="T28" y="T29"/>
                    </a:cxn>
                    <a:cxn ang="T73">
                      <a:pos x="T30" y="T31"/>
                    </a:cxn>
                    <a:cxn ang="T74">
                      <a:pos x="T32" y="T33"/>
                    </a:cxn>
                    <a:cxn ang="T75">
                      <a:pos x="T34" y="T35"/>
                    </a:cxn>
                    <a:cxn ang="T76">
                      <a:pos x="T36" y="T37"/>
                    </a:cxn>
                    <a:cxn ang="T77">
                      <a:pos x="T38" y="T39"/>
                    </a:cxn>
                    <a:cxn ang="T78">
                      <a:pos x="T40" y="T41"/>
                    </a:cxn>
                    <a:cxn ang="T79">
                      <a:pos x="T42" y="T43"/>
                    </a:cxn>
                    <a:cxn ang="T80">
                      <a:pos x="T44" y="T45"/>
                    </a:cxn>
                    <a:cxn ang="T81">
                      <a:pos x="T46" y="T47"/>
                    </a:cxn>
                    <a:cxn ang="T82">
                      <a:pos x="T48" y="T49"/>
                    </a:cxn>
                    <a:cxn ang="T83">
                      <a:pos x="T50" y="T51"/>
                    </a:cxn>
                    <a:cxn ang="T84">
                      <a:pos x="T52" y="T53"/>
                    </a:cxn>
                    <a:cxn ang="T85">
                      <a:pos x="T54" y="T55"/>
                    </a:cxn>
                    <a:cxn ang="T86">
                      <a:pos x="T56" y="T57"/>
                    </a:cxn>
                  </a:cxnLst>
                  <a:rect l="T87" t="T88" r="T89" b="T90"/>
                  <a:pathLst>
                    <a:path w="500" h="445">
                      <a:moveTo>
                        <a:pt x="10" y="249"/>
                      </a:moveTo>
                      <a:cubicBezTo>
                        <a:pt x="5" y="242"/>
                        <a:pt x="3" y="236"/>
                        <a:pt x="0" y="228"/>
                      </a:cubicBezTo>
                      <a:cubicBezTo>
                        <a:pt x="4" y="194"/>
                        <a:pt x="1" y="162"/>
                        <a:pt x="24" y="136"/>
                      </a:cubicBezTo>
                      <a:cubicBezTo>
                        <a:pt x="25" y="134"/>
                        <a:pt x="26" y="131"/>
                        <a:pt x="27" y="129"/>
                      </a:cubicBezTo>
                      <a:cubicBezTo>
                        <a:pt x="28" y="123"/>
                        <a:pt x="27" y="117"/>
                        <a:pt x="29" y="112"/>
                      </a:cubicBezTo>
                      <a:cubicBezTo>
                        <a:pt x="31" y="104"/>
                        <a:pt x="63" y="77"/>
                        <a:pt x="70" y="67"/>
                      </a:cubicBezTo>
                      <a:cubicBezTo>
                        <a:pt x="74" y="53"/>
                        <a:pt x="89" y="50"/>
                        <a:pt x="101" y="45"/>
                      </a:cubicBezTo>
                      <a:cubicBezTo>
                        <a:pt x="106" y="28"/>
                        <a:pt x="120" y="30"/>
                        <a:pt x="135" y="26"/>
                      </a:cubicBezTo>
                      <a:cubicBezTo>
                        <a:pt x="150" y="15"/>
                        <a:pt x="160" y="7"/>
                        <a:pt x="178" y="2"/>
                      </a:cubicBezTo>
                      <a:cubicBezTo>
                        <a:pt x="408" y="4"/>
                        <a:pt x="304" y="0"/>
                        <a:pt x="399" y="16"/>
                      </a:cubicBezTo>
                      <a:cubicBezTo>
                        <a:pt x="414" y="27"/>
                        <a:pt x="415" y="44"/>
                        <a:pt x="425" y="57"/>
                      </a:cubicBezTo>
                      <a:cubicBezTo>
                        <a:pt x="430" y="63"/>
                        <a:pt x="440" y="65"/>
                        <a:pt x="447" y="67"/>
                      </a:cubicBezTo>
                      <a:cubicBezTo>
                        <a:pt x="452" y="76"/>
                        <a:pt x="458" y="75"/>
                        <a:pt x="466" y="81"/>
                      </a:cubicBezTo>
                      <a:cubicBezTo>
                        <a:pt x="470" y="97"/>
                        <a:pt x="473" y="110"/>
                        <a:pt x="485" y="122"/>
                      </a:cubicBezTo>
                      <a:cubicBezTo>
                        <a:pt x="499" y="169"/>
                        <a:pt x="500" y="225"/>
                        <a:pt x="480" y="271"/>
                      </a:cubicBezTo>
                      <a:cubicBezTo>
                        <a:pt x="478" y="286"/>
                        <a:pt x="479" y="290"/>
                        <a:pt x="466" y="297"/>
                      </a:cubicBezTo>
                      <a:cubicBezTo>
                        <a:pt x="459" y="307"/>
                        <a:pt x="453" y="321"/>
                        <a:pt x="447" y="333"/>
                      </a:cubicBezTo>
                      <a:cubicBezTo>
                        <a:pt x="445" y="338"/>
                        <a:pt x="446" y="344"/>
                        <a:pt x="442" y="348"/>
                      </a:cubicBezTo>
                      <a:cubicBezTo>
                        <a:pt x="438" y="352"/>
                        <a:pt x="427" y="357"/>
                        <a:pt x="427" y="357"/>
                      </a:cubicBezTo>
                      <a:cubicBezTo>
                        <a:pt x="419" y="370"/>
                        <a:pt x="425" y="362"/>
                        <a:pt x="408" y="379"/>
                      </a:cubicBezTo>
                      <a:cubicBezTo>
                        <a:pt x="406" y="381"/>
                        <a:pt x="401" y="386"/>
                        <a:pt x="401" y="386"/>
                      </a:cubicBezTo>
                      <a:cubicBezTo>
                        <a:pt x="397" y="400"/>
                        <a:pt x="389" y="401"/>
                        <a:pt x="379" y="410"/>
                      </a:cubicBezTo>
                      <a:cubicBezTo>
                        <a:pt x="348" y="437"/>
                        <a:pt x="369" y="428"/>
                        <a:pt x="307" y="432"/>
                      </a:cubicBezTo>
                      <a:cubicBezTo>
                        <a:pt x="261" y="445"/>
                        <a:pt x="209" y="443"/>
                        <a:pt x="163" y="429"/>
                      </a:cubicBezTo>
                      <a:cubicBezTo>
                        <a:pt x="156" y="424"/>
                        <a:pt x="149" y="423"/>
                        <a:pt x="142" y="417"/>
                      </a:cubicBezTo>
                      <a:cubicBezTo>
                        <a:pt x="125" y="403"/>
                        <a:pt x="112" y="389"/>
                        <a:pt x="91" y="384"/>
                      </a:cubicBezTo>
                      <a:cubicBezTo>
                        <a:pt x="86" y="374"/>
                        <a:pt x="79" y="373"/>
                        <a:pt x="72" y="364"/>
                      </a:cubicBezTo>
                      <a:cubicBezTo>
                        <a:pt x="56" y="343"/>
                        <a:pt x="49" y="320"/>
                        <a:pt x="27" y="304"/>
                      </a:cubicBezTo>
                      <a:cubicBezTo>
                        <a:pt x="18" y="282"/>
                        <a:pt x="10" y="275"/>
                        <a:pt x="10" y="249"/>
                      </a:cubicBezTo>
                      <a:close/>
                    </a:path>
                  </a:pathLst>
                </a:custGeom>
                <a:solidFill>
                  <a:srgbClr val="BFBFBF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dirty="0"/>
                </a:p>
              </p:txBody>
            </p:sp>
          </p:grpSp>
          <p:sp>
            <p:nvSpPr>
              <p:cNvPr id="1481" name="5-Point Star 1480"/>
              <p:cNvSpPr/>
              <p:nvPr/>
            </p:nvSpPr>
            <p:spPr>
              <a:xfrm>
                <a:off x="3436301" y="3364979"/>
                <a:ext cx="201217" cy="201217"/>
              </a:xfrm>
              <a:prstGeom prst="star5">
                <a:avLst/>
              </a:prstGeom>
              <a:solidFill>
                <a:srgbClr val="FF00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428" name="Group 623"/>
            <p:cNvGrpSpPr/>
            <p:nvPr/>
          </p:nvGrpSpPr>
          <p:grpSpPr>
            <a:xfrm>
              <a:off x="5062418" y="2761369"/>
              <a:ext cx="987288" cy="903975"/>
              <a:chOff x="3171214" y="2912992"/>
              <a:chExt cx="987288" cy="903975"/>
            </a:xfrm>
          </p:grpSpPr>
          <p:grpSp>
            <p:nvGrpSpPr>
              <p:cNvPr id="1476" name="Group 193"/>
              <p:cNvGrpSpPr>
                <a:grpSpLocks/>
              </p:cNvGrpSpPr>
              <p:nvPr/>
            </p:nvGrpSpPr>
            <p:grpSpPr bwMode="auto">
              <a:xfrm>
                <a:off x="3171214" y="2912992"/>
                <a:ext cx="987288" cy="903975"/>
                <a:chOff x="311" y="500"/>
                <a:chExt cx="474" cy="434"/>
              </a:xfrm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grpSpPr>
            <p:sp>
              <p:nvSpPr>
                <p:cNvPr id="1478" name="Freeform 186"/>
                <p:cNvSpPr>
                  <a:spLocks/>
                </p:cNvSpPr>
                <p:nvPr/>
              </p:nvSpPr>
              <p:spPr bwMode="auto">
                <a:xfrm>
                  <a:off x="311" y="500"/>
                  <a:ext cx="474" cy="434"/>
                </a:xfrm>
                <a:custGeom>
                  <a:avLst/>
                  <a:gdLst>
                    <a:gd name="T0" fmla="*/ 94 w 1363"/>
                    <a:gd name="T1" fmla="*/ 401 h 1220"/>
                    <a:gd name="T2" fmla="*/ 74 w 1363"/>
                    <a:gd name="T3" fmla="*/ 384 h 1220"/>
                    <a:gd name="T4" fmla="*/ 61 w 1363"/>
                    <a:gd name="T5" fmla="*/ 371 h 1220"/>
                    <a:gd name="T6" fmla="*/ 50 w 1363"/>
                    <a:gd name="T7" fmla="*/ 355 h 1220"/>
                    <a:gd name="T8" fmla="*/ 45 w 1363"/>
                    <a:gd name="T9" fmla="*/ 345 h 1220"/>
                    <a:gd name="T10" fmla="*/ 35 w 1363"/>
                    <a:gd name="T11" fmla="*/ 334 h 1220"/>
                    <a:gd name="T12" fmla="*/ 30 w 1363"/>
                    <a:gd name="T13" fmla="*/ 323 h 1220"/>
                    <a:gd name="T14" fmla="*/ 19 w 1363"/>
                    <a:gd name="T15" fmla="*/ 302 h 1220"/>
                    <a:gd name="T16" fmla="*/ 14 w 1363"/>
                    <a:gd name="T17" fmla="*/ 277 h 1220"/>
                    <a:gd name="T18" fmla="*/ 8 w 1363"/>
                    <a:gd name="T19" fmla="*/ 256 h 1220"/>
                    <a:gd name="T20" fmla="*/ 16 w 1363"/>
                    <a:gd name="T21" fmla="*/ 166 h 1220"/>
                    <a:gd name="T22" fmla="*/ 21 w 1363"/>
                    <a:gd name="T23" fmla="*/ 157 h 1220"/>
                    <a:gd name="T24" fmla="*/ 31 w 1363"/>
                    <a:gd name="T25" fmla="*/ 123 h 1220"/>
                    <a:gd name="T26" fmla="*/ 38 w 1363"/>
                    <a:gd name="T27" fmla="*/ 110 h 1220"/>
                    <a:gd name="T28" fmla="*/ 41 w 1363"/>
                    <a:gd name="T29" fmla="*/ 95 h 1220"/>
                    <a:gd name="T30" fmla="*/ 53 w 1363"/>
                    <a:gd name="T31" fmla="*/ 82 h 1220"/>
                    <a:gd name="T32" fmla="*/ 64 w 1363"/>
                    <a:gd name="T33" fmla="*/ 72 h 1220"/>
                    <a:gd name="T34" fmla="*/ 67 w 1363"/>
                    <a:gd name="T35" fmla="*/ 70 h 1220"/>
                    <a:gd name="T36" fmla="*/ 69 w 1363"/>
                    <a:gd name="T37" fmla="*/ 66 h 1220"/>
                    <a:gd name="T38" fmla="*/ 78 w 1363"/>
                    <a:gd name="T39" fmla="*/ 60 h 1220"/>
                    <a:gd name="T40" fmla="*/ 89 w 1363"/>
                    <a:gd name="T41" fmla="*/ 51 h 1220"/>
                    <a:gd name="T42" fmla="*/ 98 w 1363"/>
                    <a:gd name="T43" fmla="*/ 44 h 1220"/>
                    <a:gd name="T44" fmla="*/ 118 w 1363"/>
                    <a:gd name="T45" fmla="*/ 30 h 1220"/>
                    <a:gd name="T46" fmla="*/ 140 w 1363"/>
                    <a:gd name="T47" fmla="*/ 18 h 1220"/>
                    <a:gd name="T48" fmla="*/ 214 w 1363"/>
                    <a:gd name="T49" fmla="*/ 5 h 1220"/>
                    <a:gd name="T50" fmla="*/ 317 w 1363"/>
                    <a:gd name="T51" fmla="*/ 7 h 1220"/>
                    <a:gd name="T52" fmla="*/ 366 w 1363"/>
                    <a:gd name="T53" fmla="*/ 11 h 1220"/>
                    <a:gd name="T54" fmla="*/ 378 w 1363"/>
                    <a:gd name="T55" fmla="*/ 15 h 1220"/>
                    <a:gd name="T56" fmla="*/ 389 w 1363"/>
                    <a:gd name="T57" fmla="*/ 21 h 1220"/>
                    <a:gd name="T58" fmla="*/ 398 w 1363"/>
                    <a:gd name="T59" fmla="*/ 24 h 1220"/>
                    <a:gd name="T60" fmla="*/ 411 w 1363"/>
                    <a:gd name="T61" fmla="*/ 32 h 1220"/>
                    <a:gd name="T62" fmla="*/ 417 w 1363"/>
                    <a:gd name="T63" fmla="*/ 41 h 1220"/>
                    <a:gd name="T64" fmla="*/ 440 w 1363"/>
                    <a:gd name="T65" fmla="*/ 49 h 1220"/>
                    <a:gd name="T66" fmla="*/ 446 w 1363"/>
                    <a:gd name="T67" fmla="*/ 65 h 1220"/>
                    <a:gd name="T68" fmla="*/ 458 w 1363"/>
                    <a:gd name="T69" fmla="*/ 73 h 1220"/>
                    <a:gd name="T70" fmla="*/ 466 w 1363"/>
                    <a:gd name="T71" fmla="*/ 128 h 1220"/>
                    <a:gd name="T72" fmla="*/ 469 w 1363"/>
                    <a:gd name="T73" fmla="*/ 162 h 1220"/>
                    <a:gd name="T74" fmla="*/ 473 w 1363"/>
                    <a:gd name="T75" fmla="*/ 185 h 1220"/>
                    <a:gd name="T76" fmla="*/ 468 w 1363"/>
                    <a:gd name="T77" fmla="*/ 210 h 1220"/>
                    <a:gd name="T78" fmla="*/ 467 w 1363"/>
                    <a:gd name="T79" fmla="*/ 252 h 1220"/>
                    <a:gd name="T80" fmla="*/ 457 w 1363"/>
                    <a:gd name="T81" fmla="*/ 297 h 1220"/>
                    <a:gd name="T82" fmla="*/ 444 w 1363"/>
                    <a:gd name="T83" fmla="*/ 314 h 1220"/>
                    <a:gd name="T84" fmla="*/ 436 w 1363"/>
                    <a:gd name="T85" fmla="*/ 339 h 1220"/>
                    <a:gd name="T86" fmla="*/ 431 w 1363"/>
                    <a:gd name="T87" fmla="*/ 349 h 1220"/>
                    <a:gd name="T88" fmla="*/ 403 w 1363"/>
                    <a:gd name="T89" fmla="*/ 385 h 1220"/>
                    <a:gd name="T90" fmla="*/ 391 w 1363"/>
                    <a:gd name="T91" fmla="*/ 397 h 1220"/>
                    <a:gd name="T92" fmla="*/ 369 w 1363"/>
                    <a:gd name="T93" fmla="*/ 411 h 1220"/>
                    <a:gd name="T94" fmla="*/ 328 w 1363"/>
                    <a:gd name="T95" fmla="*/ 424 h 1220"/>
                    <a:gd name="T96" fmla="*/ 320 w 1363"/>
                    <a:gd name="T97" fmla="*/ 425 h 1220"/>
                    <a:gd name="T98" fmla="*/ 314 w 1363"/>
                    <a:gd name="T99" fmla="*/ 429 h 1220"/>
                    <a:gd name="T100" fmla="*/ 281 w 1363"/>
                    <a:gd name="T101" fmla="*/ 430 h 1220"/>
                    <a:gd name="T102" fmla="*/ 263 w 1363"/>
                    <a:gd name="T103" fmla="*/ 434 h 1220"/>
                    <a:gd name="T104" fmla="*/ 164 w 1363"/>
                    <a:gd name="T105" fmla="*/ 433 h 1220"/>
                    <a:gd name="T106" fmla="*/ 111 w 1363"/>
                    <a:gd name="T107" fmla="*/ 412 h 1220"/>
                    <a:gd name="T108" fmla="*/ 94 w 1363"/>
                    <a:gd name="T109" fmla="*/ 403 h 1220"/>
                    <a:gd name="T110" fmla="*/ 94 w 1363"/>
                    <a:gd name="T111" fmla="*/ 401 h 1220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w 1363"/>
                    <a:gd name="T169" fmla="*/ 0 h 1220"/>
                    <a:gd name="T170" fmla="*/ 1363 w 1363"/>
                    <a:gd name="T171" fmla="*/ 1220 h 1220"/>
                  </a:gdLst>
                  <a:ahLst/>
                  <a:cxnLst>
                    <a:cxn ang="T112">
                      <a:pos x="T0" y="T1"/>
                    </a:cxn>
                    <a:cxn ang="T113">
                      <a:pos x="T2" y="T3"/>
                    </a:cxn>
                    <a:cxn ang="T114">
                      <a:pos x="T4" y="T5"/>
                    </a:cxn>
                    <a:cxn ang="T115">
                      <a:pos x="T6" y="T7"/>
                    </a:cxn>
                    <a:cxn ang="T116">
                      <a:pos x="T8" y="T9"/>
                    </a:cxn>
                    <a:cxn ang="T117">
                      <a:pos x="T10" y="T11"/>
                    </a:cxn>
                    <a:cxn ang="T118">
                      <a:pos x="T12" y="T13"/>
                    </a:cxn>
                    <a:cxn ang="T119">
                      <a:pos x="T14" y="T15"/>
                    </a:cxn>
                    <a:cxn ang="T120">
                      <a:pos x="T16" y="T17"/>
                    </a:cxn>
                    <a:cxn ang="T121">
                      <a:pos x="T18" y="T19"/>
                    </a:cxn>
                    <a:cxn ang="T122">
                      <a:pos x="T20" y="T21"/>
                    </a:cxn>
                    <a:cxn ang="T123">
                      <a:pos x="T22" y="T23"/>
                    </a:cxn>
                    <a:cxn ang="T124">
                      <a:pos x="T24" y="T25"/>
                    </a:cxn>
                    <a:cxn ang="T125">
                      <a:pos x="T26" y="T27"/>
                    </a:cxn>
                    <a:cxn ang="T126">
                      <a:pos x="T28" y="T29"/>
                    </a:cxn>
                    <a:cxn ang="T127">
                      <a:pos x="T30" y="T31"/>
                    </a:cxn>
                    <a:cxn ang="T128">
                      <a:pos x="T32" y="T33"/>
                    </a:cxn>
                    <a:cxn ang="T129">
                      <a:pos x="T34" y="T35"/>
                    </a:cxn>
                    <a:cxn ang="T130">
                      <a:pos x="T36" y="T37"/>
                    </a:cxn>
                    <a:cxn ang="T131">
                      <a:pos x="T38" y="T39"/>
                    </a:cxn>
                    <a:cxn ang="T132">
                      <a:pos x="T40" y="T41"/>
                    </a:cxn>
                    <a:cxn ang="T133">
                      <a:pos x="T42" y="T43"/>
                    </a:cxn>
                    <a:cxn ang="T134">
                      <a:pos x="T44" y="T45"/>
                    </a:cxn>
                    <a:cxn ang="T135">
                      <a:pos x="T46" y="T47"/>
                    </a:cxn>
                    <a:cxn ang="T136">
                      <a:pos x="T48" y="T49"/>
                    </a:cxn>
                    <a:cxn ang="T137">
                      <a:pos x="T50" y="T51"/>
                    </a:cxn>
                    <a:cxn ang="T138">
                      <a:pos x="T52" y="T53"/>
                    </a:cxn>
                    <a:cxn ang="T139">
                      <a:pos x="T54" y="T55"/>
                    </a:cxn>
                    <a:cxn ang="T140">
                      <a:pos x="T56" y="T57"/>
                    </a:cxn>
                    <a:cxn ang="T141">
                      <a:pos x="T58" y="T59"/>
                    </a:cxn>
                    <a:cxn ang="T142">
                      <a:pos x="T60" y="T61"/>
                    </a:cxn>
                    <a:cxn ang="T143">
                      <a:pos x="T62" y="T63"/>
                    </a:cxn>
                    <a:cxn ang="T144">
                      <a:pos x="T64" y="T65"/>
                    </a:cxn>
                    <a:cxn ang="T145">
                      <a:pos x="T66" y="T67"/>
                    </a:cxn>
                    <a:cxn ang="T146">
                      <a:pos x="T68" y="T69"/>
                    </a:cxn>
                    <a:cxn ang="T147">
                      <a:pos x="T70" y="T71"/>
                    </a:cxn>
                    <a:cxn ang="T148">
                      <a:pos x="T72" y="T73"/>
                    </a:cxn>
                    <a:cxn ang="T149">
                      <a:pos x="T74" y="T75"/>
                    </a:cxn>
                    <a:cxn ang="T150">
                      <a:pos x="T76" y="T77"/>
                    </a:cxn>
                    <a:cxn ang="T151">
                      <a:pos x="T78" y="T79"/>
                    </a:cxn>
                    <a:cxn ang="T152">
                      <a:pos x="T80" y="T81"/>
                    </a:cxn>
                    <a:cxn ang="T153">
                      <a:pos x="T82" y="T83"/>
                    </a:cxn>
                    <a:cxn ang="T154">
                      <a:pos x="T84" y="T85"/>
                    </a:cxn>
                    <a:cxn ang="T155">
                      <a:pos x="T86" y="T87"/>
                    </a:cxn>
                    <a:cxn ang="T156">
                      <a:pos x="T88" y="T89"/>
                    </a:cxn>
                    <a:cxn ang="T157">
                      <a:pos x="T90" y="T91"/>
                    </a:cxn>
                    <a:cxn ang="T158">
                      <a:pos x="T92" y="T93"/>
                    </a:cxn>
                    <a:cxn ang="T159">
                      <a:pos x="T94" y="T95"/>
                    </a:cxn>
                    <a:cxn ang="T160">
                      <a:pos x="T96" y="T97"/>
                    </a:cxn>
                    <a:cxn ang="T161">
                      <a:pos x="T98" y="T99"/>
                    </a:cxn>
                    <a:cxn ang="T162">
                      <a:pos x="T100" y="T101"/>
                    </a:cxn>
                    <a:cxn ang="T163">
                      <a:pos x="T102" y="T103"/>
                    </a:cxn>
                    <a:cxn ang="T164">
                      <a:pos x="T104" y="T105"/>
                    </a:cxn>
                    <a:cxn ang="T165">
                      <a:pos x="T106" y="T107"/>
                    </a:cxn>
                    <a:cxn ang="T166">
                      <a:pos x="T108" y="T109"/>
                    </a:cxn>
                    <a:cxn ang="T167">
                      <a:pos x="T110" y="T111"/>
                    </a:cxn>
                  </a:cxnLst>
                  <a:rect l="T168" t="T169" r="T170" b="T171"/>
                  <a:pathLst>
                    <a:path w="1363" h="1220">
                      <a:moveTo>
                        <a:pt x="269" y="1127"/>
                      </a:moveTo>
                      <a:cubicBezTo>
                        <a:pt x="252" y="1110"/>
                        <a:pt x="231" y="1096"/>
                        <a:pt x="214" y="1079"/>
                      </a:cubicBezTo>
                      <a:cubicBezTo>
                        <a:pt x="201" y="1066"/>
                        <a:pt x="192" y="1055"/>
                        <a:pt x="176" y="1044"/>
                      </a:cubicBezTo>
                      <a:cubicBezTo>
                        <a:pt x="166" y="1030"/>
                        <a:pt x="158" y="1008"/>
                        <a:pt x="144" y="999"/>
                      </a:cubicBezTo>
                      <a:cubicBezTo>
                        <a:pt x="140" y="986"/>
                        <a:pt x="137" y="980"/>
                        <a:pt x="128" y="970"/>
                      </a:cubicBezTo>
                      <a:cubicBezTo>
                        <a:pt x="124" y="955"/>
                        <a:pt x="112" y="950"/>
                        <a:pt x="102" y="938"/>
                      </a:cubicBezTo>
                      <a:cubicBezTo>
                        <a:pt x="95" y="929"/>
                        <a:pt x="93" y="918"/>
                        <a:pt x="86" y="909"/>
                      </a:cubicBezTo>
                      <a:cubicBezTo>
                        <a:pt x="79" y="887"/>
                        <a:pt x="61" y="871"/>
                        <a:pt x="54" y="848"/>
                      </a:cubicBezTo>
                      <a:cubicBezTo>
                        <a:pt x="53" y="825"/>
                        <a:pt x="60" y="795"/>
                        <a:pt x="41" y="778"/>
                      </a:cubicBezTo>
                      <a:cubicBezTo>
                        <a:pt x="35" y="759"/>
                        <a:pt x="28" y="739"/>
                        <a:pt x="22" y="720"/>
                      </a:cubicBezTo>
                      <a:cubicBezTo>
                        <a:pt x="23" y="680"/>
                        <a:pt x="0" y="525"/>
                        <a:pt x="45" y="468"/>
                      </a:cubicBezTo>
                      <a:cubicBezTo>
                        <a:pt x="48" y="454"/>
                        <a:pt x="51" y="451"/>
                        <a:pt x="61" y="442"/>
                      </a:cubicBezTo>
                      <a:cubicBezTo>
                        <a:pt x="66" y="418"/>
                        <a:pt x="59" y="356"/>
                        <a:pt x="89" y="346"/>
                      </a:cubicBezTo>
                      <a:cubicBezTo>
                        <a:pt x="98" y="333"/>
                        <a:pt x="98" y="318"/>
                        <a:pt x="109" y="308"/>
                      </a:cubicBezTo>
                      <a:cubicBezTo>
                        <a:pt x="113" y="294"/>
                        <a:pt x="113" y="279"/>
                        <a:pt x="118" y="266"/>
                      </a:cubicBezTo>
                      <a:cubicBezTo>
                        <a:pt x="121" y="259"/>
                        <a:pt x="146" y="236"/>
                        <a:pt x="153" y="231"/>
                      </a:cubicBezTo>
                      <a:cubicBezTo>
                        <a:pt x="159" y="215"/>
                        <a:pt x="173" y="212"/>
                        <a:pt x="185" y="202"/>
                      </a:cubicBezTo>
                      <a:cubicBezTo>
                        <a:pt x="187" y="200"/>
                        <a:pt x="190" y="198"/>
                        <a:pt x="192" y="196"/>
                      </a:cubicBezTo>
                      <a:cubicBezTo>
                        <a:pt x="194" y="193"/>
                        <a:pt x="195" y="189"/>
                        <a:pt x="198" y="186"/>
                      </a:cubicBezTo>
                      <a:cubicBezTo>
                        <a:pt x="206" y="178"/>
                        <a:pt x="217" y="179"/>
                        <a:pt x="224" y="170"/>
                      </a:cubicBezTo>
                      <a:cubicBezTo>
                        <a:pt x="234" y="157"/>
                        <a:pt x="240" y="150"/>
                        <a:pt x="256" y="144"/>
                      </a:cubicBezTo>
                      <a:cubicBezTo>
                        <a:pt x="263" y="133"/>
                        <a:pt x="269" y="129"/>
                        <a:pt x="281" y="125"/>
                      </a:cubicBezTo>
                      <a:cubicBezTo>
                        <a:pt x="299" y="109"/>
                        <a:pt x="315" y="91"/>
                        <a:pt x="339" y="84"/>
                      </a:cubicBezTo>
                      <a:cubicBezTo>
                        <a:pt x="357" y="63"/>
                        <a:pt x="376" y="57"/>
                        <a:pt x="403" y="52"/>
                      </a:cubicBezTo>
                      <a:cubicBezTo>
                        <a:pt x="448" y="0"/>
                        <a:pt x="559" y="15"/>
                        <a:pt x="614" y="13"/>
                      </a:cubicBezTo>
                      <a:cubicBezTo>
                        <a:pt x="713" y="2"/>
                        <a:pt x="813" y="15"/>
                        <a:pt x="912" y="20"/>
                      </a:cubicBezTo>
                      <a:cubicBezTo>
                        <a:pt x="955" y="34"/>
                        <a:pt x="1013" y="31"/>
                        <a:pt x="1053" y="32"/>
                      </a:cubicBezTo>
                      <a:cubicBezTo>
                        <a:pt x="1064" y="37"/>
                        <a:pt x="1076" y="38"/>
                        <a:pt x="1088" y="42"/>
                      </a:cubicBezTo>
                      <a:cubicBezTo>
                        <a:pt x="1098" y="49"/>
                        <a:pt x="1108" y="54"/>
                        <a:pt x="1120" y="58"/>
                      </a:cubicBezTo>
                      <a:cubicBezTo>
                        <a:pt x="1144" y="74"/>
                        <a:pt x="1110" y="53"/>
                        <a:pt x="1145" y="68"/>
                      </a:cubicBezTo>
                      <a:cubicBezTo>
                        <a:pt x="1158" y="74"/>
                        <a:pt x="1167" y="86"/>
                        <a:pt x="1181" y="90"/>
                      </a:cubicBezTo>
                      <a:cubicBezTo>
                        <a:pt x="1193" y="98"/>
                        <a:pt x="1190" y="106"/>
                        <a:pt x="1200" y="116"/>
                      </a:cubicBezTo>
                      <a:cubicBezTo>
                        <a:pt x="1214" y="130"/>
                        <a:pt x="1246" y="133"/>
                        <a:pt x="1264" y="138"/>
                      </a:cubicBezTo>
                      <a:cubicBezTo>
                        <a:pt x="1274" y="155"/>
                        <a:pt x="1262" y="177"/>
                        <a:pt x="1283" y="183"/>
                      </a:cubicBezTo>
                      <a:cubicBezTo>
                        <a:pt x="1291" y="195"/>
                        <a:pt x="1304" y="200"/>
                        <a:pt x="1318" y="205"/>
                      </a:cubicBezTo>
                      <a:cubicBezTo>
                        <a:pt x="1319" y="236"/>
                        <a:pt x="1313" y="331"/>
                        <a:pt x="1341" y="359"/>
                      </a:cubicBezTo>
                      <a:cubicBezTo>
                        <a:pt x="1351" y="390"/>
                        <a:pt x="1341" y="424"/>
                        <a:pt x="1350" y="455"/>
                      </a:cubicBezTo>
                      <a:cubicBezTo>
                        <a:pt x="1353" y="476"/>
                        <a:pt x="1356" y="498"/>
                        <a:pt x="1360" y="519"/>
                      </a:cubicBezTo>
                      <a:cubicBezTo>
                        <a:pt x="1358" y="555"/>
                        <a:pt x="1363" y="565"/>
                        <a:pt x="1347" y="589"/>
                      </a:cubicBezTo>
                      <a:cubicBezTo>
                        <a:pt x="1344" y="635"/>
                        <a:pt x="1342" y="661"/>
                        <a:pt x="1344" y="708"/>
                      </a:cubicBezTo>
                      <a:cubicBezTo>
                        <a:pt x="1342" y="761"/>
                        <a:pt x="1358" y="806"/>
                        <a:pt x="1315" y="836"/>
                      </a:cubicBezTo>
                      <a:cubicBezTo>
                        <a:pt x="1304" y="853"/>
                        <a:pt x="1290" y="869"/>
                        <a:pt x="1277" y="884"/>
                      </a:cubicBezTo>
                      <a:cubicBezTo>
                        <a:pt x="1273" y="908"/>
                        <a:pt x="1268" y="934"/>
                        <a:pt x="1254" y="954"/>
                      </a:cubicBezTo>
                      <a:cubicBezTo>
                        <a:pt x="1251" y="965"/>
                        <a:pt x="1246" y="972"/>
                        <a:pt x="1238" y="980"/>
                      </a:cubicBezTo>
                      <a:cubicBezTo>
                        <a:pt x="1225" y="1020"/>
                        <a:pt x="1189" y="1055"/>
                        <a:pt x="1158" y="1082"/>
                      </a:cubicBezTo>
                      <a:cubicBezTo>
                        <a:pt x="1150" y="1107"/>
                        <a:pt x="1147" y="1106"/>
                        <a:pt x="1123" y="1117"/>
                      </a:cubicBezTo>
                      <a:cubicBezTo>
                        <a:pt x="1108" y="1134"/>
                        <a:pt x="1083" y="1148"/>
                        <a:pt x="1062" y="1156"/>
                      </a:cubicBezTo>
                      <a:cubicBezTo>
                        <a:pt x="1036" y="1196"/>
                        <a:pt x="987" y="1189"/>
                        <a:pt x="944" y="1191"/>
                      </a:cubicBezTo>
                      <a:cubicBezTo>
                        <a:pt x="936" y="1192"/>
                        <a:pt x="928" y="1191"/>
                        <a:pt x="921" y="1194"/>
                      </a:cubicBezTo>
                      <a:cubicBezTo>
                        <a:pt x="914" y="1197"/>
                        <a:pt x="910" y="1207"/>
                        <a:pt x="902" y="1207"/>
                      </a:cubicBezTo>
                      <a:cubicBezTo>
                        <a:pt x="871" y="1208"/>
                        <a:pt x="840" y="1209"/>
                        <a:pt x="809" y="1210"/>
                      </a:cubicBezTo>
                      <a:cubicBezTo>
                        <a:pt x="790" y="1215"/>
                        <a:pt x="776" y="1217"/>
                        <a:pt x="755" y="1220"/>
                      </a:cubicBezTo>
                      <a:cubicBezTo>
                        <a:pt x="661" y="1219"/>
                        <a:pt x="567" y="1219"/>
                        <a:pt x="473" y="1216"/>
                      </a:cubicBezTo>
                      <a:cubicBezTo>
                        <a:pt x="417" y="1214"/>
                        <a:pt x="369" y="1175"/>
                        <a:pt x="320" y="1159"/>
                      </a:cubicBezTo>
                      <a:cubicBezTo>
                        <a:pt x="307" y="1146"/>
                        <a:pt x="277" y="1141"/>
                        <a:pt x="269" y="1133"/>
                      </a:cubicBezTo>
                      <a:cubicBezTo>
                        <a:pt x="268" y="1132"/>
                        <a:pt x="269" y="1129"/>
                        <a:pt x="269" y="1127"/>
                      </a:cubicBezTo>
                      <a:close/>
                    </a:path>
                  </a:pathLst>
                </a:custGeom>
                <a:solidFill>
                  <a:srgbClr val="FFC1C1"/>
                </a:solidFill>
                <a:ln w="19050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1479" name="Freeform 187"/>
                <p:cNvSpPr>
                  <a:spLocks/>
                </p:cNvSpPr>
                <p:nvPr/>
              </p:nvSpPr>
              <p:spPr bwMode="auto">
                <a:xfrm>
                  <a:off x="363" y="603"/>
                  <a:ext cx="382" cy="310"/>
                </a:xfrm>
                <a:custGeom>
                  <a:avLst/>
                  <a:gdLst>
                    <a:gd name="T0" fmla="*/ 8 w 500"/>
                    <a:gd name="T1" fmla="*/ 173 h 445"/>
                    <a:gd name="T2" fmla="*/ 0 w 500"/>
                    <a:gd name="T3" fmla="*/ 159 h 445"/>
                    <a:gd name="T4" fmla="*/ 18 w 500"/>
                    <a:gd name="T5" fmla="*/ 95 h 445"/>
                    <a:gd name="T6" fmla="*/ 21 w 500"/>
                    <a:gd name="T7" fmla="*/ 90 h 445"/>
                    <a:gd name="T8" fmla="*/ 22 w 500"/>
                    <a:gd name="T9" fmla="*/ 78 h 445"/>
                    <a:gd name="T10" fmla="*/ 53 w 500"/>
                    <a:gd name="T11" fmla="*/ 47 h 445"/>
                    <a:gd name="T12" fmla="*/ 77 w 500"/>
                    <a:gd name="T13" fmla="*/ 31 h 445"/>
                    <a:gd name="T14" fmla="*/ 103 w 500"/>
                    <a:gd name="T15" fmla="*/ 18 h 445"/>
                    <a:gd name="T16" fmla="*/ 136 w 500"/>
                    <a:gd name="T17" fmla="*/ 1 h 445"/>
                    <a:gd name="T18" fmla="*/ 305 w 500"/>
                    <a:gd name="T19" fmla="*/ 11 h 445"/>
                    <a:gd name="T20" fmla="*/ 325 w 500"/>
                    <a:gd name="T21" fmla="*/ 40 h 445"/>
                    <a:gd name="T22" fmla="*/ 342 w 500"/>
                    <a:gd name="T23" fmla="*/ 47 h 445"/>
                    <a:gd name="T24" fmla="*/ 356 w 500"/>
                    <a:gd name="T25" fmla="*/ 56 h 445"/>
                    <a:gd name="T26" fmla="*/ 371 w 500"/>
                    <a:gd name="T27" fmla="*/ 85 h 445"/>
                    <a:gd name="T28" fmla="*/ 367 w 500"/>
                    <a:gd name="T29" fmla="*/ 189 h 445"/>
                    <a:gd name="T30" fmla="*/ 356 w 500"/>
                    <a:gd name="T31" fmla="*/ 207 h 445"/>
                    <a:gd name="T32" fmla="*/ 342 w 500"/>
                    <a:gd name="T33" fmla="*/ 232 h 445"/>
                    <a:gd name="T34" fmla="*/ 338 w 500"/>
                    <a:gd name="T35" fmla="*/ 242 h 445"/>
                    <a:gd name="T36" fmla="*/ 326 w 500"/>
                    <a:gd name="T37" fmla="*/ 249 h 445"/>
                    <a:gd name="T38" fmla="*/ 312 w 500"/>
                    <a:gd name="T39" fmla="*/ 264 h 445"/>
                    <a:gd name="T40" fmla="*/ 306 w 500"/>
                    <a:gd name="T41" fmla="*/ 269 h 445"/>
                    <a:gd name="T42" fmla="*/ 290 w 500"/>
                    <a:gd name="T43" fmla="*/ 286 h 445"/>
                    <a:gd name="T44" fmla="*/ 235 w 500"/>
                    <a:gd name="T45" fmla="*/ 301 h 445"/>
                    <a:gd name="T46" fmla="*/ 125 w 500"/>
                    <a:gd name="T47" fmla="*/ 299 h 445"/>
                    <a:gd name="T48" fmla="*/ 108 w 500"/>
                    <a:gd name="T49" fmla="*/ 290 h 445"/>
                    <a:gd name="T50" fmla="*/ 70 w 500"/>
                    <a:gd name="T51" fmla="*/ 268 h 445"/>
                    <a:gd name="T52" fmla="*/ 55 w 500"/>
                    <a:gd name="T53" fmla="*/ 254 h 445"/>
                    <a:gd name="T54" fmla="*/ 21 w 500"/>
                    <a:gd name="T55" fmla="*/ 212 h 445"/>
                    <a:gd name="T56" fmla="*/ 8 w 500"/>
                    <a:gd name="T57" fmla="*/ 173 h 445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w 500"/>
                    <a:gd name="T88" fmla="*/ 0 h 445"/>
                    <a:gd name="T89" fmla="*/ 500 w 500"/>
                    <a:gd name="T90" fmla="*/ 445 h 445"/>
                  </a:gdLst>
                  <a:ahLst/>
                  <a:cxnLst>
                    <a:cxn ang="T58">
                      <a:pos x="T0" y="T1"/>
                    </a:cxn>
                    <a:cxn ang="T59">
                      <a:pos x="T2" y="T3"/>
                    </a:cxn>
                    <a:cxn ang="T60">
                      <a:pos x="T4" y="T5"/>
                    </a:cxn>
                    <a:cxn ang="T61">
                      <a:pos x="T6" y="T7"/>
                    </a:cxn>
                    <a:cxn ang="T62">
                      <a:pos x="T8" y="T9"/>
                    </a:cxn>
                    <a:cxn ang="T63">
                      <a:pos x="T10" y="T11"/>
                    </a:cxn>
                    <a:cxn ang="T64">
                      <a:pos x="T12" y="T13"/>
                    </a:cxn>
                    <a:cxn ang="T65">
                      <a:pos x="T14" y="T15"/>
                    </a:cxn>
                    <a:cxn ang="T66">
                      <a:pos x="T16" y="T17"/>
                    </a:cxn>
                    <a:cxn ang="T67">
                      <a:pos x="T18" y="T19"/>
                    </a:cxn>
                    <a:cxn ang="T68">
                      <a:pos x="T20" y="T21"/>
                    </a:cxn>
                    <a:cxn ang="T69">
                      <a:pos x="T22" y="T23"/>
                    </a:cxn>
                    <a:cxn ang="T70">
                      <a:pos x="T24" y="T25"/>
                    </a:cxn>
                    <a:cxn ang="T71">
                      <a:pos x="T26" y="T27"/>
                    </a:cxn>
                    <a:cxn ang="T72">
                      <a:pos x="T28" y="T29"/>
                    </a:cxn>
                    <a:cxn ang="T73">
                      <a:pos x="T30" y="T31"/>
                    </a:cxn>
                    <a:cxn ang="T74">
                      <a:pos x="T32" y="T33"/>
                    </a:cxn>
                    <a:cxn ang="T75">
                      <a:pos x="T34" y="T35"/>
                    </a:cxn>
                    <a:cxn ang="T76">
                      <a:pos x="T36" y="T37"/>
                    </a:cxn>
                    <a:cxn ang="T77">
                      <a:pos x="T38" y="T39"/>
                    </a:cxn>
                    <a:cxn ang="T78">
                      <a:pos x="T40" y="T41"/>
                    </a:cxn>
                    <a:cxn ang="T79">
                      <a:pos x="T42" y="T43"/>
                    </a:cxn>
                    <a:cxn ang="T80">
                      <a:pos x="T44" y="T45"/>
                    </a:cxn>
                    <a:cxn ang="T81">
                      <a:pos x="T46" y="T47"/>
                    </a:cxn>
                    <a:cxn ang="T82">
                      <a:pos x="T48" y="T49"/>
                    </a:cxn>
                    <a:cxn ang="T83">
                      <a:pos x="T50" y="T51"/>
                    </a:cxn>
                    <a:cxn ang="T84">
                      <a:pos x="T52" y="T53"/>
                    </a:cxn>
                    <a:cxn ang="T85">
                      <a:pos x="T54" y="T55"/>
                    </a:cxn>
                    <a:cxn ang="T86">
                      <a:pos x="T56" y="T57"/>
                    </a:cxn>
                  </a:cxnLst>
                  <a:rect l="T87" t="T88" r="T89" b="T90"/>
                  <a:pathLst>
                    <a:path w="500" h="445">
                      <a:moveTo>
                        <a:pt x="10" y="249"/>
                      </a:moveTo>
                      <a:cubicBezTo>
                        <a:pt x="5" y="242"/>
                        <a:pt x="3" y="236"/>
                        <a:pt x="0" y="228"/>
                      </a:cubicBezTo>
                      <a:cubicBezTo>
                        <a:pt x="4" y="194"/>
                        <a:pt x="1" y="162"/>
                        <a:pt x="24" y="136"/>
                      </a:cubicBezTo>
                      <a:cubicBezTo>
                        <a:pt x="25" y="134"/>
                        <a:pt x="26" y="131"/>
                        <a:pt x="27" y="129"/>
                      </a:cubicBezTo>
                      <a:cubicBezTo>
                        <a:pt x="28" y="123"/>
                        <a:pt x="27" y="117"/>
                        <a:pt x="29" y="112"/>
                      </a:cubicBezTo>
                      <a:cubicBezTo>
                        <a:pt x="31" y="104"/>
                        <a:pt x="63" y="77"/>
                        <a:pt x="70" y="67"/>
                      </a:cubicBezTo>
                      <a:cubicBezTo>
                        <a:pt x="74" y="53"/>
                        <a:pt x="89" y="50"/>
                        <a:pt x="101" y="45"/>
                      </a:cubicBezTo>
                      <a:cubicBezTo>
                        <a:pt x="106" y="28"/>
                        <a:pt x="120" y="30"/>
                        <a:pt x="135" y="26"/>
                      </a:cubicBezTo>
                      <a:cubicBezTo>
                        <a:pt x="150" y="15"/>
                        <a:pt x="160" y="7"/>
                        <a:pt x="178" y="2"/>
                      </a:cubicBezTo>
                      <a:cubicBezTo>
                        <a:pt x="408" y="4"/>
                        <a:pt x="304" y="0"/>
                        <a:pt x="399" y="16"/>
                      </a:cubicBezTo>
                      <a:cubicBezTo>
                        <a:pt x="414" y="27"/>
                        <a:pt x="415" y="44"/>
                        <a:pt x="425" y="57"/>
                      </a:cubicBezTo>
                      <a:cubicBezTo>
                        <a:pt x="430" y="63"/>
                        <a:pt x="440" y="65"/>
                        <a:pt x="447" y="67"/>
                      </a:cubicBezTo>
                      <a:cubicBezTo>
                        <a:pt x="452" y="76"/>
                        <a:pt x="458" y="75"/>
                        <a:pt x="466" y="81"/>
                      </a:cubicBezTo>
                      <a:cubicBezTo>
                        <a:pt x="470" y="97"/>
                        <a:pt x="473" y="110"/>
                        <a:pt x="485" y="122"/>
                      </a:cubicBezTo>
                      <a:cubicBezTo>
                        <a:pt x="499" y="169"/>
                        <a:pt x="500" y="225"/>
                        <a:pt x="480" y="271"/>
                      </a:cubicBezTo>
                      <a:cubicBezTo>
                        <a:pt x="478" y="286"/>
                        <a:pt x="479" y="290"/>
                        <a:pt x="466" y="297"/>
                      </a:cubicBezTo>
                      <a:cubicBezTo>
                        <a:pt x="459" y="307"/>
                        <a:pt x="453" y="321"/>
                        <a:pt x="447" y="333"/>
                      </a:cubicBezTo>
                      <a:cubicBezTo>
                        <a:pt x="445" y="338"/>
                        <a:pt x="446" y="344"/>
                        <a:pt x="442" y="348"/>
                      </a:cubicBezTo>
                      <a:cubicBezTo>
                        <a:pt x="438" y="352"/>
                        <a:pt x="427" y="357"/>
                        <a:pt x="427" y="357"/>
                      </a:cubicBezTo>
                      <a:cubicBezTo>
                        <a:pt x="419" y="370"/>
                        <a:pt x="425" y="362"/>
                        <a:pt x="408" y="379"/>
                      </a:cubicBezTo>
                      <a:cubicBezTo>
                        <a:pt x="406" y="381"/>
                        <a:pt x="401" y="386"/>
                        <a:pt x="401" y="386"/>
                      </a:cubicBezTo>
                      <a:cubicBezTo>
                        <a:pt x="397" y="400"/>
                        <a:pt x="389" y="401"/>
                        <a:pt x="379" y="410"/>
                      </a:cubicBezTo>
                      <a:cubicBezTo>
                        <a:pt x="348" y="437"/>
                        <a:pt x="369" y="428"/>
                        <a:pt x="307" y="432"/>
                      </a:cubicBezTo>
                      <a:cubicBezTo>
                        <a:pt x="261" y="445"/>
                        <a:pt x="209" y="443"/>
                        <a:pt x="163" y="429"/>
                      </a:cubicBezTo>
                      <a:cubicBezTo>
                        <a:pt x="156" y="424"/>
                        <a:pt x="149" y="423"/>
                        <a:pt x="142" y="417"/>
                      </a:cubicBezTo>
                      <a:cubicBezTo>
                        <a:pt x="125" y="403"/>
                        <a:pt x="112" y="389"/>
                        <a:pt x="91" y="384"/>
                      </a:cubicBezTo>
                      <a:cubicBezTo>
                        <a:pt x="86" y="374"/>
                        <a:pt x="79" y="373"/>
                        <a:pt x="72" y="364"/>
                      </a:cubicBezTo>
                      <a:cubicBezTo>
                        <a:pt x="56" y="343"/>
                        <a:pt x="49" y="320"/>
                        <a:pt x="27" y="304"/>
                      </a:cubicBezTo>
                      <a:cubicBezTo>
                        <a:pt x="18" y="282"/>
                        <a:pt x="10" y="275"/>
                        <a:pt x="10" y="249"/>
                      </a:cubicBezTo>
                      <a:close/>
                    </a:path>
                  </a:pathLst>
                </a:custGeom>
                <a:solidFill>
                  <a:srgbClr val="BFBFBF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dirty="0"/>
                </a:p>
              </p:txBody>
            </p:sp>
          </p:grpSp>
          <p:sp>
            <p:nvSpPr>
              <p:cNvPr id="1477" name="5-Point Star 1476"/>
              <p:cNvSpPr/>
              <p:nvPr/>
            </p:nvSpPr>
            <p:spPr>
              <a:xfrm>
                <a:off x="3436301" y="3364979"/>
                <a:ext cx="201217" cy="201217"/>
              </a:xfrm>
              <a:prstGeom prst="star5">
                <a:avLst/>
              </a:prstGeom>
              <a:solidFill>
                <a:srgbClr val="FF00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429" name="Group 624"/>
            <p:cNvGrpSpPr/>
            <p:nvPr/>
          </p:nvGrpSpPr>
          <p:grpSpPr>
            <a:xfrm>
              <a:off x="5399285" y="3656416"/>
              <a:ext cx="987288" cy="903975"/>
              <a:chOff x="3171214" y="2912992"/>
              <a:chExt cx="987288" cy="903975"/>
            </a:xfrm>
          </p:grpSpPr>
          <p:grpSp>
            <p:nvGrpSpPr>
              <p:cNvPr id="1472" name="Group 193"/>
              <p:cNvGrpSpPr>
                <a:grpSpLocks/>
              </p:cNvGrpSpPr>
              <p:nvPr/>
            </p:nvGrpSpPr>
            <p:grpSpPr bwMode="auto">
              <a:xfrm>
                <a:off x="3171214" y="2912992"/>
                <a:ext cx="987288" cy="903975"/>
                <a:chOff x="311" y="500"/>
                <a:chExt cx="474" cy="434"/>
              </a:xfrm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grpSpPr>
            <p:sp>
              <p:nvSpPr>
                <p:cNvPr id="1474" name="Freeform 186"/>
                <p:cNvSpPr>
                  <a:spLocks/>
                </p:cNvSpPr>
                <p:nvPr/>
              </p:nvSpPr>
              <p:spPr bwMode="auto">
                <a:xfrm>
                  <a:off x="311" y="500"/>
                  <a:ext cx="474" cy="434"/>
                </a:xfrm>
                <a:custGeom>
                  <a:avLst/>
                  <a:gdLst>
                    <a:gd name="T0" fmla="*/ 94 w 1363"/>
                    <a:gd name="T1" fmla="*/ 401 h 1220"/>
                    <a:gd name="T2" fmla="*/ 74 w 1363"/>
                    <a:gd name="T3" fmla="*/ 384 h 1220"/>
                    <a:gd name="T4" fmla="*/ 61 w 1363"/>
                    <a:gd name="T5" fmla="*/ 371 h 1220"/>
                    <a:gd name="T6" fmla="*/ 50 w 1363"/>
                    <a:gd name="T7" fmla="*/ 355 h 1220"/>
                    <a:gd name="T8" fmla="*/ 45 w 1363"/>
                    <a:gd name="T9" fmla="*/ 345 h 1220"/>
                    <a:gd name="T10" fmla="*/ 35 w 1363"/>
                    <a:gd name="T11" fmla="*/ 334 h 1220"/>
                    <a:gd name="T12" fmla="*/ 30 w 1363"/>
                    <a:gd name="T13" fmla="*/ 323 h 1220"/>
                    <a:gd name="T14" fmla="*/ 19 w 1363"/>
                    <a:gd name="T15" fmla="*/ 302 h 1220"/>
                    <a:gd name="T16" fmla="*/ 14 w 1363"/>
                    <a:gd name="T17" fmla="*/ 277 h 1220"/>
                    <a:gd name="T18" fmla="*/ 8 w 1363"/>
                    <a:gd name="T19" fmla="*/ 256 h 1220"/>
                    <a:gd name="T20" fmla="*/ 16 w 1363"/>
                    <a:gd name="T21" fmla="*/ 166 h 1220"/>
                    <a:gd name="T22" fmla="*/ 21 w 1363"/>
                    <a:gd name="T23" fmla="*/ 157 h 1220"/>
                    <a:gd name="T24" fmla="*/ 31 w 1363"/>
                    <a:gd name="T25" fmla="*/ 123 h 1220"/>
                    <a:gd name="T26" fmla="*/ 38 w 1363"/>
                    <a:gd name="T27" fmla="*/ 110 h 1220"/>
                    <a:gd name="T28" fmla="*/ 41 w 1363"/>
                    <a:gd name="T29" fmla="*/ 95 h 1220"/>
                    <a:gd name="T30" fmla="*/ 53 w 1363"/>
                    <a:gd name="T31" fmla="*/ 82 h 1220"/>
                    <a:gd name="T32" fmla="*/ 64 w 1363"/>
                    <a:gd name="T33" fmla="*/ 72 h 1220"/>
                    <a:gd name="T34" fmla="*/ 67 w 1363"/>
                    <a:gd name="T35" fmla="*/ 70 h 1220"/>
                    <a:gd name="T36" fmla="*/ 69 w 1363"/>
                    <a:gd name="T37" fmla="*/ 66 h 1220"/>
                    <a:gd name="T38" fmla="*/ 78 w 1363"/>
                    <a:gd name="T39" fmla="*/ 60 h 1220"/>
                    <a:gd name="T40" fmla="*/ 89 w 1363"/>
                    <a:gd name="T41" fmla="*/ 51 h 1220"/>
                    <a:gd name="T42" fmla="*/ 98 w 1363"/>
                    <a:gd name="T43" fmla="*/ 44 h 1220"/>
                    <a:gd name="T44" fmla="*/ 118 w 1363"/>
                    <a:gd name="T45" fmla="*/ 30 h 1220"/>
                    <a:gd name="T46" fmla="*/ 140 w 1363"/>
                    <a:gd name="T47" fmla="*/ 18 h 1220"/>
                    <a:gd name="T48" fmla="*/ 214 w 1363"/>
                    <a:gd name="T49" fmla="*/ 5 h 1220"/>
                    <a:gd name="T50" fmla="*/ 317 w 1363"/>
                    <a:gd name="T51" fmla="*/ 7 h 1220"/>
                    <a:gd name="T52" fmla="*/ 366 w 1363"/>
                    <a:gd name="T53" fmla="*/ 11 h 1220"/>
                    <a:gd name="T54" fmla="*/ 378 w 1363"/>
                    <a:gd name="T55" fmla="*/ 15 h 1220"/>
                    <a:gd name="T56" fmla="*/ 389 w 1363"/>
                    <a:gd name="T57" fmla="*/ 21 h 1220"/>
                    <a:gd name="T58" fmla="*/ 398 w 1363"/>
                    <a:gd name="T59" fmla="*/ 24 h 1220"/>
                    <a:gd name="T60" fmla="*/ 411 w 1363"/>
                    <a:gd name="T61" fmla="*/ 32 h 1220"/>
                    <a:gd name="T62" fmla="*/ 417 w 1363"/>
                    <a:gd name="T63" fmla="*/ 41 h 1220"/>
                    <a:gd name="T64" fmla="*/ 440 w 1363"/>
                    <a:gd name="T65" fmla="*/ 49 h 1220"/>
                    <a:gd name="T66" fmla="*/ 446 w 1363"/>
                    <a:gd name="T67" fmla="*/ 65 h 1220"/>
                    <a:gd name="T68" fmla="*/ 458 w 1363"/>
                    <a:gd name="T69" fmla="*/ 73 h 1220"/>
                    <a:gd name="T70" fmla="*/ 466 w 1363"/>
                    <a:gd name="T71" fmla="*/ 128 h 1220"/>
                    <a:gd name="T72" fmla="*/ 469 w 1363"/>
                    <a:gd name="T73" fmla="*/ 162 h 1220"/>
                    <a:gd name="T74" fmla="*/ 473 w 1363"/>
                    <a:gd name="T75" fmla="*/ 185 h 1220"/>
                    <a:gd name="T76" fmla="*/ 468 w 1363"/>
                    <a:gd name="T77" fmla="*/ 210 h 1220"/>
                    <a:gd name="T78" fmla="*/ 467 w 1363"/>
                    <a:gd name="T79" fmla="*/ 252 h 1220"/>
                    <a:gd name="T80" fmla="*/ 457 w 1363"/>
                    <a:gd name="T81" fmla="*/ 297 h 1220"/>
                    <a:gd name="T82" fmla="*/ 444 w 1363"/>
                    <a:gd name="T83" fmla="*/ 314 h 1220"/>
                    <a:gd name="T84" fmla="*/ 436 w 1363"/>
                    <a:gd name="T85" fmla="*/ 339 h 1220"/>
                    <a:gd name="T86" fmla="*/ 431 w 1363"/>
                    <a:gd name="T87" fmla="*/ 349 h 1220"/>
                    <a:gd name="T88" fmla="*/ 403 w 1363"/>
                    <a:gd name="T89" fmla="*/ 385 h 1220"/>
                    <a:gd name="T90" fmla="*/ 391 w 1363"/>
                    <a:gd name="T91" fmla="*/ 397 h 1220"/>
                    <a:gd name="T92" fmla="*/ 369 w 1363"/>
                    <a:gd name="T93" fmla="*/ 411 h 1220"/>
                    <a:gd name="T94" fmla="*/ 328 w 1363"/>
                    <a:gd name="T95" fmla="*/ 424 h 1220"/>
                    <a:gd name="T96" fmla="*/ 320 w 1363"/>
                    <a:gd name="T97" fmla="*/ 425 h 1220"/>
                    <a:gd name="T98" fmla="*/ 314 w 1363"/>
                    <a:gd name="T99" fmla="*/ 429 h 1220"/>
                    <a:gd name="T100" fmla="*/ 281 w 1363"/>
                    <a:gd name="T101" fmla="*/ 430 h 1220"/>
                    <a:gd name="T102" fmla="*/ 263 w 1363"/>
                    <a:gd name="T103" fmla="*/ 434 h 1220"/>
                    <a:gd name="T104" fmla="*/ 164 w 1363"/>
                    <a:gd name="T105" fmla="*/ 433 h 1220"/>
                    <a:gd name="T106" fmla="*/ 111 w 1363"/>
                    <a:gd name="T107" fmla="*/ 412 h 1220"/>
                    <a:gd name="T108" fmla="*/ 94 w 1363"/>
                    <a:gd name="T109" fmla="*/ 403 h 1220"/>
                    <a:gd name="T110" fmla="*/ 94 w 1363"/>
                    <a:gd name="T111" fmla="*/ 401 h 1220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w 1363"/>
                    <a:gd name="T169" fmla="*/ 0 h 1220"/>
                    <a:gd name="T170" fmla="*/ 1363 w 1363"/>
                    <a:gd name="T171" fmla="*/ 1220 h 1220"/>
                  </a:gdLst>
                  <a:ahLst/>
                  <a:cxnLst>
                    <a:cxn ang="T112">
                      <a:pos x="T0" y="T1"/>
                    </a:cxn>
                    <a:cxn ang="T113">
                      <a:pos x="T2" y="T3"/>
                    </a:cxn>
                    <a:cxn ang="T114">
                      <a:pos x="T4" y="T5"/>
                    </a:cxn>
                    <a:cxn ang="T115">
                      <a:pos x="T6" y="T7"/>
                    </a:cxn>
                    <a:cxn ang="T116">
                      <a:pos x="T8" y="T9"/>
                    </a:cxn>
                    <a:cxn ang="T117">
                      <a:pos x="T10" y="T11"/>
                    </a:cxn>
                    <a:cxn ang="T118">
                      <a:pos x="T12" y="T13"/>
                    </a:cxn>
                    <a:cxn ang="T119">
                      <a:pos x="T14" y="T15"/>
                    </a:cxn>
                    <a:cxn ang="T120">
                      <a:pos x="T16" y="T17"/>
                    </a:cxn>
                    <a:cxn ang="T121">
                      <a:pos x="T18" y="T19"/>
                    </a:cxn>
                    <a:cxn ang="T122">
                      <a:pos x="T20" y="T21"/>
                    </a:cxn>
                    <a:cxn ang="T123">
                      <a:pos x="T22" y="T23"/>
                    </a:cxn>
                    <a:cxn ang="T124">
                      <a:pos x="T24" y="T25"/>
                    </a:cxn>
                    <a:cxn ang="T125">
                      <a:pos x="T26" y="T27"/>
                    </a:cxn>
                    <a:cxn ang="T126">
                      <a:pos x="T28" y="T29"/>
                    </a:cxn>
                    <a:cxn ang="T127">
                      <a:pos x="T30" y="T31"/>
                    </a:cxn>
                    <a:cxn ang="T128">
                      <a:pos x="T32" y="T33"/>
                    </a:cxn>
                    <a:cxn ang="T129">
                      <a:pos x="T34" y="T35"/>
                    </a:cxn>
                    <a:cxn ang="T130">
                      <a:pos x="T36" y="T37"/>
                    </a:cxn>
                    <a:cxn ang="T131">
                      <a:pos x="T38" y="T39"/>
                    </a:cxn>
                    <a:cxn ang="T132">
                      <a:pos x="T40" y="T41"/>
                    </a:cxn>
                    <a:cxn ang="T133">
                      <a:pos x="T42" y="T43"/>
                    </a:cxn>
                    <a:cxn ang="T134">
                      <a:pos x="T44" y="T45"/>
                    </a:cxn>
                    <a:cxn ang="T135">
                      <a:pos x="T46" y="T47"/>
                    </a:cxn>
                    <a:cxn ang="T136">
                      <a:pos x="T48" y="T49"/>
                    </a:cxn>
                    <a:cxn ang="T137">
                      <a:pos x="T50" y="T51"/>
                    </a:cxn>
                    <a:cxn ang="T138">
                      <a:pos x="T52" y="T53"/>
                    </a:cxn>
                    <a:cxn ang="T139">
                      <a:pos x="T54" y="T55"/>
                    </a:cxn>
                    <a:cxn ang="T140">
                      <a:pos x="T56" y="T57"/>
                    </a:cxn>
                    <a:cxn ang="T141">
                      <a:pos x="T58" y="T59"/>
                    </a:cxn>
                    <a:cxn ang="T142">
                      <a:pos x="T60" y="T61"/>
                    </a:cxn>
                    <a:cxn ang="T143">
                      <a:pos x="T62" y="T63"/>
                    </a:cxn>
                    <a:cxn ang="T144">
                      <a:pos x="T64" y="T65"/>
                    </a:cxn>
                    <a:cxn ang="T145">
                      <a:pos x="T66" y="T67"/>
                    </a:cxn>
                    <a:cxn ang="T146">
                      <a:pos x="T68" y="T69"/>
                    </a:cxn>
                    <a:cxn ang="T147">
                      <a:pos x="T70" y="T71"/>
                    </a:cxn>
                    <a:cxn ang="T148">
                      <a:pos x="T72" y="T73"/>
                    </a:cxn>
                    <a:cxn ang="T149">
                      <a:pos x="T74" y="T75"/>
                    </a:cxn>
                    <a:cxn ang="T150">
                      <a:pos x="T76" y="T77"/>
                    </a:cxn>
                    <a:cxn ang="T151">
                      <a:pos x="T78" y="T79"/>
                    </a:cxn>
                    <a:cxn ang="T152">
                      <a:pos x="T80" y="T81"/>
                    </a:cxn>
                    <a:cxn ang="T153">
                      <a:pos x="T82" y="T83"/>
                    </a:cxn>
                    <a:cxn ang="T154">
                      <a:pos x="T84" y="T85"/>
                    </a:cxn>
                    <a:cxn ang="T155">
                      <a:pos x="T86" y="T87"/>
                    </a:cxn>
                    <a:cxn ang="T156">
                      <a:pos x="T88" y="T89"/>
                    </a:cxn>
                    <a:cxn ang="T157">
                      <a:pos x="T90" y="T91"/>
                    </a:cxn>
                    <a:cxn ang="T158">
                      <a:pos x="T92" y="T93"/>
                    </a:cxn>
                    <a:cxn ang="T159">
                      <a:pos x="T94" y="T95"/>
                    </a:cxn>
                    <a:cxn ang="T160">
                      <a:pos x="T96" y="T97"/>
                    </a:cxn>
                    <a:cxn ang="T161">
                      <a:pos x="T98" y="T99"/>
                    </a:cxn>
                    <a:cxn ang="T162">
                      <a:pos x="T100" y="T101"/>
                    </a:cxn>
                    <a:cxn ang="T163">
                      <a:pos x="T102" y="T103"/>
                    </a:cxn>
                    <a:cxn ang="T164">
                      <a:pos x="T104" y="T105"/>
                    </a:cxn>
                    <a:cxn ang="T165">
                      <a:pos x="T106" y="T107"/>
                    </a:cxn>
                    <a:cxn ang="T166">
                      <a:pos x="T108" y="T109"/>
                    </a:cxn>
                    <a:cxn ang="T167">
                      <a:pos x="T110" y="T111"/>
                    </a:cxn>
                  </a:cxnLst>
                  <a:rect l="T168" t="T169" r="T170" b="T171"/>
                  <a:pathLst>
                    <a:path w="1363" h="1220">
                      <a:moveTo>
                        <a:pt x="269" y="1127"/>
                      </a:moveTo>
                      <a:cubicBezTo>
                        <a:pt x="252" y="1110"/>
                        <a:pt x="231" y="1096"/>
                        <a:pt x="214" y="1079"/>
                      </a:cubicBezTo>
                      <a:cubicBezTo>
                        <a:pt x="201" y="1066"/>
                        <a:pt x="192" y="1055"/>
                        <a:pt x="176" y="1044"/>
                      </a:cubicBezTo>
                      <a:cubicBezTo>
                        <a:pt x="166" y="1030"/>
                        <a:pt x="158" y="1008"/>
                        <a:pt x="144" y="999"/>
                      </a:cubicBezTo>
                      <a:cubicBezTo>
                        <a:pt x="140" y="986"/>
                        <a:pt x="137" y="980"/>
                        <a:pt x="128" y="970"/>
                      </a:cubicBezTo>
                      <a:cubicBezTo>
                        <a:pt x="124" y="955"/>
                        <a:pt x="112" y="950"/>
                        <a:pt x="102" y="938"/>
                      </a:cubicBezTo>
                      <a:cubicBezTo>
                        <a:pt x="95" y="929"/>
                        <a:pt x="93" y="918"/>
                        <a:pt x="86" y="909"/>
                      </a:cubicBezTo>
                      <a:cubicBezTo>
                        <a:pt x="79" y="887"/>
                        <a:pt x="61" y="871"/>
                        <a:pt x="54" y="848"/>
                      </a:cubicBezTo>
                      <a:cubicBezTo>
                        <a:pt x="53" y="825"/>
                        <a:pt x="60" y="795"/>
                        <a:pt x="41" y="778"/>
                      </a:cubicBezTo>
                      <a:cubicBezTo>
                        <a:pt x="35" y="759"/>
                        <a:pt x="28" y="739"/>
                        <a:pt x="22" y="720"/>
                      </a:cubicBezTo>
                      <a:cubicBezTo>
                        <a:pt x="23" y="680"/>
                        <a:pt x="0" y="525"/>
                        <a:pt x="45" y="468"/>
                      </a:cubicBezTo>
                      <a:cubicBezTo>
                        <a:pt x="48" y="454"/>
                        <a:pt x="51" y="451"/>
                        <a:pt x="61" y="442"/>
                      </a:cubicBezTo>
                      <a:cubicBezTo>
                        <a:pt x="66" y="418"/>
                        <a:pt x="59" y="356"/>
                        <a:pt x="89" y="346"/>
                      </a:cubicBezTo>
                      <a:cubicBezTo>
                        <a:pt x="98" y="333"/>
                        <a:pt x="98" y="318"/>
                        <a:pt x="109" y="308"/>
                      </a:cubicBezTo>
                      <a:cubicBezTo>
                        <a:pt x="113" y="294"/>
                        <a:pt x="113" y="279"/>
                        <a:pt x="118" y="266"/>
                      </a:cubicBezTo>
                      <a:cubicBezTo>
                        <a:pt x="121" y="259"/>
                        <a:pt x="146" y="236"/>
                        <a:pt x="153" y="231"/>
                      </a:cubicBezTo>
                      <a:cubicBezTo>
                        <a:pt x="159" y="215"/>
                        <a:pt x="173" y="212"/>
                        <a:pt x="185" y="202"/>
                      </a:cubicBezTo>
                      <a:cubicBezTo>
                        <a:pt x="187" y="200"/>
                        <a:pt x="190" y="198"/>
                        <a:pt x="192" y="196"/>
                      </a:cubicBezTo>
                      <a:cubicBezTo>
                        <a:pt x="194" y="193"/>
                        <a:pt x="195" y="189"/>
                        <a:pt x="198" y="186"/>
                      </a:cubicBezTo>
                      <a:cubicBezTo>
                        <a:pt x="206" y="178"/>
                        <a:pt x="217" y="179"/>
                        <a:pt x="224" y="170"/>
                      </a:cubicBezTo>
                      <a:cubicBezTo>
                        <a:pt x="234" y="157"/>
                        <a:pt x="240" y="150"/>
                        <a:pt x="256" y="144"/>
                      </a:cubicBezTo>
                      <a:cubicBezTo>
                        <a:pt x="263" y="133"/>
                        <a:pt x="269" y="129"/>
                        <a:pt x="281" y="125"/>
                      </a:cubicBezTo>
                      <a:cubicBezTo>
                        <a:pt x="299" y="109"/>
                        <a:pt x="315" y="91"/>
                        <a:pt x="339" y="84"/>
                      </a:cubicBezTo>
                      <a:cubicBezTo>
                        <a:pt x="357" y="63"/>
                        <a:pt x="376" y="57"/>
                        <a:pt x="403" y="52"/>
                      </a:cubicBezTo>
                      <a:cubicBezTo>
                        <a:pt x="448" y="0"/>
                        <a:pt x="559" y="15"/>
                        <a:pt x="614" y="13"/>
                      </a:cubicBezTo>
                      <a:cubicBezTo>
                        <a:pt x="713" y="2"/>
                        <a:pt x="813" y="15"/>
                        <a:pt x="912" y="20"/>
                      </a:cubicBezTo>
                      <a:cubicBezTo>
                        <a:pt x="955" y="34"/>
                        <a:pt x="1013" y="31"/>
                        <a:pt x="1053" y="32"/>
                      </a:cubicBezTo>
                      <a:cubicBezTo>
                        <a:pt x="1064" y="37"/>
                        <a:pt x="1076" y="38"/>
                        <a:pt x="1088" y="42"/>
                      </a:cubicBezTo>
                      <a:cubicBezTo>
                        <a:pt x="1098" y="49"/>
                        <a:pt x="1108" y="54"/>
                        <a:pt x="1120" y="58"/>
                      </a:cubicBezTo>
                      <a:cubicBezTo>
                        <a:pt x="1144" y="74"/>
                        <a:pt x="1110" y="53"/>
                        <a:pt x="1145" y="68"/>
                      </a:cubicBezTo>
                      <a:cubicBezTo>
                        <a:pt x="1158" y="74"/>
                        <a:pt x="1167" y="86"/>
                        <a:pt x="1181" y="90"/>
                      </a:cubicBezTo>
                      <a:cubicBezTo>
                        <a:pt x="1193" y="98"/>
                        <a:pt x="1190" y="106"/>
                        <a:pt x="1200" y="116"/>
                      </a:cubicBezTo>
                      <a:cubicBezTo>
                        <a:pt x="1214" y="130"/>
                        <a:pt x="1246" y="133"/>
                        <a:pt x="1264" y="138"/>
                      </a:cubicBezTo>
                      <a:cubicBezTo>
                        <a:pt x="1274" y="155"/>
                        <a:pt x="1262" y="177"/>
                        <a:pt x="1283" y="183"/>
                      </a:cubicBezTo>
                      <a:cubicBezTo>
                        <a:pt x="1291" y="195"/>
                        <a:pt x="1304" y="200"/>
                        <a:pt x="1318" y="205"/>
                      </a:cubicBezTo>
                      <a:cubicBezTo>
                        <a:pt x="1319" y="236"/>
                        <a:pt x="1313" y="331"/>
                        <a:pt x="1341" y="359"/>
                      </a:cubicBezTo>
                      <a:cubicBezTo>
                        <a:pt x="1351" y="390"/>
                        <a:pt x="1341" y="424"/>
                        <a:pt x="1350" y="455"/>
                      </a:cubicBezTo>
                      <a:cubicBezTo>
                        <a:pt x="1353" y="476"/>
                        <a:pt x="1356" y="498"/>
                        <a:pt x="1360" y="519"/>
                      </a:cubicBezTo>
                      <a:cubicBezTo>
                        <a:pt x="1358" y="555"/>
                        <a:pt x="1363" y="565"/>
                        <a:pt x="1347" y="589"/>
                      </a:cubicBezTo>
                      <a:cubicBezTo>
                        <a:pt x="1344" y="635"/>
                        <a:pt x="1342" y="661"/>
                        <a:pt x="1344" y="708"/>
                      </a:cubicBezTo>
                      <a:cubicBezTo>
                        <a:pt x="1342" y="761"/>
                        <a:pt x="1358" y="806"/>
                        <a:pt x="1315" y="836"/>
                      </a:cubicBezTo>
                      <a:cubicBezTo>
                        <a:pt x="1304" y="853"/>
                        <a:pt x="1290" y="869"/>
                        <a:pt x="1277" y="884"/>
                      </a:cubicBezTo>
                      <a:cubicBezTo>
                        <a:pt x="1273" y="908"/>
                        <a:pt x="1268" y="934"/>
                        <a:pt x="1254" y="954"/>
                      </a:cubicBezTo>
                      <a:cubicBezTo>
                        <a:pt x="1251" y="965"/>
                        <a:pt x="1246" y="972"/>
                        <a:pt x="1238" y="980"/>
                      </a:cubicBezTo>
                      <a:cubicBezTo>
                        <a:pt x="1225" y="1020"/>
                        <a:pt x="1189" y="1055"/>
                        <a:pt x="1158" y="1082"/>
                      </a:cubicBezTo>
                      <a:cubicBezTo>
                        <a:pt x="1150" y="1107"/>
                        <a:pt x="1147" y="1106"/>
                        <a:pt x="1123" y="1117"/>
                      </a:cubicBezTo>
                      <a:cubicBezTo>
                        <a:pt x="1108" y="1134"/>
                        <a:pt x="1083" y="1148"/>
                        <a:pt x="1062" y="1156"/>
                      </a:cubicBezTo>
                      <a:cubicBezTo>
                        <a:pt x="1036" y="1196"/>
                        <a:pt x="987" y="1189"/>
                        <a:pt x="944" y="1191"/>
                      </a:cubicBezTo>
                      <a:cubicBezTo>
                        <a:pt x="936" y="1192"/>
                        <a:pt x="928" y="1191"/>
                        <a:pt x="921" y="1194"/>
                      </a:cubicBezTo>
                      <a:cubicBezTo>
                        <a:pt x="914" y="1197"/>
                        <a:pt x="910" y="1207"/>
                        <a:pt x="902" y="1207"/>
                      </a:cubicBezTo>
                      <a:cubicBezTo>
                        <a:pt x="871" y="1208"/>
                        <a:pt x="840" y="1209"/>
                        <a:pt x="809" y="1210"/>
                      </a:cubicBezTo>
                      <a:cubicBezTo>
                        <a:pt x="790" y="1215"/>
                        <a:pt x="776" y="1217"/>
                        <a:pt x="755" y="1220"/>
                      </a:cubicBezTo>
                      <a:cubicBezTo>
                        <a:pt x="661" y="1219"/>
                        <a:pt x="567" y="1219"/>
                        <a:pt x="473" y="1216"/>
                      </a:cubicBezTo>
                      <a:cubicBezTo>
                        <a:pt x="417" y="1214"/>
                        <a:pt x="369" y="1175"/>
                        <a:pt x="320" y="1159"/>
                      </a:cubicBezTo>
                      <a:cubicBezTo>
                        <a:pt x="307" y="1146"/>
                        <a:pt x="277" y="1141"/>
                        <a:pt x="269" y="1133"/>
                      </a:cubicBezTo>
                      <a:cubicBezTo>
                        <a:pt x="268" y="1132"/>
                        <a:pt x="269" y="1129"/>
                        <a:pt x="269" y="1127"/>
                      </a:cubicBezTo>
                      <a:close/>
                    </a:path>
                  </a:pathLst>
                </a:custGeom>
                <a:solidFill>
                  <a:srgbClr val="FFC1C1"/>
                </a:solidFill>
                <a:ln w="19050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1475" name="Freeform 187"/>
                <p:cNvSpPr>
                  <a:spLocks/>
                </p:cNvSpPr>
                <p:nvPr/>
              </p:nvSpPr>
              <p:spPr bwMode="auto">
                <a:xfrm>
                  <a:off x="363" y="603"/>
                  <a:ext cx="382" cy="310"/>
                </a:xfrm>
                <a:custGeom>
                  <a:avLst/>
                  <a:gdLst>
                    <a:gd name="T0" fmla="*/ 8 w 500"/>
                    <a:gd name="T1" fmla="*/ 173 h 445"/>
                    <a:gd name="T2" fmla="*/ 0 w 500"/>
                    <a:gd name="T3" fmla="*/ 159 h 445"/>
                    <a:gd name="T4" fmla="*/ 18 w 500"/>
                    <a:gd name="T5" fmla="*/ 95 h 445"/>
                    <a:gd name="T6" fmla="*/ 21 w 500"/>
                    <a:gd name="T7" fmla="*/ 90 h 445"/>
                    <a:gd name="T8" fmla="*/ 22 w 500"/>
                    <a:gd name="T9" fmla="*/ 78 h 445"/>
                    <a:gd name="T10" fmla="*/ 53 w 500"/>
                    <a:gd name="T11" fmla="*/ 47 h 445"/>
                    <a:gd name="T12" fmla="*/ 77 w 500"/>
                    <a:gd name="T13" fmla="*/ 31 h 445"/>
                    <a:gd name="T14" fmla="*/ 103 w 500"/>
                    <a:gd name="T15" fmla="*/ 18 h 445"/>
                    <a:gd name="T16" fmla="*/ 136 w 500"/>
                    <a:gd name="T17" fmla="*/ 1 h 445"/>
                    <a:gd name="T18" fmla="*/ 305 w 500"/>
                    <a:gd name="T19" fmla="*/ 11 h 445"/>
                    <a:gd name="T20" fmla="*/ 325 w 500"/>
                    <a:gd name="T21" fmla="*/ 40 h 445"/>
                    <a:gd name="T22" fmla="*/ 342 w 500"/>
                    <a:gd name="T23" fmla="*/ 47 h 445"/>
                    <a:gd name="T24" fmla="*/ 356 w 500"/>
                    <a:gd name="T25" fmla="*/ 56 h 445"/>
                    <a:gd name="T26" fmla="*/ 371 w 500"/>
                    <a:gd name="T27" fmla="*/ 85 h 445"/>
                    <a:gd name="T28" fmla="*/ 367 w 500"/>
                    <a:gd name="T29" fmla="*/ 189 h 445"/>
                    <a:gd name="T30" fmla="*/ 356 w 500"/>
                    <a:gd name="T31" fmla="*/ 207 h 445"/>
                    <a:gd name="T32" fmla="*/ 342 w 500"/>
                    <a:gd name="T33" fmla="*/ 232 h 445"/>
                    <a:gd name="T34" fmla="*/ 338 w 500"/>
                    <a:gd name="T35" fmla="*/ 242 h 445"/>
                    <a:gd name="T36" fmla="*/ 326 w 500"/>
                    <a:gd name="T37" fmla="*/ 249 h 445"/>
                    <a:gd name="T38" fmla="*/ 312 w 500"/>
                    <a:gd name="T39" fmla="*/ 264 h 445"/>
                    <a:gd name="T40" fmla="*/ 306 w 500"/>
                    <a:gd name="T41" fmla="*/ 269 h 445"/>
                    <a:gd name="T42" fmla="*/ 290 w 500"/>
                    <a:gd name="T43" fmla="*/ 286 h 445"/>
                    <a:gd name="T44" fmla="*/ 235 w 500"/>
                    <a:gd name="T45" fmla="*/ 301 h 445"/>
                    <a:gd name="T46" fmla="*/ 125 w 500"/>
                    <a:gd name="T47" fmla="*/ 299 h 445"/>
                    <a:gd name="T48" fmla="*/ 108 w 500"/>
                    <a:gd name="T49" fmla="*/ 290 h 445"/>
                    <a:gd name="T50" fmla="*/ 70 w 500"/>
                    <a:gd name="T51" fmla="*/ 268 h 445"/>
                    <a:gd name="T52" fmla="*/ 55 w 500"/>
                    <a:gd name="T53" fmla="*/ 254 h 445"/>
                    <a:gd name="T54" fmla="*/ 21 w 500"/>
                    <a:gd name="T55" fmla="*/ 212 h 445"/>
                    <a:gd name="T56" fmla="*/ 8 w 500"/>
                    <a:gd name="T57" fmla="*/ 173 h 445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w 500"/>
                    <a:gd name="T88" fmla="*/ 0 h 445"/>
                    <a:gd name="T89" fmla="*/ 500 w 500"/>
                    <a:gd name="T90" fmla="*/ 445 h 445"/>
                  </a:gdLst>
                  <a:ahLst/>
                  <a:cxnLst>
                    <a:cxn ang="T58">
                      <a:pos x="T0" y="T1"/>
                    </a:cxn>
                    <a:cxn ang="T59">
                      <a:pos x="T2" y="T3"/>
                    </a:cxn>
                    <a:cxn ang="T60">
                      <a:pos x="T4" y="T5"/>
                    </a:cxn>
                    <a:cxn ang="T61">
                      <a:pos x="T6" y="T7"/>
                    </a:cxn>
                    <a:cxn ang="T62">
                      <a:pos x="T8" y="T9"/>
                    </a:cxn>
                    <a:cxn ang="T63">
                      <a:pos x="T10" y="T11"/>
                    </a:cxn>
                    <a:cxn ang="T64">
                      <a:pos x="T12" y="T13"/>
                    </a:cxn>
                    <a:cxn ang="T65">
                      <a:pos x="T14" y="T15"/>
                    </a:cxn>
                    <a:cxn ang="T66">
                      <a:pos x="T16" y="T17"/>
                    </a:cxn>
                    <a:cxn ang="T67">
                      <a:pos x="T18" y="T19"/>
                    </a:cxn>
                    <a:cxn ang="T68">
                      <a:pos x="T20" y="T21"/>
                    </a:cxn>
                    <a:cxn ang="T69">
                      <a:pos x="T22" y="T23"/>
                    </a:cxn>
                    <a:cxn ang="T70">
                      <a:pos x="T24" y="T25"/>
                    </a:cxn>
                    <a:cxn ang="T71">
                      <a:pos x="T26" y="T27"/>
                    </a:cxn>
                    <a:cxn ang="T72">
                      <a:pos x="T28" y="T29"/>
                    </a:cxn>
                    <a:cxn ang="T73">
                      <a:pos x="T30" y="T31"/>
                    </a:cxn>
                    <a:cxn ang="T74">
                      <a:pos x="T32" y="T33"/>
                    </a:cxn>
                    <a:cxn ang="T75">
                      <a:pos x="T34" y="T35"/>
                    </a:cxn>
                    <a:cxn ang="T76">
                      <a:pos x="T36" y="T37"/>
                    </a:cxn>
                    <a:cxn ang="T77">
                      <a:pos x="T38" y="T39"/>
                    </a:cxn>
                    <a:cxn ang="T78">
                      <a:pos x="T40" y="T41"/>
                    </a:cxn>
                    <a:cxn ang="T79">
                      <a:pos x="T42" y="T43"/>
                    </a:cxn>
                    <a:cxn ang="T80">
                      <a:pos x="T44" y="T45"/>
                    </a:cxn>
                    <a:cxn ang="T81">
                      <a:pos x="T46" y="T47"/>
                    </a:cxn>
                    <a:cxn ang="T82">
                      <a:pos x="T48" y="T49"/>
                    </a:cxn>
                    <a:cxn ang="T83">
                      <a:pos x="T50" y="T51"/>
                    </a:cxn>
                    <a:cxn ang="T84">
                      <a:pos x="T52" y="T53"/>
                    </a:cxn>
                    <a:cxn ang="T85">
                      <a:pos x="T54" y="T55"/>
                    </a:cxn>
                    <a:cxn ang="T86">
                      <a:pos x="T56" y="T57"/>
                    </a:cxn>
                  </a:cxnLst>
                  <a:rect l="T87" t="T88" r="T89" b="T90"/>
                  <a:pathLst>
                    <a:path w="500" h="445">
                      <a:moveTo>
                        <a:pt x="10" y="249"/>
                      </a:moveTo>
                      <a:cubicBezTo>
                        <a:pt x="5" y="242"/>
                        <a:pt x="3" y="236"/>
                        <a:pt x="0" y="228"/>
                      </a:cubicBezTo>
                      <a:cubicBezTo>
                        <a:pt x="4" y="194"/>
                        <a:pt x="1" y="162"/>
                        <a:pt x="24" y="136"/>
                      </a:cubicBezTo>
                      <a:cubicBezTo>
                        <a:pt x="25" y="134"/>
                        <a:pt x="26" y="131"/>
                        <a:pt x="27" y="129"/>
                      </a:cubicBezTo>
                      <a:cubicBezTo>
                        <a:pt x="28" y="123"/>
                        <a:pt x="27" y="117"/>
                        <a:pt x="29" y="112"/>
                      </a:cubicBezTo>
                      <a:cubicBezTo>
                        <a:pt x="31" y="104"/>
                        <a:pt x="63" y="77"/>
                        <a:pt x="70" y="67"/>
                      </a:cubicBezTo>
                      <a:cubicBezTo>
                        <a:pt x="74" y="53"/>
                        <a:pt x="89" y="50"/>
                        <a:pt x="101" y="45"/>
                      </a:cubicBezTo>
                      <a:cubicBezTo>
                        <a:pt x="106" y="28"/>
                        <a:pt x="120" y="30"/>
                        <a:pt x="135" y="26"/>
                      </a:cubicBezTo>
                      <a:cubicBezTo>
                        <a:pt x="150" y="15"/>
                        <a:pt x="160" y="7"/>
                        <a:pt x="178" y="2"/>
                      </a:cubicBezTo>
                      <a:cubicBezTo>
                        <a:pt x="408" y="4"/>
                        <a:pt x="304" y="0"/>
                        <a:pt x="399" y="16"/>
                      </a:cubicBezTo>
                      <a:cubicBezTo>
                        <a:pt x="414" y="27"/>
                        <a:pt x="415" y="44"/>
                        <a:pt x="425" y="57"/>
                      </a:cubicBezTo>
                      <a:cubicBezTo>
                        <a:pt x="430" y="63"/>
                        <a:pt x="440" y="65"/>
                        <a:pt x="447" y="67"/>
                      </a:cubicBezTo>
                      <a:cubicBezTo>
                        <a:pt x="452" y="76"/>
                        <a:pt x="458" y="75"/>
                        <a:pt x="466" y="81"/>
                      </a:cubicBezTo>
                      <a:cubicBezTo>
                        <a:pt x="470" y="97"/>
                        <a:pt x="473" y="110"/>
                        <a:pt x="485" y="122"/>
                      </a:cubicBezTo>
                      <a:cubicBezTo>
                        <a:pt x="499" y="169"/>
                        <a:pt x="500" y="225"/>
                        <a:pt x="480" y="271"/>
                      </a:cubicBezTo>
                      <a:cubicBezTo>
                        <a:pt x="478" y="286"/>
                        <a:pt x="479" y="290"/>
                        <a:pt x="466" y="297"/>
                      </a:cubicBezTo>
                      <a:cubicBezTo>
                        <a:pt x="459" y="307"/>
                        <a:pt x="453" y="321"/>
                        <a:pt x="447" y="333"/>
                      </a:cubicBezTo>
                      <a:cubicBezTo>
                        <a:pt x="445" y="338"/>
                        <a:pt x="446" y="344"/>
                        <a:pt x="442" y="348"/>
                      </a:cubicBezTo>
                      <a:cubicBezTo>
                        <a:pt x="438" y="352"/>
                        <a:pt x="427" y="357"/>
                        <a:pt x="427" y="357"/>
                      </a:cubicBezTo>
                      <a:cubicBezTo>
                        <a:pt x="419" y="370"/>
                        <a:pt x="425" y="362"/>
                        <a:pt x="408" y="379"/>
                      </a:cubicBezTo>
                      <a:cubicBezTo>
                        <a:pt x="406" y="381"/>
                        <a:pt x="401" y="386"/>
                        <a:pt x="401" y="386"/>
                      </a:cubicBezTo>
                      <a:cubicBezTo>
                        <a:pt x="397" y="400"/>
                        <a:pt x="389" y="401"/>
                        <a:pt x="379" y="410"/>
                      </a:cubicBezTo>
                      <a:cubicBezTo>
                        <a:pt x="348" y="437"/>
                        <a:pt x="369" y="428"/>
                        <a:pt x="307" y="432"/>
                      </a:cubicBezTo>
                      <a:cubicBezTo>
                        <a:pt x="261" y="445"/>
                        <a:pt x="209" y="443"/>
                        <a:pt x="163" y="429"/>
                      </a:cubicBezTo>
                      <a:cubicBezTo>
                        <a:pt x="156" y="424"/>
                        <a:pt x="149" y="423"/>
                        <a:pt x="142" y="417"/>
                      </a:cubicBezTo>
                      <a:cubicBezTo>
                        <a:pt x="125" y="403"/>
                        <a:pt x="112" y="389"/>
                        <a:pt x="91" y="384"/>
                      </a:cubicBezTo>
                      <a:cubicBezTo>
                        <a:pt x="86" y="374"/>
                        <a:pt x="79" y="373"/>
                        <a:pt x="72" y="364"/>
                      </a:cubicBezTo>
                      <a:cubicBezTo>
                        <a:pt x="56" y="343"/>
                        <a:pt x="49" y="320"/>
                        <a:pt x="27" y="304"/>
                      </a:cubicBezTo>
                      <a:cubicBezTo>
                        <a:pt x="18" y="282"/>
                        <a:pt x="10" y="275"/>
                        <a:pt x="10" y="249"/>
                      </a:cubicBezTo>
                      <a:close/>
                    </a:path>
                  </a:pathLst>
                </a:custGeom>
                <a:solidFill>
                  <a:srgbClr val="BFBFBF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dirty="0"/>
                </a:p>
              </p:txBody>
            </p:sp>
          </p:grpSp>
          <p:sp>
            <p:nvSpPr>
              <p:cNvPr id="1473" name="5-Point Star 1472"/>
              <p:cNvSpPr/>
              <p:nvPr/>
            </p:nvSpPr>
            <p:spPr>
              <a:xfrm>
                <a:off x="3436301" y="3364979"/>
                <a:ext cx="201217" cy="201217"/>
              </a:xfrm>
              <a:prstGeom prst="star5">
                <a:avLst/>
              </a:prstGeom>
              <a:solidFill>
                <a:srgbClr val="FF00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430" name="Group 193"/>
            <p:cNvGrpSpPr>
              <a:grpSpLocks/>
            </p:cNvGrpSpPr>
            <p:nvPr/>
          </p:nvGrpSpPr>
          <p:grpSpPr bwMode="auto">
            <a:xfrm>
              <a:off x="4998548" y="4617170"/>
              <a:ext cx="987288" cy="903974"/>
              <a:chOff x="311" y="500"/>
              <a:chExt cx="474" cy="434"/>
            </a:xfrm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grpSpPr>
          <p:sp>
            <p:nvSpPr>
              <p:cNvPr id="1470" name="Freeform 186"/>
              <p:cNvSpPr>
                <a:spLocks/>
              </p:cNvSpPr>
              <p:nvPr/>
            </p:nvSpPr>
            <p:spPr bwMode="auto">
              <a:xfrm>
                <a:off x="311" y="500"/>
                <a:ext cx="474" cy="434"/>
              </a:xfrm>
              <a:custGeom>
                <a:avLst/>
                <a:gdLst>
                  <a:gd name="T0" fmla="*/ 94 w 1363"/>
                  <a:gd name="T1" fmla="*/ 401 h 1220"/>
                  <a:gd name="T2" fmla="*/ 74 w 1363"/>
                  <a:gd name="T3" fmla="*/ 384 h 1220"/>
                  <a:gd name="T4" fmla="*/ 61 w 1363"/>
                  <a:gd name="T5" fmla="*/ 371 h 1220"/>
                  <a:gd name="T6" fmla="*/ 50 w 1363"/>
                  <a:gd name="T7" fmla="*/ 355 h 1220"/>
                  <a:gd name="T8" fmla="*/ 45 w 1363"/>
                  <a:gd name="T9" fmla="*/ 345 h 1220"/>
                  <a:gd name="T10" fmla="*/ 35 w 1363"/>
                  <a:gd name="T11" fmla="*/ 334 h 1220"/>
                  <a:gd name="T12" fmla="*/ 30 w 1363"/>
                  <a:gd name="T13" fmla="*/ 323 h 1220"/>
                  <a:gd name="T14" fmla="*/ 19 w 1363"/>
                  <a:gd name="T15" fmla="*/ 302 h 1220"/>
                  <a:gd name="T16" fmla="*/ 14 w 1363"/>
                  <a:gd name="T17" fmla="*/ 277 h 1220"/>
                  <a:gd name="T18" fmla="*/ 8 w 1363"/>
                  <a:gd name="T19" fmla="*/ 256 h 1220"/>
                  <a:gd name="T20" fmla="*/ 16 w 1363"/>
                  <a:gd name="T21" fmla="*/ 166 h 1220"/>
                  <a:gd name="T22" fmla="*/ 21 w 1363"/>
                  <a:gd name="T23" fmla="*/ 157 h 1220"/>
                  <a:gd name="T24" fmla="*/ 31 w 1363"/>
                  <a:gd name="T25" fmla="*/ 123 h 1220"/>
                  <a:gd name="T26" fmla="*/ 38 w 1363"/>
                  <a:gd name="T27" fmla="*/ 110 h 1220"/>
                  <a:gd name="T28" fmla="*/ 41 w 1363"/>
                  <a:gd name="T29" fmla="*/ 95 h 1220"/>
                  <a:gd name="T30" fmla="*/ 53 w 1363"/>
                  <a:gd name="T31" fmla="*/ 82 h 1220"/>
                  <a:gd name="T32" fmla="*/ 64 w 1363"/>
                  <a:gd name="T33" fmla="*/ 72 h 1220"/>
                  <a:gd name="T34" fmla="*/ 67 w 1363"/>
                  <a:gd name="T35" fmla="*/ 70 h 1220"/>
                  <a:gd name="T36" fmla="*/ 69 w 1363"/>
                  <a:gd name="T37" fmla="*/ 66 h 1220"/>
                  <a:gd name="T38" fmla="*/ 78 w 1363"/>
                  <a:gd name="T39" fmla="*/ 60 h 1220"/>
                  <a:gd name="T40" fmla="*/ 89 w 1363"/>
                  <a:gd name="T41" fmla="*/ 51 h 1220"/>
                  <a:gd name="T42" fmla="*/ 98 w 1363"/>
                  <a:gd name="T43" fmla="*/ 44 h 1220"/>
                  <a:gd name="T44" fmla="*/ 118 w 1363"/>
                  <a:gd name="T45" fmla="*/ 30 h 1220"/>
                  <a:gd name="T46" fmla="*/ 140 w 1363"/>
                  <a:gd name="T47" fmla="*/ 18 h 1220"/>
                  <a:gd name="T48" fmla="*/ 214 w 1363"/>
                  <a:gd name="T49" fmla="*/ 5 h 1220"/>
                  <a:gd name="T50" fmla="*/ 317 w 1363"/>
                  <a:gd name="T51" fmla="*/ 7 h 1220"/>
                  <a:gd name="T52" fmla="*/ 366 w 1363"/>
                  <a:gd name="T53" fmla="*/ 11 h 1220"/>
                  <a:gd name="T54" fmla="*/ 378 w 1363"/>
                  <a:gd name="T55" fmla="*/ 15 h 1220"/>
                  <a:gd name="T56" fmla="*/ 389 w 1363"/>
                  <a:gd name="T57" fmla="*/ 21 h 1220"/>
                  <a:gd name="T58" fmla="*/ 398 w 1363"/>
                  <a:gd name="T59" fmla="*/ 24 h 1220"/>
                  <a:gd name="T60" fmla="*/ 411 w 1363"/>
                  <a:gd name="T61" fmla="*/ 32 h 1220"/>
                  <a:gd name="T62" fmla="*/ 417 w 1363"/>
                  <a:gd name="T63" fmla="*/ 41 h 1220"/>
                  <a:gd name="T64" fmla="*/ 440 w 1363"/>
                  <a:gd name="T65" fmla="*/ 49 h 1220"/>
                  <a:gd name="T66" fmla="*/ 446 w 1363"/>
                  <a:gd name="T67" fmla="*/ 65 h 1220"/>
                  <a:gd name="T68" fmla="*/ 458 w 1363"/>
                  <a:gd name="T69" fmla="*/ 73 h 1220"/>
                  <a:gd name="T70" fmla="*/ 466 w 1363"/>
                  <a:gd name="T71" fmla="*/ 128 h 1220"/>
                  <a:gd name="T72" fmla="*/ 469 w 1363"/>
                  <a:gd name="T73" fmla="*/ 162 h 1220"/>
                  <a:gd name="T74" fmla="*/ 473 w 1363"/>
                  <a:gd name="T75" fmla="*/ 185 h 1220"/>
                  <a:gd name="T76" fmla="*/ 468 w 1363"/>
                  <a:gd name="T77" fmla="*/ 210 h 1220"/>
                  <a:gd name="T78" fmla="*/ 467 w 1363"/>
                  <a:gd name="T79" fmla="*/ 252 h 1220"/>
                  <a:gd name="T80" fmla="*/ 457 w 1363"/>
                  <a:gd name="T81" fmla="*/ 297 h 1220"/>
                  <a:gd name="T82" fmla="*/ 444 w 1363"/>
                  <a:gd name="T83" fmla="*/ 314 h 1220"/>
                  <a:gd name="T84" fmla="*/ 436 w 1363"/>
                  <a:gd name="T85" fmla="*/ 339 h 1220"/>
                  <a:gd name="T86" fmla="*/ 431 w 1363"/>
                  <a:gd name="T87" fmla="*/ 349 h 1220"/>
                  <a:gd name="T88" fmla="*/ 403 w 1363"/>
                  <a:gd name="T89" fmla="*/ 385 h 1220"/>
                  <a:gd name="T90" fmla="*/ 391 w 1363"/>
                  <a:gd name="T91" fmla="*/ 397 h 1220"/>
                  <a:gd name="T92" fmla="*/ 369 w 1363"/>
                  <a:gd name="T93" fmla="*/ 411 h 1220"/>
                  <a:gd name="T94" fmla="*/ 328 w 1363"/>
                  <a:gd name="T95" fmla="*/ 424 h 1220"/>
                  <a:gd name="T96" fmla="*/ 320 w 1363"/>
                  <a:gd name="T97" fmla="*/ 425 h 1220"/>
                  <a:gd name="T98" fmla="*/ 314 w 1363"/>
                  <a:gd name="T99" fmla="*/ 429 h 1220"/>
                  <a:gd name="T100" fmla="*/ 281 w 1363"/>
                  <a:gd name="T101" fmla="*/ 430 h 1220"/>
                  <a:gd name="T102" fmla="*/ 263 w 1363"/>
                  <a:gd name="T103" fmla="*/ 434 h 1220"/>
                  <a:gd name="T104" fmla="*/ 164 w 1363"/>
                  <a:gd name="T105" fmla="*/ 433 h 1220"/>
                  <a:gd name="T106" fmla="*/ 111 w 1363"/>
                  <a:gd name="T107" fmla="*/ 412 h 1220"/>
                  <a:gd name="T108" fmla="*/ 94 w 1363"/>
                  <a:gd name="T109" fmla="*/ 403 h 1220"/>
                  <a:gd name="T110" fmla="*/ 94 w 1363"/>
                  <a:gd name="T111" fmla="*/ 401 h 1220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w 1363"/>
                  <a:gd name="T169" fmla="*/ 0 h 1220"/>
                  <a:gd name="T170" fmla="*/ 1363 w 1363"/>
                  <a:gd name="T171" fmla="*/ 1220 h 1220"/>
                </a:gdLst>
                <a:ahLst/>
                <a:cxnLst>
                  <a:cxn ang="T112">
                    <a:pos x="T0" y="T1"/>
                  </a:cxn>
                  <a:cxn ang="T113">
                    <a:pos x="T2" y="T3"/>
                  </a:cxn>
                  <a:cxn ang="T114">
                    <a:pos x="T4" y="T5"/>
                  </a:cxn>
                  <a:cxn ang="T115">
                    <a:pos x="T6" y="T7"/>
                  </a:cxn>
                  <a:cxn ang="T116">
                    <a:pos x="T8" y="T9"/>
                  </a:cxn>
                  <a:cxn ang="T117">
                    <a:pos x="T10" y="T11"/>
                  </a:cxn>
                  <a:cxn ang="T118">
                    <a:pos x="T12" y="T13"/>
                  </a:cxn>
                  <a:cxn ang="T119">
                    <a:pos x="T14" y="T15"/>
                  </a:cxn>
                  <a:cxn ang="T120">
                    <a:pos x="T16" y="T17"/>
                  </a:cxn>
                  <a:cxn ang="T121">
                    <a:pos x="T18" y="T19"/>
                  </a:cxn>
                  <a:cxn ang="T122">
                    <a:pos x="T20" y="T21"/>
                  </a:cxn>
                  <a:cxn ang="T123">
                    <a:pos x="T22" y="T23"/>
                  </a:cxn>
                  <a:cxn ang="T124">
                    <a:pos x="T24" y="T25"/>
                  </a:cxn>
                  <a:cxn ang="T125">
                    <a:pos x="T26" y="T27"/>
                  </a:cxn>
                  <a:cxn ang="T126">
                    <a:pos x="T28" y="T29"/>
                  </a:cxn>
                  <a:cxn ang="T127">
                    <a:pos x="T30" y="T31"/>
                  </a:cxn>
                  <a:cxn ang="T128">
                    <a:pos x="T32" y="T33"/>
                  </a:cxn>
                  <a:cxn ang="T129">
                    <a:pos x="T34" y="T35"/>
                  </a:cxn>
                  <a:cxn ang="T130">
                    <a:pos x="T36" y="T37"/>
                  </a:cxn>
                  <a:cxn ang="T131">
                    <a:pos x="T38" y="T39"/>
                  </a:cxn>
                  <a:cxn ang="T132">
                    <a:pos x="T40" y="T41"/>
                  </a:cxn>
                  <a:cxn ang="T133">
                    <a:pos x="T42" y="T43"/>
                  </a:cxn>
                  <a:cxn ang="T134">
                    <a:pos x="T44" y="T45"/>
                  </a:cxn>
                  <a:cxn ang="T135">
                    <a:pos x="T46" y="T47"/>
                  </a:cxn>
                  <a:cxn ang="T136">
                    <a:pos x="T48" y="T49"/>
                  </a:cxn>
                  <a:cxn ang="T137">
                    <a:pos x="T50" y="T51"/>
                  </a:cxn>
                  <a:cxn ang="T138">
                    <a:pos x="T52" y="T53"/>
                  </a:cxn>
                  <a:cxn ang="T139">
                    <a:pos x="T54" y="T55"/>
                  </a:cxn>
                  <a:cxn ang="T140">
                    <a:pos x="T56" y="T57"/>
                  </a:cxn>
                  <a:cxn ang="T141">
                    <a:pos x="T58" y="T59"/>
                  </a:cxn>
                  <a:cxn ang="T142">
                    <a:pos x="T60" y="T61"/>
                  </a:cxn>
                  <a:cxn ang="T143">
                    <a:pos x="T62" y="T63"/>
                  </a:cxn>
                  <a:cxn ang="T144">
                    <a:pos x="T64" y="T65"/>
                  </a:cxn>
                  <a:cxn ang="T145">
                    <a:pos x="T66" y="T67"/>
                  </a:cxn>
                  <a:cxn ang="T146">
                    <a:pos x="T68" y="T69"/>
                  </a:cxn>
                  <a:cxn ang="T147">
                    <a:pos x="T70" y="T71"/>
                  </a:cxn>
                  <a:cxn ang="T148">
                    <a:pos x="T72" y="T73"/>
                  </a:cxn>
                  <a:cxn ang="T149">
                    <a:pos x="T74" y="T75"/>
                  </a:cxn>
                  <a:cxn ang="T150">
                    <a:pos x="T76" y="T77"/>
                  </a:cxn>
                  <a:cxn ang="T151">
                    <a:pos x="T78" y="T79"/>
                  </a:cxn>
                  <a:cxn ang="T152">
                    <a:pos x="T80" y="T81"/>
                  </a:cxn>
                  <a:cxn ang="T153">
                    <a:pos x="T82" y="T83"/>
                  </a:cxn>
                  <a:cxn ang="T154">
                    <a:pos x="T84" y="T85"/>
                  </a:cxn>
                  <a:cxn ang="T155">
                    <a:pos x="T86" y="T87"/>
                  </a:cxn>
                  <a:cxn ang="T156">
                    <a:pos x="T88" y="T89"/>
                  </a:cxn>
                  <a:cxn ang="T157">
                    <a:pos x="T90" y="T91"/>
                  </a:cxn>
                  <a:cxn ang="T158">
                    <a:pos x="T92" y="T93"/>
                  </a:cxn>
                  <a:cxn ang="T159">
                    <a:pos x="T94" y="T95"/>
                  </a:cxn>
                  <a:cxn ang="T160">
                    <a:pos x="T96" y="T97"/>
                  </a:cxn>
                  <a:cxn ang="T161">
                    <a:pos x="T98" y="T99"/>
                  </a:cxn>
                  <a:cxn ang="T162">
                    <a:pos x="T100" y="T101"/>
                  </a:cxn>
                  <a:cxn ang="T163">
                    <a:pos x="T102" y="T103"/>
                  </a:cxn>
                  <a:cxn ang="T164">
                    <a:pos x="T104" y="T105"/>
                  </a:cxn>
                  <a:cxn ang="T165">
                    <a:pos x="T106" y="T107"/>
                  </a:cxn>
                  <a:cxn ang="T166">
                    <a:pos x="T108" y="T109"/>
                  </a:cxn>
                  <a:cxn ang="T167">
                    <a:pos x="T110" y="T111"/>
                  </a:cxn>
                </a:cxnLst>
                <a:rect l="T168" t="T169" r="T170" b="T171"/>
                <a:pathLst>
                  <a:path w="1363" h="1220">
                    <a:moveTo>
                      <a:pt x="269" y="1127"/>
                    </a:moveTo>
                    <a:cubicBezTo>
                      <a:pt x="252" y="1110"/>
                      <a:pt x="231" y="1096"/>
                      <a:pt x="214" y="1079"/>
                    </a:cubicBezTo>
                    <a:cubicBezTo>
                      <a:pt x="201" y="1066"/>
                      <a:pt x="192" y="1055"/>
                      <a:pt x="176" y="1044"/>
                    </a:cubicBezTo>
                    <a:cubicBezTo>
                      <a:pt x="166" y="1030"/>
                      <a:pt x="158" y="1008"/>
                      <a:pt x="144" y="999"/>
                    </a:cubicBezTo>
                    <a:cubicBezTo>
                      <a:pt x="140" y="986"/>
                      <a:pt x="137" y="980"/>
                      <a:pt x="128" y="970"/>
                    </a:cubicBezTo>
                    <a:cubicBezTo>
                      <a:pt x="124" y="955"/>
                      <a:pt x="112" y="950"/>
                      <a:pt x="102" y="938"/>
                    </a:cubicBezTo>
                    <a:cubicBezTo>
                      <a:pt x="95" y="929"/>
                      <a:pt x="93" y="918"/>
                      <a:pt x="86" y="909"/>
                    </a:cubicBezTo>
                    <a:cubicBezTo>
                      <a:pt x="79" y="887"/>
                      <a:pt x="61" y="871"/>
                      <a:pt x="54" y="848"/>
                    </a:cubicBezTo>
                    <a:cubicBezTo>
                      <a:pt x="53" y="825"/>
                      <a:pt x="60" y="795"/>
                      <a:pt x="41" y="778"/>
                    </a:cubicBezTo>
                    <a:cubicBezTo>
                      <a:pt x="35" y="759"/>
                      <a:pt x="28" y="739"/>
                      <a:pt x="22" y="720"/>
                    </a:cubicBezTo>
                    <a:cubicBezTo>
                      <a:pt x="23" y="680"/>
                      <a:pt x="0" y="525"/>
                      <a:pt x="45" y="468"/>
                    </a:cubicBezTo>
                    <a:cubicBezTo>
                      <a:pt x="48" y="454"/>
                      <a:pt x="51" y="451"/>
                      <a:pt x="61" y="442"/>
                    </a:cubicBezTo>
                    <a:cubicBezTo>
                      <a:pt x="66" y="418"/>
                      <a:pt x="59" y="356"/>
                      <a:pt x="89" y="346"/>
                    </a:cubicBezTo>
                    <a:cubicBezTo>
                      <a:pt x="98" y="333"/>
                      <a:pt x="98" y="318"/>
                      <a:pt x="109" y="308"/>
                    </a:cubicBezTo>
                    <a:cubicBezTo>
                      <a:pt x="113" y="294"/>
                      <a:pt x="113" y="279"/>
                      <a:pt x="118" y="266"/>
                    </a:cubicBezTo>
                    <a:cubicBezTo>
                      <a:pt x="121" y="259"/>
                      <a:pt x="146" y="236"/>
                      <a:pt x="153" y="231"/>
                    </a:cubicBezTo>
                    <a:cubicBezTo>
                      <a:pt x="159" y="215"/>
                      <a:pt x="173" y="212"/>
                      <a:pt x="185" y="202"/>
                    </a:cubicBezTo>
                    <a:cubicBezTo>
                      <a:pt x="187" y="200"/>
                      <a:pt x="190" y="198"/>
                      <a:pt x="192" y="196"/>
                    </a:cubicBezTo>
                    <a:cubicBezTo>
                      <a:pt x="194" y="193"/>
                      <a:pt x="195" y="189"/>
                      <a:pt x="198" y="186"/>
                    </a:cubicBezTo>
                    <a:cubicBezTo>
                      <a:pt x="206" y="178"/>
                      <a:pt x="217" y="179"/>
                      <a:pt x="224" y="170"/>
                    </a:cubicBezTo>
                    <a:cubicBezTo>
                      <a:pt x="234" y="157"/>
                      <a:pt x="240" y="150"/>
                      <a:pt x="256" y="144"/>
                    </a:cubicBezTo>
                    <a:cubicBezTo>
                      <a:pt x="263" y="133"/>
                      <a:pt x="269" y="129"/>
                      <a:pt x="281" y="125"/>
                    </a:cubicBezTo>
                    <a:cubicBezTo>
                      <a:pt x="299" y="109"/>
                      <a:pt x="315" y="91"/>
                      <a:pt x="339" y="84"/>
                    </a:cubicBezTo>
                    <a:cubicBezTo>
                      <a:pt x="357" y="63"/>
                      <a:pt x="376" y="57"/>
                      <a:pt x="403" y="52"/>
                    </a:cubicBezTo>
                    <a:cubicBezTo>
                      <a:pt x="448" y="0"/>
                      <a:pt x="559" y="15"/>
                      <a:pt x="614" y="13"/>
                    </a:cubicBezTo>
                    <a:cubicBezTo>
                      <a:pt x="713" y="2"/>
                      <a:pt x="813" y="15"/>
                      <a:pt x="912" y="20"/>
                    </a:cubicBezTo>
                    <a:cubicBezTo>
                      <a:pt x="955" y="34"/>
                      <a:pt x="1013" y="31"/>
                      <a:pt x="1053" y="32"/>
                    </a:cubicBezTo>
                    <a:cubicBezTo>
                      <a:pt x="1064" y="37"/>
                      <a:pt x="1076" y="38"/>
                      <a:pt x="1088" y="42"/>
                    </a:cubicBezTo>
                    <a:cubicBezTo>
                      <a:pt x="1098" y="49"/>
                      <a:pt x="1108" y="54"/>
                      <a:pt x="1120" y="58"/>
                    </a:cubicBezTo>
                    <a:cubicBezTo>
                      <a:pt x="1144" y="74"/>
                      <a:pt x="1110" y="53"/>
                      <a:pt x="1145" y="68"/>
                    </a:cubicBezTo>
                    <a:cubicBezTo>
                      <a:pt x="1158" y="74"/>
                      <a:pt x="1167" y="86"/>
                      <a:pt x="1181" y="90"/>
                    </a:cubicBezTo>
                    <a:cubicBezTo>
                      <a:pt x="1193" y="98"/>
                      <a:pt x="1190" y="106"/>
                      <a:pt x="1200" y="116"/>
                    </a:cubicBezTo>
                    <a:cubicBezTo>
                      <a:pt x="1214" y="130"/>
                      <a:pt x="1246" y="133"/>
                      <a:pt x="1264" y="138"/>
                    </a:cubicBezTo>
                    <a:cubicBezTo>
                      <a:pt x="1274" y="155"/>
                      <a:pt x="1262" y="177"/>
                      <a:pt x="1283" y="183"/>
                    </a:cubicBezTo>
                    <a:cubicBezTo>
                      <a:pt x="1291" y="195"/>
                      <a:pt x="1304" y="200"/>
                      <a:pt x="1318" y="205"/>
                    </a:cubicBezTo>
                    <a:cubicBezTo>
                      <a:pt x="1319" y="236"/>
                      <a:pt x="1313" y="331"/>
                      <a:pt x="1341" y="359"/>
                    </a:cubicBezTo>
                    <a:cubicBezTo>
                      <a:pt x="1351" y="390"/>
                      <a:pt x="1341" y="424"/>
                      <a:pt x="1350" y="455"/>
                    </a:cubicBezTo>
                    <a:cubicBezTo>
                      <a:pt x="1353" y="476"/>
                      <a:pt x="1356" y="498"/>
                      <a:pt x="1360" y="519"/>
                    </a:cubicBezTo>
                    <a:cubicBezTo>
                      <a:pt x="1358" y="555"/>
                      <a:pt x="1363" y="565"/>
                      <a:pt x="1347" y="589"/>
                    </a:cubicBezTo>
                    <a:cubicBezTo>
                      <a:pt x="1344" y="635"/>
                      <a:pt x="1342" y="661"/>
                      <a:pt x="1344" y="708"/>
                    </a:cubicBezTo>
                    <a:cubicBezTo>
                      <a:pt x="1342" y="761"/>
                      <a:pt x="1358" y="806"/>
                      <a:pt x="1315" y="836"/>
                    </a:cubicBezTo>
                    <a:cubicBezTo>
                      <a:pt x="1304" y="853"/>
                      <a:pt x="1290" y="869"/>
                      <a:pt x="1277" y="884"/>
                    </a:cubicBezTo>
                    <a:cubicBezTo>
                      <a:pt x="1273" y="908"/>
                      <a:pt x="1268" y="934"/>
                      <a:pt x="1254" y="954"/>
                    </a:cubicBezTo>
                    <a:cubicBezTo>
                      <a:pt x="1251" y="965"/>
                      <a:pt x="1246" y="972"/>
                      <a:pt x="1238" y="980"/>
                    </a:cubicBezTo>
                    <a:cubicBezTo>
                      <a:pt x="1225" y="1020"/>
                      <a:pt x="1189" y="1055"/>
                      <a:pt x="1158" y="1082"/>
                    </a:cubicBezTo>
                    <a:cubicBezTo>
                      <a:pt x="1150" y="1107"/>
                      <a:pt x="1147" y="1106"/>
                      <a:pt x="1123" y="1117"/>
                    </a:cubicBezTo>
                    <a:cubicBezTo>
                      <a:pt x="1108" y="1134"/>
                      <a:pt x="1083" y="1148"/>
                      <a:pt x="1062" y="1156"/>
                    </a:cubicBezTo>
                    <a:cubicBezTo>
                      <a:pt x="1036" y="1196"/>
                      <a:pt x="987" y="1189"/>
                      <a:pt x="944" y="1191"/>
                    </a:cubicBezTo>
                    <a:cubicBezTo>
                      <a:pt x="936" y="1192"/>
                      <a:pt x="928" y="1191"/>
                      <a:pt x="921" y="1194"/>
                    </a:cubicBezTo>
                    <a:cubicBezTo>
                      <a:pt x="914" y="1197"/>
                      <a:pt x="910" y="1207"/>
                      <a:pt x="902" y="1207"/>
                    </a:cubicBezTo>
                    <a:cubicBezTo>
                      <a:pt x="871" y="1208"/>
                      <a:pt x="840" y="1209"/>
                      <a:pt x="809" y="1210"/>
                    </a:cubicBezTo>
                    <a:cubicBezTo>
                      <a:pt x="790" y="1215"/>
                      <a:pt x="776" y="1217"/>
                      <a:pt x="755" y="1220"/>
                    </a:cubicBezTo>
                    <a:cubicBezTo>
                      <a:pt x="661" y="1219"/>
                      <a:pt x="567" y="1219"/>
                      <a:pt x="473" y="1216"/>
                    </a:cubicBezTo>
                    <a:cubicBezTo>
                      <a:pt x="417" y="1214"/>
                      <a:pt x="369" y="1175"/>
                      <a:pt x="320" y="1159"/>
                    </a:cubicBezTo>
                    <a:cubicBezTo>
                      <a:pt x="307" y="1146"/>
                      <a:pt x="277" y="1141"/>
                      <a:pt x="269" y="1133"/>
                    </a:cubicBezTo>
                    <a:cubicBezTo>
                      <a:pt x="268" y="1132"/>
                      <a:pt x="269" y="1129"/>
                      <a:pt x="269" y="1127"/>
                    </a:cubicBezTo>
                    <a:close/>
                  </a:path>
                </a:pathLst>
              </a:custGeom>
              <a:solidFill>
                <a:srgbClr val="FFC1C1"/>
              </a:solidFill>
              <a:ln w="19050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471" name="Freeform 187"/>
              <p:cNvSpPr>
                <a:spLocks/>
              </p:cNvSpPr>
              <p:nvPr/>
            </p:nvSpPr>
            <p:spPr bwMode="auto">
              <a:xfrm>
                <a:off x="363" y="603"/>
                <a:ext cx="382" cy="310"/>
              </a:xfrm>
              <a:custGeom>
                <a:avLst/>
                <a:gdLst>
                  <a:gd name="T0" fmla="*/ 8 w 500"/>
                  <a:gd name="T1" fmla="*/ 173 h 445"/>
                  <a:gd name="T2" fmla="*/ 0 w 500"/>
                  <a:gd name="T3" fmla="*/ 159 h 445"/>
                  <a:gd name="T4" fmla="*/ 18 w 500"/>
                  <a:gd name="T5" fmla="*/ 95 h 445"/>
                  <a:gd name="T6" fmla="*/ 21 w 500"/>
                  <a:gd name="T7" fmla="*/ 90 h 445"/>
                  <a:gd name="T8" fmla="*/ 22 w 500"/>
                  <a:gd name="T9" fmla="*/ 78 h 445"/>
                  <a:gd name="T10" fmla="*/ 53 w 500"/>
                  <a:gd name="T11" fmla="*/ 47 h 445"/>
                  <a:gd name="T12" fmla="*/ 77 w 500"/>
                  <a:gd name="T13" fmla="*/ 31 h 445"/>
                  <a:gd name="T14" fmla="*/ 103 w 500"/>
                  <a:gd name="T15" fmla="*/ 18 h 445"/>
                  <a:gd name="T16" fmla="*/ 136 w 500"/>
                  <a:gd name="T17" fmla="*/ 1 h 445"/>
                  <a:gd name="T18" fmla="*/ 305 w 500"/>
                  <a:gd name="T19" fmla="*/ 11 h 445"/>
                  <a:gd name="T20" fmla="*/ 325 w 500"/>
                  <a:gd name="T21" fmla="*/ 40 h 445"/>
                  <a:gd name="T22" fmla="*/ 342 w 500"/>
                  <a:gd name="T23" fmla="*/ 47 h 445"/>
                  <a:gd name="T24" fmla="*/ 356 w 500"/>
                  <a:gd name="T25" fmla="*/ 56 h 445"/>
                  <a:gd name="T26" fmla="*/ 371 w 500"/>
                  <a:gd name="T27" fmla="*/ 85 h 445"/>
                  <a:gd name="T28" fmla="*/ 367 w 500"/>
                  <a:gd name="T29" fmla="*/ 189 h 445"/>
                  <a:gd name="T30" fmla="*/ 356 w 500"/>
                  <a:gd name="T31" fmla="*/ 207 h 445"/>
                  <a:gd name="T32" fmla="*/ 342 w 500"/>
                  <a:gd name="T33" fmla="*/ 232 h 445"/>
                  <a:gd name="T34" fmla="*/ 338 w 500"/>
                  <a:gd name="T35" fmla="*/ 242 h 445"/>
                  <a:gd name="T36" fmla="*/ 326 w 500"/>
                  <a:gd name="T37" fmla="*/ 249 h 445"/>
                  <a:gd name="T38" fmla="*/ 312 w 500"/>
                  <a:gd name="T39" fmla="*/ 264 h 445"/>
                  <a:gd name="T40" fmla="*/ 306 w 500"/>
                  <a:gd name="T41" fmla="*/ 269 h 445"/>
                  <a:gd name="T42" fmla="*/ 290 w 500"/>
                  <a:gd name="T43" fmla="*/ 286 h 445"/>
                  <a:gd name="T44" fmla="*/ 235 w 500"/>
                  <a:gd name="T45" fmla="*/ 301 h 445"/>
                  <a:gd name="T46" fmla="*/ 125 w 500"/>
                  <a:gd name="T47" fmla="*/ 299 h 445"/>
                  <a:gd name="T48" fmla="*/ 108 w 500"/>
                  <a:gd name="T49" fmla="*/ 290 h 445"/>
                  <a:gd name="T50" fmla="*/ 70 w 500"/>
                  <a:gd name="T51" fmla="*/ 268 h 445"/>
                  <a:gd name="T52" fmla="*/ 55 w 500"/>
                  <a:gd name="T53" fmla="*/ 254 h 445"/>
                  <a:gd name="T54" fmla="*/ 21 w 500"/>
                  <a:gd name="T55" fmla="*/ 212 h 445"/>
                  <a:gd name="T56" fmla="*/ 8 w 500"/>
                  <a:gd name="T57" fmla="*/ 173 h 445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w 500"/>
                  <a:gd name="T88" fmla="*/ 0 h 445"/>
                  <a:gd name="T89" fmla="*/ 500 w 500"/>
                  <a:gd name="T90" fmla="*/ 445 h 445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T87" t="T88" r="T89" b="T90"/>
                <a:pathLst>
                  <a:path w="500" h="445">
                    <a:moveTo>
                      <a:pt x="10" y="249"/>
                    </a:moveTo>
                    <a:cubicBezTo>
                      <a:pt x="5" y="242"/>
                      <a:pt x="3" y="236"/>
                      <a:pt x="0" y="228"/>
                    </a:cubicBezTo>
                    <a:cubicBezTo>
                      <a:pt x="4" y="194"/>
                      <a:pt x="1" y="162"/>
                      <a:pt x="24" y="136"/>
                    </a:cubicBezTo>
                    <a:cubicBezTo>
                      <a:pt x="25" y="134"/>
                      <a:pt x="26" y="131"/>
                      <a:pt x="27" y="129"/>
                    </a:cubicBezTo>
                    <a:cubicBezTo>
                      <a:pt x="28" y="123"/>
                      <a:pt x="27" y="117"/>
                      <a:pt x="29" y="112"/>
                    </a:cubicBezTo>
                    <a:cubicBezTo>
                      <a:pt x="31" y="104"/>
                      <a:pt x="63" y="77"/>
                      <a:pt x="70" y="67"/>
                    </a:cubicBezTo>
                    <a:cubicBezTo>
                      <a:pt x="74" y="53"/>
                      <a:pt x="89" y="50"/>
                      <a:pt x="101" y="45"/>
                    </a:cubicBezTo>
                    <a:cubicBezTo>
                      <a:pt x="106" y="28"/>
                      <a:pt x="120" y="30"/>
                      <a:pt x="135" y="26"/>
                    </a:cubicBezTo>
                    <a:cubicBezTo>
                      <a:pt x="150" y="15"/>
                      <a:pt x="160" y="7"/>
                      <a:pt x="178" y="2"/>
                    </a:cubicBezTo>
                    <a:cubicBezTo>
                      <a:pt x="408" y="4"/>
                      <a:pt x="304" y="0"/>
                      <a:pt x="399" y="16"/>
                    </a:cubicBezTo>
                    <a:cubicBezTo>
                      <a:pt x="414" y="27"/>
                      <a:pt x="415" y="44"/>
                      <a:pt x="425" y="57"/>
                    </a:cubicBezTo>
                    <a:cubicBezTo>
                      <a:pt x="430" y="63"/>
                      <a:pt x="440" y="65"/>
                      <a:pt x="447" y="67"/>
                    </a:cubicBezTo>
                    <a:cubicBezTo>
                      <a:pt x="452" y="76"/>
                      <a:pt x="458" y="75"/>
                      <a:pt x="466" y="81"/>
                    </a:cubicBezTo>
                    <a:cubicBezTo>
                      <a:pt x="470" y="97"/>
                      <a:pt x="473" y="110"/>
                      <a:pt x="485" y="122"/>
                    </a:cubicBezTo>
                    <a:cubicBezTo>
                      <a:pt x="499" y="169"/>
                      <a:pt x="500" y="225"/>
                      <a:pt x="480" y="271"/>
                    </a:cubicBezTo>
                    <a:cubicBezTo>
                      <a:pt x="478" y="286"/>
                      <a:pt x="479" y="290"/>
                      <a:pt x="466" y="297"/>
                    </a:cubicBezTo>
                    <a:cubicBezTo>
                      <a:pt x="459" y="307"/>
                      <a:pt x="453" y="321"/>
                      <a:pt x="447" y="333"/>
                    </a:cubicBezTo>
                    <a:cubicBezTo>
                      <a:pt x="445" y="338"/>
                      <a:pt x="446" y="344"/>
                      <a:pt x="442" y="348"/>
                    </a:cubicBezTo>
                    <a:cubicBezTo>
                      <a:pt x="438" y="352"/>
                      <a:pt x="427" y="357"/>
                      <a:pt x="427" y="357"/>
                    </a:cubicBezTo>
                    <a:cubicBezTo>
                      <a:pt x="419" y="370"/>
                      <a:pt x="425" y="362"/>
                      <a:pt x="408" y="379"/>
                    </a:cubicBezTo>
                    <a:cubicBezTo>
                      <a:pt x="406" y="381"/>
                      <a:pt x="401" y="386"/>
                      <a:pt x="401" y="386"/>
                    </a:cubicBezTo>
                    <a:cubicBezTo>
                      <a:pt x="397" y="400"/>
                      <a:pt x="389" y="401"/>
                      <a:pt x="379" y="410"/>
                    </a:cubicBezTo>
                    <a:cubicBezTo>
                      <a:pt x="348" y="437"/>
                      <a:pt x="369" y="428"/>
                      <a:pt x="307" y="432"/>
                    </a:cubicBezTo>
                    <a:cubicBezTo>
                      <a:pt x="261" y="445"/>
                      <a:pt x="209" y="443"/>
                      <a:pt x="163" y="429"/>
                    </a:cubicBezTo>
                    <a:cubicBezTo>
                      <a:pt x="156" y="424"/>
                      <a:pt x="149" y="423"/>
                      <a:pt x="142" y="417"/>
                    </a:cubicBezTo>
                    <a:cubicBezTo>
                      <a:pt x="125" y="403"/>
                      <a:pt x="112" y="389"/>
                      <a:pt x="91" y="384"/>
                    </a:cubicBezTo>
                    <a:cubicBezTo>
                      <a:pt x="86" y="374"/>
                      <a:pt x="79" y="373"/>
                      <a:pt x="72" y="364"/>
                    </a:cubicBezTo>
                    <a:cubicBezTo>
                      <a:pt x="56" y="343"/>
                      <a:pt x="49" y="320"/>
                      <a:pt x="27" y="304"/>
                    </a:cubicBezTo>
                    <a:cubicBezTo>
                      <a:pt x="18" y="282"/>
                      <a:pt x="10" y="275"/>
                      <a:pt x="10" y="249"/>
                    </a:cubicBezTo>
                    <a:close/>
                  </a:path>
                </a:pathLst>
              </a:custGeom>
              <a:solidFill>
                <a:srgbClr val="BFBFBF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</p:grpSp>
        <p:grpSp>
          <p:nvGrpSpPr>
            <p:cNvPr id="1431" name="Group 626"/>
            <p:cNvGrpSpPr/>
            <p:nvPr/>
          </p:nvGrpSpPr>
          <p:grpSpPr>
            <a:xfrm>
              <a:off x="4026663" y="4893846"/>
              <a:ext cx="987288" cy="903975"/>
              <a:chOff x="3171214" y="2912992"/>
              <a:chExt cx="987288" cy="903975"/>
            </a:xfrm>
          </p:grpSpPr>
          <p:grpSp>
            <p:nvGrpSpPr>
              <p:cNvPr id="1466" name="Group 193"/>
              <p:cNvGrpSpPr>
                <a:grpSpLocks/>
              </p:cNvGrpSpPr>
              <p:nvPr/>
            </p:nvGrpSpPr>
            <p:grpSpPr bwMode="auto">
              <a:xfrm>
                <a:off x="3171214" y="2912992"/>
                <a:ext cx="987288" cy="903975"/>
                <a:chOff x="311" y="500"/>
                <a:chExt cx="474" cy="434"/>
              </a:xfrm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grpSpPr>
            <p:sp>
              <p:nvSpPr>
                <p:cNvPr id="1468" name="Freeform 186"/>
                <p:cNvSpPr>
                  <a:spLocks/>
                </p:cNvSpPr>
                <p:nvPr/>
              </p:nvSpPr>
              <p:spPr bwMode="auto">
                <a:xfrm>
                  <a:off x="311" y="500"/>
                  <a:ext cx="474" cy="434"/>
                </a:xfrm>
                <a:custGeom>
                  <a:avLst/>
                  <a:gdLst>
                    <a:gd name="T0" fmla="*/ 94 w 1363"/>
                    <a:gd name="T1" fmla="*/ 401 h 1220"/>
                    <a:gd name="T2" fmla="*/ 74 w 1363"/>
                    <a:gd name="T3" fmla="*/ 384 h 1220"/>
                    <a:gd name="T4" fmla="*/ 61 w 1363"/>
                    <a:gd name="T5" fmla="*/ 371 h 1220"/>
                    <a:gd name="T6" fmla="*/ 50 w 1363"/>
                    <a:gd name="T7" fmla="*/ 355 h 1220"/>
                    <a:gd name="T8" fmla="*/ 45 w 1363"/>
                    <a:gd name="T9" fmla="*/ 345 h 1220"/>
                    <a:gd name="T10" fmla="*/ 35 w 1363"/>
                    <a:gd name="T11" fmla="*/ 334 h 1220"/>
                    <a:gd name="T12" fmla="*/ 30 w 1363"/>
                    <a:gd name="T13" fmla="*/ 323 h 1220"/>
                    <a:gd name="T14" fmla="*/ 19 w 1363"/>
                    <a:gd name="T15" fmla="*/ 302 h 1220"/>
                    <a:gd name="T16" fmla="*/ 14 w 1363"/>
                    <a:gd name="T17" fmla="*/ 277 h 1220"/>
                    <a:gd name="T18" fmla="*/ 8 w 1363"/>
                    <a:gd name="T19" fmla="*/ 256 h 1220"/>
                    <a:gd name="T20" fmla="*/ 16 w 1363"/>
                    <a:gd name="T21" fmla="*/ 166 h 1220"/>
                    <a:gd name="T22" fmla="*/ 21 w 1363"/>
                    <a:gd name="T23" fmla="*/ 157 h 1220"/>
                    <a:gd name="T24" fmla="*/ 31 w 1363"/>
                    <a:gd name="T25" fmla="*/ 123 h 1220"/>
                    <a:gd name="T26" fmla="*/ 38 w 1363"/>
                    <a:gd name="T27" fmla="*/ 110 h 1220"/>
                    <a:gd name="T28" fmla="*/ 41 w 1363"/>
                    <a:gd name="T29" fmla="*/ 95 h 1220"/>
                    <a:gd name="T30" fmla="*/ 53 w 1363"/>
                    <a:gd name="T31" fmla="*/ 82 h 1220"/>
                    <a:gd name="T32" fmla="*/ 64 w 1363"/>
                    <a:gd name="T33" fmla="*/ 72 h 1220"/>
                    <a:gd name="T34" fmla="*/ 67 w 1363"/>
                    <a:gd name="T35" fmla="*/ 70 h 1220"/>
                    <a:gd name="T36" fmla="*/ 69 w 1363"/>
                    <a:gd name="T37" fmla="*/ 66 h 1220"/>
                    <a:gd name="T38" fmla="*/ 78 w 1363"/>
                    <a:gd name="T39" fmla="*/ 60 h 1220"/>
                    <a:gd name="T40" fmla="*/ 89 w 1363"/>
                    <a:gd name="T41" fmla="*/ 51 h 1220"/>
                    <a:gd name="T42" fmla="*/ 98 w 1363"/>
                    <a:gd name="T43" fmla="*/ 44 h 1220"/>
                    <a:gd name="T44" fmla="*/ 118 w 1363"/>
                    <a:gd name="T45" fmla="*/ 30 h 1220"/>
                    <a:gd name="T46" fmla="*/ 140 w 1363"/>
                    <a:gd name="T47" fmla="*/ 18 h 1220"/>
                    <a:gd name="T48" fmla="*/ 214 w 1363"/>
                    <a:gd name="T49" fmla="*/ 5 h 1220"/>
                    <a:gd name="T50" fmla="*/ 317 w 1363"/>
                    <a:gd name="T51" fmla="*/ 7 h 1220"/>
                    <a:gd name="T52" fmla="*/ 366 w 1363"/>
                    <a:gd name="T53" fmla="*/ 11 h 1220"/>
                    <a:gd name="T54" fmla="*/ 378 w 1363"/>
                    <a:gd name="T55" fmla="*/ 15 h 1220"/>
                    <a:gd name="T56" fmla="*/ 389 w 1363"/>
                    <a:gd name="T57" fmla="*/ 21 h 1220"/>
                    <a:gd name="T58" fmla="*/ 398 w 1363"/>
                    <a:gd name="T59" fmla="*/ 24 h 1220"/>
                    <a:gd name="T60" fmla="*/ 411 w 1363"/>
                    <a:gd name="T61" fmla="*/ 32 h 1220"/>
                    <a:gd name="T62" fmla="*/ 417 w 1363"/>
                    <a:gd name="T63" fmla="*/ 41 h 1220"/>
                    <a:gd name="T64" fmla="*/ 440 w 1363"/>
                    <a:gd name="T65" fmla="*/ 49 h 1220"/>
                    <a:gd name="T66" fmla="*/ 446 w 1363"/>
                    <a:gd name="T67" fmla="*/ 65 h 1220"/>
                    <a:gd name="T68" fmla="*/ 458 w 1363"/>
                    <a:gd name="T69" fmla="*/ 73 h 1220"/>
                    <a:gd name="T70" fmla="*/ 466 w 1363"/>
                    <a:gd name="T71" fmla="*/ 128 h 1220"/>
                    <a:gd name="T72" fmla="*/ 469 w 1363"/>
                    <a:gd name="T73" fmla="*/ 162 h 1220"/>
                    <a:gd name="T74" fmla="*/ 473 w 1363"/>
                    <a:gd name="T75" fmla="*/ 185 h 1220"/>
                    <a:gd name="T76" fmla="*/ 468 w 1363"/>
                    <a:gd name="T77" fmla="*/ 210 h 1220"/>
                    <a:gd name="T78" fmla="*/ 467 w 1363"/>
                    <a:gd name="T79" fmla="*/ 252 h 1220"/>
                    <a:gd name="T80" fmla="*/ 457 w 1363"/>
                    <a:gd name="T81" fmla="*/ 297 h 1220"/>
                    <a:gd name="T82" fmla="*/ 444 w 1363"/>
                    <a:gd name="T83" fmla="*/ 314 h 1220"/>
                    <a:gd name="T84" fmla="*/ 436 w 1363"/>
                    <a:gd name="T85" fmla="*/ 339 h 1220"/>
                    <a:gd name="T86" fmla="*/ 431 w 1363"/>
                    <a:gd name="T87" fmla="*/ 349 h 1220"/>
                    <a:gd name="T88" fmla="*/ 403 w 1363"/>
                    <a:gd name="T89" fmla="*/ 385 h 1220"/>
                    <a:gd name="T90" fmla="*/ 391 w 1363"/>
                    <a:gd name="T91" fmla="*/ 397 h 1220"/>
                    <a:gd name="T92" fmla="*/ 369 w 1363"/>
                    <a:gd name="T93" fmla="*/ 411 h 1220"/>
                    <a:gd name="T94" fmla="*/ 328 w 1363"/>
                    <a:gd name="T95" fmla="*/ 424 h 1220"/>
                    <a:gd name="T96" fmla="*/ 320 w 1363"/>
                    <a:gd name="T97" fmla="*/ 425 h 1220"/>
                    <a:gd name="T98" fmla="*/ 314 w 1363"/>
                    <a:gd name="T99" fmla="*/ 429 h 1220"/>
                    <a:gd name="T100" fmla="*/ 281 w 1363"/>
                    <a:gd name="T101" fmla="*/ 430 h 1220"/>
                    <a:gd name="T102" fmla="*/ 263 w 1363"/>
                    <a:gd name="T103" fmla="*/ 434 h 1220"/>
                    <a:gd name="T104" fmla="*/ 164 w 1363"/>
                    <a:gd name="T105" fmla="*/ 433 h 1220"/>
                    <a:gd name="T106" fmla="*/ 111 w 1363"/>
                    <a:gd name="T107" fmla="*/ 412 h 1220"/>
                    <a:gd name="T108" fmla="*/ 94 w 1363"/>
                    <a:gd name="T109" fmla="*/ 403 h 1220"/>
                    <a:gd name="T110" fmla="*/ 94 w 1363"/>
                    <a:gd name="T111" fmla="*/ 401 h 1220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w 1363"/>
                    <a:gd name="T169" fmla="*/ 0 h 1220"/>
                    <a:gd name="T170" fmla="*/ 1363 w 1363"/>
                    <a:gd name="T171" fmla="*/ 1220 h 1220"/>
                  </a:gdLst>
                  <a:ahLst/>
                  <a:cxnLst>
                    <a:cxn ang="T112">
                      <a:pos x="T0" y="T1"/>
                    </a:cxn>
                    <a:cxn ang="T113">
                      <a:pos x="T2" y="T3"/>
                    </a:cxn>
                    <a:cxn ang="T114">
                      <a:pos x="T4" y="T5"/>
                    </a:cxn>
                    <a:cxn ang="T115">
                      <a:pos x="T6" y="T7"/>
                    </a:cxn>
                    <a:cxn ang="T116">
                      <a:pos x="T8" y="T9"/>
                    </a:cxn>
                    <a:cxn ang="T117">
                      <a:pos x="T10" y="T11"/>
                    </a:cxn>
                    <a:cxn ang="T118">
                      <a:pos x="T12" y="T13"/>
                    </a:cxn>
                    <a:cxn ang="T119">
                      <a:pos x="T14" y="T15"/>
                    </a:cxn>
                    <a:cxn ang="T120">
                      <a:pos x="T16" y="T17"/>
                    </a:cxn>
                    <a:cxn ang="T121">
                      <a:pos x="T18" y="T19"/>
                    </a:cxn>
                    <a:cxn ang="T122">
                      <a:pos x="T20" y="T21"/>
                    </a:cxn>
                    <a:cxn ang="T123">
                      <a:pos x="T22" y="T23"/>
                    </a:cxn>
                    <a:cxn ang="T124">
                      <a:pos x="T24" y="T25"/>
                    </a:cxn>
                    <a:cxn ang="T125">
                      <a:pos x="T26" y="T27"/>
                    </a:cxn>
                    <a:cxn ang="T126">
                      <a:pos x="T28" y="T29"/>
                    </a:cxn>
                    <a:cxn ang="T127">
                      <a:pos x="T30" y="T31"/>
                    </a:cxn>
                    <a:cxn ang="T128">
                      <a:pos x="T32" y="T33"/>
                    </a:cxn>
                    <a:cxn ang="T129">
                      <a:pos x="T34" y="T35"/>
                    </a:cxn>
                    <a:cxn ang="T130">
                      <a:pos x="T36" y="T37"/>
                    </a:cxn>
                    <a:cxn ang="T131">
                      <a:pos x="T38" y="T39"/>
                    </a:cxn>
                    <a:cxn ang="T132">
                      <a:pos x="T40" y="T41"/>
                    </a:cxn>
                    <a:cxn ang="T133">
                      <a:pos x="T42" y="T43"/>
                    </a:cxn>
                    <a:cxn ang="T134">
                      <a:pos x="T44" y="T45"/>
                    </a:cxn>
                    <a:cxn ang="T135">
                      <a:pos x="T46" y="T47"/>
                    </a:cxn>
                    <a:cxn ang="T136">
                      <a:pos x="T48" y="T49"/>
                    </a:cxn>
                    <a:cxn ang="T137">
                      <a:pos x="T50" y="T51"/>
                    </a:cxn>
                    <a:cxn ang="T138">
                      <a:pos x="T52" y="T53"/>
                    </a:cxn>
                    <a:cxn ang="T139">
                      <a:pos x="T54" y="T55"/>
                    </a:cxn>
                    <a:cxn ang="T140">
                      <a:pos x="T56" y="T57"/>
                    </a:cxn>
                    <a:cxn ang="T141">
                      <a:pos x="T58" y="T59"/>
                    </a:cxn>
                    <a:cxn ang="T142">
                      <a:pos x="T60" y="T61"/>
                    </a:cxn>
                    <a:cxn ang="T143">
                      <a:pos x="T62" y="T63"/>
                    </a:cxn>
                    <a:cxn ang="T144">
                      <a:pos x="T64" y="T65"/>
                    </a:cxn>
                    <a:cxn ang="T145">
                      <a:pos x="T66" y="T67"/>
                    </a:cxn>
                    <a:cxn ang="T146">
                      <a:pos x="T68" y="T69"/>
                    </a:cxn>
                    <a:cxn ang="T147">
                      <a:pos x="T70" y="T71"/>
                    </a:cxn>
                    <a:cxn ang="T148">
                      <a:pos x="T72" y="T73"/>
                    </a:cxn>
                    <a:cxn ang="T149">
                      <a:pos x="T74" y="T75"/>
                    </a:cxn>
                    <a:cxn ang="T150">
                      <a:pos x="T76" y="T77"/>
                    </a:cxn>
                    <a:cxn ang="T151">
                      <a:pos x="T78" y="T79"/>
                    </a:cxn>
                    <a:cxn ang="T152">
                      <a:pos x="T80" y="T81"/>
                    </a:cxn>
                    <a:cxn ang="T153">
                      <a:pos x="T82" y="T83"/>
                    </a:cxn>
                    <a:cxn ang="T154">
                      <a:pos x="T84" y="T85"/>
                    </a:cxn>
                    <a:cxn ang="T155">
                      <a:pos x="T86" y="T87"/>
                    </a:cxn>
                    <a:cxn ang="T156">
                      <a:pos x="T88" y="T89"/>
                    </a:cxn>
                    <a:cxn ang="T157">
                      <a:pos x="T90" y="T91"/>
                    </a:cxn>
                    <a:cxn ang="T158">
                      <a:pos x="T92" y="T93"/>
                    </a:cxn>
                    <a:cxn ang="T159">
                      <a:pos x="T94" y="T95"/>
                    </a:cxn>
                    <a:cxn ang="T160">
                      <a:pos x="T96" y="T97"/>
                    </a:cxn>
                    <a:cxn ang="T161">
                      <a:pos x="T98" y="T99"/>
                    </a:cxn>
                    <a:cxn ang="T162">
                      <a:pos x="T100" y="T101"/>
                    </a:cxn>
                    <a:cxn ang="T163">
                      <a:pos x="T102" y="T103"/>
                    </a:cxn>
                    <a:cxn ang="T164">
                      <a:pos x="T104" y="T105"/>
                    </a:cxn>
                    <a:cxn ang="T165">
                      <a:pos x="T106" y="T107"/>
                    </a:cxn>
                    <a:cxn ang="T166">
                      <a:pos x="T108" y="T109"/>
                    </a:cxn>
                    <a:cxn ang="T167">
                      <a:pos x="T110" y="T111"/>
                    </a:cxn>
                  </a:cxnLst>
                  <a:rect l="T168" t="T169" r="T170" b="T171"/>
                  <a:pathLst>
                    <a:path w="1363" h="1220">
                      <a:moveTo>
                        <a:pt x="269" y="1127"/>
                      </a:moveTo>
                      <a:cubicBezTo>
                        <a:pt x="252" y="1110"/>
                        <a:pt x="231" y="1096"/>
                        <a:pt x="214" y="1079"/>
                      </a:cubicBezTo>
                      <a:cubicBezTo>
                        <a:pt x="201" y="1066"/>
                        <a:pt x="192" y="1055"/>
                        <a:pt x="176" y="1044"/>
                      </a:cubicBezTo>
                      <a:cubicBezTo>
                        <a:pt x="166" y="1030"/>
                        <a:pt x="158" y="1008"/>
                        <a:pt x="144" y="999"/>
                      </a:cubicBezTo>
                      <a:cubicBezTo>
                        <a:pt x="140" y="986"/>
                        <a:pt x="137" y="980"/>
                        <a:pt x="128" y="970"/>
                      </a:cubicBezTo>
                      <a:cubicBezTo>
                        <a:pt x="124" y="955"/>
                        <a:pt x="112" y="950"/>
                        <a:pt x="102" y="938"/>
                      </a:cubicBezTo>
                      <a:cubicBezTo>
                        <a:pt x="95" y="929"/>
                        <a:pt x="93" y="918"/>
                        <a:pt x="86" y="909"/>
                      </a:cubicBezTo>
                      <a:cubicBezTo>
                        <a:pt x="79" y="887"/>
                        <a:pt x="61" y="871"/>
                        <a:pt x="54" y="848"/>
                      </a:cubicBezTo>
                      <a:cubicBezTo>
                        <a:pt x="53" y="825"/>
                        <a:pt x="60" y="795"/>
                        <a:pt x="41" y="778"/>
                      </a:cubicBezTo>
                      <a:cubicBezTo>
                        <a:pt x="35" y="759"/>
                        <a:pt x="28" y="739"/>
                        <a:pt x="22" y="720"/>
                      </a:cubicBezTo>
                      <a:cubicBezTo>
                        <a:pt x="23" y="680"/>
                        <a:pt x="0" y="525"/>
                        <a:pt x="45" y="468"/>
                      </a:cubicBezTo>
                      <a:cubicBezTo>
                        <a:pt x="48" y="454"/>
                        <a:pt x="51" y="451"/>
                        <a:pt x="61" y="442"/>
                      </a:cubicBezTo>
                      <a:cubicBezTo>
                        <a:pt x="66" y="418"/>
                        <a:pt x="59" y="356"/>
                        <a:pt x="89" y="346"/>
                      </a:cubicBezTo>
                      <a:cubicBezTo>
                        <a:pt x="98" y="333"/>
                        <a:pt x="98" y="318"/>
                        <a:pt x="109" y="308"/>
                      </a:cubicBezTo>
                      <a:cubicBezTo>
                        <a:pt x="113" y="294"/>
                        <a:pt x="113" y="279"/>
                        <a:pt x="118" y="266"/>
                      </a:cubicBezTo>
                      <a:cubicBezTo>
                        <a:pt x="121" y="259"/>
                        <a:pt x="146" y="236"/>
                        <a:pt x="153" y="231"/>
                      </a:cubicBezTo>
                      <a:cubicBezTo>
                        <a:pt x="159" y="215"/>
                        <a:pt x="173" y="212"/>
                        <a:pt x="185" y="202"/>
                      </a:cubicBezTo>
                      <a:cubicBezTo>
                        <a:pt x="187" y="200"/>
                        <a:pt x="190" y="198"/>
                        <a:pt x="192" y="196"/>
                      </a:cubicBezTo>
                      <a:cubicBezTo>
                        <a:pt x="194" y="193"/>
                        <a:pt x="195" y="189"/>
                        <a:pt x="198" y="186"/>
                      </a:cubicBezTo>
                      <a:cubicBezTo>
                        <a:pt x="206" y="178"/>
                        <a:pt x="217" y="179"/>
                        <a:pt x="224" y="170"/>
                      </a:cubicBezTo>
                      <a:cubicBezTo>
                        <a:pt x="234" y="157"/>
                        <a:pt x="240" y="150"/>
                        <a:pt x="256" y="144"/>
                      </a:cubicBezTo>
                      <a:cubicBezTo>
                        <a:pt x="263" y="133"/>
                        <a:pt x="269" y="129"/>
                        <a:pt x="281" y="125"/>
                      </a:cubicBezTo>
                      <a:cubicBezTo>
                        <a:pt x="299" y="109"/>
                        <a:pt x="315" y="91"/>
                        <a:pt x="339" y="84"/>
                      </a:cubicBezTo>
                      <a:cubicBezTo>
                        <a:pt x="357" y="63"/>
                        <a:pt x="376" y="57"/>
                        <a:pt x="403" y="52"/>
                      </a:cubicBezTo>
                      <a:cubicBezTo>
                        <a:pt x="448" y="0"/>
                        <a:pt x="559" y="15"/>
                        <a:pt x="614" y="13"/>
                      </a:cubicBezTo>
                      <a:cubicBezTo>
                        <a:pt x="713" y="2"/>
                        <a:pt x="813" y="15"/>
                        <a:pt x="912" y="20"/>
                      </a:cubicBezTo>
                      <a:cubicBezTo>
                        <a:pt x="955" y="34"/>
                        <a:pt x="1013" y="31"/>
                        <a:pt x="1053" y="32"/>
                      </a:cubicBezTo>
                      <a:cubicBezTo>
                        <a:pt x="1064" y="37"/>
                        <a:pt x="1076" y="38"/>
                        <a:pt x="1088" y="42"/>
                      </a:cubicBezTo>
                      <a:cubicBezTo>
                        <a:pt x="1098" y="49"/>
                        <a:pt x="1108" y="54"/>
                        <a:pt x="1120" y="58"/>
                      </a:cubicBezTo>
                      <a:cubicBezTo>
                        <a:pt x="1144" y="74"/>
                        <a:pt x="1110" y="53"/>
                        <a:pt x="1145" y="68"/>
                      </a:cubicBezTo>
                      <a:cubicBezTo>
                        <a:pt x="1158" y="74"/>
                        <a:pt x="1167" y="86"/>
                        <a:pt x="1181" y="90"/>
                      </a:cubicBezTo>
                      <a:cubicBezTo>
                        <a:pt x="1193" y="98"/>
                        <a:pt x="1190" y="106"/>
                        <a:pt x="1200" y="116"/>
                      </a:cubicBezTo>
                      <a:cubicBezTo>
                        <a:pt x="1214" y="130"/>
                        <a:pt x="1246" y="133"/>
                        <a:pt x="1264" y="138"/>
                      </a:cubicBezTo>
                      <a:cubicBezTo>
                        <a:pt x="1274" y="155"/>
                        <a:pt x="1262" y="177"/>
                        <a:pt x="1283" y="183"/>
                      </a:cubicBezTo>
                      <a:cubicBezTo>
                        <a:pt x="1291" y="195"/>
                        <a:pt x="1304" y="200"/>
                        <a:pt x="1318" y="205"/>
                      </a:cubicBezTo>
                      <a:cubicBezTo>
                        <a:pt x="1319" y="236"/>
                        <a:pt x="1313" y="331"/>
                        <a:pt x="1341" y="359"/>
                      </a:cubicBezTo>
                      <a:cubicBezTo>
                        <a:pt x="1351" y="390"/>
                        <a:pt x="1341" y="424"/>
                        <a:pt x="1350" y="455"/>
                      </a:cubicBezTo>
                      <a:cubicBezTo>
                        <a:pt x="1353" y="476"/>
                        <a:pt x="1356" y="498"/>
                        <a:pt x="1360" y="519"/>
                      </a:cubicBezTo>
                      <a:cubicBezTo>
                        <a:pt x="1358" y="555"/>
                        <a:pt x="1363" y="565"/>
                        <a:pt x="1347" y="589"/>
                      </a:cubicBezTo>
                      <a:cubicBezTo>
                        <a:pt x="1344" y="635"/>
                        <a:pt x="1342" y="661"/>
                        <a:pt x="1344" y="708"/>
                      </a:cubicBezTo>
                      <a:cubicBezTo>
                        <a:pt x="1342" y="761"/>
                        <a:pt x="1358" y="806"/>
                        <a:pt x="1315" y="836"/>
                      </a:cubicBezTo>
                      <a:cubicBezTo>
                        <a:pt x="1304" y="853"/>
                        <a:pt x="1290" y="869"/>
                        <a:pt x="1277" y="884"/>
                      </a:cubicBezTo>
                      <a:cubicBezTo>
                        <a:pt x="1273" y="908"/>
                        <a:pt x="1268" y="934"/>
                        <a:pt x="1254" y="954"/>
                      </a:cubicBezTo>
                      <a:cubicBezTo>
                        <a:pt x="1251" y="965"/>
                        <a:pt x="1246" y="972"/>
                        <a:pt x="1238" y="980"/>
                      </a:cubicBezTo>
                      <a:cubicBezTo>
                        <a:pt x="1225" y="1020"/>
                        <a:pt x="1189" y="1055"/>
                        <a:pt x="1158" y="1082"/>
                      </a:cubicBezTo>
                      <a:cubicBezTo>
                        <a:pt x="1150" y="1107"/>
                        <a:pt x="1147" y="1106"/>
                        <a:pt x="1123" y="1117"/>
                      </a:cubicBezTo>
                      <a:cubicBezTo>
                        <a:pt x="1108" y="1134"/>
                        <a:pt x="1083" y="1148"/>
                        <a:pt x="1062" y="1156"/>
                      </a:cubicBezTo>
                      <a:cubicBezTo>
                        <a:pt x="1036" y="1196"/>
                        <a:pt x="987" y="1189"/>
                        <a:pt x="944" y="1191"/>
                      </a:cubicBezTo>
                      <a:cubicBezTo>
                        <a:pt x="936" y="1192"/>
                        <a:pt x="928" y="1191"/>
                        <a:pt x="921" y="1194"/>
                      </a:cubicBezTo>
                      <a:cubicBezTo>
                        <a:pt x="914" y="1197"/>
                        <a:pt x="910" y="1207"/>
                        <a:pt x="902" y="1207"/>
                      </a:cubicBezTo>
                      <a:cubicBezTo>
                        <a:pt x="871" y="1208"/>
                        <a:pt x="840" y="1209"/>
                        <a:pt x="809" y="1210"/>
                      </a:cubicBezTo>
                      <a:cubicBezTo>
                        <a:pt x="790" y="1215"/>
                        <a:pt x="776" y="1217"/>
                        <a:pt x="755" y="1220"/>
                      </a:cubicBezTo>
                      <a:cubicBezTo>
                        <a:pt x="661" y="1219"/>
                        <a:pt x="567" y="1219"/>
                        <a:pt x="473" y="1216"/>
                      </a:cubicBezTo>
                      <a:cubicBezTo>
                        <a:pt x="417" y="1214"/>
                        <a:pt x="369" y="1175"/>
                        <a:pt x="320" y="1159"/>
                      </a:cubicBezTo>
                      <a:cubicBezTo>
                        <a:pt x="307" y="1146"/>
                        <a:pt x="277" y="1141"/>
                        <a:pt x="269" y="1133"/>
                      </a:cubicBezTo>
                      <a:cubicBezTo>
                        <a:pt x="268" y="1132"/>
                        <a:pt x="269" y="1129"/>
                        <a:pt x="269" y="1127"/>
                      </a:cubicBezTo>
                      <a:close/>
                    </a:path>
                  </a:pathLst>
                </a:custGeom>
                <a:solidFill>
                  <a:srgbClr val="FFC1C1"/>
                </a:solidFill>
                <a:ln w="19050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1469" name="Freeform 187"/>
                <p:cNvSpPr>
                  <a:spLocks/>
                </p:cNvSpPr>
                <p:nvPr/>
              </p:nvSpPr>
              <p:spPr bwMode="auto">
                <a:xfrm>
                  <a:off x="363" y="603"/>
                  <a:ext cx="382" cy="310"/>
                </a:xfrm>
                <a:custGeom>
                  <a:avLst/>
                  <a:gdLst>
                    <a:gd name="T0" fmla="*/ 8 w 500"/>
                    <a:gd name="T1" fmla="*/ 173 h 445"/>
                    <a:gd name="T2" fmla="*/ 0 w 500"/>
                    <a:gd name="T3" fmla="*/ 159 h 445"/>
                    <a:gd name="T4" fmla="*/ 18 w 500"/>
                    <a:gd name="T5" fmla="*/ 95 h 445"/>
                    <a:gd name="T6" fmla="*/ 21 w 500"/>
                    <a:gd name="T7" fmla="*/ 90 h 445"/>
                    <a:gd name="T8" fmla="*/ 22 w 500"/>
                    <a:gd name="T9" fmla="*/ 78 h 445"/>
                    <a:gd name="T10" fmla="*/ 53 w 500"/>
                    <a:gd name="T11" fmla="*/ 47 h 445"/>
                    <a:gd name="T12" fmla="*/ 77 w 500"/>
                    <a:gd name="T13" fmla="*/ 31 h 445"/>
                    <a:gd name="T14" fmla="*/ 103 w 500"/>
                    <a:gd name="T15" fmla="*/ 18 h 445"/>
                    <a:gd name="T16" fmla="*/ 136 w 500"/>
                    <a:gd name="T17" fmla="*/ 1 h 445"/>
                    <a:gd name="T18" fmla="*/ 305 w 500"/>
                    <a:gd name="T19" fmla="*/ 11 h 445"/>
                    <a:gd name="T20" fmla="*/ 325 w 500"/>
                    <a:gd name="T21" fmla="*/ 40 h 445"/>
                    <a:gd name="T22" fmla="*/ 342 w 500"/>
                    <a:gd name="T23" fmla="*/ 47 h 445"/>
                    <a:gd name="T24" fmla="*/ 356 w 500"/>
                    <a:gd name="T25" fmla="*/ 56 h 445"/>
                    <a:gd name="T26" fmla="*/ 371 w 500"/>
                    <a:gd name="T27" fmla="*/ 85 h 445"/>
                    <a:gd name="T28" fmla="*/ 367 w 500"/>
                    <a:gd name="T29" fmla="*/ 189 h 445"/>
                    <a:gd name="T30" fmla="*/ 356 w 500"/>
                    <a:gd name="T31" fmla="*/ 207 h 445"/>
                    <a:gd name="T32" fmla="*/ 342 w 500"/>
                    <a:gd name="T33" fmla="*/ 232 h 445"/>
                    <a:gd name="T34" fmla="*/ 338 w 500"/>
                    <a:gd name="T35" fmla="*/ 242 h 445"/>
                    <a:gd name="T36" fmla="*/ 326 w 500"/>
                    <a:gd name="T37" fmla="*/ 249 h 445"/>
                    <a:gd name="T38" fmla="*/ 312 w 500"/>
                    <a:gd name="T39" fmla="*/ 264 h 445"/>
                    <a:gd name="T40" fmla="*/ 306 w 500"/>
                    <a:gd name="T41" fmla="*/ 269 h 445"/>
                    <a:gd name="T42" fmla="*/ 290 w 500"/>
                    <a:gd name="T43" fmla="*/ 286 h 445"/>
                    <a:gd name="T44" fmla="*/ 235 w 500"/>
                    <a:gd name="T45" fmla="*/ 301 h 445"/>
                    <a:gd name="T46" fmla="*/ 125 w 500"/>
                    <a:gd name="T47" fmla="*/ 299 h 445"/>
                    <a:gd name="T48" fmla="*/ 108 w 500"/>
                    <a:gd name="T49" fmla="*/ 290 h 445"/>
                    <a:gd name="T50" fmla="*/ 70 w 500"/>
                    <a:gd name="T51" fmla="*/ 268 h 445"/>
                    <a:gd name="T52" fmla="*/ 55 w 500"/>
                    <a:gd name="T53" fmla="*/ 254 h 445"/>
                    <a:gd name="T54" fmla="*/ 21 w 500"/>
                    <a:gd name="T55" fmla="*/ 212 h 445"/>
                    <a:gd name="T56" fmla="*/ 8 w 500"/>
                    <a:gd name="T57" fmla="*/ 173 h 445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w 500"/>
                    <a:gd name="T88" fmla="*/ 0 h 445"/>
                    <a:gd name="T89" fmla="*/ 500 w 500"/>
                    <a:gd name="T90" fmla="*/ 445 h 445"/>
                  </a:gdLst>
                  <a:ahLst/>
                  <a:cxnLst>
                    <a:cxn ang="T58">
                      <a:pos x="T0" y="T1"/>
                    </a:cxn>
                    <a:cxn ang="T59">
                      <a:pos x="T2" y="T3"/>
                    </a:cxn>
                    <a:cxn ang="T60">
                      <a:pos x="T4" y="T5"/>
                    </a:cxn>
                    <a:cxn ang="T61">
                      <a:pos x="T6" y="T7"/>
                    </a:cxn>
                    <a:cxn ang="T62">
                      <a:pos x="T8" y="T9"/>
                    </a:cxn>
                    <a:cxn ang="T63">
                      <a:pos x="T10" y="T11"/>
                    </a:cxn>
                    <a:cxn ang="T64">
                      <a:pos x="T12" y="T13"/>
                    </a:cxn>
                    <a:cxn ang="T65">
                      <a:pos x="T14" y="T15"/>
                    </a:cxn>
                    <a:cxn ang="T66">
                      <a:pos x="T16" y="T17"/>
                    </a:cxn>
                    <a:cxn ang="T67">
                      <a:pos x="T18" y="T19"/>
                    </a:cxn>
                    <a:cxn ang="T68">
                      <a:pos x="T20" y="T21"/>
                    </a:cxn>
                    <a:cxn ang="T69">
                      <a:pos x="T22" y="T23"/>
                    </a:cxn>
                    <a:cxn ang="T70">
                      <a:pos x="T24" y="T25"/>
                    </a:cxn>
                    <a:cxn ang="T71">
                      <a:pos x="T26" y="T27"/>
                    </a:cxn>
                    <a:cxn ang="T72">
                      <a:pos x="T28" y="T29"/>
                    </a:cxn>
                    <a:cxn ang="T73">
                      <a:pos x="T30" y="T31"/>
                    </a:cxn>
                    <a:cxn ang="T74">
                      <a:pos x="T32" y="T33"/>
                    </a:cxn>
                    <a:cxn ang="T75">
                      <a:pos x="T34" y="T35"/>
                    </a:cxn>
                    <a:cxn ang="T76">
                      <a:pos x="T36" y="T37"/>
                    </a:cxn>
                    <a:cxn ang="T77">
                      <a:pos x="T38" y="T39"/>
                    </a:cxn>
                    <a:cxn ang="T78">
                      <a:pos x="T40" y="T41"/>
                    </a:cxn>
                    <a:cxn ang="T79">
                      <a:pos x="T42" y="T43"/>
                    </a:cxn>
                    <a:cxn ang="T80">
                      <a:pos x="T44" y="T45"/>
                    </a:cxn>
                    <a:cxn ang="T81">
                      <a:pos x="T46" y="T47"/>
                    </a:cxn>
                    <a:cxn ang="T82">
                      <a:pos x="T48" y="T49"/>
                    </a:cxn>
                    <a:cxn ang="T83">
                      <a:pos x="T50" y="T51"/>
                    </a:cxn>
                    <a:cxn ang="T84">
                      <a:pos x="T52" y="T53"/>
                    </a:cxn>
                    <a:cxn ang="T85">
                      <a:pos x="T54" y="T55"/>
                    </a:cxn>
                    <a:cxn ang="T86">
                      <a:pos x="T56" y="T57"/>
                    </a:cxn>
                  </a:cxnLst>
                  <a:rect l="T87" t="T88" r="T89" b="T90"/>
                  <a:pathLst>
                    <a:path w="500" h="445">
                      <a:moveTo>
                        <a:pt x="10" y="249"/>
                      </a:moveTo>
                      <a:cubicBezTo>
                        <a:pt x="5" y="242"/>
                        <a:pt x="3" y="236"/>
                        <a:pt x="0" y="228"/>
                      </a:cubicBezTo>
                      <a:cubicBezTo>
                        <a:pt x="4" y="194"/>
                        <a:pt x="1" y="162"/>
                        <a:pt x="24" y="136"/>
                      </a:cubicBezTo>
                      <a:cubicBezTo>
                        <a:pt x="25" y="134"/>
                        <a:pt x="26" y="131"/>
                        <a:pt x="27" y="129"/>
                      </a:cubicBezTo>
                      <a:cubicBezTo>
                        <a:pt x="28" y="123"/>
                        <a:pt x="27" y="117"/>
                        <a:pt x="29" y="112"/>
                      </a:cubicBezTo>
                      <a:cubicBezTo>
                        <a:pt x="31" y="104"/>
                        <a:pt x="63" y="77"/>
                        <a:pt x="70" y="67"/>
                      </a:cubicBezTo>
                      <a:cubicBezTo>
                        <a:pt x="74" y="53"/>
                        <a:pt x="89" y="50"/>
                        <a:pt x="101" y="45"/>
                      </a:cubicBezTo>
                      <a:cubicBezTo>
                        <a:pt x="106" y="28"/>
                        <a:pt x="120" y="30"/>
                        <a:pt x="135" y="26"/>
                      </a:cubicBezTo>
                      <a:cubicBezTo>
                        <a:pt x="150" y="15"/>
                        <a:pt x="160" y="7"/>
                        <a:pt x="178" y="2"/>
                      </a:cubicBezTo>
                      <a:cubicBezTo>
                        <a:pt x="408" y="4"/>
                        <a:pt x="304" y="0"/>
                        <a:pt x="399" y="16"/>
                      </a:cubicBezTo>
                      <a:cubicBezTo>
                        <a:pt x="414" y="27"/>
                        <a:pt x="415" y="44"/>
                        <a:pt x="425" y="57"/>
                      </a:cubicBezTo>
                      <a:cubicBezTo>
                        <a:pt x="430" y="63"/>
                        <a:pt x="440" y="65"/>
                        <a:pt x="447" y="67"/>
                      </a:cubicBezTo>
                      <a:cubicBezTo>
                        <a:pt x="452" y="76"/>
                        <a:pt x="458" y="75"/>
                        <a:pt x="466" y="81"/>
                      </a:cubicBezTo>
                      <a:cubicBezTo>
                        <a:pt x="470" y="97"/>
                        <a:pt x="473" y="110"/>
                        <a:pt x="485" y="122"/>
                      </a:cubicBezTo>
                      <a:cubicBezTo>
                        <a:pt x="499" y="169"/>
                        <a:pt x="500" y="225"/>
                        <a:pt x="480" y="271"/>
                      </a:cubicBezTo>
                      <a:cubicBezTo>
                        <a:pt x="478" y="286"/>
                        <a:pt x="479" y="290"/>
                        <a:pt x="466" y="297"/>
                      </a:cubicBezTo>
                      <a:cubicBezTo>
                        <a:pt x="459" y="307"/>
                        <a:pt x="453" y="321"/>
                        <a:pt x="447" y="333"/>
                      </a:cubicBezTo>
                      <a:cubicBezTo>
                        <a:pt x="445" y="338"/>
                        <a:pt x="446" y="344"/>
                        <a:pt x="442" y="348"/>
                      </a:cubicBezTo>
                      <a:cubicBezTo>
                        <a:pt x="438" y="352"/>
                        <a:pt x="427" y="357"/>
                        <a:pt x="427" y="357"/>
                      </a:cubicBezTo>
                      <a:cubicBezTo>
                        <a:pt x="419" y="370"/>
                        <a:pt x="425" y="362"/>
                        <a:pt x="408" y="379"/>
                      </a:cubicBezTo>
                      <a:cubicBezTo>
                        <a:pt x="406" y="381"/>
                        <a:pt x="401" y="386"/>
                        <a:pt x="401" y="386"/>
                      </a:cubicBezTo>
                      <a:cubicBezTo>
                        <a:pt x="397" y="400"/>
                        <a:pt x="389" y="401"/>
                        <a:pt x="379" y="410"/>
                      </a:cubicBezTo>
                      <a:cubicBezTo>
                        <a:pt x="348" y="437"/>
                        <a:pt x="369" y="428"/>
                        <a:pt x="307" y="432"/>
                      </a:cubicBezTo>
                      <a:cubicBezTo>
                        <a:pt x="261" y="445"/>
                        <a:pt x="209" y="443"/>
                        <a:pt x="163" y="429"/>
                      </a:cubicBezTo>
                      <a:cubicBezTo>
                        <a:pt x="156" y="424"/>
                        <a:pt x="149" y="423"/>
                        <a:pt x="142" y="417"/>
                      </a:cubicBezTo>
                      <a:cubicBezTo>
                        <a:pt x="125" y="403"/>
                        <a:pt x="112" y="389"/>
                        <a:pt x="91" y="384"/>
                      </a:cubicBezTo>
                      <a:cubicBezTo>
                        <a:pt x="86" y="374"/>
                        <a:pt x="79" y="373"/>
                        <a:pt x="72" y="364"/>
                      </a:cubicBezTo>
                      <a:cubicBezTo>
                        <a:pt x="56" y="343"/>
                        <a:pt x="49" y="320"/>
                        <a:pt x="27" y="304"/>
                      </a:cubicBezTo>
                      <a:cubicBezTo>
                        <a:pt x="18" y="282"/>
                        <a:pt x="10" y="275"/>
                        <a:pt x="10" y="249"/>
                      </a:cubicBezTo>
                      <a:close/>
                    </a:path>
                  </a:pathLst>
                </a:custGeom>
                <a:solidFill>
                  <a:srgbClr val="BFBFBF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dirty="0"/>
                </a:p>
              </p:txBody>
            </p:sp>
          </p:grpSp>
          <p:sp>
            <p:nvSpPr>
              <p:cNvPr id="1467" name="5-Point Star 1466"/>
              <p:cNvSpPr/>
              <p:nvPr/>
            </p:nvSpPr>
            <p:spPr>
              <a:xfrm>
                <a:off x="3436301" y="3364979"/>
                <a:ext cx="201217" cy="201217"/>
              </a:xfrm>
              <a:prstGeom prst="star5">
                <a:avLst/>
              </a:prstGeom>
              <a:solidFill>
                <a:srgbClr val="FF00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432" name="Group 193"/>
            <p:cNvGrpSpPr>
              <a:grpSpLocks/>
            </p:cNvGrpSpPr>
            <p:nvPr/>
          </p:nvGrpSpPr>
          <p:grpSpPr bwMode="auto">
            <a:xfrm>
              <a:off x="3164433" y="4415954"/>
              <a:ext cx="987288" cy="903974"/>
              <a:chOff x="311" y="500"/>
              <a:chExt cx="474" cy="434"/>
            </a:xfrm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grpSpPr>
          <p:sp>
            <p:nvSpPr>
              <p:cNvPr id="1464" name="Freeform 186"/>
              <p:cNvSpPr>
                <a:spLocks/>
              </p:cNvSpPr>
              <p:nvPr/>
            </p:nvSpPr>
            <p:spPr bwMode="auto">
              <a:xfrm>
                <a:off x="311" y="500"/>
                <a:ext cx="474" cy="434"/>
              </a:xfrm>
              <a:custGeom>
                <a:avLst/>
                <a:gdLst>
                  <a:gd name="T0" fmla="*/ 94 w 1363"/>
                  <a:gd name="T1" fmla="*/ 401 h 1220"/>
                  <a:gd name="T2" fmla="*/ 74 w 1363"/>
                  <a:gd name="T3" fmla="*/ 384 h 1220"/>
                  <a:gd name="T4" fmla="*/ 61 w 1363"/>
                  <a:gd name="T5" fmla="*/ 371 h 1220"/>
                  <a:gd name="T6" fmla="*/ 50 w 1363"/>
                  <a:gd name="T7" fmla="*/ 355 h 1220"/>
                  <a:gd name="T8" fmla="*/ 45 w 1363"/>
                  <a:gd name="T9" fmla="*/ 345 h 1220"/>
                  <a:gd name="T10" fmla="*/ 35 w 1363"/>
                  <a:gd name="T11" fmla="*/ 334 h 1220"/>
                  <a:gd name="T12" fmla="*/ 30 w 1363"/>
                  <a:gd name="T13" fmla="*/ 323 h 1220"/>
                  <a:gd name="T14" fmla="*/ 19 w 1363"/>
                  <a:gd name="T15" fmla="*/ 302 h 1220"/>
                  <a:gd name="T16" fmla="*/ 14 w 1363"/>
                  <a:gd name="T17" fmla="*/ 277 h 1220"/>
                  <a:gd name="T18" fmla="*/ 8 w 1363"/>
                  <a:gd name="T19" fmla="*/ 256 h 1220"/>
                  <a:gd name="T20" fmla="*/ 16 w 1363"/>
                  <a:gd name="T21" fmla="*/ 166 h 1220"/>
                  <a:gd name="T22" fmla="*/ 21 w 1363"/>
                  <a:gd name="T23" fmla="*/ 157 h 1220"/>
                  <a:gd name="T24" fmla="*/ 31 w 1363"/>
                  <a:gd name="T25" fmla="*/ 123 h 1220"/>
                  <a:gd name="T26" fmla="*/ 38 w 1363"/>
                  <a:gd name="T27" fmla="*/ 110 h 1220"/>
                  <a:gd name="T28" fmla="*/ 41 w 1363"/>
                  <a:gd name="T29" fmla="*/ 95 h 1220"/>
                  <a:gd name="T30" fmla="*/ 53 w 1363"/>
                  <a:gd name="T31" fmla="*/ 82 h 1220"/>
                  <a:gd name="T32" fmla="*/ 64 w 1363"/>
                  <a:gd name="T33" fmla="*/ 72 h 1220"/>
                  <a:gd name="T34" fmla="*/ 67 w 1363"/>
                  <a:gd name="T35" fmla="*/ 70 h 1220"/>
                  <a:gd name="T36" fmla="*/ 69 w 1363"/>
                  <a:gd name="T37" fmla="*/ 66 h 1220"/>
                  <a:gd name="T38" fmla="*/ 78 w 1363"/>
                  <a:gd name="T39" fmla="*/ 60 h 1220"/>
                  <a:gd name="T40" fmla="*/ 89 w 1363"/>
                  <a:gd name="T41" fmla="*/ 51 h 1220"/>
                  <a:gd name="T42" fmla="*/ 98 w 1363"/>
                  <a:gd name="T43" fmla="*/ 44 h 1220"/>
                  <a:gd name="T44" fmla="*/ 118 w 1363"/>
                  <a:gd name="T45" fmla="*/ 30 h 1220"/>
                  <a:gd name="T46" fmla="*/ 140 w 1363"/>
                  <a:gd name="T47" fmla="*/ 18 h 1220"/>
                  <a:gd name="T48" fmla="*/ 214 w 1363"/>
                  <a:gd name="T49" fmla="*/ 5 h 1220"/>
                  <a:gd name="T50" fmla="*/ 317 w 1363"/>
                  <a:gd name="T51" fmla="*/ 7 h 1220"/>
                  <a:gd name="T52" fmla="*/ 366 w 1363"/>
                  <a:gd name="T53" fmla="*/ 11 h 1220"/>
                  <a:gd name="T54" fmla="*/ 378 w 1363"/>
                  <a:gd name="T55" fmla="*/ 15 h 1220"/>
                  <a:gd name="T56" fmla="*/ 389 w 1363"/>
                  <a:gd name="T57" fmla="*/ 21 h 1220"/>
                  <a:gd name="T58" fmla="*/ 398 w 1363"/>
                  <a:gd name="T59" fmla="*/ 24 h 1220"/>
                  <a:gd name="T60" fmla="*/ 411 w 1363"/>
                  <a:gd name="T61" fmla="*/ 32 h 1220"/>
                  <a:gd name="T62" fmla="*/ 417 w 1363"/>
                  <a:gd name="T63" fmla="*/ 41 h 1220"/>
                  <a:gd name="T64" fmla="*/ 440 w 1363"/>
                  <a:gd name="T65" fmla="*/ 49 h 1220"/>
                  <a:gd name="T66" fmla="*/ 446 w 1363"/>
                  <a:gd name="T67" fmla="*/ 65 h 1220"/>
                  <a:gd name="T68" fmla="*/ 458 w 1363"/>
                  <a:gd name="T69" fmla="*/ 73 h 1220"/>
                  <a:gd name="T70" fmla="*/ 466 w 1363"/>
                  <a:gd name="T71" fmla="*/ 128 h 1220"/>
                  <a:gd name="T72" fmla="*/ 469 w 1363"/>
                  <a:gd name="T73" fmla="*/ 162 h 1220"/>
                  <a:gd name="T74" fmla="*/ 473 w 1363"/>
                  <a:gd name="T75" fmla="*/ 185 h 1220"/>
                  <a:gd name="T76" fmla="*/ 468 w 1363"/>
                  <a:gd name="T77" fmla="*/ 210 h 1220"/>
                  <a:gd name="T78" fmla="*/ 467 w 1363"/>
                  <a:gd name="T79" fmla="*/ 252 h 1220"/>
                  <a:gd name="T80" fmla="*/ 457 w 1363"/>
                  <a:gd name="T81" fmla="*/ 297 h 1220"/>
                  <a:gd name="T82" fmla="*/ 444 w 1363"/>
                  <a:gd name="T83" fmla="*/ 314 h 1220"/>
                  <a:gd name="T84" fmla="*/ 436 w 1363"/>
                  <a:gd name="T85" fmla="*/ 339 h 1220"/>
                  <a:gd name="T86" fmla="*/ 431 w 1363"/>
                  <a:gd name="T87" fmla="*/ 349 h 1220"/>
                  <a:gd name="T88" fmla="*/ 403 w 1363"/>
                  <a:gd name="T89" fmla="*/ 385 h 1220"/>
                  <a:gd name="T90" fmla="*/ 391 w 1363"/>
                  <a:gd name="T91" fmla="*/ 397 h 1220"/>
                  <a:gd name="T92" fmla="*/ 369 w 1363"/>
                  <a:gd name="T93" fmla="*/ 411 h 1220"/>
                  <a:gd name="T94" fmla="*/ 328 w 1363"/>
                  <a:gd name="T95" fmla="*/ 424 h 1220"/>
                  <a:gd name="T96" fmla="*/ 320 w 1363"/>
                  <a:gd name="T97" fmla="*/ 425 h 1220"/>
                  <a:gd name="T98" fmla="*/ 314 w 1363"/>
                  <a:gd name="T99" fmla="*/ 429 h 1220"/>
                  <a:gd name="T100" fmla="*/ 281 w 1363"/>
                  <a:gd name="T101" fmla="*/ 430 h 1220"/>
                  <a:gd name="T102" fmla="*/ 263 w 1363"/>
                  <a:gd name="T103" fmla="*/ 434 h 1220"/>
                  <a:gd name="T104" fmla="*/ 164 w 1363"/>
                  <a:gd name="T105" fmla="*/ 433 h 1220"/>
                  <a:gd name="T106" fmla="*/ 111 w 1363"/>
                  <a:gd name="T107" fmla="*/ 412 h 1220"/>
                  <a:gd name="T108" fmla="*/ 94 w 1363"/>
                  <a:gd name="T109" fmla="*/ 403 h 1220"/>
                  <a:gd name="T110" fmla="*/ 94 w 1363"/>
                  <a:gd name="T111" fmla="*/ 401 h 1220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w 1363"/>
                  <a:gd name="T169" fmla="*/ 0 h 1220"/>
                  <a:gd name="T170" fmla="*/ 1363 w 1363"/>
                  <a:gd name="T171" fmla="*/ 1220 h 1220"/>
                </a:gdLst>
                <a:ahLst/>
                <a:cxnLst>
                  <a:cxn ang="T112">
                    <a:pos x="T0" y="T1"/>
                  </a:cxn>
                  <a:cxn ang="T113">
                    <a:pos x="T2" y="T3"/>
                  </a:cxn>
                  <a:cxn ang="T114">
                    <a:pos x="T4" y="T5"/>
                  </a:cxn>
                  <a:cxn ang="T115">
                    <a:pos x="T6" y="T7"/>
                  </a:cxn>
                  <a:cxn ang="T116">
                    <a:pos x="T8" y="T9"/>
                  </a:cxn>
                  <a:cxn ang="T117">
                    <a:pos x="T10" y="T11"/>
                  </a:cxn>
                  <a:cxn ang="T118">
                    <a:pos x="T12" y="T13"/>
                  </a:cxn>
                  <a:cxn ang="T119">
                    <a:pos x="T14" y="T15"/>
                  </a:cxn>
                  <a:cxn ang="T120">
                    <a:pos x="T16" y="T17"/>
                  </a:cxn>
                  <a:cxn ang="T121">
                    <a:pos x="T18" y="T19"/>
                  </a:cxn>
                  <a:cxn ang="T122">
                    <a:pos x="T20" y="T21"/>
                  </a:cxn>
                  <a:cxn ang="T123">
                    <a:pos x="T22" y="T23"/>
                  </a:cxn>
                  <a:cxn ang="T124">
                    <a:pos x="T24" y="T25"/>
                  </a:cxn>
                  <a:cxn ang="T125">
                    <a:pos x="T26" y="T27"/>
                  </a:cxn>
                  <a:cxn ang="T126">
                    <a:pos x="T28" y="T29"/>
                  </a:cxn>
                  <a:cxn ang="T127">
                    <a:pos x="T30" y="T31"/>
                  </a:cxn>
                  <a:cxn ang="T128">
                    <a:pos x="T32" y="T33"/>
                  </a:cxn>
                  <a:cxn ang="T129">
                    <a:pos x="T34" y="T35"/>
                  </a:cxn>
                  <a:cxn ang="T130">
                    <a:pos x="T36" y="T37"/>
                  </a:cxn>
                  <a:cxn ang="T131">
                    <a:pos x="T38" y="T39"/>
                  </a:cxn>
                  <a:cxn ang="T132">
                    <a:pos x="T40" y="T41"/>
                  </a:cxn>
                  <a:cxn ang="T133">
                    <a:pos x="T42" y="T43"/>
                  </a:cxn>
                  <a:cxn ang="T134">
                    <a:pos x="T44" y="T45"/>
                  </a:cxn>
                  <a:cxn ang="T135">
                    <a:pos x="T46" y="T47"/>
                  </a:cxn>
                  <a:cxn ang="T136">
                    <a:pos x="T48" y="T49"/>
                  </a:cxn>
                  <a:cxn ang="T137">
                    <a:pos x="T50" y="T51"/>
                  </a:cxn>
                  <a:cxn ang="T138">
                    <a:pos x="T52" y="T53"/>
                  </a:cxn>
                  <a:cxn ang="T139">
                    <a:pos x="T54" y="T55"/>
                  </a:cxn>
                  <a:cxn ang="T140">
                    <a:pos x="T56" y="T57"/>
                  </a:cxn>
                  <a:cxn ang="T141">
                    <a:pos x="T58" y="T59"/>
                  </a:cxn>
                  <a:cxn ang="T142">
                    <a:pos x="T60" y="T61"/>
                  </a:cxn>
                  <a:cxn ang="T143">
                    <a:pos x="T62" y="T63"/>
                  </a:cxn>
                  <a:cxn ang="T144">
                    <a:pos x="T64" y="T65"/>
                  </a:cxn>
                  <a:cxn ang="T145">
                    <a:pos x="T66" y="T67"/>
                  </a:cxn>
                  <a:cxn ang="T146">
                    <a:pos x="T68" y="T69"/>
                  </a:cxn>
                  <a:cxn ang="T147">
                    <a:pos x="T70" y="T71"/>
                  </a:cxn>
                  <a:cxn ang="T148">
                    <a:pos x="T72" y="T73"/>
                  </a:cxn>
                  <a:cxn ang="T149">
                    <a:pos x="T74" y="T75"/>
                  </a:cxn>
                  <a:cxn ang="T150">
                    <a:pos x="T76" y="T77"/>
                  </a:cxn>
                  <a:cxn ang="T151">
                    <a:pos x="T78" y="T79"/>
                  </a:cxn>
                  <a:cxn ang="T152">
                    <a:pos x="T80" y="T81"/>
                  </a:cxn>
                  <a:cxn ang="T153">
                    <a:pos x="T82" y="T83"/>
                  </a:cxn>
                  <a:cxn ang="T154">
                    <a:pos x="T84" y="T85"/>
                  </a:cxn>
                  <a:cxn ang="T155">
                    <a:pos x="T86" y="T87"/>
                  </a:cxn>
                  <a:cxn ang="T156">
                    <a:pos x="T88" y="T89"/>
                  </a:cxn>
                  <a:cxn ang="T157">
                    <a:pos x="T90" y="T91"/>
                  </a:cxn>
                  <a:cxn ang="T158">
                    <a:pos x="T92" y="T93"/>
                  </a:cxn>
                  <a:cxn ang="T159">
                    <a:pos x="T94" y="T95"/>
                  </a:cxn>
                  <a:cxn ang="T160">
                    <a:pos x="T96" y="T97"/>
                  </a:cxn>
                  <a:cxn ang="T161">
                    <a:pos x="T98" y="T99"/>
                  </a:cxn>
                  <a:cxn ang="T162">
                    <a:pos x="T100" y="T101"/>
                  </a:cxn>
                  <a:cxn ang="T163">
                    <a:pos x="T102" y="T103"/>
                  </a:cxn>
                  <a:cxn ang="T164">
                    <a:pos x="T104" y="T105"/>
                  </a:cxn>
                  <a:cxn ang="T165">
                    <a:pos x="T106" y="T107"/>
                  </a:cxn>
                  <a:cxn ang="T166">
                    <a:pos x="T108" y="T109"/>
                  </a:cxn>
                  <a:cxn ang="T167">
                    <a:pos x="T110" y="T111"/>
                  </a:cxn>
                </a:cxnLst>
                <a:rect l="T168" t="T169" r="T170" b="T171"/>
                <a:pathLst>
                  <a:path w="1363" h="1220">
                    <a:moveTo>
                      <a:pt x="269" y="1127"/>
                    </a:moveTo>
                    <a:cubicBezTo>
                      <a:pt x="252" y="1110"/>
                      <a:pt x="231" y="1096"/>
                      <a:pt x="214" y="1079"/>
                    </a:cubicBezTo>
                    <a:cubicBezTo>
                      <a:pt x="201" y="1066"/>
                      <a:pt x="192" y="1055"/>
                      <a:pt x="176" y="1044"/>
                    </a:cubicBezTo>
                    <a:cubicBezTo>
                      <a:pt x="166" y="1030"/>
                      <a:pt x="158" y="1008"/>
                      <a:pt x="144" y="999"/>
                    </a:cubicBezTo>
                    <a:cubicBezTo>
                      <a:pt x="140" y="986"/>
                      <a:pt x="137" y="980"/>
                      <a:pt x="128" y="970"/>
                    </a:cubicBezTo>
                    <a:cubicBezTo>
                      <a:pt x="124" y="955"/>
                      <a:pt x="112" y="950"/>
                      <a:pt x="102" y="938"/>
                    </a:cubicBezTo>
                    <a:cubicBezTo>
                      <a:pt x="95" y="929"/>
                      <a:pt x="93" y="918"/>
                      <a:pt x="86" y="909"/>
                    </a:cubicBezTo>
                    <a:cubicBezTo>
                      <a:pt x="79" y="887"/>
                      <a:pt x="61" y="871"/>
                      <a:pt x="54" y="848"/>
                    </a:cubicBezTo>
                    <a:cubicBezTo>
                      <a:pt x="53" y="825"/>
                      <a:pt x="60" y="795"/>
                      <a:pt x="41" y="778"/>
                    </a:cubicBezTo>
                    <a:cubicBezTo>
                      <a:pt x="35" y="759"/>
                      <a:pt x="28" y="739"/>
                      <a:pt x="22" y="720"/>
                    </a:cubicBezTo>
                    <a:cubicBezTo>
                      <a:pt x="23" y="680"/>
                      <a:pt x="0" y="525"/>
                      <a:pt x="45" y="468"/>
                    </a:cubicBezTo>
                    <a:cubicBezTo>
                      <a:pt x="48" y="454"/>
                      <a:pt x="51" y="451"/>
                      <a:pt x="61" y="442"/>
                    </a:cubicBezTo>
                    <a:cubicBezTo>
                      <a:pt x="66" y="418"/>
                      <a:pt x="59" y="356"/>
                      <a:pt x="89" y="346"/>
                    </a:cubicBezTo>
                    <a:cubicBezTo>
                      <a:pt x="98" y="333"/>
                      <a:pt x="98" y="318"/>
                      <a:pt x="109" y="308"/>
                    </a:cubicBezTo>
                    <a:cubicBezTo>
                      <a:pt x="113" y="294"/>
                      <a:pt x="113" y="279"/>
                      <a:pt x="118" y="266"/>
                    </a:cubicBezTo>
                    <a:cubicBezTo>
                      <a:pt x="121" y="259"/>
                      <a:pt x="146" y="236"/>
                      <a:pt x="153" y="231"/>
                    </a:cubicBezTo>
                    <a:cubicBezTo>
                      <a:pt x="159" y="215"/>
                      <a:pt x="173" y="212"/>
                      <a:pt x="185" y="202"/>
                    </a:cubicBezTo>
                    <a:cubicBezTo>
                      <a:pt x="187" y="200"/>
                      <a:pt x="190" y="198"/>
                      <a:pt x="192" y="196"/>
                    </a:cubicBezTo>
                    <a:cubicBezTo>
                      <a:pt x="194" y="193"/>
                      <a:pt x="195" y="189"/>
                      <a:pt x="198" y="186"/>
                    </a:cubicBezTo>
                    <a:cubicBezTo>
                      <a:pt x="206" y="178"/>
                      <a:pt x="217" y="179"/>
                      <a:pt x="224" y="170"/>
                    </a:cubicBezTo>
                    <a:cubicBezTo>
                      <a:pt x="234" y="157"/>
                      <a:pt x="240" y="150"/>
                      <a:pt x="256" y="144"/>
                    </a:cubicBezTo>
                    <a:cubicBezTo>
                      <a:pt x="263" y="133"/>
                      <a:pt x="269" y="129"/>
                      <a:pt x="281" y="125"/>
                    </a:cubicBezTo>
                    <a:cubicBezTo>
                      <a:pt x="299" y="109"/>
                      <a:pt x="315" y="91"/>
                      <a:pt x="339" y="84"/>
                    </a:cubicBezTo>
                    <a:cubicBezTo>
                      <a:pt x="357" y="63"/>
                      <a:pt x="376" y="57"/>
                      <a:pt x="403" y="52"/>
                    </a:cubicBezTo>
                    <a:cubicBezTo>
                      <a:pt x="448" y="0"/>
                      <a:pt x="559" y="15"/>
                      <a:pt x="614" y="13"/>
                    </a:cubicBezTo>
                    <a:cubicBezTo>
                      <a:pt x="713" y="2"/>
                      <a:pt x="813" y="15"/>
                      <a:pt x="912" y="20"/>
                    </a:cubicBezTo>
                    <a:cubicBezTo>
                      <a:pt x="955" y="34"/>
                      <a:pt x="1013" y="31"/>
                      <a:pt x="1053" y="32"/>
                    </a:cubicBezTo>
                    <a:cubicBezTo>
                      <a:pt x="1064" y="37"/>
                      <a:pt x="1076" y="38"/>
                      <a:pt x="1088" y="42"/>
                    </a:cubicBezTo>
                    <a:cubicBezTo>
                      <a:pt x="1098" y="49"/>
                      <a:pt x="1108" y="54"/>
                      <a:pt x="1120" y="58"/>
                    </a:cubicBezTo>
                    <a:cubicBezTo>
                      <a:pt x="1144" y="74"/>
                      <a:pt x="1110" y="53"/>
                      <a:pt x="1145" y="68"/>
                    </a:cubicBezTo>
                    <a:cubicBezTo>
                      <a:pt x="1158" y="74"/>
                      <a:pt x="1167" y="86"/>
                      <a:pt x="1181" y="90"/>
                    </a:cubicBezTo>
                    <a:cubicBezTo>
                      <a:pt x="1193" y="98"/>
                      <a:pt x="1190" y="106"/>
                      <a:pt x="1200" y="116"/>
                    </a:cubicBezTo>
                    <a:cubicBezTo>
                      <a:pt x="1214" y="130"/>
                      <a:pt x="1246" y="133"/>
                      <a:pt x="1264" y="138"/>
                    </a:cubicBezTo>
                    <a:cubicBezTo>
                      <a:pt x="1274" y="155"/>
                      <a:pt x="1262" y="177"/>
                      <a:pt x="1283" y="183"/>
                    </a:cubicBezTo>
                    <a:cubicBezTo>
                      <a:pt x="1291" y="195"/>
                      <a:pt x="1304" y="200"/>
                      <a:pt x="1318" y="205"/>
                    </a:cubicBezTo>
                    <a:cubicBezTo>
                      <a:pt x="1319" y="236"/>
                      <a:pt x="1313" y="331"/>
                      <a:pt x="1341" y="359"/>
                    </a:cubicBezTo>
                    <a:cubicBezTo>
                      <a:pt x="1351" y="390"/>
                      <a:pt x="1341" y="424"/>
                      <a:pt x="1350" y="455"/>
                    </a:cubicBezTo>
                    <a:cubicBezTo>
                      <a:pt x="1353" y="476"/>
                      <a:pt x="1356" y="498"/>
                      <a:pt x="1360" y="519"/>
                    </a:cubicBezTo>
                    <a:cubicBezTo>
                      <a:pt x="1358" y="555"/>
                      <a:pt x="1363" y="565"/>
                      <a:pt x="1347" y="589"/>
                    </a:cubicBezTo>
                    <a:cubicBezTo>
                      <a:pt x="1344" y="635"/>
                      <a:pt x="1342" y="661"/>
                      <a:pt x="1344" y="708"/>
                    </a:cubicBezTo>
                    <a:cubicBezTo>
                      <a:pt x="1342" y="761"/>
                      <a:pt x="1358" y="806"/>
                      <a:pt x="1315" y="836"/>
                    </a:cubicBezTo>
                    <a:cubicBezTo>
                      <a:pt x="1304" y="853"/>
                      <a:pt x="1290" y="869"/>
                      <a:pt x="1277" y="884"/>
                    </a:cubicBezTo>
                    <a:cubicBezTo>
                      <a:pt x="1273" y="908"/>
                      <a:pt x="1268" y="934"/>
                      <a:pt x="1254" y="954"/>
                    </a:cubicBezTo>
                    <a:cubicBezTo>
                      <a:pt x="1251" y="965"/>
                      <a:pt x="1246" y="972"/>
                      <a:pt x="1238" y="980"/>
                    </a:cubicBezTo>
                    <a:cubicBezTo>
                      <a:pt x="1225" y="1020"/>
                      <a:pt x="1189" y="1055"/>
                      <a:pt x="1158" y="1082"/>
                    </a:cubicBezTo>
                    <a:cubicBezTo>
                      <a:pt x="1150" y="1107"/>
                      <a:pt x="1147" y="1106"/>
                      <a:pt x="1123" y="1117"/>
                    </a:cubicBezTo>
                    <a:cubicBezTo>
                      <a:pt x="1108" y="1134"/>
                      <a:pt x="1083" y="1148"/>
                      <a:pt x="1062" y="1156"/>
                    </a:cubicBezTo>
                    <a:cubicBezTo>
                      <a:pt x="1036" y="1196"/>
                      <a:pt x="987" y="1189"/>
                      <a:pt x="944" y="1191"/>
                    </a:cubicBezTo>
                    <a:cubicBezTo>
                      <a:pt x="936" y="1192"/>
                      <a:pt x="928" y="1191"/>
                      <a:pt x="921" y="1194"/>
                    </a:cubicBezTo>
                    <a:cubicBezTo>
                      <a:pt x="914" y="1197"/>
                      <a:pt x="910" y="1207"/>
                      <a:pt x="902" y="1207"/>
                    </a:cubicBezTo>
                    <a:cubicBezTo>
                      <a:pt x="871" y="1208"/>
                      <a:pt x="840" y="1209"/>
                      <a:pt x="809" y="1210"/>
                    </a:cubicBezTo>
                    <a:cubicBezTo>
                      <a:pt x="790" y="1215"/>
                      <a:pt x="776" y="1217"/>
                      <a:pt x="755" y="1220"/>
                    </a:cubicBezTo>
                    <a:cubicBezTo>
                      <a:pt x="661" y="1219"/>
                      <a:pt x="567" y="1219"/>
                      <a:pt x="473" y="1216"/>
                    </a:cubicBezTo>
                    <a:cubicBezTo>
                      <a:pt x="417" y="1214"/>
                      <a:pt x="369" y="1175"/>
                      <a:pt x="320" y="1159"/>
                    </a:cubicBezTo>
                    <a:cubicBezTo>
                      <a:pt x="307" y="1146"/>
                      <a:pt x="277" y="1141"/>
                      <a:pt x="269" y="1133"/>
                    </a:cubicBezTo>
                    <a:cubicBezTo>
                      <a:pt x="268" y="1132"/>
                      <a:pt x="269" y="1129"/>
                      <a:pt x="269" y="1127"/>
                    </a:cubicBezTo>
                    <a:close/>
                  </a:path>
                </a:pathLst>
              </a:custGeom>
              <a:solidFill>
                <a:srgbClr val="FFC1C1"/>
              </a:solidFill>
              <a:ln w="19050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465" name="Freeform 187"/>
              <p:cNvSpPr>
                <a:spLocks/>
              </p:cNvSpPr>
              <p:nvPr/>
            </p:nvSpPr>
            <p:spPr bwMode="auto">
              <a:xfrm>
                <a:off x="363" y="603"/>
                <a:ext cx="382" cy="310"/>
              </a:xfrm>
              <a:custGeom>
                <a:avLst/>
                <a:gdLst>
                  <a:gd name="T0" fmla="*/ 8 w 500"/>
                  <a:gd name="T1" fmla="*/ 173 h 445"/>
                  <a:gd name="T2" fmla="*/ 0 w 500"/>
                  <a:gd name="T3" fmla="*/ 159 h 445"/>
                  <a:gd name="T4" fmla="*/ 18 w 500"/>
                  <a:gd name="T5" fmla="*/ 95 h 445"/>
                  <a:gd name="T6" fmla="*/ 21 w 500"/>
                  <a:gd name="T7" fmla="*/ 90 h 445"/>
                  <a:gd name="T8" fmla="*/ 22 w 500"/>
                  <a:gd name="T9" fmla="*/ 78 h 445"/>
                  <a:gd name="T10" fmla="*/ 53 w 500"/>
                  <a:gd name="T11" fmla="*/ 47 h 445"/>
                  <a:gd name="T12" fmla="*/ 77 w 500"/>
                  <a:gd name="T13" fmla="*/ 31 h 445"/>
                  <a:gd name="T14" fmla="*/ 103 w 500"/>
                  <a:gd name="T15" fmla="*/ 18 h 445"/>
                  <a:gd name="T16" fmla="*/ 136 w 500"/>
                  <a:gd name="T17" fmla="*/ 1 h 445"/>
                  <a:gd name="T18" fmla="*/ 305 w 500"/>
                  <a:gd name="T19" fmla="*/ 11 h 445"/>
                  <a:gd name="T20" fmla="*/ 325 w 500"/>
                  <a:gd name="T21" fmla="*/ 40 h 445"/>
                  <a:gd name="T22" fmla="*/ 342 w 500"/>
                  <a:gd name="T23" fmla="*/ 47 h 445"/>
                  <a:gd name="T24" fmla="*/ 356 w 500"/>
                  <a:gd name="T25" fmla="*/ 56 h 445"/>
                  <a:gd name="T26" fmla="*/ 371 w 500"/>
                  <a:gd name="T27" fmla="*/ 85 h 445"/>
                  <a:gd name="T28" fmla="*/ 367 w 500"/>
                  <a:gd name="T29" fmla="*/ 189 h 445"/>
                  <a:gd name="T30" fmla="*/ 356 w 500"/>
                  <a:gd name="T31" fmla="*/ 207 h 445"/>
                  <a:gd name="T32" fmla="*/ 342 w 500"/>
                  <a:gd name="T33" fmla="*/ 232 h 445"/>
                  <a:gd name="T34" fmla="*/ 338 w 500"/>
                  <a:gd name="T35" fmla="*/ 242 h 445"/>
                  <a:gd name="T36" fmla="*/ 326 w 500"/>
                  <a:gd name="T37" fmla="*/ 249 h 445"/>
                  <a:gd name="T38" fmla="*/ 312 w 500"/>
                  <a:gd name="T39" fmla="*/ 264 h 445"/>
                  <a:gd name="T40" fmla="*/ 306 w 500"/>
                  <a:gd name="T41" fmla="*/ 269 h 445"/>
                  <a:gd name="T42" fmla="*/ 290 w 500"/>
                  <a:gd name="T43" fmla="*/ 286 h 445"/>
                  <a:gd name="T44" fmla="*/ 235 w 500"/>
                  <a:gd name="T45" fmla="*/ 301 h 445"/>
                  <a:gd name="T46" fmla="*/ 125 w 500"/>
                  <a:gd name="T47" fmla="*/ 299 h 445"/>
                  <a:gd name="T48" fmla="*/ 108 w 500"/>
                  <a:gd name="T49" fmla="*/ 290 h 445"/>
                  <a:gd name="T50" fmla="*/ 70 w 500"/>
                  <a:gd name="T51" fmla="*/ 268 h 445"/>
                  <a:gd name="T52" fmla="*/ 55 w 500"/>
                  <a:gd name="T53" fmla="*/ 254 h 445"/>
                  <a:gd name="T54" fmla="*/ 21 w 500"/>
                  <a:gd name="T55" fmla="*/ 212 h 445"/>
                  <a:gd name="T56" fmla="*/ 8 w 500"/>
                  <a:gd name="T57" fmla="*/ 173 h 445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w 500"/>
                  <a:gd name="T88" fmla="*/ 0 h 445"/>
                  <a:gd name="T89" fmla="*/ 500 w 500"/>
                  <a:gd name="T90" fmla="*/ 445 h 445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T87" t="T88" r="T89" b="T90"/>
                <a:pathLst>
                  <a:path w="500" h="445">
                    <a:moveTo>
                      <a:pt x="10" y="249"/>
                    </a:moveTo>
                    <a:cubicBezTo>
                      <a:pt x="5" y="242"/>
                      <a:pt x="3" y="236"/>
                      <a:pt x="0" y="228"/>
                    </a:cubicBezTo>
                    <a:cubicBezTo>
                      <a:pt x="4" y="194"/>
                      <a:pt x="1" y="162"/>
                      <a:pt x="24" y="136"/>
                    </a:cubicBezTo>
                    <a:cubicBezTo>
                      <a:pt x="25" y="134"/>
                      <a:pt x="26" y="131"/>
                      <a:pt x="27" y="129"/>
                    </a:cubicBezTo>
                    <a:cubicBezTo>
                      <a:pt x="28" y="123"/>
                      <a:pt x="27" y="117"/>
                      <a:pt x="29" y="112"/>
                    </a:cubicBezTo>
                    <a:cubicBezTo>
                      <a:pt x="31" y="104"/>
                      <a:pt x="63" y="77"/>
                      <a:pt x="70" y="67"/>
                    </a:cubicBezTo>
                    <a:cubicBezTo>
                      <a:pt x="74" y="53"/>
                      <a:pt x="89" y="50"/>
                      <a:pt x="101" y="45"/>
                    </a:cubicBezTo>
                    <a:cubicBezTo>
                      <a:pt x="106" y="28"/>
                      <a:pt x="120" y="30"/>
                      <a:pt x="135" y="26"/>
                    </a:cubicBezTo>
                    <a:cubicBezTo>
                      <a:pt x="150" y="15"/>
                      <a:pt x="160" y="7"/>
                      <a:pt x="178" y="2"/>
                    </a:cubicBezTo>
                    <a:cubicBezTo>
                      <a:pt x="408" y="4"/>
                      <a:pt x="304" y="0"/>
                      <a:pt x="399" y="16"/>
                    </a:cubicBezTo>
                    <a:cubicBezTo>
                      <a:pt x="414" y="27"/>
                      <a:pt x="415" y="44"/>
                      <a:pt x="425" y="57"/>
                    </a:cubicBezTo>
                    <a:cubicBezTo>
                      <a:pt x="430" y="63"/>
                      <a:pt x="440" y="65"/>
                      <a:pt x="447" y="67"/>
                    </a:cubicBezTo>
                    <a:cubicBezTo>
                      <a:pt x="452" y="76"/>
                      <a:pt x="458" y="75"/>
                      <a:pt x="466" y="81"/>
                    </a:cubicBezTo>
                    <a:cubicBezTo>
                      <a:pt x="470" y="97"/>
                      <a:pt x="473" y="110"/>
                      <a:pt x="485" y="122"/>
                    </a:cubicBezTo>
                    <a:cubicBezTo>
                      <a:pt x="499" y="169"/>
                      <a:pt x="500" y="225"/>
                      <a:pt x="480" y="271"/>
                    </a:cubicBezTo>
                    <a:cubicBezTo>
                      <a:pt x="478" y="286"/>
                      <a:pt x="479" y="290"/>
                      <a:pt x="466" y="297"/>
                    </a:cubicBezTo>
                    <a:cubicBezTo>
                      <a:pt x="459" y="307"/>
                      <a:pt x="453" y="321"/>
                      <a:pt x="447" y="333"/>
                    </a:cubicBezTo>
                    <a:cubicBezTo>
                      <a:pt x="445" y="338"/>
                      <a:pt x="446" y="344"/>
                      <a:pt x="442" y="348"/>
                    </a:cubicBezTo>
                    <a:cubicBezTo>
                      <a:pt x="438" y="352"/>
                      <a:pt x="427" y="357"/>
                      <a:pt x="427" y="357"/>
                    </a:cubicBezTo>
                    <a:cubicBezTo>
                      <a:pt x="419" y="370"/>
                      <a:pt x="425" y="362"/>
                      <a:pt x="408" y="379"/>
                    </a:cubicBezTo>
                    <a:cubicBezTo>
                      <a:pt x="406" y="381"/>
                      <a:pt x="401" y="386"/>
                      <a:pt x="401" y="386"/>
                    </a:cubicBezTo>
                    <a:cubicBezTo>
                      <a:pt x="397" y="400"/>
                      <a:pt x="389" y="401"/>
                      <a:pt x="379" y="410"/>
                    </a:cubicBezTo>
                    <a:cubicBezTo>
                      <a:pt x="348" y="437"/>
                      <a:pt x="369" y="428"/>
                      <a:pt x="307" y="432"/>
                    </a:cubicBezTo>
                    <a:cubicBezTo>
                      <a:pt x="261" y="445"/>
                      <a:pt x="209" y="443"/>
                      <a:pt x="163" y="429"/>
                    </a:cubicBezTo>
                    <a:cubicBezTo>
                      <a:pt x="156" y="424"/>
                      <a:pt x="149" y="423"/>
                      <a:pt x="142" y="417"/>
                    </a:cubicBezTo>
                    <a:cubicBezTo>
                      <a:pt x="125" y="403"/>
                      <a:pt x="112" y="389"/>
                      <a:pt x="91" y="384"/>
                    </a:cubicBezTo>
                    <a:cubicBezTo>
                      <a:pt x="86" y="374"/>
                      <a:pt x="79" y="373"/>
                      <a:pt x="72" y="364"/>
                    </a:cubicBezTo>
                    <a:cubicBezTo>
                      <a:pt x="56" y="343"/>
                      <a:pt x="49" y="320"/>
                      <a:pt x="27" y="304"/>
                    </a:cubicBezTo>
                    <a:cubicBezTo>
                      <a:pt x="18" y="282"/>
                      <a:pt x="10" y="275"/>
                      <a:pt x="10" y="249"/>
                    </a:cubicBezTo>
                    <a:close/>
                  </a:path>
                </a:pathLst>
              </a:custGeom>
              <a:solidFill>
                <a:srgbClr val="BFBFBF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</p:grpSp>
        <p:grpSp>
          <p:nvGrpSpPr>
            <p:cNvPr id="1433" name="Group 193"/>
            <p:cNvGrpSpPr>
              <a:grpSpLocks/>
            </p:cNvGrpSpPr>
            <p:nvPr/>
          </p:nvGrpSpPr>
          <p:grpSpPr bwMode="auto">
            <a:xfrm>
              <a:off x="3125103" y="3502211"/>
              <a:ext cx="987288" cy="903974"/>
              <a:chOff x="311" y="500"/>
              <a:chExt cx="474" cy="434"/>
            </a:xfrm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grpSpPr>
          <p:sp>
            <p:nvSpPr>
              <p:cNvPr id="1462" name="Freeform 186"/>
              <p:cNvSpPr>
                <a:spLocks/>
              </p:cNvSpPr>
              <p:nvPr/>
            </p:nvSpPr>
            <p:spPr bwMode="auto">
              <a:xfrm>
                <a:off x="311" y="500"/>
                <a:ext cx="474" cy="434"/>
              </a:xfrm>
              <a:custGeom>
                <a:avLst/>
                <a:gdLst>
                  <a:gd name="T0" fmla="*/ 94 w 1363"/>
                  <a:gd name="T1" fmla="*/ 401 h 1220"/>
                  <a:gd name="T2" fmla="*/ 74 w 1363"/>
                  <a:gd name="T3" fmla="*/ 384 h 1220"/>
                  <a:gd name="T4" fmla="*/ 61 w 1363"/>
                  <a:gd name="T5" fmla="*/ 371 h 1220"/>
                  <a:gd name="T6" fmla="*/ 50 w 1363"/>
                  <a:gd name="T7" fmla="*/ 355 h 1220"/>
                  <a:gd name="T8" fmla="*/ 45 w 1363"/>
                  <a:gd name="T9" fmla="*/ 345 h 1220"/>
                  <a:gd name="T10" fmla="*/ 35 w 1363"/>
                  <a:gd name="T11" fmla="*/ 334 h 1220"/>
                  <a:gd name="T12" fmla="*/ 30 w 1363"/>
                  <a:gd name="T13" fmla="*/ 323 h 1220"/>
                  <a:gd name="T14" fmla="*/ 19 w 1363"/>
                  <a:gd name="T15" fmla="*/ 302 h 1220"/>
                  <a:gd name="T16" fmla="*/ 14 w 1363"/>
                  <a:gd name="T17" fmla="*/ 277 h 1220"/>
                  <a:gd name="T18" fmla="*/ 8 w 1363"/>
                  <a:gd name="T19" fmla="*/ 256 h 1220"/>
                  <a:gd name="T20" fmla="*/ 16 w 1363"/>
                  <a:gd name="T21" fmla="*/ 166 h 1220"/>
                  <a:gd name="T22" fmla="*/ 21 w 1363"/>
                  <a:gd name="T23" fmla="*/ 157 h 1220"/>
                  <a:gd name="T24" fmla="*/ 31 w 1363"/>
                  <a:gd name="T25" fmla="*/ 123 h 1220"/>
                  <a:gd name="T26" fmla="*/ 38 w 1363"/>
                  <a:gd name="T27" fmla="*/ 110 h 1220"/>
                  <a:gd name="T28" fmla="*/ 41 w 1363"/>
                  <a:gd name="T29" fmla="*/ 95 h 1220"/>
                  <a:gd name="T30" fmla="*/ 53 w 1363"/>
                  <a:gd name="T31" fmla="*/ 82 h 1220"/>
                  <a:gd name="T32" fmla="*/ 64 w 1363"/>
                  <a:gd name="T33" fmla="*/ 72 h 1220"/>
                  <a:gd name="T34" fmla="*/ 67 w 1363"/>
                  <a:gd name="T35" fmla="*/ 70 h 1220"/>
                  <a:gd name="T36" fmla="*/ 69 w 1363"/>
                  <a:gd name="T37" fmla="*/ 66 h 1220"/>
                  <a:gd name="T38" fmla="*/ 78 w 1363"/>
                  <a:gd name="T39" fmla="*/ 60 h 1220"/>
                  <a:gd name="T40" fmla="*/ 89 w 1363"/>
                  <a:gd name="T41" fmla="*/ 51 h 1220"/>
                  <a:gd name="T42" fmla="*/ 98 w 1363"/>
                  <a:gd name="T43" fmla="*/ 44 h 1220"/>
                  <a:gd name="T44" fmla="*/ 118 w 1363"/>
                  <a:gd name="T45" fmla="*/ 30 h 1220"/>
                  <a:gd name="T46" fmla="*/ 140 w 1363"/>
                  <a:gd name="T47" fmla="*/ 18 h 1220"/>
                  <a:gd name="T48" fmla="*/ 214 w 1363"/>
                  <a:gd name="T49" fmla="*/ 5 h 1220"/>
                  <a:gd name="T50" fmla="*/ 317 w 1363"/>
                  <a:gd name="T51" fmla="*/ 7 h 1220"/>
                  <a:gd name="T52" fmla="*/ 366 w 1363"/>
                  <a:gd name="T53" fmla="*/ 11 h 1220"/>
                  <a:gd name="T54" fmla="*/ 378 w 1363"/>
                  <a:gd name="T55" fmla="*/ 15 h 1220"/>
                  <a:gd name="T56" fmla="*/ 389 w 1363"/>
                  <a:gd name="T57" fmla="*/ 21 h 1220"/>
                  <a:gd name="T58" fmla="*/ 398 w 1363"/>
                  <a:gd name="T59" fmla="*/ 24 h 1220"/>
                  <a:gd name="T60" fmla="*/ 411 w 1363"/>
                  <a:gd name="T61" fmla="*/ 32 h 1220"/>
                  <a:gd name="T62" fmla="*/ 417 w 1363"/>
                  <a:gd name="T63" fmla="*/ 41 h 1220"/>
                  <a:gd name="T64" fmla="*/ 440 w 1363"/>
                  <a:gd name="T65" fmla="*/ 49 h 1220"/>
                  <a:gd name="T66" fmla="*/ 446 w 1363"/>
                  <a:gd name="T67" fmla="*/ 65 h 1220"/>
                  <a:gd name="T68" fmla="*/ 458 w 1363"/>
                  <a:gd name="T69" fmla="*/ 73 h 1220"/>
                  <a:gd name="T70" fmla="*/ 466 w 1363"/>
                  <a:gd name="T71" fmla="*/ 128 h 1220"/>
                  <a:gd name="T72" fmla="*/ 469 w 1363"/>
                  <a:gd name="T73" fmla="*/ 162 h 1220"/>
                  <a:gd name="T74" fmla="*/ 473 w 1363"/>
                  <a:gd name="T75" fmla="*/ 185 h 1220"/>
                  <a:gd name="T76" fmla="*/ 468 w 1363"/>
                  <a:gd name="T77" fmla="*/ 210 h 1220"/>
                  <a:gd name="T78" fmla="*/ 467 w 1363"/>
                  <a:gd name="T79" fmla="*/ 252 h 1220"/>
                  <a:gd name="T80" fmla="*/ 457 w 1363"/>
                  <a:gd name="T81" fmla="*/ 297 h 1220"/>
                  <a:gd name="T82" fmla="*/ 444 w 1363"/>
                  <a:gd name="T83" fmla="*/ 314 h 1220"/>
                  <a:gd name="T84" fmla="*/ 436 w 1363"/>
                  <a:gd name="T85" fmla="*/ 339 h 1220"/>
                  <a:gd name="T86" fmla="*/ 431 w 1363"/>
                  <a:gd name="T87" fmla="*/ 349 h 1220"/>
                  <a:gd name="T88" fmla="*/ 403 w 1363"/>
                  <a:gd name="T89" fmla="*/ 385 h 1220"/>
                  <a:gd name="T90" fmla="*/ 391 w 1363"/>
                  <a:gd name="T91" fmla="*/ 397 h 1220"/>
                  <a:gd name="T92" fmla="*/ 369 w 1363"/>
                  <a:gd name="T93" fmla="*/ 411 h 1220"/>
                  <a:gd name="T94" fmla="*/ 328 w 1363"/>
                  <a:gd name="T95" fmla="*/ 424 h 1220"/>
                  <a:gd name="T96" fmla="*/ 320 w 1363"/>
                  <a:gd name="T97" fmla="*/ 425 h 1220"/>
                  <a:gd name="T98" fmla="*/ 314 w 1363"/>
                  <a:gd name="T99" fmla="*/ 429 h 1220"/>
                  <a:gd name="T100" fmla="*/ 281 w 1363"/>
                  <a:gd name="T101" fmla="*/ 430 h 1220"/>
                  <a:gd name="T102" fmla="*/ 263 w 1363"/>
                  <a:gd name="T103" fmla="*/ 434 h 1220"/>
                  <a:gd name="T104" fmla="*/ 164 w 1363"/>
                  <a:gd name="T105" fmla="*/ 433 h 1220"/>
                  <a:gd name="T106" fmla="*/ 111 w 1363"/>
                  <a:gd name="T107" fmla="*/ 412 h 1220"/>
                  <a:gd name="T108" fmla="*/ 94 w 1363"/>
                  <a:gd name="T109" fmla="*/ 403 h 1220"/>
                  <a:gd name="T110" fmla="*/ 94 w 1363"/>
                  <a:gd name="T111" fmla="*/ 401 h 1220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w 1363"/>
                  <a:gd name="T169" fmla="*/ 0 h 1220"/>
                  <a:gd name="T170" fmla="*/ 1363 w 1363"/>
                  <a:gd name="T171" fmla="*/ 1220 h 1220"/>
                </a:gdLst>
                <a:ahLst/>
                <a:cxnLst>
                  <a:cxn ang="T112">
                    <a:pos x="T0" y="T1"/>
                  </a:cxn>
                  <a:cxn ang="T113">
                    <a:pos x="T2" y="T3"/>
                  </a:cxn>
                  <a:cxn ang="T114">
                    <a:pos x="T4" y="T5"/>
                  </a:cxn>
                  <a:cxn ang="T115">
                    <a:pos x="T6" y="T7"/>
                  </a:cxn>
                  <a:cxn ang="T116">
                    <a:pos x="T8" y="T9"/>
                  </a:cxn>
                  <a:cxn ang="T117">
                    <a:pos x="T10" y="T11"/>
                  </a:cxn>
                  <a:cxn ang="T118">
                    <a:pos x="T12" y="T13"/>
                  </a:cxn>
                  <a:cxn ang="T119">
                    <a:pos x="T14" y="T15"/>
                  </a:cxn>
                  <a:cxn ang="T120">
                    <a:pos x="T16" y="T17"/>
                  </a:cxn>
                  <a:cxn ang="T121">
                    <a:pos x="T18" y="T19"/>
                  </a:cxn>
                  <a:cxn ang="T122">
                    <a:pos x="T20" y="T21"/>
                  </a:cxn>
                  <a:cxn ang="T123">
                    <a:pos x="T22" y="T23"/>
                  </a:cxn>
                  <a:cxn ang="T124">
                    <a:pos x="T24" y="T25"/>
                  </a:cxn>
                  <a:cxn ang="T125">
                    <a:pos x="T26" y="T27"/>
                  </a:cxn>
                  <a:cxn ang="T126">
                    <a:pos x="T28" y="T29"/>
                  </a:cxn>
                  <a:cxn ang="T127">
                    <a:pos x="T30" y="T31"/>
                  </a:cxn>
                  <a:cxn ang="T128">
                    <a:pos x="T32" y="T33"/>
                  </a:cxn>
                  <a:cxn ang="T129">
                    <a:pos x="T34" y="T35"/>
                  </a:cxn>
                  <a:cxn ang="T130">
                    <a:pos x="T36" y="T37"/>
                  </a:cxn>
                  <a:cxn ang="T131">
                    <a:pos x="T38" y="T39"/>
                  </a:cxn>
                  <a:cxn ang="T132">
                    <a:pos x="T40" y="T41"/>
                  </a:cxn>
                  <a:cxn ang="T133">
                    <a:pos x="T42" y="T43"/>
                  </a:cxn>
                  <a:cxn ang="T134">
                    <a:pos x="T44" y="T45"/>
                  </a:cxn>
                  <a:cxn ang="T135">
                    <a:pos x="T46" y="T47"/>
                  </a:cxn>
                  <a:cxn ang="T136">
                    <a:pos x="T48" y="T49"/>
                  </a:cxn>
                  <a:cxn ang="T137">
                    <a:pos x="T50" y="T51"/>
                  </a:cxn>
                  <a:cxn ang="T138">
                    <a:pos x="T52" y="T53"/>
                  </a:cxn>
                  <a:cxn ang="T139">
                    <a:pos x="T54" y="T55"/>
                  </a:cxn>
                  <a:cxn ang="T140">
                    <a:pos x="T56" y="T57"/>
                  </a:cxn>
                  <a:cxn ang="T141">
                    <a:pos x="T58" y="T59"/>
                  </a:cxn>
                  <a:cxn ang="T142">
                    <a:pos x="T60" y="T61"/>
                  </a:cxn>
                  <a:cxn ang="T143">
                    <a:pos x="T62" y="T63"/>
                  </a:cxn>
                  <a:cxn ang="T144">
                    <a:pos x="T64" y="T65"/>
                  </a:cxn>
                  <a:cxn ang="T145">
                    <a:pos x="T66" y="T67"/>
                  </a:cxn>
                  <a:cxn ang="T146">
                    <a:pos x="T68" y="T69"/>
                  </a:cxn>
                  <a:cxn ang="T147">
                    <a:pos x="T70" y="T71"/>
                  </a:cxn>
                  <a:cxn ang="T148">
                    <a:pos x="T72" y="T73"/>
                  </a:cxn>
                  <a:cxn ang="T149">
                    <a:pos x="T74" y="T75"/>
                  </a:cxn>
                  <a:cxn ang="T150">
                    <a:pos x="T76" y="T77"/>
                  </a:cxn>
                  <a:cxn ang="T151">
                    <a:pos x="T78" y="T79"/>
                  </a:cxn>
                  <a:cxn ang="T152">
                    <a:pos x="T80" y="T81"/>
                  </a:cxn>
                  <a:cxn ang="T153">
                    <a:pos x="T82" y="T83"/>
                  </a:cxn>
                  <a:cxn ang="T154">
                    <a:pos x="T84" y="T85"/>
                  </a:cxn>
                  <a:cxn ang="T155">
                    <a:pos x="T86" y="T87"/>
                  </a:cxn>
                  <a:cxn ang="T156">
                    <a:pos x="T88" y="T89"/>
                  </a:cxn>
                  <a:cxn ang="T157">
                    <a:pos x="T90" y="T91"/>
                  </a:cxn>
                  <a:cxn ang="T158">
                    <a:pos x="T92" y="T93"/>
                  </a:cxn>
                  <a:cxn ang="T159">
                    <a:pos x="T94" y="T95"/>
                  </a:cxn>
                  <a:cxn ang="T160">
                    <a:pos x="T96" y="T97"/>
                  </a:cxn>
                  <a:cxn ang="T161">
                    <a:pos x="T98" y="T99"/>
                  </a:cxn>
                  <a:cxn ang="T162">
                    <a:pos x="T100" y="T101"/>
                  </a:cxn>
                  <a:cxn ang="T163">
                    <a:pos x="T102" y="T103"/>
                  </a:cxn>
                  <a:cxn ang="T164">
                    <a:pos x="T104" y="T105"/>
                  </a:cxn>
                  <a:cxn ang="T165">
                    <a:pos x="T106" y="T107"/>
                  </a:cxn>
                  <a:cxn ang="T166">
                    <a:pos x="T108" y="T109"/>
                  </a:cxn>
                  <a:cxn ang="T167">
                    <a:pos x="T110" y="T111"/>
                  </a:cxn>
                </a:cxnLst>
                <a:rect l="T168" t="T169" r="T170" b="T171"/>
                <a:pathLst>
                  <a:path w="1363" h="1220">
                    <a:moveTo>
                      <a:pt x="269" y="1127"/>
                    </a:moveTo>
                    <a:cubicBezTo>
                      <a:pt x="252" y="1110"/>
                      <a:pt x="231" y="1096"/>
                      <a:pt x="214" y="1079"/>
                    </a:cubicBezTo>
                    <a:cubicBezTo>
                      <a:pt x="201" y="1066"/>
                      <a:pt x="192" y="1055"/>
                      <a:pt x="176" y="1044"/>
                    </a:cubicBezTo>
                    <a:cubicBezTo>
                      <a:pt x="166" y="1030"/>
                      <a:pt x="158" y="1008"/>
                      <a:pt x="144" y="999"/>
                    </a:cubicBezTo>
                    <a:cubicBezTo>
                      <a:pt x="140" y="986"/>
                      <a:pt x="137" y="980"/>
                      <a:pt x="128" y="970"/>
                    </a:cubicBezTo>
                    <a:cubicBezTo>
                      <a:pt x="124" y="955"/>
                      <a:pt x="112" y="950"/>
                      <a:pt x="102" y="938"/>
                    </a:cubicBezTo>
                    <a:cubicBezTo>
                      <a:pt x="95" y="929"/>
                      <a:pt x="93" y="918"/>
                      <a:pt x="86" y="909"/>
                    </a:cubicBezTo>
                    <a:cubicBezTo>
                      <a:pt x="79" y="887"/>
                      <a:pt x="61" y="871"/>
                      <a:pt x="54" y="848"/>
                    </a:cubicBezTo>
                    <a:cubicBezTo>
                      <a:pt x="53" y="825"/>
                      <a:pt x="60" y="795"/>
                      <a:pt x="41" y="778"/>
                    </a:cubicBezTo>
                    <a:cubicBezTo>
                      <a:pt x="35" y="759"/>
                      <a:pt x="28" y="739"/>
                      <a:pt x="22" y="720"/>
                    </a:cubicBezTo>
                    <a:cubicBezTo>
                      <a:pt x="23" y="680"/>
                      <a:pt x="0" y="525"/>
                      <a:pt x="45" y="468"/>
                    </a:cubicBezTo>
                    <a:cubicBezTo>
                      <a:pt x="48" y="454"/>
                      <a:pt x="51" y="451"/>
                      <a:pt x="61" y="442"/>
                    </a:cubicBezTo>
                    <a:cubicBezTo>
                      <a:pt x="66" y="418"/>
                      <a:pt x="59" y="356"/>
                      <a:pt x="89" y="346"/>
                    </a:cubicBezTo>
                    <a:cubicBezTo>
                      <a:pt x="98" y="333"/>
                      <a:pt x="98" y="318"/>
                      <a:pt x="109" y="308"/>
                    </a:cubicBezTo>
                    <a:cubicBezTo>
                      <a:pt x="113" y="294"/>
                      <a:pt x="113" y="279"/>
                      <a:pt x="118" y="266"/>
                    </a:cubicBezTo>
                    <a:cubicBezTo>
                      <a:pt x="121" y="259"/>
                      <a:pt x="146" y="236"/>
                      <a:pt x="153" y="231"/>
                    </a:cubicBezTo>
                    <a:cubicBezTo>
                      <a:pt x="159" y="215"/>
                      <a:pt x="173" y="212"/>
                      <a:pt x="185" y="202"/>
                    </a:cubicBezTo>
                    <a:cubicBezTo>
                      <a:pt x="187" y="200"/>
                      <a:pt x="190" y="198"/>
                      <a:pt x="192" y="196"/>
                    </a:cubicBezTo>
                    <a:cubicBezTo>
                      <a:pt x="194" y="193"/>
                      <a:pt x="195" y="189"/>
                      <a:pt x="198" y="186"/>
                    </a:cubicBezTo>
                    <a:cubicBezTo>
                      <a:pt x="206" y="178"/>
                      <a:pt x="217" y="179"/>
                      <a:pt x="224" y="170"/>
                    </a:cubicBezTo>
                    <a:cubicBezTo>
                      <a:pt x="234" y="157"/>
                      <a:pt x="240" y="150"/>
                      <a:pt x="256" y="144"/>
                    </a:cubicBezTo>
                    <a:cubicBezTo>
                      <a:pt x="263" y="133"/>
                      <a:pt x="269" y="129"/>
                      <a:pt x="281" y="125"/>
                    </a:cubicBezTo>
                    <a:cubicBezTo>
                      <a:pt x="299" y="109"/>
                      <a:pt x="315" y="91"/>
                      <a:pt x="339" y="84"/>
                    </a:cubicBezTo>
                    <a:cubicBezTo>
                      <a:pt x="357" y="63"/>
                      <a:pt x="376" y="57"/>
                      <a:pt x="403" y="52"/>
                    </a:cubicBezTo>
                    <a:cubicBezTo>
                      <a:pt x="448" y="0"/>
                      <a:pt x="559" y="15"/>
                      <a:pt x="614" y="13"/>
                    </a:cubicBezTo>
                    <a:cubicBezTo>
                      <a:pt x="713" y="2"/>
                      <a:pt x="813" y="15"/>
                      <a:pt x="912" y="20"/>
                    </a:cubicBezTo>
                    <a:cubicBezTo>
                      <a:pt x="955" y="34"/>
                      <a:pt x="1013" y="31"/>
                      <a:pt x="1053" y="32"/>
                    </a:cubicBezTo>
                    <a:cubicBezTo>
                      <a:pt x="1064" y="37"/>
                      <a:pt x="1076" y="38"/>
                      <a:pt x="1088" y="42"/>
                    </a:cubicBezTo>
                    <a:cubicBezTo>
                      <a:pt x="1098" y="49"/>
                      <a:pt x="1108" y="54"/>
                      <a:pt x="1120" y="58"/>
                    </a:cubicBezTo>
                    <a:cubicBezTo>
                      <a:pt x="1144" y="74"/>
                      <a:pt x="1110" y="53"/>
                      <a:pt x="1145" y="68"/>
                    </a:cubicBezTo>
                    <a:cubicBezTo>
                      <a:pt x="1158" y="74"/>
                      <a:pt x="1167" y="86"/>
                      <a:pt x="1181" y="90"/>
                    </a:cubicBezTo>
                    <a:cubicBezTo>
                      <a:pt x="1193" y="98"/>
                      <a:pt x="1190" y="106"/>
                      <a:pt x="1200" y="116"/>
                    </a:cubicBezTo>
                    <a:cubicBezTo>
                      <a:pt x="1214" y="130"/>
                      <a:pt x="1246" y="133"/>
                      <a:pt x="1264" y="138"/>
                    </a:cubicBezTo>
                    <a:cubicBezTo>
                      <a:pt x="1274" y="155"/>
                      <a:pt x="1262" y="177"/>
                      <a:pt x="1283" y="183"/>
                    </a:cubicBezTo>
                    <a:cubicBezTo>
                      <a:pt x="1291" y="195"/>
                      <a:pt x="1304" y="200"/>
                      <a:pt x="1318" y="205"/>
                    </a:cubicBezTo>
                    <a:cubicBezTo>
                      <a:pt x="1319" y="236"/>
                      <a:pt x="1313" y="331"/>
                      <a:pt x="1341" y="359"/>
                    </a:cubicBezTo>
                    <a:cubicBezTo>
                      <a:pt x="1351" y="390"/>
                      <a:pt x="1341" y="424"/>
                      <a:pt x="1350" y="455"/>
                    </a:cubicBezTo>
                    <a:cubicBezTo>
                      <a:pt x="1353" y="476"/>
                      <a:pt x="1356" y="498"/>
                      <a:pt x="1360" y="519"/>
                    </a:cubicBezTo>
                    <a:cubicBezTo>
                      <a:pt x="1358" y="555"/>
                      <a:pt x="1363" y="565"/>
                      <a:pt x="1347" y="589"/>
                    </a:cubicBezTo>
                    <a:cubicBezTo>
                      <a:pt x="1344" y="635"/>
                      <a:pt x="1342" y="661"/>
                      <a:pt x="1344" y="708"/>
                    </a:cubicBezTo>
                    <a:cubicBezTo>
                      <a:pt x="1342" y="761"/>
                      <a:pt x="1358" y="806"/>
                      <a:pt x="1315" y="836"/>
                    </a:cubicBezTo>
                    <a:cubicBezTo>
                      <a:pt x="1304" y="853"/>
                      <a:pt x="1290" y="869"/>
                      <a:pt x="1277" y="884"/>
                    </a:cubicBezTo>
                    <a:cubicBezTo>
                      <a:pt x="1273" y="908"/>
                      <a:pt x="1268" y="934"/>
                      <a:pt x="1254" y="954"/>
                    </a:cubicBezTo>
                    <a:cubicBezTo>
                      <a:pt x="1251" y="965"/>
                      <a:pt x="1246" y="972"/>
                      <a:pt x="1238" y="980"/>
                    </a:cubicBezTo>
                    <a:cubicBezTo>
                      <a:pt x="1225" y="1020"/>
                      <a:pt x="1189" y="1055"/>
                      <a:pt x="1158" y="1082"/>
                    </a:cubicBezTo>
                    <a:cubicBezTo>
                      <a:pt x="1150" y="1107"/>
                      <a:pt x="1147" y="1106"/>
                      <a:pt x="1123" y="1117"/>
                    </a:cubicBezTo>
                    <a:cubicBezTo>
                      <a:pt x="1108" y="1134"/>
                      <a:pt x="1083" y="1148"/>
                      <a:pt x="1062" y="1156"/>
                    </a:cubicBezTo>
                    <a:cubicBezTo>
                      <a:pt x="1036" y="1196"/>
                      <a:pt x="987" y="1189"/>
                      <a:pt x="944" y="1191"/>
                    </a:cubicBezTo>
                    <a:cubicBezTo>
                      <a:pt x="936" y="1192"/>
                      <a:pt x="928" y="1191"/>
                      <a:pt x="921" y="1194"/>
                    </a:cubicBezTo>
                    <a:cubicBezTo>
                      <a:pt x="914" y="1197"/>
                      <a:pt x="910" y="1207"/>
                      <a:pt x="902" y="1207"/>
                    </a:cubicBezTo>
                    <a:cubicBezTo>
                      <a:pt x="871" y="1208"/>
                      <a:pt x="840" y="1209"/>
                      <a:pt x="809" y="1210"/>
                    </a:cubicBezTo>
                    <a:cubicBezTo>
                      <a:pt x="790" y="1215"/>
                      <a:pt x="776" y="1217"/>
                      <a:pt x="755" y="1220"/>
                    </a:cubicBezTo>
                    <a:cubicBezTo>
                      <a:pt x="661" y="1219"/>
                      <a:pt x="567" y="1219"/>
                      <a:pt x="473" y="1216"/>
                    </a:cubicBezTo>
                    <a:cubicBezTo>
                      <a:pt x="417" y="1214"/>
                      <a:pt x="369" y="1175"/>
                      <a:pt x="320" y="1159"/>
                    </a:cubicBezTo>
                    <a:cubicBezTo>
                      <a:pt x="307" y="1146"/>
                      <a:pt x="277" y="1141"/>
                      <a:pt x="269" y="1133"/>
                    </a:cubicBezTo>
                    <a:cubicBezTo>
                      <a:pt x="268" y="1132"/>
                      <a:pt x="269" y="1129"/>
                      <a:pt x="269" y="1127"/>
                    </a:cubicBezTo>
                    <a:close/>
                  </a:path>
                </a:pathLst>
              </a:custGeom>
              <a:solidFill>
                <a:srgbClr val="FFC1C1"/>
              </a:solidFill>
              <a:ln w="19050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463" name="Freeform 187"/>
              <p:cNvSpPr>
                <a:spLocks/>
              </p:cNvSpPr>
              <p:nvPr/>
            </p:nvSpPr>
            <p:spPr bwMode="auto">
              <a:xfrm>
                <a:off x="363" y="603"/>
                <a:ext cx="382" cy="310"/>
              </a:xfrm>
              <a:custGeom>
                <a:avLst/>
                <a:gdLst>
                  <a:gd name="T0" fmla="*/ 8 w 500"/>
                  <a:gd name="T1" fmla="*/ 173 h 445"/>
                  <a:gd name="T2" fmla="*/ 0 w 500"/>
                  <a:gd name="T3" fmla="*/ 159 h 445"/>
                  <a:gd name="T4" fmla="*/ 18 w 500"/>
                  <a:gd name="T5" fmla="*/ 95 h 445"/>
                  <a:gd name="T6" fmla="*/ 21 w 500"/>
                  <a:gd name="T7" fmla="*/ 90 h 445"/>
                  <a:gd name="T8" fmla="*/ 22 w 500"/>
                  <a:gd name="T9" fmla="*/ 78 h 445"/>
                  <a:gd name="T10" fmla="*/ 53 w 500"/>
                  <a:gd name="T11" fmla="*/ 47 h 445"/>
                  <a:gd name="T12" fmla="*/ 77 w 500"/>
                  <a:gd name="T13" fmla="*/ 31 h 445"/>
                  <a:gd name="T14" fmla="*/ 103 w 500"/>
                  <a:gd name="T15" fmla="*/ 18 h 445"/>
                  <a:gd name="T16" fmla="*/ 136 w 500"/>
                  <a:gd name="T17" fmla="*/ 1 h 445"/>
                  <a:gd name="T18" fmla="*/ 305 w 500"/>
                  <a:gd name="T19" fmla="*/ 11 h 445"/>
                  <a:gd name="T20" fmla="*/ 325 w 500"/>
                  <a:gd name="T21" fmla="*/ 40 h 445"/>
                  <a:gd name="T22" fmla="*/ 342 w 500"/>
                  <a:gd name="T23" fmla="*/ 47 h 445"/>
                  <a:gd name="T24" fmla="*/ 356 w 500"/>
                  <a:gd name="T25" fmla="*/ 56 h 445"/>
                  <a:gd name="T26" fmla="*/ 371 w 500"/>
                  <a:gd name="T27" fmla="*/ 85 h 445"/>
                  <a:gd name="T28" fmla="*/ 367 w 500"/>
                  <a:gd name="T29" fmla="*/ 189 h 445"/>
                  <a:gd name="T30" fmla="*/ 356 w 500"/>
                  <a:gd name="T31" fmla="*/ 207 h 445"/>
                  <a:gd name="T32" fmla="*/ 342 w 500"/>
                  <a:gd name="T33" fmla="*/ 232 h 445"/>
                  <a:gd name="T34" fmla="*/ 338 w 500"/>
                  <a:gd name="T35" fmla="*/ 242 h 445"/>
                  <a:gd name="T36" fmla="*/ 326 w 500"/>
                  <a:gd name="T37" fmla="*/ 249 h 445"/>
                  <a:gd name="T38" fmla="*/ 312 w 500"/>
                  <a:gd name="T39" fmla="*/ 264 h 445"/>
                  <a:gd name="T40" fmla="*/ 306 w 500"/>
                  <a:gd name="T41" fmla="*/ 269 h 445"/>
                  <a:gd name="T42" fmla="*/ 290 w 500"/>
                  <a:gd name="T43" fmla="*/ 286 h 445"/>
                  <a:gd name="T44" fmla="*/ 235 w 500"/>
                  <a:gd name="T45" fmla="*/ 301 h 445"/>
                  <a:gd name="T46" fmla="*/ 125 w 500"/>
                  <a:gd name="T47" fmla="*/ 299 h 445"/>
                  <a:gd name="T48" fmla="*/ 108 w 500"/>
                  <a:gd name="T49" fmla="*/ 290 h 445"/>
                  <a:gd name="T50" fmla="*/ 70 w 500"/>
                  <a:gd name="T51" fmla="*/ 268 h 445"/>
                  <a:gd name="T52" fmla="*/ 55 w 500"/>
                  <a:gd name="T53" fmla="*/ 254 h 445"/>
                  <a:gd name="T54" fmla="*/ 21 w 500"/>
                  <a:gd name="T55" fmla="*/ 212 h 445"/>
                  <a:gd name="T56" fmla="*/ 8 w 500"/>
                  <a:gd name="T57" fmla="*/ 173 h 445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w 500"/>
                  <a:gd name="T88" fmla="*/ 0 h 445"/>
                  <a:gd name="T89" fmla="*/ 500 w 500"/>
                  <a:gd name="T90" fmla="*/ 445 h 445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T87" t="T88" r="T89" b="T90"/>
                <a:pathLst>
                  <a:path w="500" h="445">
                    <a:moveTo>
                      <a:pt x="10" y="249"/>
                    </a:moveTo>
                    <a:cubicBezTo>
                      <a:pt x="5" y="242"/>
                      <a:pt x="3" y="236"/>
                      <a:pt x="0" y="228"/>
                    </a:cubicBezTo>
                    <a:cubicBezTo>
                      <a:pt x="4" y="194"/>
                      <a:pt x="1" y="162"/>
                      <a:pt x="24" y="136"/>
                    </a:cubicBezTo>
                    <a:cubicBezTo>
                      <a:pt x="25" y="134"/>
                      <a:pt x="26" y="131"/>
                      <a:pt x="27" y="129"/>
                    </a:cubicBezTo>
                    <a:cubicBezTo>
                      <a:pt x="28" y="123"/>
                      <a:pt x="27" y="117"/>
                      <a:pt x="29" y="112"/>
                    </a:cubicBezTo>
                    <a:cubicBezTo>
                      <a:pt x="31" y="104"/>
                      <a:pt x="63" y="77"/>
                      <a:pt x="70" y="67"/>
                    </a:cubicBezTo>
                    <a:cubicBezTo>
                      <a:pt x="74" y="53"/>
                      <a:pt x="89" y="50"/>
                      <a:pt x="101" y="45"/>
                    </a:cubicBezTo>
                    <a:cubicBezTo>
                      <a:pt x="106" y="28"/>
                      <a:pt x="120" y="30"/>
                      <a:pt x="135" y="26"/>
                    </a:cubicBezTo>
                    <a:cubicBezTo>
                      <a:pt x="150" y="15"/>
                      <a:pt x="160" y="7"/>
                      <a:pt x="178" y="2"/>
                    </a:cubicBezTo>
                    <a:cubicBezTo>
                      <a:pt x="408" y="4"/>
                      <a:pt x="304" y="0"/>
                      <a:pt x="399" y="16"/>
                    </a:cubicBezTo>
                    <a:cubicBezTo>
                      <a:pt x="414" y="27"/>
                      <a:pt x="415" y="44"/>
                      <a:pt x="425" y="57"/>
                    </a:cubicBezTo>
                    <a:cubicBezTo>
                      <a:pt x="430" y="63"/>
                      <a:pt x="440" y="65"/>
                      <a:pt x="447" y="67"/>
                    </a:cubicBezTo>
                    <a:cubicBezTo>
                      <a:pt x="452" y="76"/>
                      <a:pt x="458" y="75"/>
                      <a:pt x="466" y="81"/>
                    </a:cubicBezTo>
                    <a:cubicBezTo>
                      <a:pt x="470" y="97"/>
                      <a:pt x="473" y="110"/>
                      <a:pt x="485" y="122"/>
                    </a:cubicBezTo>
                    <a:cubicBezTo>
                      <a:pt x="499" y="169"/>
                      <a:pt x="500" y="225"/>
                      <a:pt x="480" y="271"/>
                    </a:cubicBezTo>
                    <a:cubicBezTo>
                      <a:pt x="478" y="286"/>
                      <a:pt x="479" y="290"/>
                      <a:pt x="466" y="297"/>
                    </a:cubicBezTo>
                    <a:cubicBezTo>
                      <a:pt x="459" y="307"/>
                      <a:pt x="453" y="321"/>
                      <a:pt x="447" y="333"/>
                    </a:cubicBezTo>
                    <a:cubicBezTo>
                      <a:pt x="445" y="338"/>
                      <a:pt x="446" y="344"/>
                      <a:pt x="442" y="348"/>
                    </a:cubicBezTo>
                    <a:cubicBezTo>
                      <a:pt x="438" y="352"/>
                      <a:pt x="427" y="357"/>
                      <a:pt x="427" y="357"/>
                    </a:cubicBezTo>
                    <a:cubicBezTo>
                      <a:pt x="419" y="370"/>
                      <a:pt x="425" y="362"/>
                      <a:pt x="408" y="379"/>
                    </a:cubicBezTo>
                    <a:cubicBezTo>
                      <a:pt x="406" y="381"/>
                      <a:pt x="401" y="386"/>
                      <a:pt x="401" y="386"/>
                    </a:cubicBezTo>
                    <a:cubicBezTo>
                      <a:pt x="397" y="400"/>
                      <a:pt x="389" y="401"/>
                      <a:pt x="379" y="410"/>
                    </a:cubicBezTo>
                    <a:cubicBezTo>
                      <a:pt x="348" y="437"/>
                      <a:pt x="369" y="428"/>
                      <a:pt x="307" y="432"/>
                    </a:cubicBezTo>
                    <a:cubicBezTo>
                      <a:pt x="261" y="445"/>
                      <a:pt x="209" y="443"/>
                      <a:pt x="163" y="429"/>
                    </a:cubicBezTo>
                    <a:cubicBezTo>
                      <a:pt x="156" y="424"/>
                      <a:pt x="149" y="423"/>
                      <a:pt x="142" y="417"/>
                    </a:cubicBezTo>
                    <a:cubicBezTo>
                      <a:pt x="125" y="403"/>
                      <a:pt x="112" y="389"/>
                      <a:pt x="91" y="384"/>
                    </a:cubicBezTo>
                    <a:cubicBezTo>
                      <a:pt x="86" y="374"/>
                      <a:pt x="79" y="373"/>
                      <a:pt x="72" y="364"/>
                    </a:cubicBezTo>
                    <a:cubicBezTo>
                      <a:pt x="56" y="343"/>
                      <a:pt x="49" y="320"/>
                      <a:pt x="27" y="304"/>
                    </a:cubicBezTo>
                    <a:cubicBezTo>
                      <a:pt x="18" y="282"/>
                      <a:pt x="10" y="275"/>
                      <a:pt x="10" y="249"/>
                    </a:cubicBezTo>
                    <a:close/>
                  </a:path>
                </a:pathLst>
              </a:custGeom>
              <a:solidFill>
                <a:srgbClr val="BFBFBF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</p:grpSp>
        <p:grpSp>
          <p:nvGrpSpPr>
            <p:cNvPr id="1434" name="Group 629"/>
            <p:cNvGrpSpPr/>
            <p:nvPr/>
          </p:nvGrpSpPr>
          <p:grpSpPr>
            <a:xfrm>
              <a:off x="3943347" y="2997134"/>
              <a:ext cx="987288" cy="903975"/>
              <a:chOff x="3171214" y="2912992"/>
              <a:chExt cx="987288" cy="903975"/>
            </a:xfrm>
          </p:grpSpPr>
          <p:grpSp>
            <p:nvGrpSpPr>
              <p:cNvPr id="1458" name="Group 193"/>
              <p:cNvGrpSpPr>
                <a:grpSpLocks/>
              </p:cNvGrpSpPr>
              <p:nvPr/>
            </p:nvGrpSpPr>
            <p:grpSpPr bwMode="auto">
              <a:xfrm>
                <a:off x="3171214" y="2912992"/>
                <a:ext cx="987288" cy="903975"/>
                <a:chOff x="311" y="500"/>
                <a:chExt cx="474" cy="434"/>
              </a:xfrm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grpSpPr>
            <p:sp>
              <p:nvSpPr>
                <p:cNvPr id="1460" name="Freeform 186"/>
                <p:cNvSpPr>
                  <a:spLocks/>
                </p:cNvSpPr>
                <p:nvPr/>
              </p:nvSpPr>
              <p:spPr bwMode="auto">
                <a:xfrm>
                  <a:off x="311" y="500"/>
                  <a:ext cx="474" cy="434"/>
                </a:xfrm>
                <a:custGeom>
                  <a:avLst/>
                  <a:gdLst>
                    <a:gd name="T0" fmla="*/ 94 w 1363"/>
                    <a:gd name="T1" fmla="*/ 401 h 1220"/>
                    <a:gd name="T2" fmla="*/ 74 w 1363"/>
                    <a:gd name="T3" fmla="*/ 384 h 1220"/>
                    <a:gd name="T4" fmla="*/ 61 w 1363"/>
                    <a:gd name="T5" fmla="*/ 371 h 1220"/>
                    <a:gd name="T6" fmla="*/ 50 w 1363"/>
                    <a:gd name="T7" fmla="*/ 355 h 1220"/>
                    <a:gd name="T8" fmla="*/ 45 w 1363"/>
                    <a:gd name="T9" fmla="*/ 345 h 1220"/>
                    <a:gd name="T10" fmla="*/ 35 w 1363"/>
                    <a:gd name="T11" fmla="*/ 334 h 1220"/>
                    <a:gd name="T12" fmla="*/ 30 w 1363"/>
                    <a:gd name="T13" fmla="*/ 323 h 1220"/>
                    <a:gd name="T14" fmla="*/ 19 w 1363"/>
                    <a:gd name="T15" fmla="*/ 302 h 1220"/>
                    <a:gd name="T16" fmla="*/ 14 w 1363"/>
                    <a:gd name="T17" fmla="*/ 277 h 1220"/>
                    <a:gd name="T18" fmla="*/ 8 w 1363"/>
                    <a:gd name="T19" fmla="*/ 256 h 1220"/>
                    <a:gd name="T20" fmla="*/ 16 w 1363"/>
                    <a:gd name="T21" fmla="*/ 166 h 1220"/>
                    <a:gd name="T22" fmla="*/ 21 w 1363"/>
                    <a:gd name="T23" fmla="*/ 157 h 1220"/>
                    <a:gd name="T24" fmla="*/ 31 w 1363"/>
                    <a:gd name="T25" fmla="*/ 123 h 1220"/>
                    <a:gd name="T26" fmla="*/ 38 w 1363"/>
                    <a:gd name="T27" fmla="*/ 110 h 1220"/>
                    <a:gd name="T28" fmla="*/ 41 w 1363"/>
                    <a:gd name="T29" fmla="*/ 95 h 1220"/>
                    <a:gd name="T30" fmla="*/ 53 w 1363"/>
                    <a:gd name="T31" fmla="*/ 82 h 1220"/>
                    <a:gd name="T32" fmla="*/ 64 w 1363"/>
                    <a:gd name="T33" fmla="*/ 72 h 1220"/>
                    <a:gd name="T34" fmla="*/ 67 w 1363"/>
                    <a:gd name="T35" fmla="*/ 70 h 1220"/>
                    <a:gd name="T36" fmla="*/ 69 w 1363"/>
                    <a:gd name="T37" fmla="*/ 66 h 1220"/>
                    <a:gd name="T38" fmla="*/ 78 w 1363"/>
                    <a:gd name="T39" fmla="*/ 60 h 1220"/>
                    <a:gd name="T40" fmla="*/ 89 w 1363"/>
                    <a:gd name="T41" fmla="*/ 51 h 1220"/>
                    <a:gd name="T42" fmla="*/ 98 w 1363"/>
                    <a:gd name="T43" fmla="*/ 44 h 1220"/>
                    <a:gd name="T44" fmla="*/ 118 w 1363"/>
                    <a:gd name="T45" fmla="*/ 30 h 1220"/>
                    <a:gd name="T46" fmla="*/ 140 w 1363"/>
                    <a:gd name="T47" fmla="*/ 18 h 1220"/>
                    <a:gd name="T48" fmla="*/ 214 w 1363"/>
                    <a:gd name="T49" fmla="*/ 5 h 1220"/>
                    <a:gd name="T50" fmla="*/ 317 w 1363"/>
                    <a:gd name="T51" fmla="*/ 7 h 1220"/>
                    <a:gd name="T52" fmla="*/ 366 w 1363"/>
                    <a:gd name="T53" fmla="*/ 11 h 1220"/>
                    <a:gd name="T54" fmla="*/ 378 w 1363"/>
                    <a:gd name="T55" fmla="*/ 15 h 1220"/>
                    <a:gd name="T56" fmla="*/ 389 w 1363"/>
                    <a:gd name="T57" fmla="*/ 21 h 1220"/>
                    <a:gd name="T58" fmla="*/ 398 w 1363"/>
                    <a:gd name="T59" fmla="*/ 24 h 1220"/>
                    <a:gd name="T60" fmla="*/ 411 w 1363"/>
                    <a:gd name="T61" fmla="*/ 32 h 1220"/>
                    <a:gd name="T62" fmla="*/ 417 w 1363"/>
                    <a:gd name="T63" fmla="*/ 41 h 1220"/>
                    <a:gd name="T64" fmla="*/ 440 w 1363"/>
                    <a:gd name="T65" fmla="*/ 49 h 1220"/>
                    <a:gd name="T66" fmla="*/ 446 w 1363"/>
                    <a:gd name="T67" fmla="*/ 65 h 1220"/>
                    <a:gd name="T68" fmla="*/ 458 w 1363"/>
                    <a:gd name="T69" fmla="*/ 73 h 1220"/>
                    <a:gd name="T70" fmla="*/ 466 w 1363"/>
                    <a:gd name="T71" fmla="*/ 128 h 1220"/>
                    <a:gd name="T72" fmla="*/ 469 w 1363"/>
                    <a:gd name="T73" fmla="*/ 162 h 1220"/>
                    <a:gd name="T74" fmla="*/ 473 w 1363"/>
                    <a:gd name="T75" fmla="*/ 185 h 1220"/>
                    <a:gd name="T76" fmla="*/ 468 w 1363"/>
                    <a:gd name="T77" fmla="*/ 210 h 1220"/>
                    <a:gd name="T78" fmla="*/ 467 w 1363"/>
                    <a:gd name="T79" fmla="*/ 252 h 1220"/>
                    <a:gd name="T80" fmla="*/ 457 w 1363"/>
                    <a:gd name="T81" fmla="*/ 297 h 1220"/>
                    <a:gd name="T82" fmla="*/ 444 w 1363"/>
                    <a:gd name="T83" fmla="*/ 314 h 1220"/>
                    <a:gd name="T84" fmla="*/ 436 w 1363"/>
                    <a:gd name="T85" fmla="*/ 339 h 1220"/>
                    <a:gd name="T86" fmla="*/ 431 w 1363"/>
                    <a:gd name="T87" fmla="*/ 349 h 1220"/>
                    <a:gd name="T88" fmla="*/ 403 w 1363"/>
                    <a:gd name="T89" fmla="*/ 385 h 1220"/>
                    <a:gd name="T90" fmla="*/ 391 w 1363"/>
                    <a:gd name="T91" fmla="*/ 397 h 1220"/>
                    <a:gd name="T92" fmla="*/ 369 w 1363"/>
                    <a:gd name="T93" fmla="*/ 411 h 1220"/>
                    <a:gd name="T94" fmla="*/ 328 w 1363"/>
                    <a:gd name="T95" fmla="*/ 424 h 1220"/>
                    <a:gd name="T96" fmla="*/ 320 w 1363"/>
                    <a:gd name="T97" fmla="*/ 425 h 1220"/>
                    <a:gd name="T98" fmla="*/ 314 w 1363"/>
                    <a:gd name="T99" fmla="*/ 429 h 1220"/>
                    <a:gd name="T100" fmla="*/ 281 w 1363"/>
                    <a:gd name="T101" fmla="*/ 430 h 1220"/>
                    <a:gd name="T102" fmla="*/ 263 w 1363"/>
                    <a:gd name="T103" fmla="*/ 434 h 1220"/>
                    <a:gd name="T104" fmla="*/ 164 w 1363"/>
                    <a:gd name="T105" fmla="*/ 433 h 1220"/>
                    <a:gd name="T106" fmla="*/ 111 w 1363"/>
                    <a:gd name="T107" fmla="*/ 412 h 1220"/>
                    <a:gd name="T108" fmla="*/ 94 w 1363"/>
                    <a:gd name="T109" fmla="*/ 403 h 1220"/>
                    <a:gd name="T110" fmla="*/ 94 w 1363"/>
                    <a:gd name="T111" fmla="*/ 401 h 1220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w 1363"/>
                    <a:gd name="T169" fmla="*/ 0 h 1220"/>
                    <a:gd name="T170" fmla="*/ 1363 w 1363"/>
                    <a:gd name="T171" fmla="*/ 1220 h 1220"/>
                  </a:gdLst>
                  <a:ahLst/>
                  <a:cxnLst>
                    <a:cxn ang="T112">
                      <a:pos x="T0" y="T1"/>
                    </a:cxn>
                    <a:cxn ang="T113">
                      <a:pos x="T2" y="T3"/>
                    </a:cxn>
                    <a:cxn ang="T114">
                      <a:pos x="T4" y="T5"/>
                    </a:cxn>
                    <a:cxn ang="T115">
                      <a:pos x="T6" y="T7"/>
                    </a:cxn>
                    <a:cxn ang="T116">
                      <a:pos x="T8" y="T9"/>
                    </a:cxn>
                    <a:cxn ang="T117">
                      <a:pos x="T10" y="T11"/>
                    </a:cxn>
                    <a:cxn ang="T118">
                      <a:pos x="T12" y="T13"/>
                    </a:cxn>
                    <a:cxn ang="T119">
                      <a:pos x="T14" y="T15"/>
                    </a:cxn>
                    <a:cxn ang="T120">
                      <a:pos x="T16" y="T17"/>
                    </a:cxn>
                    <a:cxn ang="T121">
                      <a:pos x="T18" y="T19"/>
                    </a:cxn>
                    <a:cxn ang="T122">
                      <a:pos x="T20" y="T21"/>
                    </a:cxn>
                    <a:cxn ang="T123">
                      <a:pos x="T22" y="T23"/>
                    </a:cxn>
                    <a:cxn ang="T124">
                      <a:pos x="T24" y="T25"/>
                    </a:cxn>
                    <a:cxn ang="T125">
                      <a:pos x="T26" y="T27"/>
                    </a:cxn>
                    <a:cxn ang="T126">
                      <a:pos x="T28" y="T29"/>
                    </a:cxn>
                    <a:cxn ang="T127">
                      <a:pos x="T30" y="T31"/>
                    </a:cxn>
                    <a:cxn ang="T128">
                      <a:pos x="T32" y="T33"/>
                    </a:cxn>
                    <a:cxn ang="T129">
                      <a:pos x="T34" y="T35"/>
                    </a:cxn>
                    <a:cxn ang="T130">
                      <a:pos x="T36" y="T37"/>
                    </a:cxn>
                    <a:cxn ang="T131">
                      <a:pos x="T38" y="T39"/>
                    </a:cxn>
                    <a:cxn ang="T132">
                      <a:pos x="T40" y="T41"/>
                    </a:cxn>
                    <a:cxn ang="T133">
                      <a:pos x="T42" y="T43"/>
                    </a:cxn>
                    <a:cxn ang="T134">
                      <a:pos x="T44" y="T45"/>
                    </a:cxn>
                    <a:cxn ang="T135">
                      <a:pos x="T46" y="T47"/>
                    </a:cxn>
                    <a:cxn ang="T136">
                      <a:pos x="T48" y="T49"/>
                    </a:cxn>
                    <a:cxn ang="T137">
                      <a:pos x="T50" y="T51"/>
                    </a:cxn>
                    <a:cxn ang="T138">
                      <a:pos x="T52" y="T53"/>
                    </a:cxn>
                    <a:cxn ang="T139">
                      <a:pos x="T54" y="T55"/>
                    </a:cxn>
                    <a:cxn ang="T140">
                      <a:pos x="T56" y="T57"/>
                    </a:cxn>
                    <a:cxn ang="T141">
                      <a:pos x="T58" y="T59"/>
                    </a:cxn>
                    <a:cxn ang="T142">
                      <a:pos x="T60" y="T61"/>
                    </a:cxn>
                    <a:cxn ang="T143">
                      <a:pos x="T62" y="T63"/>
                    </a:cxn>
                    <a:cxn ang="T144">
                      <a:pos x="T64" y="T65"/>
                    </a:cxn>
                    <a:cxn ang="T145">
                      <a:pos x="T66" y="T67"/>
                    </a:cxn>
                    <a:cxn ang="T146">
                      <a:pos x="T68" y="T69"/>
                    </a:cxn>
                    <a:cxn ang="T147">
                      <a:pos x="T70" y="T71"/>
                    </a:cxn>
                    <a:cxn ang="T148">
                      <a:pos x="T72" y="T73"/>
                    </a:cxn>
                    <a:cxn ang="T149">
                      <a:pos x="T74" y="T75"/>
                    </a:cxn>
                    <a:cxn ang="T150">
                      <a:pos x="T76" y="T77"/>
                    </a:cxn>
                    <a:cxn ang="T151">
                      <a:pos x="T78" y="T79"/>
                    </a:cxn>
                    <a:cxn ang="T152">
                      <a:pos x="T80" y="T81"/>
                    </a:cxn>
                    <a:cxn ang="T153">
                      <a:pos x="T82" y="T83"/>
                    </a:cxn>
                    <a:cxn ang="T154">
                      <a:pos x="T84" y="T85"/>
                    </a:cxn>
                    <a:cxn ang="T155">
                      <a:pos x="T86" y="T87"/>
                    </a:cxn>
                    <a:cxn ang="T156">
                      <a:pos x="T88" y="T89"/>
                    </a:cxn>
                    <a:cxn ang="T157">
                      <a:pos x="T90" y="T91"/>
                    </a:cxn>
                    <a:cxn ang="T158">
                      <a:pos x="T92" y="T93"/>
                    </a:cxn>
                    <a:cxn ang="T159">
                      <a:pos x="T94" y="T95"/>
                    </a:cxn>
                    <a:cxn ang="T160">
                      <a:pos x="T96" y="T97"/>
                    </a:cxn>
                    <a:cxn ang="T161">
                      <a:pos x="T98" y="T99"/>
                    </a:cxn>
                    <a:cxn ang="T162">
                      <a:pos x="T100" y="T101"/>
                    </a:cxn>
                    <a:cxn ang="T163">
                      <a:pos x="T102" y="T103"/>
                    </a:cxn>
                    <a:cxn ang="T164">
                      <a:pos x="T104" y="T105"/>
                    </a:cxn>
                    <a:cxn ang="T165">
                      <a:pos x="T106" y="T107"/>
                    </a:cxn>
                    <a:cxn ang="T166">
                      <a:pos x="T108" y="T109"/>
                    </a:cxn>
                    <a:cxn ang="T167">
                      <a:pos x="T110" y="T111"/>
                    </a:cxn>
                  </a:cxnLst>
                  <a:rect l="T168" t="T169" r="T170" b="T171"/>
                  <a:pathLst>
                    <a:path w="1363" h="1220">
                      <a:moveTo>
                        <a:pt x="269" y="1127"/>
                      </a:moveTo>
                      <a:cubicBezTo>
                        <a:pt x="252" y="1110"/>
                        <a:pt x="231" y="1096"/>
                        <a:pt x="214" y="1079"/>
                      </a:cubicBezTo>
                      <a:cubicBezTo>
                        <a:pt x="201" y="1066"/>
                        <a:pt x="192" y="1055"/>
                        <a:pt x="176" y="1044"/>
                      </a:cubicBezTo>
                      <a:cubicBezTo>
                        <a:pt x="166" y="1030"/>
                        <a:pt x="158" y="1008"/>
                        <a:pt x="144" y="999"/>
                      </a:cubicBezTo>
                      <a:cubicBezTo>
                        <a:pt x="140" y="986"/>
                        <a:pt x="137" y="980"/>
                        <a:pt x="128" y="970"/>
                      </a:cubicBezTo>
                      <a:cubicBezTo>
                        <a:pt x="124" y="955"/>
                        <a:pt x="112" y="950"/>
                        <a:pt x="102" y="938"/>
                      </a:cubicBezTo>
                      <a:cubicBezTo>
                        <a:pt x="95" y="929"/>
                        <a:pt x="93" y="918"/>
                        <a:pt x="86" y="909"/>
                      </a:cubicBezTo>
                      <a:cubicBezTo>
                        <a:pt x="79" y="887"/>
                        <a:pt x="61" y="871"/>
                        <a:pt x="54" y="848"/>
                      </a:cubicBezTo>
                      <a:cubicBezTo>
                        <a:pt x="53" y="825"/>
                        <a:pt x="60" y="795"/>
                        <a:pt x="41" y="778"/>
                      </a:cubicBezTo>
                      <a:cubicBezTo>
                        <a:pt x="35" y="759"/>
                        <a:pt x="28" y="739"/>
                        <a:pt x="22" y="720"/>
                      </a:cubicBezTo>
                      <a:cubicBezTo>
                        <a:pt x="23" y="680"/>
                        <a:pt x="0" y="525"/>
                        <a:pt x="45" y="468"/>
                      </a:cubicBezTo>
                      <a:cubicBezTo>
                        <a:pt x="48" y="454"/>
                        <a:pt x="51" y="451"/>
                        <a:pt x="61" y="442"/>
                      </a:cubicBezTo>
                      <a:cubicBezTo>
                        <a:pt x="66" y="418"/>
                        <a:pt x="59" y="356"/>
                        <a:pt x="89" y="346"/>
                      </a:cubicBezTo>
                      <a:cubicBezTo>
                        <a:pt x="98" y="333"/>
                        <a:pt x="98" y="318"/>
                        <a:pt x="109" y="308"/>
                      </a:cubicBezTo>
                      <a:cubicBezTo>
                        <a:pt x="113" y="294"/>
                        <a:pt x="113" y="279"/>
                        <a:pt x="118" y="266"/>
                      </a:cubicBezTo>
                      <a:cubicBezTo>
                        <a:pt x="121" y="259"/>
                        <a:pt x="146" y="236"/>
                        <a:pt x="153" y="231"/>
                      </a:cubicBezTo>
                      <a:cubicBezTo>
                        <a:pt x="159" y="215"/>
                        <a:pt x="173" y="212"/>
                        <a:pt x="185" y="202"/>
                      </a:cubicBezTo>
                      <a:cubicBezTo>
                        <a:pt x="187" y="200"/>
                        <a:pt x="190" y="198"/>
                        <a:pt x="192" y="196"/>
                      </a:cubicBezTo>
                      <a:cubicBezTo>
                        <a:pt x="194" y="193"/>
                        <a:pt x="195" y="189"/>
                        <a:pt x="198" y="186"/>
                      </a:cubicBezTo>
                      <a:cubicBezTo>
                        <a:pt x="206" y="178"/>
                        <a:pt x="217" y="179"/>
                        <a:pt x="224" y="170"/>
                      </a:cubicBezTo>
                      <a:cubicBezTo>
                        <a:pt x="234" y="157"/>
                        <a:pt x="240" y="150"/>
                        <a:pt x="256" y="144"/>
                      </a:cubicBezTo>
                      <a:cubicBezTo>
                        <a:pt x="263" y="133"/>
                        <a:pt x="269" y="129"/>
                        <a:pt x="281" y="125"/>
                      </a:cubicBezTo>
                      <a:cubicBezTo>
                        <a:pt x="299" y="109"/>
                        <a:pt x="315" y="91"/>
                        <a:pt x="339" y="84"/>
                      </a:cubicBezTo>
                      <a:cubicBezTo>
                        <a:pt x="357" y="63"/>
                        <a:pt x="376" y="57"/>
                        <a:pt x="403" y="52"/>
                      </a:cubicBezTo>
                      <a:cubicBezTo>
                        <a:pt x="448" y="0"/>
                        <a:pt x="559" y="15"/>
                        <a:pt x="614" y="13"/>
                      </a:cubicBezTo>
                      <a:cubicBezTo>
                        <a:pt x="713" y="2"/>
                        <a:pt x="813" y="15"/>
                        <a:pt x="912" y="20"/>
                      </a:cubicBezTo>
                      <a:cubicBezTo>
                        <a:pt x="955" y="34"/>
                        <a:pt x="1013" y="31"/>
                        <a:pt x="1053" y="32"/>
                      </a:cubicBezTo>
                      <a:cubicBezTo>
                        <a:pt x="1064" y="37"/>
                        <a:pt x="1076" y="38"/>
                        <a:pt x="1088" y="42"/>
                      </a:cubicBezTo>
                      <a:cubicBezTo>
                        <a:pt x="1098" y="49"/>
                        <a:pt x="1108" y="54"/>
                        <a:pt x="1120" y="58"/>
                      </a:cubicBezTo>
                      <a:cubicBezTo>
                        <a:pt x="1144" y="74"/>
                        <a:pt x="1110" y="53"/>
                        <a:pt x="1145" y="68"/>
                      </a:cubicBezTo>
                      <a:cubicBezTo>
                        <a:pt x="1158" y="74"/>
                        <a:pt x="1167" y="86"/>
                        <a:pt x="1181" y="90"/>
                      </a:cubicBezTo>
                      <a:cubicBezTo>
                        <a:pt x="1193" y="98"/>
                        <a:pt x="1190" y="106"/>
                        <a:pt x="1200" y="116"/>
                      </a:cubicBezTo>
                      <a:cubicBezTo>
                        <a:pt x="1214" y="130"/>
                        <a:pt x="1246" y="133"/>
                        <a:pt x="1264" y="138"/>
                      </a:cubicBezTo>
                      <a:cubicBezTo>
                        <a:pt x="1274" y="155"/>
                        <a:pt x="1262" y="177"/>
                        <a:pt x="1283" y="183"/>
                      </a:cubicBezTo>
                      <a:cubicBezTo>
                        <a:pt x="1291" y="195"/>
                        <a:pt x="1304" y="200"/>
                        <a:pt x="1318" y="205"/>
                      </a:cubicBezTo>
                      <a:cubicBezTo>
                        <a:pt x="1319" y="236"/>
                        <a:pt x="1313" y="331"/>
                        <a:pt x="1341" y="359"/>
                      </a:cubicBezTo>
                      <a:cubicBezTo>
                        <a:pt x="1351" y="390"/>
                        <a:pt x="1341" y="424"/>
                        <a:pt x="1350" y="455"/>
                      </a:cubicBezTo>
                      <a:cubicBezTo>
                        <a:pt x="1353" y="476"/>
                        <a:pt x="1356" y="498"/>
                        <a:pt x="1360" y="519"/>
                      </a:cubicBezTo>
                      <a:cubicBezTo>
                        <a:pt x="1358" y="555"/>
                        <a:pt x="1363" y="565"/>
                        <a:pt x="1347" y="589"/>
                      </a:cubicBezTo>
                      <a:cubicBezTo>
                        <a:pt x="1344" y="635"/>
                        <a:pt x="1342" y="661"/>
                        <a:pt x="1344" y="708"/>
                      </a:cubicBezTo>
                      <a:cubicBezTo>
                        <a:pt x="1342" y="761"/>
                        <a:pt x="1358" y="806"/>
                        <a:pt x="1315" y="836"/>
                      </a:cubicBezTo>
                      <a:cubicBezTo>
                        <a:pt x="1304" y="853"/>
                        <a:pt x="1290" y="869"/>
                        <a:pt x="1277" y="884"/>
                      </a:cubicBezTo>
                      <a:cubicBezTo>
                        <a:pt x="1273" y="908"/>
                        <a:pt x="1268" y="934"/>
                        <a:pt x="1254" y="954"/>
                      </a:cubicBezTo>
                      <a:cubicBezTo>
                        <a:pt x="1251" y="965"/>
                        <a:pt x="1246" y="972"/>
                        <a:pt x="1238" y="980"/>
                      </a:cubicBezTo>
                      <a:cubicBezTo>
                        <a:pt x="1225" y="1020"/>
                        <a:pt x="1189" y="1055"/>
                        <a:pt x="1158" y="1082"/>
                      </a:cubicBezTo>
                      <a:cubicBezTo>
                        <a:pt x="1150" y="1107"/>
                        <a:pt x="1147" y="1106"/>
                        <a:pt x="1123" y="1117"/>
                      </a:cubicBezTo>
                      <a:cubicBezTo>
                        <a:pt x="1108" y="1134"/>
                        <a:pt x="1083" y="1148"/>
                        <a:pt x="1062" y="1156"/>
                      </a:cubicBezTo>
                      <a:cubicBezTo>
                        <a:pt x="1036" y="1196"/>
                        <a:pt x="987" y="1189"/>
                        <a:pt x="944" y="1191"/>
                      </a:cubicBezTo>
                      <a:cubicBezTo>
                        <a:pt x="936" y="1192"/>
                        <a:pt x="928" y="1191"/>
                        <a:pt x="921" y="1194"/>
                      </a:cubicBezTo>
                      <a:cubicBezTo>
                        <a:pt x="914" y="1197"/>
                        <a:pt x="910" y="1207"/>
                        <a:pt x="902" y="1207"/>
                      </a:cubicBezTo>
                      <a:cubicBezTo>
                        <a:pt x="871" y="1208"/>
                        <a:pt x="840" y="1209"/>
                        <a:pt x="809" y="1210"/>
                      </a:cubicBezTo>
                      <a:cubicBezTo>
                        <a:pt x="790" y="1215"/>
                        <a:pt x="776" y="1217"/>
                        <a:pt x="755" y="1220"/>
                      </a:cubicBezTo>
                      <a:cubicBezTo>
                        <a:pt x="661" y="1219"/>
                        <a:pt x="567" y="1219"/>
                        <a:pt x="473" y="1216"/>
                      </a:cubicBezTo>
                      <a:cubicBezTo>
                        <a:pt x="417" y="1214"/>
                        <a:pt x="369" y="1175"/>
                        <a:pt x="320" y="1159"/>
                      </a:cubicBezTo>
                      <a:cubicBezTo>
                        <a:pt x="307" y="1146"/>
                        <a:pt x="277" y="1141"/>
                        <a:pt x="269" y="1133"/>
                      </a:cubicBezTo>
                      <a:cubicBezTo>
                        <a:pt x="268" y="1132"/>
                        <a:pt x="269" y="1129"/>
                        <a:pt x="269" y="1127"/>
                      </a:cubicBezTo>
                      <a:close/>
                    </a:path>
                  </a:pathLst>
                </a:custGeom>
                <a:solidFill>
                  <a:srgbClr val="FFC1C1"/>
                </a:solidFill>
                <a:ln w="19050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1461" name="Freeform 187"/>
                <p:cNvSpPr>
                  <a:spLocks/>
                </p:cNvSpPr>
                <p:nvPr/>
              </p:nvSpPr>
              <p:spPr bwMode="auto">
                <a:xfrm>
                  <a:off x="363" y="603"/>
                  <a:ext cx="382" cy="310"/>
                </a:xfrm>
                <a:custGeom>
                  <a:avLst/>
                  <a:gdLst>
                    <a:gd name="T0" fmla="*/ 8 w 500"/>
                    <a:gd name="T1" fmla="*/ 173 h 445"/>
                    <a:gd name="T2" fmla="*/ 0 w 500"/>
                    <a:gd name="T3" fmla="*/ 159 h 445"/>
                    <a:gd name="T4" fmla="*/ 18 w 500"/>
                    <a:gd name="T5" fmla="*/ 95 h 445"/>
                    <a:gd name="T6" fmla="*/ 21 w 500"/>
                    <a:gd name="T7" fmla="*/ 90 h 445"/>
                    <a:gd name="T8" fmla="*/ 22 w 500"/>
                    <a:gd name="T9" fmla="*/ 78 h 445"/>
                    <a:gd name="T10" fmla="*/ 53 w 500"/>
                    <a:gd name="T11" fmla="*/ 47 h 445"/>
                    <a:gd name="T12" fmla="*/ 77 w 500"/>
                    <a:gd name="T13" fmla="*/ 31 h 445"/>
                    <a:gd name="T14" fmla="*/ 103 w 500"/>
                    <a:gd name="T15" fmla="*/ 18 h 445"/>
                    <a:gd name="T16" fmla="*/ 136 w 500"/>
                    <a:gd name="T17" fmla="*/ 1 h 445"/>
                    <a:gd name="T18" fmla="*/ 305 w 500"/>
                    <a:gd name="T19" fmla="*/ 11 h 445"/>
                    <a:gd name="T20" fmla="*/ 325 w 500"/>
                    <a:gd name="T21" fmla="*/ 40 h 445"/>
                    <a:gd name="T22" fmla="*/ 342 w 500"/>
                    <a:gd name="T23" fmla="*/ 47 h 445"/>
                    <a:gd name="T24" fmla="*/ 356 w 500"/>
                    <a:gd name="T25" fmla="*/ 56 h 445"/>
                    <a:gd name="T26" fmla="*/ 371 w 500"/>
                    <a:gd name="T27" fmla="*/ 85 h 445"/>
                    <a:gd name="T28" fmla="*/ 367 w 500"/>
                    <a:gd name="T29" fmla="*/ 189 h 445"/>
                    <a:gd name="T30" fmla="*/ 356 w 500"/>
                    <a:gd name="T31" fmla="*/ 207 h 445"/>
                    <a:gd name="T32" fmla="*/ 342 w 500"/>
                    <a:gd name="T33" fmla="*/ 232 h 445"/>
                    <a:gd name="T34" fmla="*/ 338 w 500"/>
                    <a:gd name="T35" fmla="*/ 242 h 445"/>
                    <a:gd name="T36" fmla="*/ 326 w 500"/>
                    <a:gd name="T37" fmla="*/ 249 h 445"/>
                    <a:gd name="T38" fmla="*/ 312 w 500"/>
                    <a:gd name="T39" fmla="*/ 264 h 445"/>
                    <a:gd name="T40" fmla="*/ 306 w 500"/>
                    <a:gd name="T41" fmla="*/ 269 h 445"/>
                    <a:gd name="T42" fmla="*/ 290 w 500"/>
                    <a:gd name="T43" fmla="*/ 286 h 445"/>
                    <a:gd name="T44" fmla="*/ 235 w 500"/>
                    <a:gd name="T45" fmla="*/ 301 h 445"/>
                    <a:gd name="T46" fmla="*/ 125 w 500"/>
                    <a:gd name="T47" fmla="*/ 299 h 445"/>
                    <a:gd name="T48" fmla="*/ 108 w 500"/>
                    <a:gd name="T49" fmla="*/ 290 h 445"/>
                    <a:gd name="T50" fmla="*/ 70 w 500"/>
                    <a:gd name="T51" fmla="*/ 268 h 445"/>
                    <a:gd name="T52" fmla="*/ 55 w 500"/>
                    <a:gd name="T53" fmla="*/ 254 h 445"/>
                    <a:gd name="T54" fmla="*/ 21 w 500"/>
                    <a:gd name="T55" fmla="*/ 212 h 445"/>
                    <a:gd name="T56" fmla="*/ 8 w 500"/>
                    <a:gd name="T57" fmla="*/ 173 h 445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w 500"/>
                    <a:gd name="T88" fmla="*/ 0 h 445"/>
                    <a:gd name="T89" fmla="*/ 500 w 500"/>
                    <a:gd name="T90" fmla="*/ 445 h 445"/>
                  </a:gdLst>
                  <a:ahLst/>
                  <a:cxnLst>
                    <a:cxn ang="T58">
                      <a:pos x="T0" y="T1"/>
                    </a:cxn>
                    <a:cxn ang="T59">
                      <a:pos x="T2" y="T3"/>
                    </a:cxn>
                    <a:cxn ang="T60">
                      <a:pos x="T4" y="T5"/>
                    </a:cxn>
                    <a:cxn ang="T61">
                      <a:pos x="T6" y="T7"/>
                    </a:cxn>
                    <a:cxn ang="T62">
                      <a:pos x="T8" y="T9"/>
                    </a:cxn>
                    <a:cxn ang="T63">
                      <a:pos x="T10" y="T11"/>
                    </a:cxn>
                    <a:cxn ang="T64">
                      <a:pos x="T12" y="T13"/>
                    </a:cxn>
                    <a:cxn ang="T65">
                      <a:pos x="T14" y="T15"/>
                    </a:cxn>
                    <a:cxn ang="T66">
                      <a:pos x="T16" y="T17"/>
                    </a:cxn>
                    <a:cxn ang="T67">
                      <a:pos x="T18" y="T19"/>
                    </a:cxn>
                    <a:cxn ang="T68">
                      <a:pos x="T20" y="T21"/>
                    </a:cxn>
                    <a:cxn ang="T69">
                      <a:pos x="T22" y="T23"/>
                    </a:cxn>
                    <a:cxn ang="T70">
                      <a:pos x="T24" y="T25"/>
                    </a:cxn>
                    <a:cxn ang="T71">
                      <a:pos x="T26" y="T27"/>
                    </a:cxn>
                    <a:cxn ang="T72">
                      <a:pos x="T28" y="T29"/>
                    </a:cxn>
                    <a:cxn ang="T73">
                      <a:pos x="T30" y="T31"/>
                    </a:cxn>
                    <a:cxn ang="T74">
                      <a:pos x="T32" y="T33"/>
                    </a:cxn>
                    <a:cxn ang="T75">
                      <a:pos x="T34" y="T35"/>
                    </a:cxn>
                    <a:cxn ang="T76">
                      <a:pos x="T36" y="T37"/>
                    </a:cxn>
                    <a:cxn ang="T77">
                      <a:pos x="T38" y="T39"/>
                    </a:cxn>
                    <a:cxn ang="T78">
                      <a:pos x="T40" y="T41"/>
                    </a:cxn>
                    <a:cxn ang="T79">
                      <a:pos x="T42" y="T43"/>
                    </a:cxn>
                    <a:cxn ang="T80">
                      <a:pos x="T44" y="T45"/>
                    </a:cxn>
                    <a:cxn ang="T81">
                      <a:pos x="T46" y="T47"/>
                    </a:cxn>
                    <a:cxn ang="T82">
                      <a:pos x="T48" y="T49"/>
                    </a:cxn>
                    <a:cxn ang="T83">
                      <a:pos x="T50" y="T51"/>
                    </a:cxn>
                    <a:cxn ang="T84">
                      <a:pos x="T52" y="T53"/>
                    </a:cxn>
                    <a:cxn ang="T85">
                      <a:pos x="T54" y="T55"/>
                    </a:cxn>
                    <a:cxn ang="T86">
                      <a:pos x="T56" y="T57"/>
                    </a:cxn>
                  </a:cxnLst>
                  <a:rect l="T87" t="T88" r="T89" b="T90"/>
                  <a:pathLst>
                    <a:path w="500" h="445">
                      <a:moveTo>
                        <a:pt x="10" y="249"/>
                      </a:moveTo>
                      <a:cubicBezTo>
                        <a:pt x="5" y="242"/>
                        <a:pt x="3" y="236"/>
                        <a:pt x="0" y="228"/>
                      </a:cubicBezTo>
                      <a:cubicBezTo>
                        <a:pt x="4" y="194"/>
                        <a:pt x="1" y="162"/>
                        <a:pt x="24" y="136"/>
                      </a:cubicBezTo>
                      <a:cubicBezTo>
                        <a:pt x="25" y="134"/>
                        <a:pt x="26" y="131"/>
                        <a:pt x="27" y="129"/>
                      </a:cubicBezTo>
                      <a:cubicBezTo>
                        <a:pt x="28" y="123"/>
                        <a:pt x="27" y="117"/>
                        <a:pt x="29" y="112"/>
                      </a:cubicBezTo>
                      <a:cubicBezTo>
                        <a:pt x="31" y="104"/>
                        <a:pt x="63" y="77"/>
                        <a:pt x="70" y="67"/>
                      </a:cubicBezTo>
                      <a:cubicBezTo>
                        <a:pt x="74" y="53"/>
                        <a:pt x="89" y="50"/>
                        <a:pt x="101" y="45"/>
                      </a:cubicBezTo>
                      <a:cubicBezTo>
                        <a:pt x="106" y="28"/>
                        <a:pt x="120" y="30"/>
                        <a:pt x="135" y="26"/>
                      </a:cubicBezTo>
                      <a:cubicBezTo>
                        <a:pt x="150" y="15"/>
                        <a:pt x="160" y="7"/>
                        <a:pt x="178" y="2"/>
                      </a:cubicBezTo>
                      <a:cubicBezTo>
                        <a:pt x="408" y="4"/>
                        <a:pt x="304" y="0"/>
                        <a:pt x="399" y="16"/>
                      </a:cubicBezTo>
                      <a:cubicBezTo>
                        <a:pt x="414" y="27"/>
                        <a:pt x="415" y="44"/>
                        <a:pt x="425" y="57"/>
                      </a:cubicBezTo>
                      <a:cubicBezTo>
                        <a:pt x="430" y="63"/>
                        <a:pt x="440" y="65"/>
                        <a:pt x="447" y="67"/>
                      </a:cubicBezTo>
                      <a:cubicBezTo>
                        <a:pt x="452" y="76"/>
                        <a:pt x="458" y="75"/>
                        <a:pt x="466" y="81"/>
                      </a:cubicBezTo>
                      <a:cubicBezTo>
                        <a:pt x="470" y="97"/>
                        <a:pt x="473" y="110"/>
                        <a:pt x="485" y="122"/>
                      </a:cubicBezTo>
                      <a:cubicBezTo>
                        <a:pt x="499" y="169"/>
                        <a:pt x="500" y="225"/>
                        <a:pt x="480" y="271"/>
                      </a:cubicBezTo>
                      <a:cubicBezTo>
                        <a:pt x="478" y="286"/>
                        <a:pt x="479" y="290"/>
                        <a:pt x="466" y="297"/>
                      </a:cubicBezTo>
                      <a:cubicBezTo>
                        <a:pt x="459" y="307"/>
                        <a:pt x="453" y="321"/>
                        <a:pt x="447" y="333"/>
                      </a:cubicBezTo>
                      <a:cubicBezTo>
                        <a:pt x="445" y="338"/>
                        <a:pt x="446" y="344"/>
                        <a:pt x="442" y="348"/>
                      </a:cubicBezTo>
                      <a:cubicBezTo>
                        <a:pt x="438" y="352"/>
                        <a:pt x="427" y="357"/>
                        <a:pt x="427" y="357"/>
                      </a:cubicBezTo>
                      <a:cubicBezTo>
                        <a:pt x="419" y="370"/>
                        <a:pt x="425" y="362"/>
                        <a:pt x="408" y="379"/>
                      </a:cubicBezTo>
                      <a:cubicBezTo>
                        <a:pt x="406" y="381"/>
                        <a:pt x="401" y="386"/>
                        <a:pt x="401" y="386"/>
                      </a:cubicBezTo>
                      <a:cubicBezTo>
                        <a:pt x="397" y="400"/>
                        <a:pt x="389" y="401"/>
                        <a:pt x="379" y="410"/>
                      </a:cubicBezTo>
                      <a:cubicBezTo>
                        <a:pt x="348" y="437"/>
                        <a:pt x="369" y="428"/>
                        <a:pt x="307" y="432"/>
                      </a:cubicBezTo>
                      <a:cubicBezTo>
                        <a:pt x="261" y="445"/>
                        <a:pt x="209" y="443"/>
                        <a:pt x="163" y="429"/>
                      </a:cubicBezTo>
                      <a:cubicBezTo>
                        <a:pt x="156" y="424"/>
                        <a:pt x="149" y="423"/>
                        <a:pt x="142" y="417"/>
                      </a:cubicBezTo>
                      <a:cubicBezTo>
                        <a:pt x="125" y="403"/>
                        <a:pt x="112" y="389"/>
                        <a:pt x="91" y="384"/>
                      </a:cubicBezTo>
                      <a:cubicBezTo>
                        <a:pt x="86" y="374"/>
                        <a:pt x="79" y="373"/>
                        <a:pt x="72" y="364"/>
                      </a:cubicBezTo>
                      <a:cubicBezTo>
                        <a:pt x="56" y="343"/>
                        <a:pt x="49" y="320"/>
                        <a:pt x="27" y="304"/>
                      </a:cubicBezTo>
                      <a:cubicBezTo>
                        <a:pt x="18" y="282"/>
                        <a:pt x="10" y="275"/>
                        <a:pt x="10" y="249"/>
                      </a:cubicBezTo>
                      <a:close/>
                    </a:path>
                  </a:pathLst>
                </a:custGeom>
                <a:solidFill>
                  <a:srgbClr val="BFBFBF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dirty="0"/>
                </a:p>
              </p:txBody>
            </p:sp>
          </p:grpSp>
          <p:sp>
            <p:nvSpPr>
              <p:cNvPr id="1459" name="5-Point Star 1458"/>
              <p:cNvSpPr/>
              <p:nvPr/>
            </p:nvSpPr>
            <p:spPr>
              <a:xfrm>
                <a:off x="3436301" y="3364979"/>
                <a:ext cx="201217" cy="201217"/>
              </a:xfrm>
              <a:prstGeom prst="star5">
                <a:avLst/>
              </a:prstGeom>
              <a:solidFill>
                <a:srgbClr val="FF00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435" name="Group 193"/>
            <p:cNvGrpSpPr>
              <a:grpSpLocks/>
            </p:cNvGrpSpPr>
            <p:nvPr/>
          </p:nvGrpSpPr>
          <p:grpSpPr bwMode="auto">
            <a:xfrm>
              <a:off x="4372727" y="3808816"/>
              <a:ext cx="987288" cy="903974"/>
              <a:chOff x="311" y="500"/>
              <a:chExt cx="474" cy="434"/>
            </a:xfrm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grpSpPr>
          <p:sp>
            <p:nvSpPr>
              <p:cNvPr id="1456" name="Freeform 186"/>
              <p:cNvSpPr>
                <a:spLocks/>
              </p:cNvSpPr>
              <p:nvPr/>
            </p:nvSpPr>
            <p:spPr bwMode="auto">
              <a:xfrm>
                <a:off x="311" y="500"/>
                <a:ext cx="474" cy="434"/>
              </a:xfrm>
              <a:custGeom>
                <a:avLst/>
                <a:gdLst>
                  <a:gd name="T0" fmla="*/ 94 w 1363"/>
                  <a:gd name="T1" fmla="*/ 401 h 1220"/>
                  <a:gd name="T2" fmla="*/ 74 w 1363"/>
                  <a:gd name="T3" fmla="*/ 384 h 1220"/>
                  <a:gd name="T4" fmla="*/ 61 w 1363"/>
                  <a:gd name="T5" fmla="*/ 371 h 1220"/>
                  <a:gd name="T6" fmla="*/ 50 w 1363"/>
                  <a:gd name="T7" fmla="*/ 355 h 1220"/>
                  <a:gd name="T8" fmla="*/ 45 w 1363"/>
                  <a:gd name="T9" fmla="*/ 345 h 1220"/>
                  <a:gd name="T10" fmla="*/ 35 w 1363"/>
                  <a:gd name="T11" fmla="*/ 334 h 1220"/>
                  <a:gd name="T12" fmla="*/ 30 w 1363"/>
                  <a:gd name="T13" fmla="*/ 323 h 1220"/>
                  <a:gd name="T14" fmla="*/ 19 w 1363"/>
                  <a:gd name="T15" fmla="*/ 302 h 1220"/>
                  <a:gd name="T16" fmla="*/ 14 w 1363"/>
                  <a:gd name="T17" fmla="*/ 277 h 1220"/>
                  <a:gd name="T18" fmla="*/ 8 w 1363"/>
                  <a:gd name="T19" fmla="*/ 256 h 1220"/>
                  <a:gd name="T20" fmla="*/ 16 w 1363"/>
                  <a:gd name="T21" fmla="*/ 166 h 1220"/>
                  <a:gd name="T22" fmla="*/ 21 w 1363"/>
                  <a:gd name="T23" fmla="*/ 157 h 1220"/>
                  <a:gd name="T24" fmla="*/ 31 w 1363"/>
                  <a:gd name="T25" fmla="*/ 123 h 1220"/>
                  <a:gd name="T26" fmla="*/ 38 w 1363"/>
                  <a:gd name="T27" fmla="*/ 110 h 1220"/>
                  <a:gd name="T28" fmla="*/ 41 w 1363"/>
                  <a:gd name="T29" fmla="*/ 95 h 1220"/>
                  <a:gd name="T30" fmla="*/ 53 w 1363"/>
                  <a:gd name="T31" fmla="*/ 82 h 1220"/>
                  <a:gd name="T32" fmla="*/ 64 w 1363"/>
                  <a:gd name="T33" fmla="*/ 72 h 1220"/>
                  <a:gd name="T34" fmla="*/ 67 w 1363"/>
                  <a:gd name="T35" fmla="*/ 70 h 1220"/>
                  <a:gd name="T36" fmla="*/ 69 w 1363"/>
                  <a:gd name="T37" fmla="*/ 66 h 1220"/>
                  <a:gd name="T38" fmla="*/ 78 w 1363"/>
                  <a:gd name="T39" fmla="*/ 60 h 1220"/>
                  <a:gd name="T40" fmla="*/ 89 w 1363"/>
                  <a:gd name="T41" fmla="*/ 51 h 1220"/>
                  <a:gd name="T42" fmla="*/ 98 w 1363"/>
                  <a:gd name="T43" fmla="*/ 44 h 1220"/>
                  <a:gd name="T44" fmla="*/ 118 w 1363"/>
                  <a:gd name="T45" fmla="*/ 30 h 1220"/>
                  <a:gd name="T46" fmla="*/ 140 w 1363"/>
                  <a:gd name="T47" fmla="*/ 18 h 1220"/>
                  <a:gd name="T48" fmla="*/ 214 w 1363"/>
                  <a:gd name="T49" fmla="*/ 5 h 1220"/>
                  <a:gd name="T50" fmla="*/ 317 w 1363"/>
                  <a:gd name="T51" fmla="*/ 7 h 1220"/>
                  <a:gd name="T52" fmla="*/ 366 w 1363"/>
                  <a:gd name="T53" fmla="*/ 11 h 1220"/>
                  <a:gd name="T54" fmla="*/ 378 w 1363"/>
                  <a:gd name="T55" fmla="*/ 15 h 1220"/>
                  <a:gd name="T56" fmla="*/ 389 w 1363"/>
                  <a:gd name="T57" fmla="*/ 21 h 1220"/>
                  <a:gd name="T58" fmla="*/ 398 w 1363"/>
                  <a:gd name="T59" fmla="*/ 24 h 1220"/>
                  <a:gd name="T60" fmla="*/ 411 w 1363"/>
                  <a:gd name="T61" fmla="*/ 32 h 1220"/>
                  <a:gd name="T62" fmla="*/ 417 w 1363"/>
                  <a:gd name="T63" fmla="*/ 41 h 1220"/>
                  <a:gd name="T64" fmla="*/ 440 w 1363"/>
                  <a:gd name="T65" fmla="*/ 49 h 1220"/>
                  <a:gd name="T66" fmla="*/ 446 w 1363"/>
                  <a:gd name="T67" fmla="*/ 65 h 1220"/>
                  <a:gd name="T68" fmla="*/ 458 w 1363"/>
                  <a:gd name="T69" fmla="*/ 73 h 1220"/>
                  <a:gd name="T70" fmla="*/ 466 w 1363"/>
                  <a:gd name="T71" fmla="*/ 128 h 1220"/>
                  <a:gd name="T72" fmla="*/ 469 w 1363"/>
                  <a:gd name="T73" fmla="*/ 162 h 1220"/>
                  <a:gd name="T74" fmla="*/ 473 w 1363"/>
                  <a:gd name="T75" fmla="*/ 185 h 1220"/>
                  <a:gd name="T76" fmla="*/ 468 w 1363"/>
                  <a:gd name="T77" fmla="*/ 210 h 1220"/>
                  <a:gd name="T78" fmla="*/ 467 w 1363"/>
                  <a:gd name="T79" fmla="*/ 252 h 1220"/>
                  <a:gd name="T80" fmla="*/ 457 w 1363"/>
                  <a:gd name="T81" fmla="*/ 297 h 1220"/>
                  <a:gd name="T82" fmla="*/ 444 w 1363"/>
                  <a:gd name="T83" fmla="*/ 314 h 1220"/>
                  <a:gd name="T84" fmla="*/ 436 w 1363"/>
                  <a:gd name="T85" fmla="*/ 339 h 1220"/>
                  <a:gd name="T86" fmla="*/ 431 w 1363"/>
                  <a:gd name="T87" fmla="*/ 349 h 1220"/>
                  <a:gd name="T88" fmla="*/ 403 w 1363"/>
                  <a:gd name="T89" fmla="*/ 385 h 1220"/>
                  <a:gd name="T90" fmla="*/ 391 w 1363"/>
                  <a:gd name="T91" fmla="*/ 397 h 1220"/>
                  <a:gd name="T92" fmla="*/ 369 w 1363"/>
                  <a:gd name="T93" fmla="*/ 411 h 1220"/>
                  <a:gd name="T94" fmla="*/ 328 w 1363"/>
                  <a:gd name="T95" fmla="*/ 424 h 1220"/>
                  <a:gd name="T96" fmla="*/ 320 w 1363"/>
                  <a:gd name="T97" fmla="*/ 425 h 1220"/>
                  <a:gd name="T98" fmla="*/ 314 w 1363"/>
                  <a:gd name="T99" fmla="*/ 429 h 1220"/>
                  <a:gd name="T100" fmla="*/ 281 w 1363"/>
                  <a:gd name="T101" fmla="*/ 430 h 1220"/>
                  <a:gd name="T102" fmla="*/ 263 w 1363"/>
                  <a:gd name="T103" fmla="*/ 434 h 1220"/>
                  <a:gd name="T104" fmla="*/ 164 w 1363"/>
                  <a:gd name="T105" fmla="*/ 433 h 1220"/>
                  <a:gd name="T106" fmla="*/ 111 w 1363"/>
                  <a:gd name="T107" fmla="*/ 412 h 1220"/>
                  <a:gd name="T108" fmla="*/ 94 w 1363"/>
                  <a:gd name="T109" fmla="*/ 403 h 1220"/>
                  <a:gd name="T110" fmla="*/ 94 w 1363"/>
                  <a:gd name="T111" fmla="*/ 401 h 1220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w 1363"/>
                  <a:gd name="T169" fmla="*/ 0 h 1220"/>
                  <a:gd name="T170" fmla="*/ 1363 w 1363"/>
                  <a:gd name="T171" fmla="*/ 1220 h 1220"/>
                </a:gdLst>
                <a:ahLst/>
                <a:cxnLst>
                  <a:cxn ang="T112">
                    <a:pos x="T0" y="T1"/>
                  </a:cxn>
                  <a:cxn ang="T113">
                    <a:pos x="T2" y="T3"/>
                  </a:cxn>
                  <a:cxn ang="T114">
                    <a:pos x="T4" y="T5"/>
                  </a:cxn>
                  <a:cxn ang="T115">
                    <a:pos x="T6" y="T7"/>
                  </a:cxn>
                  <a:cxn ang="T116">
                    <a:pos x="T8" y="T9"/>
                  </a:cxn>
                  <a:cxn ang="T117">
                    <a:pos x="T10" y="T11"/>
                  </a:cxn>
                  <a:cxn ang="T118">
                    <a:pos x="T12" y="T13"/>
                  </a:cxn>
                  <a:cxn ang="T119">
                    <a:pos x="T14" y="T15"/>
                  </a:cxn>
                  <a:cxn ang="T120">
                    <a:pos x="T16" y="T17"/>
                  </a:cxn>
                  <a:cxn ang="T121">
                    <a:pos x="T18" y="T19"/>
                  </a:cxn>
                  <a:cxn ang="T122">
                    <a:pos x="T20" y="T21"/>
                  </a:cxn>
                  <a:cxn ang="T123">
                    <a:pos x="T22" y="T23"/>
                  </a:cxn>
                  <a:cxn ang="T124">
                    <a:pos x="T24" y="T25"/>
                  </a:cxn>
                  <a:cxn ang="T125">
                    <a:pos x="T26" y="T27"/>
                  </a:cxn>
                  <a:cxn ang="T126">
                    <a:pos x="T28" y="T29"/>
                  </a:cxn>
                  <a:cxn ang="T127">
                    <a:pos x="T30" y="T31"/>
                  </a:cxn>
                  <a:cxn ang="T128">
                    <a:pos x="T32" y="T33"/>
                  </a:cxn>
                  <a:cxn ang="T129">
                    <a:pos x="T34" y="T35"/>
                  </a:cxn>
                  <a:cxn ang="T130">
                    <a:pos x="T36" y="T37"/>
                  </a:cxn>
                  <a:cxn ang="T131">
                    <a:pos x="T38" y="T39"/>
                  </a:cxn>
                  <a:cxn ang="T132">
                    <a:pos x="T40" y="T41"/>
                  </a:cxn>
                  <a:cxn ang="T133">
                    <a:pos x="T42" y="T43"/>
                  </a:cxn>
                  <a:cxn ang="T134">
                    <a:pos x="T44" y="T45"/>
                  </a:cxn>
                  <a:cxn ang="T135">
                    <a:pos x="T46" y="T47"/>
                  </a:cxn>
                  <a:cxn ang="T136">
                    <a:pos x="T48" y="T49"/>
                  </a:cxn>
                  <a:cxn ang="T137">
                    <a:pos x="T50" y="T51"/>
                  </a:cxn>
                  <a:cxn ang="T138">
                    <a:pos x="T52" y="T53"/>
                  </a:cxn>
                  <a:cxn ang="T139">
                    <a:pos x="T54" y="T55"/>
                  </a:cxn>
                  <a:cxn ang="T140">
                    <a:pos x="T56" y="T57"/>
                  </a:cxn>
                  <a:cxn ang="T141">
                    <a:pos x="T58" y="T59"/>
                  </a:cxn>
                  <a:cxn ang="T142">
                    <a:pos x="T60" y="T61"/>
                  </a:cxn>
                  <a:cxn ang="T143">
                    <a:pos x="T62" y="T63"/>
                  </a:cxn>
                  <a:cxn ang="T144">
                    <a:pos x="T64" y="T65"/>
                  </a:cxn>
                  <a:cxn ang="T145">
                    <a:pos x="T66" y="T67"/>
                  </a:cxn>
                  <a:cxn ang="T146">
                    <a:pos x="T68" y="T69"/>
                  </a:cxn>
                  <a:cxn ang="T147">
                    <a:pos x="T70" y="T71"/>
                  </a:cxn>
                  <a:cxn ang="T148">
                    <a:pos x="T72" y="T73"/>
                  </a:cxn>
                  <a:cxn ang="T149">
                    <a:pos x="T74" y="T75"/>
                  </a:cxn>
                  <a:cxn ang="T150">
                    <a:pos x="T76" y="T77"/>
                  </a:cxn>
                  <a:cxn ang="T151">
                    <a:pos x="T78" y="T79"/>
                  </a:cxn>
                  <a:cxn ang="T152">
                    <a:pos x="T80" y="T81"/>
                  </a:cxn>
                  <a:cxn ang="T153">
                    <a:pos x="T82" y="T83"/>
                  </a:cxn>
                  <a:cxn ang="T154">
                    <a:pos x="T84" y="T85"/>
                  </a:cxn>
                  <a:cxn ang="T155">
                    <a:pos x="T86" y="T87"/>
                  </a:cxn>
                  <a:cxn ang="T156">
                    <a:pos x="T88" y="T89"/>
                  </a:cxn>
                  <a:cxn ang="T157">
                    <a:pos x="T90" y="T91"/>
                  </a:cxn>
                  <a:cxn ang="T158">
                    <a:pos x="T92" y="T93"/>
                  </a:cxn>
                  <a:cxn ang="T159">
                    <a:pos x="T94" y="T95"/>
                  </a:cxn>
                  <a:cxn ang="T160">
                    <a:pos x="T96" y="T97"/>
                  </a:cxn>
                  <a:cxn ang="T161">
                    <a:pos x="T98" y="T99"/>
                  </a:cxn>
                  <a:cxn ang="T162">
                    <a:pos x="T100" y="T101"/>
                  </a:cxn>
                  <a:cxn ang="T163">
                    <a:pos x="T102" y="T103"/>
                  </a:cxn>
                  <a:cxn ang="T164">
                    <a:pos x="T104" y="T105"/>
                  </a:cxn>
                  <a:cxn ang="T165">
                    <a:pos x="T106" y="T107"/>
                  </a:cxn>
                  <a:cxn ang="T166">
                    <a:pos x="T108" y="T109"/>
                  </a:cxn>
                  <a:cxn ang="T167">
                    <a:pos x="T110" y="T111"/>
                  </a:cxn>
                </a:cxnLst>
                <a:rect l="T168" t="T169" r="T170" b="T171"/>
                <a:pathLst>
                  <a:path w="1363" h="1220">
                    <a:moveTo>
                      <a:pt x="269" y="1127"/>
                    </a:moveTo>
                    <a:cubicBezTo>
                      <a:pt x="252" y="1110"/>
                      <a:pt x="231" y="1096"/>
                      <a:pt x="214" y="1079"/>
                    </a:cubicBezTo>
                    <a:cubicBezTo>
                      <a:pt x="201" y="1066"/>
                      <a:pt x="192" y="1055"/>
                      <a:pt x="176" y="1044"/>
                    </a:cubicBezTo>
                    <a:cubicBezTo>
                      <a:pt x="166" y="1030"/>
                      <a:pt x="158" y="1008"/>
                      <a:pt x="144" y="999"/>
                    </a:cubicBezTo>
                    <a:cubicBezTo>
                      <a:pt x="140" y="986"/>
                      <a:pt x="137" y="980"/>
                      <a:pt x="128" y="970"/>
                    </a:cubicBezTo>
                    <a:cubicBezTo>
                      <a:pt x="124" y="955"/>
                      <a:pt x="112" y="950"/>
                      <a:pt x="102" y="938"/>
                    </a:cubicBezTo>
                    <a:cubicBezTo>
                      <a:pt x="95" y="929"/>
                      <a:pt x="93" y="918"/>
                      <a:pt x="86" y="909"/>
                    </a:cubicBezTo>
                    <a:cubicBezTo>
                      <a:pt x="79" y="887"/>
                      <a:pt x="61" y="871"/>
                      <a:pt x="54" y="848"/>
                    </a:cubicBezTo>
                    <a:cubicBezTo>
                      <a:pt x="53" y="825"/>
                      <a:pt x="60" y="795"/>
                      <a:pt x="41" y="778"/>
                    </a:cubicBezTo>
                    <a:cubicBezTo>
                      <a:pt x="35" y="759"/>
                      <a:pt x="28" y="739"/>
                      <a:pt x="22" y="720"/>
                    </a:cubicBezTo>
                    <a:cubicBezTo>
                      <a:pt x="23" y="680"/>
                      <a:pt x="0" y="525"/>
                      <a:pt x="45" y="468"/>
                    </a:cubicBezTo>
                    <a:cubicBezTo>
                      <a:pt x="48" y="454"/>
                      <a:pt x="51" y="451"/>
                      <a:pt x="61" y="442"/>
                    </a:cubicBezTo>
                    <a:cubicBezTo>
                      <a:pt x="66" y="418"/>
                      <a:pt x="59" y="356"/>
                      <a:pt x="89" y="346"/>
                    </a:cubicBezTo>
                    <a:cubicBezTo>
                      <a:pt x="98" y="333"/>
                      <a:pt x="98" y="318"/>
                      <a:pt x="109" y="308"/>
                    </a:cubicBezTo>
                    <a:cubicBezTo>
                      <a:pt x="113" y="294"/>
                      <a:pt x="113" y="279"/>
                      <a:pt x="118" y="266"/>
                    </a:cubicBezTo>
                    <a:cubicBezTo>
                      <a:pt x="121" y="259"/>
                      <a:pt x="146" y="236"/>
                      <a:pt x="153" y="231"/>
                    </a:cubicBezTo>
                    <a:cubicBezTo>
                      <a:pt x="159" y="215"/>
                      <a:pt x="173" y="212"/>
                      <a:pt x="185" y="202"/>
                    </a:cubicBezTo>
                    <a:cubicBezTo>
                      <a:pt x="187" y="200"/>
                      <a:pt x="190" y="198"/>
                      <a:pt x="192" y="196"/>
                    </a:cubicBezTo>
                    <a:cubicBezTo>
                      <a:pt x="194" y="193"/>
                      <a:pt x="195" y="189"/>
                      <a:pt x="198" y="186"/>
                    </a:cubicBezTo>
                    <a:cubicBezTo>
                      <a:pt x="206" y="178"/>
                      <a:pt x="217" y="179"/>
                      <a:pt x="224" y="170"/>
                    </a:cubicBezTo>
                    <a:cubicBezTo>
                      <a:pt x="234" y="157"/>
                      <a:pt x="240" y="150"/>
                      <a:pt x="256" y="144"/>
                    </a:cubicBezTo>
                    <a:cubicBezTo>
                      <a:pt x="263" y="133"/>
                      <a:pt x="269" y="129"/>
                      <a:pt x="281" y="125"/>
                    </a:cubicBezTo>
                    <a:cubicBezTo>
                      <a:pt x="299" y="109"/>
                      <a:pt x="315" y="91"/>
                      <a:pt x="339" y="84"/>
                    </a:cubicBezTo>
                    <a:cubicBezTo>
                      <a:pt x="357" y="63"/>
                      <a:pt x="376" y="57"/>
                      <a:pt x="403" y="52"/>
                    </a:cubicBezTo>
                    <a:cubicBezTo>
                      <a:pt x="448" y="0"/>
                      <a:pt x="559" y="15"/>
                      <a:pt x="614" y="13"/>
                    </a:cubicBezTo>
                    <a:cubicBezTo>
                      <a:pt x="713" y="2"/>
                      <a:pt x="813" y="15"/>
                      <a:pt x="912" y="20"/>
                    </a:cubicBezTo>
                    <a:cubicBezTo>
                      <a:pt x="955" y="34"/>
                      <a:pt x="1013" y="31"/>
                      <a:pt x="1053" y="32"/>
                    </a:cubicBezTo>
                    <a:cubicBezTo>
                      <a:pt x="1064" y="37"/>
                      <a:pt x="1076" y="38"/>
                      <a:pt x="1088" y="42"/>
                    </a:cubicBezTo>
                    <a:cubicBezTo>
                      <a:pt x="1098" y="49"/>
                      <a:pt x="1108" y="54"/>
                      <a:pt x="1120" y="58"/>
                    </a:cubicBezTo>
                    <a:cubicBezTo>
                      <a:pt x="1144" y="74"/>
                      <a:pt x="1110" y="53"/>
                      <a:pt x="1145" y="68"/>
                    </a:cubicBezTo>
                    <a:cubicBezTo>
                      <a:pt x="1158" y="74"/>
                      <a:pt x="1167" y="86"/>
                      <a:pt x="1181" y="90"/>
                    </a:cubicBezTo>
                    <a:cubicBezTo>
                      <a:pt x="1193" y="98"/>
                      <a:pt x="1190" y="106"/>
                      <a:pt x="1200" y="116"/>
                    </a:cubicBezTo>
                    <a:cubicBezTo>
                      <a:pt x="1214" y="130"/>
                      <a:pt x="1246" y="133"/>
                      <a:pt x="1264" y="138"/>
                    </a:cubicBezTo>
                    <a:cubicBezTo>
                      <a:pt x="1274" y="155"/>
                      <a:pt x="1262" y="177"/>
                      <a:pt x="1283" y="183"/>
                    </a:cubicBezTo>
                    <a:cubicBezTo>
                      <a:pt x="1291" y="195"/>
                      <a:pt x="1304" y="200"/>
                      <a:pt x="1318" y="205"/>
                    </a:cubicBezTo>
                    <a:cubicBezTo>
                      <a:pt x="1319" y="236"/>
                      <a:pt x="1313" y="331"/>
                      <a:pt x="1341" y="359"/>
                    </a:cubicBezTo>
                    <a:cubicBezTo>
                      <a:pt x="1351" y="390"/>
                      <a:pt x="1341" y="424"/>
                      <a:pt x="1350" y="455"/>
                    </a:cubicBezTo>
                    <a:cubicBezTo>
                      <a:pt x="1353" y="476"/>
                      <a:pt x="1356" y="498"/>
                      <a:pt x="1360" y="519"/>
                    </a:cubicBezTo>
                    <a:cubicBezTo>
                      <a:pt x="1358" y="555"/>
                      <a:pt x="1363" y="565"/>
                      <a:pt x="1347" y="589"/>
                    </a:cubicBezTo>
                    <a:cubicBezTo>
                      <a:pt x="1344" y="635"/>
                      <a:pt x="1342" y="661"/>
                      <a:pt x="1344" y="708"/>
                    </a:cubicBezTo>
                    <a:cubicBezTo>
                      <a:pt x="1342" y="761"/>
                      <a:pt x="1358" y="806"/>
                      <a:pt x="1315" y="836"/>
                    </a:cubicBezTo>
                    <a:cubicBezTo>
                      <a:pt x="1304" y="853"/>
                      <a:pt x="1290" y="869"/>
                      <a:pt x="1277" y="884"/>
                    </a:cubicBezTo>
                    <a:cubicBezTo>
                      <a:pt x="1273" y="908"/>
                      <a:pt x="1268" y="934"/>
                      <a:pt x="1254" y="954"/>
                    </a:cubicBezTo>
                    <a:cubicBezTo>
                      <a:pt x="1251" y="965"/>
                      <a:pt x="1246" y="972"/>
                      <a:pt x="1238" y="980"/>
                    </a:cubicBezTo>
                    <a:cubicBezTo>
                      <a:pt x="1225" y="1020"/>
                      <a:pt x="1189" y="1055"/>
                      <a:pt x="1158" y="1082"/>
                    </a:cubicBezTo>
                    <a:cubicBezTo>
                      <a:pt x="1150" y="1107"/>
                      <a:pt x="1147" y="1106"/>
                      <a:pt x="1123" y="1117"/>
                    </a:cubicBezTo>
                    <a:cubicBezTo>
                      <a:pt x="1108" y="1134"/>
                      <a:pt x="1083" y="1148"/>
                      <a:pt x="1062" y="1156"/>
                    </a:cubicBezTo>
                    <a:cubicBezTo>
                      <a:pt x="1036" y="1196"/>
                      <a:pt x="987" y="1189"/>
                      <a:pt x="944" y="1191"/>
                    </a:cubicBezTo>
                    <a:cubicBezTo>
                      <a:pt x="936" y="1192"/>
                      <a:pt x="928" y="1191"/>
                      <a:pt x="921" y="1194"/>
                    </a:cubicBezTo>
                    <a:cubicBezTo>
                      <a:pt x="914" y="1197"/>
                      <a:pt x="910" y="1207"/>
                      <a:pt x="902" y="1207"/>
                    </a:cubicBezTo>
                    <a:cubicBezTo>
                      <a:pt x="871" y="1208"/>
                      <a:pt x="840" y="1209"/>
                      <a:pt x="809" y="1210"/>
                    </a:cubicBezTo>
                    <a:cubicBezTo>
                      <a:pt x="790" y="1215"/>
                      <a:pt x="776" y="1217"/>
                      <a:pt x="755" y="1220"/>
                    </a:cubicBezTo>
                    <a:cubicBezTo>
                      <a:pt x="661" y="1219"/>
                      <a:pt x="567" y="1219"/>
                      <a:pt x="473" y="1216"/>
                    </a:cubicBezTo>
                    <a:cubicBezTo>
                      <a:pt x="417" y="1214"/>
                      <a:pt x="369" y="1175"/>
                      <a:pt x="320" y="1159"/>
                    </a:cubicBezTo>
                    <a:cubicBezTo>
                      <a:pt x="307" y="1146"/>
                      <a:pt x="277" y="1141"/>
                      <a:pt x="269" y="1133"/>
                    </a:cubicBezTo>
                    <a:cubicBezTo>
                      <a:pt x="268" y="1132"/>
                      <a:pt x="269" y="1129"/>
                      <a:pt x="269" y="1127"/>
                    </a:cubicBezTo>
                    <a:close/>
                  </a:path>
                </a:pathLst>
              </a:custGeom>
              <a:solidFill>
                <a:srgbClr val="FFC1C1"/>
              </a:solidFill>
              <a:ln w="19050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457" name="Freeform 187"/>
              <p:cNvSpPr>
                <a:spLocks/>
              </p:cNvSpPr>
              <p:nvPr/>
            </p:nvSpPr>
            <p:spPr bwMode="auto">
              <a:xfrm>
                <a:off x="363" y="603"/>
                <a:ext cx="382" cy="310"/>
              </a:xfrm>
              <a:custGeom>
                <a:avLst/>
                <a:gdLst>
                  <a:gd name="T0" fmla="*/ 8 w 500"/>
                  <a:gd name="T1" fmla="*/ 173 h 445"/>
                  <a:gd name="T2" fmla="*/ 0 w 500"/>
                  <a:gd name="T3" fmla="*/ 159 h 445"/>
                  <a:gd name="T4" fmla="*/ 18 w 500"/>
                  <a:gd name="T5" fmla="*/ 95 h 445"/>
                  <a:gd name="T6" fmla="*/ 21 w 500"/>
                  <a:gd name="T7" fmla="*/ 90 h 445"/>
                  <a:gd name="T8" fmla="*/ 22 w 500"/>
                  <a:gd name="T9" fmla="*/ 78 h 445"/>
                  <a:gd name="T10" fmla="*/ 53 w 500"/>
                  <a:gd name="T11" fmla="*/ 47 h 445"/>
                  <a:gd name="T12" fmla="*/ 77 w 500"/>
                  <a:gd name="T13" fmla="*/ 31 h 445"/>
                  <a:gd name="T14" fmla="*/ 103 w 500"/>
                  <a:gd name="T15" fmla="*/ 18 h 445"/>
                  <a:gd name="T16" fmla="*/ 136 w 500"/>
                  <a:gd name="T17" fmla="*/ 1 h 445"/>
                  <a:gd name="T18" fmla="*/ 305 w 500"/>
                  <a:gd name="T19" fmla="*/ 11 h 445"/>
                  <a:gd name="T20" fmla="*/ 325 w 500"/>
                  <a:gd name="T21" fmla="*/ 40 h 445"/>
                  <a:gd name="T22" fmla="*/ 342 w 500"/>
                  <a:gd name="T23" fmla="*/ 47 h 445"/>
                  <a:gd name="T24" fmla="*/ 356 w 500"/>
                  <a:gd name="T25" fmla="*/ 56 h 445"/>
                  <a:gd name="T26" fmla="*/ 371 w 500"/>
                  <a:gd name="T27" fmla="*/ 85 h 445"/>
                  <a:gd name="T28" fmla="*/ 367 w 500"/>
                  <a:gd name="T29" fmla="*/ 189 h 445"/>
                  <a:gd name="T30" fmla="*/ 356 w 500"/>
                  <a:gd name="T31" fmla="*/ 207 h 445"/>
                  <a:gd name="T32" fmla="*/ 342 w 500"/>
                  <a:gd name="T33" fmla="*/ 232 h 445"/>
                  <a:gd name="T34" fmla="*/ 338 w 500"/>
                  <a:gd name="T35" fmla="*/ 242 h 445"/>
                  <a:gd name="T36" fmla="*/ 326 w 500"/>
                  <a:gd name="T37" fmla="*/ 249 h 445"/>
                  <a:gd name="T38" fmla="*/ 312 w 500"/>
                  <a:gd name="T39" fmla="*/ 264 h 445"/>
                  <a:gd name="T40" fmla="*/ 306 w 500"/>
                  <a:gd name="T41" fmla="*/ 269 h 445"/>
                  <a:gd name="T42" fmla="*/ 290 w 500"/>
                  <a:gd name="T43" fmla="*/ 286 h 445"/>
                  <a:gd name="T44" fmla="*/ 235 w 500"/>
                  <a:gd name="T45" fmla="*/ 301 h 445"/>
                  <a:gd name="T46" fmla="*/ 125 w 500"/>
                  <a:gd name="T47" fmla="*/ 299 h 445"/>
                  <a:gd name="T48" fmla="*/ 108 w 500"/>
                  <a:gd name="T49" fmla="*/ 290 h 445"/>
                  <a:gd name="T50" fmla="*/ 70 w 500"/>
                  <a:gd name="T51" fmla="*/ 268 h 445"/>
                  <a:gd name="T52" fmla="*/ 55 w 500"/>
                  <a:gd name="T53" fmla="*/ 254 h 445"/>
                  <a:gd name="T54" fmla="*/ 21 w 500"/>
                  <a:gd name="T55" fmla="*/ 212 h 445"/>
                  <a:gd name="T56" fmla="*/ 8 w 500"/>
                  <a:gd name="T57" fmla="*/ 173 h 445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w 500"/>
                  <a:gd name="T88" fmla="*/ 0 h 445"/>
                  <a:gd name="T89" fmla="*/ 500 w 500"/>
                  <a:gd name="T90" fmla="*/ 445 h 445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T87" t="T88" r="T89" b="T90"/>
                <a:pathLst>
                  <a:path w="500" h="445">
                    <a:moveTo>
                      <a:pt x="10" y="249"/>
                    </a:moveTo>
                    <a:cubicBezTo>
                      <a:pt x="5" y="242"/>
                      <a:pt x="3" y="236"/>
                      <a:pt x="0" y="228"/>
                    </a:cubicBezTo>
                    <a:cubicBezTo>
                      <a:pt x="4" y="194"/>
                      <a:pt x="1" y="162"/>
                      <a:pt x="24" y="136"/>
                    </a:cubicBezTo>
                    <a:cubicBezTo>
                      <a:pt x="25" y="134"/>
                      <a:pt x="26" y="131"/>
                      <a:pt x="27" y="129"/>
                    </a:cubicBezTo>
                    <a:cubicBezTo>
                      <a:pt x="28" y="123"/>
                      <a:pt x="27" y="117"/>
                      <a:pt x="29" y="112"/>
                    </a:cubicBezTo>
                    <a:cubicBezTo>
                      <a:pt x="31" y="104"/>
                      <a:pt x="63" y="77"/>
                      <a:pt x="70" y="67"/>
                    </a:cubicBezTo>
                    <a:cubicBezTo>
                      <a:pt x="74" y="53"/>
                      <a:pt x="89" y="50"/>
                      <a:pt x="101" y="45"/>
                    </a:cubicBezTo>
                    <a:cubicBezTo>
                      <a:pt x="106" y="28"/>
                      <a:pt x="120" y="30"/>
                      <a:pt x="135" y="26"/>
                    </a:cubicBezTo>
                    <a:cubicBezTo>
                      <a:pt x="150" y="15"/>
                      <a:pt x="160" y="7"/>
                      <a:pt x="178" y="2"/>
                    </a:cubicBezTo>
                    <a:cubicBezTo>
                      <a:pt x="408" y="4"/>
                      <a:pt x="304" y="0"/>
                      <a:pt x="399" y="16"/>
                    </a:cubicBezTo>
                    <a:cubicBezTo>
                      <a:pt x="414" y="27"/>
                      <a:pt x="415" y="44"/>
                      <a:pt x="425" y="57"/>
                    </a:cubicBezTo>
                    <a:cubicBezTo>
                      <a:pt x="430" y="63"/>
                      <a:pt x="440" y="65"/>
                      <a:pt x="447" y="67"/>
                    </a:cubicBezTo>
                    <a:cubicBezTo>
                      <a:pt x="452" y="76"/>
                      <a:pt x="458" y="75"/>
                      <a:pt x="466" y="81"/>
                    </a:cubicBezTo>
                    <a:cubicBezTo>
                      <a:pt x="470" y="97"/>
                      <a:pt x="473" y="110"/>
                      <a:pt x="485" y="122"/>
                    </a:cubicBezTo>
                    <a:cubicBezTo>
                      <a:pt x="499" y="169"/>
                      <a:pt x="500" y="225"/>
                      <a:pt x="480" y="271"/>
                    </a:cubicBezTo>
                    <a:cubicBezTo>
                      <a:pt x="478" y="286"/>
                      <a:pt x="479" y="290"/>
                      <a:pt x="466" y="297"/>
                    </a:cubicBezTo>
                    <a:cubicBezTo>
                      <a:pt x="459" y="307"/>
                      <a:pt x="453" y="321"/>
                      <a:pt x="447" y="333"/>
                    </a:cubicBezTo>
                    <a:cubicBezTo>
                      <a:pt x="445" y="338"/>
                      <a:pt x="446" y="344"/>
                      <a:pt x="442" y="348"/>
                    </a:cubicBezTo>
                    <a:cubicBezTo>
                      <a:pt x="438" y="352"/>
                      <a:pt x="427" y="357"/>
                      <a:pt x="427" y="357"/>
                    </a:cubicBezTo>
                    <a:cubicBezTo>
                      <a:pt x="419" y="370"/>
                      <a:pt x="425" y="362"/>
                      <a:pt x="408" y="379"/>
                    </a:cubicBezTo>
                    <a:cubicBezTo>
                      <a:pt x="406" y="381"/>
                      <a:pt x="401" y="386"/>
                      <a:pt x="401" y="386"/>
                    </a:cubicBezTo>
                    <a:cubicBezTo>
                      <a:pt x="397" y="400"/>
                      <a:pt x="389" y="401"/>
                      <a:pt x="379" y="410"/>
                    </a:cubicBezTo>
                    <a:cubicBezTo>
                      <a:pt x="348" y="437"/>
                      <a:pt x="369" y="428"/>
                      <a:pt x="307" y="432"/>
                    </a:cubicBezTo>
                    <a:cubicBezTo>
                      <a:pt x="261" y="445"/>
                      <a:pt x="209" y="443"/>
                      <a:pt x="163" y="429"/>
                    </a:cubicBezTo>
                    <a:cubicBezTo>
                      <a:pt x="156" y="424"/>
                      <a:pt x="149" y="423"/>
                      <a:pt x="142" y="417"/>
                    </a:cubicBezTo>
                    <a:cubicBezTo>
                      <a:pt x="125" y="403"/>
                      <a:pt x="112" y="389"/>
                      <a:pt x="91" y="384"/>
                    </a:cubicBezTo>
                    <a:cubicBezTo>
                      <a:pt x="86" y="374"/>
                      <a:pt x="79" y="373"/>
                      <a:pt x="72" y="364"/>
                    </a:cubicBezTo>
                    <a:cubicBezTo>
                      <a:pt x="56" y="343"/>
                      <a:pt x="49" y="320"/>
                      <a:pt x="27" y="304"/>
                    </a:cubicBezTo>
                    <a:cubicBezTo>
                      <a:pt x="18" y="282"/>
                      <a:pt x="10" y="275"/>
                      <a:pt x="10" y="249"/>
                    </a:cubicBezTo>
                    <a:close/>
                  </a:path>
                </a:pathLst>
              </a:custGeom>
              <a:solidFill>
                <a:srgbClr val="BFBFBF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</p:grpSp>
        <p:sp>
          <p:nvSpPr>
            <p:cNvPr id="1436" name="Oval 1435"/>
            <p:cNvSpPr/>
            <p:nvPr/>
          </p:nvSpPr>
          <p:spPr>
            <a:xfrm>
              <a:off x="5852090" y="1926291"/>
              <a:ext cx="228600" cy="228600"/>
            </a:xfrm>
            <a:prstGeom prst="ellipse">
              <a:avLst/>
            </a:prstGeom>
            <a:solidFill>
              <a:srgbClr val="E46C0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37" name="Oval 1436"/>
            <p:cNvSpPr/>
            <p:nvPr/>
          </p:nvSpPr>
          <p:spPr>
            <a:xfrm>
              <a:off x="5568559" y="5069157"/>
              <a:ext cx="228600" cy="228600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38" name="Oval 1437"/>
            <p:cNvSpPr/>
            <p:nvPr/>
          </p:nvSpPr>
          <p:spPr>
            <a:xfrm>
              <a:off x="5965011" y="4016427"/>
              <a:ext cx="228600" cy="228600"/>
            </a:xfrm>
            <a:prstGeom prst="ellipse">
              <a:avLst/>
            </a:prstGeom>
            <a:solidFill>
              <a:srgbClr val="00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39" name="Oval 1438"/>
            <p:cNvSpPr/>
            <p:nvPr/>
          </p:nvSpPr>
          <p:spPr>
            <a:xfrm>
              <a:off x="3670625" y="4831708"/>
              <a:ext cx="228600" cy="228600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40" name="Oval 1439"/>
            <p:cNvSpPr/>
            <p:nvPr/>
          </p:nvSpPr>
          <p:spPr>
            <a:xfrm>
              <a:off x="2709889" y="3225138"/>
              <a:ext cx="228600" cy="228600"/>
            </a:xfrm>
            <a:prstGeom prst="ellipse">
              <a:avLst/>
            </a:prstGeom>
            <a:solidFill>
              <a:srgbClr val="00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41" name="Oval 1440"/>
            <p:cNvSpPr/>
            <p:nvPr/>
          </p:nvSpPr>
          <p:spPr>
            <a:xfrm>
              <a:off x="3927344" y="2596398"/>
              <a:ext cx="228600" cy="228600"/>
            </a:xfrm>
            <a:prstGeom prst="ellipse">
              <a:avLst/>
            </a:prstGeom>
            <a:solidFill>
              <a:srgbClr val="E46C0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42" name="Oval 1441"/>
            <p:cNvSpPr/>
            <p:nvPr/>
          </p:nvSpPr>
          <p:spPr>
            <a:xfrm>
              <a:off x="5608456" y="5901863"/>
              <a:ext cx="228600" cy="228600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43" name="Oval 1442"/>
            <p:cNvSpPr/>
            <p:nvPr/>
          </p:nvSpPr>
          <p:spPr>
            <a:xfrm>
              <a:off x="4649701" y="6209446"/>
              <a:ext cx="228600" cy="228600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44" name="Oval 1443"/>
            <p:cNvSpPr/>
            <p:nvPr/>
          </p:nvSpPr>
          <p:spPr>
            <a:xfrm>
              <a:off x="4610432" y="5332141"/>
              <a:ext cx="228600" cy="228600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45" name="Oval 1444"/>
            <p:cNvSpPr/>
            <p:nvPr/>
          </p:nvSpPr>
          <p:spPr>
            <a:xfrm>
              <a:off x="6461695" y="5231533"/>
              <a:ext cx="228600" cy="228600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46" name="Oval 1445"/>
            <p:cNvSpPr/>
            <p:nvPr/>
          </p:nvSpPr>
          <p:spPr>
            <a:xfrm>
              <a:off x="6889439" y="4468414"/>
              <a:ext cx="228600" cy="228600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47" name="Oval 1446"/>
            <p:cNvSpPr/>
            <p:nvPr/>
          </p:nvSpPr>
          <p:spPr>
            <a:xfrm>
              <a:off x="4851577" y="4245027"/>
              <a:ext cx="228600" cy="228600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48" name="Oval 1447"/>
            <p:cNvSpPr/>
            <p:nvPr/>
          </p:nvSpPr>
          <p:spPr>
            <a:xfrm>
              <a:off x="4449488" y="3406632"/>
              <a:ext cx="228600" cy="228600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49" name="Oval 1448"/>
            <p:cNvSpPr/>
            <p:nvPr/>
          </p:nvSpPr>
          <p:spPr>
            <a:xfrm>
              <a:off x="5608456" y="3188860"/>
              <a:ext cx="228600" cy="228600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50" name="Oval 1449"/>
            <p:cNvSpPr/>
            <p:nvPr/>
          </p:nvSpPr>
          <p:spPr>
            <a:xfrm>
              <a:off x="2612972" y="4257611"/>
              <a:ext cx="228600" cy="228600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51" name="Oval 1450"/>
            <p:cNvSpPr/>
            <p:nvPr/>
          </p:nvSpPr>
          <p:spPr>
            <a:xfrm>
              <a:off x="3662981" y="6082065"/>
              <a:ext cx="228600" cy="228600"/>
            </a:xfrm>
            <a:prstGeom prst="ellipse">
              <a:avLst/>
            </a:prstGeom>
            <a:solidFill>
              <a:srgbClr val="00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52" name="Oval 1451"/>
            <p:cNvSpPr/>
            <p:nvPr/>
          </p:nvSpPr>
          <p:spPr>
            <a:xfrm>
              <a:off x="2897543" y="5324386"/>
              <a:ext cx="228600" cy="228600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53" name="Oval 1452"/>
            <p:cNvSpPr/>
            <p:nvPr/>
          </p:nvSpPr>
          <p:spPr>
            <a:xfrm>
              <a:off x="3094119" y="2173312"/>
              <a:ext cx="228600" cy="228600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54" name="Oval 1453"/>
            <p:cNvSpPr/>
            <p:nvPr/>
          </p:nvSpPr>
          <p:spPr>
            <a:xfrm>
              <a:off x="6493363" y="2557613"/>
              <a:ext cx="228600" cy="228600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55" name="Oval 1454"/>
            <p:cNvSpPr/>
            <p:nvPr/>
          </p:nvSpPr>
          <p:spPr>
            <a:xfrm>
              <a:off x="4927219" y="1524000"/>
              <a:ext cx="228600" cy="228600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538" name="Group 606"/>
          <p:cNvGrpSpPr/>
          <p:nvPr/>
        </p:nvGrpSpPr>
        <p:grpSpPr>
          <a:xfrm>
            <a:off x="6982408" y="1737816"/>
            <a:ext cx="2000880" cy="2282194"/>
            <a:chOff x="2137815" y="1136616"/>
            <a:chExt cx="5192049" cy="5568984"/>
          </a:xfrm>
        </p:grpSpPr>
        <p:grpSp>
          <p:nvGrpSpPr>
            <p:cNvPr id="1539" name="Group 193"/>
            <p:cNvGrpSpPr>
              <a:grpSpLocks/>
            </p:cNvGrpSpPr>
            <p:nvPr/>
          </p:nvGrpSpPr>
          <p:grpSpPr bwMode="auto">
            <a:xfrm>
              <a:off x="2545538" y="1811679"/>
              <a:ext cx="987288" cy="903974"/>
              <a:chOff x="311" y="500"/>
              <a:chExt cx="474" cy="434"/>
            </a:xfrm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grpSpPr>
          <p:sp>
            <p:nvSpPr>
              <p:cNvPr id="1663" name="Freeform 186"/>
              <p:cNvSpPr>
                <a:spLocks/>
              </p:cNvSpPr>
              <p:nvPr/>
            </p:nvSpPr>
            <p:spPr bwMode="auto">
              <a:xfrm>
                <a:off x="311" y="500"/>
                <a:ext cx="474" cy="434"/>
              </a:xfrm>
              <a:custGeom>
                <a:avLst/>
                <a:gdLst>
                  <a:gd name="T0" fmla="*/ 94 w 1363"/>
                  <a:gd name="T1" fmla="*/ 401 h 1220"/>
                  <a:gd name="T2" fmla="*/ 74 w 1363"/>
                  <a:gd name="T3" fmla="*/ 384 h 1220"/>
                  <a:gd name="T4" fmla="*/ 61 w 1363"/>
                  <a:gd name="T5" fmla="*/ 371 h 1220"/>
                  <a:gd name="T6" fmla="*/ 50 w 1363"/>
                  <a:gd name="T7" fmla="*/ 355 h 1220"/>
                  <a:gd name="T8" fmla="*/ 45 w 1363"/>
                  <a:gd name="T9" fmla="*/ 345 h 1220"/>
                  <a:gd name="T10" fmla="*/ 35 w 1363"/>
                  <a:gd name="T11" fmla="*/ 334 h 1220"/>
                  <a:gd name="T12" fmla="*/ 30 w 1363"/>
                  <a:gd name="T13" fmla="*/ 323 h 1220"/>
                  <a:gd name="T14" fmla="*/ 19 w 1363"/>
                  <a:gd name="T15" fmla="*/ 302 h 1220"/>
                  <a:gd name="T16" fmla="*/ 14 w 1363"/>
                  <a:gd name="T17" fmla="*/ 277 h 1220"/>
                  <a:gd name="T18" fmla="*/ 8 w 1363"/>
                  <a:gd name="T19" fmla="*/ 256 h 1220"/>
                  <a:gd name="T20" fmla="*/ 16 w 1363"/>
                  <a:gd name="T21" fmla="*/ 166 h 1220"/>
                  <a:gd name="T22" fmla="*/ 21 w 1363"/>
                  <a:gd name="T23" fmla="*/ 157 h 1220"/>
                  <a:gd name="T24" fmla="*/ 31 w 1363"/>
                  <a:gd name="T25" fmla="*/ 123 h 1220"/>
                  <a:gd name="T26" fmla="*/ 38 w 1363"/>
                  <a:gd name="T27" fmla="*/ 110 h 1220"/>
                  <a:gd name="T28" fmla="*/ 41 w 1363"/>
                  <a:gd name="T29" fmla="*/ 95 h 1220"/>
                  <a:gd name="T30" fmla="*/ 53 w 1363"/>
                  <a:gd name="T31" fmla="*/ 82 h 1220"/>
                  <a:gd name="T32" fmla="*/ 64 w 1363"/>
                  <a:gd name="T33" fmla="*/ 72 h 1220"/>
                  <a:gd name="T34" fmla="*/ 67 w 1363"/>
                  <a:gd name="T35" fmla="*/ 70 h 1220"/>
                  <a:gd name="T36" fmla="*/ 69 w 1363"/>
                  <a:gd name="T37" fmla="*/ 66 h 1220"/>
                  <a:gd name="T38" fmla="*/ 78 w 1363"/>
                  <a:gd name="T39" fmla="*/ 60 h 1220"/>
                  <a:gd name="T40" fmla="*/ 89 w 1363"/>
                  <a:gd name="T41" fmla="*/ 51 h 1220"/>
                  <a:gd name="T42" fmla="*/ 98 w 1363"/>
                  <a:gd name="T43" fmla="*/ 44 h 1220"/>
                  <a:gd name="T44" fmla="*/ 118 w 1363"/>
                  <a:gd name="T45" fmla="*/ 30 h 1220"/>
                  <a:gd name="T46" fmla="*/ 140 w 1363"/>
                  <a:gd name="T47" fmla="*/ 18 h 1220"/>
                  <a:gd name="T48" fmla="*/ 214 w 1363"/>
                  <a:gd name="T49" fmla="*/ 5 h 1220"/>
                  <a:gd name="T50" fmla="*/ 317 w 1363"/>
                  <a:gd name="T51" fmla="*/ 7 h 1220"/>
                  <a:gd name="T52" fmla="*/ 366 w 1363"/>
                  <a:gd name="T53" fmla="*/ 11 h 1220"/>
                  <a:gd name="T54" fmla="*/ 378 w 1363"/>
                  <a:gd name="T55" fmla="*/ 15 h 1220"/>
                  <a:gd name="T56" fmla="*/ 389 w 1363"/>
                  <a:gd name="T57" fmla="*/ 21 h 1220"/>
                  <a:gd name="T58" fmla="*/ 398 w 1363"/>
                  <a:gd name="T59" fmla="*/ 24 h 1220"/>
                  <a:gd name="T60" fmla="*/ 411 w 1363"/>
                  <a:gd name="T61" fmla="*/ 32 h 1220"/>
                  <a:gd name="T62" fmla="*/ 417 w 1363"/>
                  <a:gd name="T63" fmla="*/ 41 h 1220"/>
                  <a:gd name="T64" fmla="*/ 440 w 1363"/>
                  <a:gd name="T65" fmla="*/ 49 h 1220"/>
                  <a:gd name="T66" fmla="*/ 446 w 1363"/>
                  <a:gd name="T67" fmla="*/ 65 h 1220"/>
                  <a:gd name="T68" fmla="*/ 458 w 1363"/>
                  <a:gd name="T69" fmla="*/ 73 h 1220"/>
                  <a:gd name="T70" fmla="*/ 466 w 1363"/>
                  <a:gd name="T71" fmla="*/ 128 h 1220"/>
                  <a:gd name="T72" fmla="*/ 469 w 1363"/>
                  <a:gd name="T73" fmla="*/ 162 h 1220"/>
                  <a:gd name="T74" fmla="*/ 473 w 1363"/>
                  <a:gd name="T75" fmla="*/ 185 h 1220"/>
                  <a:gd name="T76" fmla="*/ 468 w 1363"/>
                  <a:gd name="T77" fmla="*/ 210 h 1220"/>
                  <a:gd name="T78" fmla="*/ 467 w 1363"/>
                  <a:gd name="T79" fmla="*/ 252 h 1220"/>
                  <a:gd name="T80" fmla="*/ 457 w 1363"/>
                  <a:gd name="T81" fmla="*/ 297 h 1220"/>
                  <a:gd name="T82" fmla="*/ 444 w 1363"/>
                  <a:gd name="T83" fmla="*/ 314 h 1220"/>
                  <a:gd name="T84" fmla="*/ 436 w 1363"/>
                  <a:gd name="T85" fmla="*/ 339 h 1220"/>
                  <a:gd name="T86" fmla="*/ 431 w 1363"/>
                  <a:gd name="T87" fmla="*/ 349 h 1220"/>
                  <a:gd name="T88" fmla="*/ 403 w 1363"/>
                  <a:gd name="T89" fmla="*/ 385 h 1220"/>
                  <a:gd name="T90" fmla="*/ 391 w 1363"/>
                  <a:gd name="T91" fmla="*/ 397 h 1220"/>
                  <a:gd name="T92" fmla="*/ 369 w 1363"/>
                  <a:gd name="T93" fmla="*/ 411 h 1220"/>
                  <a:gd name="T94" fmla="*/ 328 w 1363"/>
                  <a:gd name="T95" fmla="*/ 424 h 1220"/>
                  <a:gd name="T96" fmla="*/ 320 w 1363"/>
                  <a:gd name="T97" fmla="*/ 425 h 1220"/>
                  <a:gd name="T98" fmla="*/ 314 w 1363"/>
                  <a:gd name="T99" fmla="*/ 429 h 1220"/>
                  <a:gd name="T100" fmla="*/ 281 w 1363"/>
                  <a:gd name="T101" fmla="*/ 430 h 1220"/>
                  <a:gd name="T102" fmla="*/ 263 w 1363"/>
                  <a:gd name="T103" fmla="*/ 434 h 1220"/>
                  <a:gd name="T104" fmla="*/ 164 w 1363"/>
                  <a:gd name="T105" fmla="*/ 433 h 1220"/>
                  <a:gd name="T106" fmla="*/ 111 w 1363"/>
                  <a:gd name="T107" fmla="*/ 412 h 1220"/>
                  <a:gd name="T108" fmla="*/ 94 w 1363"/>
                  <a:gd name="T109" fmla="*/ 403 h 1220"/>
                  <a:gd name="T110" fmla="*/ 94 w 1363"/>
                  <a:gd name="T111" fmla="*/ 401 h 1220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w 1363"/>
                  <a:gd name="T169" fmla="*/ 0 h 1220"/>
                  <a:gd name="T170" fmla="*/ 1363 w 1363"/>
                  <a:gd name="T171" fmla="*/ 1220 h 1220"/>
                </a:gdLst>
                <a:ahLst/>
                <a:cxnLst>
                  <a:cxn ang="T112">
                    <a:pos x="T0" y="T1"/>
                  </a:cxn>
                  <a:cxn ang="T113">
                    <a:pos x="T2" y="T3"/>
                  </a:cxn>
                  <a:cxn ang="T114">
                    <a:pos x="T4" y="T5"/>
                  </a:cxn>
                  <a:cxn ang="T115">
                    <a:pos x="T6" y="T7"/>
                  </a:cxn>
                  <a:cxn ang="T116">
                    <a:pos x="T8" y="T9"/>
                  </a:cxn>
                  <a:cxn ang="T117">
                    <a:pos x="T10" y="T11"/>
                  </a:cxn>
                  <a:cxn ang="T118">
                    <a:pos x="T12" y="T13"/>
                  </a:cxn>
                  <a:cxn ang="T119">
                    <a:pos x="T14" y="T15"/>
                  </a:cxn>
                  <a:cxn ang="T120">
                    <a:pos x="T16" y="T17"/>
                  </a:cxn>
                  <a:cxn ang="T121">
                    <a:pos x="T18" y="T19"/>
                  </a:cxn>
                  <a:cxn ang="T122">
                    <a:pos x="T20" y="T21"/>
                  </a:cxn>
                  <a:cxn ang="T123">
                    <a:pos x="T22" y="T23"/>
                  </a:cxn>
                  <a:cxn ang="T124">
                    <a:pos x="T24" y="T25"/>
                  </a:cxn>
                  <a:cxn ang="T125">
                    <a:pos x="T26" y="T27"/>
                  </a:cxn>
                  <a:cxn ang="T126">
                    <a:pos x="T28" y="T29"/>
                  </a:cxn>
                  <a:cxn ang="T127">
                    <a:pos x="T30" y="T31"/>
                  </a:cxn>
                  <a:cxn ang="T128">
                    <a:pos x="T32" y="T33"/>
                  </a:cxn>
                  <a:cxn ang="T129">
                    <a:pos x="T34" y="T35"/>
                  </a:cxn>
                  <a:cxn ang="T130">
                    <a:pos x="T36" y="T37"/>
                  </a:cxn>
                  <a:cxn ang="T131">
                    <a:pos x="T38" y="T39"/>
                  </a:cxn>
                  <a:cxn ang="T132">
                    <a:pos x="T40" y="T41"/>
                  </a:cxn>
                  <a:cxn ang="T133">
                    <a:pos x="T42" y="T43"/>
                  </a:cxn>
                  <a:cxn ang="T134">
                    <a:pos x="T44" y="T45"/>
                  </a:cxn>
                  <a:cxn ang="T135">
                    <a:pos x="T46" y="T47"/>
                  </a:cxn>
                  <a:cxn ang="T136">
                    <a:pos x="T48" y="T49"/>
                  </a:cxn>
                  <a:cxn ang="T137">
                    <a:pos x="T50" y="T51"/>
                  </a:cxn>
                  <a:cxn ang="T138">
                    <a:pos x="T52" y="T53"/>
                  </a:cxn>
                  <a:cxn ang="T139">
                    <a:pos x="T54" y="T55"/>
                  </a:cxn>
                  <a:cxn ang="T140">
                    <a:pos x="T56" y="T57"/>
                  </a:cxn>
                  <a:cxn ang="T141">
                    <a:pos x="T58" y="T59"/>
                  </a:cxn>
                  <a:cxn ang="T142">
                    <a:pos x="T60" y="T61"/>
                  </a:cxn>
                  <a:cxn ang="T143">
                    <a:pos x="T62" y="T63"/>
                  </a:cxn>
                  <a:cxn ang="T144">
                    <a:pos x="T64" y="T65"/>
                  </a:cxn>
                  <a:cxn ang="T145">
                    <a:pos x="T66" y="T67"/>
                  </a:cxn>
                  <a:cxn ang="T146">
                    <a:pos x="T68" y="T69"/>
                  </a:cxn>
                  <a:cxn ang="T147">
                    <a:pos x="T70" y="T71"/>
                  </a:cxn>
                  <a:cxn ang="T148">
                    <a:pos x="T72" y="T73"/>
                  </a:cxn>
                  <a:cxn ang="T149">
                    <a:pos x="T74" y="T75"/>
                  </a:cxn>
                  <a:cxn ang="T150">
                    <a:pos x="T76" y="T77"/>
                  </a:cxn>
                  <a:cxn ang="T151">
                    <a:pos x="T78" y="T79"/>
                  </a:cxn>
                  <a:cxn ang="T152">
                    <a:pos x="T80" y="T81"/>
                  </a:cxn>
                  <a:cxn ang="T153">
                    <a:pos x="T82" y="T83"/>
                  </a:cxn>
                  <a:cxn ang="T154">
                    <a:pos x="T84" y="T85"/>
                  </a:cxn>
                  <a:cxn ang="T155">
                    <a:pos x="T86" y="T87"/>
                  </a:cxn>
                  <a:cxn ang="T156">
                    <a:pos x="T88" y="T89"/>
                  </a:cxn>
                  <a:cxn ang="T157">
                    <a:pos x="T90" y="T91"/>
                  </a:cxn>
                  <a:cxn ang="T158">
                    <a:pos x="T92" y="T93"/>
                  </a:cxn>
                  <a:cxn ang="T159">
                    <a:pos x="T94" y="T95"/>
                  </a:cxn>
                  <a:cxn ang="T160">
                    <a:pos x="T96" y="T97"/>
                  </a:cxn>
                  <a:cxn ang="T161">
                    <a:pos x="T98" y="T99"/>
                  </a:cxn>
                  <a:cxn ang="T162">
                    <a:pos x="T100" y="T101"/>
                  </a:cxn>
                  <a:cxn ang="T163">
                    <a:pos x="T102" y="T103"/>
                  </a:cxn>
                  <a:cxn ang="T164">
                    <a:pos x="T104" y="T105"/>
                  </a:cxn>
                  <a:cxn ang="T165">
                    <a:pos x="T106" y="T107"/>
                  </a:cxn>
                  <a:cxn ang="T166">
                    <a:pos x="T108" y="T109"/>
                  </a:cxn>
                  <a:cxn ang="T167">
                    <a:pos x="T110" y="T111"/>
                  </a:cxn>
                </a:cxnLst>
                <a:rect l="T168" t="T169" r="T170" b="T171"/>
                <a:pathLst>
                  <a:path w="1363" h="1220">
                    <a:moveTo>
                      <a:pt x="269" y="1127"/>
                    </a:moveTo>
                    <a:cubicBezTo>
                      <a:pt x="252" y="1110"/>
                      <a:pt x="231" y="1096"/>
                      <a:pt x="214" y="1079"/>
                    </a:cubicBezTo>
                    <a:cubicBezTo>
                      <a:pt x="201" y="1066"/>
                      <a:pt x="192" y="1055"/>
                      <a:pt x="176" y="1044"/>
                    </a:cubicBezTo>
                    <a:cubicBezTo>
                      <a:pt x="166" y="1030"/>
                      <a:pt x="158" y="1008"/>
                      <a:pt x="144" y="999"/>
                    </a:cubicBezTo>
                    <a:cubicBezTo>
                      <a:pt x="140" y="986"/>
                      <a:pt x="137" y="980"/>
                      <a:pt x="128" y="970"/>
                    </a:cubicBezTo>
                    <a:cubicBezTo>
                      <a:pt x="124" y="955"/>
                      <a:pt x="112" y="950"/>
                      <a:pt x="102" y="938"/>
                    </a:cubicBezTo>
                    <a:cubicBezTo>
                      <a:pt x="95" y="929"/>
                      <a:pt x="93" y="918"/>
                      <a:pt x="86" y="909"/>
                    </a:cubicBezTo>
                    <a:cubicBezTo>
                      <a:pt x="79" y="887"/>
                      <a:pt x="61" y="871"/>
                      <a:pt x="54" y="848"/>
                    </a:cubicBezTo>
                    <a:cubicBezTo>
                      <a:pt x="53" y="825"/>
                      <a:pt x="60" y="795"/>
                      <a:pt x="41" y="778"/>
                    </a:cubicBezTo>
                    <a:cubicBezTo>
                      <a:pt x="35" y="759"/>
                      <a:pt x="28" y="739"/>
                      <a:pt x="22" y="720"/>
                    </a:cubicBezTo>
                    <a:cubicBezTo>
                      <a:pt x="23" y="680"/>
                      <a:pt x="0" y="525"/>
                      <a:pt x="45" y="468"/>
                    </a:cubicBezTo>
                    <a:cubicBezTo>
                      <a:pt x="48" y="454"/>
                      <a:pt x="51" y="451"/>
                      <a:pt x="61" y="442"/>
                    </a:cubicBezTo>
                    <a:cubicBezTo>
                      <a:pt x="66" y="418"/>
                      <a:pt x="59" y="356"/>
                      <a:pt x="89" y="346"/>
                    </a:cubicBezTo>
                    <a:cubicBezTo>
                      <a:pt x="98" y="333"/>
                      <a:pt x="98" y="318"/>
                      <a:pt x="109" y="308"/>
                    </a:cubicBezTo>
                    <a:cubicBezTo>
                      <a:pt x="113" y="294"/>
                      <a:pt x="113" y="279"/>
                      <a:pt x="118" y="266"/>
                    </a:cubicBezTo>
                    <a:cubicBezTo>
                      <a:pt x="121" y="259"/>
                      <a:pt x="146" y="236"/>
                      <a:pt x="153" y="231"/>
                    </a:cubicBezTo>
                    <a:cubicBezTo>
                      <a:pt x="159" y="215"/>
                      <a:pt x="173" y="212"/>
                      <a:pt x="185" y="202"/>
                    </a:cubicBezTo>
                    <a:cubicBezTo>
                      <a:pt x="187" y="200"/>
                      <a:pt x="190" y="198"/>
                      <a:pt x="192" y="196"/>
                    </a:cubicBezTo>
                    <a:cubicBezTo>
                      <a:pt x="194" y="193"/>
                      <a:pt x="195" y="189"/>
                      <a:pt x="198" y="186"/>
                    </a:cubicBezTo>
                    <a:cubicBezTo>
                      <a:pt x="206" y="178"/>
                      <a:pt x="217" y="179"/>
                      <a:pt x="224" y="170"/>
                    </a:cubicBezTo>
                    <a:cubicBezTo>
                      <a:pt x="234" y="157"/>
                      <a:pt x="240" y="150"/>
                      <a:pt x="256" y="144"/>
                    </a:cubicBezTo>
                    <a:cubicBezTo>
                      <a:pt x="263" y="133"/>
                      <a:pt x="269" y="129"/>
                      <a:pt x="281" y="125"/>
                    </a:cubicBezTo>
                    <a:cubicBezTo>
                      <a:pt x="299" y="109"/>
                      <a:pt x="315" y="91"/>
                      <a:pt x="339" y="84"/>
                    </a:cubicBezTo>
                    <a:cubicBezTo>
                      <a:pt x="357" y="63"/>
                      <a:pt x="376" y="57"/>
                      <a:pt x="403" y="52"/>
                    </a:cubicBezTo>
                    <a:cubicBezTo>
                      <a:pt x="448" y="0"/>
                      <a:pt x="559" y="15"/>
                      <a:pt x="614" y="13"/>
                    </a:cubicBezTo>
                    <a:cubicBezTo>
                      <a:pt x="713" y="2"/>
                      <a:pt x="813" y="15"/>
                      <a:pt x="912" y="20"/>
                    </a:cubicBezTo>
                    <a:cubicBezTo>
                      <a:pt x="955" y="34"/>
                      <a:pt x="1013" y="31"/>
                      <a:pt x="1053" y="32"/>
                    </a:cubicBezTo>
                    <a:cubicBezTo>
                      <a:pt x="1064" y="37"/>
                      <a:pt x="1076" y="38"/>
                      <a:pt x="1088" y="42"/>
                    </a:cubicBezTo>
                    <a:cubicBezTo>
                      <a:pt x="1098" y="49"/>
                      <a:pt x="1108" y="54"/>
                      <a:pt x="1120" y="58"/>
                    </a:cubicBezTo>
                    <a:cubicBezTo>
                      <a:pt x="1144" y="74"/>
                      <a:pt x="1110" y="53"/>
                      <a:pt x="1145" y="68"/>
                    </a:cubicBezTo>
                    <a:cubicBezTo>
                      <a:pt x="1158" y="74"/>
                      <a:pt x="1167" y="86"/>
                      <a:pt x="1181" y="90"/>
                    </a:cubicBezTo>
                    <a:cubicBezTo>
                      <a:pt x="1193" y="98"/>
                      <a:pt x="1190" y="106"/>
                      <a:pt x="1200" y="116"/>
                    </a:cubicBezTo>
                    <a:cubicBezTo>
                      <a:pt x="1214" y="130"/>
                      <a:pt x="1246" y="133"/>
                      <a:pt x="1264" y="138"/>
                    </a:cubicBezTo>
                    <a:cubicBezTo>
                      <a:pt x="1274" y="155"/>
                      <a:pt x="1262" y="177"/>
                      <a:pt x="1283" y="183"/>
                    </a:cubicBezTo>
                    <a:cubicBezTo>
                      <a:pt x="1291" y="195"/>
                      <a:pt x="1304" y="200"/>
                      <a:pt x="1318" y="205"/>
                    </a:cubicBezTo>
                    <a:cubicBezTo>
                      <a:pt x="1319" y="236"/>
                      <a:pt x="1313" y="331"/>
                      <a:pt x="1341" y="359"/>
                    </a:cubicBezTo>
                    <a:cubicBezTo>
                      <a:pt x="1351" y="390"/>
                      <a:pt x="1341" y="424"/>
                      <a:pt x="1350" y="455"/>
                    </a:cubicBezTo>
                    <a:cubicBezTo>
                      <a:pt x="1353" y="476"/>
                      <a:pt x="1356" y="498"/>
                      <a:pt x="1360" y="519"/>
                    </a:cubicBezTo>
                    <a:cubicBezTo>
                      <a:pt x="1358" y="555"/>
                      <a:pt x="1363" y="565"/>
                      <a:pt x="1347" y="589"/>
                    </a:cubicBezTo>
                    <a:cubicBezTo>
                      <a:pt x="1344" y="635"/>
                      <a:pt x="1342" y="661"/>
                      <a:pt x="1344" y="708"/>
                    </a:cubicBezTo>
                    <a:cubicBezTo>
                      <a:pt x="1342" y="761"/>
                      <a:pt x="1358" y="806"/>
                      <a:pt x="1315" y="836"/>
                    </a:cubicBezTo>
                    <a:cubicBezTo>
                      <a:pt x="1304" y="853"/>
                      <a:pt x="1290" y="869"/>
                      <a:pt x="1277" y="884"/>
                    </a:cubicBezTo>
                    <a:cubicBezTo>
                      <a:pt x="1273" y="908"/>
                      <a:pt x="1268" y="934"/>
                      <a:pt x="1254" y="954"/>
                    </a:cubicBezTo>
                    <a:cubicBezTo>
                      <a:pt x="1251" y="965"/>
                      <a:pt x="1246" y="972"/>
                      <a:pt x="1238" y="980"/>
                    </a:cubicBezTo>
                    <a:cubicBezTo>
                      <a:pt x="1225" y="1020"/>
                      <a:pt x="1189" y="1055"/>
                      <a:pt x="1158" y="1082"/>
                    </a:cubicBezTo>
                    <a:cubicBezTo>
                      <a:pt x="1150" y="1107"/>
                      <a:pt x="1147" y="1106"/>
                      <a:pt x="1123" y="1117"/>
                    </a:cubicBezTo>
                    <a:cubicBezTo>
                      <a:pt x="1108" y="1134"/>
                      <a:pt x="1083" y="1148"/>
                      <a:pt x="1062" y="1156"/>
                    </a:cubicBezTo>
                    <a:cubicBezTo>
                      <a:pt x="1036" y="1196"/>
                      <a:pt x="987" y="1189"/>
                      <a:pt x="944" y="1191"/>
                    </a:cubicBezTo>
                    <a:cubicBezTo>
                      <a:pt x="936" y="1192"/>
                      <a:pt x="928" y="1191"/>
                      <a:pt x="921" y="1194"/>
                    </a:cubicBezTo>
                    <a:cubicBezTo>
                      <a:pt x="914" y="1197"/>
                      <a:pt x="910" y="1207"/>
                      <a:pt x="902" y="1207"/>
                    </a:cubicBezTo>
                    <a:cubicBezTo>
                      <a:pt x="871" y="1208"/>
                      <a:pt x="840" y="1209"/>
                      <a:pt x="809" y="1210"/>
                    </a:cubicBezTo>
                    <a:cubicBezTo>
                      <a:pt x="790" y="1215"/>
                      <a:pt x="776" y="1217"/>
                      <a:pt x="755" y="1220"/>
                    </a:cubicBezTo>
                    <a:cubicBezTo>
                      <a:pt x="661" y="1219"/>
                      <a:pt x="567" y="1219"/>
                      <a:pt x="473" y="1216"/>
                    </a:cubicBezTo>
                    <a:cubicBezTo>
                      <a:pt x="417" y="1214"/>
                      <a:pt x="369" y="1175"/>
                      <a:pt x="320" y="1159"/>
                    </a:cubicBezTo>
                    <a:cubicBezTo>
                      <a:pt x="307" y="1146"/>
                      <a:pt x="277" y="1141"/>
                      <a:pt x="269" y="1133"/>
                    </a:cubicBezTo>
                    <a:cubicBezTo>
                      <a:pt x="268" y="1132"/>
                      <a:pt x="269" y="1129"/>
                      <a:pt x="269" y="1127"/>
                    </a:cubicBezTo>
                    <a:close/>
                  </a:path>
                </a:pathLst>
              </a:custGeom>
              <a:solidFill>
                <a:srgbClr val="FFC1C1"/>
              </a:solidFill>
              <a:ln w="19050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664" name="Freeform 187"/>
              <p:cNvSpPr>
                <a:spLocks/>
              </p:cNvSpPr>
              <p:nvPr/>
            </p:nvSpPr>
            <p:spPr bwMode="auto">
              <a:xfrm>
                <a:off x="363" y="603"/>
                <a:ext cx="382" cy="310"/>
              </a:xfrm>
              <a:custGeom>
                <a:avLst/>
                <a:gdLst>
                  <a:gd name="T0" fmla="*/ 8 w 500"/>
                  <a:gd name="T1" fmla="*/ 173 h 445"/>
                  <a:gd name="T2" fmla="*/ 0 w 500"/>
                  <a:gd name="T3" fmla="*/ 159 h 445"/>
                  <a:gd name="T4" fmla="*/ 18 w 500"/>
                  <a:gd name="T5" fmla="*/ 95 h 445"/>
                  <a:gd name="T6" fmla="*/ 21 w 500"/>
                  <a:gd name="T7" fmla="*/ 90 h 445"/>
                  <a:gd name="T8" fmla="*/ 22 w 500"/>
                  <a:gd name="T9" fmla="*/ 78 h 445"/>
                  <a:gd name="T10" fmla="*/ 53 w 500"/>
                  <a:gd name="T11" fmla="*/ 47 h 445"/>
                  <a:gd name="T12" fmla="*/ 77 w 500"/>
                  <a:gd name="T13" fmla="*/ 31 h 445"/>
                  <a:gd name="T14" fmla="*/ 103 w 500"/>
                  <a:gd name="T15" fmla="*/ 18 h 445"/>
                  <a:gd name="T16" fmla="*/ 136 w 500"/>
                  <a:gd name="T17" fmla="*/ 1 h 445"/>
                  <a:gd name="T18" fmla="*/ 305 w 500"/>
                  <a:gd name="T19" fmla="*/ 11 h 445"/>
                  <a:gd name="T20" fmla="*/ 325 w 500"/>
                  <a:gd name="T21" fmla="*/ 40 h 445"/>
                  <a:gd name="T22" fmla="*/ 342 w 500"/>
                  <a:gd name="T23" fmla="*/ 47 h 445"/>
                  <a:gd name="T24" fmla="*/ 356 w 500"/>
                  <a:gd name="T25" fmla="*/ 56 h 445"/>
                  <a:gd name="T26" fmla="*/ 371 w 500"/>
                  <a:gd name="T27" fmla="*/ 85 h 445"/>
                  <a:gd name="T28" fmla="*/ 367 w 500"/>
                  <a:gd name="T29" fmla="*/ 189 h 445"/>
                  <a:gd name="T30" fmla="*/ 356 w 500"/>
                  <a:gd name="T31" fmla="*/ 207 h 445"/>
                  <a:gd name="T32" fmla="*/ 342 w 500"/>
                  <a:gd name="T33" fmla="*/ 232 h 445"/>
                  <a:gd name="T34" fmla="*/ 338 w 500"/>
                  <a:gd name="T35" fmla="*/ 242 h 445"/>
                  <a:gd name="T36" fmla="*/ 326 w 500"/>
                  <a:gd name="T37" fmla="*/ 249 h 445"/>
                  <a:gd name="T38" fmla="*/ 312 w 500"/>
                  <a:gd name="T39" fmla="*/ 264 h 445"/>
                  <a:gd name="T40" fmla="*/ 306 w 500"/>
                  <a:gd name="T41" fmla="*/ 269 h 445"/>
                  <a:gd name="T42" fmla="*/ 290 w 500"/>
                  <a:gd name="T43" fmla="*/ 286 h 445"/>
                  <a:gd name="T44" fmla="*/ 235 w 500"/>
                  <a:gd name="T45" fmla="*/ 301 h 445"/>
                  <a:gd name="T46" fmla="*/ 125 w 500"/>
                  <a:gd name="T47" fmla="*/ 299 h 445"/>
                  <a:gd name="T48" fmla="*/ 108 w 500"/>
                  <a:gd name="T49" fmla="*/ 290 h 445"/>
                  <a:gd name="T50" fmla="*/ 70 w 500"/>
                  <a:gd name="T51" fmla="*/ 268 h 445"/>
                  <a:gd name="T52" fmla="*/ 55 w 500"/>
                  <a:gd name="T53" fmla="*/ 254 h 445"/>
                  <a:gd name="T54" fmla="*/ 21 w 500"/>
                  <a:gd name="T55" fmla="*/ 212 h 445"/>
                  <a:gd name="T56" fmla="*/ 8 w 500"/>
                  <a:gd name="T57" fmla="*/ 173 h 445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w 500"/>
                  <a:gd name="T88" fmla="*/ 0 h 445"/>
                  <a:gd name="T89" fmla="*/ 500 w 500"/>
                  <a:gd name="T90" fmla="*/ 445 h 445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T87" t="T88" r="T89" b="T90"/>
                <a:pathLst>
                  <a:path w="500" h="445">
                    <a:moveTo>
                      <a:pt x="10" y="249"/>
                    </a:moveTo>
                    <a:cubicBezTo>
                      <a:pt x="5" y="242"/>
                      <a:pt x="3" y="236"/>
                      <a:pt x="0" y="228"/>
                    </a:cubicBezTo>
                    <a:cubicBezTo>
                      <a:pt x="4" y="194"/>
                      <a:pt x="1" y="162"/>
                      <a:pt x="24" y="136"/>
                    </a:cubicBezTo>
                    <a:cubicBezTo>
                      <a:pt x="25" y="134"/>
                      <a:pt x="26" y="131"/>
                      <a:pt x="27" y="129"/>
                    </a:cubicBezTo>
                    <a:cubicBezTo>
                      <a:pt x="28" y="123"/>
                      <a:pt x="27" y="117"/>
                      <a:pt x="29" y="112"/>
                    </a:cubicBezTo>
                    <a:cubicBezTo>
                      <a:pt x="31" y="104"/>
                      <a:pt x="63" y="77"/>
                      <a:pt x="70" y="67"/>
                    </a:cubicBezTo>
                    <a:cubicBezTo>
                      <a:pt x="74" y="53"/>
                      <a:pt x="89" y="50"/>
                      <a:pt x="101" y="45"/>
                    </a:cubicBezTo>
                    <a:cubicBezTo>
                      <a:pt x="106" y="28"/>
                      <a:pt x="120" y="30"/>
                      <a:pt x="135" y="26"/>
                    </a:cubicBezTo>
                    <a:cubicBezTo>
                      <a:pt x="150" y="15"/>
                      <a:pt x="160" y="7"/>
                      <a:pt x="178" y="2"/>
                    </a:cubicBezTo>
                    <a:cubicBezTo>
                      <a:pt x="408" y="4"/>
                      <a:pt x="304" y="0"/>
                      <a:pt x="399" y="16"/>
                    </a:cubicBezTo>
                    <a:cubicBezTo>
                      <a:pt x="414" y="27"/>
                      <a:pt x="415" y="44"/>
                      <a:pt x="425" y="57"/>
                    </a:cubicBezTo>
                    <a:cubicBezTo>
                      <a:pt x="430" y="63"/>
                      <a:pt x="440" y="65"/>
                      <a:pt x="447" y="67"/>
                    </a:cubicBezTo>
                    <a:cubicBezTo>
                      <a:pt x="452" y="76"/>
                      <a:pt x="458" y="75"/>
                      <a:pt x="466" y="81"/>
                    </a:cubicBezTo>
                    <a:cubicBezTo>
                      <a:pt x="470" y="97"/>
                      <a:pt x="473" y="110"/>
                      <a:pt x="485" y="122"/>
                    </a:cubicBezTo>
                    <a:cubicBezTo>
                      <a:pt x="499" y="169"/>
                      <a:pt x="500" y="225"/>
                      <a:pt x="480" y="271"/>
                    </a:cubicBezTo>
                    <a:cubicBezTo>
                      <a:pt x="478" y="286"/>
                      <a:pt x="479" y="290"/>
                      <a:pt x="466" y="297"/>
                    </a:cubicBezTo>
                    <a:cubicBezTo>
                      <a:pt x="459" y="307"/>
                      <a:pt x="453" y="321"/>
                      <a:pt x="447" y="333"/>
                    </a:cubicBezTo>
                    <a:cubicBezTo>
                      <a:pt x="445" y="338"/>
                      <a:pt x="446" y="344"/>
                      <a:pt x="442" y="348"/>
                    </a:cubicBezTo>
                    <a:cubicBezTo>
                      <a:pt x="438" y="352"/>
                      <a:pt x="427" y="357"/>
                      <a:pt x="427" y="357"/>
                    </a:cubicBezTo>
                    <a:cubicBezTo>
                      <a:pt x="419" y="370"/>
                      <a:pt x="425" y="362"/>
                      <a:pt x="408" y="379"/>
                    </a:cubicBezTo>
                    <a:cubicBezTo>
                      <a:pt x="406" y="381"/>
                      <a:pt x="401" y="386"/>
                      <a:pt x="401" y="386"/>
                    </a:cubicBezTo>
                    <a:cubicBezTo>
                      <a:pt x="397" y="400"/>
                      <a:pt x="389" y="401"/>
                      <a:pt x="379" y="410"/>
                    </a:cubicBezTo>
                    <a:cubicBezTo>
                      <a:pt x="348" y="437"/>
                      <a:pt x="369" y="428"/>
                      <a:pt x="307" y="432"/>
                    </a:cubicBezTo>
                    <a:cubicBezTo>
                      <a:pt x="261" y="445"/>
                      <a:pt x="209" y="443"/>
                      <a:pt x="163" y="429"/>
                    </a:cubicBezTo>
                    <a:cubicBezTo>
                      <a:pt x="156" y="424"/>
                      <a:pt x="149" y="423"/>
                      <a:pt x="142" y="417"/>
                    </a:cubicBezTo>
                    <a:cubicBezTo>
                      <a:pt x="125" y="403"/>
                      <a:pt x="112" y="389"/>
                      <a:pt x="91" y="384"/>
                    </a:cubicBezTo>
                    <a:cubicBezTo>
                      <a:pt x="86" y="374"/>
                      <a:pt x="79" y="373"/>
                      <a:pt x="72" y="364"/>
                    </a:cubicBezTo>
                    <a:cubicBezTo>
                      <a:pt x="56" y="343"/>
                      <a:pt x="49" y="320"/>
                      <a:pt x="27" y="304"/>
                    </a:cubicBezTo>
                    <a:cubicBezTo>
                      <a:pt x="18" y="282"/>
                      <a:pt x="10" y="275"/>
                      <a:pt x="10" y="249"/>
                    </a:cubicBezTo>
                    <a:close/>
                  </a:path>
                </a:pathLst>
              </a:custGeom>
              <a:solidFill>
                <a:srgbClr val="BFBFBF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</p:grpSp>
        <p:grpSp>
          <p:nvGrpSpPr>
            <p:cNvPr id="1540" name="Group 193"/>
            <p:cNvGrpSpPr>
              <a:grpSpLocks/>
            </p:cNvGrpSpPr>
            <p:nvPr/>
          </p:nvGrpSpPr>
          <p:grpSpPr bwMode="auto">
            <a:xfrm>
              <a:off x="2221131" y="2833846"/>
              <a:ext cx="987288" cy="903974"/>
              <a:chOff x="311" y="500"/>
              <a:chExt cx="474" cy="434"/>
            </a:xfrm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grpSpPr>
          <p:sp>
            <p:nvSpPr>
              <p:cNvPr id="1661" name="Freeform 186"/>
              <p:cNvSpPr>
                <a:spLocks/>
              </p:cNvSpPr>
              <p:nvPr/>
            </p:nvSpPr>
            <p:spPr bwMode="auto">
              <a:xfrm>
                <a:off x="311" y="500"/>
                <a:ext cx="474" cy="434"/>
              </a:xfrm>
              <a:custGeom>
                <a:avLst/>
                <a:gdLst>
                  <a:gd name="T0" fmla="*/ 94 w 1363"/>
                  <a:gd name="T1" fmla="*/ 401 h 1220"/>
                  <a:gd name="T2" fmla="*/ 74 w 1363"/>
                  <a:gd name="T3" fmla="*/ 384 h 1220"/>
                  <a:gd name="T4" fmla="*/ 61 w 1363"/>
                  <a:gd name="T5" fmla="*/ 371 h 1220"/>
                  <a:gd name="T6" fmla="*/ 50 w 1363"/>
                  <a:gd name="T7" fmla="*/ 355 h 1220"/>
                  <a:gd name="T8" fmla="*/ 45 w 1363"/>
                  <a:gd name="T9" fmla="*/ 345 h 1220"/>
                  <a:gd name="T10" fmla="*/ 35 w 1363"/>
                  <a:gd name="T11" fmla="*/ 334 h 1220"/>
                  <a:gd name="T12" fmla="*/ 30 w 1363"/>
                  <a:gd name="T13" fmla="*/ 323 h 1220"/>
                  <a:gd name="T14" fmla="*/ 19 w 1363"/>
                  <a:gd name="T15" fmla="*/ 302 h 1220"/>
                  <a:gd name="T16" fmla="*/ 14 w 1363"/>
                  <a:gd name="T17" fmla="*/ 277 h 1220"/>
                  <a:gd name="T18" fmla="*/ 8 w 1363"/>
                  <a:gd name="T19" fmla="*/ 256 h 1220"/>
                  <a:gd name="T20" fmla="*/ 16 w 1363"/>
                  <a:gd name="T21" fmla="*/ 166 h 1220"/>
                  <a:gd name="T22" fmla="*/ 21 w 1363"/>
                  <a:gd name="T23" fmla="*/ 157 h 1220"/>
                  <a:gd name="T24" fmla="*/ 31 w 1363"/>
                  <a:gd name="T25" fmla="*/ 123 h 1220"/>
                  <a:gd name="T26" fmla="*/ 38 w 1363"/>
                  <a:gd name="T27" fmla="*/ 110 h 1220"/>
                  <a:gd name="T28" fmla="*/ 41 w 1363"/>
                  <a:gd name="T29" fmla="*/ 95 h 1220"/>
                  <a:gd name="T30" fmla="*/ 53 w 1363"/>
                  <a:gd name="T31" fmla="*/ 82 h 1220"/>
                  <a:gd name="T32" fmla="*/ 64 w 1363"/>
                  <a:gd name="T33" fmla="*/ 72 h 1220"/>
                  <a:gd name="T34" fmla="*/ 67 w 1363"/>
                  <a:gd name="T35" fmla="*/ 70 h 1220"/>
                  <a:gd name="T36" fmla="*/ 69 w 1363"/>
                  <a:gd name="T37" fmla="*/ 66 h 1220"/>
                  <a:gd name="T38" fmla="*/ 78 w 1363"/>
                  <a:gd name="T39" fmla="*/ 60 h 1220"/>
                  <a:gd name="T40" fmla="*/ 89 w 1363"/>
                  <a:gd name="T41" fmla="*/ 51 h 1220"/>
                  <a:gd name="T42" fmla="*/ 98 w 1363"/>
                  <a:gd name="T43" fmla="*/ 44 h 1220"/>
                  <a:gd name="T44" fmla="*/ 118 w 1363"/>
                  <a:gd name="T45" fmla="*/ 30 h 1220"/>
                  <a:gd name="T46" fmla="*/ 140 w 1363"/>
                  <a:gd name="T47" fmla="*/ 18 h 1220"/>
                  <a:gd name="T48" fmla="*/ 214 w 1363"/>
                  <a:gd name="T49" fmla="*/ 5 h 1220"/>
                  <a:gd name="T50" fmla="*/ 317 w 1363"/>
                  <a:gd name="T51" fmla="*/ 7 h 1220"/>
                  <a:gd name="T52" fmla="*/ 366 w 1363"/>
                  <a:gd name="T53" fmla="*/ 11 h 1220"/>
                  <a:gd name="T54" fmla="*/ 378 w 1363"/>
                  <a:gd name="T55" fmla="*/ 15 h 1220"/>
                  <a:gd name="T56" fmla="*/ 389 w 1363"/>
                  <a:gd name="T57" fmla="*/ 21 h 1220"/>
                  <a:gd name="T58" fmla="*/ 398 w 1363"/>
                  <a:gd name="T59" fmla="*/ 24 h 1220"/>
                  <a:gd name="T60" fmla="*/ 411 w 1363"/>
                  <a:gd name="T61" fmla="*/ 32 h 1220"/>
                  <a:gd name="T62" fmla="*/ 417 w 1363"/>
                  <a:gd name="T63" fmla="*/ 41 h 1220"/>
                  <a:gd name="T64" fmla="*/ 440 w 1363"/>
                  <a:gd name="T65" fmla="*/ 49 h 1220"/>
                  <a:gd name="T66" fmla="*/ 446 w 1363"/>
                  <a:gd name="T67" fmla="*/ 65 h 1220"/>
                  <a:gd name="T68" fmla="*/ 458 w 1363"/>
                  <a:gd name="T69" fmla="*/ 73 h 1220"/>
                  <a:gd name="T70" fmla="*/ 466 w 1363"/>
                  <a:gd name="T71" fmla="*/ 128 h 1220"/>
                  <a:gd name="T72" fmla="*/ 469 w 1363"/>
                  <a:gd name="T73" fmla="*/ 162 h 1220"/>
                  <a:gd name="T74" fmla="*/ 473 w 1363"/>
                  <a:gd name="T75" fmla="*/ 185 h 1220"/>
                  <a:gd name="T76" fmla="*/ 468 w 1363"/>
                  <a:gd name="T77" fmla="*/ 210 h 1220"/>
                  <a:gd name="T78" fmla="*/ 467 w 1363"/>
                  <a:gd name="T79" fmla="*/ 252 h 1220"/>
                  <a:gd name="T80" fmla="*/ 457 w 1363"/>
                  <a:gd name="T81" fmla="*/ 297 h 1220"/>
                  <a:gd name="T82" fmla="*/ 444 w 1363"/>
                  <a:gd name="T83" fmla="*/ 314 h 1220"/>
                  <a:gd name="T84" fmla="*/ 436 w 1363"/>
                  <a:gd name="T85" fmla="*/ 339 h 1220"/>
                  <a:gd name="T86" fmla="*/ 431 w 1363"/>
                  <a:gd name="T87" fmla="*/ 349 h 1220"/>
                  <a:gd name="T88" fmla="*/ 403 w 1363"/>
                  <a:gd name="T89" fmla="*/ 385 h 1220"/>
                  <a:gd name="T90" fmla="*/ 391 w 1363"/>
                  <a:gd name="T91" fmla="*/ 397 h 1220"/>
                  <a:gd name="T92" fmla="*/ 369 w 1363"/>
                  <a:gd name="T93" fmla="*/ 411 h 1220"/>
                  <a:gd name="T94" fmla="*/ 328 w 1363"/>
                  <a:gd name="T95" fmla="*/ 424 h 1220"/>
                  <a:gd name="T96" fmla="*/ 320 w 1363"/>
                  <a:gd name="T97" fmla="*/ 425 h 1220"/>
                  <a:gd name="T98" fmla="*/ 314 w 1363"/>
                  <a:gd name="T99" fmla="*/ 429 h 1220"/>
                  <a:gd name="T100" fmla="*/ 281 w 1363"/>
                  <a:gd name="T101" fmla="*/ 430 h 1220"/>
                  <a:gd name="T102" fmla="*/ 263 w 1363"/>
                  <a:gd name="T103" fmla="*/ 434 h 1220"/>
                  <a:gd name="T104" fmla="*/ 164 w 1363"/>
                  <a:gd name="T105" fmla="*/ 433 h 1220"/>
                  <a:gd name="T106" fmla="*/ 111 w 1363"/>
                  <a:gd name="T107" fmla="*/ 412 h 1220"/>
                  <a:gd name="T108" fmla="*/ 94 w 1363"/>
                  <a:gd name="T109" fmla="*/ 403 h 1220"/>
                  <a:gd name="T110" fmla="*/ 94 w 1363"/>
                  <a:gd name="T111" fmla="*/ 401 h 1220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w 1363"/>
                  <a:gd name="T169" fmla="*/ 0 h 1220"/>
                  <a:gd name="T170" fmla="*/ 1363 w 1363"/>
                  <a:gd name="T171" fmla="*/ 1220 h 1220"/>
                </a:gdLst>
                <a:ahLst/>
                <a:cxnLst>
                  <a:cxn ang="T112">
                    <a:pos x="T0" y="T1"/>
                  </a:cxn>
                  <a:cxn ang="T113">
                    <a:pos x="T2" y="T3"/>
                  </a:cxn>
                  <a:cxn ang="T114">
                    <a:pos x="T4" y="T5"/>
                  </a:cxn>
                  <a:cxn ang="T115">
                    <a:pos x="T6" y="T7"/>
                  </a:cxn>
                  <a:cxn ang="T116">
                    <a:pos x="T8" y="T9"/>
                  </a:cxn>
                  <a:cxn ang="T117">
                    <a:pos x="T10" y="T11"/>
                  </a:cxn>
                  <a:cxn ang="T118">
                    <a:pos x="T12" y="T13"/>
                  </a:cxn>
                  <a:cxn ang="T119">
                    <a:pos x="T14" y="T15"/>
                  </a:cxn>
                  <a:cxn ang="T120">
                    <a:pos x="T16" y="T17"/>
                  </a:cxn>
                  <a:cxn ang="T121">
                    <a:pos x="T18" y="T19"/>
                  </a:cxn>
                  <a:cxn ang="T122">
                    <a:pos x="T20" y="T21"/>
                  </a:cxn>
                  <a:cxn ang="T123">
                    <a:pos x="T22" y="T23"/>
                  </a:cxn>
                  <a:cxn ang="T124">
                    <a:pos x="T24" y="T25"/>
                  </a:cxn>
                  <a:cxn ang="T125">
                    <a:pos x="T26" y="T27"/>
                  </a:cxn>
                  <a:cxn ang="T126">
                    <a:pos x="T28" y="T29"/>
                  </a:cxn>
                  <a:cxn ang="T127">
                    <a:pos x="T30" y="T31"/>
                  </a:cxn>
                  <a:cxn ang="T128">
                    <a:pos x="T32" y="T33"/>
                  </a:cxn>
                  <a:cxn ang="T129">
                    <a:pos x="T34" y="T35"/>
                  </a:cxn>
                  <a:cxn ang="T130">
                    <a:pos x="T36" y="T37"/>
                  </a:cxn>
                  <a:cxn ang="T131">
                    <a:pos x="T38" y="T39"/>
                  </a:cxn>
                  <a:cxn ang="T132">
                    <a:pos x="T40" y="T41"/>
                  </a:cxn>
                  <a:cxn ang="T133">
                    <a:pos x="T42" y="T43"/>
                  </a:cxn>
                  <a:cxn ang="T134">
                    <a:pos x="T44" y="T45"/>
                  </a:cxn>
                  <a:cxn ang="T135">
                    <a:pos x="T46" y="T47"/>
                  </a:cxn>
                  <a:cxn ang="T136">
                    <a:pos x="T48" y="T49"/>
                  </a:cxn>
                  <a:cxn ang="T137">
                    <a:pos x="T50" y="T51"/>
                  </a:cxn>
                  <a:cxn ang="T138">
                    <a:pos x="T52" y="T53"/>
                  </a:cxn>
                  <a:cxn ang="T139">
                    <a:pos x="T54" y="T55"/>
                  </a:cxn>
                  <a:cxn ang="T140">
                    <a:pos x="T56" y="T57"/>
                  </a:cxn>
                  <a:cxn ang="T141">
                    <a:pos x="T58" y="T59"/>
                  </a:cxn>
                  <a:cxn ang="T142">
                    <a:pos x="T60" y="T61"/>
                  </a:cxn>
                  <a:cxn ang="T143">
                    <a:pos x="T62" y="T63"/>
                  </a:cxn>
                  <a:cxn ang="T144">
                    <a:pos x="T64" y="T65"/>
                  </a:cxn>
                  <a:cxn ang="T145">
                    <a:pos x="T66" y="T67"/>
                  </a:cxn>
                  <a:cxn ang="T146">
                    <a:pos x="T68" y="T69"/>
                  </a:cxn>
                  <a:cxn ang="T147">
                    <a:pos x="T70" y="T71"/>
                  </a:cxn>
                  <a:cxn ang="T148">
                    <a:pos x="T72" y="T73"/>
                  </a:cxn>
                  <a:cxn ang="T149">
                    <a:pos x="T74" y="T75"/>
                  </a:cxn>
                  <a:cxn ang="T150">
                    <a:pos x="T76" y="T77"/>
                  </a:cxn>
                  <a:cxn ang="T151">
                    <a:pos x="T78" y="T79"/>
                  </a:cxn>
                  <a:cxn ang="T152">
                    <a:pos x="T80" y="T81"/>
                  </a:cxn>
                  <a:cxn ang="T153">
                    <a:pos x="T82" y="T83"/>
                  </a:cxn>
                  <a:cxn ang="T154">
                    <a:pos x="T84" y="T85"/>
                  </a:cxn>
                  <a:cxn ang="T155">
                    <a:pos x="T86" y="T87"/>
                  </a:cxn>
                  <a:cxn ang="T156">
                    <a:pos x="T88" y="T89"/>
                  </a:cxn>
                  <a:cxn ang="T157">
                    <a:pos x="T90" y="T91"/>
                  </a:cxn>
                  <a:cxn ang="T158">
                    <a:pos x="T92" y="T93"/>
                  </a:cxn>
                  <a:cxn ang="T159">
                    <a:pos x="T94" y="T95"/>
                  </a:cxn>
                  <a:cxn ang="T160">
                    <a:pos x="T96" y="T97"/>
                  </a:cxn>
                  <a:cxn ang="T161">
                    <a:pos x="T98" y="T99"/>
                  </a:cxn>
                  <a:cxn ang="T162">
                    <a:pos x="T100" y="T101"/>
                  </a:cxn>
                  <a:cxn ang="T163">
                    <a:pos x="T102" y="T103"/>
                  </a:cxn>
                  <a:cxn ang="T164">
                    <a:pos x="T104" y="T105"/>
                  </a:cxn>
                  <a:cxn ang="T165">
                    <a:pos x="T106" y="T107"/>
                  </a:cxn>
                  <a:cxn ang="T166">
                    <a:pos x="T108" y="T109"/>
                  </a:cxn>
                  <a:cxn ang="T167">
                    <a:pos x="T110" y="T111"/>
                  </a:cxn>
                </a:cxnLst>
                <a:rect l="T168" t="T169" r="T170" b="T171"/>
                <a:pathLst>
                  <a:path w="1363" h="1220">
                    <a:moveTo>
                      <a:pt x="269" y="1127"/>
                    </a:moveTo>
                    <a:cubicBezTo>
                      <a:pt x="252" y="1110"/>
                      <a:pt x="231" y="1096"/>
                      <a:pt x="214" y="1079"/>
                    </a:cubicBezTo>
                    <a:cubicBezTo>
                      <a:pt x="201" y="1066"/>
                      <a:pt x="192" y="1055"/>
                      <a:pt x="176" y="1044"/>
                    </a:cubicBezTo>
                    <a:cubicBezTo>
                      <a:pt x="166" y="1030"/>
                      <a:pt x="158" y="1008"/>
                      <a:pt x="144" y="999"/>
                    </a:cubicBezTo>
                    <a:cubicBezTo>
                      <a:pt x="140" y="986"/>
                      <a:pt x="137" y="980"/>
                      <a:pt x="128" y="970"/>
                    </a:cubicBezTo>
                    <a:cubicBezTo>
                      <a:pt x="124" y="955"/>
                      <a:pt x="112" y="950"/>
                      <a:pt x="102" y="938"/>
                    </a:cubicBezTo>
                    <a:cubicBezTo>
                      <a:pt x="95" y="929"/>
                      <a:pt x="93" y="918"/>
                      <a:pt x="86" y="909"/>
                    </a:cubicBezTo>
                    <a:cubicBezTo>
                      <a:pt x="79" y="887"/>
                      <a:pt x="61" y="871"/>
                      <a:pt x="54" y="848"/>
                    </a:cubicBezTo>
                    <a:cubicBezTo>
                      <a:pt x="53" y="825"/>
                      <a:pt x="60" y="795"/>
                      <a:pt x="41" y="778"/>
                    </a:cubicBezTo>
                    <a:cubicBezTo>
                      <a:pt x="35" y="759"/>
                      <a:pt x="28" y="739"/>
                      <a:pt x="22" y="720"/>
                    </a:cubicBezTo>
                    <a:cubicBezTo>
                      <a:pt x="23" y="680"/>
                      <a:pt x="0" y="525"/>
                      <a:pt x="45" y="468"/>
                    </a:cubicBezTo>
                    <a:cubicBezTo>
                      <a:pt x="48" y="454"/>
                      <a:pt x="51" y="451"/>
                      <a:pt x="61" y="442"/>
                    </a:cubicBezTo>
                    <a:cubicBezTo>
                      <a:pt x="66" y="418"/>
                      <a:pt x="59" y="356"/>
                      <a:pt x="89" y="346"/>
                    </a:cubicBezTo>
                    <a:cubicBezTo>
                      <a:pt x="98" y="333"/>
                      <a:pt x="98" y="318"/>
                      <a:pt x="109" y="308"/>
                    </a:cubicBezTo>
                    <a:cubicBezTo>
                      <a:pt x="113" y="294"/>
                      <a:pt x="113" y="279"/>
                      <a:pt x="118" y="266"/>
                    </a:cubicBezTo>
                    <a:cubicBezTo>
                      <a:pt x="121" y="259"/>
                      <a:pt x="146" y="236"/>
                      <a:pt x="153" y="231"/>
                    </a:cubicBezTo>
                    <a:cubicBezTo>
                      <a:pt x="159" y="215"/>
                      <a:pt x="173" y="212"/>
                      <a:pt x="185" y="202"/>
                    </a:cubicBezTo>
                    <a:cubicBezTo>
                      <a:pt x="187" y="200"/>
                      <a:pt x="190" y="198"/>
                      <a:pt x="192" y="196"/>
                    </a:cubicBezTo>
                    <a:cubicBezTo>
                      <a:pt x="194" y="193"/>
                      <a:pt x="195" y="189"/>
                      <a:pt x="198" y="186"/>
                    </a:cubicBezTo>
                    <a:cubicBezTo>
                      <a:pt x="206" y="178"/>
                      <a:pt x="217" y="179"/>
                      <a:pt x="224" y="170"/>
                    </a:cubicBezTo>
                    <a:cubicBezTo>
                      <a:pt x="234" y="157"/>
                      <a:pt x="240" y="150"/>
                      <a:pt x="256" y="144"/>
                    </a:cubicBezTo>
                    <a:cubicBezTo>
                      <a:pt x="263" y="133"/>
                      <a:pt x="269" y="129"/>
                      <a:pt x="281" y="125"/>
                    </a:cubicBezTo>
                    <a:cubicBezTo>
                      <a:pt x="299" y="109"/>
                      <a:pt x="315" y="91"/>
                      <a:pt x="339" y="84"/>
                    </a:cubicBezTo>
                    <a:cubicBezTo>
                      <a:pt x="357" y="63"/>
                      <a:pt x="376" y="57"/>
                      <a:pt x="403" y="52"/>
                    </a:cubicBezTo>
                    <a:cubicBezTo>
                      <a:pt x="448" y="0"/>
                      <a:pt x="559" y="15"/>
                      <a:pt x="614" y="13"/>
                    </a:cubicBezTo>
                    <a:cubicBezTo>
                      <a:pt x="713" y="2"/>
                      <a:pt x="813" y="15"/>
                      <a:pt x="912" y="20"/>
                    </a:cubicBezTo>
                    <a:cubicBezTo>
                      <a:pt x="955" y="34"/>
                      <a:pt x="1013" y="31"/>
                      <a:pt x="1053" y="32"/>
                    </a:cubicBezTo>
                    <a:cubicBezTo>
                      <a:pt x="1064" y="37"/>
                      <a:pt x="1076" y="38"/>
                      <a:pt x="1088" y="42"/>
                    </a:cubicBezTo>
                    <a:cubicBezTo>
                      <a:pt x="1098" y="49"/>
                      <a:pt x="1108" y="54"/>
                      <a:pt x="1120" y="58"/>
                    </a:cubicBezTo>
                    <a:cubicBezTo>
                      <a:pt x="1144" y="74"/>
                      <a:pt x="1110" y="53"/>
                      <a:pt x="1145" y="68"/>
                    </a:cubicBezTo>
                    <a:cubicBezTo>
                      <a:pt x="1158" y="74"/>
                      <a:pt x="1167" y="86"/>
                      <a:pt x="1181" y="90"/>
                    </a:cubicBezTo>
                    <a:cubicBezTo>
                      <a:pt x="1193" y="98"/>
                      <a:pt x="1190" y="106"/>
                      <a:pt x="1200" y="116"/>
                    </a:cubicBezTo>
                    <a:cubicBezTo>
                      <a:pt x="1214" y="130"/>
                      <a:pt x="1246" y="133"/>
                      <a:pt x="1264" y="138"/>
                    </a:cubicBezTo>
                    <a:cubicBezTo>
                      <a:pt x="1274" y="155"/>
                      <a:pt x="1262" y="177"/>
                      <a:pt x="1283" y="183"/>
                    </a:cubicBezTo>
                    <a:cubicBezTo>
                      <a:pt x="1291" y="195"/>
                      <a:pt x="1304" y="200"/>
                      <a:pt x="1318" y="205"/>
                    </a:cubicBezTo>
                    <a:cubicBezTo>
                      <a:pt x="1319" y="236"/>
                      <a:pt x="1313" y="331"/>
                      <a:pt x="1341" y="359"/>
                    </a:cubicBezTo>
                    <a:cubicBezTo>
                      <a:pt x="1351" y="390"/>
                      <a:pt x="1341" y="424"/>
                      <a:pt x="1350" y="455"/>
                    </a:cubicBezTo>
                    <a:cubicBezTo>
                      <a:pt x="1353" y="476"/>
                      <a:pt x="1356" y="498"/>
                      <a:pt x="1360" y="519"/>
                    </a:cubicBezTo>
                    <a:cubicBezTo>
                      <a:pt x="1358" y="555"/>
                      <a:pt x="1363" y="565"/>
                      <a:pt x="1347" y="589"/>
                    </a:cubicBezTo>
                    <a:cubicBezTo>
                      <a:pt x="1344" y="635"/>
                      <a:pt x="1342" y="661"/>
                      <a:pt x="1344" y="708"/>
                    </a:cubicBezTo>
                    <a:cubicBezTo>
                      <a:pt x="1342" y="761"/>
                      <a:pt x="1358" y="806"/>
                      <a:pt x="1315" y="836"/>
                    </a:cubicBezTo>
                    <a:cubicBezTo>
                      <a:pt x="1304" y="853"/>
                      <a:pt x="1290" y="869"/>
                      <a:pt x="1277" y="884"/>
                    </a:cubicBezTo>
                    <a:cubicBezTo>
                      <a:pt x="1273" y="908"/>
                      <a:pt x="1268" y="934"/>
                      <a:pt x="1254" y="954"/>
                    </a:cubicBezTo>
                    <a:cubicBezTo>
                      <a:pt x="1251" y="965"/>
                      <a:pt x="1246" y="972"/>
                      <a:pt x="1238" y="980"/>
                    </a:cubicBezTo>
                    <a:cubicBezTo>
                      <a:pt x="1225" y="1020"/>
                      <a:pt x="1189" y="1055"/>
                      <a:pt x="1158" y="1082"/>
                    </a:cubicBezTo>
                    <a:cubicBezTo>
                      <a:pt x="1150" y="1107"/>
                      <a:pt x="1147" y="1106"/>
                      <a:pt x="1123" y="1117"/>
                    </a:cubicBezTo>
                    <a:cubicBezTo>
                      <a:pt x="1108" y="1134"/>
                      <a:pt x="1083" y="1148"/>
                      <a:pt x="1062" y="1156"/>
                    </a:cubicBezTo>
                    <a:cubicBezTo>
                      <a:pt x="1036" y="1196"/>
                      <a:pt x="987" y="1189"/>
                      <a:pt x="944" y="1191"/>
                    </a:cubicBezTo>
                    <a:cubicBezTo>
                      <a:pt x="936" y="1192"/>
                      <a:pt x="928" y="1191"/>
                      <a:pt x="921" y="1194"/>
                    </a:cubicBezTo>
                    <a:cubicBezTo>
                      <a:pt x="914" y="1197"/>
                      <a:pt x="910" y="1207"/>
                      <a:pt x="902" y="1207"/>
                    </a:cubicBezTo>
                    <a:cubicBezTo>
                      <a:pt x="871" y="1208"/>
                      <a:pt x="840" y="1209"/>
                      <a:pt x="809" y="1210"/>
                    </a:cubicBezTo>
                    <a:cubicBezTo>
                      <a:pt x="790" y="1215"/>
                      <a:pt x="776" y="1217"/>
                      <a:pt x="755" y="1220"/>
                    </a:cubicBezTo>
                    <a:cubicBezTo>
                      <a:pt x="661" y="1219"/>
                      <a:pt x="567" y="1219"/>
                      <a:pt x="473" y="1216"/>
                    </a:cubicBezTo>
                    <a:cubicBezTo>
                      <a:pt x="417" y="1214"/>
                      <a:pt x="369" y="1175"/>
                      <a:pt x="320" y="1159"/>
                    </a:cubicBezTo>
                    <a:cubicBezTo>
                      <a:pt x="307" y="1146"/>
                      <a:pt x="277" y="1141"/>
                      <a:pt x="269" y="1133"/>
                    </a:cubicBezTo>
                    <a:cubicBezTo>
                      <a:pt x="268" y="1132"/>
                      <a:pt x="269" y="1129"/>
                      <a:pt x="269" y="1127"/>
                    </a:cubicBezTo>
                    <a:close/>
                  </a:path>
                </a:pathLst>
              </a:custGeom>
              <a:solidFill>
                <a:srgbClr val="FFC1C1"/>
              </a:solidFill>
              <a:ln w="19050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662" name="Freeform 187"/>
              <p:cNvSpPr>
                <a:spLocks/>
              </p:cNvSpPr>
              <p:nvPr/>
            </p:nvSpPr>
            <p:spPr bwMode="auto">
              <a:xfrm>
                <a:off x="363" y="603"/>
                <a:ext cx="382" cy="310"/>
              </a:xfrm>
              <a:custGeom>
                <a:avLst/>
                <a:gdLst>
                  <a:gd name="T0" fmla="*/ 8 w 500"/>
                  <a:gd name="T1" fmla="*/ 173 h 445"/>
                  <a:gd name="T2" fmla="*/ 0 w 500"/>
                  <a:gd name="T3" fmla="*/ 159 h 445"/>
                  <a:gd name="T4" fmla="*/ 18 w 500"/>
                  <a:gd name="T5" fmla="*/ 95 h 445"/>
                  <a:gd name="T6" fmla="*/ 21 w 500"/>
                  <a:gd name="T7" fmla="*/ 90 h 445"/>
                  <a:gd name="T8" fmla="*/ 22 w 500"/>
                  <a:gd name="T9" fmla="*/ 78 h 445"/>
                  <a:gd name="T10" fmla="*/ 53 w 500"/>
                  <a:gd name="T11" fmla="*/ 47 h 445"/>
                  <a:gd name="T12" fmla="*/ 77 w 500"/>
                  <a:gd name="T13" fmla="*/ 31 h 445"/>
                  <a:gd name="T14" fmla="*/ 103 w 500"/>
                  <a:gd name="T15" fmla="*/ 18 h 445"/>
                  <a:gd name="T16" fmla="*/ 136 w 500"/>
                  <a:gd name="T17" fmla="*/ 1 h 445"/>
                  <a:gd name="T18" fmla="*/ 305 w 500"/>
                  <a:gd name="T19" fmla="*/ 11 h 445"/>
                  <a:gd name="T20" fmla="*/ 325 w 500"/>
                  <a:gd name="T21" fmla="*/ 40 h 445"/>
                  <a:gd name="T22" fmla="*/ 342 w 500"/>
                  <a:gd name="T23" fmla="*/ 47 h 445"/>
                  <a:gd name="T24" fmla="*/ 356 w 500"/>
                  <a:gd name="T25" fmla="*/ 56 h 445"/>
                  <a:gd name="T26" fmla="*/ 371 w 500"/>
                  <a:gd name="T27" fmla="*/ 85 h 445"/>
                  <a:gd name="T28" fmla="*/ 367 w 500"/>
                  <a:gd name="T29" fmla="*/ 189 h 445"/>
                  <a:gd name="T30" fmla="*/ 356 w 500"/>
                  <a:gd name="T31" fmla="*/ 207 h 445"/>
                  <a:gd name="T32" fmla="*/ 342 w 500"/>
                  <a:gd name="T33" fmla="*/ 232 h 445"/>
                  <a:gd name="T34" fmla="*/ 338 w 500"/>
                  <a:gd name="T35" fmla="*/ 242 h 445"/>
                  <a:gd name="T36" fmla="*/ 326 w 500"/>
                  <a:gd name="T37" fmla="*/ 249 h 445"/>
                  <a:gd name="T38" fmla="*/ 312 w 500"/>
                  <a:gd name="T39" fmla="*/ 264 h 445"/>
                  <a:gd name="T40" fmla="*/ 306 w 500"/>
                  <a:gd name="T41" fmla="*/ 269 h 445"/>
                  <a:gd name="T42" fmla="*/ 290 w 500"/>
                  <a:gd name="T43" fmla="*/ 286 h 445"/>
                  <a:gd name="T44" fmla="*/ 235 w 500"/>
                  <a:gd name="T45" fmla="*/ 301 h 445"/>
                  <a:gd name="T46" fmla="*/ 125 w 500"/>
                  <a:gd name="T47" fmla="*/ 299 h 445"/>
                  <a:gd name="T48" fmla="*/ 108 w 500"/>
                  <a:gd name="T49" fmla="*/ 290 h 445"/>
                  <a:gd name="T50" fmla="*/ 70 w 500"/>
                  <a:gd name="T51" fmla="*/ 268 h 445"/>
                  <a:gd name="T52" fmla="*/ 55 w 500"/>
                  <a:gd name="T53" fmla="*/ 254 h 445"/>
                  <a:gd name="T54" fmla="*/ 21 w 500"/>
                  <a:gd name="T55" fmla="*/ 212 h 445"/>
                  <a:gd name="T56" fmla="*/ 8 w 500"/>
                  <a:gd name="T57" fmla="*/ 173 h 445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w 500"/>
                  <a:gd name="T88" fmla="*/ 0 h 445"/>
                  <a:gd name="T89" fmla="*/ 500 w 500"/>
                  <a:gd name="T90" fmla="*/ 445 h 445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T87" t="T88" r="T89" b="T90"/>
                <a:pathLst>
                  <a:path w="500" h="445">
                    <a:moveTo>
                      <a:pt x="10" y="249"/>
                    </a:moveTo>
                    <a:cubicBezTo>
                      <a:pt x="5" y="242"/>
                      <a:pt x="3" y="236"/>
                      <a:pt x="0" y="228"/>
                    </a:cubicBezTo>
                    <a:cubicBezTo>
                      <a:pt x="4" y="194"/>
                      <a:pt x="1" y="162"/>
                      <a:pt x="24" y="136"/>
                    </a:cubicBezTo>
                    <a:cubicBezTo>
                      <a:pt x="25" y="134"/>
                      <a:pt x="26" y="131"/>
                      <a:pt x="27" y="129"/>
                    </a:cubicBezTo>
                    <a:cubicBezTo>
                      <a:pt x="28" y="123"/>
                      <a:pt x="27" y="117"/>
                      <a:pt x="29" y="112"/>
                    </a:cubicBezTo>
                    <a:cubicBezTo>
                      <a:pt x="31" y="104"/>
                      <a:pt x="63" y="77"/>
                      <a:pt x="70" y="67"/>
                    </a:cubicBezTo>
                    <a:cubicBezTo>
                      <a:pt x="74" y="53"/>
                      <a:pt x="89" y="50"/>
                      <a:pt x="101" y="45"/>
                    </a:cubicBezTo>
                    <a:cubicBezTo>
                      <a:pt x="106" y="28"/>
                      <a:pt x="120" y="30"/>
                      <a:pt x="135" y="26"/>
                    </a:cubicBezTo>
                    <a:cubicBezTo>
                      <a:pt x="150" y="15"/>
                      <a:pt x="160" y="7"/>
                      <a:pt x="178" y="2"/>
                    </a:cubicBezTo>
                    <a:cubicBezTo>
                      <a:pt x="408" y="4"/>
                      <a:pt x="304" y="0"/>
                      <a:pt x="399" y="16"/>
                    </a:cubicBezTo>
                    <a:cubicBezTo>
                      <a:pt x="414" y="27"/>
                      <a:pt x="415" y="44"/>
                      <a:pt x="425" y="57"/>
                    </a:cubicBezTo>
                    <a:cubicBezTo>
                      <a:pt x="430" y="63"/>
                      <a:pt x="440" y="65"/>
                      <a:pt x="447" y="67"/>
                    </a:cubicBezTo>
                    <a:cubicBezTo>
                      <a:pt x="452" y="76"/>
                      <a:pt x="458" y="75"/>
                      <a:pt x="466" y="81"/>
                    </a:cubicBezTo>
                    <a:cubicBezTo>
                      <a:pt x="470" y="97"/>
                      <a:pt x="473" y="110"/>
                      <a:pt x="485" y="122"/>
                    </a:cubicBezTo>
                    <a:cubicBezTo>
                      <a:pt x="499" y="169"/>
                      <a:pt x="500" y="225"/>
                      <a:pt x="480" y="271"/>
                    </a:cubicBezTo>
                    <a:cubicBezTo>
                      <a:pt x="478" y="286"/>
                      <a:pt x="479" y="290"/>
                      <a:pt x="466" y="297"/>
                    </a:cubicBezTo>
                    <a:cubicBezTo>
                      <a:pt x="459" y="307"/>
                      <a:pt x="453" y="321"/>
                      <a:pt x="447" y="333"/>
                    </a:cubicBezTo>
                    <a:cubicBezTo>
                      <a:pt x="445" y="338"/>
                      <a:pt x="446" y="344"/>
                      <a:pt x="442" y="348"/>
                    </a:cubicBezTo>
                    <a:cubicBezTo>
                      <a:pt x="438" y="352"/>
                      <a:pt x="427" y="357"/>
                      <a:pt x="427" y="357"/>
                    </a:cubicBezTo>
                    <a:cubicBezTo>
                      <a:pt x="419" y="370"/>
                      <a:pt x="425" y="362"/>
                      <a:pt x="408" y="379"/>
                    </a:cubicBezTo>
                    <a:cubicBezTo>
                      <a:pt x="406" y="381"/>
                      <a:pt x="401" y="386"/>
                      <a:pt x="401" y="386"/>
                    </a:cubicBezTo>
                    <a:cubicBezTo>
                      <a:pt x="397" y="400"/>
                      <a:pt x="389" y="401"/>
                      <a:pt x="379" y="410"/>
                    </a:cubicBezTo>
                    <a:cubicBezTo>
                      <a:pt x="348" y="437"/>
                      <a:pt x="369" y="428"/>
                      <a:pt x="307" y="432"/>
                    </a:cubicBezTo>
                    <a:cubicBezTo>
                      <a:pt x="261" y="445"/>
                      <a:pt x="209" y="443"/>
                      <a:pt x="163" y="429"/>
                    </a:cubicBezTo>
                    <a:cubicBezTo>
                      <a:pt x="156" y="424"/>
                      <a:pt x="149" y="423"/>
                      <a:pt x="142" y="417"/>
                    </a:cubicBezTo>
                    <a:cubicBezTo>
                      <a:pt x="125" y="403"/>
                      <a:pt x="112" y="389"/>
                      <a:pt x="91" y="384"/>
                    </a:cubicBezTo>
                    <a:cubicBezTo>
                      <a:pt x="86" y="374"/>
                      <a:pt x="79" y="373"/>
                      <a:pt x="72" y="364"/>
                    </a:cubicBezTo>
                    <a:cubicBezTo>
                      <a:pt x="56" y="343"/>
                      <a:pt x="49" y="320"/>
                      <a:pt x="27" y="304"/>
                    </a:cubicBezTo>
                    <a:cubicBezTo>
                      <a:pt x="18" y="282"/>
                      <a:pt x="10" y="275"/>
                      <a:pt x="10" y="249"/>
                    </a:cubicBezTo>
                    <a:close/>
                  </a:path>
                </a:pathLst>
              </a:custGeom>
              <a:solidFill>
                <a:srgbClr val="BFBFBF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</p:grpSp>
        <p:grpSp>
          <p:nvGrpSpPr>
            <p:cNvPr id="1541" name="Group 193"/>
            <p:cNvGrpSpPr>
              <a:grpSpLocks/>
            </p:cNvGrpSpPr>
            <p:nvPr/>
          </p:nvGrpSpPr>
          <p:grpSpPr bwMode="auto">
            <a:xfrm>
              <a:off x="2137815" y="3849665"/>
              <a:ext cx="987288" cy="903974"/>
              <a:chOff x="311" y="500"/>
              <a:chExt cx="474" cy="434"/>
            </a:xfrm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grpSpPr>
          <p:sp>
            <p:nvSpPr>
              <p:cNvPr id="1659" name="Freeform 186"/>
              <p:cNvSpPr>
                <a:spLocks/>
              </p:cNvSpPr>
              <p:nvPr/>
            </p:nvSpPr>
            <p:spPr bwMode="auto">
              <a:xfrm>
                <a:off x="311" y="500"/>
                <a:ext cx="474" cy="434"/>
              </a:xfrm>
              <a:custGeom>
                <a:avLst/>
                <a:gdLst>
                  <a:gd name="T0" fmla="*/ 94 w 1363"/>
                  <a:gd name="T1" fmla="*/ 401 h 1220"/>
                  <a:gd name="T2" fmla="*/ 74 w 1363"/>
                  <a:gd name="T3" fmla="*/ 384 h 1220"/>
                  <a:gd name="T4" fmla="*/ 61 w 1363"/>
                  <a:gd name="T5" fmla="*/ 371 h 1220"/>
                  <a:gd name="T6" fmla="*/ 50 w 1363"/>
                  <a:gd name="T7" fmla="*/ 355 h 1220"/>
                  <a:gd name="T8" fmla="*/ 45 w 1363"/>
                  <a:gd name="T9" fmla="*/ 345 h 1220"/>
                  <a:gd name="T10" fmla="*/ 35 w 1363"/>
                  <a:gd name="T11" fmla="*/ 334 h 1220"/>
                  <a:gd name="T12" fmla="*/ 30 w 1363"/>
                  <a:gd name="T13" fmla="*/ 323 h 1220"/>
                  <a:gd name="T14" fmla="*/ 19 w 1363"/>
                  <a:gd name="T15" fmla="*/ 302 h 1220"/>
                  <a:gd name="T16" fmla="*/ 14 w 1363"/>
                  <a:gd name="T17" fmla="*/ 277 h 1220"/>
                  <a:gd name="T18" fmla="*/ 8 w 1363"/>
                  <a:gd name="T19" fmla="*/ 256 h 1220"/>
                  <a:gd name="T20" fmla="*/ 16 w 1363"/>
                  <a:gd name="T21" fmla="*/ 166 h 1220"/>
                  <a:gd name="T22" fmla="*/ 21 w 1363"/>
                  <a:gd name="T23" fmla="*/ 157 h 1220"/>
                  <a:gd name="T24" fmla="*/ 31 w 1363"/>
                  <a:gd name="T25" fmla="*/ 123 h 1220"/>
                  <a:gd name="T26" fmla="*/ 38 w 1363"/>
                  <a:gd name="T27" fmla="*/ 110 h 1220"/>
                  <a:gd name="T28" fmla="*/ 41 w 1363"/>
                  <a:gd name="T29" fmla="*/ 95 h 1220"/>
                  <a:gd name="T30" fmla="*/ 53 w 1363"/>
                  <a:gd name="T31" fmla="*/ 82 h 1220"/>
                  <a:gd name="T32" fmla="*/ 64 w 1363"/>
                  <a:gd name="T33" fmla="*/ 72 h 1220"/>
                  <a:gd name="T34" fmla="*/ 67 w 1363"/>
                  <a:gd name="T35" fmla="*/ 70 h 1220"/>
                  <a:gd name="T36" fmla="*/ 69 w 1363"/>
                  <a:gd name="T37" fmla="*/ 66 h 1220"/>
                  <a:gd name="T38" fmla="*/ 78 w 1363"/>
                  <a:gd name="T39" fmla="*/ 60 h 1220"/>
                  <a:gd name="T40" fmla="*/ 89 w 1363"/>
                  <a:gd name="T41" fmla="*/ 51 h 1220"/>
                  <a:gd name="T42" fmla="*/ 98 w 1363"/>
                  <a:gd name="T43" fmla="*/ 44 h 1220"/>
                  <a:gd name="T44" fmla="*/ 118 w 1363"/>
                  <a:gd name="T45" fmla="*/ 30 h 1220"/>
                  <a:gd name="T46" fmla="*/ 140 w 1363"/>
                  <a:gd name="T47" fmla="*/ 18 h 1220"/>
                  <a:gd name="T48" fmla="*/ 214 w 1363"/>
                  <a:gd name="T49" fmla="*/ 5 h 1220"/>
                  <a:gd name="T50" fmla="*/ 317 w 1363"/>
                  <a:gd name="T51" fmla="*/ 7 h 1220"/>
                  <a:gd name="T52" fmla="*/ 366 w 1363"/>
                  <a:gd name="T53" fmla="*/ 11 h 1220"/>
                  <a:gd name="T54" fmla="*/ 378 w 1363"/>
                  <a:gd name="T55" fmla="*/ 15 h 1220"/>
                  <a:gd name="T56" fmla="*/ 389 w 1363"/>
                  <a:gd name="T57" fmla="*/ 21 h 1220"/>
                  <a:gd name="T58" fmla="*/ 398 w 1363"/>
                  <a:gd name="T59" fmla="*/ 24 h 1220"/>
                  <a:gd name="T60" fmla="*/ 411 w 1363"/>
                  <a:gd name="T61" fmla="*/ 32 h 1220"/>
                  <a:gd name="T62" fmla="*/ 417 w 1363"/>
                  <a:gd name="T63" fmla="*/ 41 h 1220"/>
                  <a:gd name="T64" fmla="*/ 440 w 1363"/>
                  <a:gd name="T65" fmla="*/ 49 h 1220"/>
                  <a:gd name="T66" fmla="*/ 446 w 1363"/>
                  <a:gd name="T67" fmla="*/ 65 h 1220"/>
                  <a:gd name="T68" fmla="*/ 458 w 1363"/>
                  <a:gd name="T69" fmla="*/ 73 h 1220"/>
                  <a:gd name="T70" fmla="*/ 466 w 1363"/>
                  <a:gd name="T71" fmla="*/ 128 h 1220"/>
                  <a:gd name="T72" fmla="*/ 469 w 1363"/>
                  <a:gd name="T73" fmla="*/ 162 h 1220"/>
                  <a:gd name="T74" fmla="*/ 473 w 1363"/>
                  <a:gd name="T75" fmla="*/ 185 h 1220"/>
                  <a:gd name="T76" fmla="*/ 468 w 1363"/>
                  <a:gd name="T77" fmla="*/ 210 h 1220"/>
                  <a:gd name="T78" fmla="*/ 467 w 1363"/>
                  <a:gd name="T79" fmla="*/ 252 h 1220"/>
                  <a:gd name="T80" fmla="*/ 457 w 1363"/>
                  <a:gd name="T81" fmla="*/ 297 h 1220"/>
                  <a:gd name="T82" fmla="*/ 444 w 1363"/>
                  <a:gd name="T83" fmla="*/ 314 h 1220"/>
                  <a:gd name="T84" fmla="*/ 436 w 1363"/>
                  <a:gd name="T85" fmla="*/ 339 h 1220"/>
                  <a:gd name="T86" fmla="*/ 431 w 1363"/>
                  <a:gd name="T87" fmla="*/ 349 h 1220"/>
                  <a:gd name="T88" fmla="*/ 403 w 1363"/>
                  <a:gd name="T89" fmla="*/ 385 h 1220"/>
                  <a:gd name="T90" fmla="*/ 391 w 1363"/>
                  <a:gd name="T91" fmla="*/ 397 h 1220"/>
                  <a:gd name="T92" fmla="*/ 369 w 1363"/>
                  <a:gd name="T93" fmla="*/ 411 h 1220"/>
                  <a:gd name="T94" fmla="*/ 328 w 1363"/>
                  <a:gd name="T95" fmla="*/ 424 h 1220"/>
                  <a:gd name="T96" fmla="*/ 320 w 1363"/>
                  <a:gd name="T97" fmla="*/ 425 h 1220"/>
                  <a:gd name="T98" fmla="*/ 314 w 1363"/>
                  <a:gd name="T99" fmla="*/ 429 h 1220"/>
                  <a:gd name="T100" fmla="*/ 281 w 1363"/>
                  <a:gd name="T101" fmla="*/ 430 h 1220"/>
                  <a:gd name="T102" fmla="*/ 263 w 1363"/>
                  <a:gd name="T103" fmla="*/ 434 h 1220"/>
                  <a:gd name="T104" fmla="*/ 164 w 1363"/>
                  <a:gd name="T105" fmla="*/ 433 h 1220"/>
                  <a:gd name="T106" fmla="*/ 111 w 1363"/>
                  <a:gd name="T107" fmla="*/ 412 h 1220"/>
                  <a:gd name="T108" fmla="*/ 94 w 1363"/>
                  <a:gd name="T109" fmla="*/ 403 h 1220"/>
                  <a:gd name="T110" fmla="*/ 94 w 1363"/>
                  <a:gd name="T111" fmla="*/ 401 h 1220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w 1363"/>
                  <a:gd name="T169" fmla="*/ 0 h 1220"/>
                  <a:gd name="T170" fmla="*/ 1363 w 1363"/>
                  <a:gd name="T171" fmla="*/ 1220 h 1220"/>
                </a:gdLst>
                <a:ahLst/>
                <a:cxnLst>
                  <a:cxn ang="T112">
                    <a:pos x="T0" y="T1"/>
                  </a:cxn>
                  <a:cxn ang="T113">
                    <a:pos x="T2" y="T3"/>
                  </a:cxn>
                  <a:cxn ang="T114">
                    <a:pos x="T4" y="T5"/>
                  </a:cxn>
                  <a:cxn ang="T115">
                    <a:pos x="T6" y="T7"/>
                  </a:cxn>
                  <a:cxn ang="T116">
                    <a:pos x="T8" y="T9"/>
                  </a:cxn>
                  <a:cxn ang="T117">
                    <a:pos x="T10" y="T11"/>
                  </a:cxn>
                  <a:cxn ang="T118">
                    <a:pos x="T12" y="T13"/>
                  </a:cxn>
                  <a:cxn ang="T119">
                    <a:pos x="T14" y="T15"/>
                  </a:cxn>
                  <a:cxn ang="T120">
                    <a:pos x="T16" y="T17"/>
                  </a:cxn>
                  <a:cxn ang="T121">
                    <a:pos x="T18" y="T19"/>
                  </a:cxn>
                  <a:cxn ang="T122">
                    <a:pos x="T20" y="T21"/>
                  </a:cxn>
                  <a:cxn ang="T123">
                    <a:pos x="T22" y="T23"/>
                  </a:cxn>
                  <a:cxn ang="T124">
                    <a:pos x="T24" y="T25"/>
                  </a:cxn>
                  <a:cxn ang="T125">
                    <a:pos x="T26" y="T27"/>
                  </a:cxn>
                  <a:cxn ang="T126">
                    <a:pos x="T28" y="T29"/>
                  </a:cxn>
                  <a:cxn ang="T127">
                    <a:pos x="T30" y="T31"/>
                  </a:cxn>
                  <a:cxn ang="T128">
                    <a:pos x="T32" y="T33"/>
                  </a:cxn>
                  <a:cxn ang="T129">
                    <a:pos x="T34" y="T35"/>
                  </a:cxn>
                  <a:cxn ang="T130">
                    <a:pos x="T36" y="T37"/>
                  </a:cxn>
                  <a:cxn ang="T131">
                    <a:pos x="T38" y="T39"/>
                  </a:cxn>
                  <a:cxn ang="T132">
                    <a:pos x="T40" y="T41"/>
                  </a:cxn>
                  <a:cxn ang="T133">
                    <a:pos x="T42" y="T43"/>
                  </a:cxn>
                  <a:cxn ang="T134">
                    <a:pos x="T44" y="T45"/>
                  </a:cxn>
                  <a:cxn ang="T135">
                    <a:pos x="T46" y="T47"/>
                  </a:cxn>
                  <a:cxn ang="T136">
                    <a:pos x="T48" y="T49"/>
                  </a:cxn>
                  <a:cxn ang="T137">
                    <a:pos x="T50" y="T51"/>
                  </a:cxn>
                  <a:cxn ang="T138">
                    <a:pos x="T52" y="T53"/>
                  </a:cxn>
                  <a:cxn ang="T139">
                    <a:pos x="T54" y="T55"/>
                  </a:cxn>
                  <a:cxn ang="T140">
                    <a:pos x="T56" y="T57"/>
                  </a:cxn>
                  <a:cxn ang="T141">
                    <a:pos x="T58" y="T59"/>
                  </a:cxn>
                  <a:cxn ang="T142">
                    <a:pos x="T60" y="T61"/>
                  </a:cxn>
                  <a:cxn ang="T143">
                    <a:pos x="T62" y="T63"/>
                  </a:cxn>
                  <a:cxn ang="T144">
                    <a:pos x="T64" y="T65"/>
                  </a:cxn>
                  <a:cxn ang="T145">
                    <a:pos x="T66" y="T67"/>
                  </a:cxn>
                  <a:cxn ang="T146">
                    <a:pos x="T68" y="T69"/>
                  </a:cxn>
                  <a:cxn ang="T147">
                    <a:pos x="T70" y="T71"/>
                  </a:cxn>
                  <a:cxn ang="T148">
                    <a:pos x="T72" y="T73"/>
                  </a:cxn>
                  <a:cxn ang="T149">
                    <a:pos x="T74" y="T75"/>
                  </a:cxn>
                  <a:cxn ang="T150">
                    <a:pos x="T76" y="T77"/>
                  </a:cxn>
                  <a:cxn ang="T151">
                    <a:pos x="T78" y="T79"/>
                  </a:cxn>
                  <a:cxn ang="T152">
                    <a:pos x="T80" y="T81"/>
                  </a:cxn>
                  <a:cxn ang="T153">
                    <a:pos x="T82" y="T83"/>
                  </a:cxn>
                  <a:cxn ang="T154">
                    <a:pos x="T84" y="T85"/>
                  </a:cxn>
                  <a:cxn ang="T155">
                    <a:pos x="T86" y="T87"/>
                  </a:cxn>
                  <a:cxn ang="T156">
                    <a:pos x="T88" y="T89"/>
                  </a:cxn>
                  <a:cxn ang="T157">
                    <a:pos x="T90" y="T91"/>
                  </a:cxn>
                  <a:cxn ang="T158">
                    <a:pos x="T92" y="T93"/>
                  </a:cxn>
                  <a:cxn ang="T159">
                    <a:pos x="T94" y="T95"/>
                  </a:cxn>
                  <a:cxn ang="T160">
                    <a:pos x="T96" y="T97"/>
                  </a:cxn>
                  <a:cxn ang="T161">
                    <a:pos x="T98" y="T99"/>
                  </a:cxn>
                  <a:cxn ang="T162">
                    <a:pos x="T100" y="T101"/>
                  </a:cxn>
                  <a:cxn ang="T163">
                    <a:pos x="T102" y="T103"/>
                  </a:cxn>
                  <a:cxn ang="T164">
                    <a:pos x="T104" y="T105"/>
                  </a:cxn>
                  <a:cxn ang="T165">
                    <a:pos x="T106" y="T107"/>
                  </a:cxn>
                  <a:cxn ang="T166">
                    <a:pos x="T108" y="T109"/>
                  </a:cxn>
                  <a:cxn ang="T167">
                    <a:pos x="T110" y="T111"/>
                  </a:cxn>
                </a:cxnLst>
                <a:rect l="T168" t="T169" r="T170" b="T171"/>
                <a:pathLst>
                  <a:path w="1363" h="1220">
                    <a:moveTo>
                      <a:pt x="269" y="1127"/>
                    </a:moveTo>
                    <a:cubicBezTo>
                      <a:pt x="252" y="1110"/>
                      <a:pt x="231" y="1096"/>
                      <a:pt x="214" y="1079"/>
                    </a:cubicBezTo>
                    <a:cubicBezTo>
                      <a:pt x="201" y="1066"/>
                      <a:pt x="192" y="1055"/>
                      <a:pt x="176" y="1044"/>
                    </a:cubicBezTo>
                    <a:cubicBezTo>
                      <a:pt x="166" y="1030"/>
                      <a:pt x="158" y="1008"/>
                      <a:pt x="144" y="999"/>
                    </a:cubicBezTo>
                    <a:cubicBezTo>
                      <a:pt x="140" y="986"/>
                      <a:pt x="137" y="980"/>
                      <a:pt x="128" y="970"/>
                    </a:cubicBezTo>
                    <a:cubicBezTo>
                      <a:pt x="124" y="955"/>
                      <a:pt x="112" y="950"/>
                      <a:pt x="102" y="938"/>
                    </a:cubicBezTo>
                    <a:cubicBezTo>
                      <a:pt x="95" y="929"/>
                      <a:pt x="93" y="918"/>
                      <a:pt x="86" y="909"/>
                    </a:cubicBezTo>
                    <a:cubicBezTo>
                      <a:pt x="79" y="887"/>
                      <a:pt x="61" y="871"/>
                      <a:pt x="54" y="848"/>
                    </a:cubicBezTo>
                    <a:cubicBezTo>
                      <a:pt x="53" y="825"/>
                      <a:pt x="60" y="795"/>
                      <a:pt x="41" y="778"/>
                    </a:cubicBezTo>
                    <a:cubicBezTo>
                      <a:pt x="35" y="759"/>
                      <a:pt x="28" y="739"/>
                      <a:pt x="22" y="720"/>
                    </a:cubicBezTo>
                    <a:cubicBezTo>
                      <a:pt x="23" y="680"/>
                      <a:pt x="0" y="525"/>
                      <a:pt x="45" y="468"/>
                    </a:cubicBezTo>
                    <a:cubicBezTo>
                      <a:pt x="48" y="454"/>
                      <a:pt x="51" y="451"/>
                      <a:pt x="61" y="442"/>
                    </a:cubicBezTo>
                    <a:cubicBezTo>
                      <a:pt x="66" y="418"/>
                      <a:pt x="59" y="356"/>
                      <a:pt x="89" y="346"/>
                    </a:cubicBezTo>
                    <a:cubicBezTo>
                      <a:pt x="98" y="333"/>
                      <a:pt x="98" y="318"/>
                      <a:pt x="109" y="308"/>
                    </a:cubicBezTo>
                    <a:cubicBezTo>
                      <a:pt x="113" y="294"/>
                      <a:pt x="113" y="279"/>
                      <a:pt x="118" y="266"/>
                    </a:cubicBezTo>
                    <a:cubicBezTo>
                      <a:pt x="121" y="259"/>
                      <a:pt x="146" y="236"/>
                      <a:pt x="153" y="231"/>
                    </a:cubicBezTo>
                    <a:cubicBezTo>
                      <a:pt x="159" y="215"/>
                      <a:pt x="173" y="212"/>
                      <a:pt x="185" y="202"/>
                    </a:cubicBezTo>
                    <a:cubicBezTo>
                      <a:pt x="187" y="200"/>
                      <a:pt x="190" y="198"/>
                      <a:pt x="192" y="196"/>
                    </a:cubicBezTo>
                    <a:cubicBezTo>
                      <a:pt x="194" y="193"/>
                      <a:pt x="195" y="189"/>
                      <a:pt x="198" y="186"/>
                    </a:cubicBezTo>
                    <a:cubicBezTo>
                      <a:pt x="206" y="178"/>
                      <a:pt x="217" y="179"/>
                      <a:pt x="224" y="170"/>
                    </a:cubicBezTo>
                    <a:cubicBezTo>
                      <a:pt x="234" y="157"/>
                      <a:pt x="240" y="150"/>
                      <a:pt x="256" y="144"/>
                    </a:cubicBezTo>
                    <a:cubicBezTo>
                      <a:pt x="263" y="133"/>
                      <a:pt x="269" y="129"/>
                      <a:pt x="281" y="125"/>
                    </a:cubicBezTo>
                    <a:cubicBezTo>
                      <a:pt x="299" y="109"/>
                      <a:pt x="315" y="91"/>
                      <a:pt x="339" y="84"/>
                    </a:cubicBezTo>
                    <a:cubicBezTo>
                      <a:pt x="357" y="63"/>
                      <a:pt x="376" y="57"/>
                      <a:pt x="403" y="52"/>
                    </a:cubicBezTo>
                    <a:cubicBezTo>
                      <a:pt x="448" y="0"/>
                      <a:pt x="559" y="15"/>
                      <a:pt x="614" y="13"/>
                    </a:cubicBezTo>
                    <a:cubicBezTo>
                      <a:pt x="713" y="2"/>
                      <a:pt x="813" y="15"/>
                      <a:pt x="912" y="20"/>
                    </a:cubicBezTo>
                    <a:cubicBezTo>
                      <a:pt x="955" y="34"/>
                      <a:pt x="1013" y="31"/>
                      <a:pt x="1053" y="32"/>
                    </a:cubicBezTo>
                    <a:cubicBezTo>
                      <a:pt x="1064" y="37"/>
                      <a:pt x="1076" y="38"/>
                      <a:pt x="1088" y="42"/>
                    </a:cubicBezTo>
                    <a:cubicBezTo>
                      <a:pt x="1098" y="49"/>
                      <a:pt x="1108" y="54"/>
                      <a:pt x="1120" y="58"/>
                    </a:cubicBezTo>
                    <a:cubicBezTo>
                      <a:pt x="1144" y="74"/>
                      <a:pt x="1110" y="53"/>
                      <a:pt x="1145" y="68"/>
                    </a:cubicBezTo>
                    <a:cubicBezTo>
                      <a:pt x="1158" y="74"/>
                      <a:pt x="1167" y="86"/>
                      <a:pt x="1181" y="90"/>
                    </a:cubicBezTo>
                    <a:cubicBezTo>
                      <a:pt x="1193" y="98"/>
                      <a:pt x="1190" y="106"/>
                      <a:pt x="1200" y="116"/>
                    </a:cubicBezTo>
                    <a:cubicBezTo>
                      <a:pt x="1214" y="130"/>
                      <a:pt x="1246" y="133"/>
                      <a:pt x="1264" y="138"/>
                    </a:cubicBezTo>
                    <a:cubicBezTo>
                      <a:pt x="1274" y="155"/>
                      <a:pt x="1262" y="177"/>
                      <a:pt x="1283" y="183"/>
                    </a:cubicBezTo>
                    <a:cubicBezTo>
                      <a:pt x="1291" y="195"/>
                      <a:pt x="1304" y="200"/>
                      <a:pt x="1318" y="205"/>
                    </a:cubicBezTo>
                    <a:cubicBezTo>
                      <a:pt x="1319" y="236"/>
                      <a:pt x="1313" y="331"/>
                      <a:pt x="1341" y="359"/>
                    </a:cubicBezTo>
                    <a:cubicBezTo>
                      <a:pt x="1351" y="390"/>
                      <a:pt x="1341" y="424"/>
                      <a:pt x="1350" y="455"/>
                    </a:cubicBezTo>
                    <a:cubicBezTo>
                      <a:pt x="1353" y="476"/>
                      <a:pt x="1356" y="498"/>
                      <a:pt x="1360" y="519"/>
                    </a:cubicBezTo>
                    <a:cubicBezTo>
                      <a:pt x="1358" y="555"/>
                      <a:pt x="1363" y="565"/>
                      <a:pt x="1347" y="589"/>
                    </a:cubicBezTo>
                    <a:cubicBezTo>
                      <a:pt x="1344" y="635"/>
                      <a:pt x="1342" y="661"/>
                      <a:pt x="1344" y="708"/>
                    </a:cubicBezTo>
                    <a:cubicBezTo>
                      <a:pt x="1342" y="761"/>
                      <a:pt x="1358" y="806"/>
                      <a:pt x="1315" y="836"/>
                    </a:cubicBezTo>
                    <a:cubicBezTo>
                      <a:pt x="1304" y="853"/>
                      <a:pt x="1290" y="869"/>
                      <a:pt x="1277" y="884"/>
                    </a:cubicBezTo>
                    <a:cubicBezTo>
                      <a:pt x="1273" y="908"/>
                      <a:pt x="1268" y="934"/>
                      <a:pt x="1254" y="954"/>
                    </a:cubicBezTo>
                    <a:cubicBezTo>
                      <a:pt x="1251" y="965"/>
                      <a:pt x="1246" y="972"/>
                      <a:pt x="1238" y="980"/>
                    </a:cubicBezTo>
                    <a:cubicBezTo>
                      <a:pt x="1225" y="1020"/>
                      <a:pt x="1189" y="1055"/>
                      <a:pt x="1158" y="1082"/>
                    </a:cubicBezTo>
                    <a:cubicBezTo>
                      <a:pt x="1150" y="1107"/>
                      <a:pt x="1147" y="1106"/>
                      <a:pt x="1123" y="1117"/>
                    </a:cubicBezTo>
                    <a:cubicBezTo>
                      <a:pt x="1108" y="1134"/>
                      <a:pt x="1083" y="1148"/>
                      <a:pt x="1062" y="1156"/>
                    </a:cubicBezTo>
                    <a:cubicBezTo>
                      <a:pt x="1036" y="1196"/>
                      <a:pt x="987" y="1189"/>
                      <a:pt x="944" y="1191"/>
                    </a:cubicBezTo>
                    <a:cubicBezTo>
                      <a:pt x="936" y="1192"/>
                      <a:pt x="928" y="1191"/>
                      <a:pt x="921" y="1194"/>
                    </a:cubicBezTo>
                    <a:cubicBezTo>
                      <a:pt x="914" y="1197"/>
                      <a:pt x="910" y="1207"/>
                      <a:pt x="902" y="1207"/>
                    </a:cubicBezTo>
                    <a:cubicBezTo>
                      <a:pt x="871" y="1208"/>
                      <a:pt x="840" y="1209"/>
                      <a:pt x="809" y="1210"/>
                    </a:cubicBezTo>
                    <a:cubicBezTo>
                      <a:pt x="790" y="1215"/>
                      <a:pt x="776" y="1217"/>
                      <a:pt x="755" y="1220"/>
                    </a:cubicBezTo>
                    <a:cubicBezTo>
                      <a:pt x="661" y="1219"/>
                      <a:pt x="567" y="1219"/>
                      <a:pt x="473" y="1216"/>
                    </a:cubicBezTo>
                    <a:cubicBezTo>
                      <a:pt x="417" y="1214"/>
                      <a:pt x="369" y="1175"/>
                      <a:pt x="320" y="1159"/>
                    </a:cubicBezTo>
                    <a:cubicBezTo>
                      <a:pt x="307" y="1146"/>
                      <a:pt x="277" y="1141"/>
                      <a:pt x="269" y="1133"/>
                    </a:cubicBezTo>
                    <a:cubicBezTo>
                      <a:pt x="268" y="1132"/>
                      <a:pt x="269" y="1129"/>
                      <a:pt x="269" y="1127"/>
                    </a:cubicBezTo>
                    <a:close/>
                  </a:path>
                </a:pathLst>
              </a:custGeom>
              <a:solidFill>
                <a:srgbClr val="FFC1C1"/>
              </a:solidFill>
              <a:ln w="19050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660" name="Freeform 187"/>
              <p:cNvSpPr>
                <a:spLocks/>
              </p:cNvSpPr>
              <p:nvPr/>
            </p:nvSpPr>
            <p:spPr bwMode="auto">
              <a:xfrm>
                <a:off x="363" y="603"/>
                <a:ext cx="382" cy="310"/>
              </a:xfrm>
              <a:custGeom>
                <a:avLst/>
                <a:gdLst>
                  <a:gd name="T0" fmla="*/ 8 w 500"/>
                  <a:gd name="T1" fmla="*/ 173 h 445"/>
                  <a:gd name="T2" fmla="*/ 0 w 500"/>
                  <a:gd name="T3" fmla="*/ 159 h 445"/>
                  <a:gd name="T4" fmla="*/ 18 w 500"/>
                  <a:gd name="T5" fmla="*/ 95 h 445"/>
                  <a:gd name="T6" fmla="*/ 21 w 500"/>
                  <a:gd name="T7" fmla="*/ 90 h 445"/>
                  <a:gd name="T8" fmla="*/ 22 w 500"/>
                  <a:gd name="T9" fmla="*/ 78 h 445"/>
                  <a:gd name="T10" fmla="*/ 53 w 500"/>
                  <a:gd name="T11" fmla="*/ 47 h 445"/>
                  <a:gd name="T12" fmla="*/ 77 w 500"/>
                  <a:gd name="T13" fmla="*/ 31 h 445"/>
                  <a:gd name="T14" fmla="*/ 103 w 500"/>
                  <a:gd name="T15" fmla="*/ 18 h 445"/>
                  <a:gd name="T16" fmla="*/ 136 w 500"/>
                  <a:gd name="T17" fmla="*/ 1 h 445"/>
                  <a:gd name="T18" fmla="*/ 305 w 500"/>
                  <a:gd name="T19" fmla="*/ 11 h 445"/>
                  <a:gd name="T20" fmla="*/ 325 w 500"/>
                  <a:gd name="T21" fmla="*/ 40 h 445"/>
                  <a:gd name="T22" fmla="*/ 342 w 500"/>
                  <a:gd name="T23" fmla="*/ 47 h 445"/>
                  <a:gd name="T24" fmla="*/ 356 w 500"/>
                  <a:gd name="T25" fmla="*/ 56 h 445"/>
                  <a:gd name="T26" fmla="*/ 371 w 500"/>
                  <a:gd name="T27" fmla="*/ 85 h 445"/>
                  <a:gd name="T28" fmla="*/ 367 w 500"/>
                  <a:gd name="T29" fmla="*/ 189 h 445"/>
                  <a:gd name="T30" fmla="*/ 356 w 500"/>
                  <a:gd name="T31" fmla="*/ 207 h 445"/>
                  <a:gd name="T32" fmla="*/ 342 w 500"/>
                  <a:gd name="T33" fmla="*/ 232 h 445"/>
                  <a:gd name="T34" fmla="*/ 338 w 500"/>
                  <a:gd name="T35" fmla="*/ 242 h 445"/>
                  <a:gd name="T36" fmla="*/ 326 w 500"/>
                  <a:gd name="T37" fmla="*/ 249 h 445"/>
                  <a:gd name="T38" fmla="*/ 312 w 500"/>
                  <a:gd name="T39" fmla="*/ 264 h 445"/>
                  <a:gd name="T40" fmla="*/ 306 w 500"/>
                  <a:gd name="T41" fmla="*/ 269 h 445"/>
                  <a:gd name="T42" fmla="*/ 290 w 500"/>
                  <a:gd name="T43" fmla="*/ 286 h 445"/>
                  <a:gd name="T44" fmla="*/ 235 w 500"/>
                  <a:gd name="T45" fmla="*/ 301 h 445"/>
                  <a:gd name="T46" fmla="*/ 125 w 500"/>
                  <a:gd name="T47" fmla="*/ 299 h 445"/>
                  <a:gd name="T48" fmla="*/ 108 w 500"/>
                  <a:gd name="T49" fmla="*/ 290 h 445"/>
                  <a:gd name="T50" fmla="*/ 70 w 500"/>
                  <a:gd name="T51" fmla="*/ 268 h 445"/>
                  <a:gd name="T52" fmla="*/ 55 w 500"/>
                  <a:gd name="T53" fmla="*/ 254 h 445"/>
                  <a:gd name="T54" fmla="*/ 21 w 500"/>
                  <a:gd name="T55" fmla="*/ 212 h 445"/>
                  <a:gd name="T56" fmla="*/ 8 w 500"/>
                  <a:gd name="T57" fmla="*/ 173 h 445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w 500"/>
                  <a:gd name="T88" fmla="*/ 0 h 445"/>
                  <a:gd name="T89" fmla="*/ 500 w 500"/>
                  <a:gd name="T90" fmla="*/ 445 h 445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T87" t="T88" r="T89" b="T90"/>
                <a:pathLst>
                  <a:path w="500" h="445">
                    <a:moveTo>
                      <a:pt x="10" y="249"/>
                    </a:moveTo>
                    <a:cubicBezTo>
                      <a:pt x="5" y="242"/>
                      <a:pt x="3" y="236"/>
                      <a:pt x="0" y="228"/>
                    </a:cubicBezTo>
                    <a:cubicBezTo>
                      <a:pt x="4" y="194"/>
                      <a:pt x="1" y="162"/>
                      <a:pt x="24" y="136"/>
                    </a:cubicBezTo>
                    <a:cubicBezTo>
                      <a:pt x="25" y="134"/>
                      <a:pt x="26" y="131"/>
                      <a:pt x="27" y="129"/>
                    </a:cubicBezTo>
                    <a:cubicBezTo>
                      <a:pt x="28" y="123"/>
                      <a:pt x="27" y="117"/>
                      <a:pt x="29" y="112"/>
                    </a:cubicBezTo>
                    <a:cubicBezTo>
                      <a:pt x="31" y="104"/>
                      <a:pt x="63" y="77"/>
                      <a:pt x="70" y="67"/>
                    </a:cubicBezTo>
                    <a:cubicBezTo>
                      <a:pt x="74" y="53"/>
                      <a:pt x="89" y="50"/>
                      <a:pt x="101" y="45"/>
                    </a:cubicBezTo>
                    <a:cubicBezTo>
                      <a:pt x="106" y="28"/>
                      <a:pt x="120" y="30"/>
                      <a:pt x="135" y="26"/>
                    </a:cubicBezTo>
                    <a:cubicBezTo>
                      <a:pt x="150" y="15"/>
                      <a:pt x="160" y="7"/>
                      <a:pt x="178" y="2"/>
                    </a:cubicBezTo>
                    <a:cubicBezTo>
                      <a:pt x="408" y="4"/>
                      <a:pt x="304" y="0"/>
                      <a:pt x="399" y="16"/>
                    </a:cubicBezTo>
                    <a:cubicBezTo>
                      <a:pt x="414" y="27"/>
                      <a:pt x="415" y="44"/>
                      <a:pt x="425" y="57"/>
                    </a:cubicBezTo>
                    <a:cubicBezTo>
                      <a:pt x="430" y="63"/>
                      <a:pt x="440" y="65"/>
                      <a:pt x="447" y="67"/>
                    </a:cubicBezTo>
                    <a:cubicBezTo>
                      <a:pt x="452" y="76"/>
                      <a:pt x="458" y="75"/>
                      <a:pt x="466" y="81"/>
                    </a:cubicBezTo>
                    <a:cubicBezTo>
                      <a:pt x="470" y="97"/>
                      <a:pt x="473" y="110"/>
                      <a:pt x="485" y="122"/>
                    </a:cubicBezTo>
                    <a:cubicBezTo>
                      <a:pt x="499" y="169"/>
                      <a:pt x="500" y="225"/>
                      <a:pt x="480" y="271"/>
                    </a:cubicBezTo>
                    <a:cubicBezTo>
                      <a:pt x="478" y="286"/>
                      <a:pt x="479" y="290"/>
                      <a:pt x="466" y="297"/>
                    </a:cubicBezTo>
                    <a:cubicBezTo>
                      <a:pt x="459" y="307"/>
                      <a:pt x="453" y="321"/>
                      <a:pt x="447" y="333"/>
                    </a:cubicBezTo>
                    <a:cubicBezTo>
                      <a:pt x="445" y="338"/>
                      <a:pt x="446" y="344"/>
                      <a:pt x="442" y="348"/>
                    </a:cubicBezTo>
                    <a:cubicBezTo>
                      <a:pt x="438" y="352"/>
                      <a:pt x="427" y="357"/>
                      <a:pt x="427" y="357"/>
                    </a:cubicBezTo>
                    <a:cubicBezTo>
                      <a:pt x="419" y="370"/>
                      <a:pt x="425" y="362"/>
                      <a:pt x="408" y="379"/>
                    </a:cubicBezTo>
                    <a:cubicBezTo>
                      <a:pt x="406" y="381"/>
                      <a:pt x="401" y="386"/>
                      <a:pt x="401" y="386"/>
                    </a:cubicBezTo>
                    <a:cubicBezTo>
                      <a:pt x="397" y="400"/>
                      <a:pt x="389" y="401"/>
                      <a:pt x="379" y="410"/>
                    </a:cubicBezTo>
                    <a:cubicBezTo>
                      <a:pt x="348" y="437"/>
                      <a:pt x="369" y="428"/>
                      <a:pt x="307" y="432"/>
                    </a:cubicBezTo>
                    <a:cubicBezTo>
                      <a:pt x="261" y="445"/>
                      <a:pt x="209" y="443"/>
                      <a:pt x="163" y="429"/>
                    </a:cubicBezTo>
                    <a:cubicBezTo>
                      <a:pt x="156" y="424"/>
                      <a:pt x="149" y="423"/>
                      <a:pt x="142" y="417"/>
                    </a:cubicBezTo>
                    <a:cubicBezTo>
                      <a:pt x="125" y="403"/>
                      <a:pt x="112" y="389"/>
                      <a:pt x="91" y="384"/>
                    </a:cubicBezTo>
                    <a:cubicBezTo>
                      <a:pt x="86" y="374"/>
                      <a:pt x="79" y="373"/>
                      <a:pt x="72" y="364"/>
                    </a:cubicBezTo>
                    <a:cubicBezTo>
                      <a:pt x="56" y="343"/>
                      <a:pt x="49" y="320"/>
                      <a:pt x="27" y="304"/>
                    </a:cubicBezTo>
                    <a:cubicBezTo>
                      <a:pt x="18" y="282"/>
                      <a:pt x="10" y="275"/>
                      <a:pt x="10" y="249"/>
                    </a:cubicBezTo>
                    <a:close/>
                  </a:path>
                </a:pathLst>
              </a:custGeom>
              <a:solidFill>
                <a:srgbClr val="BFBFBF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</p:grpSp>
        <p:grpSp>
          <p:nvGrpSpPr>
            <p:cNvPr id="1542" name="Group 610"/>
            <p:cNvGrpSpPr/>
            <p:nvPr/>
          </p:nvGrpSpPr>
          <p:grpSpPr>
            <a:xfrm>
              <a:off x="2387194" y="4873254"/>
              <a:ext cx="987288" cy="903975"/>
              <a:chOff x="3171214" y="2912992"/>
              <a:chExt cx="987288" cy="903975"/>
            </a:xfrm>
          </p:grpSpPr>
          <p:grpSp>
            <p:nvGrpSpPr>
              <p:cNvPr id="1655" name="Group 193"/>
              <p:cNvGrpSpPr>
                <a:grpSpLocks/>
              </p:cNvGrpSpPr>
              <p:nvPr/>
            </p:nvGrpSpPr>
            <p:grpSpPr bwMode="auto">
              <a:xfrm>
                <a:off x="3171214" y="2912992"/>
                <a:ext cx="987288" cy="903975"/>
                <a:chOff x="311" y="500"/>
                <a:chExt cx="474" cy="434"/>
              </a:xfrm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grpSpPr>
            <p:sp>
              <p:nvSpPr>
                <p:cNvPr id="1657" name="Freeform 186"/>
                <p:cNvSpPr>
                  <a:spLocks/>
                </p:cNvSpPr>
                <p:nvPr/>
              </p:nvSpPr>
              <p:spPr bwMode="auto">
                <a:xfrm>
                  <a:off x="311" y="500"/>
                  <a:ext cx="474" cy="434"/>
                </a:xfrm>
                <a:custGeom>
                  <a:avLst/>
                  <a:gdLst>
                    <a:gd name="T0" fmla="*/ 94 w 1363"/>
                    <a:gd name="T1" fmla="*/ 401 h 1220"/>
                    <a:gd name="T2" fmla="*/ 74 w 1363"/>
                    <a:gd name="T3" fmla="*/ 384 h 1220"/>
                    <a:gd name="T4" fmla="*/ 61 w 1363"/>
                    <a:gd name="T5" fmla="*/ 371 h 1220"/>
                    <a:gd name="T6" fmla="*/ 50 w 1363"/>
                    <a:gd name="T7" fmla="*/ 355 h 1220"/>
                    <a:gd name="T8" fmla="*/ 45 w 1363"/>
                    <a:gd name="T9" fmla="*/ 345 h 1220"/>
                    <a:gd name="T10" fmla="*/ 35 w 1363"/>
                    <a:gd name="T11" fmla="*/ 334 h 1220"/>
                    <a:gd name="T12" fmla="*/ 30 w 1363"/>
                    <a:gd name="T13" fmla="*/ 323 h 1220"/>
                    <a:gd name="T14" fmla="*/ 19 w 1363"/>
                    <a:gd name="T15" fmla="*/ 302 h 1220"/>
                    <a:gd name="T16" fmla="*/ 14 w 1363"/>
                    <a:gd name="T17" fmla="*/ 277 h 1220"/>
                    <a:gd name="T18" fmla="*/ 8 w 1363"/>
                    <a:gd name="T19" fmla="*/ 256 h 1220"/>
                    <a:gd name="T20" fmla="*/ 16 w 1363"/>
                    <a:gd name="T21" fmla="*/ 166 h 1220"/>
                    <a:gd name="T22" fmla="*/ 21 w 1363"/>
                    <a:gd name="T23" fmla="*/ 157 h 1220"/>
                    <a:gd name="T24" fmla="*/ 31 w 1363"/>
                    <a:gd name="T25" fmla="*/ 123 h 1220"/>
                    <a:gd name="T26" fmla="*/ 38 w 1363"/>
                    <a:gd name="T27" fmla="*/ 110 h 1220"/>
                    <a:gd name="T28" fmla="*/ 41 w 1363"/>
                    <a:gd name="T29" fmla="*/ 95 h 1220"/>
                    <a:gd name="T30" fmla="*/ 53 w 1363"/>
                    <a:gd name="T31" fmla="*/ 82 h 1220"/>
                    <a:gd name="T32" fmla="*/ 64 w 1363"/>
                    <a:gd name="T33" fmla="*/ 72 h 1220"/>
                    <a:gd name="T34" fmla="*/ 67 w 1363"/>
                    <a:gd name="T35" fmla="*/ 70 h 1220"/>
                    <a:gd name="T36" fmla="*/ 69 w 1363"/>
                    <a:gd name="T37" fmla="*/ 66 h 1220"/>
                    <a:gd name="T38" fmla="*/ 78 w 1363"/>
                    <a:gd name="T39" fmla="*/ 60 h 1220"/>
                    <a:gd name="T40" fmla="*/ 89 w 1363"/>
                    <a:gd name="T41" fmla="*/ 51 h 1220"/>
                    <a:gd name="T42" fmla="*/ 98 w 1363"/>
                    <a:gd name="T43" fmla="*/ 44 h 1220"/>
                    <a:gd name="T44" fmla="*/ 118 w 1363"/>
                    <a:gd name="T45" fmla="*/ 30 h 1220"/>
                    <a:gd name="T46" fmla="*/ 140 w 1363"/>
                    <a:gd name="T47" fmla="*/ 18 h 1220"/>
                    <a:gd name="T48" fmla="*/ 214 w 1363"/>
                    <a:gd name="T49" fmla="*/ 5 h 1220"/>
                    <a:gd name="T50" fmla="*/ 317 w 1363"/>
                    <a:gd name="T51" fmla="*/ 7 h 1220"/>
                    <a:gd name="T52" fmla="*/ 366 w 1363"/>
                    <a:gd name="T53" fmla="*/ 11 h 1220"/>
                    <a:gd name="T54" fmla="*/ 378 w 1363"/>
                    <a:gd name="T55" fmla="*/ 15 h 1220"/>
                    <a:gd name="T56" fmla="*/ 389 w 1363"/>
                    <a:gd name="T57" fmla="*/ 21 h 1220"/>
                    <a:gd name="T58" fmla="*/ 398 w 1363"/>
                    <a:gd name="T59" fmla="*/ 24 h 1220"/>
                    <a:gd name="T60" fmla="*/ 411 w 1363"/>
                    <a:gd name="T61" fmla="*/ 32 h 1220"/>
                    <a:gd name="T62" fmla="*/ 417 w 1363"/>
                    <a:gd name="T63" fmla="*/ 41 h 1220"/>
                    <a:gd name="T64" fmla="*/ 440 w 1363"/>
                    <a:gd name="T65" fmla="*/ 49 h 1220"/>
                    <a:gd name="T66" fmla="*/ 446 w 1363"/>
                    <a:gd name="T67" fmla="*/ 65 h 1220"/>
                    <a:gd name="T68" fmla="*/ 458 w 1363"/>
                    <a:gd name="T69" fmla="*/ 73 h 1220"/>
                    <a:gd name="T70" fmla="*/ 466 w 1363"/>
                    <a:gd name="T71" fmla="*/ 128 h 1220"/>
                    <a:gd name="T72" fmla="*/ 469 w 1363"/>
                    <a:gd name="T73" fmla="*/ 162 h 1220"/>
                    <a:gd name="T74" fmla="*/ 473 w 1363"/>
                    <a:gd name="T75" fmla="*/ 185 h 1220"/>
                    <a:gd name="T76" fmla="*/ 468 w 1363"/>
                    <a:gd name="T77" fmla="*/ 210 h 1220"/>
                    <a:gd name="T78" fmla="*/ 467 w 1363"/>
                    <a:gd name="T79" fmla="*/ 252 h 1220"/>
                    <a:gd name="T80" fmla="*/ 457 w 1363"/>
                    <a:gd name="T81" fmla="*/ 297 h 1220"/>
                    <a:gd name="T82" fmla="*/ 444 w 1363"/>
                    <a:gd name="T83" fmla="*/ 314 h 1220"/>
                    <a:gd name="T84" fmla="*/ 436 w 1363"/>
                    <a:gd name="T85" fmla="*/ 339 h 1220"/>
                    <a:gd name="T86" fmla="*/ 431 w 1363"/>
                    <a:gd name="T87" fmla="*/ 349 h 1220"/>
                    <a:gd name="T88" fmla="*/ 403 w 1363"/>
                    <a:gd name="T89" fmla="*/ 385 h 1220"/>
                    <a:gd name="T90" fmla="*/ 391 w 1363"/>
                    <a:gd name="T91" fmla="*/ 397 h 1220"/>
                    <a:gd name="T92" fmla="*/ 369 w 1363"/>
                    <a:gd name="T93" fmla="*/ 411 h 1220"/>
                    <a:gd name="T94" fmla="*/ 328 w 1363"/>
                    <a:gd name="T95" fmla="*/ 424 h 1220"/>
                    <a:gd name="T96" fmla="*/ 320 w 1363"/>
                    <a:gd name="T97" fmla="*/ 425 h 1220"/>
                    <a:gd name="T98" fmla="*/ 314 w 1363"/>
                    <a:gd name="T99" fmla="*/ 429 h 1220"/>
                    <a:gd name="T100" fmla="*/ 281 w 1363"/>
                    <a:gd name="T101" fmla="*/ 430 h 1220"/>
                    <a:gd name="T102" fmla="*/ 263 w 1363"/>
                    <a:gd name="T103" fmla="*/ 434 h 1220"/>
                    <a:gd name="T104" fmla="*/ 164 w 1363"/>
                    <a:gd name="T105" fmla="*/ 433 h 1220"/>
                    <a:gd name="T106" fmla="*/ 111 w 1363"/>
                    <a:gd name="T107" fmla="*/ 412 h 1220"/>
                    <a:gd name="T108" fmla="*/ 94 w 1363"/>
                    <a:gd name="T109" fmla="*/ 403 h 1220"/>
                    <a:gd name="T110" fmla="*/ 94 w 1363"/>
                    <a:gd name="T111" fmla="*/ 401 h 1220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w 1363"/>
                    <a:gd name="T169" fmla="*/ 0 h 1220"/>
                    <a:gd name="T170" fmla="*/ 1363 w 1363"/>
                    <a:gd name="T171" fmla="*/ 1220 h 1220"/>
                  </a:gdLst>
                  <a:ahLst/>
                  <a:cxnLst>
                    <a:cxn ang="T112">
                      <a:pos x="T0" y="T1"/>
                    </a:cxn>
                    <a:cxn ang="T113">
                      <a:pos x="T2" y="T3"/>
                    </a:cxn>
                    <a:cxn ang="T114">
                      <a:pos x="T4" y="T5"/>
                    </a:cxn>
                    <a:cxn ang="T115">
                      <a:pos x="T6" y="T7"/>
                    </a:cxn>
                    <a:cxn ang="T116">
                      <a:pos x="T8" y="T9"/>
                    </a:cxn>
                    <a:cxn ang="T117">
                      <a:pos x="T10" y="T11"/>
                    </a:cxn>
                    <a:cxn ang="T118">
                      <a:pos x="T12" y="T13"/>
                    </a:cxn>
                    <a:cxn ang="T119">
                      <a:pos x="T14" y="T15"/>
                    </a:cxn>
                    <a:cxn ang="T120">
                      <a:pos x="T16" y="T17"/>
                    </a:cxn>
                    <a:cxn ang="T121">
                      <a:pos x="T18" y="T19"/>
                    </a:cxn>
                    <a:cxn ang="T122">
                      <a:pos x="T20" y="T21"/>
                    </a:cxn>
                    <a:cxn ang="T123">
                      <a:pos x="T22" y="T23"/>
                    </a:cxn>
                    <a:cxn ang="T124">
                      <a:pos x="T24" y="T25"/>
                    </a:cxn>
                    <a:cxn ang="T125">
                      <a:pos x="T26" y="T27"/>
                    </a:cxn>
                    <a:cxn ang="T126">
                      <a:pos x="T28" y="T29"/>
                    </a:cxn>
                    <a:cxn ang="T127">
                      <a:pos x="T30" y="T31"/>
                    </a:cxn>
                    <a:cxn ang="T128">
                      <a:pos x="T32" y="T33"/>
                    </a:cxn>
                    <a:cxn ang="T129">
                      <a:pos x="T34" y="T35"/>
                    </a:cxn>
                    <a:cxn ang="T130">
                      <a:pos x="T36" y="T37"/>
                    </a:cxn>
                    <a:cxn ang="T131">
                      <a:pos x="T38" y="T39"/>
                    </a:cxn>
                    <a:cxn ang="T132">
                      <a:pos x="T40" y="T41"/>
                    </a:cxn>
                    <a:cxn ang="T133">
                      <a:pos x="T42" y="T43"/>
                    </a:cxn>
                    <a:cxn ang="T134">
                      <a:pos x="T44" y="T45"/>
                    </a:cxn>
                    <a:cxn ang="T135">
                      <a:pos x="T46" y="T47"/>
                    </a:cxn>
                    <a:cxn ang="T136">
                      <a:pos x="T48" y="T49"/>
                    </a:cxn>
                    <a:cxn ang="T137">
                      <a:pos x="T50" y="T51"/>
                    </a:cxn>
                    <a:cxn ang="T138">
                      <a:pos x="T52" y="T53"/>
                    </a:cxn>
                    <a:cxn ang="T139">
                      <a:pos x="T54" y="T55"/>
                    </a:cxn>
                    <a:cxn ang="T140">
                      <a:pos x="T56" y="T57"/>
                    </a:cxn>
                    <a:cxn ang="T141">
                      <a:pos x="T58" y="T59"/>
                    </a:cxn>
                    <a:cxn ang="T142">
                      <a:pos x="T60" y="T61"/>
                    </a:cxn>
                    <a:cxn ang="T143">
                      <a:pos x="T62" y="T63"/>
                    </a:cxn>
                    <a:cxn ang="T144">
                      <a:pos x="T64" y="T65"/>
                    </a:cxn>
                    <a:cxn ang="T145">
                      <a:pos x="T66" y="T67"/>
                    </a:cxn>
                    <a:cxn ang="T146">
                      <a:pos x="T68" y="T69"/>
                    </a:cxn>
                    <a:cxn ang="T147">
                      <a:pos x="T70" y="T71"/>
                    </a:cxn>
                    <a:cxn ang="T148">
                      <a:pos x="T72" y="T73"/>
                    </a:cxn>
                    <a:cxn ang="T149">
                      <a:pos x="T74" y="T75"/>
                    </a:cxn>
                    <a:cxn ang="T150">
                      <a:pos x="T76" y="T77"/>
                    </a:cxn>
                    <a:cxn ang="T151">
                      <a:pos x="T78" y="T79"/>
                    </a:cxn>
                    <a:cxn ang="T152">
                      <a:pos x="T80" y="T81"/>
                    </a:cxn>
                    <a:cxn ang="T153">
                      <a:pos x="T82" y="T83"/>
                    </a:cxn>
                    <a:cxn ang="T154">
                      <a:pos x="T84" y="T85"/>
                    </a:cxn>
                    <a:cxn ang="T155">
                      <a:pos x="T86" y="T87"/>
                    </a:cxn>
                    <a:cxn ang="T156">
                      <a:pos x="T88" y="T89"/>
                    </a:cxn>
                    <a:cxn ang="T157">
                      <a:pos x="T90" y="T91"/>
                    </a:cxn>
                    <a:cxn ang="T158">
                      <a:pos x="T92" y="T93"/>
                    </a:cxn>
                    <a:cxn ang="T159">
                      <a:pos x="T94" y="T95"/>
                    </a:cxn>
                    <a:cxn ang="T160">
                      <a:pos x="T96" y="T97"/>
                    </a:cxn>
                    <a:cxn ang="T161">
                      <a:pos x="T98" y="T99"/>
                    </a:cxn>
                    <a:cxn ang="T162">
                      <a:pos x="T100" y="T101"/>
                    </a:cxn>
                    <a:cxn ang="T163">
                      <a:pos x="T102" y="T103"/>
                    </a:cxn>
                    <a:cxn ang="T164">
                      <a:pos x="T104" y="T105"/>
                    </a:cxn>
                    <a:cxn ang="T165">
                      <a:pos x="T106" y="T107"/>
                    </a:cxn>
                    <a:cxn ang="T166">
                      <a:pos x="T108" y="T109"/>
                    </a:cxn>
                    <a:cxn ang="T167">
                      <a:pos x="T110" y="T111"/>
                    </a:cxn>
                  </a:cxnLst>
                  <a:rect l="T168" t="T169" r="T170" b="T171"/>
                  <a:pathLst>
                    <a:path w="1363" h="1220">
                      <a:moveTo>
                        <a:pt x="269" y="1127"/>
                      </a:moveTo>
                      <a:cubicBezTo>
                        <a:pt x="252" y="1110"/>
                        <a:pt x="231" y="1096"/>
                        <a:pt x="214" y="1079"/>
                      </a:cubicBezTo>
                      <a:cubicBezTo>
                        <a:pt x="201" y="1066"/>
                        <a:pt x="192" y="1055"/>
                        <a:pt x="176" y="1044"/>
                      </a:cubicBezTo>
                      <a:cubicBezTo>
                        <a:pt x="166" y="1030"/>
                        <a:pt x="158" y="1008"/>
                        <a:pt x="144" y="999"/>
                      </a:cubicBezTo>
                      <a:cubicBezTo>
                        <a:pt x="140" y="986"/>
                        <a:pt x="137" y="980"/>
                        <a:pt x="128" y="970"/>
                      </a:cubicBezTo>
                      <a:cubicBezTo>
                        <a:pt x="124" y="955"/>
                        <a:pt x="112" y="950"/>
                        <a:pt x="102" y="938"/>
                      </a:cubicBezTo>
                      <a:cubicBezTo>
                        <a:pt x="95" y="929"/>
                        <a:pt x="93" y="918"/>
                        <a:pt x="86" y="909"/>
                      </a:cubicBezTo>
                      <a:cubicBezTo>
                        <a:pt x="79" y="887"/>
                        <a:pt x="61" y="871"/>
                        <a:pt x="54" y="848"/>
                      </a:cubicBezTo>
                      <a:cubicBezTo>
                        <a:pt x="53" y="825"/>
                        <a:pt x="60" y="795"/>
                        <a:pt x="41" y="778"/>
                      </a:cubicBezTo>
                      <a:cubicBezTo>
                        <a:pt x="35" y="759"/>
                        <a:pt x="28" y="739"/>
                        <a:pt x="22" y="720"/>
                      </a:cubicBezTo>
                      <a:cubicBezTo>
                        <a:pt x="23" y="680"/>
                        <a:pt x="0" y="525"/>
                        <a:pt x="45" y="468"/>
                      </a:cubicBezTo>
                      <a:cubicBezTo>
                        <a:pt x="48" y="454"/>
                        <a:pt x="51" y="451"/>
                        <a:pt x="61" y="442"/>
                      </a:cubicBezTo>
                      <a:cubicBezTo>
                        <a:pt x="66" y="418"/>
                        <a:pt x="59" y="356"/>
                        <a:pt x="89" y="346"/>
                      </a:cubicBezTo>
                      <a:cubicBezTo>
                        <a:pt x="98" y="333"/>
                        <a:pt x="98" y="318"/>
                        <a:pt x="109" y="308"/>
                      </a:cubicBezTo>
                      <a:cubicBezTo>
                        <a:pt x="113" y="294"/>
                        <a:pt x="113" y="279"/>
                        <a:pt x="118" y="266"/>
                      </a:cubicBezTo>
                      <a:cubicBezTo>
                        <a:pt x="121" y="259"/>
                        <a:pt x="146" y="236"/>
                        <a:pt x="153" y="231"/>
                      </a:cubicBezTo>
                      <a:cubicBezTo>
                        <a:pt x="159" y="215"/>
                        <a:pt x="173" y="212"/>
                        <a:pt x="185" y="202"/>
                      </a:cubicBezTo>
                      <a:cubicBezTo>
                        <a:pt x="187" y="200"/>
                        <a:pt x="190" y="198"/>
                        <a:pt x="192" y="196"/>
                      </a:cubicBezTo>
                      <a:cubicBezTo>
                        <a:pt x="194" y="193"/>
                        <a:pt x="195" y="189"/>
                        <a:pt x="198" y="186"/>
                      </a:cubicBezTo>
                      <a:cubicBezTo>
                        <a:pt x="206" y="178"/>
                        <a:pt x="217" y="179"/>
                        <a:pt x="224" y="170"/>
                      </a:cubicBezTo>
                      <a:cubicBezTo>
                        <a:pt x="234" y="157"/>
                        <a:pt x="240" y="150"/>
                        <a:pt x="256" y="144"/>
                      </a:cubicBezTo>
                      <a:cubicBezTo>
                        <a:pt x="263" y="133"/>
                        <a:pt x="269" y="129"/>
                        <a:pt x="281" y="125"/>
                      </a:cubicBezTo>
                      <a:cubicBezTo>
                        <a:pt x="299" y="109"/>
                        <a:pt x="315" y="91"/>
                        <a:pt x="339" y="84"/>
                      </a:cubicBezTo>
                      <a:cubicBezTo>
                        <a:pt x="357" y="63"/>
                        <a:pt x="376" y="57"/>
                        <a:pt x="403" y="52"/>
                      </a:cubicBezTo>
                      <a:cubicBezTo>
                        <a:pt x="448" y="0"/>
                        <a:pt x="559" y="15"/>
                        <a:pt x="614" y="13"/>
                      </a:cubicBezTo>
                      <a:cubicBezTo>
                        <a:pt x="713" y="2"/>
                        <a:pt x="813" y="15"/>
                        <a:pt x="912" y="20"/>
                      </a:cubicBezTo>
                      <a:cubicBezTo>
                        <a:pt x="955" y="34"/>
                        <a:pt x="1013" y="31"/>
                        <a:pt x="1053" y="32"/>
                      </a:cubicBezTo>
                      <a:cubicBezTo>
                        <a:pt x="1064" y="37"/>
                        <a:pt x="1076" y="38"/>
                        <a:pt x="1088" y="42"/>
                      </a:cubicBezTo>
                      <a:cubicBezTo>
                        <a:pt x="1098" y="49"/>
                        <a:pt x="1108" y="54"/>
                        <a:pt x="1120" y="58"/>
                      </a:cubicBezTo>
                      <a:cubicBezTo>
                        <a:pt x="1144" y="74"/>
                        <a:pt x="1110" y="53"/>
                        <a:pt x="1145" y="68"/>
                      </a:cubicBezTo>
                      <a:cubicBezTo>
                        <a:pt x="1158" y="74"/>
                        <a:pt x="1167" y="86"/>
                        <a:pt x="1181" y="90"/>
                      </a:cubicBezTo>
                      <a:cubicBezTo>
                        <a:pt x="1193" y="98"/>
                        <a:pt x="1190" y="106"/>
                        <a:pt x="1200" y="116"/>
                      </a:cubicBezTo>
                      <a:cubicBezTo>
                        <a:pt x="1214" y="130"/>
                        <a:pt x="1246" y="133"/>
                        <a:pt x="1264" y="138"/>
                      </a:cubicBezTo>
                      <a:cubicBezTo>
                        <a:pt x="1274" y="155"/>
                        <a:pt x="1262" y="177"/>
                        <a:pt x="1283" y="183"/>
                      </a:cubicBezTo>
                      <a:cubicBezTo>
                        <a:pt x="1291" y="195"/>
                        <a:pt x="1304" y="200"/>
                        <a:pt x="1318" y="205"/>
                      </a:cubicBezTo>
                      <a:cubicBezTo>
                        <a:pt x="1319" y="236"/>
                        <a:pt x="1313" y="331"/>
                        <a:pt x="1341" y="359"/>
                      </a:cubicBezTo>
                      <a:cubicBezTo>
                        <a:pt x="1351" y="390"/>
                        <a:pt x="1341" y="424"/>
                        <a:pt x="1350" y="455"/>
                      </a:cubicBezTo>
                      <a:cubicBezTo>
                        <a:pt x="1353" y="476"/>
                        <a:pt x="1356" y="498"/>
                        <a:pt x="1360" y="519"/>
                      </a:cubicBezTo>
                      <a:cubicBezTo>
                        <a:pt x="1358" y="555"/>
                        <a:pt x="1363" y="565"/>
                        <a:pt x="1347" y="589"/>
                      </a:cubicBezTo>
                      <a:cubicBezTo>
                        <a:pt x="1344" y="635"/>
                        <a:pt x="1342" y="661"/>
                        <a:pt x="1344" y="708"/>
                      </a:cubicBezTo>
                      <a:cubicBezTo>
                        <a:pt x="1342" y="761"/>
                        <a:pt x="1358" y="806"/>
                        <a:pt x="1315" y="836"/>
                      </a:cubicBezTo>
                      <a:cubicBezTo>
                        <a:pt x="1304" y="853"/>
                        <a:pt x="1290" y="869"/>
                        <a:pt x="1277" y="884"/>
                      </a:cubicBezTo>
                      <a:cubicBezTo>
                        <a:pt x="1273" y="908"/>
                        <a:pt x="1268" y="934"/>
                        <a:pt x="1254" y="954"/>
                      </a:cubicBezTo>
                      <a:cubicBezTo>
                        <a:pt x="1251" y="965"/>
                        <a:pt x="1246" y="972"/>
                        <a:pt x="1238" y="980"/>
                      </a:cubicBezTo>
                      <a:cubicBezTo>
                        <a:pt x="1225" y="1020"/>
                        <a:pt x="1189" y="1055"/>
                        <a:pt x="1158" y="1082"/>
                      </a:cubicBezTo>
                      <a:cubicBezTo>
                        <a:pt x="1150" y="1107"/>
                        <a:pt x="1147" y="1106"/>
                        <a:pt x="1123" y="1117"/>
                      </a:cubicBezTo>
                      <a:cubicBezTo>
                        <a:pt x="1108" y="1134"/>
                        <a:pt x="1083" y="1148"/>
                        <a:pt x="1062" y="1156"/>
                      </a:cubicBezTo>
                      <a:cubicBezTo>
                        <a:pt x="1036" y="1196"/>
                        <a:pt x="987" y="1189"/>
                        <a:pt x="944" y="1191"/>
                      </a:cubicBezTo>
                      <a:cubicBezTo>
                        <a:pt x="936" y="1192"/>
                        <a:pt x="928" y="1191"/>
                        <a:pt x="921" y="1194"/>
                      </a:cubicBezTo>
                      <a:cubicBezTo>
                        <a:pt x="914" y="1197"/>
                        <a:pt x="910" y="1207"/>
                        <a:pt x="902" y="1207"/>
                      </a:cubicBezTo>
                      <a:cubicBezTo>
                        <a:pt x="871" y="1208"/>
                        <a:pt x="840" y="1209"/>
                        <a:pt x="809" y="1210"/>
                      </a:cubicBezTo>
                      <a:cubicBezTo>
                        <a:pt x="790" y="1215"/>
                        <a:pt x="776" y="1217"/>
                        <a:pt x="755" y="1220"/>
                      </a:cubicBezTo>
                      <a:cubicBezTo>
                        <a:pt x="661" y="1219"/>
                        <a:pt x="567" y="1219"/>
                        <a:pt x="473" y="1216"/>
                      </a:cubicBezTo>
                      <a:cubicBezTo>
                        <a:pt x="417" y="1214"/>
                        <a:pt x="369" y="1175"/>
                        <a:pt x="320" y="1159"/>
                      </a:cubicBezTo>
                      <a:cubicBezTo>
                        <a:pt x="307" y="1146"/>
                        <a:pt x="277" y="1141"/>
                        <a:pt x="269" y="1133"/>
                      </a:cubicBezTo>
                      <a:cubicBezTo>
                        <a:pt x="268" y="1132"/>
                        <a:pt x="269" y="1129"/>
                        <a:pt x="269" y="1127"/>
                      </a:cubicBezTo>
                      <a:close/>
                    </a:path>
                  </a:pathLst>
                </a:custGeom>
                <a:solidFill>
                  <a:srgbClr val="FFC1C1"/>
                </a:solidFill>
                <a:ln w="19050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1658" name="Freeform 187"/>
                <p:cNvSpPr>
                  <a:spLocks/>
                </p:cNvSpPr>
                <p:nvPr/>
              </p:nvSpPr>
              <p:spPr bwMode="auto">
                <a:xfrm>
                  <a:off x="363" y="603"/>
                  <a:ext cx="382" cy="310"/>
                </a:xfrm>
                <a:custGeom>
                  <a:avLst/>
                  <a:gdLst>
                    <a:gd name="T0" fmla="*/ 8 w 500"/>
                    <a:gd name="T1" fmla="*/ 173 h 445"/>
                    <a:gd name="T2" fmla="*/ 0 w 500"/>
                    <a:gd name="T3" fmla="*/ 159 h 445"/>
                    <a:gd name="T4" fmla="*/ 18 w 500"/>
                    <a:gd name="T5" fmla="*/ 95 h 445"/>
                    <a:gd name="T6" fmla="*/ 21 w 500"/>
                    <a:gd name="T7" fmla="*/ 90 h 445"/>
                    <a:gd name="T8" fmla="*/ 22 w 500"/>
                    <a:gd name="T9" fmla="*/ 78 h 445"/>
                    <a:gd name="T10" fmla="*/ 53 w 500"/>
                    <a:gd name="T11" fmla="*/ 47 h 445"/>
                    <a:gd name="T12" fmla="*/ 77 w 500"/>
                    <a:gd name="T13" fmla="*/ 31 h 445"/>
                    <a:gd name="T14" fmla="*/ 103 w 500"/>
                    <a:gd name="T15" fmla="*/ 18 h 445"/>
                    <a:gd name="T16" fmla="*/ 136 w 500"/>
                    <a:gd name="T17" fmla="*/ 1 h 445"/>
                    <a:gd name="T18" fmla="*/ 305 w 500"/>
                    <a:gd name="T19" fmla="*/ 11 h 445"/>
                    <a:gd name="T20" fmla="*/ 325 w 500"/>
                    <a:gd name="T21" fmla="*/ 40 h 445"/>
                    <a:gd name="T22" fmla="*/ 342 w 500"/>
                    <a:gd name="T23" fmla="*/ 47 h 445"/>
                    <a:gd name="T24" fmla="*/ 356 w 500"/>
                    <a:gd name="T25" fmla="*/ 56 h 445"/>
                    <a:gd name="T26" fmla="*/ 371 w 500"/>
                    <a:gd name="T27" fmla="*/ 85 h 445"/>
                    <a:gd name="T28" fmla="*/ 367 w 500"/>
                    <a:gd name="T29" fmla="*/ 189 h 445"/>
                    <a:gd name="T30" fmla="*/ 356 w 500"/>
                    <a:gd name="T31" fmla="*/ 207 h 445"/>
                    <a:gd name="T32" fmla="*/ 342 w 500"/>
                    <a:gd name="T33" fmla="*/ 232 h 445"/>
                    <a:gd name="T34" fmla="*/ 338 w 500"/>
                    <a:gd name="T35" fmla="*/ 242 h 445"/>
                    <a:gd name="T36" fmla="*/ 326 w 500"/>
                    <a:gd name="T37" fmla="*/ 249 h 445"/>
                    <a:gd name="T38" fmla="*/ 312 w 500"/>
                    <a:gd name="T39" fmla="*/ 264 h 445"/>
                    <a:gd name="T40" fmla="*/ 306 w 500"/>
                    <a:gd name="T41" fmla="*/ 269 h 445"/>
                    <a:gd name="T42" fmla="*/ 290 w 500"/>
                    <a:gd name="T43" fmla="*/ 286 h 445"/>
                    <a:gd name="T44" fmla="*/ 235 w 500"/>
                    <a:gd name="T45" fmla="*/ 301 h 445"/>
                    <a:gd name="T46" fmla="*/ 125 w 500"/>
                    <a:gd name="T47" fmla="*/ 299 h 445"/>
                    <a:gd name="T48" fmla="*/ 108 w 500"/>
                    <a:gd name="T49" fmla="*/ 290 h 445"/>
                    <a:gd name="T50" fmla="*/ 70 w 500"/>
                    <a:gd name="T51" fmla="*/ 268 h 445"/>
                    <a:gd name="T52" fmla="*/ 55 w 500"/>
                    <a:gd name="T53" fmla="*/ 254 h 445"/>
                    <a:gd name="T54" fmla="*/ 21 w 500"/>
                    <a:gd name="T55" fmla="*/ 212 h 445"/>
                    <a:gd name="T56" fmla="*/ 8 w 500"/>
                    <a:gd name="T57" fmla="*/ 173 h 445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w 500"/>
                    <a:gd name="T88" fmla="*/ 0 h 445"/>
                    <a:gd name="T89" fmla="*/ 500 w 500"/>
                    <a:gd name="T90" fmla="*/ 445 h 445"/>
                  </a:gdLst>
                  <a:ahLst/>
                  <a:cxnLst>
                    <a:cxn ang="T58">
                      <a:pos x="T0" y="T1"/>
                    </a:cxn>
                    <a:cxn ang="T59">
                      <a:pos x="T2" y="T3"/>
                    </a:cxn>
                    <a:cxn ang="T60">
                      <a:pos x="T4" y="T5"/>
                    </a:cxn>
                    <a:cxn ang="T61">
                      <a:pos x="T6" y="T7"/>
                    </a:cxn>
                    <a:cxn ang="T62">
                      <a:pos x="T8" y="T9"/>
                    </a:cxn>
                    <a:cxn ang="T63">
                      <a:pos x="T10" y="T11"/>
                    </a:cxn>
                    <a:cxn ang="T64">
                      <a:pos x="T12" y="T13"/>
                    </a:cxn>
                    <a:cxn ang="T65">
                      <a:pos x="T14" y="T15"/>
                    </a:cxn>
                    <a:cxn ang="T66">
                      <a:pos x="T16" y="T17"/>
                    </a:cxn>
                    <a:cxn ang="T67">
                      <a:pos x="T18" y="T19"/>
                    </a:cxn>
                    <a:cxn ang="T68">
                      <a:pos x="T20" y="T21"/>
                    </a:cxn>
                    <a:cxn ang="T69">
                      <a:pos x="T22" y="T23"/>
                    </a:cxn>
                    <a:cxn ang="T70">
                      <a:pos x="T24" y="T25"/>
                    </a:cxn>
                    <a:cxn ang="T71">
                      <a:pos x="T26" y="T27"/>
                    </a:cxn>
                    <a:cxn ang="T72">
                      <a:pos x="T28" y="T29"/>
                    </a:cxn>
                    <a:cxn ang="T73">
                      <a:pos x="T30" y="T31"/>
                    </a:cxn>
                    <a:cxn ang="T74">
                      <a:pos x="T32" y="T33"/>
                    </a:cxn>
                    <a:cxn ang="T75">
                      <a:pos x="T34" y="T35"/>
                    </a:cxn>
                    <a:cxn ang="T76">
                      <a:pos x="T36" y="T37"/>
                    </a:cxn>
                    <a:cxn ang="T77">
                      <a:pos x="T38" y="T39"/>
                    </a:cxn>
                    <a:cxn ang="T78">
                      <a:pos x="T40" y="T41"/>
                    </a:cxn>
                    <a:cxn ang="T79">
                      <a:pos x="T42" y="T43"/>
                    </a:cxn>
                    <a:cxn ang="T80">
                      <a:pos x="T44" y="T45"/>
                    </a:cxn>
                    <a:cxn ang="T81">
                      <a:pos x="T46" y="T47"/>
                    </a:cxn>
                    <a:cxn ang="T82">
                      <a:pos x="T48" y="T49"/>
                    </a:cxn>
                    <a:cxn ang="T83">
                      <a:pos x="T50" y="T51"/>
                    </a:cxn>
                    <a:cxn ang="T84">
                      <a:pos x="T52" y="T53"/>
                    </a:cxn>
                    <a:cxn ang="T85">
                      <a:pos x="T54" y="T55"/>
                    </a:cxn>
                    <a:cxn ang="T86">
                      <a:pos x="T56" y="T57"/>
                    </a:cxn>
                  </a:cxnLst>
                  <a:rect l="T87" t="T88" r="T89" b="T90"/>
                  <a:pathLst>
                    <a:path w="500" h="445">
                      <a:moveTo>
                        <a:pt x="10" y="249"/>
                      </a:moveTo>
                      <a:cubicBezTo>
                        <a:pt x="5" y="242"/>
                        <a:pt x="3" y="236"/>
                        <a:pt x="0" y="228"/>
                      </a:cubicBezTo>
                      <a:cubicBezTo>
                        <a:pt x="4" y="194"/>
                        <a:pt x="1" y="162"/>
                        <a:pt x="24" y="136"/>
                      </a:cubicBezTo>
                      <a:cubicBezTo>
                        <a:pt x="25" y="134"/>
                        <a:pt x="26" y="131"/>
                        <a:pt x="27" y="129"/>
                      </a:cubicBezTo>
                      <a:cubicBezTo>
                        <a:pt x="28" y="123"/>
                        <a:pt x="27" y="117"/>
                        <a:pt x="29" y="112"/>
                      </a:cubicBezTo>
                      <a:cubicBezTo>
                        <a:pt x="31" y="104"/>
                        <a:pt x="63" y="77"/>
                        <a:pt x="70" y="67"/>
                      </a:cubicBezTo>
                      <a:cubicBezTo>
                        <a:pt x="74" y="53"/>
                        <a:pt x="89" y="50"/>
                        <a:pt x="101" y="45"/>
                      </a:cubicBezTo>
                      <a:cubicBezTo>
                        <a:pt x="106" y="28"/>
                        <a:pt x="120" y="30"/>
                        <a:pt x="135" y="26"/>
                      </a:cubicBezTo>
                      <a:cubicBezTo>
                        <a:pt x="150" y="15"/>
                        <a:pt x="160" y="7"/>
                        <a:pt x="178" y="2"/>
                      </a:cubicBezTo>
                      <a:cubicBezTo>
                        <a:pt x="408" y="4"/>
                        <a:pt x="304" y="0"/>
                        <a:pt x="399" y="16"/>
                      </a:cubicBezTo>
                      <a:cubicBezTo>
                        <a:pt x="414" y="27"/>
                        <a:pt x="415" y="44"/>
                        <a:pt x="425" y="57"/>
                      </a:cubicBezTo>
                      <a:cubicBezTo>
                        <a:pt x="430" y="63"/>
                        <a:pt x="440" y="65"/>
                        <a:pt x="447" y="67"/>
                      </a:cubicBezTo>
                      <a:cubicBezTo>
                        <a:pt x="452" y="76"/>
                        <a:pt x="458" y="75"/>
                        <a:pt x="466" y="81"/>
                      </a:cubicBezTo>
                      <a:cubicBezTo>
                        <a:pt x="470" y="97"/>
                        <a:pt x="473" y="110"/>
                        <a:pt x="485" y="122"/>
                      </a:cubicBezTo>
                      <a:cubicBezTo>
                        <a:pt x="499" y="169"/>
                        <a:pt x="500" y="225"/>
                        <a:pt x="480" y="271"/>
                      </a:cubicBezTo>
                      <a:cubicBezTo>
                        <a:pt x="478" y="286"/>
                        <a:pt x="479" y="290"/>
                        <a:pt x="466" y="297"/>
                      </a:cubicBezTo>
                      <a:cubicBezTo>
                        <a:pt x="459" y="307"/>
                        <a:pt x="453" y="321"/>
                        <a:pt x="447" y="333"/>
                      </a:cubicBezTo>
                      <a:cubicBezTo>
                        <a:pt x="445" y="338"/>
                        <a:pt x="446" y="344"/>
                        <a:pt x="442" y="348"/>
                      </a:cubicBezTo>
                      <a:cubicBezTo>
                        <a:pt x="438" y="352"/>
                        <a:pt x="427" y="357"/>
                        <a:pt x="427" y="357"/>
                      </a:cubicBezTo>
                      <a:cubicBezTo>
                        <a:pt x="419" y="370"/>
                        <a:pt x="425" y="362"/>
                        <a:pt x="408" y="379"/>
                      </a:cubicBezTo>
                      <a:cubicBezTo>
                        <a:pt x="406" y="381"/>
                        <a:pt x="401" y="386"/>
                        <a:pt x="401" y="386"/>
                      </a:cubicBezTo>
                      <a:cubicBezTo>
                        <a:pt x="397" y="400"/>
                        <a:pt x="389" y="401"/>
                        <a:pt x="379" y="410"/>
                      </a:cubicBezTo>
                      <a:cubicBezTo>
                        <a:pt x="348" y="437"/>
                        <a:pt x="369" y="428"/>
                        <a:pt x="307" y="432"/>
                      </a:cubicBezTo>
                      <a:cubicBezTo>
                        <a:pt x="261" y="445"/>
                        <a:pt x="209" y="443"/>
                        <a:pt x="163" y="429"/>
                      </a:cubicBezTo>
                      <a:cubicBezTo>
                        <a:pt x="156" y="424"/>
                        <a:pt x="149" y="423"/>
                        <a:pt x="142" y="417"/>
                      </a:cubicBezTo>
                      <a:cubicBezTo>
                        <a:pt x="125" y="403"/>
                        <a:pt x="112" y="389"/>
                        <a:pt x="91" y="384"/>
                      </a:cubicBezTo>
                      <a:cubicBezTo>
                        <a:pt x="86" y="374"/>
                        <a:pt x="79" y="373"/>
                        <a:pt x="72" y="364"/>
                      </a:cubicBezTo>
                      <a:cubicBezTo>
                        <a:pt x="56" y="343"/>
                        <a:pt x="49" y="320"/>
                        <a:pt x="27" y="304"/>
                      </a:cubicBezTo>
                      <a:cubicBezTo>
                        <a:pt x="18" y="282"/>
                        <a:pt x="10" y="275"/>
                        <a:pt x="10" y="249"/>
                      </a:cubicBezTo>
                      <a:close/>
                    </a:path>
                  </a:pathLst>
                </a:custGeom>
                <a:solidFill>
                  <a:srgbClr val="BFBFBF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dirty="0"/>
                </a:p>
              </p:txBody>
            </p:sp>
          </p:grpSp>
          <p:sp>
            <p:nvSpPr>
              <p:cNvPr id="1656" name="5-Point Star 1655"/>
              <p:cNvSpPr/>
              <p:nvPr/>
            </p:nvSpPr>
            <p:spPr>
              <a:xfrm>
                <a:off x="3436301" y="3364979"/>
                <a:ext cx="201217" cy="201217"/>
              </a:xfrm>
              <a:prstGeom prst="star5">
                <a:avLst/>
              </a:prstGeom>
              <a:solidFill>
                <a:srgbClr val="FF00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543" name="Group 611"/>
            <p:cNvGrpSpPr/>
            <p:nvPr/>
          </p:nvGrpSpPr>
          <p:grpSpPr>
            <a:xfrm>
              <a:off x="3048000" y="5627191"/>
              <a:ext cx="987288" cy="903975"/>
              <a:chOff x="3171214" y="2912992"/>
              <a:chExt cx="987288" cy="903975"/>
            </a:xfrm>
          </p:grpSpPr>
          <p:grpSp>
            <p:nvGrpSpPr>
              <p:cNvPr id="1651" name="Group 193"/>
              <p:cNvGrpSpPr>
                <a:grpSpLocks/>
              </p:cNvGrpSpPr>
              <p:nvPr/>
            </p:nvGrpSpPr>
            <p:grpSpPr bwMode="auto">
              <a:xfrm>
                <a:off x="3171214" y="2912992"/>
                <a:ext cx="987288" cy="903975"/>
                <a:chOff x="311" y="500"/>
                <a:chExt cx="474" cy="434"/>
              </a:xfrm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grpSpPr>
            <p:sp>
              <p:nvSpPr>
                <p:cNvPr id="1653" name="Freeform 186"/>
                <p:cNvSpPr>
                  <a:spLocks/>
                </p:cNvSpPr>
                <p:nvPr/>
              </p:nvSpPr>
              <p:spPr bwMode="auto">
                <a:xfrm>
                  <a:off x="311" y="500"/>
                  <a:ext cx="474" cy="434"/>
                </a:xfrm>
                <a:custGeom>
                  <a:avLst/>
                  <a:gdLst>
                    <a:gd name="T0" fmla="*/ 94 w 1363"/>
                    <a:gd name="T1" fmla="*/ 401 h 1220"/>
                    <a:gd name="T2" fmla="*/ 74 w 1363"/>
                    <a:gd name="T3" fmla="*/ 384 h 1220"/>
                    <a:gd name="T4" fmla="*/ 61 w 1363"/>
                    <a:gd name="T5" fmla="*/ 371 h 1220"/>
                    <a:gd name="T6" fmla="*/ 50 w 1363"/>
                    <a:gd name="T7" fmla="*/ 355 h 1220"/>
                    <a:gd name="T8" fmla="*/ 45 w 1363"/>
                    <a:gd name="T9" fmla="*/ 345 h 1220"/>
                    <a:gd name="T10" fmla="*/ 35 w 1363"/>
                    <a:gd name="T11" fmla="*/ 334 h 1220"/>
                    <a:gd name="T12" fmla="*/ 30 w 1363"/>
                    <a:gd name="T13" fmla="*/ 323 h 1220"/>
                    <a:gd name="T14" fmla="*/ 19 w 1363"/>
                    <a:gd name="T15" fmla="*/ 302 h 1220"/>
                    <a:gd name="T16" fmla="*/ 14 w 1363"/>
                    <a:gd name="T17" fmla="*/ 277 h 1220"/>
                    <a:gd name="T18" fmla="*/ 8 w 1363"/>
                    <a:gd name="T19" fmla="*/ 256 h 1220"/>
                    <a:gd name="T20" fmla="*/ 16 w 1363"/>
                    <a:gd name="T21" fmla="*/ 166 h 1220"/>
                    <a:gd name="T22" fmla="*/ 21 w 1363"/>
                    <a:gd name="T23" fmla="*/ 157 h 1220"/>
                    <a:gd name="T24" fmla="*/ 31 w 1363"/>
                    <a:gd name="T25" fmla="*/ 123 h 1220"/>
                    <a:gd name="T26" fmla="*/ 38 w 1363"/>
                    <a:gd name="T27" fmla="*/ 110 h 1220"/>
                    <a:gd name="T28" fmla="*/ 41 w 1363"/>
                    <a:gd name="T29" fmla="*/ 95 h 1220"/>
                    <a:gd name="T30" fmla="*/ 53 w 1363"/>
                    <a:gd name="T31" fmla="*/ 82 h 1220"/>
                    <a:gd name="T32" fmla="*/ 64 w 1363"/>
                    <a:gd name="T33" fmla="*/ 72 h 1220"/>
                    <a:gd name="T34" fmla="*/ 67 w 1363"/>
                    <a:gd name="T35" fmla="*/ 70 h 1220"/>
                    <a:gd name="T36" fmla="*/ 69 w 1363"/>
                    <a:gd name="T37" fmla="*/ 66 h 1220"/>
                    <a:gd name="T38" fmla="*/ 78 w 1363"/>
                    <a:gd name="T39" fmla="*/ 60 h 1220"/>
                    <a:gd name="T40" fmla="*/ 89 w 1363"/>
                    <a:gd name="T41" fmla="*/ 51 h 1220"/>
                    <a:gd name="T42" fmla="*/ 98 w 1363"/>
                    <a:gd name="T43" fmla="*/ 44 h 1220"/>
                    <a:gd name="T44" fmla="*/ 118 w 1363"/>
                    <a:gd name="T45" fmla="*/ 30 h 1220"/>
                    <a:gd name="T46" fmla="*/ 140 w 1363"/>
                    <a:gd name="T47" fmla="*/ 18 h 1220"/>
                    <a:gd name="T48" fmla="*/ 214 w 1363"/>
                    <a:gd name="T49" fmla="*/ 5 h 1220"/>
                    <a:gd name="T50" fmla="*/ 317 w 1363"/>
                    <a:gd name="T51" fmla="*/ 7 h 1220"/>
                    <a:gd name="T52" fmla="*/ 366 w 1363"/>
                    <a:gd name="T53" fmla="*/ 11 h 1220"/>
                    <a:gd name="T54" fmla="*/ 378 w 1363"/>
                    <a:gd name="T55" fmla="*/ 15 h 1220"/>
                    <a:gd name="T56" fmla="*/ 389 w 1363"/>
                    <a:gd name="T57" fmla="*/ 21 h 1220"/>
                    <a:gd name="T58" fmla="*/ 398 w 1363"/>
                    <a:gd name="T59" fmla="*/ 24 h 1220"/>
                    <a:gd name="T60" fmla="*/ 411 w 1363"/>
                    <a:gd name="T61" fmla="*/ 32 h 1220"/>
                    <a:gd name="T62" fmla="*/ 417 w 1363"/>
                    <a:gd name="T63" fmla="*/ 41 h 1220"/>
                    <a:gd name="T64" fmla="*/ 440 w 1363"/>
                    <a:gd name="T65" fmla="*/ 49 h 1220"/>
                    <a:gd name="T66" fmla="*/ 446 w 1363"/>
                    <a:gd name="T67" fmla="*/ 65 h 1220"/>
                    <a:gd name="T68" fmla="*/ 458 w 1363"/>
                    <a:gd name="T69" fmla="*/ 73 h 1220"/>
                    <a:gd name="T70" fmla="*/ 466 w 1363"/>
                    <a:gd name="T71" fmla="*/ 128 h 1220"/>
                    <a:gd name="T72" fmla="*/ 469 w 1363"/>
                    <a:gd name="T73" fmla="*/ 162 h 1220"/>
                    <a:gd name="T74" fmla="*/ 473 w 1363"/>
                    <a:gd name="T75" fmla="*/ 185 h 1220"/>
                    <a:gd name="T76" fmla="*/ 468 w 1363"/>
                    <a:gd name="T77" fmla="*/ 210 h 1220"/>
                    <a:gd name="T78" fmla="*/ 467 w 1363"/>
                    <a:gd name="T79" fmla="*/ 252 h 1220"/>
                    <a:gd name="T80" fmla="*/ 457 w 1363"/>
                    <a:gd name="T81" fmla="*/ 297 h 1220"/>
                    <a:gd name="T82" fmla="*/ 444 w 1363"/>
                    <a:gd name="T83" fmla="*/ 314 h 1220"/>
                    <a:gd name="T84" fmla="*/ 436 w 1363"/>
                    <a:gd name="T85" fmla="*/ 339 h 1220"/>
                    <a:gd name="T86" fmla="*/ 431 w 1363"/>
                    <a:gd name="T87" fmla="*/ 349 h 1220"/>
                    <a:gd name="T88" fmla="*/ 403 w 1363"/>
                    <a:gd name="T89" fmla="*/ 385 h 1220"/>
                    <a:gd name="T90" fmla="*/ 391 w 1363"/>
                    <a:gd name="T91" fmla="*/ 397 h 1220"/>
                    <a:gd name="T92" fmla="*/ 369 w 1363"/>
                    <a:gd name="T93" fmla="*/ 411 h 1220"/>
                    <a:gd name="T94" fmla="*/ 328 w 1363"/>
                    <a:gd name="T95" fmla="*/ 424 h 1220"/>
                    <a:gd name="T96" fmla="*/ 320 w 1363"/>
                    <a:gd name="T97" fmla="*/ 425 h 1220"/>
                    <a:gd name="T98" fmla="*/ 314 w 1363"/>
                    <a:gd name="T99" fmla="*/ 429 h 1220"/>
                    <a:gd name="T100" fmla="*/ 281 w 1363"/>
                    <a:gd name="T101" fmla="*/ 430 h 1220"/>
                    <a:gd name="T102" fmla="*/ 263 w 1363"/>
                    <a:gd name="T103" fmla="*/ 434 h 1220"/>
                    <a:gd name="T104" fmla="*/ 164 w 1363"/>
                    <a:gd name="T105" fmla="*/ 433 h 1220"/>
                    <a:gd name="T106" fmla="*/ 111 w 1363"/>
                    <a:gd name="T107" fmla="*/ 412 h 1220"/>
                    <a:gd name="T108" fmla="*/ 94 w 1363"/>
                    <a:gd name="T109" fmla="*/ 403 h 1220"/>
                    <a:gd name="T110" fmla="*/ 94 w 1363"/>
                    <a:gd name="T111" fmla="*/ 401 h 1220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w 1363"/>
                    <a:gd name="T169" fmla="*/ 0 h 1220"/>
                    <a:gd name="T170" fmla="*/ 1363 w 1363"/>
                    <a:gd name="T171" fmla="*/ 1220 h 1220"/>
                  </a:gdLst>
                  <a:ahLst/>
                  <a:cxnLst>
                    <a:cxn ang="T112">
                      <a:pos x="T0" y="T1"/>
                    </a:cxn>
                    <a:cxn ang="T113">
                      <a:pos x="T2" y="T3"/>
                    </a:cxn>
                    <a:cxn ang="T114">
                      <a:pos x="T4" y="T5"/>
                    </a:cxn>
                    <a:cxn ang="T115">
                      <a:pos x="T6" y="T7"/>
                    </a:cxn>
                    <a:cxn ang="T116">
                      <a:pos x="T8" y="T9"/>
                    </a:cxn>
                    <a:cxn ang="T117">
                      <a:pos x="T10" y="T11"/>
                    </a:cxn>
                    <a:cxn ang="T118">
                      <a:pos x="T12" y="T13"/>
                    </a:cxn>
                    <a:cxn ang="T119">
                      <a:pos x="T14" y="T15"/>
                    </a:cxn>
                    <a:cxn ang="T120">
                      <a:pos x="T16" y="T17"/>
                    </a:cxn>
                    <a:cxn ang="T121">
                      <a:pos x="T18" y="T19"/>
                    </a:cxn>
                    <a:cxn ang="T122">
                      <a:pos x="T20" y="T21"/>
                    </a:cxn>
                    <a:cxn ang="T123">
                      <a:pos x="T22" y="T23"/>
                    </a:cxn>
                    <a:cxn ang="T124">
                      <a:pos x="T24" y="T25"/>
                    </a:cxn>
                    <a:cxn ang="T125">
                      <a:pos x="T26" y="T27"/>
                    </a:cxn>
                    <a:cxn ang="T126">
                      <a:pos x="T28" y="T29"/>
                    </a:cxn>
                    <a:cxn ang="T127">
                      <a:pos x="T30" y="T31"/>
                    </a:cxn>
                    <a:cxn ang="T128">
                      <a:pos x="T32" y="T33"/>
                    </a:cxn>
                    <a:cxn ang="T129">
                      <a:pos x="T34" y="T35"/>
                    </a:cxn>
                    <a:cxn ang="T130">
                      <a:pos x="T36" y="T37"/>
                    </a:cxn>
                    <a:cxn ang="T131">
                      <a:pos x="T38" y="T39"/>
                    </a:cxn>
                    <a:cxn ang="T132">
                      <a:pos x="T40" y="T41"/>
                    </a:cxn>
                    <a:cxn ang="T133">
                      <a:pos x="T42" y="T43"/>
                    </a:cxn>
                    <a:cxn ang="T134">
                      <a:pos x="T44" y="T45"/>
                    </a:cxn>
                    <a:cxn ang="T135">
                      <a:pos x="T46" y="T47"/>
                    </a:cxn>
                    <a:cxn ang="T136">
                      <a:pos x="T48" y="T49"/>
                    </a:cxn>
                    <a:cxn ang="T137">
                      <a:pos x="T50" y="T51"/>
                    </a:cxn>
                    <a:cxn ang="T138">
                      <a:pos x="T52" y="T53"/>
                    </a:cxn>
                    <a:cxn ang="T139">
                      <a:pos x="T54" y="T55"/>
                    </a:cxn>
                    <a:cxn ang="T140">
                      <a:pos x="T56" y="T57"/>
                    </a:cxn>
                    <a:cxn ang="T141">
                      <a:pos x="T58" y="T59"/>
                    </a:cxn>
                    <a:cxn ang="T142">
                      <a:pos x="T60" y="T61"/>
                    </a:cxn>
                    <a:cxn ang="T143">
                      <a:pos x="T62" y="T63"/>
                    </a:cxn>
                    <a:cxn ang="T144">
                      <a:pos x="T64" y="T65"/>
                    </a:cxn>
                    <a:cxn ang="T145">
                      <a:pos x="T66" y="T67"/>
                    </a:cxn>
                    <a:cxn ang="T146">
                      <a:pos x="T68" y="T69"/>
                    </a:cxn>
                    <a:cxn ang="T147">
                      <a:pos x="T70" y="T71"/>
                    </a:cxn>
                    <a:cxn ang="T148">
                      <a:pos x="T72" y="T73"/>
                    </a:cxn>
                    <a:cxn ang="T149">
                      <a:pos x="T74" y="T75"/>
                    </a:cxn>
                    <a:cxn ang="T150">
                      <a:pos x="T76" y="T77"/>
                    </a:cxn>
                    <a:cxn ang="T151">
                      <a:pos x="T78" y="T79"/>
                    </a:cxn>
                    <a:cxn ang="T152">
                      <a:pos x="T80" y="T81"/>
                    </a:cxn>
                    <a:cxn ang="T153">
                      <a:pos x="T82" y="T83"/>
                    </a:cxn>
                    <a:cxn ang="T154">
                      <a:pos x="T84" y="T85"/>
                    </a:cxn>
                    <a:cxn ang="T155">
                      <a:pos x="T86" y="T87"/>
                    </a:cxn>
                    <a:cxn ang="T156">
                      <a:pos x="T88" y="T89"/>
                    </a:cxn>
                    <a:cxn ang="T157">
                      <a:pos x="T90" y="T91"/>
                    </a:cxn>
                    <a:cxn ang="T158">
                      <a:pos x="T92" y="T93"/>
                    </a:cxn>
                    <a:cxn ang="T159">
                      <a:pos x="T94" y="T95"/>
                    </a:cxn>
                    <a:cxn ang="T160">
                      <a:pos x="T96" y="T97"/>
                    </a:cxn>
                    <a:cxn ang="T161">
                      <a:pos x="T98" y="T99"/>
                    </a:cxn>
                    <a:cxn ang="T162">
                      <a:pos x="T100" y="T101"/>
                    </a:cxn>
                    <a:cxn ang="T163">
                      <a:pos x="T102" y="T103"/>
                    </a:cxn>
                    <a:cxn ang="T164">
                      <a:pos x="T104" y="T105"/>
                    </a:cxn>
                    <a:cxn ang="T165">
                      <a:pos x="T106" y="T107"/>
                    </a:cxn>
                    <a:cxn ang="T166">
                      <a:pos x="T108" y="T109"/>
                    </a:cxn>
                    <a:cxn ang="T167">
                      <a:pos x="T110" y="T111"/>
                    </a:cxn>
                  </a:cxnLst>
                  <a:rect l="T168" t="T169" r="T170" b="T171"/>
                  <a:pathLst>
                    <a:path w="1363" h="1220">
                      <a:moveTo>
                        <a:pt x="269" y="1127"/>
                      </a:moveTo>
                      <a:cubicBezTo>
                        <a:pt x="252" y="1110"/>
                        <a:pt x="231" y="1096"/>
                        <a:pt x="214" y="1079"/>
                      </a:cubicBezTo>
                      <a:cubicBezTo>
                        <a:pt x="201" y="1066"/>
                        <a:pt x="192" y="1055"/>
                        <a:pt x="176" y="1044"/>
                      </a:cubicBezTo>
                      <a:cubicBezTo>
                        <a:pt x="166" y="1030"/>
                        <a:pt x="158" y="1008"/>
                        <a:pt x="144" y="999"/>
                      </a:cubicBezTo>
                      <a:cubicBezTo>
                        <a:pt x="140" y="986"/>
                        <a:pt x="137" y="980"/>
                        <a:pt x="128" y="970"/>
                      </a:cubicBezTo>
                      <a:cubicBezTo>
                        <a:pt x="124" y="955"/>
                        <a:pt x="112" y="950"/>
                        <a:pt x="102" y="938"/>
                      </a:cubicBezTo>
                      <a:cubicBezTo>
                        <a:pt x="95" y="929"/>
                        <a:pt x="93" y="918"/>
                        <a:pt x="86" y="909"/>
                      </a:cubicBezTo>
                      <a:cubicBezTo>
                        <a:pt x="79" y="887"/>
                        <a:pt x="61" y="871"/>
                        <a:pt x="54" y="848"/>
                      </a:cubicBezTo>
                      <a:cubicBezTo>
                        <a:pt x="53" y="825"/>
                        <a:pt x="60" y="795"/>
                        <a:pt x="41" y="778"/>
                      </a:cubicBezTo>
                      <a:cubicBezTo>
                        <a:pt x="35" y="759"/>
                        <a:pt x="28" y="739"/>
                        <a:pt x="22" y="720"/>
                      </a:cubicBezTo>
                      <a:cubicBezTo>
                        <a:pt x="23" y="680"/>
                        <a:pt x="0" y="525"/>
                        <a:pt x="45" y="468"/>
                      </a:cubicBezTo>
                      <a:cubicBezTo>
                        <a:pt x="48" y="454"/>
                        <a:pt x="51" y="451"/>
                        <a:pt x="61" y="442"/>
                      </a:cubicBezTo>
                      <a:cubicBezTo>
                        <a:pt x="66" y="418"/>
                        <a:pt x="59" y="356"/>
                        <a:pt x="89" y="346"/>
                      </a:cubicBezTo>
                      <a:cubicBezTo>
                        <a:pt x="98" y="333"/>
                        <a:pt x="98" y="318"/>
                        <a:pt x="109" y="308"/>
                      </a:cubicBezTo>
                      <a:cubicBezTo>
                        <a:pt x="113" y="294"/>
                        <a:pt x="113" y="279"/>
                        <a:pt x="118" y="266"/>
                      </a:cubicBezTo>
                      <a:cubicBezTo>
                        <a:pt x="121" y="259"/>
                        <a:pt x="146" y="236"/>
                        <a:pt x="153" y="231"/>
                      </a:cubicBezTo>
                      <a:cubicBezTo>
                        <a:pt x="159" y="215"/>
                        <a:pt x="173" y="212"/>
                        <a:pt x="185" y="202"/>
                      </a:cubicBezTo>
                      <a:cubicBezTo>
                        <a:pt x="187" y="200"/>
                        <a:pt x="190" y="198"/>
                        <a:pt x="192" y="196"/>
                      </a:cubicBezTo>
                      <a:cubicBezTo>
                        <a:pt x="194" y="193"/>
                        <a:pt x="195" y="189"/>
                        <a:pt x="198" y="186"/>
                      </a:cubicBezTo>
                      <a:cubicBezTo>
                        <a:pt x="206" y="178"/>
                        <a:pt x="217" y="179"/>
                        <a:pt x="224" y="170"/>
                      </a:cubicBezTo>
                      <a:cubicBezTo>
                        <a:pt x="234" y="157"/>
                        <a:pt x="240" y="150"/>
                        <a:pt x="256" y="144"/>
                      </a:cubicBezTo>
                      <a:cubicBezTo>
                        <a:pt x="263" y="133"/>
                        <a:pt x="269" y="129"/>
                        <a:pt x="281" y="125"/>
                      </a:cubicBezTo>
                      <a:cubicBezTo>
                        <a:pt x="299" y="109"/>
                        <a:pt x="315" y="91"/>
                        <a:pt x="339" y="84"/>
                      </a:cubicBezTo>
                      <a:cubicBezTo>
                        <a:pt x="357" y="63"/>
                        <a:pt x="376" y="57"/>
                        <a:pt x="403" y="52"/>
                      </a:cubicBezTo>
                      <a:cubicBezTo>
                        <a:pt x="448" y="0"/>
                        <a:pt x="559" y="15"/>
                        <a:pt x="614" y="13"/>
                      </a:cubicBezTo>
                      <a:cubicBezTo>
                        <a:pt x="713" y="2"/>
                        <a:pt x="813" y="15"/>
                        <a:pt x="912" y="20"/>
                      </a:cubicBezTo>
                      <a:cubicBezTo>
                        <a:pt x="955" y="34"/>
                        <a:pt x="1013" y="31"/>
                        <a:pt x="1053" y="32"/>
                      </a:cubicBezTo>
                      <a:cubicBezTo>
                        <a:pt x="1064" y="37"/>
                        <a:pt x="1076" y="38"/>
                        <a:pt x="1088" y="42"/>
                      </a:cubicBezTo>
                      <a:cubicBezTo>
                        <a:pt x="1098" y="49"/>
                        <a:pt x="1108" y="54"/>
                        <a:pt x="1120" y="58"/>
                      </a:cubicBezTo>
                      <a:cubicBezTo>
                        <a:pt x="1144" y="74"/>
                        <a:pt x="1110" y="53"/>
                        <a:pt x="1145" y="68"/>
                      </a:cubicBezTo>
                      <a:cubicBezTo>
                        <a:pt x="1158" y="74"/>
                        <a:pt x="1167" y="86"/>
                        <a:pt x="1181" y="90"/>
                      </a:cubicBezTo>
                      <a:cubicBezTo>
                        <a:pt x="1193" y="98"/>
                        <a:pt x="1190" y="106"/>
                        <a:pt x="1200" y="116"/>
                      </a:cubicBezTo>
                      <a:cubicBezTo>
                        <a:pt x="1214" y="130"/>
                        <a:pt x="1246" y="133"/>
                        <a:pt x="1264" y="138"/>
                      </a:cubicBezTo>
                      <a:cubicBezTo>
                        <a:pt x="1274" y="155"/>
                        <a:pt x="1262" y="177"/>
                        <a:pt x="1283" y="183"/>
                      </a:cubicBezTo>
                      <a:cubicBezTo>
                        <a:pt x="1291" y="195"/>
                        <a:pt x="1304" y="200"/>
                        <a:pt x="1318" y="205"/>
                      </a:cubicBezTo>
                      <a:cubicBezTo>
                        <a:pt x="1319" y="236"/>
                        <a:pt x="1313" y="331"/>
                        <a:pt x="1341" y="359"/>
                      </a:cubicBezTo>
                      <a:cubicBezTo>
                        <a:pt x="1351" y="390"/>
                        <a:pt x="1341" y="424"/>
                        <a:pt x="1350" y="455"/>
                      </a:cubicBezTo>
                      <a:cubicBezTo>
                        <a:pt x="1353" y="476"/>
                        <a:pt x="1356" y="498"/>
                        <a:pt x="1360" y="519"/>
                      </a:cubicBezTo>
                      <a:cubicBezTo>
                        <a:pt x="1358" y="555"/>
                        <a:pt x="1363" y="565"/>
                        <a:pt x="1347" y="589"/>
                      </a:cubicBezTo>
                      <a:cubicBezTo>
                        <a:pt x="1344" y="635"/>
                        <a:pt x="1342" y="661"/>
                        <a:pt x="1344" y="708"/>
                      </a:cubicBezTo>
                      <a:cubicBezTo>
                        <a:pt x="1342" y="761"/>
                        <a:pt x="1358" y="806"/>
                        <a:pt x="1315" y="836"/>
                      </a:cubicBezTo>
                      <a:cubicBezTo>
                        <a:pt x="1304" y="853"/>
                        <a:pt x="1290" y="869"/>
                        <a:pt x="1277" y="884"/>
                      </a:cubicBezTo>
                      <a:cubicBezTo>
                        <a:pt x="1273" y="908"/>
                        <a:pt x="1268" y="934"/>
                        <a:pt x="1254" y="954"/>
                      </a:cubicBezTo>
                      <a:cubicBezTo>
                        <a:pt x="1251" y="965"/>
                        <a:pt x="1246" y="972"/>
                        <a:pt x="1238" y="980"/>
                      </a:cubicBezTo>
                      <a:cubicBezTo>
                        <a:pt x="1225" y="1020"/>
                        <a:pt x="1189" y="1055"/>
                        <a:pt x="1158" y="1082"/>
                      </a:cubicBezTo>
                      <a:cubicBezTo>
                        <a:pt x="1150" y="1107"/>
                        <a:pt x="1147" y="1106"/>
                        <a:pt x="1123" y="1117"/>
                      </a:cubicBezTo>
                      <a:cubicBezTo>
                        <a:pt x="1108" y="1134"/>
                        <a:pt x="1083" y="1148"/>
                        <a:pt x="1062" y="1156"/>
                      </a:cubicBezTo>
                      <a:cubicBezTo>
                        <a:pt x="1036" y="1196"/>
                        <a:pt x="987" y="1189"/>
                        <a:pt x="944" y="1191"/>
                      </a:cubicBezTo>
                      <a:cubicBezTo>
                        <a:pt x="936" y="1192"/>
                        <a:pt x="928" y="1191"/>
                        <a:pt x="921" y="1194"/>
                      </a:cubicBezTo>
                      <a:cubicBezTo>
                        <a:pt x="914" y="1197"/>
                        <a:pt x="910" y="1207"/>
                        <a:pt x="902" y="1207"/>
                      </a:cubicBezTo>
                      <a:cubicBezTo>
                        <a:pt x="871" y="1208"/>
                        <a:pt x="840" y="1209"/>
                        <a:pt x="809" y="1210"/>
                      </a:cubicBezTo>
                      <a:cubicBezTo>
                        <a:pt x="790" y="1215"/>
                        <a:pt x="776" y="1217"/>
                        <a:pt x="755" y="1220"/>
                      </a:cubicBezTo>
                      <a:cubicBezTo>
                        <a:pt x="661" y="1219"/>
                        <a:pt x="567" y="1219"/>
                        <a:pt x="473" y="1216"/>
                      </a:cubicBezTo>
                      <a:cubicBezTo>
                        <a:pt x="417" y="1214"/>
                        <a:pt x="369" y="1175"/>
                        <a:pt x="320" y="1159"/>
                      </a:cubicBezTo>
                      <a:cubicBezTo>
                        <a:pt x="307" y="1146"/>
                        <a:pt x="277" y="1141"/>
                        <a:pt x="269" y="1133"/>
                      </a:cubicBezTo>
                      <a:cubicBezTo>
                        <a:pt x="268" y="1132"/>
                        <a:pt x="269" y="1129"/>
                        <a:pt x="269" y="1127"/>
                      </a:cubicBezTo>
                      <a:close/>
                    </a:path>
                  </a:pathLst>
                </a:custGeom>
                <a:solidFill>
                  <a:srgbClr val="FFC1C1"/>
                </a:solidFill>
                <a:ln w="19050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1654" name="Freeform 187"/>
                <p:cNvSpPr>
                  <a:spLocks/>
                </p:cNvSpPr>
                <p:nvPr/>
              </p:nvSpPr>
              <p:spPr bwMode="auto">
                <a:xfrm>
                  <a:off x="363" y="603"/>
                  <a:ext cx="382" cy="310"/>
                </a:xfrm>
                <a:custGeom>
                  <a:avLst/>
                  <a:gdLst>
                    <a:gd name="T0" fmla="*/ 8 w 500"/>
                    <a:gd name="T1" fmla="*/ 173 h 445"/>
                    <a:gd name="T2" fmla="*/ 0 w 500"/>
                    <a:gd name="T3" fmla="*/ 159 h 445"/>
                    <a:gd name="T4" fmla="*/ 18 w 500"/>
                    <a:gd name="T5" fmla="*/ 95 h 445"/>
                    <a:gd name="T6" fmla="*/ 21 w 500"/>
                    <a:gd name="T7" fmla="*/ 90 h 445"/>
                    <a:gd name="T8" fmla="*/ 22 w 500"/>
                    <a:gd name="T9" fmla="*/ 78 h 445"/>
                    <a:gd name="T10" fmla="*/ 53 w 500"/>
                    <a:gd name="T11" fmla="*/ 47 h 445"/>
                    <a:gd name="T12" fmla="*/ 77 w 500"/>
                    <a:gd name="T13" fmla="*/ 31 h 445"/>
                    <a:gd name="T14" fmla="*/ 103 w 500"/>
                    <a:gd name="T15" fmla="*/ 18 h 445"/>
                    <a:gd name="T16" fmla="*/ 136 w 500"/>
                    <a:gd name="T17" fmla="*/ 1 h 445"/>
                    <a:gd name="T18" fmla="*/ 305 w 500"/>
                    <a:gd name="T19" fmla="*/ 11 h 445"/>
                    <a:gd name="T20" fmla="*/ 325 w 500"/>
                    <a:gd name="T21" fmla="*/ 40 h 445"/>
                    <a:gd name="T22" fmla="*/ 342 w 500"/>
                    <a:gd name="T23" fmla="*/ 47 h 445"/>
                    <a:gd name="T24" fmla="*/ 356 w 500"/>
                    <a:gd name="T25" fmla="*/ 56 h 445"/>
                    <a:gd name="T26" fmla="*/ 371 w 500"/>
                    <a:gd name="T27" fmla="*/ 85 h 445"/>
                    <a:gd name="T28" fmla="*/ 367 w 500"/>
                    <a:gd name="T29" fmla="*/ 189 h 445"/>
                    <a:gd name="T30" fmla="*/ 356 w 500"/>
                    <a:gd name="T31" fmla="*/ 207 h 445"/>
                    <a:gd name="T32" fmla="*/ 342 w 500"/>
                    <a:gd name="T33" fmla="*/ 232 h 445"/>
                    <a:gd name="T34" fmla="*/ 338 w 500"/>
                    <a:gd name="T35" fmla="*/ 242 h 445"/>
                    <a:gd name="T36" fmla="*/ 326 w 500"/>
                    <a:gd name="T37" fmla="*/ 249 h 445"/>
                    <a:gd name="T38" fmla="*/ 312 w 500"/>
                    <a:gd name="T39" fmla="*/ 264 h 445"/>
                    <a:gd name="T40" fmla="*/ 306 w 500"/>
                    <a:gd name="T41" fmla="*/ 269 h 445"/>
                    <a:gd name="T42" fmla="*/ 290 w 500"/>
                    <a:gd name="T43" fmla="*/ 286 h 445"/>
                    <a:gd name="T44" fmla="*/ 235 w 500"/>
                    <a:gd name="T45" fmla="*/ 301 h 445"/>
                    <a:gd name="T46" fmla="*/ 125 w 500"/>
                    <a:gd name="T47" fmla="*/ 299 h 445"/>
                    <a:gd name="T48" fmla="*/ 108 w 500"/>
                    <a:gd name="T49" fmla="*/ 290 h 445"/>
                    <a:gd name="T50" fmla="*/ 70 w 500"/>
                    <a:gd name="T51" fmla="*/ 268 h 445"/>
                    <a:gd name="T52" fmla="*/ 55 w 500"/>
                    <a:gd name="T53" fmla="*/ 254 h 445"/>
                    <a:gd name="T54" fmla="*/ 21 w 500"/>
                    <a:gd name="T55" fmla="*/ 212 h 445"/>
                    <a:gd name="T56" fmla="*/ 8 w 500"/>
                    <a:gd name="T57" fmla="*/ 173 h 445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w 500"/>
                    <a:gd name="T88" fmla="*/ 0 h 445"/>
                    <a:gd name="T89" fmla="*/ 500 w 500"/>
                    <a:gd name="T90" fmla="*/ 445 h 445"/>
                  </a:gdLst>
                  <a:ahLst/>
                  <a:cxnLst>
                    <a:cxn ang="T58">
                      <a:pos x="T0" y="T1"/>
                    </a:cxn>
                    <a:cxn ang="T59">
                      <a:pos x="T2" y="T3"/>
                    </a:cxn>
                    <a:cxn ang="T60">
                      <a:pos x="T4" y="T5"/>
                    </a:cxn>
                    <a:cxn ang="T61">
                      <a:pos x="T6" y="T7"/>
                    </a:cxn>
                    <a:cxn ang="T62">
                      <a:pos x="T8" y="T9"/>
                    </a:cxn>
                    <a:cxn ang="T63">
                      <a:pos x="T10" y="T11"/>
                    </a:cxn>
                    <a:cxn ang="T64">
                      <a:pos x="T12" y="T13"/>
                    </a:cxn>
                    <a:cxn ang="T65">
                      <a:pos x="T14" y="T15"/>
                    </a:cxn>
                    <a:cxn ang="T66">
                      <a:pos x="T16" y="T17"/>
                    </a:cxn>
                    <a:cxn ang="T67">
                      <a:pos x="T18" y="T19"/>
                    </a:cxn>
                    <a:cxn ang="T68">
                      <a:pos x="T20" y="T21"/>
                    </a:cxn>
                    <a:cxn ang="T69">
                      <a:pos x="T22" y="T23"/>
                    </a:cxn>
                    <a:cxn ang="T70">
                      <a:pos x="T24" y="T25"/>
                    </a:cxn>
                    <a:cxn ang="T71">
                      <a:pos x="T26" y="T27"/>
                    </a:cxn>
                    <a:cxn ang="T72">
                      <a:pos x="T28" y="T29"/>
                    </a:cxn>
                    <a:cxn ang="T73">
                      <a:pos x="T30" y="T31"/>
                    </a:cxn>
                    <a:cxn ang="T74">
                      <a:pos x="T32" y="T33"/>
                    </a:cxn>
                    <a:cxn ang="T75">
                      <a:pos x="T34" y="T35"/>
                    </a:cxn>
                    <a:cxn ang="T76">
                      <a:pos x="T36" y="T37"/>
                    </a:cxn>
                    <a:cxn ang="T77">
                      <a:pos x="T38" y="T39"/>
                    </a:cxn>
                    <a:cxn ang="T78">
                      <a:pos x="T40" y="T41"/>
                    </a:cxn>
                    <a:cxn ang="T79">
                      <a:pos x="T42" y="T43"/>
                    </a:cxn>
                    <a:cxn ang="T80">
                      <a:pos x="T44" y="T45"/>
                    </a:cxn>
                    <a:cxn ang="T81">
                      <a:pos x="T46" y="T47"/>
                    </a:cxn>
                    <a:cxn ang="T82">
                      <a:pos x="T48" y="T49"/>
                    </a:cxn>
                    <a:cxn ang="T83">
                      <a:pos x="T50" y="T51"/>
                    </a:cxn>
                    <a:cxn ang="T84">
                      <a:pos x="T52" y="T53"/>
                    </a:cxn>
                    <a:cxn ang="T85">
                      <a:pos x="T54" y="T55"/>
                    </a:cxn>
                    <a:cxn ang="T86">
                      <a:pos x="T56" y="T57"/>
                    </a:cxn>
                  </a:cxnLst>
                  <a:rect l="T87" t="T88" r="T89" b="T90"/>
                  <a:pathLst>
                    <a:path w="500" h="445">
                      <a:moveTo>
                        <a:pt x="10" y="249"/>
                      </a:moveTo>
                      <a:cubicBezTo>
                        <a:pt x="5" y="242"/>
                        <a:pt x="3" y="236"/>
                        <a:pt x="0" y="228"/>
                      </a:cubicBezTo>
                      <a:cubicBezTo>
                        <a:pt x="4" y="194"/>
                        <a:pt x="1" y="162"/>
                        <a:pt x="24" y="136"/>
                      </a:cubicBezTo>
                      <a:cubicBezTo>
                        <a:pt x="25" y="134"/>
                        <a:pt x="26" y="131"/>
                        <a:pt x="27" y="129"/>
                      </a:cubicBezTo>
                      <a:cubicBezTo>
                        <a:pt x="28" y="123"/>
                        <a:pt x="27" y="117"/>
                        <a:pt x="29" y="112"/>
                      </a:cubicBezTo>
                      <a:cubicBezTo>
                        <a:pt x="31" y="104"/>
                        <a:pt x="63" y="77"/>
                        <a:pt x="70" y="67"/>
                      </a:cubicBezTo>
                      <a:cubicBezTo>
                        <a:pt x="74" y="53"/>
                        <a:pt x="89" y="50"/>
                        <a:pt x="101" y="45"/>
                      </a:cubicBezTo>
                      <a:cubicBezTo>
                        <a:pt x="106" y="28"/>
                        <a:pt x="120" y="30"/>
                        <a:pt x="135" y="26"/>
                      </a:cubicBezTo>
                      <a:cubicBezTo>
                        <a:pt x="150" y="15"/>
                        <a:pt x="160" y="7"/>
                        <a:pt x="178" y="2"/>
                      </a:cubicBezTo>
                      <a:cubicBezTo>
                        <a:pt x="408" y="4"/>
                        <a:pt x="304" y="0"/>
                        <a:pt x="399" y="16"/>
                      </a:cubicBezTo>
                      <a:cubicBezTo>
                        <a:pt x="414" y="27"/>
                        <a:pt x="415" y="44"/>
                        <a:pt x="425" y="57"/>
                      </a:cubicBezTo>
                      <a:cubicBezTo>
                        <a:pt x="430" y="63"/>
                        <a:pt x="440" y="65"/>
                        <a:pt x="447" y="67"/>
                      </a:cubicBezTo>
                      <a:cubicBezTo>
                        <a:pt x="452" y="76"/>
                        <a:pt x="458" y="75"/>
                        <a:pt x="466" y="81"/>
                      </a:cubicBezTo>
                      <a:cubicBezTo>
                        <a:pt x="470" y="97"/>
                        <a:pt x="473" y="110"/>
                        <a:pt x="485" y="122"/>
                      </a:cubicBezTo>
                      <a:cubicBezTo>
                        <a:pt x="499" y="169"/>
                        <a:pt x="500" y="225"/>
                        <a:pt x="480" y="271"/>
                      </a:cubicBezTo>
                      <a:cubicBezTo>
                        <a:pt x="478" y="286"/>
                        <a:pt x="479" y="290"/>
                        <a:pt x="466" y="297"/>
                      </a:cubicBezTo>
                      <a:cubicBezTo>
                        <a:pt x="459" y="307"/>
                        <a:pt x="453" y="321"/>
                        <a:pt x="447" y="333"/>
                      </a:cubicBezTo>
                      <a:cubicBezTo>
                        <a:pt x="445" y="338"/>
                        <a:pt x="446" y="344"/>
                        <a:pt x="442" y="348"/>
                      </a:cubicBezTo>
                      <a:cubicBezTo>
                        <a:pt x="438" y="352"/>
                        <a:pt x="427" y="357"/>
                        <a:pt x="427" y="357"/>
                      </a:cubicBezTo>
                      <a:cubicBezTo>
                        <a:pt x="419" y="370"/>
                        <a:pt x="425" y="362"/>
                        <a:pt x="408" y="379"/>
                      </a:cubicBezTo>
                      <a:cubicBezTo>
                        <a:pt x="406" y="381"/>
                        <a:pt x="401" y="386"/>
                        <a:pt x="401" y="386"/>
                      </a:cubicBezTo>
                      <a:cubicBezTo>
                        <a:pt x="397" y="400"/>
                        <a:pt x="389" y="401"/>
                        <a:pt x="379" y="410"/>
                      </a:cubicBezTo>
                      <a:cubicBezTo>
                        <a:pt x="348" y="437"/>
                        <a:pt x="369" y="428"/>
                        <a:pt x="307" y="432"/>
                      </a:cubicBezTo>
                      <a:cubicBezTo>
                        <a:pt x="261" y="445"/>
                        <a:pt x="209" y="443"/>
                        <a:pt x="163" y="429"/>
                      </a:cubicBezTo>
                      <a:cubicBezTo>
                        <a:pt x="156" y="424"/>
                        <a:pt x="149" y="423"/>
                        <a:pt x="142" y="417"/>
                      </a:cubicBezTo>
                      <a:cubicBezTo>
                        <a:pt x="125" y="403"/>
                        <a:pt x="112" y="389"/>
                        <a:pt x="91" y="384"/>
                      </a:cubicBezTo>
                      <a:cubicBezTo>
                        <a:pt x="86" y="374"/>
                        <a:pt x="79" y="373"/>
                        <a:pt x="72" y="364"/>
                      </a:cubicBezTo>
                      <a:cubicBezTo>
                        <a:pt x="56" y="343"/>
                        <a:pt x="49" y="320"/>
                        <a:pt x="27" y="304"/>
                      </a:cubicBezTo>
                      <a:cubicBezTo>
                        <a:pt x="18" y="282"/>
                        <a:pt x="10" y="275"/>
                        <a:pt x="10" y="249"/>
                      </a:cubicBezTo>
                      <a:close/>
                    </a:path>
                  </a:pathLst>
                </a:custGeom>
                <a:solidFill>
                  <a:srgbClr val="BFBFBF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dirty="0"/>
                </a:p>
              </p:txBody>
            </p:sp>
          </p:grpSp>
          <p:sp>
            <p:nvSpPr>
              <p:cNvPr id="1652" name="5-Point Star 1651"/>
              <p:cNvSpPr/>
              <p:nvPr/>
            </p:nvSpPr>
            <p:spPr>
              <a:xfrm>
                <a:off x="3436301" y="3364979"/>
                <a:ext cx="201217" cy="201217"/>
              </a:xfrm>
              <a:prstGeom prst="star5">
                <a:avLst/>
              </a:prstGeom>
              <a:solidFill>
                <a:srgbClr val="FF00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544" name="Group 612"/>
            <p:cNvGrpSpPr/>
            <p:nvPr/>
          </p:nvGrpSpPr>
          <p:grpSpPr>
            <a:xfrm>
              <a:off x="4038600" y="5801625"/>
              <a:ext cx="987288" cy="903975"/>
              <a:chOff x="3171214" y="2912992"/>
              <a:chExt cx="987288" cy="903975"/>
            </a:xfrm>
          </p:grpSpPr>
          <p:grpSp>
            <p:nvGrpSpPr>
              <p:cNvPr id="1647" name="Group 193"/>
              <p:cNvGrpSpPr>
                <a:grpSpLocks/>
              </p:cNvGrpSpPr>
              <p:nvPr/>
            </p:nvGrpSpPr>
            <p:grpSpPr bwMode="auto">
              <a:xfrm>
                <a:off x="3171214" y="2912992"/>
                <a:ext cx="987288" cy="903975"/>
                <a:chOff x="311" y="500"/>
                <a:chExt cx="474" cy="434"/>
              </a:xfrm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grpSpPr>
            <p:sp>
              <p:nvSpPr>
                <p:cNvPr id="1649" name="Freeform 186"/>
                <p:cNvSpPr>
                  <a:spLocks/>
                </p:cNvSpPr>
                <p:nvPr/>
              </p:nvSpPr>
              <p:spPr bwMode="auto">
                <a:xfrm>
                  <a:off x="311" y="500"/>
                  <a:ext cx="474" cy="434"/>
                </a:xfrm>
                <a:custGeom>
                  <a:avLst/>
                  <a:gdLst>
                    <a:gd name="T0" fmla="*/ 94 w 1363"/>
                    <a:gd name="T1" fmla="*/ 401 h 1220"/>
                    <a:gd name="T2" fmla="*/ 74 w 1363"/>
                    <a:gd name="T3" fmla="*/ 384 h 1220"/>
                    <a:gd name="T4" fmla="*/ 61 w 1363"/>
                    <a:gd name="T5" fmla="*/ 371 h 1220"/>
                    <a:gd name="T6" fmla="*/ 50 w 1363"/>
                    <a:gd name="T7" fmla="*/ 355 h 1220"/>
                    <a:gd name="T8" fmla="*/ 45 w 1363"/>
                    <a:gd name="T9" fmla="*/ 345 h 1220"/>
                    <a:gd name="T10" fmla="*/ 35 w 1363"/>
                    <a:gd name="T11" fmla="*/ 334 h 1220"/>
                    <a:gd name="T12" fmla="*/ 30 w 1363"/>
                    <a:gd name="T13" fmla="*/ 323 h 1220"/>
                    <a:gd name="T14" fmla="*/ 19 w 1363"/>
                    <a:gd name="T15" fmla="*/ 302 h 1220"/>
                    <a:gd name="T16" fmla="*/ 14 w 1363"/>
                    <a:gd name="T17" fmla="*/ 277 h 1220"/>
                    <a:gd name="T18" fmla="*/ 8 w 1363"/>
                    <a:gd name="T19" fmla="*/ 256 h 1220"/>
                    <a:gd name="T20" fmla="*/ 16 w 1363"/>
                    <a:gd name="T21" fmla="*/ 166 h 1220"/>
                    <a:gd name="T22" fmla="*/ 21 w 1363"/>
                    <a:gd name="T23" fmla="*/ 157 h 1220"/>
                    <a:gd name="T24" fmla="*/ 31 w 1363"/>
                    <a:gd name="T25" fmla="*/ 123 h 1220"/>
                    <a:gd name="T26" fmla="*/ 38 w 1363"/>
                    <a:gd name="T27" fmla="*/ 110 h 1220"/>
                    <a:gd name="T28" fmla="*/ 41 w 1363"/>
                    <a:gd name="T29" fmla="*/ 95 h 1220"/>
                    <a:gd name="T30" fmla="*/ 53 w 1363"/>
                    <a:gd name="T31" fmla="*/ 82 h 1220"/>
                    <a:gd name="T32" fmla="*/ 64 w 1363"/>
                    <a:gd name="T33" fmla="*/ 72 h 1220"/>
                    <a:gd name="T34" fmla="*/ 67 w 1363"/>
                    <a:gd name="T35" fmla="*/ 70 h 1220"/>
                    <a:gd name="T36" fmla="*/ 69 w 1363"/>
                    <a:gd name="T37" fmla="*/ 66 h 1220"/>
                    <a:gd name="T38" fmla="*/ 78 w 1363"/>
                    <a:gd name="T39" fmla="*/ 60 h 1220"/>
                    <a:gd name="T40" fmla="*/ 89 w 1363"/>
                    <a:gd name="T41" fmla="*/ 51 h 1220"/>
                    <a:gd name="T42" fmla="*/ 98 w 1363"/>
                    <a:gd name="T43" fmla="*/ 44 h 1220"/>
                    <a:gd name="T44" fmla="*/ 118 w 1363"/>
                    <a:gd name="T45" fmla="*/ 30 h 1220"/>
                    <a:gd name="T46" fmla="*/ 140 w 1363"/>
                    <a:gd name="T47" fmla="*/ 18 h 1220"/>
                    <a:gd name="T48" fmla="*/ 214 w 1363"/>
                    <a:gd name="T49" fmla="*/ 5 h 1220"/>
                    <a:gd name="T50" fmla="*/ 317 w 1363"/>
                    <a:gd name="T51" fmla="*/ 7 h 1220"/>
                    <a:gd name="T52" fmla="*/ 366 w 1363"/>
                    <a:gd name="T53" fmla="*/ 11 h 1220"/>
                    <a:gd name="T54" fmla="*/ 378 w 1363"/>
                    <a:gd name="T55" fmla="*/ 15 h 1220"/>
                    <a:gd name="T56" fmla="*/ 389 w 1363"/>
                    <a:gd name="T57" fmla="*/ 21 h 1220"/>
                    <a:gd name="T58" fmla="*/ 398 w 1363"/>
                    <a:gd name="T59" fmla="*/ 24 h 1220"/>
                    <a:gd name="T60" fmla="*/ 411 w 1363"/>
                    <a:gd name="T61" fmla="*/ 32 h 1220"/>
                    <a:gd name="T62" fmla="*/ 417 w 1363"/>
                    <a:gd name="T63" fmla="*/ 41 h 1220"/>
                    <a:gd name="T64" fmla="*/ 440 w 1363"/>
                    <a:gd name="T65" fmla="*/ 49 h 1220"/>
                    <a:gd name="T66" fmla="*/ 446 w 1363"/>
                    <a:gd name="T67" fmla="*/ 65 h 1220"/>
                    <a:gd name="T68" fmla="*/ 458 w 1363"/>
                    <a:gd name="T69" fmla="*/ 73 h 1220"/>
                    <a:gd name="T70" fmla="*/ 466 w 1363"/>
                    <a:gd name="T71" fmla="*/ 128 h 1220"/>
                    <a:gd name="T72" fmla="*/ 469 w 1363"/>
                    <a:gd name="T73" fmla="*/ 162 h 1220"/>
                    <a:gd name="T74" fmla="*/ 473 w 1363"/>
                    <a:gd name="T75" fmla="*/ 185 h 1220"/>
                    <a:gd name="T76" fmla="*/ 468 w 1363"/>
                    <a:gd name="T77" fmla="*/ 210 h 1220"/>
                    <a:gd name="T78" fmla="*/ 467 w 1363"/>
                    <a:gd name="T79" fmla="*/ 252 h 1220"/>
                    <a:gd name="T80" fmla="*/ 457 w 1363"/>
                    <a:gd name="T81" fmla="*/ 297 h 1220"/>
                    <a:gd name="T82" fmla="*/ 444 w 1363"/>
                    <a:gd name="T83" fmla="*/ 314 h 1220"/>
                    <a:gd name="T84" fmla="*/ 436 w 1363"/>
                    <a:gd name="T85" fmla="*/ 339 h 1220"/>
                    <a:gd name="T86" fmla="*/ 431 w 1363"/>
                    <a:gd name="T87" fmla="*/ 349 h 1220"/>
                    <a:gd name="T88" fmla="*/ 403 w 1363"/>
                    <a:gd name="T89" fmla="*/ 385 h 1220"/>
                    <a:gd name="T90" fmla="*/ 391 w 1363"/>
                    <a:gd name="T91" fmla="*/ 397 h 1220"/>
                    <a:gd name="T92" fmla="*/ 369 w 1363"/>
                    <a:gd name="T93" fmla="*/ 411 h 1220"/>
                    <a:gd name="T94" fmla="*/ 328 w 1363"/>
                    <a:gd name="T95" fmla="*/ 424 h 1220"/>
                    <a:gd name="T96" fmla="*/ 320 w 1363"/>
                    <a:gd name="T97" fmla="*/ 425 h 1220"/>
                    <a:gd name="T98" fmla="*/ 314 w 1363"/>
                    <a:gd name="T99" fmla="*/ 429 h 1220"/>
                    <a:gd name="T100" fmla="*/ 281 w 1363"/>
                    <a:gd name="T101" fmla="*/ 430 h 1220"/>
                    <a:gd name="T102" fmla="*/ 263 w 1363"/>
                    <a:gd name="T103" fmla="*/ 434 h 1220"/>
                    <a:gd name="T104" fmla="*/ 164 w 1363"/>
                    <a:gd name="T105" fmla="*/ 433 h 1220"/>
                    <a:gd name="T106" fmla="*/ 111 w 1363"/>
                    <a:gd name="T107" fmla="*/ 412 h 1220"/>
                    <a:gd name="T108" fmla="*/ 94 w 1363"/>
                    <a:gd name="T109" fmla="*/ 403 h 1220"/>
                    <a:gd name="T110" fmla="*/ 94 w 1363"/>
                    <a:gd name="T111" fmla="*/ 401 h 1220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w 1363"/>
                    <a:gd name="T169" fmla="*/ 0 h 1220"/>
                    <a:gd name="T170" fmla="*/ 1363 w 1363"/>
                    <a:gd name="T171" fmla="*/ 1220 h 1220"/>
                  </a:gdLst>
                  <a:ahLst/>
                  <a:cxnLst>
                    <a:cxn ang="T112">
                      <a:pos x="T0" y="T1"/>
                    </a:cxn>
                    <a:cxn ang="T113">
                      <a:pos x="T2" y="T3"/>
                    </a:cxn>
                    <a:cxn ang="T114">
                      <a:pos x="T4" y="T5"/>
                    </a:cxn>
                    <a:cxn ang="T115">
                      <a:pos x="T6" y="T7"/>
                    </a:cxn>
                    <a:cxn ang="T116">
                      <a:pos x="T8" y="T9"/>
                    </a:cxn>
                    <a:cxn ang="T117">
                      <a:pos x="T10" y="T11"/>
                    </a:cxn>
                    <a:cxn ang="T118">
                      <a:pos x="T12" y="T13"/>
                    </a:cxn>
                    <a:cxn ang="T119">
                      <a:pos x="T14" y="T15"/>
                    </a:cxn>
                    <a:cxn ang="T120">
                      <a:pos x="T16" y="T17"/>
                    </a:cxn>
                    <a:cxn ang="T121">
                      <a:pos x="T18" y="T19"/>
                    </a:cxn>
                    <a:cxn ang="T122">
                      <a:pos x="T20" y="T21"/>
                    </a:cxn>
                    <a:cxn ang="T123">
                      <a:pos x="T22" y="T23"/>
                    </a:cxn>
                    <a:cxn ang="T124">
                      <a:pos x="T24" y="T25"/>
                    </a:cxn>
                    <a:cxn ang="T125">
                      <a:pos x="T26" y="T27"/>
                    </a:cxn>
                    <a:cxn ang="T126">
                      <a:pos x="T28" y="T29"/>
                    </a:cxn>
                    <a:cxn ang="T127">
                      <a:pos x="T30" y="T31"/>
                    </a:cxn>
                    <a:cxn ang="T128">
                      <a:pos x="T32" y="T33"/>
                    </a:cxn>
                    <a:cxn ang="T129">
                      <a:pos x="T34" y="T35"/>
                    </a:cxn>
                    <a:cxn ang="T130">
                      <a:pos x="T36" y="T37"/>
                    </a:cxn>
                    <a:cxn ang="T131">
                      <a:pos x="T38" y="T39"/>
                    </a:cxn>
                    <a:cxn ang="T132">
                      <a:pos x="T40" y="T41"/>
                    </a:cxn>
                    <a:cxn ang="T133">
                      <a:pos x="T42" y="T43"/>
                    </a:cxn>
                    <a:cxn ang="T134">
                      <a:pos x="T44" y="T45"/>
                    </a:cxn>
                    <a:cxn ang="T135">
                      <a:pos x="T46" y="T47"/>
                    </a:cxn>
                    <a:cxn ang="T136">
                      <a:pos x="T48" y="T49"/>
                    </a:cxn>
                    <a:cxn ang="T137">
                      <a:pos x="T50" y="T51"/>
                    </a:cxn>
                    <a:cxn ang="T138">
                      <a:pos x="T52" y="T53"/>
                    </a:cxn>
                    <a:cxn ang="T139">
                      <a:pos x="T54" y="T55"/>
                    </a:cxn>
                    <a:cxn ang="T140">
                      <a:pos x="T56" y="T57"/>
                    </a:cxn>
                    <a:cxn ang="T141">
                      <a:pos x="T58" y="T59"/>
                    </a:cxn>
                    <a:cxn ang="T142">
                      <a:pos x="T60" y="T61"/>
                    </a:cxn>
                    <a:cxn ang="T143">
                      <a:pos x="T62" y="T63"/>
                    </a:cxn>
                    <a:cxn ang="T144">
                      <a:pos x="T64" y="T65"/>
                    </a:cxn>
                    <a:cxn ang="T145">
                      <a:pos x="T66" y="T67"/>
                    </a:cxn>
                    <a:cxn ang="T146">
                      <a:pos x="T68" y="T69"/>
                    </a:cxn>
                    <a:cxn ang="T147">
                      <a:pos x="T70" y="T71"/>
                    </a:cxn>
                    <a:cxn ang="T148">
                      <a:pos x="T72" y="T73"/>
                    </a:cxn>
                    <a:cxn ang="T149">
                      <a:pos x="T74" y="T75"/>
                    </a:cxn>
                    <a:cxn ang="T150">
                      <a:pos x="T76" y="T77"/>
                    </a:cxn>
                    <a:cxn ang="T151">
                      <a:pos x="T78" y="T79"/>
                    </a:cxn>
                    <a:cxn ang="T152">
                      <a:pos x="T80" y="T81"/>
                    </a:cxn>
                    <a:cxn ang="T153">
                      <a:pos x="T82" y="T83"/>
                    </a:cxn>
                    <a:cxn ang="T154">
                      <a:pos x="T84" y="T85"/>
                    </a:cxn>
                    <a:cxn ang="T155">
                      <a:pos x="T86" y="T87"/>
                    </a:cxn>
                    <a:cxn ang="T156">
                      <a:pos x="T88" y="T89"/>
                    </a:cxn>
                    <a:cxn ang="T157">
                      <a:pos x="T90" y="T91"/>
                    </a:cxn>
                    <a:cxn ang="T158">
                      <a:pos x="T92" y="T93"/>
                    </a:cxn>
                    <a:cxn ang="T159">
                      <a:pos x="T94" y="T95"/>
                    </a:cxn>
                    <a:cxn ang="T160">
                      <a:pos x="T96" y="T97"/>
                    </a:cxn>
                    <a:cxn ang="T161">
                      <a:pos x="T98" y="T99"/>
                    </a:cxn>
                    <a:cxn ang="T162">
                      <a:pos x="T100" y="T101"/>
                    </a:cxn>
                    <a:cxn ang="T163">
                      <a:pos x="T102" y="T103"/>
                    </a:cxn>
                    <a:cxn ang="T164">
                      <a:pos x="T104" y="T105"/>
                    </a:cxn>
                    <a:cxn ang="T165">
                      <a:pos x="T106" y="T107"/>
                    </a:cxn>
                    <a:cxn ang="T166">
                      <a:pos x="T108" y="T109"/>
                    </a:cxn>
                    <a:cxn ang="T167">
                      <a:pos x="T110" y="T111"/>
                    </a:cxn>
                  </a:cxnLst>
                  <a:rect l="T168" t="T169" r="T170" b="T171"/>
                  <a:pathLst>
                    <a:path w="1363" h="1220">
                      <a:moveTo>
                        <a:pt x="269" y="1127"/>
                      </a:moveTo>
                      <a:cubicBezTo>
                        <a:pt x="252" y="1110"/>
                        <a:pt x="231" y="1096"/>
                        <a:pt x="214" y="1079"/>
                      </a:cubicBezTo>
                      <a:cubicBezTo>
                        <a:pt x="201" y="1066"/>
                        <a:pt x="192" y="1055"/>
                        <a:pt x="176" y="1044"/>
                      </a:cubicBezTo>
                      <a:cubicBezTo>
                        <a:pt x="166" y="1030"/>
                        <a:pt x="158" y="1008"/>
                        <a:pt x="144" y="999"/>
                      </a:cubicBezTo>
                      <a:cubicBezTo>
                        <a:pt x="140" y="986"/>
                        <a:pt x="137" y="980"/>
                        <a:pt x="128" y="970"/>
                      </a:cubicBezTo>
                      <a:cubicBezTo>
                        <a:pt x="124" y="955"/>
                        <a:pt x="112" y="950"/>
                        <a:pt x="102" y="938"/>
                      </a:cubicBezTo>
                      <a:cubicBezTo>
                        <a:pt x="95" y="929"/>
                        <a:pt x="93" y="918"/>
                        <a:pt x="86" y="909"/>
                      </a:cubicBezTo>
                      <a:cubicBezTo>
                        <a:pt x="79" y="887"/>
                        <a:pt x="61" y="871"/>
                        <a:pt x="54" y="848"/>
                      </a:cubicBezTo>
                      <a:cubicBezTo>
                        <a:pt x="53" y="825"/>
                        <a:pt x="60" y="795"/>
                        <a:pt x="41" y="778"/>
                      </a:cubicBezTo>
                      <a:cubicBezTo>
                        <a:pt x="35" y="759"/>
                        <a:pt x="28" y="739"/>
                        <a:pt x="22" y="720"/>
                      </a:cubicBezTo>
                      <a:cubicBezTo>
                        <a:pt x="23" y="680"/>
                        <a:pt x="0" y="525"/>
                        <a:pt x="45" y="468"/>
                      </a:cubicBezTo>
                      <a:cubicBezTo>
                        <a:pt x="48" y="454"/>
                        <a:pt x="51" y="451"/>
                        <a:pt x="61" y="442"/>
                      </a:cubicBezTo>
                      <a:cubicBezTo>
                        <a:pt x="66" y="418"/>
                        <a:pt x="59" y="356"/>
                        <a:pt x="89" y="346"/>
                      </a:cubicBezTo>
                      <a:cubicBezTo>
                        <a:pt x="98" y="333"/>
                        <a:pt x="98" y="318"/>
                        <a:pt x="109" y="308"/>
                      </a:cubicBezTo>
                      <a:cubicBezTo>
                        <a:pt x="113" y="294"/>
                        <a:pt x="113" y="279"/>
                        <a:pt x="118" y="266"/>
                      </a:cubicBezTo>
                      <a:cubicBezTo>
                        <a:pt x="121" y="259"/>
                        <a:pt x="146" y="236"/>
                        <a:pt x="153" y="231"/>
                      </a:cubicBezTo>
                      <a:cubicBezTo>
                        <a:pt x="159" y="215"/>
                        <a:pt x="173" y="212"/>
                        <a:pt x="185" y="202"/>
                      </a:cubicBezTo>
                      <a:cubicBezTo>
                        <a:pt x="187" y="200"/>
                        <a:pt x="190" y="198"/>
                        <a:pt x="192" y="196"/>
                      </a:cubicBezTo>
                      <a:cubicBezTo>
                        <a:pt x="194" y="193"/>
                        <a:pt x="195" y="189"/>
                        <a:pt x="198" y="186"/>
                      </a:cubicBezTo>
                      <a:cubicBezTo>
                        <a:pt x="206" y="178"/>
                        <a:pt x="217" y="179"/>
                        <a:pt x="224" y="170"/>
                      </a:cubicBezTo>
                      <a:cubicBezTo>
                        <a:pt x="234" y="157"/>
                        <a:pt x="240" y="150"/>
                        <a:pt x="256" y="144"/>
                      </a:cubicBezTo>
                      <a:cubicBezTo>
                        <a:pt x="263" y="133"/>
                        <a:pt x="269" y="129"/>
                        <a:pt x="281" y="125"/>
                      </a:cubicBezTo>
                      <a:cubicBezTo>
                        <a:pt x="299" y="109"/>
                        <a:pt x="315" y="91"/>
                        <a:pt x="339" y="84"/>
                      </a:cubicBezTo>
                      <a:cubicBezTo>
                        <a:pt x="357" y="63"/>
                        <a:pt x="376" y="57"/>
                        <a:pt x="403" y="52"/>
                      </a:cubicBezTo>
                      <a:cubicBezTo>
                        <a:pt x="448" y="0"/>
                        <a:pt x="559" y="15"/>
                        <a:pt x="614" y="13"/>
                      </a:cubicBezTo>
                      <a:cubicBezTo>
                        <a:pt x="713" y="2"/>
                        <a:pt x="813" y="15"/>
                        <a:pt x="912" y="20"/>
                      </a:cubicBezTo>
                      <a:cubicBezTo>
                        <a:pt x="955" y="34"/>
                        <a:pt x="1013" y="31"/>
                        <a:pt x="1053" y="32"/>
                      </a:cubicBezTo>
                      <a:cubicBezTo>
                        <a:pt x="1064" y="37"/>
                        <a:pt x="1076" y="38"/>
                        <a:pt x="1088" y="42"/>
                      </a:cubicBezTo>
                      <a:cubicBezTo>
                        <a:pt x="1098" y="49"/>
                        <a:pt x="1108" y="54"/>
                        <a:pt x="1120" y="58"/>
                      </a:cubicBezTo>
                      <a:cubicBezTo>
                        <a:pt x="1144" y="74"/>
                        <a:pt x="1110" y="53"/>
                        <a:pt x="1145" y="68"/>
                      </a:cubicBezTo>
                      <a:cubicBezTo>
                        <a:pt x="1158" y="74"/>
                        <a:pt x="1167" y="86"/>
                        <a:pt x="1181" y="90"/>
                      </a:cubicBezTo>
                      <a:cubicBezTo>
                        <a:pt x="1193" y="98"/>
                        <a:pt x="1190" y="106"/>
                        <a:pt x="1200" y="116"/>
                      </a:cubicBezTo>
                      <a:cubicBezTo>
                        <a:pt x="1214" y="130"/>
                        <a:pt x="1246" y="133"/>
                        <a:pt x="1264" y="138"/>
                      </a:cubicBezTo>
                      <a:cubicBezTo>
                        <a:pt x="1274" y="155"/>
                        <a:pt x="1262" y="177"/>
                        <a:pt x="1283" y="183"/>
                      </a:cubicBezTo>
                      <a:cubicBezTo>
                        <a:pt x="1291" y="195"/>
                        <a:pt x="1304" y="200"/>
                        <a:pt x="1318" y="205"/>
                      </a:cubicBezTo>
                      <a:cubicBezTo>
                        <a:pt x="1319" y="236"/>
                        <a:pt x="1313" y="331"/>
                        <a:pt x="1341" y="359"/>
                      </a:cubicBezTo>
                      <a:cubicBezTo>
                        <a:pt x="1351" y="390"/>
                        <a:pt x="1341" y="424"/>
                        <a:pt x="1350" y="455"/>
                      </a:cubicBezTo>
                      <a:cubicBezTo>
                        <a:pt x="1353" y="476"/>
                        <a:pt x="1356" y="498"/>
                        <a:pt x="1360" y="519"/>
                      </a:cubicBezTo>
                      <a:cubicBezTo>
                        <a:pt x="1358" y="555"/>
                        <a:pt x="1363" y="565"/>
                        <a:pt x="1347" y="589"/>
                      </a:cubicBezTo>
                      <a:cubicBezTo>
                        <a:pt x="1344" y="635"/>
                        <a:pt x="1342" y="661"/>
                        <a:pt x="1344" y="708"/>
                      </a:cubicBezTo>
                      <a:cubicBezTo>
                        <a:pt x="1342" y="761"/>
                        <a:pt x="1358" y="806"/>
                        <a:pt x="1315" y="836"/>
                      </a:cubicBezTo>
                      <a:cubicBezTo>
                        <a:pt x="1304" y="853"/>
                        <a:pt x="1290" y="869"/>
                        <a:pt x="1277" y="884"/>
                      </a:cubicBezTo>
                      <a:cubicBezTo>
                        <a:pt x="1273" y="908"/>
                        <a:pt x="1268" y="934"/>
                        <a:pt x="1254" y="954"/>
                      </a:cubicBezTo>
                      <a:cubicBezTo>
                        <a:pt x="1251" y="965"/>
                        <a:pt x="1246" y="972"/>
                        <a:pt x="1238" y="980"/>
                      </a:cubicBezTo>
                      <a:cubicBezTo>
                        <a:pt x="1225" y="1020"/>
                        <a:pt x="1189" y="1055"/>
                        <a:pt x="1158" y="1082"/>
                      </a:cubicBezTo>
                      <a:cubicBezTo>
                        <a:pt x="1150" y="1107"/>
                        <a:pt x="1147" y="1106"/>
                        <a:pt x="1123" y="1117"/>
                      </a:cubicBezTo>
                      <a:cubicBezTo>
                        <a:pt x="1108" y="1134"/>
                        <a:pt x="1083" y="1148"/>
                        <a:pt x="1062" y="1156"/>
                      </a:cubicBezTo>
                      <a:cubicBezTo>
                        <a:pt x="1036" y="1196"/>
                        <a:pt x="987" y="1189"/>
                        <a:pt x="944" y="1191"/>
                      </a:cubicBezTo>
                      <a:cubicBezTo>
                        <a:pt x="936" y="1192"/>
                        <a:pt x="928" y="1191"/>
                        <a:pt x="921" y="1194"/>
                      </a:cubicBezTo>
                      <a:cubicBezTo>
                        <a:pt x="914" y="1197"/>
                        <a:pt x="910" y="1207"/>
                        <a:pt x="902" y="1207"/>
                      </a:cubicBezTo>
                      <a:cubicBezTo>
                        <a:pt x="871" y="1208"/>
                        <a:pt x="840" y="1209"/>
                        <a:pt x="809" y="1210"/>
                      </a:cubicBezTo>
                      <a:cubicBezTo>
                        <a:pt x="790" y="1215"/>
                        <a:pt x="776" y="1217"/>
                        <a:pt x="755" y="1220"/>
                      </a:cubicBezTo>
                      <a:cubicBezTo>
                        <a:pt x="661" y="1219"/>
                        <a:pt x="567" y="1219"/>
                        <a:pt x="473" y="1216"/>
                      </a:cubicBezTo>
                      <a:cubicBezTo>
                        <a:pt x="417" y="1214"/>
                        <a:pt x="369" y="1175"/>
                        <a:pt x="320" y="1159"/>
                      </a:cubicBezTo>
                      <a:cubicBezTo>
                        <a:pt x="307" y="1146"/>
                        <a:pt x="277" y="1141"/>
                        <a:pt x="269" y="1133"/>
                      </a:cubicBezTo>
                      <a:cubicBezTo>
                        <a:pt x="268" y="1132"/>
                        <a:pt x="269" y="1129"/>
                        <a:pt x="269" y="1127"/>
                      </a:cubicBezTo>
                      <a:close/>
                    </a:path>
                  </a:pathLst>
                </a:custGeom>
                <a:solidFill>
                  <a:srgbClr val="FFC1C1"/>
                </a:solidFill>
                <a:ln w="19050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1650" name="Freeform 187"/>
                <p:cNvSpPr>
                  <a:spLocks/>
                </p:cNvSpPr>
                <p:nvPr/>
              </p:nvSpPr>
              <p:spPr bwMode="auto">
                <a:xfrm>
                  <a:off x="363" y="603"/>
                  <a:ext cx="382" cy="310"/>
                </a:xfrm>
                <a:custGeom>
                  <a:avLst/>
                  <a:gdLst>
                    <a:gd name="T0" fmla="*/ 8 w 500"/>
                    <a:gd name="T1" fmla="*/ 173 h 445"/>
                    <a:gd name="T2" fmla="*/ 0 w 500"/>
                    <a:gd name="T3" fmla="*/ 159 h 445"/>
                    <a:gd name="T4" fmla="*/ 18 w 500"/>
                    <a:gd name="T5" fmla="*/ 95 h 445"/>
                    <a:gd name="T6" fmla="*/ 21 w 500"/>
                    <a:gd name="T7" fmla="*/ 90 h 445"/>
                    <a:gd name="T8" fmla="*/ 22 w 500"/>
                    <a:gd name="T9" fmla="*/ 78 h 445"/>
                    <a:gd name="T10" fmla="*/ 53 w 500"/>
                    <a:gd name="T11" fmla="*/ 47 h 445"/>
                    <a:gd name="T12" fmla="*/ 77 w 500"/>
                    <a:gd name="T13" fmla="*/ 31 h 445"/>
                    <a:gd name="T14" fmla="*/ 103 w 500"/>
                    <a:gd name="T15" fmla="*/ 18 h 445"/>
                    <a:gd name="T16" fmla="*/ 136 w 500"/>
                    <a:gd name="T17" fmla="*/ 1 h 445"/>
                    <a:gd name="T18" fmla="*/ 305 w 500"/>
                    <a:gd name="T19" fmla="*/ 11 h 445"/>
                    <a:gd name="T20" fmla="*/ 325 w 500"/>
                    <a:gd name="T21" fmla="*/ 40 h 445"/>
                    <a:gd name="T22" fmla="*/ 342 w 500"/>
                    <a:gd name="T23" fmla="*/ 47 h 445"/>
                    <a:gd name="T24" fmla="*/ 356 w 500"/>
                    <a:gd name="T25" fmla="*/ 56 h 445"/>
                    <a:gd name="T26" fmla="*/ 371 w 500"/>
                    <a:gd name="T27" fmla="*/ 85 h 445"/>
                    <a:gd name="T28" fmla="*/ 367 w 500"/>
                    <a:gd name="T29" fmla="*/ 189 h 445"/>
                    <a:gd name="T30" fmla="*/ 356 w 500"/>
                    <a:gd name="T31" fmla="*/ 207 h 445"/>
                    <a:gd name="T32" fmla="*/ 342 w 500"/>
                    <a:gd name="T33" fmla="*/ 232 h 445"/>
                    <a:gd name="T34" fmla="*/ 338 w 500"/>
                    <a:gd name="T35" fmla="*/ 242 h 445"/>
                    <a:gd name="T36" fmla="*/ 326 w 500"/>
                    <a:gd name="T37" fmla="*/ 249 h 445"/>
                    <a:gd name="T38" fmla="*/ 312 w 500"/>
                    <a:gd name="T39" fmla="*/ 264 h 445"/>
                    <a:gd name="T40" fmla="*/ 306 w 500"/>
                    <a:gd name="T41" fmla="*/ 269 h 445"/>
                    <a:gd name="T42" fmla="*/ 290 w 500"/>
                    <a:gd name="T43" fmla="*/ 286 h 445"/>
                    <a:gd name="T44" fmla="*/ 235 w 500"/>
                    <a:gd name="T45" fmla="*/ 301 h 445"/>
                    <a:gd name="T46" fmla="*/ 125 w 500"/>
                    <a:gd name="T47" fmla="*/ 299 h 445"/>
                    <a:gd name="T48" fmla="*/ 108 w 500"/>
                    <a:gd name="T49" fmla="*/ 290 h 445"/>
                    <a:gd name="T50" fmla="*/ 70 w 500"/>
                    <a:gd name="T51" fmla="*/ 268 h 445"/>
                    <a:gd name="T52" fmla="*/ 55 w 500"/>
                    <a:gd name="T53" fmla="*/ 254 h 445"/>
                    <a:gd name="T54" fmla="*/ 21 w 500"/>
                    <a:gd name="T55" fmla="*/ 212 h 445"/>
                    <a:gd name="T56" fmla="*/ 8 w 500"/>
                    <a:gd name="T57" fmla="*/ 173 h 445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w 500"/>
                    <a:gd name="T88" fmla="*/ 0 h 445"/>
                    <a:gd name="T89" fmla="*/ 500 w 500"/>
                    <a:gd name="T90" fmla="*/ 445 h 445"/>
                  </a:gdLst>
                  <a:ahLst/>
                  <a:cxnLst>
                    <a:cxn ang="T58">
                      <a:pos x="T0" y="T1"/>
                    </a:cxn>
                    <a:cxn ang="T59">
                      <a:pos x="T2" y="T3"/>
                    </a:cxn>
                    <a:cxn ang="T60">
                      <a:pos x="T4" y="T5"/>
                    </a:cxn>
                    <a:cxn ang="T61">
                      <a:pos x="T6" y="T7"/>
                    </a:cxn>
                    <a:cxn ang="T62">
                      <a:pos x="T8" y="T9"/>
                    </a:cxn>
                    <a:cxn ang="T63">
                      <a:pos x="T10" y="T11"/>
                    </a:cxn>
                    <a:cxn ang="T64">
                      <a:pos x="T12" y="T13"/>
                    </a:cxn>
                    <a:cxn ang="T65">
                      <a:pos x="T14" y="T15"/>
                    </a:cxn>
                    <a:cxn ang="T66">
                      <a:pos x="T16" y="T17"/>
                    </a:cxn>
                    <a:cxn ang="T67">
                      <a:pos x="T18" y="T19"/>
                    </a:cxn>
                    <a:cxn ang="T68">
                      <a:pos x="T20" y="T21"/>
                    </a:cxn>
                    <a:cxn ang="T69">
                      <a:pos x="T22" y="T23"/>
                    </a:cxn>
                    <a:cxn ang="T70">
                      <a:pos x="T24" y="T25"/>
                    </a:cxn>
                    <a:cxn ang="T71">
                      <a:pos x="T26" y="T27"/>
                    </a:cxn>
                    <a:cxn ang="T72">
                      <a:pos x="T28" y="T29"/>
                    </a:cxn>
                    <a:cxn ang="T73">
                      <a:pos x="T30" y="T31"/>
                    </a:cxn>
                    <a:cxn ang="T74">
                      <a:pos x="T32" y="T33"/>
                    </a:cxn>
                    <a:cxn ang="T75">
                      <a:pos x="T34" y="T35"/>
                    </a:cxn>
                    <a:cxn ang="T76">
                      <a:pos x="T36" y="T37"/>
                    </a:cxn>
                    <a:cxn ang="T77">
                      <a:pos x="T38" y="T39"/>
                    </a:cxn>
                    <a:cxn ang="T78">
                      <a:pos x="T40" y="T41"/>
                    </a:cxn>
                    <a:cxn ang="T79">
                      <a:pos x="T42" y="T43"/>
                    </a:cxn>
                    <a:cxn ang="T80">
                      <a:pos x="T44" y="T45"/>
                    </a:cxn>
                    <a:cxn ang="T81">
                      <a:pos x="T46" y="T47"/>
                    </a:cxn>
                    <a:cxn ang="T82">
                      <a:pos x="T48" y="T49"/>
                    </a:cxn>
                    <a:cxn ang="T83">
                      <a:pos x="T50" y="T51"/>
                    </a:cxn>
                    <a:cxn ang="T84">
                      <a:pos x="T52" y="T53"/>
                    </a:cxn>
                    <a:cxn ang="T85">
                      <a:pos x="T54" y="T55"/>
                    </a:cxn>
                    <a:cxn ang="T86">
                      <a:pos x="T56" y="T57"/>
                    </a:cxn>
                  </a:cxnLst>
                  <a:rect l="T87" t="T88" r="T89" b="T90"/>
                  <a:pathLst>
                    <a:path w="500" h="445">
                      <a:moveTo>
                        <a:pt x="10" y="249"/>
                      </a:moveTo>
                      <a:cubicBezTo>
                        <a:pt x="5" y="242"/>
                        <a:pt x="3" y="236"/>
                        <a:pt x="0" y="228"/>
                      </a:cubicBezTo>
                      <a:cubicBezTo>
                        <a:pt x="4" y="194"/>
                        <a:pt x="1" y="162"/>
                        <a:pt x="24" y="136"/>
                      </a:cubicBezTo>
                      <a:cubicBezTo>
                        <a:pt x="25" y="134"/>
                        <a:pt x="26" y="131"/>
                        <a:pt x="27" y="129"/>
                      </a:cubicBezTo>
                      <a:cubicBezTo>
                        <a:pt x="28" y="123"/>
                        <a:pt x="27" y="117"/>
                        <a:pt x="29" y="112"/>
                      </a:cubicBezTo>
                      <a:cubicBezTo>
                        <a:pt x="31" y="104"/>
                        <a:pt x="63" y="77"/>
                        <a:pt x="70" y="67"/>
                      </a:cubicBezTo>
                      <a:cubicBezTo>
                        <a:pt x="74" y="53"/>
                        <a:pt x="89" y="50"/>
                        <a:pt x="101" y="45"/>
                      </a:cubicBezTo>
                      <a:cubicBezTo>
                        <a:pt x="106" y="28"/>
                        <a:pt x="120" y="30"/>
                        <a:pt x="135" y="26"/>
                      </a:cubicBezTo>
                      <a:cubicBezTo>
                        <a:pt x="150" y="15"/>
                        <a:pt x="160" y="7"/>
                        <a:pt x="178" y="2"/>
                      </a:cubicBezTo>
                      <a:cubicBezTo>
                        <a:pt x="408" y="4"/>
                        <a:pt x="304" y="0"/>
                        <a:pt x="399" y="16"/>
                      </a:cubicBezTo>
                      <a:cubicBezTo>
                        <a:pt x="414" y="27"/>
                        <a:pt x="415" y="44"/>
                        <a:pt x="425" y="57"/>
                      </a:cubicBezTo>
                      <a:cubicBezTo>
                        <a:pt x="430" y="63"/>
                        <a:pt x="440" y="65"/>
                        <a:pt x="447" y="67"/>
                      </a:cubicBezTo>
                      <a:cubicBezTo>
                        <a:pt x="452" y="76"/>
                        <a:pt x="458" y="75"/>
                        <a:pt x="466" y="81"/>
                      </a:cubicBezTo>
                      <a:cubicBezTo>
                        <a:pt x="470" y="97"/>
                        <a:pt x="473" y="110"/>
                        <a:pt x="485" y="122"/>
                      </a:cubicBezTo>
                      <a:cubicBezTo>
                        <a:pt x="499" y="169"/>
                        <a:pt x="500" y="225"/>
                        <a:pt x="480" y="271"/>
                      </a:cubicBezTo>
                      <a:cubicBezTo>
                        <a:pt x="478" y="286"/>
                        <a:pt x="479" y="290"/>
                        <a:pt x="466" y="297"/>
                      </a:cubicBezTo>
                      <a:cubicBezTo>
                        <a:pt x="459" y="307"/>
                        <a:pt x="453" y="321"/>
                        <a:pt x="447" y="333"/>
                      </a:cubicBezTo>
                      <a:cubicBezTo>
                        <a:pt x="445" y="338"/>
                        <a:pt x="446" y="344"/>
                        <a:pt x="442" y="348"/>
                      </a:cubicBezTo>
                      <a:cubicBezTo>
                        <a:pt x="438" y="352"/>
                        <a:pt x="427" y="357"/>
                        <a:pt x="427" y="357"/>
                      </a:cubicBezTo>
                      <a:cubicBezTo>
                        <a:pt x="419" y="370"/>
                        <a:pt x="425" y="362"/>
                        <a:pt x="408" y="379"/>
                      </a:cubicBezTo>
                      <a:cubicBezTo>
                        <a:pt x="406" y="381"/>
                        <a:pt x="401" y="386"/>
                        <a:pt x="401" y="386"/>
                      </a:cubicBezTo>
                      <a:cubicBezTo>
                        <a:pt x="397" y="400"/>
                        <a:pt x="389" y="401"/>
                        <a:pt x="379" y="410"/>
                      </a:cubicBezTo>
                      <a:cubicBezTo>
                        <a:pt x="348" y="437"/>
                        <a:pt x="369" y="428"/>
                        <a:pt x="307" y="432"/>
                      </a:cubicBezTo>
                      <a:cubicBezTo>
                        <a:pt x="261" y="445"/>
                        <a:pt x="209" y="443"/>
                        <a:pt x="163" y="429"/>
                      </a:cubicBezTo>
                      <a:cubicBezTo>
                        <a:pt x="156" y="424"/>
                        <a:pt x="149" y="423"/>
                        <a:pt x="142" y="417"/>
                      </a:cubicBezTo>
                      <a:cubicBezTo>
                        <a:pt x="125" y="403"/>
                        <a:pt x="112" y="389"/>
                        <a:pt x="91" y="384"/>
                      </a:cubicBezTo>
                      <a:cubicBezTo>
                        <a:pt x="86" y="374"/>
                        <a:pt x="79" y="373"/>
                        <a:pt x="72" y="364"/>
                      </a:cubicBezTo>
                      <a:cubicBezTo>
                        <a:pt x="56" y="343"/>
                        <a:pt x="49" y="320"/>
                        <a:pt x="27" y="304"/>
                      </a:cubicBezTo>
                      <a:cubicBezTo>
                        <a:pt x="18" y="282"/>
                        <a:pt x="10" y="275"/>
                        <a:pt x="10" y="249"/>
                      </a:cubicBezTo>
                      <a:close/>
                    </a:path>
                  </a:pathLst>
                </a:custGeom>
                <a:solidFill>
                  <a:srgbClr val="BFBFBF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dirty="0"/>
                </a:p>
              </p:txBody>
            </p:sp>
          </p:grpSp>
          <p:sp>
            <p:nvSpPr>
              <p:cNvPr id="1648" name="5-Point Star 1647"/>
              <p:cNvSpPr/>
              <p:nvPr/>
            </p:nvSpPr>
            <p:spPr>
              <a:xfrm>
                <a:off x="3436301" y="3364979"/>
                <a:ext cx="201217" cy="201217"/>
              </a:xfrm>
              <a:prstGeom prst="star5">
                <a:avLst/>
              </a:prstGeom>
              <a:solidFill>
                <a:srgbClr val="FF00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545" name="Group 613"/>
            <p:cNvGrpSpPr/>
            <p:nvPr/>
          </p:nvGrpSpPr>
          <p:grpSpPr>
            <a:xfrm>
              <a:off x="5025888" y="5538714"/>
              <a:ext cx="987288" cy="903975"/>
              <a:chOff x="3171214" y="2912992"/>
              <a:chExt cx="987288" cy="903975"/>
            </a:xfrm>
          </p:grpSpPr>
          <p:grpSp>
            <p:nvGrpSpPr>
              <p:cNvPr id="1643" name="Group 193"/>
              <p:cNvGrpSpPr>
                <a:grpSpLocks/>
              </p:cNvGrpSpPr>
              <p:nvPr/>
            </p:nvGrpSpPr>
            <p:grpSpPr bwMode="auto">
              <a:xfrm>
                <a:off x="3171214" y="2912992"/>
                <a:ext cx="987288" cy="903975"/>
                <a:chOff x="311" y="500"/>
                <a:chExt cx="474" cy="434"/>
              </a:xfrm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grpSpPr>
            <p:sp>
              <p:nvSpPr>
                <p:cNvPr id="1645" name="Freeform 186"/>
                <p:cNvSpPr>
                  <a:spLocks/>
                </p:cNvSpPr>
                <p:nvPr/>
              </p:nvSpPr>
              <p:spPr bwMode="auto">
                <a:xfrm>
                  <a:off x="311" y="500"/>
                  <a:ext cx="474" cy="434"/>
                </a:xfrm>
                <a:custGeom>
                  <a:avLst/>
                  <a:gdLst>
                    <a:gd name="T0" fmla="*/ 94 w 1363"/>
                    <a:gd name="T1" fmla="*/ 401 h 1220"/>
                    <a:gd name="T2" fmla="*/ 74 w 1363"/>
                    <a:gd name="T3" fmla="*/ 384 h 1220"/>
                    <a:gd name="T4" fmla="*/ 61 w 1363"/>
                    <a:gd name="T5" fmla="*/ 371 h 1220"/>
                    <a:gd name="T6" fmla="*/ 50 w 1363"/>
                    <a:gd name="T7" fmla="*/ 355 h 1220"/>
                    <a:gd name="T8" fmla="*/ 45 w 1363"/>
                    <a:gd name="T9" fmla="*/ 345 h 1220"/>
                    <a:gd name="T10" fmla="*/ 35 w 1363"/>
                    <a:gd name="T11" fmla="*/ 334 h 1220"/>
                    <a:gd name="T12" fmla="*/ 30 w 1363"/>
                    <a:gd name="T13" fmla="*/ 323 h 1220"/>
                    <a:gd name="T14" fmla="*/ 19 w 1363"/>
                    <a:gd name="T15" fmla="*/ 302 h 1220"/>
                    <a:gd name="T16" fmla="*/ 14 w 1363"/>
                    <a:gd name="T17" fmla="*/ 277 h 1220"/>
                    <a:gd name="T18" fmla="*/ 8 w 1363"/>
                    <a:gd name="T19" fmla="*/ 256 h 1220"/>
                    <a:gd name="T20" fmla="*/ 16 w 1363"/>
                    <a:gd name="T21" fmla="*/ 166 h 1220"/>
                    <a:gd name="T22" fmla="*/ 21 w 1363"/>
                    <a:gd name="T23" fmla="*/ 157 h 1220"/>
                    <a:gd name="T24" fmla="*/ 31 w 1363"/>
                    <a:gd name="T25" fmla="*/ 123 h 1220"/>
                    <a:gd name="T26" fmla="*/ 38 w 1363"/>
                    <a:gd name="T27" fmla="*/ 110 h 1220"/>
                    <a:gd name="T28" fmla="*/ 41 w 1363"/>
                    <a:gd name="T29" fmla="*/ 95 h 1220"/>
                    <a:gd name="T30" fmla="*/ 53 w 1363"/>
                    <a:gd name="T31" fmla="*/ 82 h 1220"/>
                    <a:gd name="T32" fmla="*/ 64 w 1363"/>
                    <a:gd name="T33" fmla="*/ 72 h 1220"/>
                    <a:gd name="T34" fmla="*/ 67 w 1363"/>
                    <a:gd name="T35" fmla="*/ 70 h 1220"/>
                    <a:gd name="T36" fmla="*/ 69 w 1363"/>
                    <a:gd name="T37" fmla="*/ 66 h 1220"/>
                    <a:gd name="T38" fmla="*/ 78 w 1363"/>
                    <a:gd name="T39" fmla="*/ 60 h 1220"/>
                    <a:gd name="T40" fmla="*/ 89 w 1363"/>
                    <a:gd name="T41" fmla="*/ 51 h 1220"/>
                    <a:gd name="T42" fmla="*/ 98 w 1363"/>
                    <a:gd name="T43" fmla="*/ 44 h 1220"/>
                    <a:gd name="T44" fmla="*/ 118 w 1363"/>
                    <a:gd name="T45" fmla="*/ 30 h 1220"/>
                    <a:gd name="T46" fmla="*/ 140 w 1363"/>
                    <a:gd name="T47" fmla="*/ 18 h 1220"/>
                    <a:gd name="T48" fmla="*/ 214 w 1363"/>
                    <a:gd name="T49" fmla="*/ 5 h 1220"/>
                    <a:gd name="T50" fmla="*/ 317 w 1363"/>
                    <a:gd name="T51" fmla="*/ 7 h 1220"/>
                    <a:gd name="T52" fmla="*/ 366 w 1363"/>
                    <a:gd name="T53" fmla="*/ 11 h 1220"/>
                    <a:gd name="T54" fmla="*/ 378 w 1363"/>
                    <a:gd name="T55" fmla="*/ 15 h 1220"/>
                    <a:gd name="T56" fmla="*/ 389 w 1363"/>
                    <a:gd name="T57" fmla="*/ 21 h 1220"/>
                    <a:gd name="T58" fmla="*/ 398 w 1363"/>
                    <a:gd name="T59" fmla="*/ 24 h 1220"/>
                    <a:gd name="T60" fmla="*/ 411 w 1363"/>
                    <a:gd name="T61" fmla="*/ 32 h 1220"/>
                    <a:gd name="T62" fmla="*/ 417 w 1363"/>
                    <a:gd name="T63" fmla="*/ 41 h 1220"/>
                    <a:gd name="T64" fmla="*/ 440 w 1363"/>
                    <a:gd name="T65" fmla="*/ 49 h 1220"/>
                    <a:gd name="T66" fmla="*/ 446 w 1363"/>
                    <a:gd name="T67" fmla="*/ 65 h 1220"/>
                    <a:gd name="T68" fmla="*/ 458 w 1363"/>
                    <a:gd name="T69" fmla="*/ 73 h 1220"/>
                    <a:gd name="T70" fmla="*/ 466 w 1363"/>
                    <a:gd name="T71" fmla="*/ 128 h 1220"/>
                    <a:gd name="T72" fmla="*/ 469 w 1363"/>
                    <a:gd name="T73" fmla="*/ 162 h 1220"/>
                    <a:gd name="T74" fmla="*/ 473 w 1363"/>
                    <a:gd name="T75" fmla="*/ 185 h 1220"/>
                    <a:gd name="T76" fmla="*/ 468 w 1363"/>
                    <a:gd name="T77" fmla="*/ 210 h 1220"/>
                    <a:gd name="T78" fmla="*/ 467 w 1363"/>
                    <a:gd name="T79" fmla="*/ 252 h 1220"/>
                    <a:gd name="T80" fmla="*/ 457 w 1363"/>
                    <a:gd name="T81" fmla="*/ 297 h 1220"/>
                    <a:gd name="T82" fmla="*/ 444 w 1363"/>
                    <a:gd name="T83" fmla="*/ 314 h 1220"/>
                    <a:gd name="T84" fmla="*/ 436 w 1363"/>
                    <a:gd name="T85" fmla="*/ 339 h 1220"/>
                    <a:gd name="T86" fmla="*/ 431 w 1363"/>
                    <a:gd name="T87" fmla="*/ 349 h 1220"/>
                    <a:gd name="T88" fmla="*/ 403 w 1363"/>
                    <a:gd name="T89" fmla="*/ 385 h 1220"/>
                    <a:gd name="T90" fmla="*/ 391 w 1363"/>
                    <a:gd name="T91" fmla="*/ 397 h 1220"/>
                    <a:gd name="T92" fmla="*/ 369 w 1363"/>
                    <a:gd name="T93" fmla="*/ 411 h 1220"/>
                    <a:gd name="T94" fmla="*/ 328 w 1363"/>
                    <a:gd name="T95" fmla="*/ 424 h 1220"/>
                    <a:gd name="T96" fmla="*/ 320 w 1363"/>
                    <a:gd name="T97" fmla="*/ 425 h 1220"/>
                    <a:gd name="T98" fmla="*/ 314 w 1363"/>
                    <a:gd name="T99" fmla="*/ 429 h 1220"/>
                    <a:gd name="T100" fmla="*/ 281 w 1363"/>
                    <a:gd name="T101" fmla="*/ 430 h 1220"/>
                    <a:gd name="T102" fmla="*/ 263 w 1363"/>
                    <a:gd name="T103" fmla="*/ 434 h 1220"/>
                    <a:gd name="T104" fmla="*/ 164 w 1363"/>
                    <a:gd name="T105" fmla="*/ 433 h 1220"/>
                    <a:gd name="T106" fmla="*/ 111 w 1363"/>
                    <a:gd name="T107" fmla="*/ 412 h 1220"/>
                    <a:gd name="T108" fmla="*/ 94 w 1363"/>
                    <a:gd name="T109" fmla="*/ 403 h 1220"/>
                    <a:gd name="T110" fmla="*/ 94 w 1363"/>
                    <a:gd name="T111" fmla="*/ 401 h 1220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w 1363"/>
                    <a:gd name="T169" fmla="*/ 0 h 1220"/>
                    <a:gd name="T170" fmla="*/ 1363 w 1363"/>
                    <a:gd name="T171" fmla="*/ 1220 h 1220"/>
                  </a:gdLst>
                  <a:ahLst/>
                  <a:cxnLst>
                    <a:cxn ang="T112">
                      <a:pos x="T0" y="T1"/>
                    </a:cxn>
                    <a:cxn ang="T113">
                      <a:pos x="T2" y="T3"/>
                    </a:cxn>
                    <a:cxn ang="T114">
                      <a:pos x="T4" y="T5"/>
                    </a:cxn>
                    <a:cxn ang="T115">
                      <a:pos x="T6" y="T7"/>
                    </a:cxn>
                    <a:cxn ang="T116">
                      <a:pos x="T8" y="T9"/>
                    </a:cxn>
                    <a:cxn ang="T117">
                      <a:pos x="T10" y="T11"/>
                    </a:cxn>
                    <a:cxn ang="T118">
                      <a:pos x="T12" y="T13"/>
                    </a:cxn>
                    <a:cxn ang="T119">
                      <a:pos x="T14" y="T15"/>
                    </a:cxn>
                    <a:cxn ang="T120">
                      <a:pos x="T16" y="T17"/>
                    </a:cxn>
                    <a:cxn ang="T121">
                      <a:pos x="T18" y="T19"/>
                    </a:cxn>
                    <a:cxn ang="T122">
                      <a:pos x="T20" y="T21"/>
                    </a:cxn>
                    <a:cxn ang="T123">
                      <a:pos x="T22" y="T23"/>
                    </a:cxn>
                    <a:cxn ang="T124">
                      <a:pos x="T24" y="T25"/>
                    </a:cxn>
                    <a:cxn ang="T125">
                      <a:pos x="T26" y="T27"/>
                    </a:cxn>
                    <a:cxn ang="T126">
                      <a:pos x="T28" y="T29"/>
                    </a:cxn>
                    <a:cxn ang="T127">
                      <a:pos x="T30" y="T31"/>
                    </a:cxn>
                    <a:cxn ang="T128">
                      <a:pos x="T32" y="T33"/>
                    </a:cxn>
                    <a:cxn ang="T129">
                      <a:pos x="T34" y="T35"/>
                    </a:cxn>
                    <a:cxn ang="T130">
                      <a:pos x="T36" y="T37"/>
                    </a:cxn>
                    <a:cxn ang="T131">
                      <a:pos x="T38" y="T39"/>
                    </a:cxn>
                    <a:cxn ang="T132">
                      <a:pos x="T40" y="T41"/>
                    </a:cxn>
                    <a:cxn ang="T133">
                      <a:pos x="T42" y="T43"/>
                    </a:cxn>
                    <a:cxn ang="T134">
                      <a:pos x="T44" y="T45"/>
                    </a:cxn>
                    <a:cxn ang="T135">
                      <a:pos x="T46" y="T47"/>
                    </a:cxn>
                    <a:cxn ang="T136">
                      <a:pos x="T48" y="T49"/>
                    </a:cxn>
                    <a:cxn ang="T137">
                      <a:pos x="T50" y="T51"/>
                    </a:cxn>
                    <a:cxn ang="T138">
                      <a:pos x="T52" y="T53"/>
                    </a:cxn>
                    <a:cxn ang="T139">
                      <a:pos x="T54" y="T55"/>
                    </a:cxn>
                    <a:cxn ang="T140">
                      <a:pos x="T56" y="T57"/>
                    </a:cxn>
                    <a:cxn ang="T141">
                      <a:pos x="T58" y="T59"/>
                    </a:cxn>
                    <a:cxn ang="T142">
                      <a:pos x="T60" y="T61"/>
                    </a:cxn>
                    <a:cxn ang="T143">
                      <a:pos x="T62" y="T63"/>
                    </a:cxn>
                    <a:cxn ang="T144">
                      <a:pos x="T64" y="T65"/>
                    </a:cxn>
                    <a:cxn ang="T145">
                      <a:pos x="T66" y="T67"/>
                    </a:cxn>
                    <a:cxn ang="T146">
                      <a:pos x="T68" y="T69"/>
                    </a:cxn>
                    <a:cxn ang="T147">
                      <a:pos x="T70" y="T71"/>
                    </a:cxn>
                    <a:cxn ang="T148">
                      <a:pos x="T72" y="T73"/>
                    </a:cxn>
                    <a:cxn ang="T149">
                      <a:pos x="T74" y="T75"/>
                    </a:cxn>
                    <a:cxn ang="T150">
                      <a:pos x="T76" y="T77"/>
                    </a:cxn>
                    <a:cxn ang="T151">
                      <a:pos x="T78" y="T79"/>
                    </a:cxn>
                    <a:cxn ang="T152">
                      <a:pos x="T80" y="T81"/>
                    </a:cxn>
                    <a:cxn ang="T153">
                      <a:pos x="T82" y="T83"/>
                    </a:cxn>
                    <a:cxn ang="T154">
                      <a:pos x="T84" y="T85"/>
                    </a:cxn>
                    <a:cxn ang="T155">
                      <a:pos x="T86" y="T87"/>
                    </a:cxn>
                    <a:cxn ang="T156">
                      <a:pos x="T88" y="T89"/>
                    </a:cxn>
                    <a:cxn ang="T157">
                      <a:pos x="T90" y="T91"/>
                    </a:cxn>
                    <a:cxn ang="T158">
                      <a:pos x="T92" y="T93"/>
                    </a:cxn>
                    <a:cxn ang="T159">
                      <a:pos x="T94" y="T95"/>
                    </a:cxn>
                    <a:cxn ang="T160">
                      <a:pos x="T96" y="T97"/>
                    </a:cxn>
                    <a:cxn ang="T161">
                      <a:pos x="T98" y="T99"/>
                    </a:cxn>
                    <a:cxn ang="T162">
                      <a:pos x="T100" y="T101"/>
                    </a:cxn>
                    <a:cxn ang="T163">
                      <a:pos x="T102" y="T103"/>
                    </a:cxn>
                    <a:cxn ang="T164">
                      <a:pos x="T104" y="T105"/>
                    </a:cxn>
                    <a:cxn ang="T165">
                      <a:pos x="T106" y="T107"/>
                    </a:cxn>
                    <a:cxn ang="T166">
                      <a:pos x="T108" y="T109"/>
                    </a:cxn>
                    <a:cxn ang="T167">
                      <a:pos x="T110" y="T111"/>
                    </a:cxn>
                  </a:cxnLst>
                  <a:rect l="T168" t="T169" r="T170" b="T171"/>
                  <a:pathLst>
                    <a:path w="1363" h="1220">
                      <a:moveTo>
                        <a:pt x="269" y="1127"/>
                      </a:moveTo>
                      <a:cubicBezTo>
                        <a:pt x="252" y="1110"/>
                        <a:pt x="231" y="1096"/>
                        <a:pt x="214" y="1079"/>
                      </a:cubicBezTo>
                      <a:cubicBezTo>
                        <a:pt x="201" y="1066"/>
                        <a:pt x="192" y="1055"/>
                        <a:pt x="176" y="1044"/>
                      </a:cubicBezTo>
                      <a:cubicBezTo>
                        <a:pt x="166" y="1030"/>
                        <a:pt x="158" y="1008"/>
                        <a:pt x="144" y="999"/>
                      </a:cubicBezTo>
                      <a:cubicBezTo>
                        <a:pt x="140" y="986"/>
                        <a:pt x="137" y="980"/>
                        <a:pt x="128" y="970"/>
                      </a:cubicBezTo>
                      <a:cubicBezTo>
                        <a:pt x="124" y="955"/>
                        <a:pt x="112" y="950"/>
                        <a:pt x="102" y="938"/>
                      </a:cubicBezTo>
                      <a:cubicBezTo>
                        <a:pt x="95" y="929"/>
                        <a:pt x="93" y="918"/>
                        <a:pt x="86" y="909"/>
                      </a:cubicBezTo>
                      <a:cubicBezTo>
                        <a:pt x="79" y="887"/>
                        <a:pt x="61" y="871"/>
                        <a:pt x="54" y="848"/>
                      </a:cubicBezTo>
                      <a:cubicBezTo>
                        <a:pt x="53" y="825"/>
                        <a:pt x="60" y="795"/>
                        <a:pt x="41" y="778"/>
                      </a:cubicBezTo>
                      <a:cubicBezTo>
                        <a:pt x="35" y="759"/>
                        <a:pt x="28" y="739"/>
                        <a:pt x="22" y="720"/>
                      </a:cubicBezTo>
                      <a:cubicBezTo>
                        <a:pt x="23" y="680"/>
                        <a:pt x="0" y="525"/>
                        <a:pt x="45" y="468"/>
                      </a:cubicBezTo>
                      <a:cubicBezTo>
                        <a:pt x="48" y="454"/>
                        <a:pt x="51" y="451"/>
                        <a:pt x="61" y="442"/>
                      </a:cubicBezTo>
                      <a:cubicBezTo>
                        <a:pt x="66" y="418"/>
                        <a:pt x="59" y="356"/>
                        <a:pt x="89" y="346"/>
                      </a:cubicBezTo>
                      <a:cubicBezTo>
                        <a:pt x="98" y="333"/>
                        <a:pt x="98" y="318"/>
                        <a:pt x="109" y="308"/>
                      </a:cubicBezTo>
                      <a:cubicBezTo>
                        <a:pt x="113" y="294"/>
                        <a:pt x="113" y="279"/>
                        <a:pt x="118" y="266"/>
                      </a:cubicBezTo>
                      <a:cubicBezTo>
                        <a:pt x="121" y="259"/>
                        <a:pt x="146" y="236"/>
                        <a:pt x="153" y="231"/>
                      </a:cubicBezTo>
                      <a:cubicBezTo>
                        <a:pt x="159" y="215"/>
                        <a:pt x="173" y="212"/>
                        <a:pt x="185" y="202"/>
                      </a:cubicBezTo>
                      <a:cubicBezTo>
                        <a:pt x="187" y="200"/>
                        <a:pt x="190" y="198"/>
                        <a:pt x="192" y="196"/>
                      </a:cubicBezTo>
                      <a:cubicBezTo>
                        <a:pt x="194" y="193"/>
                        <a:pt x="195" y="189"/>
                        <a:pt x="198" y="186"/>
                      </a:cubicBezTo>
                      <a:cubicBezTo>
                        <a:pt x="206" y="178"/>
                        <a:pt x="217" y="179"/>
                        <a:pt x="224" y="170"/>
                      </a:cubicBezTo>
                      <a:cubicBezTo>
                        <a:pt x="234" y="157"/>
                        <a:pt x="240" y="150"/>
                        <a:pt x="256" y="144"/>
                      </a:cubicBezTo>
                      <a:cubicBezTo>
                        <a:pt x="263" y="133"/>
                        <a:pt x="269" y="129"/>
                        <a:pt x="281" y="125"/>
                      </a:cubicBezTo>
                      <a:cubicBezTo>
                        <a:pt x="299" y="109"/>
                        <a:pt x="315" y="91"/>
                        <a:pt x="339" y="84"/>
                      </a:cubicBezTo>
                      <a:cubicBezTo>
                        <a:pt x="357" y="63"/>
                        <a:pt x="376" y="57"/>
                        <a:pt x="403" y="52"/>
                      </a:cubicBezTo>
                      <a:cubicBezTo>
                        <a:pt x="448" y="0"/>
                        <a:pt x="559" y="15"/>
                        <a:pt x="614" y="13"/>
                      </a:cubicBezTo>
                      <a:cubicBezTo>
                        <a:pt x="713" y="2"/>
                        <a:pt x="813" y="15"/>
                        <a:pt x="912" y="20"/>
                      </a:cubicBezTo>
                      <a:cubicBezTo>
                        <a:pt x="955" y="34"/>
                        <a:pt x="1013" y="31"/>
                        <a:pt x="1053" y="32"/>
                      </a:cubicBezTo>
                      <a:cubicBezTo>
                        <a:pt x="1064" y="37"/>
                        <a:pt x="1076" y="38"/>
                        <a:pt x="1088" y="42"/>
                      </a:cubicBezTo>
                      <a:cubicBezTo>
                        <a:pt x="1098" y="49"/>
                        <a:pt x="1108" y="54"/>
                        <a:pt x="1120" y="58"/>
                      </a:cubicBezTo>
                      <a:cubicBezTo>
                        <a:pt x="1144" y="74"/>
                        <a:pt x="1110" y="53"/>
                        <a:pt x="1145" y="68"/>
                      </a:cubicBezTo>
                      <a:cubicBezTo>
                        <a:pt x="1158" y="74"/>
                        <a:pt x="1167" y="86"/>
                        <a:pt x="1181" y="90"/>
                      </a:cubicBezTo>
                      <a:cubicBezTo>
                        <a:pt x="1193" y="98"/>
                        <a:pt x="1190" y="106"/>
                        <a:pt x="1200" y="116"/>
                      </a:cubicBezTo>
                      <a:cubicBezTo>
                        <a:pt x="1214" y="130"/>
                        <a:pt x="1246" y="133"/>
                        <a:pt x="1264" y="138"/>
                      </a:cubicBezTo>
                      <a:cubicBezTo>
                        <a:pt x="1274" y="155"/>
                        <a:pt x="1262" y="177"/>
                        <a:pt x="1283" y="183"/>
                      </a:cubicBezTo>
                      <a:cubicBezTo>
                        <a:pt x="1291" y="195"/>
                        <a:pt x="1304" y="200"/>
                        <a:pt x="1318" y="205"/>
                      </a:cubicBezTo>
                      <a:cubicBezTo>
                        <a:pt x="1319" y="236"/>
                        <a:pt x="1313" y="331"/>
                        <a:pt x="1341" y="359"/>
                      </a:cubicBezTo>
                      <a:cubicBezTo>
                        <a:pt x="1351" y="390"/>
                        <a:pt x="1341" y="424"/>
                        <a:pt x="1350" y="455"/>
                      </a:cubicBezTo>
                      <a:cubicBezTo>
                        <a:pt x="1353" y="476"/>
                        <a:pt x="1356" y="498"/>
                        <a:pt x="1360" y="519"/>
                      </a:cubicBezTo>
                      <a:cubicBezTo>
                        <a:pt x="1358" y="555"/>
                        <a:pt x="1363" y="565"/>
                        <a:pt x="1347" y="589"/>
                      </a:cubicBezTo>
                      <a:cubicBezTo>
                        <a:pt x="1344" y="635"/>
                        <a:pt x="1342" y="661"/>
                        <a:pt x="1344" y="708"/>
                      </a:cubicBezTo>
                      <a:cubicBezTo>
                        <a:pt x="1342" y="761"/>
                        <a:pt x="1358" y="806"/>
                        <a:pt x="1315" y="836"/>
                      </a:cubicBezTo>
                      <a:cubicBezTo>
                        <a:pt x="1304" y="853"/>
                        <a:pt x="1290" y="869"/>
                        <a:pt x="1277" y="884"/>
                      </a:cubicBezTo>
                      <a:cubicBezTo>
                        <a:pt x="1273" y="908"/>
                        <a:pt x="1268" y="934"/>
                        <a:pt x="1254" y="954"/>
                      </a:cubicBezTo>
                      <a:cubicBezTo>
                        <a:pt x="1251" y="965"/>
                        <a:pt x="1246" y="972"/>
                        <a:pt x="1238" y="980"/>
                      </a:cubicBezTo>
                      <a:cubicBezTo>
                        <a:pt x="1225" y="1020"/>
                        <a:pt x="1189" y="1055"/>
                        <a:pt x="1158" y="1082"/>
                      </a:cubicBezTo>
                      <a:cubicBezTo>
                        <a:pt x="1150" y="1107"/>
                        <a:pt x="1147" y="1106"/>
                        <a:pt x="1123" y="1117"/>
                      </a:cubicBezTo>
                      <a:cubicBezTo>
                        <a:pt x="1108" y="1134"/>
                        <a:pt x="1083" y="1148"/>
                        <a:pt x="1062" y="1156"/>
                      </a:cubicBezTo>
                      <a:cubicBezTo>
                        <a:pt x="1036" y="1196"/>
                        <a:pt x="987" y="1189"/>
                        <a:pt x="944" y="1191"/>
                      </a:cubicBezTo>
                      <a:cubicBezTo>
                        <a:pt x="936" y="1192"/>
                        <a:pt x="928" y="1191"/>
                        <a:pt x="921" y="1194"/>
                      </a:cubicBezTo>
                      <a:cubicBezTo>
                        <a:pt x="914" y="1197"/>
                        <a:pt x="910" y="1207"/>
                        <a:pt x="902" y="1207"/>
                      </a:cubicBezTo>
                      <a:cubicBezTo>
                        <a:pt x="871" y="1208"/>
                        <a:pt x="840" y="1209"/>
                        <a:pt x="809" y="1210"/>
                      </a:cubicBezTo>
                      <a:cubicBezTo>
                        <a:pt x="790" y="1215"/>
                        <a:pt x="776" y="1217"/>
                        <a:pt x="755" y="1220"/>
                      </a:cubicBezTo>
                      <a:cubicBezTo>
                        <a:pt x="661" y="1219"/>
                        <a:pt x="567" y="1219"/>
                        <a:pt x="473" y="1216"/>
                      </a:cubicBezTo>
                      <a:cubicBezTo>
                        <a:pt x="417" y="1214"/>
                        <a:pt x="369" y="1175"/>
                        <a:pt x="320" y="1159"/>
                      </a:cubicBezTo>
                      <a:cubicBezTo>
                        <a:pt x="307" y="1146"/>
                        <a:pt x="277" y="1141"/>
                        <a:pt x="269" y="1133"/>
                      </a:cubicBezTo>
                      <a:cubicBezTo>
                        <a:pt x="268" y="1132"/>
                        <a:pt x="269" y="1129"/>
                        <a:pt x="269" y="1127"/>
                      </a:cubicBezTo>
                      <a:close/>
                    </a:path>
                  </a:pathLst>
                </a:custGeom>
                <a:solidFill>
                  <a:srgbClr val="FFC1C1"/>
                </a:solidFill>
                <a:ln w="19050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1646" name="Freeform 187"/>
                <p:cNvSpPr>
                  <a:spLocks/>
                </p:cNvSpPr>
                <p:nvPr/>
              </p:nvSpPr>
              <p:spPr bwMode="auto">
                <a:xfrm>
                  <a:off x="363" y="603"/>
                  <a:ext cx="382" cy="310"/>
                </a:xfrm>
                <a:custGeom>
                  <a:avLst/>
                  <a:gdLst>
                    <a:gd name="T0" fmla="*/ 8 w 500"/>
                    <a:gd name="T1" fmla="*/ 173 h 445"/>
                    <a:gd name="T2" fmla="*/ 0 w 500"/>
                    <a:gd name="T3" fmla="*/ 159 h 445"/>
                    <a:gd name="T4" fmla="*/ 18 w 500"/>
                    <a:gd name="T5" fmla="*/ 95 h 445"/>
                    <a:gd name="T6" fmla="*/ 21 w 500"/>
                    <a:gd name="T7" fmla="*/ 90 h 445"/>
                    <a:gd name="T8" fmla="*/ 22 w 500"/>
                    <a:gd name="T9" fmla="*/ 78 h 445"/>
                    <a:gd name="T10" fmla="*/ 53 w 500"/>
                    <a:gd name="T11" fmla="*/ 47 h 445"/>
                    <a:gd name="T12" fmla="*/ 77 w 500"/>
                    <a:gd name="T13" fmla="*/ 31 h 445"/>
                    <a:gd name="T14" fmla="*/ 103 w 500"/>
                    <a:gd name="T15" fmla="*/ 18 h 445"/>
                    <a:gd name="T16" fmla="*/ 136 w 500"/>
                    <a:gd name="T17" fmla="*/ 1 h 445"/>
                    <a:gd name="T18" fmla="*/ 305 w 500"/>
                    <a:gd name="T19" fmla="*/ 11 h 445"/>
                    <a:gd name="T20" fmla="*/ 325 w 500"/>
                    <a:gd name="T21" fmla="*/ 40 h 445"/>
                    <a:gd name="T22" fmla="*/ 342 w 500"/>
                    <a:gd name="T23" fmla="*/ 47 h 445"/>
                    <a:gd name="T24" fmla="*/ 356 w 500"/>
                    <a:gd name="T25" fmla="*/ 56 h 445"/>
                    <a:gd name="T26" fmla="*/ 371 w 500"/>
                    <a:gd name="T27" fmla="*/ 85 h 445"/>
                    <a:gd name="T28" fmla="*/ 367 w 500"/>
                    <a:gd name="T29" fmla="*/ 189 h 445"/>
                    <a:gd name="T30" fmla="*/ 356 w 500"/>
                    <a:gd name="T31" fmla="*/ 207 h 445"/>
                    <a:gd name="T32" fmla="*/ 342 w 500"/>
                    <a:gd name="T33" fmla="*/ 232 h 445"/>
                    <a:gd name="T34" fmla="*/ 338 w 500"/>
                    <a:gd name="T35" fmla="*/ 242 h 445"/>
                    <a:gd name="T36" fmla="*/ 326 w 500"/>
                    <a:gd name="T37" fmla="*/ 249 h 445"/>
                    <a:gd name="T38" fmla="*/ 312 w 500"/>
                    <a:gd name="T39" fmla="*/ 264 h 445"/>
                    <a:gd name="T40" fmla="*/ 306 w 500"/>
                    <a:gd name="T41" fmla="*/ 269 h 445"/>
                    <a:gd name="T42" fmla="*/ 290 w 500"/>
                    <a:gd name="T43" fmla="*/ 286 h 445"/>
                    <a:gd name="T44" fmla="*/ 235 w 500"/>
                    <a:gd name="T45" fmla="*/ 301 h 445"/>
                    <a:gd name="T46" fmla="*/ 125 w 500"/>
                    <a:gd name="T47" fmla="*/ 299 h 445"/>
                    <a:gd name="T48" fmla="*/ 108 w 500"/>
                    <a:gd name="T49" fmla="*/ 290 h 445"/>
                    <a:gd name="T50" fmla="*/ 70 w 500"/>
                    <a:gd name="T51" fmla="*/ 268 h 445"/>
                    <a:gd name="T52" fmla="*/ 55 w 500"/>
                    <a:gd name="T53" fmla="*/ 254 h 445"/>
                    <a:gd name="T54" fmla="*/ 21 w 500"/>
                    <a:gd name="T55" fmla="*/ 212 h 445"/>
                    <a:gd name="T56" fmla="*/ 8 w 500"/>
                    <a:gd name="T57" fmla="*/ 173 h 445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w 500"/>
                    <a:gd name="T88" fmla="*/ 0 h 445"/>
                    <a:gd name="T89" fmla="*/ 500 w 500"/>
                    <a:gd name="T90" fmla="*/ 445 h 445"/>
                  </a:gdLst>
                  <a:ahLst/>
                  <a:cxnLst>
                    <a:cxn ang="T58">
                      <a:pos x="T0" y="T1"/>
                    </a:cxn>
                    <a:cxn ang="T59">
                      <a:pos x="T2" y="T3"/>
                    </a:cxn>
                    <a:cxn ang="T60">
                      <a:pos x="T4" y="T5"/>
                    </a:cxn>
                    <a:cxn ang="T61">
                      <a:pos x="T6" y="T7"/>
                    </a:cxn>
                    <a:cxn ang="T62">
                      <a:pos x="T8" y="T9"/>
                    </a:cxn>
                    <a:cxn ang="T63">
                      <a:pos x="T10" y="T11"/>
                    </a:cxn>
                    <a:cxn ang="T64">
                      <a:pos x="T12" y="T13"/>
                    </a:cxn>
                    <a:cxn ang="T65">
                      <a:pos x="T14" y="T15"/>
                    </a:cxn>
                    <a:cxn ang="T66">
                      <a:pos x="T16" y="T17"/>
                    </a:cxn>
                    <a:cxn ang="T67">
                      <a:pos x="T18" y="T19"/>
                    </a:cxn>
                    <a:cxn ang="T68">
                      <a:pos x="T20" y="T21"/>
                    </a:cxn>
                    <a:cxn ang="T69">
                      <a:pos x="T22" y="T23"/>
                    </a:cxn>
                    <a:cxn ang="T70">
                      <a:pos x="T24" y="T25"/>
                    </a:cxn>
                    <a:cxn ang="T71">
                      <a:pos x="T26" y="T27"/>
                    </a:cxn>
                    <a:cxn ang="T72">
                      <a:pos x="T28" y="T29"/>
                    </a:cxn>
                    <a:cxn ang="T73">
                      <a:pos x="T30" y="T31"/>
                    </a:cxn>
                    <a:cxn ang="T74">
                      <a:pos x="T32" y="T33"/>
                    </a:cxn>
                    <a:cxn ang="T75">
                      <a:pos x="T34" y="T35"/>
                    </a:cxn>
                    <a:cxn ang="T76">
                      <a:pos x="T36" y="T37"/>
                    </a:cxn>
                    <a:cxn ang="T77">
                      <a:pos x="T38" y="T39"/>
                    </a:cxn>
                    <a:cxn ang="T78">
                      <a:pos x="T40" y="T41"/>
                    </a:cxn>
                    <a:cxn ang="T79">
                      <a:pos x="T42" y="T43"/>
                    </a:cxn>
                    <a:cxn ang="T80">
                      <a:pos x="T44" y="T45"/>
                    </a:cxn>
                    <a:cxn ang="T81">
                      <a:pos x="T46" y="T47"/>
                    </a:cxn>
                    <a:cxn ang="T82">
                      <a:pos x="T48" y="T49"/>
                    </a:cxn>
                    <a:cxn ang="T83">
                      <a:pos x="T50" y="T51"/>
                    </a:cxn>
                    <a:cxn ang="T84">
                      <a:pos x="T52" y="T53"/>
                    </a:cxn>
                    <a:cxn ang="T85">
                      <a:pos x="T54" y="T55"/>
                    </a:cxn>
                    <a:cxn ang="T86">
                      <a:pos x="T56" y="T57"/>
                    </a:cxn>
                  </a:cxnLst>
                  <a:rect l="T87" t="T88" r="T89" b="T90"/>
                  <a:pathLst>
                    <a:path w="500" h="445">
                      <a:moveTo>
                        <a:pt x="10" y="249"/>
                      </a:moveTo>
                      <a:cubicBezTo>
                        <a:pt x="5" y="242"/>
                        <a:pt x="3" y="236"/>
                        <a:pt x="0" y="228"/>
                      </a:cubicBezTo>
                      <a:cubicBezTo>
                        <a:pt x="4" y="194"/>
                        <a:pt x="1" y="162"/>
                        <a:pt x="24" y="136"/>
                      </a:cubicBezTo>
                      <a:cubicBezTo>
                        <a:pt x="25" y="134"/>
                        <a:pt x="26" y="131"/>
                        <a:pt x="27" y="129"/>
                      </a:cubicBezTo>
                      <a:cubicBezTo>
                        <a:pt x="28" y="123"/>
                        <a:pt x="27" y="117"/>
                        <a:pt x="29" y="112"/>
                      </a:cubicBezTo>
                      <a:cubicBezTo>
                        <a:pt x="31" y="104"/>
                        <a:pt x="63" y="77"/>
                        <a:pt x="70" y="67"/>
                      </a:cubicBezTo>
                      <a:cubicBezTo>
                        <a:pt x="74" y="53"/>
                        <a:pt x="89" y="50"/>
                        <a:pt x="101" y="45"/>
                      </a:cubicBezTo>
                      <a:cubicBezTo>
                        <a:pt x="106" y="28"/>
                        <a:pt x="120" y="30"/>
                        <a:pt x="135" y="26"/>
                      </a:cubicBezTo>
                      <a:cubicBezTo>
                        <a:pt x="150" y="15"/>
                        <a:pt x="160" y="7"/>
                        <a:pt x="178" y="2"/>
                      </a:cubicBezTo>
                      <a:cubicBezTo>
                        <a:pt x="408" y="4"/>
                        <a:pt x="304" y="0"/>
                        <a:pt x="399" y="16"/>
                      </a:cubicBezTo>
                      <a:cubicBezTo>
                        <a:pt x="414" y="27"/>
                        <a:pt x="415" y="44"/>
                        <a:pt x="425" y="57"/>
                      </a:cubicBezTo>
                      <a:cubicBezTo>
                        <a:pt x="430" y="63"/>
                        <a:pt x="440" y="65"/>
                        <a:pt x="447" y="67"/>
                      </a:cubicBezTo>
                      <a:cubicBezTo>
                        <a:pt x="452" y="76"/>
                        <a:pt x="458" y="75"/>
                        <a:pt x="466" y="81"/>
                      </a:cubicBezTo>
                      <a:cubicBezTo>
                        <a:pt x="470" y="97"/>
                        <a:pt x="473" y="110"/>
                        <a:pt x="485" y="122"/>
                      </a:cubicBezTo>
                      <a:cubicBezTo>
                        <a:pt x="499" y="169"/>
                        <a:pt x="500" y="225"/>
                        <a:pt x="480" y="271"/>
                      </a:cubicBezTo>
                      <a:cubicBezTo>
                        <a:pt x="478" y="286"/>
                        <a:pt x="479" y="290"/>
                        <a:pt x="466" y="297"/>
                      </a:cubicBezTo>
                      <a:cubicBezTo>
                        <a:pt x="459" y="307"/>
                        <a:pt x="453" y="321"/>
                        <a:pt x="447" y="333"/>
                      </a:cubicBezTo>
                      <a:cubicBezTo>
                        <a:pt x="445" y="338"/>
                        <a:pt x="446" y="344"/>
                        <a:pt x="442" y="348"/>
                      </a:cubicBezTo>
                      <a:cubicBezTo>
                        <a:pt x="438" y="352"/>
                        <a:pt x="427" y="357"/>
                        <a:pt x="427" y="357"/>
                      </a:cubicBezTo>
                      <a:cubicBezTo>
                        <a:pt x="419" y="370"/>
                        <a:pt x="425" y="362"/>
                        <a:pt x="408" y="379"/>
                      </a:cubicBezTo>
                      <a:cubicBezTo>
                        <a:pt x="406" y="381"/>
                        <a:pt x="401" y="386"/>
                        <a:pt x="401" y="386"/>
                      </a:cubicBezTo>
                      <a:cubicBezTo>
                        <a:pt x="397" y="400"/>
                        <a:pt x="389" y="401"/>
                        <a:pt x="379" y="410"/>
                      </a:cubicBezTo>
                      <a:cubicBezTo>
                        <a:pt x="348" y="437"/>
                        <a:pt x="369" y="428"/>
                        <a:pt x="307" y="432"/>
                      </a:cubicBezTo>
                      <a:cubicBezTo>
                        <a:pt x="261" y="445"/>
                        <a:pt x="209" y="443"/>
                        <a:pt x="163" y="429"/>
                      </a:cubicBezTo>
                      <a:cubicBezTo>
                        <a:pt x="156" y="424"/>
                        <a:pt x="149" y="423"/>
                        <a:pt x="142" y="417"/>
                      </a:cubicBezTo>
                      <a:cubicBezTo>
                        <a:pt x="125" y="403"/>
                        <a:pt x="112" y="389"/>
                        <a:pt x="91" y="384"/>
                      </a:cubicBezTo>
                      <a:cubicBezTo>
                        <a:pt x="86" y="374"/>
                        <a:pt x="79" y="373"/>
                        <a:pt x="72" y="364"/>
                      </a:cubicBezTo>
                      <a:cubicBezTo>
                        <a:pt x="56" y="343"/>
                        <a:pt x="49" y="320"/>
                        <a:pt x="27" y="304"/>
                      </a:cubicBezTo>
                      <a:cubicBezTo>
                        <a:pt x="18" y="282"/>
                        <a:pt x="10" y="275"/>
                        <a:pt x="10" y="249"/>
                      </a:cubicBezTo>
                      <a:close/>
                    </a:path>
                  </a:pathLst>
                </a:custGeom>
                <a:solidFill>
                  <a:srgbClr val="BFBFBF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dirty="0"/>
                </a:p>
              </p:txBody>
            </p:sp>
          </p:grpSp>
          <p:sp>
            <p:nvSpPr>
              <p:cNvPr id="1644" name="5-Point Star 1643"/>
              <p:cNvSpPr/>
              <p:nvPr/>
            </p:nvSpPr>
            <p:spPr>
              <a:xfrm>
                <a:off x="3436301" y="3364979"/>
                <a:ext cx="201217" cy="201217"/>
              </a:xfrm>
              <a:prstGeom prst="star5">
                <a:avLst/>
              </a:prstGeom>
              <a:solidFill>
                <a:srgbClr val="FF00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546" name="Group 614"/>
            <p:cNvGrpSpPr/>
            <p:nvPr/>
          </p:nvGrpSpPr>
          <p:grpSpPr>
            <a:xfrm>
              <a:off x="5902151" y="4867941"/>
              <a:ext cx="987288" cy="903975"/>
              <a:chOff x="3171214" y="2912992"/>
              <a:chExt cx="987288" cy="903975"/>
            </a:xfrm>
          </p:grpSpPr>
          <p:grpSp>
            <p:nvGrpSpPr>
              <p:cNvPr id="1639" name="Group 193"/>
              <p:cNvGrpSpPr>
                <a:grpSpLocks/>
              </p:cNvGrpSpPr>
              <p:nvPr/>
            </p:nvGrpSpPr>
            <p:grpSpPr bwMode="auto">
              <a:xfrm>
                <a:off x="3171214" y="2912992"/>
                <a:ext cx="987288" cy="903975"/>
                <a:chOff x="311" y="500"/>
                <a:chExt cx="474" cy="434"/>
              </a:xfrm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grpSpPr>
            <p:sp>
              <p:nvSpPr>
                <p:cNvPr id="1641" name="Freeform 186"/>
                <p:cNvSpPr>
                  <a:spLocks/>
                </p:cNvSpPr>
                <p:nvPr/>
              </p:nvSpPr>
              <p:spPr bwMode="auto">
                <a:xfrm>
                  <a:off x="311" y="500"/>
                  <a:ext cx="474" cy="434"/>
                </a:xfrm>
                <a:custGeom>
                  <a:avLst/>
                  <a:gdLst>
                    <a:gd name="T0" fmla="*/ 94 w 1363"/>
                    <a:gd name="T1" fmla="*/ 401 h 1220"/>
                    <a:gd name="T2" fmla="*/ 74 w 1363"/>
                    <a:gd name="T3" fmla="*/ 384 h 1220"/>
                    <a:gd name="T4" fmla="*/ 61 w 1363"/>
                    <a:gd name="T5" fmla="*/ 371 h 1220"/>
                    <a:gd name="T6" fmla="*/ 50 w 1363"/>
                    <a:gd name="T7" fmla="*/ 355 h 1220"/>
                    <a:gd name="T8" fmla="*/ 45 w 1363"/>
                    <a:gd name="T9" fmla="*/ 345 h 1220"/>
                    <a:gd name="T10" fmla="*/ 35 w 1363"/>
                    <a:gd name="T11" fmla="*/ 334 h 1220"/>
                    <a:gd name="T12" fmla="*/ 30 w 1363"/>
                    <a:gd name="T13" fmla="*/ 323 h 1220"/>
                    <a:gd name="T14" fmla="*/ 19 w 1363"/>
                    <a:gd name="T15" fmla="*/ 302 h 1220"/>
                    <a:gd name="T16" fmla="*/ 14 w 1363"/>
                    <a:gd name="T17" fmla="*/ 277 h 1220"/>
                    <a:gd name="T18" fmla="*/ 8 w 1363"/>
                    <a:gd name="T19" fmla="*/ 256 h 1220"/>
                    <a:gd name="T20" fmla="*/ 16 w 1363"/>
                    <a:gd name="T21" fmla="*/ 166 h 1220"/>
                    <a:gd name="T22" fmla="*/ 21 w 1363"/>
                    <a:gd name="T23" fmla="*/ 157 h 1220"/>
                    <a:gd name="T24" fmla="*/ 31 w 1363"/>
                    <a:gd name="T25" fmla="*/ 123 h 1220"/>
                    <a:gd name="T26" fmla="*/ 38 w 1363"/>
                    <a:gd name="T27" fmla="*/ 110 h 1220"/>
                    <a:gd name="T28" fmla="*/ 41 w 1363"/>
                    <a:gd name="T29" fmla="*/ 95 h 1220"/>
                    <a:gd name="T30" fmla="*/ 53 w 1363"/>
                    <a:gd name="T31" fmla="*/ 82 h 1220"/>
                    <a:gd name="T32" fmla="*/ 64 w 1363"/>
                    <a:gd name="T33" fmla="*/ 72 h 1220"/>
                    <a:gd name="T34" fmla="*/ 67 w 1363"/>
                    <a:gd name="T35" fmla="*/ 70 h 1220"/>
                    <a:gd name="T36" fmla="*/ 69 w 1363"/>
                    <a:gd name="T37" fmla="*/ 66 h 1220"/>
                    <a:gd name="T38" fmla="*/ 78 w 1363"/>
                    <a:gd name="T39" fmla="*/ 60 h 1220"/>
                    <a:gd name="T40" fmla="*/ 89 w 1363"/>
                    <a:gd name="T41" fmla="*/ 51 h 1220"/>
                    <a:gd name="T42" fmla="*/ 98 w 1363"/>
                    <a:gd name="T43" fmla="*/ 44 h 1220"/>
                    <a:gd name="T44" fmla="*/ 118 w 1363"/>
                    <a:gd name="T45" fmla="*/ 30 h 1220"/>
                    <a:gd name="T46" fmla="*/ 140 w 1363"/>
                    <a:gd name="T47" fmla="*/ 18 h 1220"/>
                    <a:gd name="T48" fmla="*/ 214 w 1363"/>
                    <a:gd name="T49" fmla="*/ 5 h 1220"/>
                    <a:gd name="T50" fmla="*/ 317 w 1363"/>
                    <a:gd name="T51" fmla="*/ 7 h 1220"/>
                    <a:gd name="T52" fmla="*/ 366 w 1363"/>
                    <a:gd name="T53" fmla="*/ 11 h 1220"/>
                    <a:gd name="T54" fmla="*/ 378 w 1363"/>
                    <a:gd name="T55" fmla="*/ 15 h 1220"/>
                    <a:gd name="T56" fmla="*/ 389 w 1363"/>
                    <a:gd name="T57" fmla="*/ 21 h 1220"/>
                    <a:gd name="T58" fmla="*/ 398 w 1363"/>
                    <a:gd name="T59" fmla="*/ 24 h 1220"/>
                    <a:gd name="T60" fmla="*/ 411 w 1363"/>
                    <a:gd name="T61" fmla="*/ 32 h 1220"/>
                    <a:gd name="T62" fmla="*/ 417 w 1363"/>
                    <a:gd name="T63" fmla="*/ 41 h 1220"/>
                    <a:gd name="T64" fmla="*/ 440 w 1363"/>
                    <a:gd name="T65" fmla="*/ 49 h 1220"/>
                    <a:gd name="T66" fmla="*/ 446 w 1363"/>
                    <a:gd name="T67" fmla="*/ 65 h 1220"/>
                    <a:gd name="T68" fmla="*/ 458 w 1363"/>
                    <a:gd name="T69" fmla="*/ 73 h 1220"/>
                    <a:gd name="T70" fmla="*/ 466 w 1363"/>
                    <a:gd name="T71" fmla="*/ 128 h 1220"/>
                    <a:gd name="T72" fmla="*/ 469 w 1363"/>
                    <a:gd name="T73" fmla="*/ 162 h 1220"/>
                    <a:gd name="T74" fmla="*/ 473 w 1363"/>
                    <a:gd name="T75" fmla="*/ 185 h 1220"/>
                    <a:gd name="T76" fmla="*/ 468 w 1363"/>
                    <a:gd name="T77" fmla="*/ 210 h 1220"/>
                    <a:gd name="T78" fmla="*/ 467 w 1363"/>
                    <a:gd name="T79" fmla="*/ 252 h 1220"/>
                    <a:gd name="T80" fmla="*/ 457 w 1363"/>
                    <a:gd name="T81" fmla="*/ 297 h 1220"/>
                    <a:gd name="T82" fmla="*/ 444 w 1363"/>
                    <a:gd name="T83" fmla="*/ 314 h 1220"/>
                    <a:gd name="T84" fmla="*/ 436 w 1363"/>
                    <a:gd name="T85" fmla="*/ 339 h 1220"/>
                    <a:gd name="T86" fmla="*/ 431 w 1363"/>
                    <a:gd name="T87" fmla="*/ 349 h 1220"/>
                    <a:gd name="T88" fmla="*/ 403 w 1363"/>
                    <a:gd name="T89" fmla="*/ 385 h 1220"/>
                    <a:gd name="T90" fmla="*/ 391 w 1363"/>
                    <a:gd name="T91" fmla="*/ 397 h 1220"/>
                    <a:gd name="T92" fmla="*/ 369 w 1363"/>
                    <a:gd name="T93" fmla="*/ 411 h 1220"/>
                    <a:gd name="T94" fmla="*/ 328 w 1363"/>
                    <a:gd name="T95" fmla="*/ 424 h 1220"/>
                    <a:gd name="T96" fmla="*/ 320 w 1363"/>
                    <a:gd name="T97" fmla="*/ 425 h 1220"/>
                    <a:gd name="T98" fmla="*/ 314 w 1363"/>
                    <a:gd name="T99" fmla="*/ 429 h 1220"/>
                    <a:gd name="T100" fmla="*/ 281 w 1363"/>
                    <a:gd name="T101" fmla="*/ 430 h 1220"/>
                    <a:gd name="T102" fmla="*/ 263 w 1363"/>
                    <a:gd name="T103" fmla="*/ 434 h 1220"/>
                    <a:gd name="T104" fmla="*/ 164 w 1363"/>
                    <a:gd name="T105" fmla="*/ 433 h 1220"/>
                    <a:gd name="T106" fmla="*/ 111 w 1363"/>
                    <a:gd name="T107" fmla="*/ 412 h 1220"/>
                    <a:gd name="T108" fmla="*/ 94 w 1363"/>
                    <a:gd name="T109" fmla="*/ 403 h 1220"/>
                    <a:gd name="T110" fmla="*/ 94 w 1363"/>
                    <a:gd name="T111" fmla="*/ 401 h 1220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w 1363"/>
                    <a:gd name="T169" fmla="*/ 0 h 1220"/>
                    <a:gd name="T170" fmla="*/ 1363 w 1363"/>
                    <a:gd name="T171" fmla="*/ 1220 h 1220"/>
                  </a:gdLst>
                  <a:ahLst/>
                  <a:cxnLst>
                    <a:cxn ang="T112">
                      <a:pos x="T0" y="T1"/>
                    </a:cxn>
                    <a:cxn ang="T113">
                      <a:pos x="T2" y="T3"/>
                    </a:cxn>
                    <a:cxn ang="T114">
                      <a:pos x="T4" y="T5"/>
                    </a:cxn>
                    <a:cxn ang="T115">
                      <a:pos x="T6" y="T7"/>
                    </a:cxn>
                    <a:cxn ang="T116">
                      <a:pos x="T8" y="T9"/>
                    </a:cxn>
                    <a:cxn ang="T117">
                      <a:pos x="T10" y="T11"/>
                    </a:cxn>
                    <a:cxn ang="T118">
                      <a:pos x="T12" y="T13"/>
                    </a:cxn>
                    <a:cxn ang="T119">
                      <a:pos x="T14" y="T15"/>
                    </a:cxn>
                    <a:cxn ang="T120">
                      <a:pos x="T16" y="T17"/>
                    </a:cxn>
                    <a:cxn ang="T121">
                      <a:pos x="T18" y="T19"/>
                    </a:cxn>
                    <a:cxn ang="T122">
                      <a:pos x="T20" y="T21"/>
                    </a:cxn>
                    <a:cxn ang="T123">
                      <a:pos x="T22" y="T23"/>
                    </a:cxn>
                    <a:cxn ang="T124">
                      <a:pos x="T24" y="T25"/>
                    </a:cxn>
                    <a:cxn ang="T125">
                      <a:pos x="T26" y="T27"/>
                    </a:cxn>
                    <a:cxn ang="T126">
                      <a:pos x="T28" y="T29"/>
                    </a:cxn>
                    <a:cxn ang="T127">
                      <a:pos x="T30" y="T31"/>
                    </a:cxn>
                    <a:cxn ang="T128">
                      <a:pos x="T32" y="T33"/>
                    </a:cxn>
                    <a:cxn ang="T129">
                      <a:pos x="T34" y="T35"/>
                    </a:cxn>
                    <a:cxn ang="T130">
                      <a:pos x="T36" y="T37"/>
                    </a:cxn>
                    <a:cxn ang="T131">
                      <a:pos x="T38" y="T39"/>
                    </a:cxn>
                    <a:cxn ang="T132">
                      <a:pos x="T40" y="T41"/>
                    </a:cxn>
                    <a:cxn ang="T133">
                      <a:pos x="T42" y="T43"/>
                    </a:cxn>
                    <a:cxn ang="T134">
                      <a:pos x="T44" y="T45"/>
                    </a:cxn>
                    <a:cxn ang="T135">
                      <a:pos x="T46" y="T47"/>
                    </a:cxn>
                    <a:cxn ang="T136">
                      <a:pos x="T48" y="T49"/>
                    </a:cxn>
                    <a:cxn ang="T137">
                      <a:pos x="T50" y="T51"/>
                    </a:cxn>
                    <a:cxn ang="T138">
                      <a:pos x="T52" y="T53"/>
                    </a:cxn>
                    <a:cxn ang="T139">
                      <a:pos x="T54" y="T55"/>
                    </a:cxn>
                    <a:cxn ang="T140">
                      <a:pos x="T56" y="T57"/>
                    </a:cxn>
                    <a:cxn ang="T141">
                      <a:pos x="T58" y="T59"/>
                    </a:cxn>
                    <a:cxn ang="T142">
                      <a:pos x="T60" y="T61"/>
                    </a:cxn>
                    <a:cxn ang="T143">
                      <a:pos x="T62" y="T63"/>
                    </a:cxn>
                    <a:cxn ang="T144">
                      <a:pos x="T64" y="T65"/>
                    </a:cxn>
                    <a:cxn ang="T145">
                      <a:pos x="T66" y="T67"/>
                    </a:cxn>
                    <a:cxn ang="T146">
                      <a:pos x="T68" y="T69"/>
                    </a:cxn>
                    <a:cxn ang="T147">
                      <a:pos x="T70" y="T71"/>
                    </a:cxn>
                    <a:cxn ang="T148">
                      <a:pos x="T72" y="T73"/>
                    </a:cxn>
                    <a:cxn ang="T149">
                      <a:pos x="T74" y="T75"/>
                    </a:cxn>
                    <a:cxn ang="T150">
                      <a:pos x="T76" y="T77"/>
                    </a:cxn>
                    <a:cxn ang="T151">
                      <a:pos x="T78" y="T79"/>
                    </a:cxn>
                    <a:cxn ang="T152">
                      <a:pos x="T80" y="T81"/>
                    </a:cxn>
                    <a:cxn ang="T153">
                      <a:pos x="T82" y="T83"/>
                    </a:cxn>
                    <a:cxn ang="T154">
                      <a:pos x="T84" y="T85"/>
                    </a:cxn>
                    <a:cxn ang="T155">
                      <a:pos x="T86" y="T87"/>
                    </a:cxn>
                    <a:cxn ang="T156">
                      <a:pos x="T88" y="T89"/>
                    </a:cxn>
                    <a:cxn ang="T157">
                      <a:pos x="T90" y="T91"/>
                    </a:cxn>
                    <a:cxn ang="T158">
                      <a:pos x="T92" y="T93"/>
                    </a:cxn>
                    <a:cxn ang="T159">
                      <a:pos x="T94" y="T95"/>
                    </a:cxn>
                    <a:cxn ang="T160">
                      <a:pos x="T96" y="T97"/>
                    </a:cxn>
                    <a:cxn ang="T161">
                      <a:pos x="T98" y="T99"/>
                    </a:cxn>
                    <a:cxn ang="T162">
                      <a:pos x="T100" y="T101"/>
                    </a:cxn>
                    <a:cxn ang="T163">
                      <a:pos x="T102" y="T103"/>
                    </a:cxn>
                    <a:cxn ang="T164">
                      <a:pos x="T104" y="T105"/>
                    </a:cxn>
                    <a:cxn ang="T165">
                      <a:pos x="T106" y="T107"/>
                    </a:cxn>
                    <a:cxn ang="T166">
                      <a:pos x="T108" y="T109"/>
                    </a:cxn>
                    <a:cxn ang="T167">
                      <a:pos x="T110" y="T111"/>
                    </a:cxn>
                  </a:cxnLst>
                  <a:rect l="T168" t="T169" r="T170" b="T171"/>
                  <a:pathLst>
                    <a:path w="1363" h="1220">
                      <a:moveTo>
                        <a:pt x="269" y="1127"/>
                      </a:moveTo>
                      <a:cubicBezTo>
                        <a:pt x="252" y="1110"/>
                        <a:pt x="231" y="1096"/>
                        <a:pt x="214" y="1079"/>
                      </a:cubicBezTo>
                      <a:cubicBezTo>
                        <a:pt x="201" y="1066"/>
                        <a:pt x="192" y="1055"/>
                        <a:pt x="176" y="1044"/>
                      </a:cubicBezTo>
                      <a:cubicBezTo>
                        <a:pt x="166" y="1030"/>
                        <a:pt x="158" y="1008"/>
                        <a:pt x="144" y="999"/>
                      </a:cubicBezTo>
                      <a:cubicBezTo>
                        <a:pt x="140" y="986"/>
                        <a:pt x="137" y="980"/>
                        <a:pt x="128" y="970"/>
                      </a:cubicBezTo>
                      <a:cubicBezTo>
                        <a:pt x="124" y="955"/>
                        <a:pt x="112" y="950"/>
                        <a:pt x="102" y="938"/>
                      </a:cubicBezTo>
                      <a:cubicBezTo>
                        <a:pt x="95" y="929"/>
                        <a:pt x="93" y="918"/>
                        <a:pt x="86" y="909"/>
                      </a:cubicBezTo>
                      <a:cubicBezTo>
                        <a:pt x="79" y="887"/>
                        <a:pt x="61" y="871"/>
                        <a:pt x="54" y="848"/>
                      </a:cubicBezTo>
                      <a:cubicBezTo>
                        <a:pt x="53" y="825"/>
                        <a:pt x="60" y="795"/>
                        <a:pt x="41" y="778"/>
                      </a:cubicBezTo>
                      <a:cubicBezTo>
                        <a:pt x="35" y="759"/>
                        <a:pt x="28" y="739"/>
                        <a:pt x="22" y="720"/>
                      </a:cubicBezTo>
                      <a:cubicBezTo>
                        <a:pt x="23" y="680"/>
                        <a:pt x="0" y="525"/>
                        <a:pt x="45" y="468"/>
                      </a:cubicBezTo>
                      <a:cubicBezTo>
                        <a:pt x="48" y="454"/>
                        <a:pt x="51" y="451"/>
                        <a:pt x="61" y="442"/>
                      </a:cubicBezTo>
                      <a:cubicBezTo>
                        <a:pt x="66" y="418"/>
                        <a:pt x="59" y="356"/>
                        <a:pt x="89" y="346"/>
                      </a:cubicBezTo>
                      <a:cubicBezTo>
                        <a:pt x="98" y="333"/>
                        <a:pt x="98" y="318"/>
                        <a:pt x="109" y="308"/>
                      </a:cubicBezTo>
                      <a:cubicBezTo>
                        <a:pt x="113" y="294"/>
                        <a:pt x="113" y="279"/>
                        <a:pt x="118" y="266"/>
                      </a:cubicBezTo>
                      <a:cubicBezTo>
                        <a:pt x="121" y="259"/>
                        <a:pt x="146" y="236"/>
                        <a:pt x="153" y="231"/>
                      </a:cubicBezTo>
                      <a:cubicBezTo>
                        <a:pt x="159" y="215"/>
                        <a:pt x="173" y="212"/>
                        <a:pt x="185" y="202"/>
                      </a:cubicBezTo>
                      <a:cubicBezTo>
                        <a:pt x="187" y="200"/>
                        <a:pt x="190" y="198"/>
                        <a:pt x="192" y="196"/>
                      </a:cubicBezTo>
                      <a:cubicBezTo>
                        <a:pt x="194" y="193"/>
                        <a:pt x="195" y="189"/>
                        <a:pt x="198" y="186"/>
                      </a:cubicBezTo>
                      <a:cubicBezTo>
                        <a:pt x="206" y="178"/>
                        <a:pt x="217" y="179"/>
                        <a:pt x="224" y="170"/>
                      </a:cubicBezTo>
                      <a:cubicBezTo>
                        <a:pt x="234" y="157"/>
                        <a:pt x="240" y="150"/>
                        <a:pt x="256" y="144"/>
                      </a:cubicBezTo>
                      <a:cubicBezTo>
                        <a:pt x="263" y="133"/>
                        <a:pt x="269" y="129"/>
                        <a:pt x="281" y="125"/>
                      </a:cubicBezTo>
                      <a:cubicBezTo>
                        <a:pt x="299" y="109"/>
                        <a:pt x="315" y="91"/>
                        <a:pt x="339" y="84"/>
                      </a:cubicBezTo>
                      <a:cubicBezTo>
                        <a:pt x="357" y="63"/>
                        <a:pt x="376" y="57"/>
                        <a:pt x="403" y="52"/>
                      </a:cubicBezTo>
                      <a:cubicBezTo>
                        <a:pt x="448" y="0"/>
                        <a:pt x="559" y="15"/>
                        <a:pt x="614" y="13"/>
                      </a:cubicBezTo>
                      <a:cubicBezTo>
                        <a:pt x="713" y="2"/>
                        <a:pt x="813" y="15"/>
                        <a:pt x="912" y="20"/>
                      </a:cubicBezTo>
                      <a:cubicBezTo>
                        <a:pt x="955" y="34"/>
                        <a:pt x="1013" y="31"/>
                        <a:pt x="1053" y="32"/>
                      </a:cubicBezTo>
                      <a:cubicBezTo>
                        <a:pt x="1064" y="37"/>
                        <a:pt x="1076" y="38"/>
                        <a:pt x="1088" y="42"/>
                      </a:cubicBezTo>
                      <a:cubicBezTo>
                        <a:pt x="1098" y="49"/>
                        <a:pt x="1108" y="54"/>
                        <a:pt x="1120" y="58"/>
                      </a:cubicBezTo>
                      <a:cubicBezTo>
                        <a:pt x="1144" y="74"/>
                        <a:pt x="1110" y="53"/>
                        <a:pt x="1145" y="68"/>
                      </a:cubicBezTo>
                      <a:cubicBezTo>
                        <a:pt x="1158" y="74"/>
                        <a:pt x="1167" y="86"/>
                        <a:pt x="1181" y="90"/>
                      </a:cubicBezTo>
                      <a:cubicBezTo>
                        <a:pt x="1193" y="98"/>
                        <a:pt x="1190" y="106"/>
                        <a:pt x="1200" y="116"/>
                      </a:cubicBezTo>
                      <a:cubicBezTo>
                        <a:pt x="1214" y="130"/>
                        <a:pt x="1246" y="133"/>
                        <a:pt x="1264" y="138"/>
                      </a:cubicBezTo>
                      <a:cubicBezTo>
                        <a:pt x="1274" y="155"/>
                        <a:pt x="1262" y="177"/>
                        <a:pt x="1283" y="183"/>
                      </a:cubicBezTo>
                      <a:cubicBezTo>
                        <a:pt x="1291" y="195"/>
                        <a:pt x="1304" y="200"/>
                        <a:pt x="1318" y="205"/>
                      </a:cubicBezTo>
                      <a:cubicBezTo>
                        <a:pt x="1319" y="236"/>
                        <a:pt x="1313" y="331"/>
                        <a:pt x="1341" y="359"/>
                      </a:cubicBezTo>
                      <a:cubicBezTo>
                        <a:pt x="1351" y="390"/>
                        <a:pt x="1341" y="424"/>
                        <a:pt x="1350" y="455"/>
                      </a:cubicBezTo>
                      <a:cubicBezTo>
                        <a:pt x="1353" y="476"/>
                        <a:pt x="1356" y="498"/>
                        <a:pt x="1360" y="519"/>
                      </a:cubicBezTo>
                      <a:cubicBezTo>
                        <a:pt x="1358" y="555"/>
                        <a:pt x="1363" y="565"/>
                        <a:pt x="1347" y="589"/>
                      </a:cubicBezTo>
                      <a:cubicBezTo>
                        <a:pt x="1344" y="635"/>
                        <a:pt x="1342" y="661"/>
                        <a:pt x="1344" y="708"/>
                      </a:cubicBezTo>
                      <a:cubicBezTo>
                        <a:pt x="1342" y="761"/>
                        <a:pt x="1358" y="806"/>
                        <a:pt x="1315" y="836"/>
                      </a:cubicBezTo>
                      <a:cubicBezTo>
                        <a:pt x="1304" y="853"/>
                        <a:pt x="1290" y="869"/>
                        <a:pt x="1277" y="884"/>
                      </a:cubicBezTo>
                      <a:cubicBezTo>
                        <a:pt x="1273" y="908"/>
                        <a:pt x="1268" y="934"/>
                        <a:pt x="1254" y="954"/>
                      </a:cubicBezTo>
                      <a:cubicBezTo>
                        <a:pt x="1251" y="965"/>
                        <a:pt x="1246" y="972"/>
                        <a:pt x="1238" y="980"/>
                      </a:cubicBezTo>
                      <a:cubicBezTo>
                        <a:pt x="1225" y="1020"/>
                        <a:pt x="1189" y="1055"/>
                        <a:pt x="1158" y="1082"/>
                      </a:cubicBezTo>
                      <a:cubicBezTo>
                        <a:pt x="1150" y="1107"/>
                        <a:pt x="1147" y="1106"/>
                        <a:pt x="1123" y="1117"/>
                      </a:cubicBezTo>
                      <a:cubicBezTo>
                        <a:pt x="1108" y="1134"/>
                        <a:pt x="1083" y="1148"/>
                        <a:pt x="1062" y="1156"/>
                      </a:cubicBezTo>
                      <a:cubicBezTo>
                        <a:pt x="1036" y="1196"/>
                        <a:pt x="987" y="1189"/>
                        <a:pt x="944" y="1191"/>
                      </a:cubicBezTo>
                      <a:cubicBezTo>
                        <a:pt x="936" y="1192"/>
                        <a:pt x="928" y="1191"/>
                        <a:pt x="921" y="1194"/>
                      </a:cubicBezTo>
                      <a:cubicBezTo>
                        <a:pt x="914" y="1197"/>
                        <a:pt x="910" y="1207"/>
                        <a:pt x="902" y="1207"/>
                      </a:cubicBezTo>
                      <a:cubicBezTo>
                        <a:pt x="871" y="1208"/>
                        <a:pt x="840" y="1209"/>
                        <a:pt x="809" y="1210"/>
                      </a:cubicBezTo>
                      <a:cubicBezTo>
                        <a:pt x="790" y="1215"/>
                        <a:pt x="776" y="1217"/>
                        <a:pt x="755" y="1220"/>
                      </a:cubicBezTo>
                      <a:cubicBezTo>
                        <a:pt x="661" y="1219"/>
                        <a:pt x="567" y="1219"/>
                        <a:pt x="473" y="1216"/>
                      </a:cubicBezTo>
                      <a:cubicBezTo>
                        <a:pt x="417" y="1214"/>
                        <a:pt x="369" y="1175"/>
                        <a:pt x="320" y="1159"/>
                      </a:cubicBezTo>
                      <a:cubicBezTo>
                        <a:pt x="307" y="1146"/>
                        <a:pt x="277" y="1141"/>
                        <a:pt x="269" y="1133"/>
                      </a:cubicBezTo>
                      <a:cubicBezTo>
                        <a:pt x="268" y="1132"/>
                        <a:pt x="269" y="1129"/>
                        <a:pt x="269" y="1127"/>
                      </a:cubicBezTo>
                      <a:close/>
                    </a:path>
                  </a:pathLst>
                </a:custGeom>
                <a:solidFill>
                  <a:srgbClr val="FFC1C1"/>
                </a:solidFill>
                <a:ln w="19050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1642" name="Freeform 187"/>
                <p:cNvSpPr>
                  <a:spLocks/>
                </p:cNvSpPr>
                <p:nvPr/>
              </p:nvSpPr>
              <p:spPr bwMode="auto">
                <a:xfrm>
                  <a:off x="363" y="603"/>
                  <a:ext cx="382" cy="310"/>
                </a:xfrm>
                <a:custGeom>
                  <a:avLst/>
                  <a:gdLst>
                    <a:gd name="T0" fmla="*/ 8 w 500"/>
                    <a:gd name="T1" fmla="*/ 173 h 445"/>
                    <a:gd name="T2" fmla="*/ 0 w 500"/>
                    <a:gd name="T3" fmla="*/ 159 h 445"/>
                    <a:gd name="T4" fmla="*/ 18 w 500"/>
                    <a:gd name="T5" fmla="*/ 95 h 445"/>
                    <a:gd name="T6" fmla="*/ 21 w 500"/>
                    <a:gd name="T7" fmla="*/ 90 h 445"/>
                    <a:gd name="T8" fmla="*/ 22 w 500"/>
                    <a:gd name="T9" fmla="*/ 78 h 445"/>
                    <a:gd name="T10" fmla="*/ 53 w 500"/>
                    <a:gd name="T11" fmla="*/ 47 h 445"/>
                    <a:gd name="T12" fmla="*/ 77 w 500"/>
                    <a:gd name="T13" fmla="*/ 31 h 445"/>
                    <a:gd name="T14" fmla="*/ 103 w 500"/>
                    <a:gd name="T15" fmla="*/ 18 h 445"/>
                    <a:gd name="T16" fmla="*/ 136 w 500"/>
                    <a:gd name="T17" fmla="*/ 1 h 445"/>
                    <a:gd name="T18" fmla="*/ 305 w 500"/>
                    <a:gd name="T19" fmla="*/ 11 h 445"/>
                    <a:gd name="T20" fmla="*/ 325 w 500"/>
                    <a:gd name="T21" fmla="*/ 40 h 445"/>
                    <a:gd name="T22" fmla="*/ 342 w 500"/>
                    <a:gd name="T23" fmla="*/ 47 h 445"/>
                    <a:gd name="T24" fmla="*/ 356 w 500"/>
                    <a:gd name="T25" fmla="*/ 56 h 445"/>
                    <a:gd name="T26" fmla="*/ 371 w 500"/>
                    <a:gd name="T27" fmla="*/ 85 h 445"/>
                    <a:gd name="T28" fmla="*/ 367 w 500"/>
                    <a:gd name="T29" fmla="*/ 189 h 445"/>
                    <a:gd name="T30" fmla="*/ 356 w 500"/>
                    <a:gd name="T31" fmla="*/ 207 h 445"/>
                    <a:gd name="T32" fmla="*/ 342 w 500"/>
                    <a:gd name="T33" fmla="*/ 232 h 445"/>
                    <a:gd name="T34" fmla="*/ 338 w 500"/>
                    <a:gd name="T35" fmla="*/ 242 h 445"/>
                    <a:gd name="T36" fmla="*/ 326 w 500"/>
                    <a:gd name="T37" fmla="*/ 249 h 445"/>
                    <a:gd name="T38" fmla="*/ 312 w 500"/>
                    <a:gd name="T39" fmla="*/ 264 h 445"/>
                    <a:gd name="T40" fmla="*/ 306 w 500"/>
                    <a:gd name="T41" fmla="*/ 269 h 445"/>
                    <a:gd name="T42" fmla="*/ 290 w 500"/>
                    <a:gd name="T43" fmla="*/ 286 h 445"/>
                    <a:gd name="T44" fmla="*/ 235 w 500"/>
                    <a:gd name="T45" fmla="*/ 301 h 445"/>
                    <a:gd name="T46" fmla="*/ 125 w 500"/>
                    <a:gd name="T47" fmla="*/ 299 h 445"/>
                    <a:gd name="T48" fmla="*/ 108 w 500"/>
                    <a:gd name="T49" fmla="*/ 290 h 445"/>
                    <a:gd name="T50" fmla="*/ 70 w 500"/>
                    <a:gd name="T51" fmla="*/ 268 h 445"/>
                    <a:gd name="T52" fmla="*/ 55 w 500"/>
                    <a:gd name="T53" fmla="*/ 254 h 445"/>
                    <a:gd name="T54" fmla="*/ 21 w 500"/>
                    <a:gd name="T55" fmla="*/ 212 h 445"/>
                    <a:gd name="T56" fmla="*/ 8 w 500"/>
                    <a:gd name="T57" fmla="*/ 173 h 445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w 500"/>
                    <a:gd name="T88" fmla="*/ 0 h 445"/>
                    <a:gd name="T89" fmla="*/ 500 w 500"/>
                    <a:gd name="T90" fmla="*/ 445 h 445"/>
                  </a:gdLst>
                  <a:ahLst/>
                  <a:cxnLst>
                    <a:cxn ang="T58">
                      <a:pos x="T0" y="T1"/>
                    </a:cxn>
                    <a:cxn ang="T59">
                      <a:pos x="T2" y="T3"/>
                    </a:cxn>
                    <a:cxn ang="T60">
                      <a:pos x="T4" y="T5"/>
                    </a:cxn>
                    <a:cxn ang="T61">
                      <a:pos x="T6" y="T7"/>
                    </a:cxn>
                    <a:cxn ang="T62">
                      <a:pos x="T8" y="T9"/>
                    </a:cxn>
                    <a:cxn ang="T63">
                      <a:pos x="T10" y="T11"/>
                    </a:cxn>
                    <a:cxn ang="T64">
                      <a:pos x="T12" y="T13"/>
                    </a:cxn>
                    <a:cxn ang="T65">
                      <a:pos x="T14" y="T15"/>
                    </a:cxn>
                    <a:cxn ang="T66">
                      <a:pos x="T16" y="T17"/>
                    </a:cxn>
                    <a:cxn ang="T67">
                      <a:pos x="T18" y="T19"/>
                    </a:cxn>
                    <a:cxn ang="T68">
                      <a:pos x="T20" y="T21"/>
                    </a:cxn>
                    <a:cxn ang="T69">
                      <a:pos x="T22" y="T23"/>
                    </a:cxn>
                    <a:cxn ang="T70">
                      <a:pos x="T24" y="T25"/>
                    </a:cxn>
                    <a:cxn ang="T71">
                      <a:pos x="T26" y="T27"/>
                    </a:cxn>
                    <a:cxn ang="T72">
                      <a:pos x="T28" y="T29"/>
                    </a:cxn>
                    <a:cxn ang="T73">
                      <a:pos x="T30" y="T31"/>
                    </a:cxn>
                    <a:cxn ang="T74">
                      <a:pos x="T32" y="T33"/>
                    </a:cxn>
                    <a:cxn ang="T75">
                      <a:pos x="T34" y="T35"/>
                    </a:cxn>
                    <a:cxn ang="T76">
                      <a:pos x="T36" y="T37"/>
                    </a:cxn>
                    <a:cxn ang="T77">
                      <a:pos x="T38" y="T39"/>
                    </a:cxn>
                    <a:cxn ang="T78">
                      <a:pos x="T40" y="T41"/>
                    </a:cxn>
                    <a:cxn ang="T79">
                      <a:pos x="T42" y="T43"/>
                    </a:cxn>
                    <a:cxn ang="T80">
                      <a:pos x="T44" y="T45"/>
                    </a:cxn>
                    <a:cxn ang="T81">
                      <a:pos x="T46" y="T47"/>
                    </a:cxn>
                    <a:cxn ang="T82">
                      <a:pos x="T48" y="T49"/>
                    </a:cxn>
                    <a:cxn ang="T83">
                      <a:pos x="T50" y="T51"/>
                    </a:cxn>
                    <a:cxn ang="T84">
                      <a:pos x="T52" y="T53"/>
                    </a:cxn>
                    <a:cxn ang="T85">
                      <a:pos x="T54" y="T55"/>
                    </a:cxn>
                    <a:cxn ang="T86">
                      <a:pos x="T56" y="T57"/>
                    </a:cxn>
                  </a:cxnLst>
                  <a:rect l="T87" t="T88" r="T89" b="T90"/>
                  <a:pathLst>
                    <a:path w="500" h="445">
                      <a:moveTo>
                        <a:pt x="10" y="249"/>
                      </a:moveTo>
                      <a:cubicBezTo>
                        <a:pt x="5" y="242"/>
                        <a:pt x="3" y="236"/>
                        <a:pt x="0" y="228"/>
                      </a:cubicBezTo>
                      <a:cubicBezTo>
                        <a:pt x="4" y="194"/>
                        <a:pt x="1" y="162"/>
                        <a:pt x="24" y="136"/>
                      </a:cubicBezTo>
                      <a:cubicBezTo>
                        <a:pt x="25" y="134"/>
                        <a:pt x="26" y="131"/>
                        <a:pt x="27" y="129"/>
                      </a:cubicBezTo>
                      <a:cubicBezTo>
                        <a:pt x="28" y="123"/>
                        <a:pt x="27" y="117"/>
                        <a:pt x="29" y="112"/>
                      </a:cubicBezTo>
                      <a:cubicBezTo>
                        <a:pt x="31" y="104"/>
                        <a:pt x="63" y="77"/>
                        <a:pt x="70" y="67"/>
                      </a:cubicBezTo>
                      <a:cubicBezTo>
                        <a:pt x="74" y="53"/>
                        <a:pt x="89" y="50"/>
                        <a:pt x="101" y="45"/>
                      </a:cubicBezTo>
                      <a:cubicBezTo>
                        <a:pt x="106" y="28"/>
                        <a:pt x="120" y="30"/>
                        <a:pt x="135" y="26"/>
                      </a:cubicBezTo>
                      <a:cubicBezTo>
                        <a:pt x="150" y="15"/>
                        <a:pt x="160" y="7"/>
                        <a:pt x="178" y="2"/>
                      </a:cubicBezTo>
                      <a:cubicBezTo>
                        <a:pt x="408" y="4"/>
                        <a:pt x="304" y="0"/>
                        <a:pt x="399" y="16"/>
                      </a:cubicBezTo>
                      <a:cubicBezTo>
                        <a:pt x="414" y="27"/>
                        <a:pt x="415" y="44"/>
                        <a:pt x="425" y="57"/>
                      </a:cubicBezTo>
                      <a:cubicBezTo>
                        <a:pt x="430" y="63"/>
                        <a:pt x="440" y="65"/>
                        <a:pt x="447" y="67"/>
                      </a:cubicBezTo>
                      <a:cubicBezTo>
                        <a:pt x="452" y="76"/>
                        <a:pt x="458" y="75"/>
                        <a:pt x="466" y="81"/>
                      </a:cubicBezTo>
                      <a:cubicBezTo>
                        <a:pt x="470" y="97"/>
                        <a:pt x="473" y="110"/>
                        <a:pt x="485" y="122"/>
                      </a:cubicBezTo>
                      <a:cubicBezTo>
                        <a:pt x="499" y="169"/>
                        <a:pt x="500" y="225"/>
                        <a:pt x="480" y="271"/>
                      </a:cubicBezTo>
                      <a:cubicBezTo>
                        <a:pt x="478" y="286"/>
                        <a:pt x="479" y="290"/>
                        <a:pt x="466" y="297"/>
                      </a:cubicBezTo>
                      <a:cubicBezTo>
                        <a:pt x="459" y="307"/>
                        <a:pt x="453" y="321"/>
                        <a:pt x="447" y="333"/>
                      </a:cubicBezTo>
                      <a:cubicBezTo>
                        <a:pt x="445" y="338"/>
                        <a:pt x="446" y="344"/>
                        <a:pt x="442" y="348"/>
                      </a:cubicBezTo>
                      <a:cubicBezTo>
                        <a:pt x="438" y="352"/>
                        <a:pt x="427" y="357"/>
                        <a:pt x="427" y="357"/>
                      </a:cubicBezTo>
                      <a:cubicBezTo>
                        <a:pt x="419" y="370"/>
                        <a:pt x="425" y="362"/>
                        <a:pt x="408" y="379"/>
                      </a:cubicBezTo>
                      <a:cubicBezTo>
                        <a:pt x="406" y="381"/>
                        <a:pt x="401" y="386"/>
                        <a:pt x="401" y="386"/>
                      </a:cubicBezTo>
                      <a:cubicBezTo>
                        <a:pt x="397" y="400"/>
                        <a:pt x="389" y="401"/>
                        <a:pt x="379" y="410"/>
                      </a:cubicBezTo>
                      <a:cubicBezTo>
                        <a:pt x="348" y="437"/>
                        <a:pt x="369" y="428"/>
                        <a:pt x="307" y="432"/>
                      </a:cubicBezTo>
                      <a:cubicBezTo>
                        <a:pt x="261" y="445"/>
                        <a:pt x="209" y="443"/>
                        <a:pt x="163" y="429"/>
                      </a:cubicBezTo>
                      <a:cubicBezTo>
                        <a:pt x="156" y="424"/>
                        <a:pt x="149" y="423"/>
                        <a:pt x="142" y="417"/>
                      </a:cubicBezTo>
                      <a:cubicBezTo>
                        <a:pt x="125" y="403"/>
                        <a:pt x="112" y="389"/>
                        <a:pt x="91" y="384"/>
                      </a:cubicBezTo>
                      <a:cubicBezTo>
                        <a:pt x="86" y="374"/>
                        <a:pt x="79" y="373"/>
                        <a:pt x="72" y="364"/>
                      </a:cubicBezTo>
                      <a:cubicBezTo>
                        <a:pt x="56" y="343"/>
                        <a:pt x="49" y="320"/>
                        <a:pt x="27" y="304"/>
                      </a:cubicBezTo>
                      <a:cubicBezTo>
                        <a:pt x="18" y="282"/>
                        <a:pt x="10" y="275"/>
                        <a:pt x="10" y="249"/>
                      </a:cubicBezTo>
                      <a:close/>
                    </a:path>
                  </a:pathLst>
                </a:custGeom>
                <a:solidFill>
                  <a:srgbClr val="BFBFBF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dirty="0"/>
                </a:p>
              </p:txBody>
            </p:sp>
          </p:grpSp>
          <p:sp>
            <p:nvSpPr>
              <p:cNvPr id="1640" name="5-Point Star 1639"/>
              <p:cNvSpPr/>
              <p:nvPr/>
            </p:nvSpPr>
            <p:spPr>
              <a:xfrm>
                <a:off x="3436301" y="3364979"/>
                <a:ext cx="201217" cy="201217"/>
              </a:xfrm>
              <a:prstGeom prst="star5">
                <a:avLst/>
              </a:prstGeom>
              <a:solidFill>
                <a:srgbClr val="FF00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547" name="Group 615"/>
            <p:cNvGrpSpPr/>
            <p:nvPr/>
          </p:nvGrpSpPr>
          <p:grpSpPr>
            <a:xfrm>
              <a:off x="6342576" y="4016427"/>
              <a:ext cx="987288" cy="903975"/>
              <a:chOff x="3171214" y="2912992"/>
              <a:chExt cx="987288" cy="903975"/>
            </a:xfrm>
          </p:grpSpPr>
          <p:grpSp>
            <p:nvGrpSpPr>
              <p:cNvPr id="1635" name="Group 193"/>
              <p:cNvGrpSpPr>
                <a:grpSpLocks/>
              </p:cNvGrpSpPr>
              <p:nvPr/>
            </p:nvGrpSpPr>
            <p:grpSpPr bwMode="auto">
              <a:xfrm>
                <a:off x="3171214" y="2912992"/>
                <a:ext cx="987288" cy="903975"/>
                <a:chOff x="311" y="500"/>
                <a:chExt cx="474" cy="434"/>
              </a:xfrm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grpSpPr>
            <p:sp>
              <p:nvSpPr>
                <p:cNvPr id="1637" name="Freeform 186"/>
                <p:cNvSpPr>
                  <a:spLocks/>
                </p:cNvSpPr>
                <p:nvPr/>
              </p:nvSpPr>
              <p:spPr bwMode="auto">
                <a:xfrm>
                  <a:off x="311" y="500"/>
                  <a:ext cx="474" cy="434"/>
                </a:xfrm>
                <a:custGeom>
                  <a:avLst/>
                  <a:gdLst>
                    <a:gd name="T0" fmla="*/ 94 w 1363"/>
                    <a:gd name="T1" fmla="*/ 401 h 1220"/>
                    <a:gd name="T2" fmla="*/ 74 w 1363"/>
                    <a:gd name="T3" fmla="*/ 384 h 1220"/>
                    <a:gd name="T4" fmla="*/ 61 w 1363"/>
                    <a:gd name="T5" fmla="*/ 371 h 1220"/>
                    <a:gd name="T6" fmla="*/ 50 w 1363"/>
                    <a:gd name="T7" fmla="*/ 355 h 1220"/>
                    <a:gd name="T8" fmla="*/ 45 w 1363"/>
                    <a:gd name="T9" fmla="*/ 345 h 1220"/>
                    <a:gd name="T10" fmla="*/ 35 w 1363"/>
                    <a:gd name="T11" fmla="*/ 334 h 1220"/>
                    <a:gd name="T12" fmla="*/ 30 w 1363"/>
                    <a:gd name="T13" fmla="*/ 323 h 1220"/>
                    <a:gd name="T14" fmla="*/ 19 w 1363"/>
                    <a:gd name="T15" fmla="*/ 302 h 1220"/>
                    <a:gd name="T16" fmla="*/ 14 w 1363"/>
                    <a:gd name="T17" fmla="*/ 277 h 1220"/>
                    <a:gd name="T18" fmla="*/ 8 w 1363"/>
                    <a:gd name="T19" fmla="*/ 256 h 1220"/>
                    <a:gd name="T20" fmla="*/ 16 w 1363"/>
                    <a:gd name="T21" fmla="*/ 166 h 1220"/>
                    <a:gd name="T22" fmla="*/ 21 w 1363"/>
                    <a:gd name="T23" fmla="*/ 157 h 1220"/>
                    <a:gd name="T24" fmla="*/ 31 w 1363"/>
                    <a:gd name="T25" fmla="*/ 123 h 1220"/>
                    <a:gd name="T26" fmla="*/ 38 w 1363"/>
                    <a:gd name="T27" fmla="*/ 110 h 1220"/>
                    <a:gd name="T28" fmla="*/ 41 w 1363"/>
                    <a:gd name="T29" fmla="*/ 95 h 1220"/>
                    <a:gd name="T30" fmla="*/ 53 w 1363"/>
                    <a:gd name="T31" fmla="*/ 82 h 1220"/>
                    <a:gd name="T32" fmla="*/ 64 w 1363"/>
                    <a:gd name="T33" fmla="*/ 72 h 1220"/>
                    <a:gd name="T34" fmla="*/ 67 w 1363"/>
                    <a:gd name="T35" fmla="*/ 70 h 1220"/>
                    <a:gd name="T36" fmla="*/ 69 w 1363"/>
                    <a:gd name="T37" fmla="*/ 66 h 1220"/>
                    <a:gd name="T38" fmla="*/ 78 w 1363"/>
                    <a:gd name="T39" fmla="*/ 60 h 1220"/>
                    <a:gd name="T40" fmla="*/ 89 w 1363"/>
                    <a:gd name="T41" fmla="*/ 51 h 1220"/>
                    <a:gd name="T42" fmla="*/ 98 w 1363"/>
                    <a:gd name="T43" fmla="*/ 44 h 1220"/>
                    <a:gd name="T44" fmla="*/ 118 w 1363"/>
                    <a:gd name="T45" fmla="*/ 30 h 1220"/>
                    <a:gd name="T46" fmla="*/ 140 w 1363"/>
                    <a:gd name="T47" fmla="*/ 18 h 1220"/>
                    <a:gd name="T48" fmla="*/ 214 w 1363"/>
                    <a:gd name="T49" fmla="*/ 5 h 1220"/>
                    <a:gd name="T50" fmla="*/ 317 w 1363"/>
                    <a:gd name="T51" fmla="*/ 7 h 1220"/>
                    <a:gd name="T52" fmla="*/ 366 w 1363"/>
                    <a:gd name="T53" fmla="*/ 11 h 1220"/>
                    <a:gd name="T54" fmla="*/ 378 w 1363"/>
                    <a:gd name="T55" fmla="*/ 15 h 1220"/>
                    <a:gd name="T56" fmla="*/ 389 w 1363"/>
                    <a:gd name="T57" fmla="*/ 21 h 1220"/>
                    <a:gd name="T58" fmla="*/ 398 w 1363"/>
                    <a:gd name="T59" fmla="*/ 24 h 1220"/>
                    <a:gd name="T60" fmla="*/ 411 w 1363"/>
                    <a:gd name="T61" fmla="*/ 32 h 1220"/>
                    <a:gd name="T62" fmla="*/ 417 w 1363"/>
                    <a:gd name="T63" fmla="*/ 41 h 1220"/>
                    <a:gd name="T64" fmla="*/ 440 w 1363"/>
                    <a:gd name="T65" fmla="*/ 49 h 1220"/>
                    <a:gd name="T66" fmla="*/ 446 w 1363"/>
                    <a:gd name="T67" fmla="*/ 65 h 1220"/>
                    <a:gd name="T68" fmla="*/ 458 w 1363"/>
                    <a:gd name="T69" fmla="*/ 73 h 1220"/>
                    <a:gd name="T70" fmla="*/ 466 w 1363"/>
                    <a:gd name="T71" fmla="*/ 128 h 1220"/>
                    <a:gd name="T72" fmla="*/ 469 w 1363"/>
                    <a:gd name="T73" fmla="*/ 162 h 1220"/>
                    <a:gd name="T74" fmla="*/ 473 w 1363"/>
                    <a:gd name="T75" fmla="*/ 185 h 1220"/>
                    <a:gd name="T76" fmla="*/ 468 w 1363"/>
                    <a:gd name="T77" fmla="*/ 210 h 1220"/>
                    <a:gd name="T78" fmla="*/ 467 w 1363"/>
                    <a:gd name="T79" fmla="*/ 252 h 1220"/>
                    <a:gd name="T80" fmla="*/ 457 w 1363"/>
                    <a:gd name="T81" fmla="*/ 297 h 1220"/>
                    <a:gd name="T82" fmla="*/ 444 w 1363"/>
                    <a:gd name="T83" fmla="*/ 314 h 1220"/>
                    <a:gd name="T84" fmla="*/ 436 w 1363"/>
                    <a:gd name="T85" fmla="*/ 339 h 1220"/>
                    <a:gd name="T86" fmla="*/ 431 w 1363"/>
                    <a:gd name="T87" fmla="*/ 349 h 1220"/>
                    <a:gd name="T88" fmla="*/ 403 w 1363"/>
                    <a:gd name="T89" fmla="*/ 385 h 1220"/>
                    <a:gd name="T90" fmla="*/ 391 w 1363"/>
                    <a:gd name="T91" fmla="*/ 397 h 1220"/>
                    <a:gd name="T92" fmla="*/ 369 w 1363"/>
                    <a:gd name="T93" fmla="*/ 411 h 1220"/>
                    <a:gd name="T94" fmla="*/ 328 w 1363"/>
                    <a:gd name="T95" fmla="*/ 424 h 1220"/>
                    <a:gd name="T96" fmla="*/ 320 w 1363"/>
                    <a:gd name="T97" fmla="*/ 425 h 1220"/>
                    <a:gd name="T98" fmla="*/ 314 w 1363"/>
                    <a:gd name="T99" fmla="*/ 429 h 1220"/>
                    <a:gd name="T100" fmla="*/ 281 w 1363"/>
                    <a:gd name="T101" fmla="*/ 430 h 1220"/>
                    <a:gd name="T102" fmla="*/ 263 w 1363"/>
                    <a:gd name="T103" fmla="*/ 434 h 1220"/>
                    <a:gd name="T104" fmla="*/ 164 w 1363"/>
                    <a:gd name="T105" fmla="*/ 433 h 1220"/>
                    <a:gd name="T106" fmla="*/ 111 w 1363"/>
                    <a:gd name="T107" fmla="*/ 412 h 1220"/>
                    <a:gd name="T108" fmla="*/ 94 w 1363"/>
                    <a:gd name="T109" fmla="*/ 403 h 1220"/>
                    <a:gd name="T110" fmla="*/ 94 w 1363"/>
                    <a:gd name="T111" fmla="*/ 401 h 1220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w 1363"/>
                    <a:gd name="T169" fmla="*/ 0 h 1220"/>
                    <a:gd name="T170" fmla="*/ 1363 w 1363"/>
                    <a:gd name="T171" fmla="*/ 1220 h 1220"/>
                  </a:gdLst>
                  <a:ahLst/>
                  <a:cxnLst>
                    <a:cxn ang="T112">
                      <a:pos x="T0" y="T1"/>
                    </a:cxn>
                    <a:cxn ang="T113">
                      <a:pos x="T2" y="T3"/>
                    </a:cxn>
                    <a:cxn ang="T114">
                      <a:pos x="T4" y="T5"/>
                    </a:cxn>
                    <a:cxn ang="T115">
                      <a:pos x="T6" y="T7"/>
                    </a:cxn>
                    <a:cxn ang="T116">
                      <a:pos x="T8" y="T9"/>
                    </a:cxn>
                    <a:cxn ang="T117">
                      <a:pos x="T10" y="T11"/>
                    </a:cxn>
                    <a:cxn ang="T118">
                      <a:pos x="T12" y="T13"/>
                    </a:cxn>
                    <a:cxn ang="T119">
                      <a:pos x="T14" y="T15"/>
                    </a:cxn>
                    <a:cxn ang="T120">
                      <a:pos x="T16" y="T17"/>
                    </a:cxn>
                    <a:cxn ang="T121">
                      <a:pos x="T18" y="T19"/>
                    </a:cxn>
                    <a:cxn ang="T122">
                      <a:pos x="T20" y="T21"/>
                    </a:cxn>
                    <a:cxn ang="T123">
                      <a:pos x="T22" y="T23"/>
                    </a:cxn>
                    <a:cxn ang="T124">
                      <a:pos x="T24" y="T25"/>
                    </a:cxn>
                    <a:cxn ang="T125">
                      <a:pos x="T26" y="T27"/>
                    </a:cxn>
                    <a:cxn ang="T126">
                      <a:pos x="T28" y="T29"/>
                    </a:cxn>
                    <a:cxn ang="T127">
                      <a:pos x="T30" y="T31"/>
                    </a:cxn>
                    <a:cxn ang="T128">
                      <a:pos x="T32" y="T33"/>
                    </a:cxn>
                    <a:cxn ang="T129">
                      <a:pos x="T34" y="T35"/>
                    </a:cxn>
                    <a:cxn ang="T130">
                      <a:pos x="T36" y="T37"/>
                    </a:cxn>
                    <a:cxn ang="T131">
                      <a:pos x="T38" y="T39"/>
                    </a:cxn>
                    <a:cxn ang="T132">
                      <a:pos x="T40" y="T41"/>
                    </a:cxn>
                    <a:cxn ang="T133">
                      <a:pos x="T42" y="T43"/>
                    </a:cxn>
                    <a:cxn ang="T134">
                      <a:pos x="T44" y="T45"/>
                    </a:cxn>
                    <a:cxn ang="T135">
                      <a:pos x="T46" y="T47"/>
                    </a:cxn>
                    <a:cxn ang="T136">
                      <a:pos x="T48" y="T49"/>
                    </a:cxn>
                    <a:cxn ang="T137">
                      <a:pos x="T50" y="T51"/>
                    </a:cxn>
                    <a:cxn ang="T138">
                      <a:pos x="T52" y="T53"/>
                    </a:cxn>
                    <a:cxn ang="T139">
                      <a:pos x="T54" y="T55"/>
                    </a:cxn>
                    <a:cxn ang="T140">
                      <a:pos x="T56" y="T57"/>
                    </a:cxn>
                    <a:cxn ang="T141">
                      <a:pos x="T58" y="T59"/>
                    </a:cxn>
                    <a:cxn ang="T142">
                      <a:pos x="T60" y="T61"/>
                    </a:cxn>
                    <a:cxn ang="T143">
                      <a:pos x="T62" y="T63"/>
                    </a:cxn>
                    <a:cxn ang="T144">
                      <a:pos x="T64" y="T65"/>
                    </a:cxn>
                    <a:cxn ang="T145">
                      <a:pos x="T66" y="T67"/>
                    </a:cxn>
                    <a:cxn ang="T146">
                      <a:pos x="T68" y="T69"/>
                    </a:cxn>
                    <a:cxn ang="T147">
                      <a:pos x="T70" y="T71"/>
                    </a:cxn>
                    <a:cxn ang="T148">
                      <a:pos x="T72" y="T73"/>
                    </a:cxn>
                    <a:cxn ang="T149">
                      <a:pos x="T74" y="T75"/>
                    </a:cxn>
                    <a:cxn ang="T150">
                      <a:pos x="T76" y="T77"/>
                    </a:cxn>
                    <a:cxn ang="T151">
                      <a:pos x="T78" y="T79"/>
                    </a:cxn>
                    <a:cxn ang="T152">
                      <a:pos x="T80" y="T81"/>
                    </a:cxn>
                    <a:cxn ang="T153">
                      <a:pos x="T82" y="T83"/>
                    </a:cxn>
                    <a:cxn ang="T154">
                      <a:pos x="T84" y="T85"/>
                    </a:cxn>
                    <a:cxn ang="T155">
                      <a:pos x="T86" y="T87"/>
                    </a:cxn>
                    <a:cxn ang="T156">
                      <a:pos x="T88" y="T89"/>
                    </a:cxn>
                    <a:cxn ang="T157">
                      <a:pos x="T90" y="T91"/>
                    </a:cxn>
                    <a:cxn ang="T158">
                      <a:pos x="T92" y="T93"/>
                    </a:cxn>
                    <a:cxn ang="T159">
                      <a:pos x="T94" y="T95"/>
                    </a:cxn>
                    <a:cxn ang="T160">
                      <a:pos x="T96" y="T97"/>
                    </a:cxn>
                    <a:cxn ang="T161">
                      <a:pos x="T98" y="T99"/>
                    </a:cxn>
                    <a:cxn ang="T162">
                      <a:pos x="T100" y="T101"/>
                    </a:cxn>
                    <a:cxn ang="T163">
                      <a:pos x="T102" y="T103"/>
                    </a:cxn>
                    <a:cxn ang="T164">
                      <a:pos x="T104" y="T105"/>
                    </a:cxn>
                    <a:cxn ang="T165">
                      <a:pos x="T106" y="T107"/>
                    </a:cxn>
                    <a:cxn ang="T166">
                      <a:pos x="T108" y="T109"/>
                    </a:cxn>
                    <a:cxn ang="T167">
                      <a:pos x="T110" y="T111"/>
                    </a:cxn>
                  </a:cxnLst>
                  <a:rect l="T168" t="T169" r="T170" b="T171"/>
                  <a:pathLst>
                    <a:path w="1363" h="1220">
                      <a:moveTo>
                        <a:pt x="269" y="1127"/>
                      </a:moveTo>
                      <a:cubicBezTo>
                        <a:pt x="252" y="1110"/>
                        <a:pt x="231" y="1096"/>
                        <a:pt x="214" y="1079"/>
                      </a:cubicBezTo>
                      <a:cubicBezTo>
                        <a:pt x="201" y="1066"/>
                        <a:pt x="192" y="1055"/>
                        <a:pt x="176" y="1044"/>
                      </a:cubicBezTo>
                      <a:cubicBezTo>
                        <a:pt x="166" y="1030"/>
                        <a:pt x="158" y="1008"/>
                        <a:pt x="144" y="999"/>
                      </a:cubicBezTo>
                      <a:cubicBezTo>
                        <a:pt x="140" y="986"/>
                        <a:pt x="137" y="980"/>
                        <a:pt x="128" y="970"/>
                      </a:cubicBezTo>
                      <a:cubicBezTo>
                        <a:pt x="124" y="955"/>
                        <a:pt x="112" y="950"/>
                        <a:pt x="102" y="938"/>
                      </a:cubicBezTo>
                      <a:cubicBezTo>
                        <a:pt x="95" y="929"/>
                        <a:pt x="93" y="918"/>
                        <a:pt x="86" y="909"/>
                      </a:cubicBezTo>
                      <a:cubicBezTo>
                        <a:pt x="79" y="887"/>
                        <a:pt x="61" y="871"/>
                        <a:pt x="54" y="848"/>
                      </a:cubicBezTo>
                      <a:cubicBezTo>
                        <a:pt x="53" y="825"/>
                        <a:pt x="60" y="795"/>
                        <a:pt x="41" y="778"/>
                      </a:cubicBezTo>
                      <a:cubicBezTo>
                        <a:pt x="35" y="759"/>
                        <a:pt x="28" y="739"/>
                        <a:pt x="22" y="720"/>
                      </a:cubicBezTo>
                      <a:cubicBezTo>
                        <a:pt x="23" y="680"/>
                        <a:pt x="0" y="525"/>
                        <a:pt x="45" y="468"/>
                      </a:cubicBezTo>
                      <a:cubicBezTo>
                        <a:pt x="48" y="454"/>
                        <a:pt x="51" y="451"/>
                        <a:pt x="61" y="442"/>
                      </a:cubicBezTo>
                      <a:cubicBezTo>
                        <a:pt x="66" y="418"/>
                        <a:pt x="59" y="356"/>
                        <a:pt x="89" y="346"/>
                      </a:cubicBezTo>
                      <a:cubicBezTo>
                        <a:pt x="98" y="333"/>
                        <a:pt x="98" y="318"/>
                        <a:pt x="109" y="308"/>
                      </a:cubicBezTo>
                      <a:cubicBezTo>
                        <a:pt x="113" y="294"/>
                        <a:pt x="113" y="279"/>
                        <a:pt x="118" y="266"/>
                      </a:cubicBezTo>
                      <a:cubicBezTo>
                        <a:pt x="121" y="259"/>
                        <a:pt x="146" y="236"/>
                        <a:pt x="153" y="231"/>
                      </a:cubicBezTo>
                      <a:cubicBezTo>
                        <a:pt x="159" y="215"/>
                        <a:pt x="173" y="212"/>
                        <a:pt x="185" y="202"/>
                      </a:cubicBezTo>
                      <a:cubicBezTo>
                        <a:pt x="187" y="200"/>
                        <a:pt x="190" y="198"/>
                        <a:pt x="192" y="196"/>
                      </a:cubicBezTo>
                      <a:cubicBezTo>
                        <a:pt x="194" y="193"/>
                        <a:pt x="195" y="189"/>
                        <a:pt x="198" y="186"/>
                      </a:cubicBezTo>
                      <a:cubicBezTo>
                        <a:pt x="206" y="178"/>
                        <a:pt x="217" y="179"/>
                        <a:pt x="224" y="170"/>
                      </a:cubicBezTo>
                      <a:cubicBezTo>
                        <a:pt x="234" y="157"/>
                        <a:pt x="240" y="150"/>
                        <a:pt x="256" y="144"/>
                      </a:cubicBezTo>
                      <a:cubicBezTo>
                        <a:pt x="263" y="133"/>
                        <a:pt x="269" y="129"/>
                        <a:pt x="281" y="125"/>
                      </a:cubicBezTo>
                      <a:cubicBezTo>
                        <a:pt x="299" y="109"/>
                        <a:pt x="315" y="91"/>
                        <a:pt x="339" y="84"/>
                      </a:cubicBezTo>
                      <a:cubicBezTo>
                        <a:pt x="357" y="63"/>
                        <a:pt x="376" y="57"/>
                        <a:pt x="403" y="52"/>
                      </a:cubicBezTo>
                      <a:cubicBezTo>
                        <a:pt x="448" y="0"/>
                        <a:pt x="559" y="15"/>
                        <a:pt x="614" y="13"/>
                      </a:cubicBezTo>
                      <a:cubicBezTo>
                        <a:pt x="713" y="2"/>
                        <a:pt x="813" y="15"/>
                        <a:pt x="912" y="20"/>
                      </a:cubicBezTo>
                      <a:cubicBezTo>
                        <a:pt x="955" y="34"/>
                        <a:pt x="1013" y="31"/>
                        <a:pt x="1053" y="32"/>
                      </a:cubicBezTo>
                      <a:cubicBezTo>
                        <a:pt x="1064" y="37"/>
                        <a:pt x="1076" y="38"/>
                        <a:pt x="1088" y="42"/>
                      </a:cubicBezTo>
                      <a:cubicBezTo>
                        <a:pt x="1098" y="49"/>
                        <a:pt x="1108" y="54"/>
                        <a:pt x="1120" y="58"/>
                      </a:cubicBezTo>
                      <a:cubicBezTo>
                        <a:pt x="1144" y="74"/>
                        <a:pt x="1110" y="53"/>
                        <a:pt x="1145" y="68"/>
                      </a:cubicBezTo>
                      <a:cubicBezTo>
                        <a:pt x="1158" y="74"/>
                        <a:pt x="1167" y="86"/>
                        <a:pt x="1181" y="90"/>
                      </a:cubicBezTo>
                      <a:cubicBezTo>
                        <a:pt x="1193" y="98"/>
                        <a:pt x="1190" y="106"/>
                        <a:pt x="1200" y="116"/>
                      </a:cubicBezTo>
                      <a:cubicBezTo>
                        <a:pt x="1214" y="130"/>
                        <a:pt x="1246" y="133"/>
                        <a:pt x="1264" y="138"/>
                      </a:cubicBezTo>
                      <a:cubicBezTo>
                        <a:pt x="1274" y="155"/>
                        <a:pt x="1262" y="177"/>
                        <a:pt x="1283" y="183"/>
                      </a:cubicBezTo>
                      <a:cubicBezTo>
                        <a:pt x="1291" y="195"/>
                        <a:pt x="1304" y="200"/>
                        <a:pt x="1318" y="205"/>
                      </a:cubicBezTo>
                      <a:cubicBezTo>
                        <a:pt x="1319" y="236"/>
                        <a:pt x="1313" y="331"/>
                        <a:pt x="1341" y="359"/>
                      </a:cubicBezTo>
                      <a:cubicBezTo>
                        <a:pt x="1351" y="390"/>
                        <a:pt x="1341" y="424"/>
                        <a:pt x="1350" y="455"/>
                      </a:cubicBezTo>
                      <a:cubicBezTo>
                        <a:pt x="1353" y="476"/>
                        <a:pt x="1356" y="498"/>
                        <a:pt x="1360" y="519"/>
                      </a:cubicBezTo>
                      <a:cubicBezTo>
                        <a:pt x="1358" y="555"/>
                        <a:pt x="1363" y="565"/>
                        <a:pt x="1347" y="589"/>
                      </a:cubicBezTo>
                      <a:cubicBezTo>
                        <a:pt x="1344" y="635"/>
                        <a:pt x="1342" y="661"/>
                        <a:pt x="1344" y="708"/>
                      </a:cubicBezTo>
                      <a:cubicBezTo>
                        <a:pt x="1342" y="761"/>
                        <a:pt x="1358" y="806"/>
                        <a:pt x="1315" y="836"/>
                      </a:cubicBezTo>
                      <a:cubicBezTo>
                        <a:pt x="1304" y="853"/>
                        <a:pt x="1290" y="869"/>
                        <a:pt x="1277" y="884"/>
                      </a:cubicBezTo>
                      <a:cubicBezTo>
                        <a:pt x="1273" y="908"/>
                        <a:pt x="1268" y="934"/>
                        <a:pt x="1254" y="954"/>
                      </a:cubicBezTo>
                      <a:cubicBezTo>
                        <a:pt x="1251" y="965"/>
                        <a:pt x="1246" y="972"/>
                        <a:pt x="1238" y="980"/>
                      </a:cubicBezTo>
                      <a:cubicBezTo>
                        <a:pt x="1225" y="1020"/>
                        <a:pt x="1189" y="1055"/>
                        <a:pt x="1158" y="1082"/>
                      </a:cubicBezTo>
                      <a:cubicBezTo>
                        <a:pt x="1150" y="1107"/>
                        <a:pt x="1147" y="1106"/>
                        <a:pt x="1123" y="1117"/>
                      </a:cubicBezTo>
                      <a:cubicBezTo>
                        <a:pt x="1108" y="1134"/>
                        <a:pt x="1083" y="1148"/>
                        <a:pt x="1062" y="1156"/>
                      </a:cubicBezTo>
                      <a:cubicBezTo>
                        <a:pt x="1036" y="1196"/>
                        <a:pt x="987" y="1189"/>
                        <a:pt x="944" y="1191"/>
                      </a:cubicBezTo>
                      <a:cubicBezTo>
                        <a:pt x="936" y="1192"/>
                        <a:pt x="928" y="1191"/>
                        <a:pt x="921" y="1194"/>
                      </a:cubicBezTo>
                      <a:cubicBezTo>
                        <a:pt x="914" y="1197"/>
                        <a:pt x="910" y="1207"/>
                        <a:pt x="902" y="1207"/>
                      </a:cubicBezTo>
                      <a:cubicBezTo>
                        <a:pt x="871" y="1208"/>
                        <a:pt x="840" y="1209"/>
                        <a:pt x="809" y="1210"/>
                      </a:cubicBezTo>
                      <a:cubicBezTo>
                        <a:pt x="790" y="1215"/>
                        <a:pt x="776" y="1217"/>
                        <a:pt x="755" y="1220"/>
                      </a:cubicBezTo>
                      <a:cubicBezTo>
                        <a:pt x="661" y="1219"/>
                        <a:pt x="567" y="1219"/>
                        <a:pt x="473" y="1216"/>
                      </a:cubicBezTo>
                      <a:cubicBezTo>
                        <a:pt x="417" y="1214"/>
                        <a:pt x="369" y="1175"/>
                        <a:pt x="320" y="1159"/>
                      </a:cubicBezTo>
                      <a:cubicBezTo>
                        <a:pt x="307" y="1146"/>
                        <a:pt x="277" y="1141"/>
                        <a:pt x="269" y="1133"/>
                      </a:cubicBezTo>
                      <a:cubicBezTo>
                        <a:pt x="268" y="1132"/>
                        <a:pt x="269" y="1129"/>
                        <a:pt x="269" y="1127"/>
                      </a:cubicBezTo>
                      <a:close/>
                    </a:path>
                  </a:pathLst>
                </a:custGeom>
                <a:solidFill>
                  <a:srgbClr val="FFC1C1"/>
                </a:solidFill>
                <a:ln w="19050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1638" name="Freeform 187"/>
                <p:cNvSpPr>
                  <a:spLocks/>
                </p:cNvSpPr>
                <p:nvPr/>
              </p:nvSpPr>
              <p:spPr bwMode="auto">
                <a:xfrm>
                  <a:off x="363" y="603"/>
                  <a:ext cx="382" cy="310"/>
                </a:xfrm>
                <a:custGeom>
                  <a:avLst/>
                  <a:gdLst>
                    <a:gd name="T0" fmla="*/ 8 w 500"/>
                    <a:gd name="T1" fmla="*/ 173 h 445"/>
                    <a:gd name="T2" fmla="*/ 0 w 500"/>
                    <a:gd name="T3" fmla="*/ 159 h 445"/>
                    <a:gd name="T4" fmla="*/ 18 w 500"/>
                    <a:gd name="T5" fmla="*/ 95 h 445"/>
                    <a:gd name="T6" fmla="*/ 21 w 500"/>
                    <a:gd name="T7" fmla="*/ 90 h 445"/>
                    <a:gd name="T8" fmla="*/ 22 w 500"/>
                    <a:gd name="T9" fmla="*/ 78 h 445"/>
                    <a:gd name="T10" fmla="*/ 53 w 500"/>
                    <a:gd name="T11" fmla="*/ 47 h 445"/>
                    <a:gd name="T12" fmla="*/ 77 w 500"/>
                    <a:gd name="T13" fmla="*/ 31 h 445"/>
                    <a:gd name="T14" fmla="*/ 103 w 500"/>
                    <a:gd name="T15" fmla="*/ 18 h 445"/>
                    <a:gd name="T16" fmla="*/ 136 w 500"/>
                    <a:gd name="T17" fmla="*/ 1 h 445"/>
                    <a:gd name="T18" fmla="*/ 305 w 500"/>
                    <a:gd name="T19" fmla="*/ 11 h 445"/>
                    <a:gd name="T20" fmla="*/ 325 w 500"/>
                    <a:gd name="T21" fmla="*/ 40 h 445"/>
                    <a:gd name="T22" fmla="*/ 342 w 500"/>
                    <a:gd name="T23" fmla="*/ 47 h 445"/>
                    <a:gd name="T24" fmla="*/ 356 w 500"/>
                    <a:gd name="T25" fmla="*/ 56 h 445"/>
                    <a:gd name="T26" fmla="*/ 371 w 500"/>
                    <a:gd name="T27" fmla="*/ 85 h 445"/>
                    <a:gd name="T28" fmla="*/ 367 w 500"/>
                    <a:gd name="T29" fmla="*/ 189 h 445"/>
                    <a:gd name="T30" fmla="*/ 356 w 500"/>
                    <a:gd name="T31" fmla="*/ 207 h 445"/>
                    <a:gd name="T32" fmla="*/ 342 w 500"/>
                    <a:gd name="T33" fmla="*/ 232 h 445"/>
                    <a:gd name="T34" fmla="*/ 338 w 500"/>
                    <a:gd name="T35" fmla="*/ 242 h 445"/>
                    <a:gd name="T36" fmla="*/ 326 w 500"/>
                    <a:gd name="T37" fmla="*/ 249 h 445"/>
                    <a:gd name="T38" fmla="*/ 312 w 500"/>
                    <a:gd name="T39" fmla="*/ 264 h 445"/>
                    <a:gd name="T40" fmla="*/ 306 w 500"/>
                    <a:gd name="T41" fmla="*/ 269 h 445"/>
                    <a:gd name="T42" fmla="*/ 290 w 500"/>
                    <a:gd name="T43" fmla="*/ 286 h 445"/>
                    <a:gd name="T44" fmla="*/ 235 w 500"/>
                    <a:gd name="T45" fmla="*/ 301 h 445"/>
                    <a:gd name="T46" fmla="*/ 125 w 500"/>
                    <a:gd name="T47" fmla="*/ 299 h 445"/>
                    <a:gd name="T48" fmla="*/ 108 w 500"/>
                    <a:gd name="T49" fmla="*/ 290 h 445"/>
                    <a:gd name="T50" fmla="*/ 70 w 500"/>
                    <a:gd name="T51" fmla="*/ 268 h 445"/>
                    <a:gd name="T52" fmla="*/ 55 w 500"/>
                    <a:gd name="T53" fmla="*/ 254 h 445"/>
                    <a:gd name="T54" fmla="*/ 21 w 500"/>
                    <a:gd name="T55" fmla="*/ 212 h 445"/>
                    <a:gd name="T56" fmla="*/ 8 w 500"/>
                    <a:gd name="T57" fmla="*/ 173 h 445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w 500"/>
                    <a:gd name="T88" fmla="*/ 0 h 445"/>
                    <a:gd name="T89" fmla="*/ 500 w 500"/>
                    <a:gd name="T90" fmla="*/ 445 h 445"/>
                  </a:gdLst>
                  <a:ahLst/>
                  <a:cxnLst>
                    <a:cxn ang="T58">
                      <a:pos x="T0" y="T1"/>
                    </a:cxn>
                    <a:cxn ang="T59">
                      <a:pos x="T2" y="T3"/>
                    </a:cxn>
                    <a:cxn ang="T60">
                      <a:pos x="T4" y="T5"/>
                    </a:cxn>
                    <a:cxn ang="T61">
                      <a:pos x="T6" y="T7"/>
                    </a:cxn>
                    <a:cxn ang="T62">
                      <a:pos x="T8" y="T9"/>
                    </a:cxn>
                    <a:cxn ang="T63">
                      <a:pos x="T10" y="T11"/>
                    </a:cxn>
                    <a:cxn ang="T64">
                      <a:pos x="T12" y="T13"/>
                    </a:cxn>
                    <a:cxn ang="T65">
                      <a:pos x="T14" y="T15"/>
                    </a:cxn>
                    <a:cxn ang="T66">
                      <a:pos x="T16" y="T17"/>
                    </a:cxn>
                    <a:cxn ang="T67">
                      <a:pos x="T18" y="T19"/>
                    </a:cxn>
                    <a:cxn ang="T68">
                      <a:pos x="T20" y="T21"/>
                    </a:cxn>
                    <a:cxn ang="T69">
                      <a:pos x="T22" y="T23"/>
                    </a:cxn>
                    <a:cxn ang="T70">
                      <a:pos x="T24" y="T25"/>
                    </a:cxn>
                    <a:cxn ang="T71">
                      <a:pos x="T26" y="T27"/>
                    </a:cxn>
                    <a:cxn ang="T72">
                      <a:pos x="T28" y="T29"/>
                    </a:cxn>
                    <a:cxn ang="T73">
                      <a:pos x="T30" y="T31"/>
                    </a:cxn>
                    <a:cxn ang="T74">
                      <a:pos x="T32" y="T33"/>
                    </a:cxn>
                    <a:cxn ang="T75">
                      <a:pos x="T34" y="T35"/>
                    </a:cxn>
                    <a:cxn ang="T76">
                      <a:pos x="T36" y="T37"/>
                    </a:cxn>
                    <a:cxn ang="T77">
                      <a:pos x="T38" y="T39"/>
                    </a:cxn>
                    <a:cxn ang="T78">
                      <a:pos x="T40" y="T41"/>
                    </a:cxn>
                    <a:cxn ang="T79">
                      <a:pos x="T42" y="T43"/>
                    </a:cxn>
                    <a:cxn ang="T80">
                      <a:pos x="T44" y="T45"/>
                    </a:cxn>
                    <a:cxn ang="T81">
                      <a:pos x="T46" y="T47"/>
                    </a:cxn>
                    <a:cxn ang="T82">
                      <a:pos x="T48" y="T49"/>
                    </a:cxn>
                    <a:cxn ang="T83">
                      <a:pos x="T50" y="T51"/>
                    </a:cxn>
                    <a:cxn ang="T84">
                      <a:pos x="T52" y="T53"/>
                    </a:cxn>
                    <a:cxn ang="T85">
                      <a:pos x="T54" y="T55"/>
                    </a:cxn>
                    <a:cxn ang="T86">
                      <a:pos x="T56" y="T57"/>
                    </a:cxn>
                  </a:cxnLst>
                  <a:rect l="T87" t="T88" r="T89" b="T90"/>
                  <a:pathLst>
                    <a:path w="500" h="445">
                      <a:moveTo>
                        <a:pt x="10" y="249"/>
                      </a:moveTo>
                      <a:cubicBezTo>
                        <a:pt x="5" y="242"/>
                        <a:pt x="3" y="236"/>
                        <a:pt x="0" y="228"/>
                      </a:cubicBezTo>
                      <a:cubicBezTo>
                        <a:pt x="4" y="194"/>
                        <a:pt x="1" y="162"/>
                        <a:pt x="24" y="136"/>
                      </a:cubicBezTo>
                      <a:cubicBezTo>
                        <a:pt x="25" y="134"/>
                        <a:pt x="26" y="131"/>
                        <a:pt x="27" y="129"/>
                      </a:cubicBezTo>
                      <a:cubicBezTo>
                        <a:pt x="28" y="123"/>
                        <a:pt x="27" y="117"/>
                        <a:pt x="29" y="112"/>
                      </a:cubicBezTo>
                      <a:cubicBezTo>
                        <a:pt x="31" y="104"/>
                        <a:pt x="63" y="77"/>
                        <a:pt x="70" y="67"/>
                      </a:cubicBezTo>
                      <a:cubicBezTo>
                        <a:pt x="74" y="53"/>
                        <a:pt x="89" y="50"/>
                        <a:pt x="101" y="45"/>
                      </a:cubicBezTo>
                      <a:cubicBezTo>
                        <a:pt x="106" y="28"/>
                        <a:pt x="120" y="30"/>
                        <a:pt x="135" y="26"/>
                      </a:cubicBezTo>
                      <a:cubicBezTo>
                        <a:pt x="150" y="15"/>
                        <a:pt x="160" y="7"/>
                        <a:pt x="178" y="2"/>
                      </a:cubicBezTo>
                      <a:cubicBezTo>
                        <a:pt x="408" y="4"/>
                        <a:pt x="304" y="0"/>
                        <a:pt x="399" y="16"/>
                      </a:cubicBezTo>
                      <a:cubicBezTo>
                        <a:pt x="414" y="27"/>
                        <a:pt x="415" y="44"/>
                        <a:pt x="425" y="57"/>
                      </a:cubicBezTo>
                      <a:cubicBezTo>
                        <a:pt x="430" y="63"/>
                        <a:pt x="440" y="65"/>
                        <a:pt x="447" y="67"/>
                      </a:cubicBezTo>
                      <a:cubicBezTo>
                        <a:pt x="452" y="76"/>
                        <a:pt x="458" y="75"/>
                        <a:pt x="466" y="81"/>
                      </a:cubicBezTo>
                      <a:cubicBezTo>
                        <a:pt x="470" y="97"/>
                        <a:pt x="473" y="110"/>
                        <a:pt x="485" y="122"/>
                      </a:cubicBezTo>
                      <a:cubicBezTo>
                        <a:pt x="499" y="169"/>
                        <a:pt x="500" y="225"/>
                        <a:pt x="480" y="271"/>
                      </a:cubicBezTo>
                      <a:cubicBezTo>
                        <a:pt x="478" y="286"/>
                        <a:pt x="479" y="290"/>
                        <a:pt x="466" y="297"/>
                      </a:cubicBezTo>
                      <a:cubicBezTo>
                        <a:pt x="459" y="307"/>
                        <a:pt x="453" y="321"/>
                        <a:pt x="447" y="333"/>
                      </a:cubicBezTo>
                      <a:cubicBezTo>
                        <a:pt x="445" y="338"/>
                        <a:pt x="446" y="344"/>
                        <a:pt x="442" y="348"/>
                      </a:cubicBezTo>
                      <a:cubicBezTo>
                        <a:pt x="438" y="352"/>
                        <a:pt x="427" y="357"/>
                        <a:pt x="427" y="357"/>
                      </a:cubicBezTo>
                      <a:cubicBezTo>
                        <a:pt x="419" y="370"/>
                        <a:pt x="425" y="362"/>
                        <a:pt x="408" y="379"/>
                      </a:cubicBezTo>
                      <a:cubicBezTo>
                        <a:pt x="406" y="381"/>
                        <a:pt x="401" y="386"/>
                        <a:pt x="401" y="386"/>
                      </a:cubicBezTo>
                      <a:cubicBezTo>
                        <a:pt x="397" y="400"/>
                        <a:pt x="389" y="401"/>
                        <a:pt x="379" y="410"/>
                      </a:cubicBezTo>
                      <a:cubicBezTo>
                        <a:pt x="348" y="437"/>
                        <a:pt x="369" y="428"/>
                        <a:pt x="307" y="432"/>
                      </a:cubicBezTo>
                      <a:cubicBezTo>
                        <a:pt x="261" y="445"/>
                        <a:pt x="209" y="443"/>
                        <a:pt x="163" y="429"/>
                      </a:cubicBezTo>
                      <a:cubicBezTo>
                        <a:pt x="156" y="424"/>
                        <a:pt x="149" y="423"/>
                        <a:pt x="142" y="417"/>
                      </a:cubicBezTo>
                      <a:cubicBezTo>
                        <a:pt x="125" y="403"/>
                        <a:pt x="112" y="389"/>
                        <a:pt x="91" y="384"/>
                      </a:cubicBezTo>
                      <a:cubicBezTo>
                        <a:pt x="86" y="374"/>
                        <a:pt x="79" y="373"/>
                        <a:pt x="72" y="364"/>
                      </a:cubicBezTo>
                      <a:cubicBezTo>
                        <a:pt x="56" y="343"/>
                        <a:pt x="49" y="320"/>
                        <a:pt x="27" y="304"/>
                      </a:cubicBezTo>
                      <a:cubicBezTo>
                        <a:pt x="18" y="282"/>
                        <a:pt x="10" y="275"/>
                        <a:pt x="10" y="249"/>
                      </a:cubicBezTo>
                      <a:close/>
                    </a:path>
                  </a:pathLst>
                </a:custGeom>
                <a:solidFill>
                  <a:srgbClr val="BFBFBF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dirty="0"/>
                </a:p>
              </p:txBody>
            </p:sp>
          </p:grpSp>
          <p:sp>
            <p:nvSpPr>
              <p:cNvPr id="1636" name="5-Point Star 1635"/>
              <p:cNvSpPr/>
              <p:nvPr/>
            </p:nvSpPr>
            <p:spPr>
              <a:xfrm>
                <a:off x="3436301" y="3364979"/>
                <a:ext cx="201217" cy="201217"/>
              </a:xfrm>
              <a:prstGeom prst="star5">
                <a:avLst/>
              </a:prstGeom>
              <a:solidFill>
                <a:srgbClr val="BFBFB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548" name="Group 616"/>
            <p:cNvGrpSpPr/>
            <p:nvPr/>
          </p:nvGrpSpPr>
          <p:grpSpPr>
            <a:xfrm>
              <a:off x="6324600" y="3102779"/>
              <a:ext cx="987288" cy="903975"/>
              <a:chOff x="3171214" y="2912992"/>
              <a:chExt cx="987288" cy="903975"/>
            </a:xfrm>
          </p:grpSpPr>
          <p:grpSp>
            <p:nvGrpSpPr>
              <p:cNvPr id="1631" name="Group 193"/>
              <p:cNvGrpSpPr>
                <a:grpSpLocks/>
              </p:cNvGrpSpPr>
              <p:nvPr/>
            </p:nvGrpSpPr>
            <p:grpSpPr bwMode="auto">
              <a:xfrm>
                <a:off x="3171214" y="2912992"/>
                <a:ext cx="987288" cy="903975"/>
                <a:chOff x="311" y="500"/>
                <a:chExt cx="474" cy="434"/>
              </a:xfrm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grpSpPr>
            <p:sp>
              <p:nvSpPr>
                <p:cNvPr id="1633" name="Freeform 186"/>
                <p:cNvSpPr>
                  <a:spLocks/>
                </p:cNvSpPr>
                <p:nvPr/>
              </p:nvSpPr>
              <p:spPr bwMode="auto">
                <a:xfrm>
                  <a:off x="311" y="500"/>
                  <a:ext cx="474" cy="434"/>
                </a:xfrm>
                <a:custGeom>
                  <a:avLst/>
                  <a:gdLst>
                    <a:gd name="T0" fmla="*/ 94 w 1363"/>
                    <a:gd name="T1" fmla="*/ 401 h 1220"/>
                    <a:gd name="T2" fmla="*/ 74 w 1363"/>
                    <a:gd name="T3" fmla="*/ 384 h 1220"/>
                    <a:gd name="T4" fmla="*/ 61 w 1363"/>
                    <a:gd name="T5" fmla="*/ 371 h 1220"/>
                    <a:gd name="T6" fmla="*/ 50 w 1363"/>
                    <a:gd name="T7" fmla="*/ 355 h 1220"/>
                    <a:gd name="T8" fmla="*/ 45 w 1363"/>
                    <a:gd name="T9" fmla="*/ 345 h 1220"/>
                    <a:gd name="T10" fmla="*/ 35 w 1363"/>
                    <a:gd name="T11" fmla="*/ 334 h 1220"/>
                    <a:gd name="T12" fmla="*/ 30 w 1363"/>
                    <a:gd name="T13" fmla="*/ 323 h 1220"/>
                    <a:gd name="T14" fmla="*/ 19 w 1363"/>
                    <a:gd name="T15" fmla="*/ 302 h 1220"/>
                    <a:gd name="T16" fmla="*/ 14 w 1363"/>
                    <a:gd name="T17" fmla="*/ 277 h 1220"/>
                    <a:gd name="T18" fmla="*/ 8 w 1363"/>
                    <a:gd name="T19" fmla="*/ 256 h 1220"/>
                    <a:gd name="T20" fmla="*/ 16 w 1363"/>
                    <a:gd name="T21" fmla="*/ 166 h 1220"/>
                    <a:gd name="T22" fmla="*/ 21 w 1363"/>
                    <a:gd name="T23" fmla="*/ 157 h 1220"/>
                    <a:gd name="T24" fmla="*/ 31 w 1363"/>
                    <a:gd name="T25" fmla="*/ 123 h 1220"/>
                    <a:gd name="T26" fmla="*/ 38 w 1363"/>
                    <a:gd name="T27" fmla="*/ 110 h 1220"/>
                    <a:gd name="T28" fmla="*/ 41 w 1363"/>
                    <a:gd name="T29" fmla="*/ 95 h 1220"/>
                    <a:gd name="T30" fmla="*/ 53 w 1363"/>
                    <a:gd name="T31" fmla="*/ 82 h 1220"/>
                    <a:gd name="T32" fmla="*/ 64 w 1363"/>
                    <a:gd name="T33" fmla="*/ 72 h 1220"/>
                    <a:gd name="T34" fmla="*/ 67 w 1363"/>
                    <a:gd name="T35" fmla="*/ 70 h 1220"/>
                    <a:gd name="T36" fmla="*/ 69 w 1363"/>
                    <a:gd name="T37" fmla="*/ 66 h 1220"/>
                    <a:gd name="T38" fmla="*/ 78 w 1363"/>
                    <a:gd name="T39" fmla="*/ 60 h 1220"/>
                    <a:gd name="T40" fmla="*/ 89 w 1363"/>
                    <a:gd name="T41" fmla="*/ 51 h 1220"/>
                    <a:gd name="T42" fmla="*/ 98 w 1363"/>
                    <a:gd name="T43" fmla="*/ 44 h 1220"/>
                    <a:gd name="T44" fmla="*/ 118 w 1363"/>
                    <a:gd name="T45" fmla="*/ 30 h 1220"/>
                    <a:gd name="T46" fmla="*/ 140 w 1363"/>
                    <a:gd name="T47" fmla="*/ 18 h 1220"/>
                    <a:gd name="T48" fmla="*/ 214 w 1363"/>
                    <a:gd name="T49" fmla="*/ 5 h 1220"/>
                    <a:gd name="T50" fmla="*/ 317 w 1363"/>
                    <a:gd name="T51" fmla="*/ 7 h 1220"/>
                    <a:gd name="T52" fmla="*/ 366 w 1363"/>
                    <a:gd name="T53" fmla="*/ 11 h 1220"/>
                    <a:gd name="T54" fmla="*/ 378 w 1363"/>
                    <a:gd name="T55" fmla="*/ 15 h 1220"/>
                    <a:gd name="T56" fmla="*/ 389 w 1363"/>
                    <a:gd name="T57" fmla="*/ 21 h 1220"/>
                    <a:gd name="T58" fmla="*/ 398 w 1363"/>
                    <a:gd name="T59" fmla="*/ 24 h 1220"/>
                    <a:gd name="T60" fmla="*/ 411 w 1363"/>
                    <a:gd name="T61" fmla="*/ 32 h 1220"/>
                    <a:gd name="T62" fmla="*/ 417 w 1363"/>
                    <a:gd name="T63" fmla="*/ 41 h 1220"/>
                    <a:gd name="T64" fmla="*/ 440 w 1363"/>
                    <a:gd name="T65" fmla="*/ 49 h 1220"/>
                    <a:gd name="T66" fmla="*/ 446 w 1363"/>
                    <a:gd name="T67" fmla="*/ 65 h 1220"/>
                    <a:gd name="T68" fmla="*/ 458 w 1363"/>
                    <a:gd name="T69" fmla="*/ 73 h 1220"/>
                    <a:gd name="T70" fmla="*/ 466 w 1363"/>
                    <a:gd name="T71" fmla="*/ 128 h 1220"/>
                    <a:gd name="T72" fmla="*/ 469 w 1363"/>
                    <a:gd name="T73" fmla="*/ 162 h 1220"/>
                    <a:gd name="T74" fmla="*/ 473 w 1363"/>
                    <a:gd name="T75" fmla="*/ 185 h 1220"/>
                    <a:gd name="T76" fmla="*/ 468 w 1363"/>
                    <a:gd name="T77" fmla="*/ 210 h 1220"/>
                    <a:gd name="T78" fmla="*/ 467 w 1363"/>
                    <a:gd name="T79" fmla="*/ 252 h 1220"/>
                    <a:gd name="T80" fmla="*/ 457 w 1363"/>
                    <a:gd name="T81" fmla="*/ 297 h 1220"/>
                    <a:gd name="T82" fmla="*/ 444 w 1363"/>
                    <a:gd name="T83" fmla="*/ 314 h 1220"/>
                    <a:gd name="T84" fmla="*/ 436 w 1363"/>
                    <a:gd name="T85" fmla="*/ 339 h 1220"/>
                    <a:gd name="T86" fmla="*/ 431 w 1363"/>
                    <a:gd name="T87" fmla="*/ 349 h 1220"/>
                    <a:gd name="T88" fmla="*/ 403 w 1363"/>
                    <a:gd name="T89" fmla="*/ 385 h 1220"/>
                    <a:gd name="T90" fmla="*/ 391 w 1363"/>
                    <a:gd name="T91" fmla="*/ 397 h 1220"/>
                    <a:gd name="T92" fmla="*/ 369 w 1363"/>
                    <a:gd name="T93" fmla="*/ 411 h 1220"/>
                    <a:gd name="T94" fmla="*/ 328 w 1363"/>
                    <a:gd name="T95" fmla="*/ 424 h 1220"/>
                    <a:gd name="T96" fmla="*/ 320 w 1363"/>
                    <a:gd name="T97" fmla="*/ 425 h 1220"/>
                    <a:gd name="T98" fmla="*/ 314 w 1363"/>
                    <a:gd name="T99" fmla="*/ 429 h 1220"/>
                    <a:gd name="T100" fmla="*/ 281 w 1363"/>
                    <a:gd name="T101" fmla="*/ 430 h 1220"/>
                    <a:gd name="T102" fmla="*/ 263 w 1363"/>
                    <a:gd name="T103" fmla="*/ 434 h 1220"/>
                    <a:gd name="T104" fmla="*/ 164 w 1363"/>
                    <a:gd name="T105" fmla="*/ 433 h 1220"/>
                    <a:gd name="T106" fmla="*/ 111 w 1363"/>
                    <a:gd name="T107" fmla="*/ 412 h 1220"/>
                    <a:gd name="T108" fmla="*/ 94 w 1363"/>
                    <a:gd name="T109" fmla="*/ 403 h 1220"/>
                    <a:gd name="T110" fmla="*/ 94 w 1363"/>
                    <a:gd name="T111" fmla="*/ 401 h 1220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w 1363"/>
                    <a:gd name="T169" fmla="*/ 0 h 1220"/>
                    <a:gd name="T170" fmla="*/ 1363 w 1363"/>
                    <a:gd name="T171" fmla="*/ 1220 h 1220"/>
                  </a:gdLst>
                  <a:ahLst/>
                  <a:cxnLst>
                    <a:cxn ang="T112">
                      <a:pos x="T0" y="T1"/>
                    </a:cxn>
                    <a:cxn ang="T113">
                      <a:pos x="T2" y="T3"/>
                    </a:cxn>
                    <a:cxn ang="T114">
                      <a:pos x="T4" y="T5"/>
                    </a:cxn>
                    <a:cxn ang="T115">
                      <a:pos x="T6" y="T7"/>
                    </a:cxn>
                    <a:cxn ang="T116">
                      <a:pos x="T8" y="T9"/>
                    </a:cxn>
                    <a:cxn ang="T117">
                      <a:pos x="T10" y="T11"/>
                    </a:cxn>
                    <a:cxn ang="T118">
                      <a:pos x="T12" y="T13"/>
                    </a:cxn>
                    <a:cxn ang="T119">
                      <a:pos x="T14" y="T15"/>
                    </a:cxn>
                    <a:cxn ang="T120">
                      <a:pos x="T16" y="T17"/>
                    </a:cxn>
                    <a:cxn ang="T121">
                      <a:pos x="T18" y="T19"/>
                    </a:cxn>
                    <a:cxn ang="T122">
                      <a:pos x="T20" y="T21"/>
                    </a:cxn>
                    <a:cxn ang="T123">
                      <a:pos x="T22" y="T23"/>
                    </a:cxn>
                    <a:cxn ang="T124">
                      <a:pos x="T24" y="T25"/>
                    </a:cxn>
                    <a:cxn ang="T125">
                      <a:pos x="T26" y="T27"/>
                    </a:cxn>
                    <a:cxn ang="T126">
                      <a:pos x="T28" y="T29"/>
                    </a:cxn>
                    <a:cxn ang="T127">
                      <a:pos x="T30" y="T31"/>
                    </a:cxn>
                    <a:cxn ang="T128">
                      <a:pos x="T32" y="T33"/>
                    </a:cxn>
                    <a:cxn ang="T129">
                      <a:pos x="T34" y="T35"/>
                    </a:cxn>
                    <a:cxn ang="T130">
                      <a:pos x="T36" y="T37"/>
                    </a:cxn>
                    <a:cxn ang="T131">
                      <a:pos x="T38" y="T39"/>
                    </a:cxn>
                    <a:cxn ang="T132">
                      <a:pos x="T40" y="T41"/>
                    </a:cxn>
                    <a:cxn ang="T133">
                      <a:pos x="T42" y="T43"/>
                    </a:cxn>
                    <a:cxn ang="T134">
                      <a:pos x="T44" y="T45"/>
                    </a:cxn>
                    <a:cxn ang="T135">
                      <a:pos x="T46" y="T47"/>
                    </a:cxn>
                    <a:cxn ang="T136">
                      <a:pos x="T48" y="T49"/>
                    </a:cxn>
                    <a:cxn ang="T137">
                      <a:pos x="T50" y="T51"/>
                    </a:cxn>
                    <a:cxn ang="T138">
                      <a:pos x="T52" y="T53"/>
                    </a:cxn>
                    <a:cxn ang="T139">
                      <a:pos x="T54" y="T55"/>
                    </a:cxn>
                    <a:cxn ang="T140">
                      <a:pos x="T56" y="T57"/>
                    </a:cxn>
                    <a:cxn ang="T141">
                      <a:pos x="T58" y="T59"/>
                    </a:cxn>
                    <a:cxn ang="T142">
                      <a:pos x="T60" y="T61"/>
                    </a:cxn>
                    <a:cxn ang="T143">
                      <a:pos x="T62" y="T63"/>
                    </a:cxn>
                    <a:cxn ang="T144">
                      <a:pos x="T64" y="T65"/>
                    </a:cxn>
                    <a:cxn ang="T145">
                      <a:pos x="T66" y="T67"/>
                    </a:cxn>
                    <a:cxn ang="T146">
                      <a:pos x="T68" y="T69"/>
                    </a:cxn>
                    <a:cxn ang="T147">
                      <a:pos x="T70" y="T71"/>
                    </a:cxn>
                    <a:cxn ang="T148">
                      <a:pos x="T72" y="T73"/>
                    </a:cxn>
                    <a:cxn ang="T149">
                      <a:pos x="T74" y="T75"/>
                    </a:cxn>
                    <a:cxn ang="T150">
                      <a:pos x="T76" y="T77"/>
                    </a:cxn>
                    <a:cxn ang="T151">
                      <a:pos x="T78" y="T79"/>
                    </a:cxn>
                    <a:cxn ang="T152">
                      <a:pos x="T80" y="T81"/>
                    </a:cxn>
                    <a:cxn ang="T153">
                      <a:pos x="T82" y="T83"/>
                    </a:cxn>
                    <a:cxn ang="T154">
                      <a:pos x="T84" y="T85"/>
                    </a:cxn>
                    <a:cxn ang="T155">
                      <a:pos x="T86" y="T87"/>
                    </a:cxn>
                    <a:cxn ang="T156">
                      <a:pos x="T88" y="T89"/>
                    </a:cxn>
                    <a:cxn ang="T157">
                      <a:pos x="T90" y="T91"/>
                    </a:cxn>
                    <a:cxn ang="T158">
                      <a:pos x="T92" y="T93"/>
                    </a:cxn>
                    <a:cxn ang="T159">
                      <a:pos x="T94" y="T95"/>
                    </a:cxn>
                    <a:cxn ang="T160">
                      <a:pos x="T96" y="T97"/>
                    </a:cxn>
                    <a:cxn ang="T161">
                      <a:pos x="T98" y="T99"/>
                    </a:cxn>
                    <a:cxn ang="T162">
                      <a:pos x="T100" y="T101"/>
                    </a:cxn>
                    <a:cxn ang="T163">
                      <a:pos x="T102" y="T103"/>
                    </a:cxn>
                    <a:cxn ang="T164">
                      <a:pos x="T104" y="T105"/>
                    </a:cxn>
                    <a:cxn ang="T165">
                      <a:pos x="T106" y="T107"/>
                    </a:cxn>
                    <a:cxn ang="T166">
                      <a:pos x="T108" y="T109"/>
                    </a:cxn>
                    <a:cxn ang="T167">
                      <a:pos x="T110" y="T111"/>
                    </a:cxn>
                  </a:cxnLst>
                  <a:rect l="T168" t="T169" r="T170" b="T171"/>
                  <a:pathLst>
                    <a:path w="1363" h="1220">
                      <a:moveTo>
                        <a:pt x="269" y="1127"/>
                      </a:moveTo>
                      <a:cubicBezTo>
                        <a:pt x="252" y="1110"/>
                        <a:pt x="231" y="1096"/>
                        <a:pt x="214" y="1079"/>
                      </a:cubicBezTo>
                      <a:cubicBezTo>
                        <a:pt x="201" y="1066"/>
                        <a:pt x="192" y="1055"/>
                        <a:pt x="176" y="1044"/>
                      </a:cubicBezTo>
                      <a:cubicBezTo>
                        <a:pt x="166" y="1030"/>
                        <a:pt x="158" y="1008"/>
                        <a:pt x="144" y="999"/>
                      </a:cubicBezTo>
                      <a:cubicBezTo>
                        <a:pt x="140" y="986"/>
                        <a:pt x="137" y="980"/>
                        <a:pt x="128" y="970"/>
                      </a:cubicBezTo>
                      <a:cubicBezTo>
                        <a:pt x="124" y="955"/>
                        <a:pt x="112" y="950"/>
                        <a:pt x="102" y="938"/>
                      </a:cubicBezTo>
                      <a:cubicBezTo>
                        <a:pt x="95" y="929"/>
                        <a:pt x="93" y="918"/>
                        <a:pt x="86" y="909"/>
                      </a:cubicBezTo>
                      <a:cubicBezTo>
                        <a:pt x="79" y="887"/>
                        <a:pt x="61" y="871"/>
                        <a:pt x="54" y="848"/>
                      </a:cubicBezTo>
                      <a:cubicBezTo>
                        <a:pt x="53" y="825"/>
                        <a:pt x="60" y="795"/>
                        <a:pt x="41" y="778"/>
                      </a:cubicBezTo>
                      <a:cubicBezTo>
                        <a:pt x="35" y="759"/>
                        <a:pt x="28" y="739"/>
                        <a:pt x="22" y="720"/>
                      </a:cubicBezTo>
                      <a:cubicBezTo>
                        <a:pt x="23" y="680"/>
                        <a:pt x="0" y="525"/>
                        <a:pt x="45" y="468"/>
                      </a:cubicBezTo>
                      <a:cubicBezTo>
                        <a:pt x="48" y="454"/>
                        <a:pt x="51" y="451"/>
                        <a:pt x="61" y="442"/>
                      </a:cubicBezTo>
                      <a:cubicBezTo>
                        <a:pt x="66" y="418"/>
                        <a:pt x="59" y="356"/>
                        <a:pt x="89" y="346"/>
                      </a:cubicBezTo>
                      <a:cubicBezTo>
                        <a:pt x="98" y="333"/>
                        <a:pt x="98" y="318"/>
                        <a:pt x="109" y="308"/>
                      </a:cubicBezTo>
                      <a:cubicBezTo>
                        <a:pt x="113" y="294"/>
                        <a:pt x="113" y="279"/>
                        <a:pt x="118" y="266"/>
                      </a:cubicBezTo>
                      <a:cubicBezTo>
                        <a:pt x="121" y="259"/>
                        <a:pt x="146" y="236"/>
                        <a:pt x="153" y="231"/>
                      </a:cubicBezTo>
                      <a:cubicBezTo>
                        <a:pt x="159" y="215"/>
                        <a:pt x="173" y="212"/>
                        <a:pt x="185" y="202"/>
                      </a:cubicBezTo>
                      <a:cubicBezTo>
                        <a:pt x="187" y="200"/>
                        <a:pt x="190" y="198"/>
                        <a:pt x="192" y="196"/>
                      </a:cubicBezTo>
                      <a:cubicBezTo>
                        <a:pt x="194" y="193"/>
                        <a:pt x="195" y="189"/>
                        <a:pt x="198" y="186"/>
                      </a:cubicBezTo>
                      <a:cubicBezTo>
                        <a:pt x="206" y="178"/>
                        <a:pt x="217" y="179"/>
                        <a:pt x="224" y="170"/>
                      </a:cubicBezTo>
                      <a:cubicBezTo>
                        <a:pt x="234" y="157"/>
                        <a:pt x="240" y="150"/>
                        <a:pt x="256" y="144"/>
                      </a:cubicBezTo>
                      <a:cubicBezTo>
                        <a:pt x="263" y="133"/>
                        <a:pt x="269" y="129"/>
                        <a:pt x="281" y="125"/>
                      </a:cubicBezTo>
                      <a:cubicBezTo>
                        <a:pt x="299" y="109"/>
                        <a:pt x="315" y="91"/>
                        <a:pt x="339" y="84"/>
                      </a:cubicBezTo>
                      <a:cubicBezTo>
                        <a:pt x="357" y="63"/>
                        <a:pt x="376" y="57"/>
                        <a:pt x="403" y="52"/>
                      </a:cubicBezTo>
                      <a:cubicBezTo>
                        <a:pt x="448" y="0"/>
                        <a:pt x="559" y="15"/>
                        <a:pt x="614" y="13"/>
                      </a:cubicBezTo>
                      <a:cubicBezTo>
                        <a:pt x="713" y="2"/>
                        <a:pt x="813" y="15"/>
                        <a:pt x="912" y="20"/>
                      </a:cubicBezTo>
                      <a:cubicBezTo>
                        <a:pt x="955" y="34"/>
                        <a:pt x="1013" y="31"/>
                        <a:pt x="1053" y="32"/>
                      </a:cubicBezTo>
                      <a:cubicBezTo>
                        <a:pt x="1064" y="37"/>
                        <a:pt x="1076" y="38"/>
                        <a:pt x="1088" y="42"/>
                      </a:cubicBezTo>
                      <a:cubicBezTo>
                        <a:pt x="1098" y="49"/>
                        <a:pt x="1108" y="54"/>
                        <a:pt x="1120" y="58"/>
                      </a:cubicBezTo>
                      <a:cubicBezTo>
                        <a:pt x="1144" y="74"/>
                        <a:pt x="1110" y="53"/>
                        <a:pt x="1145" y="68"/>
                      </a:cubicBezTo>
                      <a:cubicBezTo>
                        <a:pt x="1158" y="74"/>
                        <a:pt x="1167" y="86"/>
                        <a:pt x="1181" y="90"/>
                      </a:cubicBezTo>
                      <a:cubicBezTo>
                        <a:pt x="1193" y="98"/>
                        <a:pt x="1190" y="106"/>
                        <a:pt x="1200" y="116"/>
                      </a:cubicBezTo>
                      <a:cubicBezTo>
                        <a:pt x="1214" y="130"/>
                        <a:pt x="1246" y="133"/>
                        <a:pt x="1264" y="138"/>
                      </a:cubicBezTo>
                      <a:cubicBezTo>
                        <a:pt x="1274" y="155"/>
                        <a:pt x="1262" y="177"/>
                        <a:pt x="1283" y="183"/>
                      </a:cubicBezTo>
                      <a:cubicBezTo>
                        <a:pt x="1291" y="195"/>
                        <a:pt x="1304" y="200"/>
                        <a:pt x="1318" y="205"/>
                      </a:cubicBezTo>
                      <a:cubicBezTo>
                        <a:pt x="1319" y="236"/>
                        <a:pt x="1313" y="331"/>
                        <a:pt x="1341" y="359"/>
                      </a:cubicBezTo>
                      <a:cubicBezTo>
                        <a:pt x="1351" y="390"/>
                        <a:pt x="1341" y="424"/>
                        <a:pt x="1350" y="455"/>
                      </a:cubicBezTo>
                      <a:cubicBezTo>
                        <a:pt x="1353" y="476"/>
                        <a:pt x="1356" y="498"/>
                        <a:pt x="1360" y="519"/>
                      </a:cubicBezTo>
                      <a:cubicBezTo>
                        <a:pt x="1358" y="555"/>
                        <a:pt x="1363" y="565"/>
                        <a:pt x="1347" y="589"/>
                      </a:cubicBezTo>
                      <a:cubicBezTo>
                        <a:pt x="1344" y="635"/>
                        <a:pt x="1342" y="661"/>
                        <a:pt x="1344" y="708"/>
                      </a:cubicBezTo>
                      <a:cubicBezTo>
                        <a:pt x="1342" y="761"/>
                        <a:pt x="1358" y="806"/>
                        <a:pt x="1315" y="836"/>
                      </a:cubicBezTo>
                      <a:cubicBezTo>
                        <a:pt x="1304" y="853"/>
                        <a:pt x="1290" y="869"/>
                        <a:pt x="1277" y="884"/>
                      </a:cubicBezTo>
                      <a:cubicBezTo>
                        <a:pt x="1273" y="908"/>
                        <a:pt x="1268" y="934"/>
                        <a:pt x="1254" y="954"/>
                      </a:cubicBezTo>
                      <a:cubicBezTo>
                        <a:pt x="1251" y="965"/>
                        <a:pt x="1246" y="972"/>
                        <a:pt x="1238" y="980"/>
                      </a:cubicBezTo>
                      <a:cubicBezTo>
                        <a:pt x="1225" y="1020"/>
                        <a:pt x="1189" y="1055"/>
                        <a:pt x="1158" y="1082"/>
                      </a:cubicBezTo>
                      <a:cubicBezTo>
                        <a:pt x="1150" y="1107"/>
                        <a:pt x="1147" y="1106"/>
                        <a:pt x="1123" y="1117"/>
                      </a:cubicBezTo>
                      <a:cubicBezTo>
                        <a:pt x="1108" y="1134"/>
                        <a:pt x="1083" y="1148"/>
                        <a:pt x="1062" y="1156"/>
                      </a:cubicBezTo>
                      <a:cubicBezTo>
                        <a:pt x="1036" y="1196"/>
                        <a:pt x="987" y="1189"/>
                        <a:pt x="944" y="1191"/>
                      </a:cubicBezTo>
                      <a:cubicBezTo>
                        <a:pt x="936" y="1192"/>
                        <a:pt x="928" y="1191"/>
                        <a:pt x="921" y="1194"/>
                      </a:cubicBezTo>
                      <a:cubicBezTo>
                        <a:pt x="914" y="1197"/>
                        <a:pt x="910" y="1207"/>
                        <a:pt x="902" y="1207"/>
                      </a:cubicBezTo>
                      <a:cubicBezTo>
                        <a:pt x="871" y="1208"/>
                        <a:pt x="840" y="1209"/>
                        <a:pt x="809" y="1210"/>
                      </a:cubicBezTo>
                      <a:cubicBezTo>
                        <a:pt x="790" y="1215"/>
                        <a:pt x="776" y="1217"/>
                        <a:pt x="755" y="1220"/>
                      </a:cubicBezTo>
                      <a:cubicBezTo>
                        <a:pt x="661" y="1219"/>
                        <a:pt x="567" y="1219"/>
                        <a:pt x="473" y="1216"/>
                      </a:cubicBezTo>
                      <a:cubicBezTo>
                        <a:pt x="417" y="1214"/>
                        <a:pt x="369" y="1175"/>
                        <a:pt x="320" y="1159"/>
                      </a:cubicBezTo>
                      <a:cubicBezTo>
                        <a:pt x="307" y="1146"/>
                        <a:pt x="277" y="1141"/>
                        <a:pt x="269" y="1133"/>
                      </a:cubicBezTo>
                      <a:cubicBezTo>
                        <a:pt x="268" y="1132"/>
                        <a:pt x="269" y="1129"/>
                        <a:pt x="269" y="1127"/>
                      </a:cubicBezTo>
                      <a:close/>
                    </a:path>
                  </a:pathLst>
                </a:custGeom>
                <a:solidFill>
                  <a:srgbClr val="FFC1C1"/>
                </a:solidFill>
                <a:ln w="19050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1634" name="Freeform 187"/>
                <p:cNvSpPr>
                  <a:spLocks/>
                </p:cNvSpPr>
                <p:nvPr/>
              </p:nvSpPr>
              <p:spPr bwMode="auto">
                <a:xfrm>
                  <a:off x="363" y="603"/>
                  <a:ext cx="382" cy="310"/>
                </a:xfrm>
                <a:custGeom>
                  <a:avLst/>
                  <a:gdLst>
                    <a:gd name="T0" fmla="*/ 8 w 500"/>
                    <a:gd name="T1" fmla="*/ 173 h 445"/>
                    <a:gd name="T2" fmla="*/ 0 w 500"/>
                    <a:gd name="T3" fmla="*/ 159 h 445"/>
                    <a:gd name="T4" fmla="*/ 18 w 500"/>
                    <a:gd name="T5" fmla="*/ 95 h 445"/>
                    <a:gd name="T6" fmla="*/ 21 w 500"/>
                    <a:gd name="T7" fmla="*/ 90 h 445"/>
                    <a:gd name="T8" fmla="*/ 22 w 500"/>
                    <a:gd name="T9" fmla="*/ 78 h 445"/>
                    <a:gd name="T10" fmla="*/ 53 w 500"/>
                    <a:gd name="T11" fmla="*/ 47 h 445"/>
                    <a:gd name="T12" fmla="*/ 77 w 500"/>
                    <a:gd name="T13" fmla="*/ 31 h 445"/>
                    <a:gd name="T14" fmla="*/ 103 w 500"/>
                    <a:gd name="T15" fmla="*/ 18 h 445"/>
                    <a:gd name="T16" fmla="*/ 136 w 500"/>
                    <a:gd name="T17" fmla="*/ 1 h 445"/>
                    <a:gd name="T18" fmla="*/ 305 w 500"/>
                    <a:gd name="T19" fmla="*/ 11 h 445"/>
                    <a:gd name="T20" fmla="*/ 325 w 500"/>
                    <a:gd name="T21" fmla="*/ 40 h 445"/>
                    <a:gd name="T22" fmla="*/ 342 w 500"/>
                    <a:gd name="T23" fmla="*/ 47 h 445"/>
                    <a:gd name="T24" fmla="*/ 356 w 500"/>
                    <a:gd name="T25" fmla="*/ 56 h 445"/>
                    <a:gd name="T26" fmla="*/ 371 w 500"/>
                    <a:gd name="T27" fmla="*/ 85 h 445"/>
                    <a:gd name="T28" fmla="*/ 367 w 500"/>
                    <a:gd name="T29" fmla="*/ 189 h 445"/>
                    <a:gd name="T30" fmla="*/ 356 w 500"/>
                    <a:gd name="T31" fmla="*/ 207 h 445"/>
                    <a:gd name="T32" fmla="*/ 342 w 500"/>
                    <a:gd name="T33" fmla="*/ 232 h 445"/>
                    <a:gd name="T34" fmla="*/ 338 w 500"/>
                    <a:gd name="T35" fmla="*/ 242 h 445"/>
                    <a:gd name="T36" fmla="*/ 326 w 500"/>
                    <a:gd name="T37" fmla="*/ 249 h 445"/>
                    <a:gd name="T38" fmla="*/ 312 w 500"/>
                    <a:gd name="T39" fmla="*/ 264 h 445"/>
                    <a:gd name="T40" fmla="*/ 306 w 500"/>
                    <a:gd name="T41" fmla="*/ 269 h 445"/>
                    <a:gd name="T42" fmla="*/ 290 w 500"/>
                    <a:gd name="T43" fmla="*/ 286 h 445"/>
                    <a:gd name="T44" fmla="*/ 235 w 500"/>
                    <a:gd name="T45" fmla="*/ 301 h 445"/>
                    <a:gd name="T46" fmla="*/ 125 w 500"/>
                    <a:gd name="T47" fmla="*/ 299 h 445"/>
                    <a:gd name="T48" fmla="*/ 108 w 500"/>
                    <a:gd name="T49" fmla="*/ 290 h 445"/>
                    <a:gd name="T50" fmla="*/ 70 w 500"/>
                    <a:gd name="T51" fmla="*/ 268 h 445"/>
                    <a:gd name="T52" fmla="*/ 55 w 500"/>
                    <a:gd name="T53" fmla="*/ 254 h 445"/>
                    <a:gd name="T54" fmla="*/ 21 w 500"/>
                    <a:gd name="T55" fmla="*/ 212 h 445"/>
                    <a:gd name="T56" fmla="*/ 8 w 500"/>
                    <a:gd name="T57" fmla="*/ 173 h 445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w 500"/>
                    <a:gd name="T88" fmla="*/ 0 h 445"/>
                    <a:gd name="T89" fmla="*/ 500 w 500"/>
                    <a:gd name="T90" fmla="*/ 445 h 445"/>
                  </a:gdLst>
                  <a:ahLst/>
                  <a:cxnLst>
                    <a:cxn ang="T58">
                      <a:pos x="T0" y="T1"/>
                    </a:cxn>
                    <a:cxn ang="T59">
                      <a:pos x="T2" y="T3"/>
                    </a:cxn>
                    <a:cxn ang="T60">
                      <a:pos x="T4" y="T5"/>
                    </a:cxn>
                    <a:cxn ang="T61">
                      <a:pos x="T6" y="T7"/>
                    </a:cxn>
                    <a:cxn ang="T62">
                      <a:pos x="T8" y="T9"/>
                    </a:cxn>
                    <a:cxn ang="T63">
                      <a:pos x="T10" y="T11"/>
                    </a:cxn>
                    <a:cxn ang="T64">
                      <a:pos x="T12" y="T13"/>
                    </a:cxn>
                    <a:cxn ang="T65">
                      <a:pos x="T14" y="T15"/>
                    </a:cxn>
                    <a:cxn ang="T66">
                      <a:pos x="T16" y="T17"/>
                    </a:cxn>
                    <a:cxn ang="T67">
                      <a:pos x="T18" y="T19"/>
                    </a:cxn>
                    <a:cxn ang="T68">
                      <a:pos x="T20" y="T21"/>
                    </a:cxn>
                    <a:cxn ang="T69">
                      <a:pos x="T22" y="T23"/>
                    </a:cxn>
                    <a:cxn ang="T70">
                      <a:pos x="T24" y="T25"/>
                    </a:cxn>
                    <a:cxn ang="T71">
                      <a:pos x="T26" y="T27"/>
                    </a:cxn>
                    <a:cxn ang="T72">
                      <a:pos x="T28" y="T29"/>
                    </a:cxn>
                    <a:cxn ang="T73">
                      <a:pos x="T30" y="T31"/>
                    </a:cxn>
                    <a:cxn ang="T74">
                      <a:pos x="T32" y="T33"/>
                    </a:cxn>
                    <a:cxn ang="T75">
                      <a:pos x="T34" y="T35"/>
                    </a:cxn>
                    <a:cxn ang="T76">
                      <a:pos x="T36" y="T37"/>
                    </a:cxn>
                    <a:cxn ang="T77">
                      <a:pos x="T38" y="T39"/>
                    </a:cxn>
                    <a:cxn ang="T78">
                      <a:pos x="T40" y="T41"/>
                    </a:cxn>
                    <a:cxn ang="T79">
                      <a:pos x="T42" y="T43"/>
                    </a:cxn>
                    <a:cxn ang="T80">
                      <a:pos x="T44" y="T45"/>
                    </a:cxn>
                    <a:cxn ang="T81">
                      <a:pos x="T46" y="T47"/>
                    </a:cxn>
                    <a:cxn ang="T82">
                      <a:pos x="T48" y="T49"/>
                    </a:cxn>
                    <a:cxn ang="T83">
                      <a:pos x="T50" y="T51"/>
                    </a:cxn>
                    <a:cxn ang="T84">
                      <a:pos x="T52" y="T53"/>
                    </a:cxn>
                    <a:cxn ang="T85">
                      <a:pos x="T54" y="T55"/>
                    </a:cxn>
                    <a:cxn ang="T86">
                      <a:pos x="T56" y="T57"/>
                    </a:cxn>
                  </a:cxnLst>
                  <a:rect l="T87" t="T88" r="T89" b="T90"/>
                  <a:pathLst>
                    <a:path w="500" h="445">
                      <a:moveTo>
                        <a:pt x="10" y="249"/>
                      </a:moveTo>
                      <a:cubicBezTo>
                        <a:pt x="5" y="242"/>
                        <a:pt x="3" y="236"/>
                        <a:pt x="0" y="228"/>
                      </a:cubicBezTo>
                      <a:cubicBezTo>
                        <a:pt x="4" y="194"/>
                        <a:pt x="1" y="162"/>
                        <a:pt x="24" y="136"/>
                      </a:cubicBezTo>
                      <a:cubicBezTo>
                        <a:pt x="25" y="134"/>
                        <a:pt x="26" y="131"/>
                        <a:pt x="27" y="129"/>
                      </a:cubicBezTo>
                      <a:cubicBezTo>
                        <a:pt x="28" y="123"/>
                        <a:pt x="27" y="117"/>
                        <a:pt x="29" y="112"/>
                      </a:cubicBezTo>
                      <a:cubicBezTo>
                        <a:pt x="31" y="104"/>
                        <a:pt x="63" y="77"/>
                        <a:pt x="70" y="67"/>
                      </a:cubicBezTo>
                      <a:cubicBezTo>
                        <a:pt x="74" y="53"/>
                        <a:pt x="89" y="50"/>
                        <a:pt x="101" y="45"/>
                      </a:cubicBezTo>
                      <a:cubicBezTo>
                        <a:pt x="106" y="28"/>
                        <a:pt x="120" y="30"/>
                        <a:pt x="135" y="26"/>
                      </a:cubicBezTo>
                      <a:cubicBezTo>
                        <a:pt x="150" y="15"/>
                        <a:pt x="160" y="7"/>
                        <a:pt x="178" y="2"/>
                      </a:cubicBezTo>
                      <a:cubicBezTo>
                        <a:pt x="408" y="4"/>
                        <a:pt x="304" y="0"/>
                        <a:pt x="399" y="16"/>
                      </a:cubicBezTo>
                      <a:cubicBezTo>
                        <a:pt x="414" y="27"/>
                        <a:pt x="415" y="44"/>
                        <a:pt x="425" y="57"/>
                      </a:cubicBezTo>
                      <a:cubicBezTo>
                        <a:pt x="430" y="63"/>
                        <a:pt x="440" y="65"/>
                        <a:pt x="447" y="67"/>
                      </a:cubicBezTo>
                      <a:cubicBezTo>
                        <a:pt x="452" y="76"/>
                        <a:pt x="458" y="75"/>
                        <a:pt x="466" y="81"/>
                      </a:cubicBezTo>
                      <a:cubicBezTo>
                        <a:pt x="470" y="97"/>
                        <a:pt x="473" y="110"/>
                        <a:pt x="485" y="122"/>
                      </a:cubicBezTo>
                      <a:cubicBezTo>
                        <a:pt x="499" y="169"/>
                        <a:pt x="500" y="225"/>
                        <a:pt x="480" y="271"/>
                      </a:cubicBezTo>
                      <a:cubicBezTo>
                        <a:pt x="478" y="286"/>
                        <a:pt x="479" y="290"/>
                        <a:pt x="466" y="297"/>
                      </a:cubicBezTo>
                      <a:cubicBezTo>
                        <a:pt x="459" y="307"/>
                        <a:pt x="453" y="321"/>
                        <a:pt x="447" y="333"/>
                      </a:cubicBezTo>
                      <a:cubicBezTo>
                        <a:pt x="445" y="338"/>
                        <a:pt x="446" y="344"/>
                        <a:pt x="442" y="348"/>
                      </a:cubicBezTo>
                      <a:cubicBezTo>
                        <a:pt x="438" y="352"/>
                        <a:pt x="427" y="357"/>
                        <a:pt x="427" y="357"/>
                      </a:cubicBezTo>
                      <a:cubicBezTo>
                        <a:pt x="419" y="370"/>
                        <a:pt x="425" y="362"/>
                        <a:pt x="408" y="379"/>
                      </a:cubicBezTo>
                      <a:cubicBezTo>
                        <a:pt x="406" y="381"/>
                        <a:pt x="401" y="386"/>
                        <a:pt x="401" y="386"/>
                      </a:cubicBezTo>
                      <a:cubicBezTo>
                        <a:pt x="397" y="400"/>
                        <a:pt x="389" y="401"/>
                        <a:pt x="379" y="410"/>
                      </a:cubicBezTo>
                      <a:cubicBezTo>
                        <a:pt x="348" y="437"/>
                        <a:pt x="369" y="428"/>
                        <a:pt x="307" y="432"/>
                      </a:cubicBezTo>
                      <a:cubicBezTo>
                        <a:pt x="261" y="445"/>
                        <a:pt x="209" y="443"/>
                        <a:pt x="163" y="429"/>
                      </a:cubicBezTo>
                      <a:cubicBezTo>
                        <a:pt x="156" y="424"/>
                        <a:pt x="149" y="423"/>
                        <a:pt x="142" y="417"/>
                      </a:cubicBezTo>
                      <a:cubicBezTo>
                        <a:pt x="125" y="403"/>
                        <a:pt x="112" y="389"/>
                        <a:pt x="91" y="384"/>
                      </a:cubicBezTo>
                      <a:cubicBezTo>
                        <a:pt x="86" y="374"/>
                        <a:pt x="79" y="373"/>
                        <a:pt x="72" y="364"/>
                      </a:cubicBezTo>
                      <a:cubicBezTo>
                        <a:pt x="56" y="343"/>
                        <a:pt x="49" y="320"/>
                        <a:pt x="27" y="304"/>
                      </a:cubicBezTo>
                      <a:cubicBezTo>
                        <a:pt x="18" y="282"/>
                        <a:pt x="10" y="275"/>
                        <a:pt x="10" y="249"/>
                      </a:cubicBezTo>
                      <a:close/>
                    </a:path>
                  </a:pathLst>
                </a:custGeom>
                <a:solidFill>
                  <a:srgbClr val="BFBFBF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dirty="0"/>
                </a:p>
              </p:txBody>
            </p:sp>
          </p:grpSp>
          <p:sp>
            <p:nvSpPr>
              <p:cNvPr id="1632" name="5-Point Star 1631"/>
              <p:cNvSpPr/>
              <p:nvPr/>
            </p:nvSpPr>
            <p:spPr>
              <a:xfrm>
                <a:off x="3436301" y="3364979"/>
                <a:ext cx="201217" cy="201217"/>
              </a:xfrm>
              <a:prstGeom prst="star5">
                <a:avLst/>
              </a:prstGeom>
              <a:solidFill>
                <a:srgbClr val="FF00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549" name="Group 617"/>
            <p:cNvGrpSpPr/>
            <p:nvPr/>
          </p:nvGrpSpPr>
          <p:grpSpPr>
            <a:xfrm>
              <a:off x="5935820" y="2209545"/>
              <a:ext cx="987288" cy="903975"/>
              <a:chOff x="3171214" y="2912992"/>
              <a:chExt cx="987288" cy="903975"/>
            </a:xfrm>
          </p:grpSpPr>
          <p:grpSp>
            <p:nvGrpSpPr>
              <p:cNvPr id="1627" name="Group 193"/>
              <p:cNvGrpSpPr>
                <a:grpSpLocks/>
              </p:cNvGrpSpPr>
              <p:nvPr/>
            </p:nvGrpSpPr>
            <p:grpSpPr bwMode="auto">
              <a:xfrm>
                <a:off x="3171214" y="2912992"/>
                <a:ext cx="987288" cy="903975"/>
                <a:chOff x="311" y="500"/>
                <a:chExt cx="474" cy="434"/>
              </a:xfrm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grpSpPr>
            <p:sp>
              <p:nvSpPr>
                <p:cNvPr id="1629" name="Freeform 186"/>
                <p:cNvSpPr>
                  <a:spLocks/>
                </p:cNvSpPr>
                <p:nvPr/>
              </p:nvSpPr>
              <p:spPr bwMode="auto">
                <a:xfrm>
                  <a:off x="311" y="500"/>
                  <a:ext cx="474" cy="434"/>
                </a:xfrm>
                <a:custGeom>
                  <a:avLst/>
                  <a:gdLst>
                    <a:gd name="T0" fmla="*/ 94 w 1363"/>
                    <a:gd name="T1" fmla="*/ 401 h 1220"/>
                    <a:gd name="T2" fmla="*/ 74 w 1363"/>
                    <a:gd name="T3" fmla="*/ 384 h 1220"/>
                    <a:gd name="T4" fmla="*/ 61 w 1363"/>
                    <a:gd name="T5" fmla="*/ 371 h 1220"/>
                    <a:gd name="T6" fmla="*/ 50 w 1363"/>
                    <a:gd name="T7" fmla="*/ 355 h 1220"/>
                    <a:gd name="T8" fmla="*/ 45 w 1363"/>
                    <a:gd name="T9" fmla="*/ 345 h 1220"/>
                    <a:gd name="T10" fmla="*/ 35 w 1363"/>
                    <a:gd name="T11" fmla="*/ 334 h 1220"/>
                    <a:gd name="T12" fmla="*/ 30 w 1363"/>
                    <a:gd name="T13" fmla="*/ 323 h 1220"/>
                    <a:gd name="T14" fmla="*/ 19 w 1363"/>
                    <a:gd name="T15" fmla="*/ 302 h 1220"/>
                    <a:gd name="T16" fmla="*/ 14 w 1363"/>
                    <a:gd name="T17" fmla="*/ 277 h 1220"/>
                    <a:gd name="T18" fmla="*/ 8 w 1363"/>
                    <a:gd name="T19" fmla="*/ 256 h 1220"/>
                    <a:gd name="T20" fmla="*/ 16 w 1363"/>
                    <a:gd name="T21" fmla="*/ 166 h 1220"/>
                    <a:gd name="T22" fmla="*/ 21 w 1363"/>
                    <a:gd name="T23" fmla="*/ 157 h 1220"/>
                    <a:gd name="T24" fmla="*/ 31 w 1363"/>
                    <a:gd name="T25" fmla="*/ 123 h 1220"/>
                    <a:gd name="T26" fmla="*/ 38 w 1363"/>
                    <a:gd name="T27" fmla="*/ 110 h 1220"/>
                    <a:gd name="T28" fmla="*/ 41 w 1363"/>
                    <a:gd name="T29" fmla="*/ 95 h 1220"/>
                    <a:gd name="T30" fmla="*/ 53 w 1363"/>
                    <a:gd name="T31" fmla="*/ 82 h 1220"/>
                    <a:gd name="T32" fmla="*/ 64 w 1363"/>
                    <a:gd name="T33" fmla="*/ 72 h 1220"/>
                    <a:gd name="T34" fmla="*/ 67 w 1363"/>
                    <a:gd name="T35" fmla="*/ 70 h 1220"/>
                    <a:gd name="T36" fmla="*/ 69 w 1363"/>
                    <a:gd name="T37" fmla="*/ 66 h 1220"/>
                    <a:gd name="T38" fmla="*/ 78 w 1363"/>
                    <a:gd name="T39" fmla="*/ 60 h 1220"/>
                    <a:gd name="T40" fmla="*/ 89 w 1363"/>
                    <a:gd name="T41" fmla="*/ 51 h 1220"/>
                    <a:gd name="T42" fmla="*/ 98 w 1363"/>
                    <a:gd name="T43" fmla="*/ 44 h 1220"/>
                    <a:gd name="T44" fmla="*/ 118 w 1363"/>
                    <a:gd name="T45" fmla="*/ 30 h 1220"/>
                    <a:gd name="T46" fmla="*/ 140 w 1363"/>
                    <a:gd name="T47" fmla="*/ 18 h 1220"/>
                    <a:gd name="T48" fmla="*/ 214 w 1363"/>
                    <a:gd name="T49" fmla="*/ 5 h 1220"/>
                    <a:gd name="T50" fmla="*/ 317 w 1363"/>
                    <a:gd name="T51" fmla="*/ 7 h 1220"/>
                    <a:gd name="T52" fmla="*/ 366 w 1363"/>
                    <a:gd name="T53" fmla="*/ 11 h 1220"/>
                    <a:gd name="T54" fmla="*/ 378 w 1363"/>
                    <a:gd name="T55" fmla="*/ 15 h 1220"/>
                    <a:gd name="T56" fmla="*/ 389 w 1363"/>
                    <a:gd name="T57" fmla="*/ 21 h 1220"/>
                    <a:gd name="T58" fmla="*/ 398 w 1363"/>
                    <a:gd name="T59" fmla="*/ 24 h 1220"/>
                    <a:gd name="T60" fmla="*/ 411 w 1363"/>
                    <a:gd name="T61" fmla="*/ 32 h 1220"/>
                    <a:gd name="T62" fmla="*/ 417 w 1363"/>
                    <a:gd name="T63" fmla="*/ 41 h 1220"/>
                    <a:gd name="T64" fmla="*/ 440 w 1363"/>
                    <a:gd name="T65" fmla="*/ 49 h 1220"/>
                    <a:gd name="T66" fmla="*/ 446 w 1363"/>
                    <a:gd name="T67" fmla="*/ 65 h 1220"/>
                    <a:gd name="T68" fmla="*/ 458 w 1363"/>
                    <a:gd name="T69" fmla="*/ 73 h 1220"/>
                    <a:gd name="T70" fmla="*/ 466 w 1363"/>
                    <a:gd name="T71" fmla="*/ 128 h 1220"/>
                    <a:gd name="T72" fmla="*/ 469 w 1363"/>
                    <a:gd name="T73" fmla="*/ 162 h 1220"/>
                    <a:gd name="T74" fmla="*/ 473 w 1363"/>
                    <a:gd name="T75" fmla="*/ 185 h 1220"/>
                    <a:gd name="T76" fmla="*/ 468 w 1363"/>
                    <a:gd name="T77" fmla="*/ 210 h 1220"/>
                    <a:gd name="T78" fmla="*/ 467 w 1363"/>
                    <a:gd name="T79" fmla="*/ 252 h 1220"/>
                    <a:gd name="T80" fmla="*/ 457 w 1363"/>
                    <a:gd name="T81" fmla="*/ 297 h 1220"/>
                    <a:gd name="T82" fmla="*/ 444 w 1363"/>
                    <a:gd name="T83" fmla="*/ 314 h 1220"/>
                    <a:gd name="T84" fmla="*/ 436 w 1363"/>
                    <a:gd name="T85" fmla="*/ 339 h 1220"/>
                    <a:gd name="T86" fmla="*/ 431 w 1363"/>
                    <a:gd name="T87" fmla="*/ 349 h 1220"/>
                    <a:gd name="T88" fmla="*/ 403 w 1363"/>
                    <a:gd name="T89" fmla="*/ 385 h 1220"/>
                    <a:gd name="T90" fmla="*/ 391 w 1363"/>
                    <a:gd name="T91" fmla="*/ 397 h 1220"/>
                    <a:gd name="T92" fmla="*/ 369 w 1363"/>
                    <a:gd name="T93" fmla="*/ 411 h 1220"/>
                    <a:gd name="T94" fmla="*/ 328 w 1363"/>
                    <a:gd name="T95" fmla="*/ 424 h 1220"/>
                    <a:gd name="T96" fmla="*/ 320 w 1363"/>
                    <a:gd name="T97" fmla="*/ 425 h 1220"/>
                    <a:gd name="T98" fmla="*/ 314 w 1363"/>
                    <a:gd name="T99" fmla="*/ 429 h 1220"/>
                    <a:gd name="T100" fmla="*/ 281 w 1363"/>
                    <a:gd name="T101" fmla="*/ 430 h 1220"/>
                    <a:gd name="T102" fmla="*/ 263 w 1363"/>
                    <a:gd name="T103" fmla="*/ 434 h 1220"/>
                    <a:gd name="T104" fmla="*/ 164 w 1363"/>
                    <a:gd name="T105" fmla="*/ 433 h 1220"/>
                    <a:gd name="T106" fmla="*/ 111 w 1363"/>
                    <a:gd name="T107" fmla="*/ 412 h 1220"/>
                    <a:gd name="T108" fmla="*/ 94 w 1363"/>
                    <a:gd name="T109" fmla="*/ 403 h 1220"/>
                    <a:gd name="T110" fmla="*/ 94 w 1363"/>
                    <a:gd name="T111" fmla="*/ 401 h 1220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w 1363"/>
                    <a:gd name="T169" fmla="*/ 0 h 1220"/>
                    <a:gd name="T170" fmla="*/ 1363 w 1363"/>
                    <a:gd name="T171" fmla="*/ 1220 h 1220"/>
                  </a:gdLst>
                  <a:ahLst/>
                  <a:cxnLst>
                    <a:cxn ang="T112">
                      <a:pos x="T0" y="T1"/>
                    </a:cxn>
                    <a:cxn ang="T113">
                      <a:pos x="T2" y="T3"/>
                    </a:cxn>
                    <a:cxn ang="T114">
                      <a:pos x="T4" y="T5"/>
                    </a:cxn>
                    <a:cxn ang="T115">
                      <a:pos x="T6" y="T7"/>
                    </a:cxn>
                    <a:cxn ang="T116">
                      <a:pos x="T8" y="T9"/>
                    </a:cxn>
                    <a:cxn ang="T117">
                      <a:pos x="T10" y="T11"/>
                    </a:cxn>
                    <a:cxn ang="T118">
                      <a:pos x="T12" y="T13"/>
                    </a:cxn>
                    <a:cxn ang="T119">
                      <a:pos x="T14" y="T15"/>
                    </a:cxn>
                    <a:cxn ang="T120">
                      <a:pos x="T16" y="T17"/>
                    </a:cxn>
                    <a:cxn ang="T121">
                      <a:pos x="T18" y="T19"/>
                    </a:cxn>
                    <a:cxn ang="T122">
                      <a:pos x="T20" y="T21"/>
                    </a:cxn>
                    <a:cxn ang="T123">
                      <a:pos x="T22" y="T23"/>
                    </a:cxn>
                    <a:cxn ang="T124">
                      <a:pos x="T24" y="T25"/>
                    </a:cxn>
                    <a:cxn ang="T125">
                      <a:pos x="T26" y="T27"/>
                    </a:cxn>
                    <a:cxn ang="T126">
                      <a:pos x="T28" y="T29"/>
                    </a:cxn>
                    <a:cxn ang="T127">
                      <a:pos x="T30" y="T31"/>
                    </a:cxn>
                    <a:cxn ang="T128">
                      <a:pos x="T32" y="T33"/>
                    </a:cxn>
                    <a:cxn ang="T129">
                      <a:pos x="T34" y="T35"/>
                    </a:cxn>
                    <a:cxn ang="T130">
                      <a:pos x="T36" y="T37"/>
                    </a:cxn>
                    <a:cxn ang="T131">
                      <a:pos x="T38" y="T39"/>
                    </a:cxn>
                    <a:cxn ang="T132">
                      <a:pos x="T40" y="T41"/>
                    </a:cxn>
                    <a:cxn ang="T133">
                      <a:pos x="T42" y="T43"/>
                    </a:cxn>
                    <a:cxn ang="T134">
                      <a:pos x="T44" y="T45"/>
                    </a:cxn>
                    <a:cxn ang="T135">
                      <a:pos x="T46" y="T47"/>
                    </a:cxn>
                    <a:cxn ang="T136">
                      <a:pos x="T48" y="T49"/>
                    </a:cxn>
                    <a:cxn ang="T137">
                      <a:pos x="T50" y="T51"/>
                    </a:cxn>
                    <a:cxn ang="T138">
                      <a:pos x="T52" y="T53"/>
                    </a:cxn>
                    <a:cxn ang="T139">
                      <a:pos x="T54" y="T55"/>
                    </a:cxn>
                    <a:cxn ang="T140">
                      <a:pos x="T56" y="T57"/>
                    </a:cxn>
                    <a:cxn ang="T141">
                      <a:pos x="T58" y="T59"/>
                    </a:cxn>
                    <a:cxn ang="T142">
                      <a:pos x="T60" y="T61"/>
                    </a:cxn>
                    <a:cxn ang="T143">
                      <a:pos x="T62" y="T63"/>
                    </a:cxn>
                    <a:cxn ang="T144">
                      <a:pos x="T64" y="T65"/>
                    </a:cxn>
                    <a:cxn ang="T145">
                      <a:pos x="T66" y="T67"/>
                    </a:cxn>
                    <a:cxn ang="T146">
                      <a:pos x="T68" y="T69"/>
                    </a:cxn>
                    <a:cxn ang="T147">
                      <a:pos x="T70" y="T71"/>
                    </a:cxn>
                    <a:cxn ang="T148">
                      <a:pos x="T72" y="T73"/>
                    </a:cxn>
                    <a:cxn ang="T149">
                      <a:pos x="T74" y="T75"/>
                    </a:cxn>
                    <a:cxn ang="T150">
                      <a:pos x="T76" y="T77"/>
                    </a:cxn>
                    <a:cxn ang="T151">
                      <a:pos x="T78" y="T79"/>
                    </a:cxn>
                    <a:cxn ang="T152">
                      <a:pos x="T80" y="T81"/>
                    </a:cxn>
                    <a:cxn ang="T153">
                      <a:pos x="T82" y="T83"/>
                    </a:cxn>
                    <a:cxn ang="T154">
                      <a:pos x="T84" y="T85"/>
                    </a:cxn>
                    <a:cxn ang="T155">
                      <a:pos x="T86" y="T87"/>
                    </a:cxn>
                    <a:cxn ang="T156">
                      <a:pos x="T88" y="T89"/>
                    </a:cxn>
                    <a:cxn ang="T157">
                      <a:pos x="T90" y="T91"/>
                    </a:cxn>
                    <a:cxn ang="T158">
                      <a:pos x="T92" y="T93"/>
                    </a:cxn>
                    <a:cxn ang="T159">
                      <a:pos x="T94" y="T95"/>
                    </a:cxn>
                    <a:cxn ang="T160">
                      <a:pos x="T96" y="T97"/>
                    </a:cxn>
                    <a:cxn ang="T161">
                      <a:pos x="T98" y="T99"/>
                    </a:cxn>
                    <a:cxn ang="T162">
                      <a:pos x="T100" y="T101"/>
                    </a:cxn>
                    <a:cxn ang="T163">
                      <a:pos x="T102" y="T103"/>
                    </a:cxn>
                    <a:cxn ang="T164">
                      <a:pos x="T104" y="T105"/>
                    </a:cxn>
                    <a:cxn ang="T165">
                      <a:pos x="T106" y="T107"/>
                    </a:cxn>
                    <a:cxn ang="T166">
                      <a:pos x="T108" y="T109"/>
                    </a:cxn>
                    <a:cxn ang="T167">
                      <a:pos x="T110" y="T111"/>
                    </a:cxn>
                  </a:cxnLst>
                  <a:rect l="T168" t="T169" r="T170" b="T171"/>
                  <a:pathLst>
                    <a:path w="1363" h="1220">
                      <a:moveTo>
                        <a:pt x="269" y="1127"/>
                      </a:moveTo>
                      <a:cubicBezTo>
                        <a:pt x="252" y="1110"/>
                        <a:pt x="231" y="1096"/>
                        <a:pt x="214" y="1079"/>
                      </a:cubicBezTo>
                      <a:cubicBezTo>
                        <a:pt x="201" y="1066"/>
                        <a:pt x="192" y="1055"/>
                        <a:pt x="176" y="1044"/>
                      </a:cubicBezTo>
                      <a:cubicBezTo>
                        <a:pt x="166" y="1030"/>
                        <a:pt x="158" y="1008"/>
                        <a:pt x="144" y="999"/>
                      </a:cubicBezTo>
                      <a:cubicBezTo>
                        <a:pt x="140" y="986"/>
                        <a:pt x="137" y="980"/>
                        <a:pt x="128" y="970"/>
                      </a:cubicBezTo>
                      <a:cubicBezTo>
                        <a:pt x="124" y="955"/>
                        <a:pt x="112" y="950"/>
                        <a:pt x="102" y="938"/>
                      </a:cubicBezTo>
                      <a:cubicBezTo>
                        <a:pt x="95" y="929"/>
                        <a:pt x="93" y="918"/>
                        <a:pt x="86" y="909"/>
                      </a:cubicBezTo>
                      <a:cubicBezTo>
                        <a:pt x="79" y="887"/>
                        <a:pt x="61" y="871"/>
                        <a:pt x="54" y="848"/>
                      </a:cubicBezTo>
                      <a:cubicBezTo>
                        <a:pt x="53" y="825"/>
                        <a:pt x="60" y="795"/>
                        <a:pt x="41" y="778"/>
                      </a:cubicBezTo>
                      <a:cubicBezTo>
                        <a:pt x="35" y="759"/>
                        <a:pt x="28" y="739"/>
                        <a:pt x="22" y="720"/>
                      </a:cubicBezTo>
                      <a:cubicBezTo>
                        <a:pt x="23" y="680"/>
                        <a:pt x="0" y="525"/>
                        <a:pt x="45" y="468"/>
                      </a:cubicBezTo>
                      <a:cubicBezTo>
                        <a:pt x="48" y="454"/>
                        <a:pt x="51" y="451"/>
                        <a:pt x="61" y="442"/>
                      </a:cubicBezTo>
                      <a:cubicBezTo>
                        <a:pt x="66" y="418"/>
                        <a:pt x="59" y="356"/>
                        <a:pt x="89" y="346"/>
                      </a:cubicBezTo>
                      <a:cubicBezTo>
                        <a:pt x="98" y="333"/>
                        <a:pt x="98" y="318"/>
                        <a:pt x="109" y="308"/>
                      </a:cubicBezTo>
                      <a:cubicBezTo>
                        <a:pt x="113" y="294"/>
                        <a:pt x="113" y="279"/>
                        <a:pt x="118" y="266"/>
                      </a:cubicBezTo>
                      <a:cubicBezTo>
                        <a:pt x="121" y="259"/>
                        <a:pt x="146" y="236"/>
                        <a:pt x="153" y="231"/>
                      </a:cubicBezTo>
                      <a:cubicBezTo>
                        <a:pt x="159" y="215"/>
                        <a:pt x="173" y="212"/>
                        <a:pt x="185" y="202"/>
                      </a:cubicBezTo>
                      <a:cubicBezTo>
                        <a:pt x="187" y="200"/>
                        <a:pt x="190" y="198"/>
                        <a:pt x="192" y="196"/>
                      </a:cubicBezTo>
                      <a:cubicBezTo>
                        <a:pt x="194" y="193"/>
                        <a:pt x="195" y="189"/>
                        <a:pt x="198" y="186"/>
                      </a:cubicBezTo>
                      <a:cubicBezTo>
                        <a:pt x="206" y="178"/>
                        <a:pt x="217" y="179"/>
                        <a:pt x="224" y="170"/>
                      </a:cubicBezTo>
                      <a:cubicBezTo>
                        <a:pt x="234" y="157"/>
                        <a:pt x="240" y="150"/>
                        <a:pt x="256" y="144"/>
                      </a:cubicBezTo>
                      <a:cubicBezTo>
                        <a:pt x="263" y="133"/>
                        <a:pt x="269" y="129"/>
                        <a:pt x="281" y="125"/>
                      </a:cubicBezTo>
                      <a:cubicBezTo>
                        <a:pt x="299" y="109"/>
                        <a:pt x="315" y="91"/>
                        <a:pt x="339" y="84"/>
                      </a:cubicBezTo>
                      <a:cubicBezTo>
                        <a:pt x="357" y="63"/>
                        <a:pt x="376" y="57"/>
                        <a:pt x="403" y="52"/>
                      </a:cubicBezTo>
                      <a:cubicBezTo>
                        <a:pt x="448" y="0"/>
                        <a:pt x="559" y="15"/>
                        <a:pt x="614" y="13"/>
                      </a:cubicBezTo>
                      <a:cubicBezTo>
                        <a:pt x="713" y="2"/>
                        <a:pt x="813" y="15"/>
                        <a:pt x="912" y="20"/>
                      </a:cubicBezTo>
                      <a:cubicBezTo>
                        <a:pt x="955" y="34"/>
                        <a:pt x="1013" y="31"/>
                        <a:pt x="1053" y="32"/>
                      </a:cubicBezTo>
                      <a:cubicBezTo>
                        <a:pt x="1064" y="37"/>
                        <a:pt x="1076" y="38"/>
                        <a:pt x="1088" y="42"/>
                      </a:cubicBezTo>
                      <a:cubicBezTo>
                        <a:pt x="1098" y="49"/>
                        <a:pt x="1108" y="54"/>
                        <a:pt x="1120" y="58"/>
                      </a:cubicBezTo>
                      <a:cubicBezTo>
                        <a:pt x="1144" y="74"/>
                        <a:pt x="1110" y="53"/>
                        <a:pt x="1145" y="68"/>
                      </a:cubicBezTo>
                      <a:cubicBezTo>
                        <a:pt x="1158" y="74"/>
                        <a:pt x="1167" y="86"/>
                        <a:pt x="1181" y="90"/>
                      </a:cubicBezTo>
                      <a:cubicBezTo>
                        <a:pt x="1193" y="98"/>
                        <a:pt x="1190" y="106"/>
                        <a:pt x="1200" y="116"/>
                      </a:cubicBezTo>
                      <a:cubicBezTo>
                        <a:pt x="1214" y="130"/>
                        <a:pt x="1246" y="133"/>
                        <a:pt x="1264" y="138"/>
                      </a:cubicBezTo>
                      <a:cubicBezTo>
                        <a:pt x="1274" y="155"/>
                        <a:pt x="1262" y="177"/>
                        <a:pt x="1283" y="183"/>
                      </a:cubicBezTo>
                      <a:cubicBezTo>
                        <a:pt x="1291" y="195"/>
                        <a:pt x="1304" y="200"/>
                        <a:pt x="1318" y="205"/>
                      </a:cubicBezTo>
                      <a:cubicBezTo>
                        <a:pt x="1319" y="236"/>
                        <a:pt x="1313" y="331"/>
                        <a:pt x="1341" y="359"/>
                      </a:cubicBezTo>
                      <a:cubicBezTo>
                        <a:pt x="1351" y="390"/>
                        <a:pt x="1341" y="424"/>
                        <a:pt x="1350" y="455"/>
                      </a:cubicBezTo>
                      <a:cubicBezTo>
                        <a:pt x="1353" y="476"/>
                        <a:pt x="1356" y="498"/>
                        <a:pt x="1360" y="519"/>
                      </a:cubicBezTo>
                      <a:cubicBezTo>
                        <a:pt x="1358" y="555"/>
                        <a:pt x="1363" y="565"/>
                        <a:pt x="1347" y="589"/>
                      </a:cubicBezTo>
                      <a:cubicBezTo>
                        <a:pt x="1344" y="635"/>
                        <a:pt x="1342" y="661"/>
                        <a:pt x="1344" y="708"/>
                      </a:cubicBezTo>
                      <a:cubicBezTo>
                        <a:pt x="1342" y="761"/>
                        <a:pt x="1358" y="806"/>
                        <a:pt x="1315" y="836"/>
                      </a:cubicBezTo>
                      <a:cubicBezTo>
                        <a:pt x="1304" y="853"/>
                        <a:pt x="1290" y="869"/>
                        <a:pt x="1277" y="884"/>
                      </a:cubicBezTo>
                      <a:cubicBezTo>
                        <a:pt x="1273" y="908"/>
                        <a:pt x="1268" y="934"/>
                        <a:pt x="1254" y="954"/>
                      </a:cubicBezTo>
                      <a:cubicBezTo>
                        <a:pt x="1251" y="965"/>
                        <a:pt x="1246" y="972"/>
                        <a:pt x="1238" y="980"/>
                      </a:cubicBezTo>
                      <a:cubicBezTo>
                        <a:pt x="1225" y="1020"/>
                        <a:pt x="1189" y="1055"/>
                        <a:pt x="1158" y="1082"/>
                      </a:cubicBezTo>
                      <a:cubicBezTo>
                        <a:pt x="1150" y="1107"/>
                        <a:pt x="1147" y="1106"/>
                        <a:pt x="1123" y="1117"/>
                      </a:cubicBezTo>
                      <a:cubicBezTo>
                        <a:pt x="1108" y="1134"/>
                        <a:pt x="1083" y="1148"/>
                        <a:pt x="1062" y="1156"/>
                      </a:cubicBezTo>
                      <a:cubicBezTo>
                        <a:pt x="1036" y="1196"/>
                        <a:pt x="987" y="1189"/>
                        <a:pt x="944" y="1191"/>
                      </a:cubicBezTo>
                      <a:cubicBezTo>
                        <a:pt x="936" y="1192"/>
                        <a:pt x="928" y="1191"/>
                        <a:pt x="921" y="1194"/>
                      </a:cubicBezTo>
                      <a:cubicBezTo>
                        <a:pt x="914" y="1197"/>
                        <a:pt x="910" y="1207"/>
                        <a:pt x="902" y="1207"/>
                      </a:cubicBezTo>
                      <a:cubicBezTo>
                        <a:pt x="871" y="1208"/>
                        <a:pt x="840" y="1209"/>
                        <a:pt x="809" y="1210"/>
                      </a:cubicBezTo>
                      <a:cubicBezTo>
                        <a:pt x="790" y="1215"/>
                        <a:pt x="776" y="1217"/>
                        <a:pt x="755" y="1220"/>
                      </a:cubicBezTo>
                      <a:cubicBezTo>
                        <a:pt x="661" y="1219"/>
                        <a:pt x="567" y="1219"/>
                        <a:pt x="473" y="1216"/>
                      </a:cubicBezTo>
                      <a:cubicBezTo>
                        <a:pt x="417" y="1214"/>
                        <a:pt x="369" y="1175"/>
                        <a:pt x="320" y="1159"/>
                      </a:cubicBezTo>
                      <a:cubicBezTo>
                        <a:pt x="307" y="1146"/>
                        <a:pt x="277" y="1141"/>
                        <a:pt x="269" y="1133"/>
                      </a:cubicBezTo>
                      <a:cubicBezTo>
                        <a:pt x="268" y="1132"/>
                        <a:pt x="269" y="1129"/>
                        <a:pt x="269" y="1127"/>
                      </a:cubicBezTo>
                      <a:close/>
                    </a:path>
                  </a:pathLst>
                </a:custGeom>
                <a:solidFill>
                  <a:srgbClr val="FFC1C1"/>
                </a:solidFill>
                <a:ln w="19050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1630" name="Freeform 187"/>
                <p:cNvSpPr>
                  <a:spLocks/>
                </p:cNvSpPr>
                <p:nvPr/>
              </p:nvSpPr>
              <p:spPr bwMode="auto">
                <a:xfrm>
                  <a:off x="363" y="603"/>
                  <a:ext cx="382" cy="310"/>
                </a:xfrm>
                <a:custGeom>
                  <a:avLst/>
                  <a:gdLst>
                    <a:gd name="T0" fmla="*/ 8 w 500"/>
                    <a:gd name="T1" fmla="*/ 173 h 445"/>
                    <a:gd name="T2" fmla="*/ 0 w 500"/>
                    <a:gd name="T3" fmla="*/ 159 h 445"/>
                    <a:gd name="T4" fmla="*/ 18 w 500"/>
                    <a:gd name="T5" fmla="*/ 95 h 445"/>
                    <a:gd name="T6" fmla="*/ 21 w 500"/>
                    <a:gd name="T7" fmla="*/ 90 h 445"/>
                    <a:gd name="T8" fmla="*/ 22 w 500"/>
                    <a:gd name="T9" fmla="*/ 78 h 445"/>
                    <a:gd name="T10" fmla="*/ 53 w 500"/>
                    <a:gd name="T11" fmla="*/ 47 h 445"/>
                    <a:gd name="T12" fmla="*/ 77 w 500"/>
                    <a:gd name="T13" fmla="*/ 31 h 445"/>
                    <a:gd name="T14" fmla="*/ 103 w 500"/>
                    <a:gd name="T15" fmla="*/ 18 h 445"/>
                    <a:gd name="T16" fmla="*/ 136 w 500"/>
                    <a:gd name="T17" fmla="*/ 1 h 445"/>
                    <a:gd name="T18" fmla="*/ 305 w 500"/>
                    <a:gd name="T19" fmla="*/ 11 h 445"/>
                    <a:gd name="T20" fmla="*/ 325 w 500"/>
                    <a:gd name="T21" fmla="*/ 40 h 445"/>
                    <a:gd name="T22" fmla="*/ 342 w 500"/>
                    <a:gd name="T23" fmla="*/ 47 h 445"/>
                    <a:gd name="T24" fmla="*/ 356 w 500"/>
                    <a:gd name="T25" fmla="*/ 56 h 445"/>
                    <a:gd name="T26" fmla="*/ 371 w 500"/>
                    <a:gd name="T27" fmla="*/ 85 h 445"/>
                    <a:gd name="T28" fmla="*/ 367 w 500"/>
                    <a:gd name="T29" fmla="*/ 189 h 445"/>
                    <a:gd name="T30" fmla="*/ 356 w 500"/>
                    <a:gd name="T31" fmla="*/ 207 h 445"/>
                    <a:gd name="T32" fmla="*/ 342 w 500"/>
                    <a:gd name="T33" fmla="*/ 232 h 445"/>
                    <a:gd name="T34" fmla="*/ 338 w 500"/>
                    <a:gd name="T35" fmla="*/ 242 h 445"/>
                    <a:gd name="T36" fmla="*/ 326 w 500"/>
                    <a:gd name="T37" fmla="*/ 249 h 445"/>
                    <a:gd name="T38" fmla="*/ 312 w 500"/>
                    <a:gd name="T39" fmla="*/ 264 h 445"/>
                    <a:gd name="T40" fmla="*/ 306 w 500"/>
                    <a:gd name="T41" fmla="*/ 269 h 445"/>
                    <a:gd name="T42" fmla="*/ 290 w 500"/>
                    <a:gd name="T43" fmla="*/ 286 h 445"/>
                    <a:gd name="T44" fmla="*/ 235 w 500"/>
                    <a:gd name="T45" fmla="*/ 301 h 445"/>
                    <a:gd name="T46" fmla="*/ 125 w 500"/>
                    <a:gd name="T47" fmla="*/ 299 h 445"/>
                    <a:gd name="T48" fmla="*/ 108 w 500"/>
                    <a:gd name="T49" fmla="*/ 290 h 445"/>
                    <a:gd name="T50" fmla="*/ 70 w 500"/>
                    <a:gd name="T51" fmla="*/ 268 h 445"/>
                    <a:gd name="T52" fmla="*/ 55 w 500"/>
                    <a:gd name="T53" fmla="*/ 254 h 445"/>
                    <a:gd name="T54" fmla="*/ 21 w 500"/>
                    <a:gd name="T55" fmla="*/ 212 h 445"/>
                    <a:gd name="T56" fmla="*/ 8 w 500"/>
                    <a:gd name="T57" fmla="*/ 173 h 445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w 500"/>
                    <a:gd name="T88" fmla="*/ 0 h 445"/>
                    <a:gd name="T89" fmla="*/ 500 w 500"/>
                    <a:gd name="T90" fmla="*/ 445 h 445"/>
                  </a:gdLst>
                  <a:ahLst/>
                  <a:cxnLst>
                    <a:cxn ang="T58">
                      <a:pos x="T0" y="T1"/>
                    </a:cxn>
                    <a:cxn ang="T59">
                      <a:pos x="T2" y="T3"/>
                    </a:cxn>
                    <a:cxn ang="T60">
                      <a:pos x="T4" y="T5"/>
                    </a:cxn>
                    <a:cxn ang="T61">
                      <a:pos x="T6" y="T7"/>
                    </a:cxn>
                    <a:cxn ang="T62">
                      <a:pos x="T8" y="T9"/>
                    </a:cxn>
                    <a:cxn ang="T63">
                      <a:pos x="T10" y="T11"/>
                    </a:cxn>
                    <a:cxn ang="T64">
                      <a:pos x="T12" y="T13"/>
                    </a:cxn>
                    <a:cxn ang="T65">
                      <a:pos x="T14" y="T15"/>
                    </a:cxn>
                    <a:cxn ang="T66">
                      <a:pos x="T16" y="T17"/>
                    </a:cxn>
                    <a:cxn ang="T67">
                      <a:pos x="T18" y="T19"/>
                    </a:cxn>
                    <a:cxn ang="T68">
                      <a:pos x="T20" y="T21"/>
                    </a:cxn>
                    <a:cxn ang="T69">
                      <a:pos x="T22" y="T23"/>
                    </a:cxn>
                    <a:cxn ang="T70">
                      <a:pos x="T24" y="T25"/>
                    </a:cxn>
                    <a:cxn ang="T71">
                      <a:pos x="T26" y="T27"/>
                    </a:cxn>
                    <a:cxn ang="T72">
                      <a:pos x="T28" y="T29"/>
                    </a:cxn>
                    <a:cxn ang="T73">
                      <a:pos x="T30" y="T31"/>
                    </a:cxn>
                    <a:cxn ang="T74">
                      <a:pos x="T32" y="T33"/>
                    </a:cxn>
                    <a:cxn ang="T75">
                      <a:pos x="T34" y="T35"/>
                    </a:cxn>
                    <a:cxn ang="T76">
                      <a:pos x="T36" y="T37"/>
                    </a:cxn>
                    <a:cxn ang="T77">
                      <a:pos x="T38" y="T39"/>
                    </a:cxn>
                    <a:cxn ang="T78">
                      <a:pos x="T40" y="T41"/>
                    </a:cxn>
                    <a:cxn ang="T79">
                      <a:pos x="T42" y="T43"/>
                    </a:cxn>
                    <a:cxn ang="T80">
                      <a:pos x="T44" y="T45"/>
                    </a:cxn>
                    <a:cxn ang="T81">
                      <a:pos x="T46" y="T47"/>
                    </a:cxn>
                    <a:cxn ang="T82">
                      <a:pos x="T48" y="T49"/>
                    </a:cxn>
                    <a:cxn ang="T83">
                      <a:pos x="T50" y="T51"/>
                    </a:cxn>
                    <a:cxn ang="T84">
                      <a:pos x="T52" y="T53"/>
                    </a:cxn>
                    <a:cxn ang="T85">
                      <a:pos x="T54" y="T55"/>
                    </a:cxn>
                    <a:cxn ang="T86">
                      <a:pos x="T56" y="T57"/>
                    </a:cxn>
                  </a:cxnLst>
                  <a:rect l="T87" t="T88" r="T89" b="T90"/>
                  <a:pathLst>
                    <a:path w="500" h="445">
                      <a:moveTo>
                        <a:pt x="10" y="249"/>
                      </a:moveTo>
                      <a:cubicBezTo>
                        <a:pt x="5" y="242"/>
                        <a:pt x="3" y="236"/>
                        <a:pt x="0" y="228"/>
                      </a:cubicBezTo>
                      <a:cubicBezTo>
                        <a:pt x="4" y="194"/>
                        <a:pt x="1" y="162"/>
                        <a:pt x="24" y="136"/>
                      </a:cubicBezTo>
                      <a:cubicBezTo>
                        <a:pt x="25" y="134"/>
                        <a:pt x="26" y="131"/>
                        <a:pt x="27" y="129"/>
                      </a:cubicBezTo>
                      <a:cubicBezTo>
                        <a:pt x="28" y="123"/>
                        <a:pt x="27" y="117"/>
                        <a:pt x="29" y="112"/>
                      </a:cubicBezTo>
                      <a:cubicBezTo>
                        <a:pt x="31" y="104"/>
                        <a:pt x="63" y="77"/>
                        <a:pt x="70" y="67"/>
                      </a:cubicBezTo>
                      <a:cubicBezTo>
                        <a:pt x="74" y="53"/>
                        <a:pt x="89" y="50"/>
                        <a:pt x="101" y="45"/>
                      </a:cubicBezTo>
                      <a:cubicBezTo>
                        <a:pt x="106" y="28"/>
                        <a:pt x="120" y="30"/>
                        <a:pt x="135" y="26"/>
                      </a:cubicBezTo>
                      <a:cubicBezTo>
                        <a:pt x="150" y="15"/>
                        <a:pt x="160" y="7"/>
                        <a:pt x="178" y="2"/>
                      </a:cubicBezTo>
                      <a:cubicBezTo>
                        <a:pt x="408" y="4"/>
                        <a:pt x="304" y="0"/>
                        <a:pt x="399" y="16"/>
                      </a:cubicBezTo>
                      <a:cubicBezTo>
                        <a:pt x="414" y="27"/>
                        <a:pt x="415" y="44"/>
                        <a:pt x="425" y="57"/>
                      </a:cubicBezTo>
                      <a:cubicBezTo>
                        <a:pt x="430" y="63"/>
                        <a:pt x="440" y="65"/>
                        <a:pt x="447" y="67"/>
                      </a:cubicBezTo>
                      <a:cubicBezTo>
                        <a:pt x="452" y="76"/>
                        <a:pt x="458" y="75"/>
                        <a:pt x="466" y="81"/>
                      </a:cubicBezTo>
                      <a:cubicBezTo>
                        <a:pt x="470" y="97"/>
                        <a:pt x="473" y="110"/>
                        <a:pt x="485" y="122"/>
                      </a:cubicBezTo>
                      <a:cubicBezTo>
                        <a:pt x="499" y="169"/>
                        <a:pt x="500" y="225"/>
                        <a:pt x="480" y="271"/>
                      </a:cubicBezTo>
                      <a:cubicBezTo>
                        <a:pt x="478" y="286"/>
                        <a:pt x="479" y="290"/>
                        <a:pt x="466" y="297"/>
                      </a:cubicBezTo>
                      <a:cubicBezTo>
                        <a:pt x="459" y="307"/>
                        <a:pt x="453" y="321"/>
                        <a:pt x="447" y="333"/>
                      </a:cubicBezTo>
                      <a:cubicBezTo>
                        <a:pt x="445" y="338"/>
                        <a:pt x="446" y="344"/>
                        <a:pt x="442" y="348"/>
                      </a:cubicBezTo>
                      <a:cubicBezTo>
                        <a:pt x="438" y="352"/>
                        <a:pt x="427" y="357"/>
                        <a:pt x="427" y="357"/>
                      </a:cubicBezTo>
                      <a:cubicBezTo>
                        <a:pt x="419" y="370"/>
                        <a:pt x="425" y="362"/>
                        <a:pt x="408" y="379"/>
                      </a:cubicBezTo>
                      <a:cubicBezTo>
                        <a:pt x="406" y="381"/>
                        <a:pt x="401" y="386"/>
                        <a:pt x="401" y="386"/>
                      </a:cubicBezTo>
                      <a:cubicBezTo>
                        <a:pt x="397" y="400"/>
                        <a:pt x="389" y="401"/>
                        <a:pt x="379" y="410"/>
                      </a:cubicBezTo>
                      <a:cubicBezTo>
                        <a:pt x="348" y="437"/>
                        <a:pt x="369" y="428"/>
                        <a:pt x="307" y="432"/>
                      </a:cubicBezTo>
                      <a:cubicBezTo>
                        <a:pt x="261" y="445"/>
                        <a:pt x="209" y="443"/>
                        <a:pt x="163" y="429"/>
                      </a:cubicBezTo>
                      <a:cubicBezTo>
                        <a:pt x="156" y="424"/>
                        <a:pt x="149" y="423"/>
                        <a:pt x="142" y="417"/>
                      </a:cubicBezTo>
                      <a:cubicBezTo>
                        <a:pt x="125" y="403"/>
                        <a:pt x="112" y="389"/>
                        <a:pt x="91" y="384"/>
                      </a:cubicBezTo>
                      <a:cubicBezTo>
                        <a:pt x="86" y="374"/>
                        <a:pt x="79" y="373"/>
                        <a:pt x="72" y="364"/>
                      </a:cubicBezTo>
                      <a:cubicBezTo>
                        <a:pt x="56" y="343"/>
                        <a:pt x="49" y="320"/>
                        <a:pt x="27" y="304"/>
                      </a:cubicBezTo>
                      <a:cubicBezTo>
                        <a:pt x="18" y="282"/>
                        <a:pt x="10" y="275"/>
                        <a:pt x="10" y="249"/>
                      </a:cubicBezTo>
                      <a:close/>
                    </a:path>
                  </a:pathLst>
                </a:custGeom>
                <a:solidFill>
                  <a:srgbClr val="BFBFBF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dirty="0"/>
                </a:p>
              </p:txBody>
            </p:sp>
          </p:grpSp>
          <p:sp>
            <p:nvSpPr>
              <p:cNvPr id="1628" name="5-Point Star 1627"/>
              <p:cNvSpPr/>
              <p:nvPr/>
            </p:nvSpPr>
            <p:spPr>
              <a:xfrm>
                <a:off x="3436301" y="3364979"/>
                <a:ext cx="201217" cy="201217"/>
              </a:xfrm>
              <a:prstGeom prst="star5">
                <a:avLst/>
              </a:prstGeom>
              <a:solidFill>
                <a:srgbClr val="FF00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550" name="Group 618"/>
            <p:cNvGrpSpPr/>
            <p:nvPr/>
          </p:nvGrpSpPr>
          <p:grpSpPr>
            <a:xfrm>
              <a:off x="5290975" y="1520108"/>
              <a:ext cx="987288" cy="903975"/>
              <a:chOff x="3171214" y="2912992"/>
              <a:chExt cx="987288" cy="903975"/>
            </a:xfrm>
          </p:grpSpPr>
          <p:grpSp>
            <p:nvGrpSpPr>
              <p:cNvPr id="1623" name="Group 193"/>
              <p:cNvGrpSpPr>
                <a:grpSpLocks/>
              </p:cNvGrpSpPr>
              <p:nvPr/>
            </p:nvGrpSpPr>
            <p:grpSpPr bwMode="auto">
              <a:xfrm>
                <a:off x="3171214" y="2912992"/>
                <a:ext cx="987288" cy="903975"/>
                <a:chOff x="311" y="500"/>
                <a:chExt cx="474" cy="434"/>
              </a:xfrm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grpSpPr>
            <p:sp>
              <p:nvSpPr>
                <p:cNvPr id="1625" name="Freeform 186"/>
                <p:cNvSpPr>
                  <a:spLocks/>
                </p:cNvSpPr>
                <p:nvPr/>
              </p:nvSpPr>
              <p:spPr bwMode="auto">
                <a:xfrm>
                  <a:off x="311" y="500"/>
                  <a:ext cx="474" cy="434"/>
                </a:xfrm>
                <a:custGeom>
                  <a:avLst/>
                  <a:gdLst>
                    <a:gd name="T0" fmla="*/ 94 w 1363"/>
                    <a:gd name="T1" fmla="*/ 401 h 1220"/>
                    <a:gd name="T2" fmla="*/ 74 w 1363"/>
                    <a:gd name="T3" fmla="*/ 384 h 1220"/>
                    <a:gd name="T4" fmla="*/ 61 w 1363"/>
                    <a:gd name="T5" fmla="*/ 371 h 1220"/>
                    <a:gd name="T6" fmla="*/ 50 w 1363"/>
                    <a:gd name="T7" fmla="*/ 355 h 1220"/>
                    <a:gd name="T8" fmla="*/ 45 w 1363"/>
                    <a:gd name="T9" fmla="*/ 345 h 1220"/>
                    <a:gd name="T10" fmla="*/ 35 w 1363"/>
                    <a:gd name="T11" fmla="*/ 334 h 1220"/>
                    <a:gd name="T12" fmla="*/ 30 w 1363"/>
                    <a:gd name="T13" fmla="*/ 323 h 1220"/>
                    <a:gd name="T14" fmla="*/ 19 w 1363"/>
                    <a:gd name="T15" fmla="*/ 302 h 1220"/>
                    <a:gd name="T16" fmla="*/ 14 w 1363"/>
                    <a:gd name="T17" fmla="*/ 277 h 1220"/>
                    <a:gd name="T18" fmla="*/ 8 w 1363"/>
                    <a:gd name="T19" fmla="*/ 256 h 1220"/>
                    <a:gd name="T20" fmla="*/ 16 w 1363"/>
                    <a:gd name="T21" fmla="*/ 166 h 1220"/>
                    <a:gd name="T22" fmla="*/ 21 w 1363"/>
                    <a:gd name="T23" fmla="*/ 157 h 1220"/>
                    <a:gd name="T24" fmla="*/ 31 w 1363"/>
                    <a:gd name="T25" fmla="*/ 123 h 1220"/>
                    <a:gd name="T26" fmla="*/ 38 w 1363"/>
                    <a:gd name="T27" fmla="*/ 110 h 1220"/>
                    <a:gd name="T28" fmla="*/ 41 w 1363"/>
                    <a:gd name="T29" fmla="*/ 95 h 1220"/>
                    <a:gd name="T30" fmla="*/ 53 w 1363"/>
                    <a:gd name="T31" fmla="*/ 82 h 1220"/>
                    <a:gd name="T32" fmla="*/ 64 w 1363"/>
                    <a:gd name="T33" fmla="*/ 72 h 1220"/>
                    <a:gd name="T34" fmla="*/ 67 w 1363"/>
                    <a:gd name="T35" fmla="*/ 70 h 1220"/>
                    <a:gd name="T36" fmla="*/ 69 w 1363"/>
                    <a:gd name="T37" fmla="*/ 66 h 1220"/>
                    <a:gd name="T38" fmla="*/ 78 w 1363"/>
                    <a:gd name="T39" fmla="*/ 60 h 1220"/>
                    <a:gd name="T40" fmla="*/ 89 w 1363"/>
                    <a:gd name="T41" fmla="*/ 51 h 1220"/>
                    <a:gd name="T42" fmla="*/ 98 w 1363"/>
                    <a:gd name="T43" fmla="*/ 44 h 1220"/>
                    <a:gd name="T44" fmla="*/ 118 w 1363"/>
                    <a:gd name="T45" fmla="*/ 30 h 1220"/>
                    <a:gd name="T46" fmla="*/ 140 w 1363"/>
                    <a:gd name="T47" fmla="*/ 18 h 1220"/>
                    <a:gd name="T48" fmla="*/ 214 w 1363"/>
                    <a:gd name="T49" fmla="*/ 5 h 1220"/>
                    <a:gd name="T50" fmla="*/ 317 w 1363"/>
                    <a:gd name="T51" fmla="*/ 7 h 1220"/>
                    <a:gd name="T52" fmla="*/ 366 w 1363"/>
                    <a:gd name="T53" fmla="*/ 11 h 1220"/>
                    <a:gd name="T54" fmla="*/ 378 w 1363"/>
                    <a:gd name="T55" fmla="*/ 15 h 1220"/>
                    <a:gd name="T56" fmla="*/ 389 w 1363"/>
                    <a:gd name="T57" fmla="*/ 21 h 1220"/>
                    <a:gd name="T58" fmla="*/ 398 w 1363"/>
                    <a:gd name="T59" fmla="*/ 24 h 1220"/>
                    <a:gd name="T60" fmla="*/ 411 w 1363"/>
                    <a:gd name="T61" fmla="*/ 32 h 1220"/>
                    <a:gd name="T62" fmla="*/ 417 w 1363"/>
                    <a:gd name="T63" fmla="*/ 41 h 1220"/>
                    <a:gd name="T64" fmla="*/ 440 w 1363"/>
                    <a:gd name="T65" fmla="*/ 49 h 1220"/>
                    <a:gd name="T66" fmla="*/ 446 w 1363"/>
                    <a:gd name="T67" fmla="*/ 65 h 1220"/>
                    <a:gd name="T68" fmla="*/ 458 w 1363"/>
                    <a:gd name="T69" fmla="*/ 73 h 1220"/>
                    <a:gd name="T70" fmla="*/ 466 w 1363"/>
                    <a:gd name="T71" fmla="*/ 128 h 1220"/>
                    <a:gd name="T72" fmla="*/ 469 w 1363"/>
                    <a:gd name="T73" fmla="*/ 162 h 1220"/>
                    <a:gd name="T74" fmla="*/ 473 w 1363"/>
                    <a:gd name="T75" fmla="*/ 185 h 1220"/>
                    <a:gd name="T76" fmla="*/ 468 w 1363"/>
                    <a:gd name="T77" fmla="*/ 210 h 1220"/>
                    <a:gd name="T78" fmla="*/ 467 w 1363"/>
                    <a:gd name="T79" fmla="*/ 252 h 1220"/>
                    <a:gd name="T80" fmla="*/ 457 w 1363"/>
                    <a:gd name="T81" fmla="*/ 297 h 1220"/>
                    <a:gd name="T82" fmla="*/ 444 w 1363"/>
                    <a:gd name="T83" fmla="*/ 314 h 1220"/>
                    <a:gd name="T84" fmla="*/ 436 w 1363"/>
                    <a:gd name="T85" fmla="*/ 339 h 1220"/>
                    <a:gd name="T86" fmla="*/ 431 w 1363"/>
                    <a:gd name="T87" fmla="*/ 349 h 1220"/>
                    <a:gd name="T88" fmla="*/ 403 w 1363"/>
                    <a:gd name="T89" fmla="*/ 385 h 1220"/>
                    <a:gd name="T90" fmla="*/ 391 w 1363"/>
                    <a:gd name="T91" fmla="*/ 397 h 1220"/>
                    <a:gd name="T92" fmla="*/ 369 w 1363"/>
                    <a:gd name="T93" fmla="*/ 411 h 1220"/>
                    <a:gd name="T94" fmla="*/ 328 w 1363"/>
                    <a:gd name="T95" fmla="*/ 424 h 1220"/>
                    <a:gd name="T96" fmla="*/ 320 w 1363"/>
                    <a:gd name="T97" fmla="*/ 425 h 1220"/>
                    <a:gd name="T98" fmla="*/ 314 w 1363"/>
                    <a:gd name="T99" fmla="*/ 429 h 1220"/>
                    <a:gd name="T100" fmla="*/ 281 w 1363"/>
                    <a:gd name="T101" fmla="*/ 430 h 1220"/>
                    <a:gd name="T102" fmla="*/ 263 w 1363"/>
                    <a:gd name="T103" fmla="*/ 434 h 1220"/>
                    <a:gd name="T104" fmla="*/ 164 w 1363"/>
                    <a:gd name="T105" fmla="*/ 433 h 1220"/>
                    <a:gd name="T106" fmla="*/ 111 w 1363"/>
                    <a:gd name="T107" fmla="*/ 412 h 1220"/>
                    <a:gd name="T108" fmla="*/ 94 w 1363"/>
                    <a:gd name="T109" fmla="*/ 403 h 1220"/>
                    <a:gd name="T110" fmla="*/ 94 w 1363"/>
                    <a:gd name="T111" fmla="*/ 401 h 1220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w 1363"/>
                    <a:gd name="T169" fmla="*/ 0 h 1220"/>
                    <a:gd name="T170" fmla="*/ 1363 w 1363"/>
                    <a:gd name="T171" fmla="*/ 1220 h 1220"/>
                  </a:gdLst>
                  <a:ahLst/>
                  <a:cxnLst>
                    <a:cxn ang="T112">
                      <a:pos x="T0" y="T1"/>
                    </a:cxn>
                    <a:cxn ang="T113">
                      <a:pos x="T2" y="T3"/>
                    </a:cxn>
                    <a:cxn ang="T114">
                      <a:pos x="T4" y="T5"/>
                    </a:cxn>
                    <a:cxn ang="T115">
                      <a:pos x="T6" y="T7"/>
                    </a:cxn>
                    <a:cxn ang="T116">
                      <a:pos x="T8" y="T9"/>
                    </a:cxn>
                    <a:cxn ang="T117">
                      <a:pos x="T10" y="T11"/>
                    </a:cxn>
                    <a:cxn ang="T118">
                      <a:pos x="T12" y="T13"/>
                    </a:cxn>
                    <a:cxn ang="T119">
                      <a:pos x="T14" y="T15"/>
                    </a:cxn>
                    <a:cxn ang="T120">
                      <a:pos x="T16" y="T17"/>
                    </a:cxn>
                    <a:cxn ang="T121">
                      <a:pos x="T18" y="T19"/>
                    </a:cxn>
                    <a:cxn ang="T122">
                      <a:pos x="T20" y="T21"/>
                    </a:cxn>
                    <a:cxn ang="T123">
                      <a:pos x="T22" y="T23"/>
                    </a:cxn>
                    <a:cxn ang="T124">
                      <a:pos x="T24" y="T25"/>
                    </a:cxn>
                    <a:cxn ang="T125">
                      <a:pos x="T26" y="T27"/>
                    </a:cxn>
                    <a:cxn ang="T126">
                      <a:pos x="T28" y="T29"/>
                    </a:cxn>
                    <a:cxn ang="T127">
                      <a:pos x="T30" y="T31"/>
                    </a:cxn>
                    <a:cxn ang="T128">
                      <a:pos x="T32" y="T33"/>
                    </a:cxn>
                    <a:cxn ang="T129">
                      <a:pos x="T34" y="T35"/>
                    </a:cxn>
                    <a:cxn ang="T130">
                      <a:pos x="T36" y="T37"/>
                    </a:cxn>
                    <a:cxn ang="T131">
                      <a:pos x="T38" y="T39"/>
                    </a:cxn>
                    <a:cxn ang="T132">
                      <a:pos x="T40" y="T41"/>
                    </a:cxn>
                    <a:cxn ang="T133">
                      <a:pos x="T42" y="T43"/>
                    </a:cxn>
                    <a:cxn ang="T134">
                      <a:pos x="T44" y="T45"/>
                    </a:cxn>
                    <a:cxn ang="T135">
                      <a:pos x="T46" y="T47"/>
                    </a:cxn>
                    <a:cxn ang="T136">
                      <a:pos x="T48" y="T49"/>
                    </a:cxn>
                    <a:cxn ang="T137">
                      <a:pos x="T50" y="T51"/>
                    </a:cxn>
                    <a:cxn ang="T138">
                      <a:pos x="T52" y="T53"/>
                    </a:cxn>
                    <a:cxn ang="T139">
                      <a:pos x="T54" y="T55"/>
                    </a:cxn>
                    <a:cxn ang="T140">
                      <a:pos x="T56" y="T57"/>
                    </a:cxn>
                    <a:cxn ang="T141">
                      <a:pos x="T58" y="T59"/>
                    </a:cxn>
                    <a:cxn ang="T142">
                      <a:pos x="T60" y="T61"/>
                    </a:cxn>
                    <a:cxn ang="T143">
                      <a:pos x="T62" y="T63"/>
                    </a:cxn>
                    <a:cxn ang="T144">
                      <a:pos x="T64" y="T65"/>
                    </a:cxn>
                    <a:cxn ang="T145">
                      <a:pos x="T66" y="T67"/>
                    </a:cxn>
                    <a:cxn ang="T146">
                      <a:pos x="T68" y="T69"/>
                    </a:cxn>
                    <a:cxn ang="T147">
                      <a:pos x="T70" y="T71"/>
                    </a:cxn>
                    <a:cxn ang="T148">
                      <a:pos x="T72" y="T73"/>
                    </a:cxn>
                    <a:cxn ang="T149">
                      <a:pos x="T74" y="T75"/>
                    </a:cxn>
                    <a:cxn ang="T150">
                      <a:pos x="T76" y="T77"/>
                    </a:cxn>
                    <a:cxn ang="T151">
                      <a:pos x="T78" y="T79"/>
                    </a:cxn>
                    <a:cxn ang="T152">
                      <a:pos x="T80" y="T81"/>
                    </a:cxn>
                    <a:cxn ang="T153">
                      <a:pos x="T82" y="T83"/>
                    </a:cxn>
                    <a:cxn ang="T154">
                      <a:pos x="T84" y="T85"/>
                    </a:cxn>
                    <a:cxn ang="T155">
                      <a:pos x="T86" y="T87"/>
                    </a:cxn>
                    <a:cxn ang="T156">
                      <a:pos x="T88" y="T89"/>
                    </a:cxn>
                    <a:cxn ang="T157">
                      <a:pos x="T90" y="T91"/>
                    </a:cxn>
                    <a:cxn ang="T158">
                      <a:pos x="T92" y="T93"/>
                    </a:cxn>
                    <a:cxn ang="T159">
                      <a:pos x="T94" y="T95"/>
                    </a:cxn>
                    <a:cxn ang="T160">
                      <a:pos x="T96" y="T97"/>
                    </a:cxn>
                    <a:cxn ang="T161">
                      <a:pos x="T98" y="T99"/>
                    </a:cxn>
                    <a:cxn ang="T162">
                      <a:pos x="T100" y="T101"/>
                    </a:cxn>
                    <a:cxn ang="T163">
                      <a:pos x="T102" y="T103"/>
                    </a:cxn>
                    <a:cxn ang="T164">
                      <a:pos x="T104" y="T105"/>
                    </a:cxn>
                    <a:cxn ang="T165">
                      <a:pos x="T106" y="T107"/>
                    </a:cxn>
                    <a:cxn ang="T166">
                      <a:pos x="T108" y="T109"/>
                    </a:cxn>
                    <a:cxn ang="T167">
                      <a:pos x="T110" y="T111"/>
                    </a:cxn>
                  </a:cxnLst>
                  <a:rect l="T168" t="T169" r="T170" b="T171"/>
                  <a:pathLst>
                    <a:path w="1363" h="1220">
                      <a:moveTo>
                        <a:pt x="269" y="1127"/>
                      </a:moveTo>
                      <a:cubicBezTo>
                        <a:pt x="252" y="1110"/>
                        <a:pt x="231" y="1096"/>
                        <a:pt x="214" y="1079"/>
                      </a:cubicBezTo>
                      <a:cubicBezTo>
                        <a:pt x="201" y="1066"/>
                        <a:pt x="192" y="1055"/>
                        <a:pt x="176" y="1044"/>
                      </a:cubicBezTo>
                      <a:cubicBezTo>
                        <a:pt x="166" y="1030"/>
                        <a:pt x="158" y="1008"/>
                        <a:pt x="144" y="999"/>
                      </a:cubicBezTo>
                      <a:cubicBezTo>
                        <a:pt x="140" y="986"/>
                        <a:pt x="137" y="980"/>
                        <a:pt x="128" y="970"/>
                      </a:cubicBezTo>
                      <a:cubicBezTo>
                        <a:pt x="124" y="955"/>
                        <a:pt x="112" y="950"/>
                        <a:pt x="102" y="938"/>
                      </a:cubicBezTo>
                      <a:cubicBezTo>
                        <a:pt x="95" y="929"/>
                        <a:pt x="93" y="918"/>
                        <a:pt x="86" y="909"/>
                      </a:cubicBezTo>
                      <a:cubicBezTo>
                        <a:pt x="79" y="887"/>
                        <a:pt x="61" y="871"/>
                        <a:pt x="54" y="848"/>
                      </a:cubicBezTo>
                      <a:cubicBezTo>
                        <a:pt x="53" y="825"/>
                        <a:pt x="60" y="795"/>
                        <a:pt x="41" y="778"/>
                      </a:cubicBezTo>
                      <a:cubicBezTo>
                        <a:pt x="35" y="759"/>
                        <a:pt x="28" y="739"/>
                        <a:pt x="22" y="720"/>
                      </a:cubicBezTo>
                      <a:cubicBezTo>
                        <a:pt x="23" y="680"/>
                        <a:pt x="0" y="525"/>
                        <a:pt x="45" y="468"/>
                      </a:cubicBezTo>
                      <a:cubicBezTo>
                        <a:pt x="48" y="454"/>
                        <a:pt x="51" y="451"/>
                        <a:pt x="61" y="442"/>
                      </a:cubicBezTo>
                      <a:cubicBezTo>
                        <a:pt x="66" y="418"/>
                        <a:pt x="59" y="356"/>
                        <a:pt x="89" y="346"/>
                      </a:cubicBezTo>
                      <a:cubicBezTo>
                        <a:pt x="98" y="333"/>
                        <a:pt x="98" y="318"/>
                        <a:pt x="109" y="308"/>
                      </a:cubicBezTo>
                      <a:cubicBezTo>
                        <a:pt x="113" y="294"/>
                        <a:pt x="113" y="279"/>
                        <a:pt x="118" y="266"/>
                      </a:cubicBezTo>
                      <a:cubicBezTo>
                        <a:pt x="121" y="259"/>
                        <a:pt x="146" y="236"/>
                        <a:pt x="153" y="231"/>
                      </a:cubicBezTo>
                      <a:cubicBezTo>
                        <a:pt x="159" y="215"/>
                        <a:pt x="173" y="212"/>
                        <a:pt x="185" y="202"/>
                      </a:cubicBezTo>
                      <a:cubicBezTo>
                        <a:pt x="187" y="200"/>
                        <a:pt x="190" y="198"/>
                        <a:pt x="192" y="196"/>
                      </a:cubicBezTo>
                      <a:cubicBezTo>
                        <a:pt x="194" y="193"/>
                        <a:pt x="195" y="189"/>
                        <a:pt x="198" y="186"/>
                      </a:cubicBezTo>
                      <a:cubicBezTo>
                        <a:pt x="206" y="178"/>
                        <a:pt x="217" y="179"/>
                        <a:pt x="224" y="170"/>
                      </a:cubicBezTo>
                      <a:cubicBezTo>
                        <a:pt x="234" y="157"/>
                        <a:pt x="240" y="150"/>
                        <a:pt x="256" y="144"/>
                      </a:cubicBezTo>
                      <a:cubicBezTo>
                        <a:pt x="263" y="133"/>
                        <a:pt x="269" y="129"/>
                        <a:pt x="281" y="125"/>
                      </a:cubicBezTo>
                      <a:cubicBezTo>
                        <a:pt x="299" y="109"/>
                        <a:pt x="315" y="91"/>
                        <a:pt x="339" y="84"/>
                      </a:cubicBezTo>
                      <a:cubicBezTo>
                        <a:pt x="357" y="63"/>
                        <a:pt x="376" y="57"/>
                        <a:pt x="403" y="52"/>
                      </a:cubicBezTo>
                      <a:cubicBezTo>
                        <a:pt x="448" y="0"/>
                        <a:pt x="559" y="15"/>
                        <a:pt x="614" y="13"/>
                      </a:cubicBezTo>
                      <a:cubicBezTo>
                        <a:pt x="713" y="2"/>
                        <a:pt x="813" y="15"/>
                        <a:pt x="912" y="20"/>
                      </a:cubicBezTo>
                      <a:cubicBezTo>
                        <a:pt x="955" y="34"/>
                        <a:pt x="1013" y="31"/>
                        <a:pt x="1053" y="32"/>
                      </a:cubicBezTo>
                      <a:cubicBezTo>
                        <a:pt x="1064" y="37"/>
                        <a:pt x="1076" y="38"/>
                        <a:pt x="1088" y="42"/>
                      </a:cubicBezTo>
                      <a:cubicBezTo>
                        <a:pt x="1098" y="49"/>
                        <a:pt x="1108" y="54"/>
                        <a:pt x="1120" y="58"/>
                      </a:cubicBezTo>
                      <a:cubicBezTo>
                        <a:pt x="1144" y="74"/>
                        <a:pt x="1110" y="53"/>
                        <a:pt x="1145" y="68"/>
                      </a:cubicBezTo>
                      <a:cubicBezTo>
                        <a:pt x="1158" y="74"/>
                        <a:pt x="1167" y="86"/>
                        <a:pt x="1181" y="90"/>
                      </a:cubicBezTo>
                      <a:cubicBezTo>
                        <a:pt x="1193" y="98"/>
                        <a:pt x="1190" y="106"/>
                        <a:pt x="1200" y="116"/>
                      </a:cubicBezTo>
                      <a:cubicBezTo>
                        <a:pt x="1214" y="130"/>
                        <a:pt x="1246" y="133"/>
                        <a:pt x="1264" y="138"/>
                      </a:cubicBezTo>
                      <a:cubicBezTo>
                        <a:pt x="1274" y="155"/>
                        <a:pt x="1262" y="177"/>
                        <a:pt x="1283" y="183"/>
                      </a:cubicBezTo>
                      <a:cubicBezTo>
                        <a:pt x="1291" y="195"/>
                        <a:pt x="1304" y="200"/>
                        <a:pt x="1318" y="205"/>
                      </a:cubicBezTo>
                      <a:cubicBezTo>
                        <a:pt x="1319" y="236"/>
                        <a:pt x="1313" y="331"/>
                        <a:pt x="1341" y="359"/>
                      </a:cubicBezTo>
                      <a:cubicBezTo>
                        <a:pt x="1351" y="390"/>
                        <a:pt x="1341" y="424"/>
                        <a:pt x="1350" y="455"/>
                      </a:cubicBezTo>
                      <a:cubicBezTo>
                        <a:pt x="1353" y="476"/>
                        <a:pt x="1356" y="498"/>
                        <a:pt x="1360" y="519"/>
                      </a:cubicBezTo>
                      <a:cubicBezTo>
                        <a:pt x="1358" y="555"/>
                        <a:pt x="1363" y="565"/>
                        <a:pt x="1347" y="589"/>
                      </a:cubicBezTo>
                      <a:cubicBezTo>
                        <a:pt x="1344" y="635"/>
                        <a:pt x="1342" y="661"/>
                        <a:pt x="1344" y="708"/>
                      </a:cubicBezTo>
                      <a:cubicBezTo>
                        <a:pt x="1342" y="761"/>
                        <a:pt x="1358" y="806"/>
                        <a:pt x="1315" y="836"/>
                      </a:cubicBezTo>
                      <a:cubicBezTo>
                        <a:pt x="1304" y="853"/>
                        <a:pt x="1290" y="869"/>
                        <a:pt x="1277" y="884"/>
                      </a:cubicBezTo>
                      <a:cubicBezTo>
                        <a:pt x="1273" y="908"/>
                        <a:pt x="1268" y="934"/>
                        <a:pt x="1254" y="954"/>
                      </a:cubicBezTo>
                      <a:cubicBezTo>
                        <a:pt x="1251" y="965"/>
                        <a:pt x="1246" y="972"/>
                        <a:pt x="1238" y="980"/>
                      </a:cubicBezTo>
                      <a:cubicBezTo>
                        <a:pt x="1225" y="1020"/>
                        <a:pt x="1189" y="1055"/>
                        <a:pt x="1158" y="1082"/>
                      </a:cubicBezTo>
                      <a:cubicBezTo>
                        <a:pt x="1150" y="1107"/>
                        <a:pt x="1147" y="1106"/>
                        <a:pt x="1123" y="1117"/>
                      </a:cubicBezTo>
                      <a:cubicBezTo>
                        <a:pt x="1108" y="1134"/>
                        <a:pt x="1083" y="1148"/>
                        <a:pt x="1062" y="1156"/>
                      </a:cubicBezTo>
                      <a:cubicBezTo>
                        <a:pt x="1036" y="1196"/>
                        <a:pt x="987" y="1189"/>
                        <a:pt x="944" y="1191"/>
                      </a:cubicBezTo>
                      <a:cubicBezTo>
                        <a:pt x="936" y="1192"/>
                        <a:pt x="928" y="1191"/>
                        <a:pt x="921" y="1194"/>
                      </a:cubicBezTo>
                      <a:cubicBezTo>
                        <a:pt x="914" y="1197"/>
                        <a:pt x="910" y="1207"/>
                        <a:pt x="902" y="1207"/>
                      </a:cubicBezTo>
                      <a:cubicBezTo>
                        <a:pt x="871" y="1208"/>
                        <a:pt x="840" y="1209"/>
                        <a:pt x="809" y="1210"/>
                      </a:cubicBezTo>
                      <a:cubicBezTo>
                        <a:pt x="790" y="1215"/>
                        <a:pt x="776" y="1217"/>
                        <a:pt x="755" y="1220"/>
                      </a:cubicBezTo>
                      <a:cubicBezTo>
                        <a:pt x="661" y="1219"/>
                        <a:pt x="567" y="1219"/>
                        <a:pt x="473" y="1216"/>
                      </a:cubicBezTo>
                      <a:cubicBezTo>
                        <a:pt x="417" y="1214"/>
                        <a:pt x="369" y="1175"/>
                        <a:pt x="320" y="1159"/>
                      </a:cubicBezTo>
                      <a:cubicBezTo>
                        <a:pt x="307" y="1146"/>
                        <a:pt x="277" y="1141"/>
                        <a:pt x="269" y="1133"/>
                      </a:cubicBezTo>
                      <a:cubicBezTo>
                        <a:pt x="268" y="1132"/>
                        <a:pt x="269" y="1129"/>
                        <a:pt x="269" y="1127"/>
                      </a:cubicBezTo>
                      <a:close/>
                    </a:path>
                  </a:pathLst>
                </a:custGeom>
                <a:solidFill>
                  <a:srgbClr val="FFC1C1"/>
                </a:solidFill>
                <a:ln w="19050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1626" name="Freeform 187"/>
                <p:cNvSpPr>
                  <a:spLocks/>
                </p:cNvSpPr>
                <p:nvPr/>
              </p:nvSpPr>
              <p:spPr bwMode="auto">
                <a:xfrm>
                  <a:off x="363" y="603"/>
                  <a:ext cx="382" cy="310"/>
                </a:xfrm>
                <a:custGeom>
                  <a:avLst/>
                  <a:gdLst>
                    <a:gd name="T0" fmla="*/ 8 w 500"/>
                    <a:gd name="T1" fmla="*/ 173 h 445"/>
                    <a:gd name="T2" fmla="*/ 0 w 500"/>
                    <a:gd name="T3" fmla="*/ 159 h 445"/>
                    <a:gd name="T4" fmla="*/ 18 w 500"/>
                    <a:gd name="T5" fmla="*/ 95 h 445"/>
                    <a:gd name="T6" fmla="*/ 21 w 500"/>
                    <a:gd name="T7" fmla="*/ 90 h 445"/>
                    <a:gd name="T8" fmla="*/ 22 w 500"/>
                    <a:gd name="T9" fmla="*/ 78 h 445"/>
                    <a:gd name="T10" fmla="*/ 53 w 500"/>
                    <a:gd name="T11" fmla="*/ 47 h 445"/>
                    <a:gd name="T12" fmla="*/ 77 w 500"/>
                    <a:gd name="T13" fmla="*/ 31 h 445"/>
                    <a:gd name="T14" fmla="*/ 103 w 500"/>
                    <a:gd name="T15" fmla="*/ 18 h 445"/>
                    <a:gd name="T16" fmla="*/ 136 w 500"/>
                    <a:gd name="T17" fmla="*/ 1 h 445"/>
                    <a:gd name="T18" fmla="*/ 305 w 500"/>
                    <a:gd name="T19" fmla="*/ 11 h 445"/>
                    <a:gd name="T20" fmla="*/ 325 w 500"/>
                    <a:gd name="T21" fmla="*/ 40 h 445"/>
                    <a:gd name="T22" fmla="*/ 342 w 500"/>
                    <a:gd name="T23" fmla="*/ 47 h 445"/>
                    <a:gd name="T24" fmla="*/ 356 w 500"/>
                    <a:gd name="T25" fmla="*/ 56 h 445"/>
                    <a:gd name="T26" fmla="*/ 371 w 500"/>
                    <a:gd name="T27" fmla="*/ 85 h 445"/>
                    <a:gd name="T28" fmla="*/ 367 w 500"/>
                    <a:gd name="T29" fmla="*/ 189 h 445"/>
                    <a:gd name="T30" fmla="*/ 356 w 500"/>
                    <a:gd name="T31" fmla="*/ 207 h 445"/>
                    <a:gd name="T32" fmla="*/ 342 w 500"/>
                    <a:gd name="T33" fmla="*/ 232 h 445"/>
                    <a:gd name="T34" fmla="*/ 338 w 500"/>
                    <a:gd name="T35" fmla="*/ 242 h 445"/>
                    <a:gd name="T36" fmla="*/ 326 w 500"/>
                    <a:gd name="T37" fmla="*/ 249 h 445"/>
                    <a:gd name="T38" fmla="*/ 312 w 500"/>
                    <a:gd name="T39" fmla="*/ 264 h 445"/>
                    <a:gd name="T40" fmla="*/ 306 w 500"/>
                    <a:gd name="T41" fmla="*/ 269 h 445"/>
                    <a:gd name="T42" fmla="*/ 290 w 500"/>
                    <a:gd name="T43" fmla="*/ 286 h 445"/>
                    <a:gd name="T44" fmla="*/ 235 w 500"/>
                    <a:gd name="T45" fmla="*/ 301 h 445"/>
                    <a:gd name="T46" fmla="*/ 125 w 500"/>
                    <a:gd name="T47" fmla="*/ 299 h 445"/>
                    <a:gd name="T48" fmla="*/ 108 w 500"/>
                    <a:gd name="T49" fmla="*/ 290 h 445"/>
                    <a:gd name="T50" fmla="*/ 70 w 500"/>
                    <a:gd name="T51" fmla="*/ 268 h 445"/>
                    <a:gd name="T52" fmla="*/ 55 w 500"/>
                    <a:gd name="T53" fmla="*/ 254 h 445"/>
                    <a:gd name="T54" fmla="*/ 21 w 500"/>
                    <a:gd name="T55" fmla="*/ 212 h 445"/>
                    <a:gd name="T56" fmla="*/ 8 w 500"/>
                    <a:gd name="T57" fmla="*/ 173 h 445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w 500"/>
                    <a:gd name="T88" fmla="*/ 0 h 445"/>
                    <a:gd name="T89" fmla="*/ 500 w 500"/>
                    <a:gd name="T90" fmla="*/ 445 h 445"/>
                  </a:gdLst>
                  <a:ahLst/>
                  <a:cxnLst>
                    <a:cxn ang="T58">
                      <a:pos x="T0" y="T1"/>
                    </a:cxn>
                    <a:cxn ang="T59">
                      <a:pos x="T2" y="T3"/>
                    </a:cxn>
                    <a:cxn ang="T60">
                      <a:pos x="T4" y="T5"/>
                    </a:cxn>
                    <a:cxn ang="T61">
                      <a:pos x="T6" y="T7"/>
                    </a:cxn>
                    <a:cxn ang="T62">
                      <a:pos x="T8" y="T9"/>
                    </a:cxn>
                    <a:cxn ang="T63">
                      <a:pos x="T10" y="T11"/>
                    </a:cxn>
                    <a:cxn ang="T64">
                      <a:pos x="T12" y="T13"/>
                    </a:cxn>
                    <a:cxn ang="T65">
                      <a:pos x="T14" y="T15"/>
                    </a:cxn>
                    <a:cxn ang="T66">
                      <a:pos x="T16" y="T17"/>
                    </a:cxn>
                    <a:cxn ang="T67">
                      <a:pos x="T18" y="T19"/>
                    </a:cxn>
                    <a:cxn ang="T68">
                      <a:pos x="T20" y="T21"/>
                    </a:cxn>
                    <a:cxn ang="T69">
                      <a:pos x="T22" y="T23"/>
                    </a:cxn>
                    <a:cxn ang="T70">
                      <a:pos x="T24" y="T25"/>
                    </a:cxn>
                    <a:cxn ang="T71">
                      <a:pos x="T26" y="T27"/>
                    </a:cxn>
                    <a:cxn ang="T72">
                      <a:pos x="T28" y="T29"/>
                    </a:cxn>
                    <a:cxn ang="T73">
                      <a:pos x="T30" y="T31"/>
                    </a:cxn>
                    <a:cxn ang="T74">
                      <a:pos x="T32" y="T33"/>
                    </a:cxn>
                    <a:cxn ang="T75">
                      <a:pos x="T34" y="T35"/>
                    </a:cxn>
                    <a:cxn ang="T76">
                      <a:pos x="T36" y="T37"/>
                    </a:cxn>
                    <a:cxn ang="T77">
                      <a:pos x="T38" y="T39"/>
                    </a:cxn>
                    <a:cxn ang="T78">
                      <a:pos x="T40" y="T41"/>
                    </a:cxn>
                    <a:cxn ang="T79">
                      <a:pos x="T42" y="T43"/>
                    </a:cxn>
                    <a:cxn ang="T80">
                      <a:pos x="T44" y="T45"/>
                    </a:cxn>
                    <a:cxn ang="T81">
                      <a:pos x="T46" y="T47"/>
                    </a:cxn>
                    <a:cxn ang="T82">
                      <a:pos x="T48" y="T49"/>
                    </a:cxn>
                    <a:cxn ang="T83">
                      <a:pos x="T50" y="T51"/>
                    </a:cxn>
                    <a:cxn ang="T84">
                      <a:pos x="T52" y="T53"/>
                    </a:cxn>
                    <a:cxn ang="T85">
                      <a:pos x="T54" y="T55"/>
                    </a:cxn>
                    <a:cxn ang="T86">
                      <a:pos x="T56" y="T57"/>
                    </a:cxn>
                  </a:cxnLst>
                  <a:rect l="T87" t="T88" r="T89" b="T90"/>
                  <a:pathLst>
                    <a:path w="500" h="445">
                      <a:moveTo>
                        <a:pt x="10" y="249"/>
                      </a:moveTo>
                      <a:cubicBezTo>
                        <a:pt x="5" y="242"/>
                        <a:pt x="3" y="236"/>
                        <a:pt x="0" y="228"/>
                      </a:cubicBezTo>
                      <a:cubicBezTo>
                        <a:pt x="4" y="194"/>
                        <a:pt x="1" y="162"/>
                        <a:pt x="24" y="136"/>
                      </a:cubicBezTo>
                      <a:cubicBezTo>
                        <a:pt x="25" y="134"/>
                        <a:pt x="26" y="131"/>
                        <a:pt x="27" y="129"/>
                      </a:cubicBezTo>
                      <a:cubicBezTo>
                        <a:pt x="28" y="123"/>
                        <a:pt x="27" y="117"/>
                        <a:pt x="29" y="112"/>
                      </a:cubicBezTo>
                      <a:cubicBezTo>
                        <a:pt x="31" y="104"/>
                        <a:pt x="63" y="77"/>
                        <a:pt x="70" y="67"/>
                      </a:cubicBezTo>
                      <a:cubicBezTo>
                        <a:pt x="74" y="53"/>
                        <a:pt x="89" y="50"/>
                        <a:pt x="101" y="45"/>
                      </a:cubicBezTo>
                      <a:cubicBezTo>
                        <a:pt x="106" y="28"/>
                        <a:pt x="120" y="30"/>
                        <a:pt x="135" y="26"/>
                      </a:cubicBezTo>
                      <a:cubicBezTo>
                        <a:pt x="150" y="15"/>
                        <a:pt x="160" y="7"/>
                        <a:pt x="178" y="2"/>
                      </a:cubicBezTo>
                      <a:cubicBezTo>
                        <a:pt x="408" y="4"/>
                        <a:pt x="304" y="0"/>
                        <a:pt x="399" y="16"/>
                      </a:cubicBezTo>
                      <a:cubicBezTo>
                        <a:pt x="414" y="27"/>
                        <a:pt x="415" y="44"/>
                        <a:pt x="425" y="57"/>
                      </a:cubicBezTo>
                      <a:cubicBezTo>
                        <a:pt x="430" y="63"/>
                        <a:pt x="440" y="65"/>
                        <a:pt x="447" y="67"/>
                      </a:cubicBezTo>
                      <a:cubicBezTo>
                        <a:pt x="452" y="76"/>
                        <a:pt x="458" y="75"/>
                        <a:pt x="466" y="81"/>
                      </a:cubicBezTo>
                      <a:cubicBezTo>
                        <a:pt x="470" y="97"/>
                        <a:pt x="473" y="110"/>
                        <a:pt x="485" y="122"/>
                      </a:cubicBezTo>
                      <a:cubicBezTo>
                        <a:pt x="499" y="169"/>
                        <a:pt x="500" y="225"/>
                        <a:pt x="480" y="271"/>
                      </a:cubicBezTo>
                      <a:cubicBezTo>
                        <a:pt x="478" y="286"/>
                        <a:pt x="479" y="290"/>
                        <a:pt x="466" y="297"/>
                      </a:cubicBezTo>
                      <a:cubicBezTo>
                        <a:pt x="459" y="307"/>
                        <a:pt x="453" y="321"/>
                        <a:pt x="447" y="333"/>
                      </a:cubicBezTo>
                      <a:cubicBezTo>
                        <a:pt x="445" y="338"/>
                        <a:pt x="446" y="344"/>
                        <a:pt x="442" y="348"/>
                      </a:cubicBezTo>
                      <a:cubicBezTo>
                        <a:pt x="438" y="352"/>
                        <a:pt x="427" y="357"/>
                        <a:pt x="427" y="357"/>
                      </a:cubicBezTo>
                      <a:cubicBezTo>
                        <a:pt x="419" y="370"/>
                        <a:pt x="425" y="362"/>
                        <a:pt x="408" y="379"/>
                      </a:cubicBezTo>
                      <a:cubicBezTo>
                        <a:pt x="406" y="381"/>
                        <a:pt x="401" y="386"/>
                        <a:pt x="401" y="386"/>
                      </a:cubicBezTo>
                      <a:cubicBezTo>
                        <a:pt x="397" y="400"/>
                        <a:pt x="389" y="401"/>
                        <a:pt x="379" y="410"/>
                      </a:cubicBezTo>
                      <a:cubicBezTo>
                        <a:pt x="348" y="437"/>
                        <a:pt x="369" y="428"/>
                        <a:pt x="307" y="432"/>
                      </a:cubicBezTo>
                      <a:cubicBezTo>
                        <a:pt x="261" y="445"/>
                        <a:pt x="209" y="443"/>
                        <a:pt x="163" y="429"/>
                      </a:cubicBezTo>
                      <a:cubicBezTo>
                        <a:pt x="156" y="424"/>
                        <a:pt x="149" y="423"/>
                        <a:pt x="142" y="417"/>
                      </a:cubicBezTo>
                      <a:cubicBezTo>
                        <a:pt x="125" y="403"/>
                        <a:pt x="112" y="389"/>
                        <a:pt x="91" y="384"/>
                      </a:cubicBezTo>
                      <a:cubicBezTo>
                        <a:pt x="86" y="374"/>
                        <a:pt x="79" y="373"/>
                        <a:pt x="72" y="364"/>
                      </a:cubicBezTo>
                      <a:cubicBezTo>
                        <a:pt x="56" y="343"/>
                        <a:pt x="49" y="320"/>
                        <a:pt x="27" y="304"/>
                      </a:cubicBezTo>
                      <a:cubicBezTo>
                        <a:pt x="18" y="282"/>
                        <a:pt x="10" y="275"/>
                        <a:pt x="10" y="249"/>
                      </a:cubicBezTo>
                      <a:close/>
                    </a:path>
                  </a:pathLst>
                </a:custGeom>
                <a:solidFill>
                  <a:srgbClr val="BFBFBF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dirty="0"/>
                </a:p>
              </p:txBody>
            </p:sp>
          </p:grpSp>
          <p:sp>
            <p:nvSpPr>
              <p:cNvPr id="1624" name="5-Point Star 1623"/>
              <p:cNvSpPr/>
              <p:nvPr/>
            </p:nvSpPr>
            <p:spPr>
              <a:xfrm>
                <a:off x="3436301" y="3364979"/>
                <a:ext cx="201217" cy="201217"/>
              </a:xfrm>
              <a:prstGeom prst="star5">
                <a:avLst/>
              </a:prstGeom>
              <a:solidFill>
                <a:srgbClr val="FF00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551" name="Group 619"/>
            <p:cNvGrpSpPr/>
            <p:nvPr/>
          </p:nvGrpSpPr>
          <p:grpSpPr>
            <a:xfrm>
              <a:off x="4385273" y="1153519"/>
              <a:ext cx="987288" cy="903975"/>
              <a:chOff x="3171214" y="2912992"/>
              <a:chExt cx="987288" cy="903975"/>
            </a:xfrm>
          </p:grpSpPr>
          <p:grpSp>
            <p:nvGrpSpPr>
              <p:cNvPr id="1619" name="Group 193"/>
              <p:cNvGrpSpPr>
                <a:grpSpLocks/>
              </p:cNvGrpSpPr>
              <p:nvPr/>
            </p:nvGrpSpPr>
            <p:grpSpPr bwMode="auto">
              <a:xfrm>
                <a:off x="3171214" y="2912992"/>
                <a:ext cx="987288" cy="903975"/>
                <a:chOff x="311" y="500"/>
                <a:chExt cx="474" cy="434"/>
              </a:xfrm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grpSpPr>
            <p:sp>
              <p:nvSpPr>
                <p:cNvPr id="1621" name="Freeform 186"/>
                <p:cNvSpPr>
                  <a:spLocks/>
                </p:cNvSpPr>
                <p:nvPr/>
              </p:nvSpPr>
              <p:spPr bwMode="auto">
                <a:xfrm>
                  <a:off x="311" y="500"/>
                  <a:ext cx="474" cy="434"/>
                </a:xfrm>
                <a:custGeom>
                  <a:avLst/>
                  <a:gdLst>
                    <a:gd name="T0" fmla="*/ 94 w 1363"/>
                    <a:gd name="T1" fmla="*/ 401 h 1220"/>
                    <a:gd name="T2" fmla="*/ 74 w 1363"/>
                    <a:gd name="T3" fmla="*/ 384 h 1220"/>
                    <a:gd name="T4" fmla="*/ 61 w 1363"/>
                    <a:gd name="T5" fmla="*/ 371 h 1220"/>
                    <a:gd name="T6" fmla="*/ 50 w 1363"/>
                    <a:gd name="T7" fmla="*/ 355 h 1220"/>
                    <a:gd name="T8" fmla="*/ 45 w 1363"/>
                    <a:gd name="T9" fmla="*/ 345 h 1220"/>
                    <a:gd name="T10" fmla="*/ 35 w 1363"/>
                    <a:gd name="T11" fmla="*/ 334 h 1220"/>
                    <a:gd name="T12" fmla="*/ 30 w 1363"/>
                    <a:gd name="T13" fmla="*/ 323 h 1220"/>
                    <a:gd name="T14" fmla="*/ 19 w 1363"/>
                    <a:gd name="T15" fmla="*/ 302 h 1220"/>
                    <a:gd name="T16" fmla="*/ 14 w 1363"/>
                    <a:gd name="T17" fmla="*/ 277 h 1220"/>
                    <a:gd name="T18" fmla="*/ 8 w 1363"/>
                    <a:gd name="T19" fmla="*/ 256 h 1220"/>
                    <a:gd name="T20" fmla="*/ 16 w 1363"/>
                    <a:gd name="T21" fmla="*/ 166 h 1220"/>
                    <a:gd name="T22" fmla="*/ 21 w 1363"/>
                    <a:gd name="T23" fmla="*/ 157 h 1220"/>
                    <a:gd name="T24" fmla="*/ 31 w 1363"/>
                    <a:gd name="T25" fmla="*/ 123 h 1220"/>
                    <a:gd name="T26" fmla="*/ 38 w 1363"/>
                    <a:gd name="T27" fmla="*/ 110 h 1220"/>
                    <a:gd name="T28" fmla="*/ 41 w 1363"/>
                    <a:gd name="T29" fmla="*/ 95 h 1220"/>
                    <a:gd name="T30" fmla="*/ 53 w 1363"/>
                    <a:gd name="T31" fmla="*/ 82 h 1220"/>
                    <a:gd name="T32" fmla="*/ 64 w 1363"/>
                    <a:gd name="T33" fmla="*/ 72 h 1220"/>
                    <a:gd name="T34" fmla="*/ 67 w 1363"/>
                    <a:gd name="T35" fmla="*/ 70 h 1220"/>
                    <a:gd name="T36" fmla="*/ 69 w 1363"/>
                    <a:gd name="T37" fmla="*/ 66 h 1220"/>
                    <a:gd name="T38" fmla="*/ 78 w 1363"/>
                    <a:gd name="T39" fmla="*/ 60 h 1220"/>
                    <a:gd name="T40" fmla="*/ 89 w 1363"/>
                    <a:gd name="T41" fmla="*/ 51 h 1220"/>
                    <a:gd name="T42" fmla="*/ 98 w 1363"/>
                    <a:gd name="T43" fmla="*/ 44 h 1220"/>
                    <a:gd name="T44" fmla="*/ 118 w 1363"/>
                    <a:gd name="T45" fmla="*/ 30 h 1220"/>
                    <a:gd name="T46" fmla="*/ 140 w 1363"/>
                    <a:gd name="T47" fmla="*/ 18 h 1220"/>
                    <a:gd name="T48" fmla="*/ 214 w 1363"/>
                    <a:gd name="T49" fmla="*/ 5 h 1220"/>
                    <a:gd name="T50" fmla="*/ 317 w 1363"/>
                    <a:gd name="T51" fmla="*/ 7 h 1220"/>
                    <a:gd name="T52" fmla="*/ 366 w 1363"/>
                    <a:gd name="T53" fmla="*/ 11 h 1220"/>
                    <a:gd name="T54" fmla="*/ 378 w 1363"/>
                    <a:gd name="T55" fmla="*/ 15 h 1220"/>
                    <a:gd name="T56" fmla="*/ 389 w 1363"/>
                    <a:gd name="T57" fmla="*/ 21 h 1220"/>
                    <a:gd name="T58" fmla="*/ 398 w 1363"/>
                    <a:gd name="T59" fmla="*/ 24 h 1220"/>
                    <a:gd name="T60" fmla="*/ 411 w 1363"/>
                    <a:gd name="T61" fmla="*/ 32 h 1220"/>
                    <a:gd name="T62" fmla="*/ 417 w 1363"/>
                    <a:gd name="T63" fmla="*/ 41 h 1220"/>
                    <a:gd name="T64" fmla="*/ 440 w 1363"/>
                    <a:gd name="T65" fmla="*/ 49 h 1220"/>
                    <a:gd name="T66" fmla="*/ 446 w 1363"/>
                    <a:gd name="T67" fmla="*/ 65 h 1220"/>
                    <a:gd name="T68" fmla="*/ 458 w 1363"/>
                    <a:gd name="T69" fmla="*/ 73 h 1220"/>
                    <a:gd name="T70" fmla="*/ 466 w 1363"/>
                    <a:gd name="T71" fmla="*/ 128 h 1220"/>
                    <a:gd name="T72" fmla="*/ 469 w 1363"/>
                    <a:gd name="T73" fmla="*/ 162 h 1220"/>
                    <a:gd name="T74" fmla="*/ 473 w 1363"/>
                    <a:gd name="T75" fmla="*/ 185 h 1220"/>
                    <a:gd name="T76" fmla="*/ 468 w 1363"/>
                    <a:gd name="T77" fmla="*/ 210 h 1220"/>
                    <a:gd name="T78" fmla="*/ 467 w 1363"/>
                    <a:gd name="T79" fmla="*/ 252 h 1220"/>
                    <a:gd name="T80" fmla="*/ 457 w 1363"/>
                    <a:gd name="T81" fmla="*/ 297 h 1220"/>
                    <a:gd name="T82" fmla="*/ 444 w 1363"/>
                    <a:gd name="T83" fmla="*/ 314 h 1220"/>
                    <a:gd name="T84" fmla="*/ 436 w 1363"/>
                    <a:gd name="T85" fmla="*/ 339 h 1220"/>
                    <a:gd name="T86" fmla="*/ 431 w 1363"/>
                    <a:gd name="T87" fmla="*/ 349 h 1220"/>
                    <a:gd name="T88" fmla="*/ 403 w 1363"/>
                    <a:gd name="T89" fmla="*/ 385 h 1220"/>
                    <a:gd name="T90" fmla="*/ 391 w 1363"/>
                    <a:gd name="T91" fmla="*/ 397 h 1220"/>
                    <a:gd name="T92" fmla="*/ 369 w 1363"/>
                    <a:gd name="T93" fmla="*/ 411 h 1220"/>
                    <a:gd name="T94" fmla="*/ 328 w 1363"/>
                    <a:gd name="T95" fmla="*/ 424 h 1220"/>
                    <a:gd name="T96" fmla="*/ 320 w 1363"/>
                    <a:gd name="T97" fmla="*/ 425 h 1220"/>
                    <a:gd name="T98" fmla="*/ 314 w 1363"/>
                    <a:gd name="T99" fmla="*/ 429 h 1220"/>
                    <a:gd name="T100" fmla="*/ 281 w 1363"/>
                    <a:gd name="T101" fmla="*/ 430 h 1220"/>
                    <a:gd name="T102" fmla="*/ 263 w 1363"/>
                    <a:gd name="T103" fmla="*/ 434 h 1220"/>
                    <a:gd name="T104" fmla="*/ 164 w 1363"/>
                    <a:gd name="T105" fmla="*/ 433 h 1220"/>
                    <a:gd name="T106" fmla="*/ 111 w 1363"/>
                    <a:gd name="T107" fmla="*/ 412 h 1220"/>
                    <a:gd name="T108" fmla="*/ 94 w 1363"/>
                    <a:gd name="T109" fmla="*/ 403 h 1220"/>
                    <a:gd name="T110" fmla="*/ 94 w 1363"/>
                    <a:gd name="T111" fmla="*/ 401 h 1220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w 1363"/>
                    <a:gd name="T169" fmla="*/ 0 h 1220"/>
                    <a:gd name="T170" fmla="*/ 1363 w 1363"/>
                    <a:gd name="T171" fmla="*/ 1220 h 1220"/>
                  </a:gdLst>
                  <a:ahLst/>
                  <a:cxnLst>
                    <a:cxn ang="T112">
                      <a:pos x="T0" y="T1"/>
                    </a:cxn>
                    <a:cxn ang="T113">
                      <a:pos x="T2" y="T3"/>
                    </a:cxn>
                    <a:cxn ang="T114">
                      <a:pos x="T4" y="T5"/>
                    </a:cxn>
                    <a:cxn ang="T115">
                      <a:pos x="T6" y="T7"/>
                    </a:cxn>
                    <a:cxn ang="T116">
                      <a:pos x="T8" y="T9"/>
                    </a:cxn>
                    <a:cxn ang="T117">
                      <a:pos x="T10" y="T11"/>
                    </a:cxn>
                    <a:cxn ang="T118">
                      <a:pos x="T12" y="T13"/>
                    </a:cxn>
                    <a:cxn ang="T119">
                      <a:pos x="T14" y="T15"/>
                    </a:cxn>
                    <a:cxn ang="T120">
                      <a:pos x="T16" y="T17"/>
                    </a:cxn>
                    <a:cxn ang="T121">
                      <a:pos x="T18" y="T19"/>
                    </a:cxn>
                    <a:cxn ang="T122">
                      <a:pos x="T20" y="T21"/>
                    </a:cxn>
                    <a:cxn ang="T123">
                      <a:pos x="T22" y="T23"/>
                    </a:cxn>
                    <a:cxn ang="T124">
                      <a:pos x="T24" y="T25"/>
                    </a:cxn>
                    <a:cxn ang="T125">
                      <a:pos x="T26" y="T27"/>
                    </a:cxn>
                    <a:cxn ang="T126">
                      <a:pos x="T28" y="T29"/>
                    </a:cxn>
                    <a:cxn ang="T127">
                      <a:pos x="T30" y="T31"/>
                    </a:cxn>
                    <a:cxn ang="T128">
                      <a:pos x="T32" y="T33"/>
                    </a:cxn>
                    <a:cxn ang="T129">
                      <a:pos x="T34" y="T35"/>
                    </a:cxn>
                    <a:cxn ang="T130">
                      <a:pos x="T36" y="T37"/>
                    </a:cxn>
                    <a:cxn ang="T131">
                      <a:pos x="T38" y="T39"/>
                    </a:cxn>
                    <a:cxn ang="T132">
                      <a:pos x="T40" y="T41"/>
                    </a:cxn>
                    <a:cxn ang="T133">
                      <a:pos x="T42" y="T43"/>
                    </a:cxn>
                    <a:cxn ang="T134">
                      <a:pos x="T44" y="T45"/>
                    </a:cxn>
                    <a:cxn ang="T135">
                      <a:pos x="T46" y="T47"/>
                    </a:cxn>
                    <a:cxn ang="T136">
                      <a:pos x="T48" y="T49"/>
                    </a:cxn>
                    <a:cxn ang="T137">
                      <a:pos x="T50" y="T51"/>
                    </a:cxn>
                    <a:cxn ang="T138">
                      <a:pos x="T52" y="T53"/>
                    </a:cxn>
                    <a:cxn ang="T139">
                      <a:pos x="T54" y="T55"/>
                    </a:cxn>
                    <a:cxn ang="T140">
                      <a:pos x="T56" y="T57"/>
                    </a:cxn>
                    <a:cxn ang="T141">
                      <a:pos x="T58" y="T59"/>
                    </a:cxn>
                    <a:cxn ang="T142">
                      <a:pos x="T60" y="T61"/>
                    </a:cxn>
                    <a:cxn ang="T143">
                      <a:pos x="T62" y="T63"/>
                    </a:cxn>
                    <a:cxn ang="T144">
                      <a:pos x="T64" y="T65"/>
                    </a:cxn>
                    <a:cxn ang="T145">
                      <a:pos x="T66" y="T67"/>
                    </a:cxn>
                    <a:cxn ang="T146">
                      <a:pos x="T68" y="T69"/>
                    </a:cxn>
                    <a:cxn ang="T147">
                      <a:pos x="T70" y="T71"/>
                    </a:cxn>
                    <a:cxn ang="T148">
                      <a:pos x="T72" y="T73"/>
                    </a:cxn>
                    <a:cxn ang="T149">
                      <a:pos x="T74" y="T75"/>
                    </a:cxn>
                    <a:cxn ang="T150">
                      <a:pos x="T76" y="T77"/>
                    </a:cxn>
                    <a:cxn ang="T151">
                      <a:pos x="T78" y="T79"/>
                    </a:cxn>
                    <a:cxn ang="T152">
                      <a:pos x="T80" y="T81"/>
                    </a:cxn>
                    <a:cxn ang="T153">
                      <a:pos x="T82" y="T83"/>
                    </a:cxn>
                    <a:cxn ang="T154">
                      <a:pos x="T84" y="T85"/>
                    </a:cxn>
                    <a:cxn ang="T155">
                      <a:pos x="T86" y="T87"/>
                    </a:cxn>
                    <a:cxn ang="T156">
                      <a:pos x="T88" y="T89"/>
                    </a:cxn>
                    <a:cxn ang="T157">
                      <a:pos x="T90" y="T91"/>
                    </a:cxn>
                    <a:cxn ang="T158">
                      <a:pos x="T92" y="T93"/>
                    </a:cxn>
                    <a:cxn ang="T159">
                      <a:pos x="T94" y="T95"/>
                    </a:cxn>
                    <a:cxn ang="T160">
                      <a:pos x="T96" y="T97"/>
                    </a:cxn>
                    <a:cxn ang="T161">
                      <a:pos x="T98" y="T99"/>
                    </a:cxn>
                    <a:cxn ang="T162">
                      <a:pos x="T100" y="T101"/>
                    </a:cxn>
                    <a:cxn ang="T163">
                      <a:pos x="T102" y="T103"/>
                    </a:cxn>
                    <a:cxn ang="T164">
                      <a:pos x="T104" y="T105"/>
                    </a:cxn>
                    <a:cxn ang="T165">
                      <a:pos x="T106" y="T107"/>
                    </a:cxn>
                    <a:cxn ang="T166">
                      <a:pos x="T108" y="T109"/>
                    </a:cxn>
                    <a:cxn ang="T167">
                      <a:pos x="T110" y="T111"/>
                    </a:cxn>
                  </a:cxnLst>
                  <a:rect l="T168" t="T169" r="T170" b="T171"/>
                  <a:pathLst>
                    <a:path w="1363" h="1220">
                      <a:moveTo>
                        <a:pt x="269" y="1127"/>
                      </a:moveTo>
                      <a:cubicBezTo>
                        <a:pt x="252" y="1110"/>
                        <a:pt x="231" y="1096"/>
                        <a:pt x="214" y="1079"/>
                      </a:cubicBezTo>
                      <a:cubicBezTo>
                        <a:pt x="201" y="1066"/>
                        <a:pt x="192" y="1055"/>
                        <a:pt x="176" y="1044"/>
                      </a:cubicBezTo>
                      <a:cubicBezTo>
                        <a:pt x="166" y="1030"/>
                        <a:pt x="158" y="1008"/>
                        <a:pt x="144" y="999"/>
                      </a:cubicBezTo>
                      <a:cubicBezTo>
                        <a:pt x="140" y="986"/>
                        <a:pt x="137" y="980"/>
                        <a:pt x="128" y="970"/>
                      </a:cubicBezTo>
                      <a:cubicBezTo>
                        <a:pt x="124" y="955"/>
                        <a:pt x="112" y="950"/>
                        <a:pt x="102" y="938"/>
                      </a:cubicBezTo>
                      <a:cubicBezTo>
                        <a:pt x="95" y="929"/>
                        <a:pt x="93" y="918"/>
                        <a:pt x="86" y="909"/>
                      </a:cubicBezTo>
                      <a:cubicBezTo>
                        <a:pt x="79" y="887"/>
                        <a:pt x="61" y="871"/>
                        <a:pt x="54" y="848"/>
                      </a:cubicBezTo>
                      <a:cubicBezTo>
                        <a:pt x="53" y="825"/>
                        <a:pt x="60" y="795"/>
                        <a:pt x="41" y="778"/>
                      </a:cubicBezTo>
                      <a:cubicBezTo>
                        <a:pt x="35" y="759"/>
                        <a:pt x="28" y="739"/>
                        <a:pt x="22" y="720"/>
                      </a:cubicBezTo>
                      <a:cubicBezTo>
                        <a:pt x="23" y="680"/>
                        <a:pt x="0" y="525"/>
                        <a:pt x="45" y="468"/>
                      </a:cubicBezTo>
                      <a:cubicBezTo>
                        <a:pt x="48" y="454"/>
                        <a:pt x="51" y="451"/>
                        <a:pt x="61" y="442"/>
                      </a:cubicBezTo>
                      <a:cubicBezTo>
                        <a:pt x="66" y="418"/>
                        <a:pt x="59" y="356"/>
                        <a:pt x="89" y="346"/>
                      </a:cubicBezTo>
                      <a:cubicBezTo>
                        <a:pt x="98" y="333"/>
                        <a:pt x="98" y="318"/>
                        <a:pt x="109" y="308"/>
                      </a:cubicBezTo>
                      <a:cubicBezTo>
                        <a:pt x="113" y="294"/>
                        <a:pt x="113" y="279"/>
                        <a:pt x="118" y="266"/>
                      </a:cubicBezTo>
                      <a:cubicBezTo>
                        <a:pt x="121" y="259"/>
                        <a:pt x="146" y="236"/>
                        <a:pt x="153" y="231"/>
                      </a:cubicBezTo>
                      <a:cubicBezTo>
                        <a:pt x="159" y="215"/>
                        <a:pt x="173" y="212"/>
                        <a:pt x="185" y="202"/>
                      </a:cubicBezTo>
                      <a:cubicBezTo>
                        <a:pt x="187" y="200"/>
                        <a:pt x="190" y="198"/>
                        <a:pt x="192" y="196"/>
                      </a:cubicBezTo>
                      <a:cubicBezTo>
                        <a:pt x="194" y="193"/>
                        <a:pt x="195" y="189"/>
                        <a:pt x="198" y="186"/>
                      </a:cubicBezTo>
                      <a:cubicBezTo>
                        <a:pt x="206" y="178"/>
                        <a:pt x="217" y="179"/>
                        <a:pt x="224" y="170"/>
                      </a:cubicBezTo>
                      <a:cubicBezTo>
                        <a:pt x="234" y="157"/>
                        <a:pt x="240" y="150"/>
                        <a:pt x="256" y="144"/>
                      </a:cubicBezTo>
                      <a:cubicBezTo>
                        <a:pt x="263" y="133"/>
                        <a:pt x="269" y="129"/>
                        <a:pt x="281" y="125"/>
                      </a:cubicBezTo>
                      <a:cubicBezTo>
                        <a:pt x="299" y="109"/>
                        <a:pt x="315" y="91"/>
                        <a:pt x="339" y="84"/>
                      </a:cubicBezTo>
                      <a:cubicBezTo>
                        <a:pt x="357" y="63"/>
                        <a:pt x="376" y="57"/>
                        <a:pt x="403" y="52"/>
                      </a:cubicBezTo>
                      <a:cubicBezTo>
                        <a:pt x="448" y="0"/>
                        <a:pt x="559" y="15"/>
                        <a:pt x="614" y="13"/>
                      </a:cubicBezTo>
                      <a:cubicBezTo>
                        <a:pt x="713" y="2"/>
                        <a:pt x="813" y="15"/>
                        <a:pt x="912" y="20"/>
                      </a:cubicBezTo>
                      <a:cubicBezTo>
                        <a:pt x="955" y="34"/>
                        <a:pt x="1013" y="31"/>
                        <a:pt x="1053" y="32"/>
                      </a:cubicBezTo>
                      <a:cubicBezTo>
                        <a:pt x="1064" y="37"/>
                        <a:pt x="1076" y="38"/>
                        <a:pt x="1088" y="42"/>
                      </a:cubicBezTo>
                      <a:cubicBezTo>
                        <a:pt x="1098" y="49"/>
                        <a:pt x="1108" y="54"/>
                        <a:pt x="1120" y="58"/>
                      </a:cubicBezTo>
                      <a:cubicBezTo>
                        <a:pt x="1144" y="74"/>
                        <a:pt x="1110" y="53"/>
                        <a:pt x="1145" y="68"/>
                      </a:cubicBezTo>
                      <a:cubicBezTo>
                        <a:pt x="1158" y="74"/>
                        <a:pt x="1167" y="86"/>
                        <a:pt x="1181" y="90"/>
                      </a:cubicBezTo>
                      <a:cubicBezTo>
                        <a:pt x="1193" y="98"/>
                        <a:pt x="1190" y="106"/>
                        <a:pt x="1200" y="116"/>
                      </a:cubicBezTo>
                      <a:cubicBezTo>
                        <a:pt x="1214" y="130"/>
                        <a:pt x="1246" y="133"/>
                        <a:pt x="1264" y="138"/>
                      </a:cubicBezTo>
                      <a:cubicBezTo>
                        <a:pt x="1274" y="155"/>
                        <a:pt x="1262" y="177"/>
                        <a:pt x="1283" y="183"/>
                      </a:cubicBezTo>
                      <a:cubicBezTo>
                        <a:pt x="1291" y="195"/>
                        <a:pt x="1304" y="200"/>
                        <a:pt x="1318" y="205"/>
                      </a:cubicBezTo>
                      <a:cubicBezTo>
                        <a:pt x="1319" y="236"/>
                        <a:pt x="1313" y="331"/>
                        <a:pt x="1341" y="359"/>
                      </a:cubicBezTo>
                      <a:cubicBezTo>
                        <a:pt x="1351" y="390"/>
                        <a:pt x="1341" y="424"/>
                        <a:pt x="1350" y="455"/>
                      </a:cubicBezTo>
                      <a:cubicBezTo>
                        <a:pt x="1353" y="476"/>
                        <a:pt x="1356" y="498"/>
                        <a:pt x="1360" y="519"/>
                      </a:cubicBezTo>
                      <a:cubicBezTo>
                        <a:pt x="1358" y="555"/>
                        <a:pt x="1363" y="565"/>
                        <a:pt x="1347" y="589"/>
                      </a:cubicBezTo>
                      <a:cubicBezTo>
                        <a:pt x="1344" y="635"/>
                        <a:pt x="1342" y="661"/>
                        <a:pt x="1344" y="708"/>
                      </a:cubicBezTo>
                      <a:cubicBezTo>
                        <a:pt x="1342" y="761"/>
                        <a:pt x="1358" y="806"/>
                        <a:pt x="1315" y="836"/>
                      </a:cubicBezTo>
                      <a:cubicBezTo>
                        <a:pt x="1304" y="853"/>
                        <a:pt x="1290" y="869"/>
                        <a:pt x="1277" y="884"/>
                      </a:cubicBezTo>
                      <a:cubicBezTo>
                        <a:pt x="1273" y="908"/>
                        <a:pt x="1268" y="934"/>
                        <a:pt x="1254" y="954"/>
                      </a:cubicBezTo>
                      <a:cubicBezTo>
                        <a:pt x="1251" y="965"/>
                        <a:pt x="1246" y="972"/>
                        <a:pt x="1238" y="980"/>
                      </a:cubicBezTo>
                      <a:cubicBezTo>
                        <a:pt x="1225" y="1020"/>
                        <a:pt x="1189" y="1055"/>
                        <a:pt x="1158" y="1082"/>
                      </a:cubicBezTo>
                      <a:cubicBezTo>
                        <a:pt x="1150" y="1107"/>
                        <a:pt x="1147" y="1106"/>
                        <a:pt x="1123" y="1117"/>
                      </a:cubicBezTo>
                      <a:cubicBezTo>
                        <a:pt x="1108" y="1134"/>
                        <a:pt x="1083" y="1148"/>
                        <a:pt x="1062" y="1156"/>
                      </a:cubicBezTo>
                      <a:cubicBezTo>
                        <a:pt x="1036" y="1196"/>
                        <a:pt x="987" y="1189"/>
                        <a:pt x="944" y="1191"/>
                      </a:cubicBezTo>
                      <a:cubicBezTo>
                        <a:pt x="936" y="1192"/>
                        <a:pt x="928" y="1191"/>
                        <a:pt x="921" y="1194"/>
                      </a:cubicBezTo>
                      <a:cubicBezTo>
                        <a:pt x="914" y="1197"/>
                        <a:pt x="910" y="1207"/>
                        <a:pt x="902" y="1207"/>
                      </a:cubicBezTo>
                      <a:cubicBezTo>
                        <a:pt x="871" y="1208"/>
                        <a:pt x="840" y="1209"/>
                        <a:pt x="809" y="1210"/>
                      </a:cubicBezTo>
                      <a:cubicBezTo>
                        <a:pt x="790" y="1215"/>
                        <a:pt x="776" y="1217"/>
                        <a:pt x="755" y="1220"/>
                      </a:cubicBezTo>
                      <a:cubicBezTo>
                        <a:pt x="661" y="1219"/>
                        <a:pt x="567" y="1219"/>
                        <a:pt x="473" y="1216"/>
                      </a:cubicBezTo>
                      <a:cubicBezTo>
                        <a:pt x="417" y="1214"/>
                        <a:pt x="369" y="1175"/>
                        <a:pt x="320" y="1159"/>
                      </a:cubicBezTo>
                      <a:cubicBezTo>
                        <a:pt x="307" y="1146"/>
                        <a:pt x="277" y="1141"/>
                        <a:pt x="269" y="1133"/>
                      </a:cubicBezTo>
                      <a:cubicBezTo>
                        <a:pt x="268" y="1132"/>
                        <a:pt x="269" y="1129"/>
                        <a:pt x="269" y="1127"/>
                      </a:cubicBezTo>
                      <a:close/>
                    </a:path>
                  </a:pathLst>
                </a:custGeom>
                <a:solidFill>
                  <a:srgbClr val="FFC1C1"/>
                </a:solidFill>
                <a:ln w="19050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1622" name="Freeform 187"/>
                <p:cNvSpPr>
                  <a:spLocks/>
                </p:cNvSpPr>
                <p:nvPr/>
              </p:nvSpPr>
              <p:spPr bwMode="auto">
                <a:xfrm>
                  <a:off x="363" y="603"/>
                  <a:ext cx="382" cy="310"/>
                </a:xfrm>
                <a:custGeom>
                  <a:avLst/>
                  <a:gdLst>
                    <a:gd name="T0" fmla="*/ 8 w 500"/>
                    <a:gd name="T1" fmla="*/ 173 h 445"/>
                    <a:gd name="T2" fmla="*/ 0 w 500"/>
                    <a:gd name="T3" fmla="*/ 159 h 445"/>
                    <a:gd name="T4" fmla="*/ 18 w 500"/>
                    <a:gd name="T5" fmla="*/ 95 h 445"/>
                    <a:gd name="T6" fmla="*/ 21 w 500"/>
                    <a:gd name="T7" fmla="*/ 90 h 445"/>
                    <a:gd name="T8" fmla="*/ 22 w 500"/>
                    <a:gd name="T9" fmla="*/ 78 h 445"/>
                    <a:gd name="T10" fmla="*/ 53 w 500"/>
                    <a:gd name="T11" fmla="*/ 47 h 445"/>
                    <a:gd name="T12" fmla="*/ 77 w 500"/>
                    <a:gd name="T13" fmla="*/ 31 h 445"/>
                    <a:gd name="T14" fmla="*/ 103 w 500"/>
                    <a:gd name="T15" fmla="*/ 18 h 445"/>
                    <a:gd name="T16" fmla="*/ 136 w 500"/>
                    <a:gd name="T17" fmla="*/ 1 h 445"/>
                    <a:gd name="T18" fmla="*/ 305 w 500"/>
                    <a:gd name="T19" fmla="*/ 11 h 445"/>
                    <a:gd name="T20" fmla="*/ 325 w 500"/>
                    <a:gd name="T21" fmla="*/ 40 h 445"/>
                    <a:gd name="T22" fmla="*/ 342 w 500"/>
                    <a:gd name="T23" fmla="*/ 47 h 445"/>
                    <a:gd name="T24" fmla="*/ 356 w 500"/>
                    <a:gd name="T25" fmla="*/ 56 h 445"/>
                    <a:gd name="T26" fmla="*/ 371 w 500"/>
                    <a:gd name="T27" fmla="*/ 85 h 445"/>
                    <a:gd name="T28" fmla="*/ 367 w 500"/>
                    <a:gd name="T29" fmla="*/ 189 h 445"/>
                    <a:gd name="T30" fmla="*/ 356 w 500"/>
                    <a:gd name="T31" fmla="*/ 207 h 445"/>
                    <a:gd name="T32" fmla="*/ 342 w 500"/>
                    <a:gd name="T33" fmla="*/ 232 h 445"/>
                    <a:gd name="T34" fmla="*/ 338 w 500"/>
                    <a:gd name="T35" fmla="*/ 242 h 445"/>
                    <a:gd name="T36" fmla="*/ 326 w 500"/>
                    <a:gd name="T37" fmla="*/ 249 h 445"/>
                    <a:gd name="T38" fmla="*/ 312 w 500"/>
                    <a:gd name="T39" fmla="*/ 264 h 445"/>
                    <a:gd name="T40" fmla="*/ 306 w 500"/>
                    <a:gd name="T41" fmla="*/ 269 h 445"/>
                    <a:gd name="T42" fmla="*/ 290 w 500"/>
                    <a:gd name="T43" fmla="*/ 286 h 445"/>
                    <a:gd name="T44" fmla="*/ 235 w 500"/>
                    <a:gd name="T45" fmla="*/ 301 h 445"/>
                    <a:gd name="T46" fmla="*/ 125 w 500"/>
                    <a:gd name="T47" fmla="*/ 299 h 445"/>
                    <a:gd name="T48" fmla="*/ 108 w 500"/>
                    <a:gd name="T49" fmla="*/ 290 h 445"/>
                    <a:gd name="T50" fmla="*/ 70 w 500"/>
                    <a:gd name="T51" fmla="*/ 268 h 445"/>
                    <a:gd name="T52" fmla="*/ 55 w 500"/>
                    <a:gd name="T53" fmla="*/ 254 h 445"/>
                    <a:gd name="T54" fmla="*/ 21 w 500"/>
                    <a:gd name="T55" fmla="*/ 212 h 445"/>
                    <a:gd name="T56" fmla="*/ 8 w 500"/>
                    <a:gd name="T57" fmla="*/ 173 h 445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w 500"/>
                    <a:gd name="T88" fmla="*/ 0 h 445"/>
                    <a:gd name="T89" fmla="*/ 500 w 500"/>
                    <a:gd name="T90" fmla="*/ 445 h 445"/>
                  </a:gdLst>
                  <a:ahLst/>
                  <a:cxnLst>
                    <a:cxn ang="T58">
                      <a:pos x="T0" y="T1"/>
                    </a:cxn>
                    <a:cxn ang="T59">
                      <a:pos x="T2" y="T3"/>
                    </a:cxn>
                    <a:cxn ang="T60">
                      <a:pos x="T4" y="T5"/>
                    </a:cxn>
                    <a:cxn ang="T61">
                      <a:pos x="T6" y="T7"/>
                    </a:cxn>
                    <a:cxn ang="T62">
                      <a:pos x="T8" y="T9"/>
                    </a:cxn>
                    <a:cxn ang="T63">
                      <a:pos x="T10" y="T11"/>
                    </a:cxn>
                    <a:cxn ang="T64">
                      <a:pos x="T12" y="T13"/>
                    </a:cxn>
                    <a:cxn ang="T65">
                      <a:pos x="T14" y="T15"/>
                    </a:cxn>
                    <a:cxn ang="T66">
                      <a:pos x="T16" y="T17"/>
                    </a:cxn>
                    <a:cxn ang="T67">
                      <a:pos x="T18" y="T19"/>
                    </a:cxn>
                    <a:cxn ang="T68">
                      <a:pos x="T20" y="T21"/>
                    </a:cxn>
                    <a:cxn ang="T69">
                      <a:pos x="T22" y="T23"/>
                    </a:cxn>
                    <a:cxn ang="T70">
                      <a:pos x="T24" y="T25"/>
                    </a:cxn>
                    <a:cxn ang="T71">
                      <a:pos x="T26" y="T27"/>
                    </a:cxn>
                    <a:cxn ang="T72">
                      <a:pos x="T28" y="T29"/>
                    </a:cxn>
                    <a:cxn ang="T73">
                      <a:pos x="T30" y="T31"/>
                    </a:cxn>
                    <a:cxn ang="T74">
                      <a:pos x="T32" y="T33"/>
                    </a:cxn>
                    <a:cxn ang="T75">
                      <a:pos x="T34" y="T35"/>
                    </a:cxn>
                    <a:cxn ang="T76">
                      <a:pos x="T36" y="T37"/>
                    </a:cxn>
                    <a:cxn ang="T77">
                      <a:pos x="T38" y="T39"/>
                    </a:cxn>
                    <a:cxn ang="T78">
                      <a:pos x="T40" y="T41"/>
                    </a:cxn>
                    <a:cxn ang="T79">
                      <a:pos x="T42" y="T43"/>
                    </a:cxn>
                    <a:cxn ang="T80">
                      <a:pos x="T44" y="T45"/>
                    </a:cxn>
                    <a:cxn ang="T81">
                      <a:pos x="T46" y="T47"/>
                    </a:cxn>
                    <a:cxn ang="T82">
                      <a:pos x="T48" y="T49"/>
                    </a:cxn>
                    <a:cxn ang="T83">
                      <a:pos x="T50" y="T51"/>
                    </a:cxn>
                    <a:cxn ang="T84">
                      <a:pos x="T52" y="T53"/>
                    </a:cxn>
                    <a:cxn ang="T85">
                      <a:pos x="T54" y="T55"/>
                    </a:cxn>
                    <a:cxn ang="T86">
                      <a:pos x="T56" y="T57"/>
                    </a:cxn>
                  </a:cxnLst>
                  <a:rect l="T87" t="T88" r="T89" b="T90"/>
                  <a:pathLst>
                    <a:path w="500" h="445">
                      <a:moveTo>
                        <a:pt x="10" y="249"/>
                      </a:moveTo>
                      <a:cubicBezTo>
                        <a:pt x="5" y="242"/>
                        <a:pt x="3" y="236"/>
                        <a:pt x="0" y="228"/>
                      </a:cubicBezTo>
                      <a:cubicBezTo>
                        <a:pt x="4" y="194"/>
                        <a:pt x="1" y="162"/>
                        <a:pt x="24" y="136"/>
                      </a:cubicBezTo>
                      <a:cubicBezTo>
                        <a:pt x="25" y="134"/>
                        <a:pt x="26" y="131"/>
                        <a:pt x="27" y="129"/>
                      </a:cubicBezTo>
                      <a:cubicBezTo>
                        <a:pt x="28" y="123"/>
                        <a:pt x="27" y="117"/>
                        <a:pt x="29" y="112"/>
                      </a:cubicBezTo>
                      <a:cubicBezTo>
                        <a:pt x="31" y="104"/>
                        <a:pt x="63" y="77"/>
                        <a:pt x="70" y="67"/>
                      </a:cubicBezTo>
                      <a:cubicBezTo>
                        <a:pt x="74" y="53"/>
                        <a:pt x="89" y="50"/>
                        <a:pt x="101" y="45"/>
                      </a:cubicBezTo>
                      <a:cubicBezTo>
                        <a:pt x="106" y="28"/>
                        <a:pt x="120" y="30"/>
                        <a:pt x="135" y="26"/>
                      </a:cubicBezTo>
                      <a:cubicBezTo>
                        <a:pt x="150" y="15"/>
                        <a:pt x="160" y="7"/>
                        <a:pt x="178" y="2"/>
                      </a:cubicBezTo>
                      <a:cubicBezTo>
                        <a:pt x="408" y="4"/>
                        <a:pt x="304" y="0"/>
                        <a:pt x="399" y="16"/>
                      </a:cubicBezTo>
                      <a:cubicBezTo>
                        <a:pt x="414" y="27"/>
                        <a:pt x="415" y="44"/>
                        <a:pt x="425" y="57"/>
                      </a:cubicBezTo>
                      <a:cubicBezTo>
                        <a:pt x="430" y="63"/>
                        <a:pt x="440" y="65"/>
                        <a:pt x="447" y="67"/>
                      </a:cubicBezTo>
                      <a:cubicBezTo>
                        <a:pt x="452" y="76"/>
                        <a:pt x="458" y="75"/>
                        <a:pt x="466" y="81"/>
                      </a:cubicBezTo>
                      <a:cubicBezTo>
                        <a:pt x="470" y="97"/>
                        <a:pt x="473" y="110"/>
                        <a:pt x="485" y="122"/>
                      </a:cubicBezTo>
                      <a:cubicBezTo>
                        <a:pt x="499" y="169"/>
                        <a:pt x="500" y="225"/>
                        <a:pt x="480" y="271"/>
                      </a:cubicBezTo>
                      <a:cubicBezTo>
                        <a:pt x="478" y="286"/>
                        <a:pt x="479" y="290"/>
                        <a:pt x="466" y="297"/>
                      </a:cubicBezTo>
                      <a:cubicBezTo>
                        <a:pt x="459" y="307"/>
                        <a:pt x="453" y="321"/>
                        <a:pt x="447" y="333"/>
                      </a:cubicBezTo>
                      <a:cubicBezTo>
                        <a:pt x="445" y="338"/>
                        <a:pt x="446" y="344"/>
                        <a:pt x="442" y="348"/>
                      </a:cubicBezTo>
                      <a:cubicBezTo>
                        <a:pt x="438" y="352"/>
                        <a:pt x="427" y="357"/>
                        <a:pt x="427" y="357"/>
                      </a:cubicBezTo>
                      <a:cubicBezTo>
                        <a:pt x="419" y="370"/>
                        <a:pt x="425" y="362"/>
                        <a:pt x="408" y="379"/>
                      </a:cubicBezTo>
                      <a:cubicBezTo>
                        <a:pt x="406" y="381"/>
                        <a:pt x="401" y="386"/>
                        <a:pt x="401" y="386"/>
                      </a:cubicBezTo>
                      <a:cubicBezTo>
                        <a:pt x="397" y="400"/>
                        <a:pt x="389" y="401"/>
                        <a:pt x="379" y="410"/>
                      </a:cubicBezTo>
                      <a:cubicBezTo>
                        <a:pt x="348" y="437"/>
                        <a:pt x="369" y="428"/>
                        <a:pt x="307" y="432"/>
                      </a:cubicBezTo>
                      <a:cubicBezTo>
                        <a:pt x="261" y="445"/>
                        <a:pt x="209" y="443"/>
                        <a:pt x="163" y="429"/>
                      </a:cubicBezTo>
                      <a:cubicBezTo>
                        <a:pt x="156" y="424"/>
                        <a:pt x="149" y="423"/>
                        <a:pt x="142" y="417"/>
                      </a:cubicBezTo>
                      <a:cubicBezTo>
                        <a:pt x="125" y="403"/>
                        <a:pt x="112" y="389"/>
                        <a:pt x="91" y="384"/>
                      </a:cubicBezTo>
                      <a:cubicBezTo>
                        <a:pt x="86" y="374"/>
                        <a:pt x="79" y="373"/>
                        <a:pt x="72" y="364"/>
                      </a:cubicBezTo>
                      <a:cubicBezTo>
                        <a:pt x="56" y="343"/>
                        <a:pt x="49" y="320"/>
                        <a:pt x="27" y="304"/>
                      </a:cubicBezTo>
                      <a:cubicBezTo>
                        <a:pt x="18" y="282"/>
                        <a:pt x="10" y="275"/>
                        <a:pt x="10" y="249"/>
                      </a:cubicBezTo>
                      <a:close/>
                    </a:path>
                  </a:pathLst>
                </a:custGeom>
                <a:solidFill>
                  <a:schemeClr val="bg1">
                    <a:lumMod val="75000"/>
                  </a:schemeClr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dirty="0"/>
                </a:p>
              </p:txBody>
            </p:sp>
          </p:grpSp>
          <p:sp>
            <p:nvSpPr>
              <p:cNvPr id="1620" name="5-Point Star 1619"/>
              <p:cNvSpPr/>
              <p:nvPr/>
            </p:nvSpPr>
            <p:spPr>
              <a:xfrm>
                <a:off x="3436301" y="3364979"/>
                <a:ext cx="201217" cy="201217"/>
              </a:xfrm>
              <a:prstGeom prst="star5">
                <a:avLst/>
              </a:prstGeom>
              <a:solidFill>
                <a:srgbClr val="FF00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552" name="Group 620"/>
            <p:cNvGrpSpPr/>
            <p:nvPr/>
          </p:nvGrpSpPr>
          <p:grpSpPr>
            <a:xfrm>
              <a:off x="3385440" y="1136616"/>
              <a:ext cx="987288" cy="903975"/>
              <a:chOff x="3171214" y="2912992"/>
              <a:chExt cx="987288" cy="903975"/>
            </a:xfrm>
          </p:grpSpPr>
          <p:grpSp>
            <p:nvGrpSpPr>
              <p:cNvPr id="1615" name="Group 193"/>
              <p:cNvGrpSpPr>
                <a:grpSpLocks/>
              </p:cNvGrpSpPr>
              <p:nvPr/>
            </p:nvGrpSpPr>
            <p:grpSpPr bwMode="auto">
              <a:xfrm>
                <a:off x="3171214" y="2912992"/>
                <a:ext cx="987288" cy="903975"/>
                <a:chOff x="311" y="500"/>
                <a:chExt cx="474" cy="434"/>
              </a:xfrm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grpSpPr>
            <p:sp>
              <p:nvSpPr>
                <p:cNvPr id="1617" name="Freeform 186"/>
                <p:cNvSpPr>
                  <a:spLocks/>
                </p:cNvSpPr>
                <p:nvPr/>
              </p:nvSpPr>
              <p:spPr bwMode="auto">
                <a:xfrm>
                  <a:off x="311" y="500"/>
                  <a:ext cx="474" cy="434"/>
                </a:xfrm>
                <a:custGeom>
                  <a:avLst/>
                  <a:gdLst>
                    <a:gd name="T0" fmla="*/ 94 w 1363"/>
                    <a:gd name="T1" fmla="*/ 401 h 1220"/>
                    <a:gd name="T2" fmla="*/ 74 w 1363"/>
                    <a:gd name="T3" fmla="*/ 384 h 1220"/>
                    <a:gd name="T4" fmla="*/ 61 w 1363"/>
                    <a:gd name="T5" fmla="*/ 371 h 1220"/>
                    <a:gd name="T6" fmla="*/ 50 w 1363"/>
                    <a:gd name="T7" fmla="*/ 355 h 1220"/>
                    <a:gd name="T8" fmla="*/ 45 w 1363"/>
                    <a:gd name="T9" fmla="*/ 345 h 1220"/>
                    <a:gd name="T10" fmla="*/ 35 w 1363"/>
                    <a:gd name="T11" fmla="*/ 334 h 1220"/>
                    <a:gd name="T12" fmla="*/ 30 w 1363"/>
                    <a:gd name="T13" fmla="*/ 323 h 1220"/>
                    <a:gd name="T14" fmla="*/ 19 w 1363"/>
                    <a:gd name="T15" fmla="*/ 302 h 1220"/>
                    <a:gd name="T16" fmla="*/ 14 w 1363"/>
                    <a:gd name="T17" fmla="*/ 277 h 1220"/>
                    <a:gd name="T18" fmla="*/ 8 w 1363"/>
                    <a:gd name="T19" fmla="*/ 256 h 1220"/>
                    <a:gd name="T20" fmla="*/ 16 w 1363"/>
                    <a:gd name="T21" fmla="*/ 166 h 1220"/>
                    <a:gd name="T22" fmla="*/ 21 w 1363"/>
                    <a:gd name="T23" fmla="*/ 157 h 1220"/>
                    <a:gd name="T24" fmla="*/ 31 w 1363"/>
                    <a:gd name="T25" fmla="*/ 123 h 1220"/>
                    <a:gd name="T26" fmla="*/ 38 w 1363"/>
                    <a:gd name="T27" fmla="*/ 110 h 1220"/>
                    <a:gd name="T28" fmla="*/ 41 w 1363"/>
                    <a:gd name="T29" fmla="*/ 95 h 1220"/>
                    <a:gd name="T30" fmla="*/ 53 w 1363"/>
                    <a:gd name="T31" fmla="*/ 82 h 1220"/>
                    <a:gd name="T32" fmla="*/ 64 w 1363"/>
                    <a:gd name="T33" fmla="*/ 72 h 1220"/>
                    <a:gd name="T34" fmla="*/ 67 w 1363"/>
                    <a:gd name="T35" fmla="*/ 70 h 1220"/>
                    <a:gd name="T36" fmla="*/ 69 w 1363"/>
                    <a:gd name="T37" fmla="*/ 66 h 1220"/>
                    <a:gd name="T38" fmla="*/ 78 w 1363"/>
                    <a:gd name="T39" fmla="*/ 60 h 1220"/>
                    <a:gd name="T40" fmla="*/ 89 w 1363"/>
                    <a:gd name="T41" fmla="*/ 51 h 1220"/>
                    <a:gd name="T42" fmla="*/ 98 w 1363"/>
                    <a:gd name="T43" fmla="*/ 44 h 1220"/>
                    <a:gd name="T44" fmla="*/ 118 w 1363"/>
                    <a:gd name="T45" fmla="*/ 30 h 1220"/>
                    <a:gd name="T46" fmla="*/ 140 w 1363"/>
                    <a:gd name="T47" fmla="*/ 18 h 1220"/>
                    <a:gd name="T48" fmla="*/ 214 w 1363"/>
                    <a:gd name="T49" fmla="*/ 5 h 1220"/>
                    <a:gd name="T50" fmla="*/ 317 w 1363"/>
                    <a:gd name="T51" fmla="*/ 7 h 1220"/>
                    <a:gd name="T52" fmla="*/ 366 w 1363"/>
                    <a:gd name="T53" fmla="*/ 11 h 1220"/>
                    <a:gd name="T54" fmla="*/ 378 w 1363"/>
                    <a:gd name="T55" fmla="*/ 15 h 1220"/>
                    <a:gd name="T56" fmla="*/ 389 w 1363"/>
                    <a:gd name="T57" fmla="*/ 21 h 1220"/>
                    <a:gd name="T58" fmla="*/ 398 w 1363"/>
                    <a:gd name="T59" fmla="*/ 24 h 1220"/>
                    <a:gd name="T60" fmla="*/ 411 w 1363"/>
                    <a:gd name="T61" fmla="*/ 32 h 1220"/>
                    <a:gd name="T62" fmla="*/ 417 w 1363"/>
                    <a:gd name="T63" fmla="*/ 41 h 1220"/>
                    <a:gd name="T64" fmla="*/ 440 w 1363"/>
                    <a:gd name="T65" fmla="*/ 49 h 1220"/>
                    <a:gd name="T66" fmla="*/ 446 w 1363"/>
                    <a:gd name="T67" fmla="*/ 65 h 1220"/>
                    <a:gd name="T68" fmla="*/ 458 w 1363"/>
                    <a:gd name="T69" fmla="*/ 73 h 1220"/>
                    <a:gd name="T70" fmla="*/ 466 w 1363"/>
                    <a:gd name="T71" fmla="*/ 128 h 1220"/>
                    <a:gd name="T72" fmla="*/ 469 w 1363"/>
                    <a:gd name="T73" fmla="*/ 162 h 1220"/>
                    <a:gd name="T74" fmla="*/ 473 w 1363"/>
                    <a:gd name="T75" fmla="*/ 185 h 1220"/>
                    <a:gd name="T76" fmla="*/ 468 w 1363"/>
                    <a:gd name="T77" fmla="*/ 210 h 1220"/>
                    <a:gd name="T78" fmla="*/ 467 w 1363"/>
                    <a:gd name="T79" fmla="*/ 252 h 1220"/>
                    <a:gd name="T80" fmla="*/ 457 w 1363"/>
                    <a:gd name="T81" fmla="*/ 297 h 1220"/>
                    <a:gd name="T82" fmla="*/ 444 w 1363"/>
                    <a:gd name="T83" fmla="*/ 314 h 1220"/>
                    <a:gd name="T84" fmla="*/ 436 w 1363"/>
                    <a:gd name="T85" fmla="*/ 339 h 1220"/>
                    <a:gd name="T86" fmla="*/ 431 w 1363"/>
                    <a:gd name="T87" fmla="*/ 349 h 1220"/>
                    <a:gd name="T88" fmla="*/ 403 w 1363"/>
                    <a:gd name="T89" fmla="*/ 385 h 1220"/>
                    <a:gd name="T90" fmla="*/ 391 w 1363"/>
                    <a:gd name="T91" fmla="*/ 397 h 1220"/>
                    <a:gd name="T92" fmla="*/ 369 w 1363"/>
                    <a:gd name="T93" fmla="*/ 411 h 1220"/>
                    <a:gd name="T94" fmla="*/ 328 w 1363"/>
                    <a:gd name="T95" fmla="*/ 424 h 1220"/>
                    <a:gd name="T96" fmla="*/ 320 w 1363"/>
                    <a:gd name="T97" fmla="*/ 425 h 1220"/>
                    <a:gd name="T98" fmla="*/ 314 w 1363"/>
                    <a:gd name="T99" fmla="*/ 429 h 1220"/>
                    <a:gd name="T100" fmla="*/ 281 w 1363"/>
                    <a:gd name="T101" fmla="*/ 430 h 1220"/>
                    <a:gd name="T102" fmla="*/ 263 w 1363"/>
                    <a:gd name="T103" fmla="*/ 434 h 1220"/>
                    <a:gd name="T104" fmla="*/ 164 w 1363"/>
                    <a:gd name="T105" fmla="*/ 433 h 1220"/>
                    <a:gd name="T106" fmla="*/ 111 w 1363"/>
                    <a:gd name="T107" fmla="*/ 412 h 1220"/>
                    <a:gd name="T108" fmla="*/ 94 w 1363"/>
                    <a:gd name="T109" fmla="*/ 403 h 1220"/>
                    <a:gd name="T110" fmla="*/ 94 w 1363"/>
                    <a:gd name="T111" fmla="*/ 401 h 1220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w 1363"/>
                    <a:gd name="T169" fmla="*/ 0 h 1220"/>
                    <a:gd name="T170" fmla="*/ 1363 w 1363"/>
                    <a:gd name="T171" fmla="*/ 1220 h 1220"/>
                  </a:gdLst>
                  <a:ahLst/>
                  <a:cxnLst>
                    <a:cxn ang="T112">
                      <a:pos x="T0" y="T1"/>
                    </a:cxn>
                    <a:cxn ang="T113">
                      <a:pos x="T2" y="T3"/>
                    </a:cxn>
                    <a:cxn ang="T114">
                      <a:pos x="T4" y="T5"/>
                    </a:cxn>
                    <a:cxn ang="T115">
                      <a:pos x="T6" y="T7"/>
                    </a:cxn>
                    <a:cxn ang="T116">
                      <a:pos x="T8" y="T9"/>
                    </a:cxn>
                    <a:cxn ang="T117">
                      <a:pos x="T10" y="T11"/>
                    </a:cxn>
                    <a:cxn ang="T118">
                      <a:pos x="T12" y="T13"/>
                    </a:cxn>
                    <a:cxn ang="T119">
                      <a:pos x="T14" y="T15"/>
                    </a:cxn>
                    <a:cxn ang="T120">
                      <a:pos x="T16" y="T17"/>
                    </a:cxn>
                    <a:cxn ang="T121">
                      <a:pos x="T18" y="T19"/>
                    </a:cxn>
                    <a:cxn ang="T122">
                      <a:pos x="T20" y="T21"/>
                    </a:cxn>
                    <a:cxn ang="T123">
                      <a:pos x="T22" y="T23"/>
                    </a:cxn>
                    <a:cxn ang="T124">
                      <a:pos x="T24" y="T25"/>
                    </a:cxn>
                    <a:cxn ang="T125">
                      <a:pos x="T26" y="T27"/>
                    </a:cxn>
                    <a:cxn ang="T126">
                      <a:pos x="T28" y="T29"/>
                    </a:cxn>
                    <a:cxn ang="T127">
                      <a:pos x="T30" y="T31"/>
                    </a:cxn>
                    <a:cxn ang="T128">
                      <a:pos x="T32" y="T33"/>
                    </a:cxn>
                    <a:cxn ang="T129">
                      <a:pos x="T34" y="T35"/>
                    </a:cxn>
                    <a:cxn ang="T130">
                      <a:pos x="T36" y="T37"/>
                    </a:cxn>
                    <a:cxn ang="T131">
                      <a:pos x="T38" y="T39"/>
                    </a:cxn>
                    <a:cxn ang="T132">
                      <a:pos x="T40" y="T41"/>
                    </a:cxn>
                    <a:cxn ang="T133">
                      <a:pos x="T42" y="T43"/>
                    </a:cxn>
                    <a:cxn ang="T134">
                      <a:pos x="T44" y="T45"/>
                    </a:cxn>
                    <a:cxn ang="T135">
                      <a:pos x="T46" y="T47"/>
                    </a:cxn>
                    <a:cxn ang="T136">
                      <a:pos x="T48" y="T49"/>
                    </a:cxn>
                    <a:cxn ang="T137">
                      <a:pos x="T50" y="T51"/>
                    </a:cxn>
                    <a:cxn ang="T138">
                      <a:pos x="T52" y="T53"/>
                    </a:cxn>
                    <a:cxn ang="T139">
                      <a:pos x="T54" y="T55"/>
                    </a:cxn>
                    <a:cxn ang="T140">
                      <a:pos x="T56" y="T57"/>
                    </a:cxn>
                    <a:cxn ang="T141">
                      <a:pos x="T58" y="T59"/>
                    </a:cxn>
                    <a:cxn ang="T142">
                      <a:pos x="T60" y="T61"/>
                    </a:cxn>
                    <a:cxn ang="T143">
                      <a:pos x="T62" y="T63"/>
                    </a:cxn>
                    <a:cxn ang="T144">
                      <a:pos x="T64" y="T65"/>
                    </a:cxn>
                    <a:cxn ang="T145">
                      <a:pos x="T66" y="T67"/>
                    </a:cxn>
                    <a:cxn ang="T146">
                      <a:pos x="T68" y="T69"/>
                    </a:cxn>
                    <a:cxn ang="T147">
                      <a:pos x="T70" y="T71"/>
                    </a:cxn>
                    <a:cxn ang="T148">
                      <a:pos x="T72" y="T73"/>
                    </a:cxn>
                    <a:cxn ang="T149">
                      <a:pos x="T74" y="T75"/>
                    </a:cxn>
                    <a:cxn ang="T150">
                      <a:pos x="T76" y="T77"/>
                    </a:cxn>
                    <a:cxn ang="T151">
                      <a:pos x="T78" y="T79"/>
                    </a:cxn>
                    <a:cxn ang="T152">
                      <a:pos x="T80" y="T81"/>
                    </a:cxn>
                    <a:cxn ang="T153">
                      <a:pos x="T82" y="T83"/>
                    </a:cxn>
                    <a:cxn ang="T154">
                      <a:pos x="T84" y="T85"/>
                    </a:cxn>
                    <a:cxn ang="T155">
                      <a:pos x="T86" y="T87"/>
                    </a:cxn>
                    <a:cxn ang="T156">
                      <a:pos x="T88" y="T89"/>
                    </a:cxn>
                    <a:cxn ang="T157">
                      <a:pos x="T90" y="T91"/>
                    </a:cxn>
                    <a:cxn ang="T158">
                      <a:pos x="T92" y="T93"/>
                    </a:cxn>
                    <a:cxn ang="T159">
                      <a:pos x="T94" y="T95"/>
                    </a:cxn>
                    <a:cxn ang="T160">
                      <a:pos x="T96" y="T97"/>
                    </a:cxn>
                    <a:cxn ang="T161">
                      <a:pos x="T98" y="T99"/>
                    </a:cxn>
                    <a:cxn ang="T162">
                      <a:pos x="T100" y="T101"/>
                    </a:cxn>
                    <a:cxn ang="T163">
                      <a:pos x="T102" y="T103"/>
                    </a:cxn>
                    <a:cxn ang="T164">
                      <a:pos x="T104" y="T105"/>
                    </a:cxn>
                    <a:cxn ang="T165">
                      <a:pos x="T106" y="T107"/>
                    </a:cxn>
                    <a:cxn ang="T166">
                      <a:pos x="T108" y="T109"/>
                    </a:cxn>
                    <a:cxn ang="T167">
                      <a:pos x="T110" y="T111"/>
                    </a:cxn>
                  </a:cxnLst>
                  <a:rect l="T168" t="T169" r="T170" b="T171"/>
                  <a:pathLst>
                    <a:path w="1363" h="1220">
                      <a:moveTo>
                        <a:pt x="269" y="1127"/>
                      </a:moveTo>
                      <a:cubicBezTo>
                        <a:pt x="252" y="1110"/>
                        <a:pt x="231" y="1096"/>
                        <a:pt x="214" y="1079"/>
                      </a:cubicBezTo>
                      <a:cubicBezTo>
                        <a:pt x="201" y="1066"/>
                        <a:pt x="192" y="1055"/>
                        <a:pt x="176" y="1044"/>
                      </a:cubicBezTo>
                      <a:cubicBezTo>
                        <a:pt x="166" y="1030"/>
                        <a:pt x="158" y="1008"/>
                        <a:pt x="144" y="999"/>
                      </a:cubicBezTo>
                      <a:cubicBezTo>
                        <a:pt x="140" y="986"/>
                        <a:pt x="137" y="980"/>
                        <a:pt x="128" y="970"/>
                      </a:cubicBezTo>
                      <a:cubicBezTo>
                        <a:pt x="124" y="955"/>
                        <a:pt x="112" y="950"/>
                        <a:pt x="102" y="938"/>
                      </a:cubicBezTo>
                      <a:cubicBezTo>
                        <a:pt x="95" y="929"/>
                        <a:pt x="93" y="918"/>
                        <a:pt x="86" y="909"/>
                      </a:cubicBezTo>
                      <a:cubicBezTo>
                        <a:pt x="79" y="887"/>
                        <a:pt x="61" y="871"/>
                        <a:pt x="54" y="848"/>
                      </a:cubicBezTo>
                      <a:cubicBezTo>
                        <a:pt x="53" y="825"/>
                        <a:pt x="60" y="795"/>
                        <a:pt x="41" y="778"/>
                      </a:cubicBezTo>
                      <a:cubicBezTo>
                        <a:pt x="35" y="759"/>
                        <a:pt x="28" y="739"/>
                        <a:pt x="22" y="720"/>
                      </a:cubicBezTo>
                      <a:cubicBezTo>
                        <a:pt x="23" y="680"/>
                        <a:pt x="0" y="525"/>
                        <a:pt x="45" y="468"/>
                      </a:cubicBezTo>
                      <a:cubicBezTo>
                        <a:pt x="48" y="454"/>
                        <a:pt x="51" y="451"/>
                        <a:pt x="61" y="442"/>
                      </a:cubicBezTo>
                      <a:cubicBezTo>
                        <a:pt x="66" y="418"/>
                        <a:pt x="59" y="356"/>
                        <a:pt x="89" y="346"/>
                      </a:cubicBezTo>
                      <a:cubicBezTo>
                        <a:pt x="98" y="333"/>
                        <a:pt x="98" y="318"/>
                        <a:pt x="109" y="308"/>
                      </a:cubicBezTo>
                      <a:cubicBezTo>
                        <a:pt x="113" y="294"/>
                        <a:pt x="113" y="279"/>
                        <a:pt x="118" y="266"/>
                      </a:cubicBezTo>
                      <a:cubicBezTo>
                        <a:pt x="121" y="259"/>
                        <a:pt x="146" y="236"/>
                        <a:pt x="153" y="231"/>
                      </a:cubicBezTo>
                      <a:cubicBezTo>
                        <a:pt x="159" y="215"/>
                        <a:pt x="173" y="212"/>
                        <a:pt x="185" y="202"/>
                      </a:cubicBezTo>
                      <a:cubicBezTo>
                        <a:pt x="187" y="200"/>
                        <a:pt x="190" y="198"/>
                        <a:pt x="192" y="196"/>
                      </a:cubicBezTo>
                      <a:cubicBezTo>
                        <a:pt x="194" y="193"/>
                        <a:pt x="195" y="189"/>
                        <a:pt x="198" y="186"/>
                      </a:cubicBezTo>
                      <a:cubicBezTo>
                        <a:pt x="206" y="178"/>
                        <a:pt x="217" y="179"/>
                        <a:pt x="224" y="170"/>
                      </a:cubicBezTo>
                      <a:cubicBezTo>
                        <a:pt x="234" y="157"/>
                        <a:pt x="240" y="150"/>
                        <a:pt x="256" y="144"/>
                      </a:cubicBezTo>
                      <a:cubicBezTo>
                        <a:pt x="263" y="133"/>
                        <a:pt x="269" y="129"/>
                        <a:pt x="281" y="125"/>
                      </a:cubicBezTo>
                      <a:cubicBezTo>
                        <a:pt x="299" y="109"/>
                        <a:pt x="315" y="91"/>
                        <a:pt x="339" y="84"/>
                      </a:cubicBezTo>
                      <a:cubicBezTo>
                        <a:pt x="357" y="63"/>
                        <a:pt x="376" y="57"/>
                        <a:pt x="403" y="52"/>
                      </a:cubicBezTo>
                      <a:cubicBezTo>
                        <a:pt x="448" y="0"/>
                        <a:pt x="559" y="15"/>
                        <a:pt x="614" y="13"/>
                      </a:cubicBezTo>
                      <a:cubicBezTo>
                        <a:pt x="713" y="2"/>
                        <a:pt x="813" y="15"/>
                        <a:pt x="912" y="20"/>
                      </a:cubicBezTo>
                      <a:cubicBezTo>
                        <a:pt x="955" y="34"/>
                        <a:pt x="1013" y="31"/>
                        <a:pt x="1053" y="32"/>
                      </a:cubicBezTo>
                      <a:cubicBezTo>
                        <a:pt x="1064" y="37"/>
                        <a:pt x="1076" y="38"/>
                        <a:pt x="1088" y="42"/>
                      </a:cubicBezTo>
                      <a:cubicBezTo>
                        <a:pt x="1098" y="49"/>
                        <a:pt x="1108" y="54"/>
                        <a:pt x="1120" y="58"/>
                      </a:cubicBezTo>
                      <a:cubicBezTo>
                        <a:pt x="1144" y="74"/>
                        <a:pt x="1110" y="53"/>
                        <a:pt x="1145" y="68"/>
                      </a:cubicBezTo>
                      <a:cubicBezTo>
                        <a:pt x="1158" y="74"/>
                        <a:pt x="1167" y="86"/>
                        <a:pt x="1181" y="90"/>
                      </a:cubicBezTo>
                      <a:cubicBezTo>
                        <a:pt x="1193" y="98"/>
                        <a:pt x="1190" y="106"/>
                        <a:pt x="1200" y="116"/>
                      </a:cubicBezTo>
                      <a:cubicBezTo>
                        <a:pt x="1214" y="130"/>
                        <a:pt x="1246" y="133"/>
                        <a:pt x="1264" y="138"/>
                      </a:cubicBezTo>
                      <a:cubicBezTo>
                        <a:pt x="1274" y="155"/>
                        <a:pt x="1262" y="177"/>
                        <a:pt x="1283" y="183"/>
                      </a:cubicBezTo>
                      <a:cubicBezTo>
                        <a:pt x="1291" y="195"/>
                        <a:pt x="1304" y="200"/>
                        <a:pt x="1318" y="205"/>
                      </a:cubicBezTo>
                      <a:cubicBezTo>
                        <a:pt x="1319" y="236"/>
                        <a:pt x="1313" y="331"/>
                        <a:pt x="1341" y="359"/>
                      </a:cubicBezTo>
                      <a:cubicBezTo>
                        <a:pt x="1351" y="390"/>
                        <a:pt x="1341" y="424"/>
                        <a:pt x="1350" y="455"/>
                      </a:cubicBezTo>
                      <a:cubicBezTo>
                        <a:pt x="1353" y="476"/>
                        <a:pt x="1356" y="498"/>
                        <a:pt x="1360" y="519"/>
                      </a:cubicBezTo>
                      <a:cubicBezTo>
                        <a:pt x="1358" y="555"/>
                        <a:pt x="1363" y="565"/>
                        <a:pt x="1347" y="589"/>
                      </a:cubicBezTo>
                      <a:cubicBezTo>
                        <a:pt x="1344" y="635"/>
                        <a:pt x="1342" y="661"/>
                        <a:pt x="1344" y="708"/>
                      </a:cubicBezTo>
                      <a:cubicBezTo>
                        <a:pt x="1342" y="761"/>
                        <a:pt x="1358" y="806"/>
                        <a:pt x="1315" y="836"/>
                      </a:cubicBezTo>
                      <a:cubicBezTo>
                        <a:pt x="1304" y="853"/>
                        <a:pt x="1290" y="869"/>
                        <a:pt x="1277" y="884"/>
                      </a:cubicBezTo>
                      <a:cubicBezTo>
                        <a:pt x="1273" y="908"/>
                        <a:pt x="1268" y="934"/>
                        <a:pt x="1254" y="954"/>
                      </a:cubicBezTo>
                      <a:cubicBezTo>
                        <a:pt x="1251" y="965"/>
                        <a:pt x="1246" y="972"/>
                        <a:pt x="1238" y="980"/>
                      </a:cubicBezTo>
                      <a:cubicBezTo>
                        <a:pt x="1225" y="1020"/>
                        <a:pt x="1189" y="1055"/>
                        <a:pt x="1158" y="1082"/>
                      </a:cubicBezTo>
                      <a:cubicBezTo>
                        <a:pt x="1150" y="1107"/>
                        <a:pt x="1147" y="1106"/>
                        <a:pt x="1123" y="1117"/>
                      </a:cubicBezTo>
                      <a:cubicBezTo>
                        <a:pt x="1108" y="1134"/>
                        <a:pt x="1083" y="1148"/>
                        <a:pt x="1062" y="1156"/>
                      </a:cubicBezTo>
                      <a:cubicBezTo>
                        <a:pt x="1036" y="1196"/>
                        <a:pt x="987" y="1189"/>
                        <a:pt x="944" y="1191"/>
                      </a:cubicBezTo>
                      <a:cubicBezTo>
                        <a:pt x="936" y="1192"/>
                        <a:pt x="928" y="1191"/>
                        <a:pt x="921" y="1194"/>
                      </a:cubicBezTo>
                      <a:cubicBezTo>
                        <a:pt x="914" y="1197"/>
                        <a:pt x="910" y="1207"/>
                        <a:pt x="902" y="1207"/>
                      </a:cubicBezTo>
                      <a:cubicBezTo>
                        <a:pt x="871" y="1208"/>
                        <a:pt x="840" y="1209"/>
                        <a:pt x="809" y="1210"/>
                      </a:cubicBezTo>
                      <a:cubicBezTo>
                        <a:pt x="790" y="1215"/>
                        <a:pt x="776" y="1217"/>
                        <a:pt x="755" y="1220"/>
                      </a:cubicBezTo>
                      <a:cubicBezTo>
                        <a:pt x="661" y="1219"/>
                        <a:pt x="567" y="1219"/>
                        <a:pt x="473" y="1216"/>
                      </a:cubicBezTo>
                      <a:cubicBezTo>
                        <a:pt x="417" y="1214"/>
                        <a:pt x="369" y="1175"/>
                        <a:pt x="320" y="1159"/>
                      </a:cubicBezTo>
                      <a:cubicBezTo>
                        <a:pt x="307" y="1146"/>
                        <a:pt x="277" y="1141"/>
                        <a:pt x="269" y="1133"/>
                      </a:cubicBezTo>
                      <a:cubicBezTo>
                        <a:pt x="268" y="1132"/>
                        <a:pt x="269" y="1129"/>
                        <a:pt x="269" y="1127"/>
                      </a:cubicBezTo>
                      <a:close/>
                    </a:path>
                  </a:pathLst>
                </a:custGeom>
                <a:solidFill>
                  <a:srgbClr val="FFC1C1"/>
                </a:solidFill>
                <a:ln w="19050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1618" name="Freeform 187"/>
                <p:cNvSpPr>
                  <a:spLocks/>
                </p:cNvSpPr>
                <p:nvPr/>
              </p:nvSpPr>
              <p:spPr bwMode="auto">
                <a:xfrm>
                  <a:off x="363" y="603"/>
                  <a:ext cx="382" cy="310"/>
                </a:xfrm>
                <a:custGeom>
                  <a:avLst/>
                  <a:gdLst>
                    <a:gd name="T0" fmla="*/ 8 w 500"/>
                    <a:gd name="T1" fmla="*/ 173 h 445"/>
                    <a:gd name="T2" fmla="*/ 0 w 500"/>
                    <a:gd name="T3" fmla="*/ 159 h 445"/>
                    <a:gd name="T4" fmla="*/ 18 w 500"/>
                    <a:gd name="T5" fmla="*/ 95 h 445"/>
                    <a:gd name="T6" fmla="*/ 21 w 500"/>
                    <a:gd name="T7" fmla="*/ 90 h 445"/>
                    <a:gd name="T8" fmla="*/ 22 w 500"/>
                    <a:gd name="T9" fmla="*/ 78 h 445"/>
                    <a:gd name="T10" fmla="*/ 53 w 500"/>
                    <a:gd name="T11" fmla="*/ 47 h 445"/>
                    <a:gd name="T12" fmla="*/ 77 w 500"/>
                    <a:gd name="T13" fmla="*/ 31 h 445"/>
                    <a:gd name="T14" fmla="*/ 103 w 500"/>
                    <a:gd name="T15" fmla="*/ 18 h 445"/>
                    <a:gd name="T16" fmla="*/ 136 w 500"/>
                    <a:gd name="T17" fmla="*/ 1 h 445"/>
                    <a:gd name="T18" fmla="*/ 305 w 500"/>
                    <a:gd name="T19" fmla="*/ 11 h 445"/>
                    <a:gd name="T20" fmla="*/ 325 w 500"/>
                    <a:gd name="T21" fmla="*/ 40 h 445"/>
                    <a:gd name="T22" fmla="*/ 342 w 500"/>
                    <a:gd name="T23" fmla="*/ 47 h 445"/>
                    <a:gd name="T24" fmla="*/ 356 w 500"/>
                    <a:gd name="T25" fmla="*/ 56 h 445"/>
                    <a:gd name="T26" fmla="*/ 371 w 500"/>
                    <a:gd name="T27" fmla="*/ 85 h 445"/>
                    <a:gd name="T28" fmla="*/ 367 w 500"/>
                    <a:gd name="T29" fmla="*/ 189 h 445"/>
                    <a:gd name="T30" fmla="*/ 356 w 500"/>
                    <a:gd name="T31" fmla="*/ 207 h 445"/>
                    <a:gd name="T32" fmla="*/ 342 w 500"/>
                    <a:gd name="T33" fmla="*/ 232 h 445"/>
                    <a:gd name="T34" fmla="*/ 338 w 500"/>
                    <a:gd name="T35" fmla="*/ 242 h 445"/>
                    <a:gd name="T36" fmla="*/ 326 w 500"/>
                    <a:gd name="T37" fmla="*/ 249 h 445"/>
                    <a:gd name="T38" fmla="*/ 312 w 500"/>
                    <a:gd name="T39" fmla="*/ 264 h 445"/>
                    <a:gd name="T40" fmla="*/ 306 w 500"/>
                    <a:gd name="T41" fmla="*/ 269 h 445"/>
                    <a:gd name="T42" fmla="*/ 290 w 500"/>
                    <a:gd name="T43" fmla="*/ 286 h 445"/>
                    <a:gd name="T44" fmla="*/ 235 w 500"/>
                    <a:gd name="T45" fmla="*/ 301 h 445"/>
                    <a:gd name="T46" fmla="*/ 125 w 500"/>
                    <a:gd name="T47" fmla="*/ 299 h 445"/>
                    <a:gd name="T48" fmla="*/ 108 w 500"/>
                    <a:gd name="T49" fmla="*/ 290 h 445"/>
                    <a:gd name="T50" fmla="*/ 70 w 500"/>
                    <a:gd name="T51" fmla="*/ 268 h 445"/>
                    <a:gd name="T52" fmla="*/ 55 w 500"/>
                    <a:gd name="T53" fmla="*/ 254 h 445"/>
                    <a:gd name="T54" fmla="*/ 21 w 500"/>
                    <a:gd name="T55" fmla="*/ 212 h 445"/>
                    <a:gd name="T56" fmla="*/ 8 w 500"/>
                    <a:gd name="T57" fmla="*/ 173 h 445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w 500"/>
                    <a:gd name="T88" fmla="*/ 0 h 445"/>
                    <a:gd name="T89" fmla="*/ 500 w 500"/>
                    <a:gd name="T90" fmla="*/ 445 h 445"/>
                  </a:gdLst>
                  <a:ahLst/>
                  <a:cxnLst>
                    <a:cxn ang="T58">
                      <a:pos x="T0" y="T1"/>
                    </a:cxn>
                    <a:cxn ang="T59">
                      <a:pos x="T2" y="T3"/>
                    </a:cxn>
                    <a:cxn ang="T60">
                      <a:pos x="T4" y="T5"/>
                    </a:cxn>
                    <a:cxn ang="T61">
                      <a:pos x="T6" y="T7"/>
                    </a:cxn>
                    <a:cxn ang="T62">
                      <a:pos x="T8" y="T9"/>
                    </a:cxn>
                    <a:cxn ang="T63">
                      <a:pos x="T10" y="T11"/>
                    </a:cxn>
                    <a:cxn ang="T64">
                      <a:pos x="T12" y="T13"/>
                    </a:cxn>
                    <a:cxn ang="T65">
                      <a:pos x="T14" y="T15"/>
                    </a:cxn>
                    <a:cxn ang="T66">
                      <a:pos x="T16" y="T17"/>
                    </a:cxn>
                    <a:cxn ang="T67">
                      <a:pos x="T18" y="T19"/>
                    </a:cxn>
                    <a:cxn ang="T68">
                      <a:pos x="T20" y="T21"/>
                    </a:cxn>
                    <a:cxn ang="T69">
                      <a:pos x="T22" y="T23"/>
                    </a:cxn>
                    <a:cxn ang="T70">
                      <a:pos x="T24" y="T25"/>
                    </a:cxn>
                    <a:cxn ang="T71">
                      <a:pos x="T26" y="T27"/>
                    </a:cxn>
                    <a:cxn ang="T72">
                      <a:pos x="T28" y="T29"/>
                    </a:cxn>
                    <a:cxn ang="T73">
                      <a:pos x="T30" y="T31"/>
                    </a:cxn>
                    <a:cxn ang="T74">
                      <a:pos x="T32" y="T33"/>
                    </a:cxn>
                    <a:cxn ang="T75">
                      <a:pos x="T34" y="T35"/>
                    </a:cxn>
                    <a:cxn ang="T76">
                      <a:pos x="T36" y="T37"/>
                    </a:cxn>
                    <a:cxn ang="T77">
                      <a:pos x="T38" y="T39"/>
                    </a:cxn>
                    <a:cxn ang="T78">
                      <a:pos x="T40" y="T41"/>
                    </a:cxn>
                    <a:cxn ang="T79">
                      <a:pos x="T42" y="T43"/>
                    </a:cxn>
                    <a:cxn ang="T80">
                      <a:pos x="T44" y="T45"/>
                    </a:cxn>
                    <a:cxn ang="T81">
                      <a:pos x="T46" y="T47"/>
                    </a:cxn>
                    <a:cxn ang="T82">
                      <a:pos x="T48" y="T49"/>
                    </a:cxn>
                    <a:cxn ang="T83">
                      <a:pos x="T50" y="T51"/>
                    </a:cxn>
                    <a:cxn ang="T84">
                      <a:pos x="T52" y="T53"/>
                    </a:cxn>
                    <a:cxn ang="T85">
                      <a:pos x="T54" y="T55"/>
                    </a:cxn>
                    <a:cxn ang="T86">
                      <a:pos x="T56" y="T57"/>
                    </a:cxn>
                  </a:cxnLst>
                  <a:rect l="T87" t="T88" r="T89" b="T90"/>
                  <a:pathLst>
                    <a:path w="500" h="445">
                      <a:moveTo>
                        <a:pt x="10" y="249"/>
                      </a:moveTo>
                      <a:cubicBezTo>
                        <a:pt x="5" y="242"/>
                        <a:pt x="3" y="236"/>
                        <a:pt x="0" y="228"/>
                      </a:cubicBezTo>
                      <a:cubicBezTo>
                        <a:pt x="4" y="194"/>
                        <a:pt x="1" y="162"/>
                        <a:pt x="24" y="136"/>
                      </a:cubicBezTo>
                      <a:cubicBezTo>
                        <a:pt x="25" y="134"/>
                        <a:pt x="26" y="131"/>
                        <a:pt x="27" y="129"/>
                      </a:cubicBezTo>
                      <a:cubicBezTo>
                        <a:pt x="28" y="123"/>
                        <a:pt x="27" y="117"/>
                        <a:pt x="29" y="112"/>
                      </a:cubicBezTo>
                      <a:cubicBezTo>
                        <a:pt x="31" y="104"/>
                        <a:pt x="63" y="77"/>
                        <a:pt x="70" y="67"/>
                      </a:cubicBezTo>
                      <a:cubicBezTo>
                        <a:pt x="74" y="53"/>
                        <a:pt x="89" y="50"/>
                        <a:pt x="101" y="45"/>
                      </a:cubicBezTo>
                      <a:cubicBezTo>
                        <a:pt x="106" y="28"/>
                        <a:pt x="120" y="30"/>
                        <a:pt x="135" y="26"/>
                      </a:cubicBezTo>
                      <a:cubicBezTo>
                        <a:pt x="150" y="15"/>
                        <a:pt x="160" y="7"/>
                        <a:pt x="178" y="2"/>
                      </a:cubicBezTo>
                      <a:cubicBezTo>
                        <a:pt x="408" y="4"/>
                        <a:pt x="304" y="0"/>
                        <a:pt x="399" y="16"/>
                      </a:cubicBezTo>
                      <a:cubicBezTo>
                        <a:pt x="414" y="27"/>
                        <a:pt x="415" y="44"/>
                        <a:pt x="425" y="57"/>
                      </a:cubicBezTo>
                      <a:cubicBezTo>
                        <a:pt x="430" y="63"/>
                        <a:pt x="440" y="65"/>
                        <a:pt x="447" y="67"/>
                      </a:cubicBezTo>
                      <a:cubicBezTo>
                        <a:pt x="452" y="76"/>
                        <a:pt x="458" y="75"/>
                        <a:pt x="466" y="81"/>
                      </a:cubicBezTo>
                      <a:cubicBezTo>
                        <a:pt x="470" y="97"/>
                        <a:pt x="473" y="110"/>
                        <a:pt x="485" y="122"/>
                      </a:cubicBezTo>
                      <a:cubicBezTo>
                        <a:pt x="499" y="169"/>
                        <a:pt x="500" y="225"/>
                        <a:pt x="480" y="271"/>
                      </a:cubicBezTo>
                      <a:cubicBezTo>
                        <a:pt x="478" y="286"/>
                        <a:pt x="479" y="290"/>
                        <a:pt x="466" y="297"/>
                      </a:cubicBezTo>
                      <a:cubicBezTo>
                        <a:pt x="459" y="307"/>
                        <a:pt x="453" y="321"/>
                        <a:pt x="447" y="333"/>
                      </a:cubicBezTo>
                      <a:cubicBezTo>
                        <a:pt x="445" y="338"/>
                        <a:pt x="446" y="344"/>
                        <a:pt x="442" y="348"/>
                      </a:cubicBezTo>
                      <a:cubicBezTo>
                        <a:pt x="438" y="352"/>
                        <a:pt x="427" y="357"/>
                        <a:pt x="427" y="357"/>
                      </a:cubicBezTo>
                      <a:cubicBezTo>
                        <a:pt x="419" y="370"/>
                        <a:pt x="425" y="362"/>
                        <a:pt x="408" y="379"/>
                      </a:cubicBezTo>
                      <a:cubicBezTo>
                        <a:pt x="406" y="381"/>
                        <a:pt x="401" y="386"/>
                        <a:pt x="401" y="386"/>
                      </a:cubicBezTo>
                      <a:cubicBezTo>
                        <a:pt x="397" y="400"/>
                        <a:pt x="389" y="401"/>
                        <a:pt x="379" y="410"/>
                      </a:cubicBezTo>
                      <a:cubicBezTo>
                        <a:pt x="348" y="437"/>
                        <a:pt x="369" y="428"/>
                        <a:pt x="307" y="432"/>
                      </a:cubicBezTo>
                      <a:cubicBezTo>
                        <a:pt x="261" y="445"/>
                        <a:pt x="209" y="443"/>
                        <a:pt x="163" y="429"/>
                      </a:cubicBezTo>
                      <a:cubicBezTo>
                        <a:pt x="156" y="424"/>
                        <a:pt x="149" y="423"/>
                        <a:pt x="142" y="417"/>
                      </a:cubicBezTo>
                      <a:cubicBezTo>
                        <a:pt x="125" y="403"/>
                        <a:pt x="112" y="389"/>
                        <a:pt x="91" y="384"/>
                      </a:cubicBezTo>
                      <a:cubicBezTo>
                        <a:pt x="86" y="374"/>
                        <a:pt x="79" y="373"/>
                        <a:pt x="72" y="364"/>
                      </a:cubicBezTo>
                      <a:cubicBezTo>
                        <a:pt x="56" y="343"/>
                        <a:pt x="49" y="320"/>
                        <a:pt x="27" y="304"/>
                      </a:cubicBezTo>
                      <a:cubicBezTo>
                        <a:pt x="18" y="282"/>
                        <a:pt x="10" y="275"/>
                        <a:pt x="10" y="249"/>
                      </a:cubicBezTo>
                      <a:close/>
                    </a:path>
                  </a:pathLst>
                </a:custGeom>
                <a:solidFill>
                  <a:srgbClr val="BFBFBF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dirty="0"/>
                </a:p>
              </p:txBody>
            </p:sp>
          </p:grpSp>
          <p:sp>
            <p:nvSpPr>
              <p:cNvPr id="1616" name="5-Point Star 1615"/>
              <p:cNvSpPr/>
              <p:nvPr/>
            </p:nvSpPr>
            <p:spPr>
              <a:xfrm>
                <a:off x="3436301" y="3364979"/>
                <a:ext cx="201217" cy="201217"/>
              </a:xfrm>
              <a:prstGeom prst="star5">
                <a:avLst/>
              </a:prstGeom>
              <a:solidFill>
                <a:srgbClr val="FF00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553" name="Group 621"/>
            <p:cNvGrpSpPr/>
            <p:nvPr/>
          </p:nvGrpSpPr>
          <p:grpSpPr>
            <a:xfrm>
              <a:off x="3363046" y="2173312"/>
              <a:ext cx="987288" cy="903975"/>
              <a:chOff x="3171214" y="2912992"/>
              <a:chExt cx="987288" cy="903975"/>
            </a:xfrm>
          </p:grpSpPr>
          <p:grpSp>
            <p:nvGrpSpPr>
              <p:cNvPr id="1611" name="Group 193"/>
              <p:cNvGrpSpPr>
                <a:grpSpLocks/>
              </p:cNvGrpSpPr>
              <p:nvPr/>
            </p:nvGrpSpPr>
            <p:grpSpPr bwMode="auto">
              <a:xfrm>
                <a:off x="3171214" y="2912992"/>
                <a:ext cx="987288" cy="903975"/>
                <a:chOff x="311" y="500"/>
                <a:chExt cx="474" cy="434"/>
              </a:xfrm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grpSpPr>
            <p:sp>
              <p:nvSpPr>
                <p:cNvPr id="1613" name="Freeform 186"/>
                <p:cNvSpPr>
                  <a:spLocks/>
                </p:cNvSpPr>
                <p:nvPr/>
              </p:nvSpPr>
              <p:spPr bwMode="auto">
                <a:xfrm>
                  <a:off x="311" y="500"/>
                  <a:ext cx="474" cy="434"/>
                </a:xfrm>
                <a:custGeom>
                  <a:avLst/>
                  <a:gdLst>
                    <a:gd name="T0" fmla="*/ 94 w 1363"/>
                    <a:gd name="T1" fmla="*/ 401 h 1220"/>
                    <a:gd name="T2" fmla="*/ 74 w 1363"/>
                    <a:gd name="T3" fmla="*/ 384 h 1220"/>
                    <a:gd name="T4" fmla="*/ 61 w 1363"/>
                    <a:gd name="T5" fmla="*/ 371 h 1220"/>
                    <a:gd name="T6" fmla="*/ 50 w 1363"/>
                    <a:gd name="T7" fmla="*/ 355 h 1220"/>
                    <a:gd name="T8" fmla="*/ 45 w 1363"/>
                    <a:gd name="T9" fmla="*/ 345 h 1220"/>
                    <a:gd name="T10" fmla="*/ 35 w 1363"/>
                    <a:gd name="T11" fmla="*/ 334 h 1220"/>
                    <a:gd name="T12" fmla="*/ 30 w 1363"/>
                    <a:gd name="T13" fmla="*/ 323 h 1220"/>
                    <a:gd name="T14" fmla="*/ 19 w 1363"/>
                    <a:gd name="T15" fmla="*/ 302 h 1220"/>
                    <a:gd name="T16" fmla="*/ 14 w 1363"/>
                    <a:gd name="T17" fmla="*/ 277 h 1220"/>
                    <a:gd name="T18" fmla="*/ 8 w 1363"/>
                    <a:gd name="T19" fmla="*/ 256 h 1220"/>
                    <a:gd name="T20" fmla="*/ 16 w 1363"/>
                    <a:gd name="T21" fmla="*/ 166 h 1220"/>
                    <a:gd name="T22" fmla="*/ 21 w 1363"/>
                    <a:gd name="T23" fmla="*/ 157 h 1220"/>
                    <a:gd name="T24" fmla="*/ 31 w 1363"/>
                    <a:gd name="T25" fmla="*/ 123 h 1220"/>
                    <a:gd name="T26" fmla="*/ 38 w 1363"/>
                    <a:gd name="T27" fmla="*/ 110 h 1220"/>
                    <a:gd name="T28" fmla="*/ 41 w 1363"/>
                    <a:gd name="T29" fmla="*/ 95 h 1220"/>
                    <a:gd name="T30" fmla="*/ 53 w 1363"/>
                    <a:gd name="T31" fmla="*/ 82 h 1220"/>
                    <a:gd name="T32" fmla="*/ 64 w 1363"/>
                    <a:gd name="T33" fmla="*/ 72 h 1220"/>
                    <a:gd name="T34" fmla="*/ 67 w 1363"/>
                    <a:gd name="T35" fmla="*/ 70 h 1220"/>
                    <a:gd name="T36" fmla="*/ 69 w 1363"/>
                    <a:gd name="T37" fmla="*/ 66 h 1220"/>
                    <a:gd name="T38" fmla="*/ 78 w 1363"/>
                    <a:gd name="T39" fmla="*/ 60 h 1220"/>
                    <a:gd name="T40" fmla="*/ 89 w 1363"/>
                    <a:gd name="T41" fmla="*/ 51 h 1220"/>
                    <a:gd name="T42" fmla="*/ 98 w 1363"/>
                    <a:gd name="T43" fmla="*/ 44 h 1220"/>
                    <a:gd name="T44" fmla="*/ 118 w 1363"/>
                    <a:gd name="T45" fmla="*/ 30 h 1220"/>
                    <a:gd name="T46" fmla="*/ 140 w 1363"/>
                    <a:gd name="T47" fmla="*/ 18 h 1220"/>
                    <a:gd name="T48" fmla="*/ 214 w 1363"/>
                    <a:gd name="T49" fmla="*/ 5 h 1220"/>
                    <a:gd name="T50" fmla="*/ 317 w 1363"/>
                    <a:gd name="T51" fmla="*/ 7 h 1220"/>
                    <a:gd name="T52" fmla="*/ 366 w 1363"/>
                    <a:gd name="T53" fmla="*/ 11 h 1220"/>
                    <a:gd name="T54" fmla="*/ 378 w 1363"/>
                    <a:gd name="T55" fmla="*/ 15 h 1220"/>
                    <a:gd name="T56" fmla="*/ 389 w 1363"/>
                    <a:gd name="T57" fmla="*/ 21 h 1220"/>
                    <a:gd name="T58" fmla="*/ 398 w 1363"/>
                    <a:gd name="T59" fmla="*/ 24 h 1220"/>
                    <a:gd name="T60" fmla="*/ 411 w 1363"/>
                    <a:gd name="T61" fmla="*/ 32 h 1220"/>
                    <a:gd name="T62" fmla="*/ 417 w 1363"/>
                    <a:gd name="T63" fmla="*/ 41 h 1220"/>
                    <a:gd name="T64" fmla="*/ 440 w 1363"/>
                    <a:gd name="T65" fmla="*/ 49 h 1220"/>
                    <a:gd name="T66" fmla="*/ 446 w 1363"/>
                    <a:gd name="T67" fmla="*/ 65 h 1220"/>
                    <a:gd name="T68" fmla="*/ 458 w 1363"/>
                    <a:gd name="T69" fmla="*/ 73 h 1220"/>
                    <a:gd name="T70" fmla="*/ 466 w 1363"/>
                    <a:gd name="T71" fmla="*/ 128 h 1220"/>
                    <a:gd name="T72" fmla="*/ 469 w 1363"/>
                    <a:gd name="T73" fmla="*/ 162 h 1220"/>
                    <a:gd name="T74" fmla="*/ 473 w 1363"/>
                    <a:gd name="T75" fmla="*/ 185 h 1220"/>
                    <a:gd name="T76" fmla="*/ 468 w 1363"/>
                    <a:gd name="T77" fmla="*/ 210 h 1220"/>
                    <a:gd name="T78" fmla="*/ 467 w 1363"/>
                    <a:gd name="T79" fmla="*/ 252 h 1220"/>
                    <a:gd name="T80" fmla="*/ 457 w 1363"/>
                    <a:gd name="T81" fmla="*/ 297 h 1220"/>
                    <a:gd name="T82" fmla="*/ 444 w 1363"/>
                    <a:gd name="T83" fmla="*/ 314 h 1220"/>
                    <a:gd name="T84" fmla="*/ 436 w 1363"/>
                    <a:gd name="T85" fmla="*/ 339 h 1220"/>
                    <a:gd name="T86" fmla="*/ 431 w 1363"/>
                    <a:gd name="T87" fmla="*/ 349 h 1220"/>
                    <a:gd name="T88" fmla="*/ 403 w 1363"/>
                    <a:gd name="T89" fmla="*/ 385 h 1220"/>
                    <a:gd name="T90" fmla="*/ 391 w 1363"/>
                    <a:gd name="T91" fmla="*/ 397 h 1220"/>
                    <a:gd name="T92" fmla="*/ 369 w 1363"/>
                    <a:gd name="T93" fmla="*/ 411 h 1220"/>
                    <a:gd name="T94" fmla="*/ 328 w 1363"/>
                    <a:gd name="T95" fmla="*/ 424 h 1220"/>
                    <a:gd name="T96" fmla="*/ 320 w 1363"/>
                    <a:gd name="T97" fmla="*/ 425 h 1220"/>
                    <a:gd name="T98" fmla="*/ 314 w 1363"/>
                    <a:gd name="T99" fmla="*/ 429 h 1220"/>
                    <a:gd name="T100" fmla="*/ 281 w 1363"/>
                    <a:gd name="T101" fmla="*/ 430 h 1220"/>
                    <a:gd name="T102" fmla="*/ 263 w 1363"/>
                    <a:gd name="T103" fmla="*/ 434 h 1220"/>
                    <a:gd name="T104" fmla="*/ 164 w 1363"/>
                    <a:gd name="T105" fmla="*/ 433 h 1220"/>
                    <a:gd name="T106" fmla="*/ 111 w 1363"/>
                    <a:gd name="T107" fmla="*/ 412 h 1220"/>
                    <a:gd name="T108" fmla="*/ 94 w 1363"/>
                    <a:gd name="T109" fmla="*/ 403 h 1220"/>
                    <a:gd name="T110" fmla="*/ 94 w 1363"/>
                    <a:gd name="T111" fmla="*/ 401 h 1220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w 1363"/>
                    <a:gd name="T169" fmla="*/ 0 h 1220"/>
                    <a:gd name="T170" fmla="*/ 1363 w 1363"/>
                    <a:gd name="T171" fmla="*/ 1220 h 1220"/>
                  </a:gdLst>
                  <a:ahLst/>
                  <a:cxnLst>
                    <a:cxn ang="T112">
                      <a:pos x="T0" y="T1"/>
                    </a:cxn>
                    <a:cxn ang="T113">
                      <a:pos x="T2" y="T3"/>
                    </a:cxn>
                    <a:cxn ang="T114">
                      <a:pos x="T4" y="T5"/>
                    </a:cxn>
                    <a:cxn ang="T115">
                      <a:pos x="T6" y="T7"/>
                    </a:cxn>
                    <a:cxn ang="T116">
                      <a:pos x="T8" y="T9"/>
                    </a:cxn>
                    <a:cxn ang="T117">
                      <a:pos x="T10" y="T11"/>
                    </a:cxn>
                    <a:cxn ang="T118">
                      <a:pos x="T12" y="T13"/>
                    </a:cxn>
                    <a:cxn ang="T119">
                      <a:pos x="T14" y="T15"/>
                    </a:cxn>
                    <a:cxn ang="T120">
                      <a:pos x="T16" y="T17"/>
                    </a:cxn>
                    <a:cxn ang="T121">
                      <a:pos x="T18" y="T19"/>
                    </a:cxn>
                    <a:cxn ang="T122">
                      <a:pos x="T20" y="T21"/>
                    </a:cxn>
                    <a:cxn ang="T123">
                      <a:pos x="T22" y="T23"/>
                    </a:cxn>
                    <a:cxn ang="T124">
                      <a:pos x="T24" y="T25"/>
                    </a:cxn>
                    <a:cxn ang="T125">
                      <a:pos x="T26" y="T27"/>
                    </a:cxn>
                    <a:cxn ang="T126">
                      <a:pos x="T28" y="T29"/>
                    </a:cxn>
                    <a:cxn ang="T127">
                      <a:pos x="T30" y="T31"/>
                    </a:cxn>
                    <a:cxn ang="T128">
                      <a:pos x="T32" y="T33"/>
                    </a:cxn>
                    <a:cxn ang="T129">
                      <a:pos x="T34" y="T35"/>
                    </a:cxn>
                    <a:cxn ang="T130">
                      <a:pos x="T36" y="T37"/>
                    </a:cxn>
                    <a:cxn ang="T131">
                      <a:pos x="T38" y="T39"/>
                    </a:cxn>
                    <a:cxn ang="T132">
                      <a:pos x="T40" y="T41"/>
                    </a:cxn>
                    <a:cxn ang="T133">
                      <a:pos x="T42" y="T43"/>
                    </a:cxn>
                    <a:cxn ang="T134">
                      <a:pos x="T44" y="T45"/>
                    </a:cxn>
                    <a:cxn ang="T135">
                      <a:pos x="T46" y="T47"/>
                    </a:cxn>
                    <a:cxn ang="T136">
                      <a:pos x="T48" y="T49"/>
                    </a:cxn>
                    <a:cxn ang="T137">
                      <a:pos x="T50" y="T51"/>
                    </a:cxn>
                    <a:cxn ang="T138">
                      <a:pos x="T52" y="T53"/>
                    </a:cxn>
                    <a:cxn ang="T139">
                      <a:pos x="T54" y="T55"/>
                    </a:cxn>
                    <a:cxn ang="T140">
                      <a:pos x="T56" y="T57"/>
                    </a:cxn>
                    <a:cxn ang="T141">
                      <a:pos x="T58" y="T59"/>
                    </a:cxn>
                    <a:cxn ang="T142">
                      <a:pos x="T60" y="T61"/>
                    </a:cxn>
                    <a:cxn ang="T143">
                      <a:pos x="T62" y="T63"/>
                    </a:cxn>
                    <a:cxn ang="T144">
                      <a:pos x="T64" y="T65"/>
                    </a:cxn>
                    <a:cxn ang="T145">
                      <a:pos x="T66" y="T67"/>
                    </a:cxn>
                    <a:cxn ang="T146">
                      <a:pos x="T68" y="T69"/>
                    </a:cxn>
                    <a:cxn ang="T147">
                      <a:pos x="T70" y="T71"/>
                    </a:cxn>
                    <a:cxn ang="T148">
                      <a:pos x="T72" y="T73"/>
                    </a:cxn>
                    <a:cxn ang="T149">
                      <a:pos x="T74" y="T75"/>
                    </a:cxn>
                    <a:cxn ang="T150">
                      <a:pos x="T76" y="T77"/>
                    </a:cxn>
                    <a:cxn ang="T151">
                      <a:pos x="T78" y="T79"/>
                    </a:cxn>
                    <a:cxn ang="T152">
                      <a:pos x="T80" y="T81"/>
                    </a:cxn>
                    <a:cxn ang="T153">
                      <a:pos x="T82" y="T83"/>
                    </a:cxn>
                    <a:cxn ang="T154">
                      <a:pos x="T84" y="T85"/>
                    </a:cxn>
                    <a:cxn ang="T155">
                      <a:pos x="T86" y="T87"/>
                    </a:cxn>
                    <a:cxn ang="T156">
                      <a:pos x="T88" y="T89"/>
                    </a:cxn>
                    <a:cxn ang="T157">
                      <a:pos x="T90" y="T91"/>
                    </a:cxn>
                    <a:cxn ang="T158">
                      <a:pos x="T92" y="T93"/>
                    </a:cxn>
                    <a:cxn ang="T159">
                      <a:pos x="T94" y="T95"/>
                    </a:cxn>
                    <a:cxn ang="T160">
                      <a:pos x="T96" y="T97"/>
                    </a:cxn>
                    <a:cxn ang="T161">
                      <a:pos x="T98" y="T99"/>
                    </a:cxn>
                    <a:cxn ang="T162">
                      <a:pos x="T100" y="T101"/>
                    </a:cxn>
                    <a:cxn ang="T163">
                      <a:pos x="T102" y="T103"/>
                    </a:cxn>
                    <a:cxn ang="T164">
                      <a:pos x="T104" y="T105"/>
                    </a:cxn>
                    <a:cxn ang="T165">
                      <a:pos x="T106" y="T107"/>
                    </a:cxn>
                    <a:cxn ang="T166">
                      <a:pos x="T108" y="T109"/>
                    </a:cxn>
                    <a:cxn ang="T167">
                      <a:pos x="T110" y="T111"/>
                    </a:cxn>
                  </a:cxnLst>
                  <a:rect l="T168" t="T169" r="T170" b="T171"/>
                  <a:pathLst>
                    <a:path w="1363" h="1220">
                      <a:moveTo>
                        <a:pt x="269" y="1127"/>
                      </a:moveTo>
                      <a:cubicBezTo>
                        <a:pt x="252" y="1110"/>
                        <a:pt x="231" y="1096"/>
                        <a:pt x="214" y="1079"/>
                      </a:cubicBezTo>
                      <a:cubicBezTo>
                        <a:pt x="201" y="1066"/>
                        <a:pt x="192" y="1055"/>
                        <a:pt x="176" y="1044"/>
                      </a:cubicBezTo>
                      <a:cubicBezTo>
                        <a:pt x="166" y="1030"/>
                        <a:pt x="158" y="1008"/>
                        <a:pt x="144" y="999"/>
                      </a:cubicBezTo>
                      <a:cubicBezTo>
                        <a:pt x="140" y="986"/>
                        <a:pt x="137" y="980"/>
                        <a:pt x="128" y="970"/>
                      </a:cubicBezTo>
                      <a:cubicBezTo>
                        <a:pt x="124" y="955"/>
                        <a:pt x="112" y="950"/>
                        <a:pt x="102" y="938"/>
                      </a:cubicBezTo>
                      <a:cubicBezTo>
                        <a:pt x="95" y="929"/>
                        <a:pt x="93" y="918"/>
                        <a:pt x="86" y="909"/>
                      </a:cubicBezTo>
                      <a:cubicBezTo>
                        <a:pt x="79" y="887"/>
                        <a:pt x="61" y="871"/>
                        <a:pt x="54" y="848"/>
                      </a:cubicBezTo>
                      <a:cubicBezTo>
                        <a:pt x="53" y="825"/>
                        <a:pt x="60" y="795"/>
                        <a:pt x="41" y="778"/>
                      </a:cubicBezTo>
                      <a:cubicBezTo>
                        <a:pt x="35" y="759"/>
                        <a:pt x="28" y="739"/>
                        <a:pt x="22" y="720"/>
                      </a:cubicBezTo>
                      <a:cubicBezTo>
                        <a:pt x="23" y="680"/>
                        <a:pt x="0" y="525"/>
                        <a:pt x="45" y="468"/>
                      </a:cubicBezTo>
                      <a:cubicBezTo>
                        <a:pt x="48" y="454"/>
                        <a:pt x="51" y="451"/>
                        <a:pt x="61" y="442"/>
                      </a:cubicBezTo>
                      <a:cubicBezTo>
                        <a:pt x="66" y="418"/>
                        <a:pt x="59" y="356"/>
                        <a:pt x="89" y="346"/>
                      </a:cubicBezTo>
                      <a:cubicBezTo>
                        <a:pt x="98" y="333"/>
                        <a:pt x="98" y="318"/>
                        <a:pt x="109" y="308"/>
                      </a:cubicBezTo>
                      <a:cubicBezTo>
                        <a:pt x="113" y="294"/>
                        <a:pt x="113" y="279"/>
                        <a:pt x="118" y="266"/>
                      </a:cubicBezTo>
                      <a:cubicBezTo>
                        <a:pt x="121" y="259"/>
                        <a:pt x="146" y="236"/>
                        <a:pt x="153" y="231"/>
                      </a:cubicBezTo>
                      <a:cubicBezTo>
                        <a:pt x="159" y="215"/>
                        <a:pt x="173" y="212"/>
                        <a:pt x="185" y="202"/>
                      </a:cubicBezTo>
                      <a:cubicBezTo>
                        <a:pt x="187" y="200"/>
                        <a:pt x="190" y="198"/>
                        <a:pt x="192" y="196"/>
                      </a:cubicBezTo>
                      <a:cubicBezTo>
                        <a:pt x="194" y="193"/>
                        <a:pt x="195" y="189"/>
                        <a:pt x="198" y="186"/>
                      </a:cubicBezTo>
                      <a:cubicBezTo>
                        <a:pt x="206" y="178"/>
                        <a:pt x="217" y="179"/>
                        <a:pt x="224" y="170"/>
                      </a:cubicBezTo>
                      <a:cubicBezTo>
                        <a:pt x="234" y="157"/>
                        <a:pt x="240" y="150"/>
                        <a:pt x="256" y="144"/>
                      </a:cubicBezTo>
                      <a:cubicBezTo>
                        <a:pt x="263" y="133"/>
                        <a:pt x="269" y="129"/>
                        <a:pt x="281" y="125"/>
                      </a:cubicBezTo>
                      <a:cubicBezTo>
                        <a:pt x="299" y="109"/>
                        <a:pt x="315" y="91"/>
                        <a:pt x="339" y="84"/>
                      </a:cubicBezTo>
                      <a:cubicBezTo>
                        <a:pt x="357" y="63"/>
                        <a:pt x="376" y="57"/>
                        <a:pt x="403" y="52"/>
                      </a:cubicBezTo>
                      <a:cubicBezTo>
                        <a:pt x="448" y="0"/>
                        <a:pt x="559" y="15"/>
                        <a:pt x="614" y="13"/>
                      </a:cubicBezTo>
                      <a:cubicBezTo>
                        <a:pt x="713" y="2"/>
                        <a:pt x="813" y="15"/>
                        <a:pt x="912" y="20"/>
                      </a:cubicBezTo>
                      <a:cubicBezTo>
                        <a:pt x="955" y="34"/>
                        <a:pt x="1013" y="31"/>
                        <a:pt x="1053" y="32"/>
                      </a:cubicBezTo>
                      <a:cubicBezTo>
                        <a:pt x="1064" y="37"/>
                        <a:pt x="1076" y="38"/>
                        <a:pt x="1088" y="42"/>
                      </a:cubicBezTo>
                      <a:cubicBezTo>
                        <a:pt x="1098" y="49"/>
                        <a:pt x="1108" y="54"/>
                        <a:pt x="1120" y="58"/>
                      </a:cubicBezTo>
                      <a:cubicBezTo>
                        <a:pt x="1144" y="74"/>
                        <a:pt x="1110" y="53"/>
                        <a:pt x="1145" y="68"/>
                      </a:cubicBezTo>
                      <a:cubicBezTo>
                        <a:pt x="1158" y="74"/>
                        <a:pt x="1167" y="86"/>
                        <a:pt x="1181" y="90"/>
                      </a:cubicBezTo>
                      <a:cubicBezTo>
                        <a:pt x="1193" y="98"/>
                        <a:pt x="1190" y="106"/>
                        <a:pt x="1200" y="116"/>
                      </a:cubicBezTo>
                      <a:cubicBezTo>
                        <a:pt x="1214" y="130"/>
                        <a:pt x="1246" y="133"/>
                        <a:pt x="1264" y="138"/>
                      </a:cubicBezTo>
                      <a:cubicBezTo>
                        <a:pt x="1274" y="155"/>
                        <a:pt x="1262" y="177"/>
                        <a:pt x="1283" y="183"/>
                      </a:cubicBezTo>
                      <a:cubicBezTo>
                        <a:pt x="1291" y="195"/>
                        <a:pt x="1304" y="200"/>
                        <a:pt x="1318" y="205"/>
                      </a:cubicBezTo>
                      <a:cubicBezTo>
                        <a:pt x="1319" y="236"/>
                        <a:pt x="1313" y="331"/>
                        <a:pt x="1341" y="359"/>
                      </a:cubicBezTo>
                      <a:cubicBezTo>
                        <a:pt x="1351" y="390"/>
                        <a:pt x="1341" y="424"/>
                        <a:pt x="1350" y="455"/>
                      </a:cubicBezTo>
                      <a:cubicBezTo>
                        <a:pt x="1353" y="476"/>
                        <a:pt x="1356" y="498"/>
                        <a:pt x="1360" y="519"/>
                      </a:cubicBezTo>
                      <a:cubicBezTo>
                        <a:pt x="1358" y="555"/>
                        <a:pt x="1363" y="565"/>
                        <a:pt x="1347" y="589"/>
                      </a:cubicBezTo>
                      <a:cubicBezTo>
                        <a:pt x="1344" y="635"/>
                        <a:pt x="1342" y="661"/>
                        <a:pt x="1344" y="708"/>
                      </a:cubicBezTo>
                      <a:cubicBezTo>
                        <a:pt x="1342" y="761"/>
                        <a:pt x="1358" y="806"/>
                        <a:pt x="1315" y="836"/>
                      </a:cubicBezTo>
                      <a:cubicBezTo>
                        <a:pt x="1304" y="853"/>
                        <a:pt x="1290" y="869"/>
                        <a:pt x="1277" y="884"/>
                      </a:cubicBezTo>
                      <a:cubicBezTo>
                        <a:pt x="1273" y="908"/>
                        <a:pt x="1268" y="934"/>
                        <a:pt x="1254" y="954"/>
                      </a:cubicBezTo>
                      <a:cubicBezTo>
                        <a:pt x="1251" y="965"/>
                        <a:pt x="1246" y="972"/>
                        <a:pt x="1238" y="980"/>
                      </a:cubicBezTo>
                      <a:cubicBezTo>
                        <a:pt x="1225" y="1020"/>
                        <a:pt x="1189" y="1055"/>
                        <a:pt x="1158" y="1082"/>
                      </a:cubicBezTo>
                      <a:cubicBezTo>
                        <a:pt x="1150" y="1107"/>
                        <a:pt x="1147" y="1106"/>
                        <a:pt x="1123" y="1117"/>
                      </a:cubicBezTo>
                      <a:cubicBezTo>
                        <a:pt x="1108" y="1134"/>
                        <a:pt x="1083" y="1148"/>
                        <a:pt x="1062" y="1156"/>
                      </a:cubicBezTo>
                      <a:cubicBezTo>
                        <a:pt x="1036" y="1196"/>
                        <a:pt x="987" y="1189"/>
                        <a:pt x="944" y="1191"/>
                      </a:cubicBezTo>
                      <a:cubicBezTo>
                        <a:pt x="936" y="1192"/>
                        <a:pt x="928" y="1191"/>
                        <a:pt x="921" y="1194"/>
                      </a:cubicBezTo>
                      <a:cubicBezTo>
                        <a:pt x="914" y="1197"/>
                        <a:pt x="910" y="1207"/>
                        <a:pt x="902" y="1207"/>
                      </a:cubicBezTo>
                      <a:cubicBezTo>
                        <a:pt x="871" y="1208"/>
                        <a:pt x="840" y="1209"/>
                        <a:pt x="809" y="1210"/>
                      </a:cubicBezTo>
                      <a:cubicBezTo>
                        <a:pt x="790" y="1215"/>
                        <a:pt x="776" y="1217"/>
                        <a:pt x="755" y="1220"/>
                      </a:cubicBezTo>
                      <a:cubicBezTo>
                        <a:pt x="661" y="1219"/>
                        <a:pt x="567" y="1219"/>
                        <a:pt x="473" y="1216"/>
                      </a:cubicBezTo>
                      <a:cubicBezTo>
                        <a:pt x="417" y="1214"/>
                        <a:pt x="369" y="1175"/>
                        <a:pt x="320" y="1159"/>
                      </a:cubicBezTo>
                      <a:cubicBezTo>
                        <a:pt x="307" y="1146"/>
                        <a:pt x="277" y="1141"/>
                        <a:pt x="269" y="1133"/>
                      </a:cubicBezTo>
                      <a:cubicBezTo>
                        <a:pt x="268" y="1132"/>
                        <a:pt x="269" y="1129"/>
                        <a:pt x="269" y="1127"/>
                      </a:cubicBezTo>
                      <a:close/>
                    </a:path>
                  </a:pathLst>
                </a:custGeom>
                <a:solidFill>
                  <a:srgbClr val="FFC1C1"/>
                </a:solidFill>
                <a:ln w="19050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1614" name="Freeform 187"/>
                <p:cNvSpPr>
                  <a:spLocks/>
                </p:cNvSpPr>
                <p:nvPr/>
              </p:nvSpPr>
              <p:spPr bwMode="auto">
                <a:xfrm>
                  <a:off x="363" y="603"/>
                  <a:ext cx="382" cy="310"/>
                </a:xfrm>
                <a:custGeom>
                  <a:avLst/>
                  <a:gdLst>
                    <a:gd name="T0" fmla="*/ 8 w 500"/>
                    <a:gd name="T1" fmla="*/ 173 h 445"/>
                    <a:gd name="T2" fmla="*/ 0 w 500"/>
                    <a:gd name="T3" fmla="*/ 159 h 445"/>
                    <a:gd name="T4" fmla="*/ 18 w 500"/>
                    <a:gd name="T5" fmla="*/ 95 h 445"/>
                    <a:gd name="T6" fmla="*/ 21 w 500"/>
                    <a:gd name="T7" fmla="*/ 90 h 445"/>
                    <a:gd name="T8" fmla="*/ 22 w 500"/>
                    <a:gd name="T9" fmla="*/ 78 h 445"/>
                    <a:gd name="T10" fmla="*/ 53 w 500"/>
                    <a:gd name="T11" fmla="*/ 47 h 445"/>
                    <a:gd name="T12" fmla="*/ 77 w 500"/>
                    <a:gd name="T13" fmla="*/ 31 h 445"/>
                    <a:gd name="T14" fmla="*/ 103 w 500"/>
                    <a:gd name="T15" fmla="*/ 18 h 445"/>
                    <a:gd name="T16" fmla="*/ 136 w 500"/>
                    <a:gd name="T17" fmla="*/ 1 h 445"/>
                    <a:gd name="T18" fmla="*/ 305 w 500"/>
                    <a:gd name="T19" fmla="*/ 11 h 445"/>
                    <a:gd name="T20" fmla="*/ 325 w 500"/>
                    <a:gd name="T21" fmla="*/ 40 h 445"/>
                    <a:gd name="T22" fmla="*/ 342 w 500"/>
                    <a:gd name="T23" fmla="*/ 47 h 445"/>
                    <a:gd name="T24" fmla="*/ 356 w 500"/>
                    <a:gd name="T25" fmla="*/ 56 h 445"/>
                    <a:gd name="T26" fmla="*/ 371 w 500"/>
                    <a:gd name="T27" fmla="*/ 85 h 445"/>
                    <a:gd name="T28" fmla="*/ 367 w 500"/>
                    <a:gd name="T29" fmla="*/ 189 h 445"/>
                    <a:gd name="T30" fmla="*/ 356 w 500"/>
                    <a:gd name="T31" fmla="*/ 207 h 445"/>
                    <a:gd name="T32" fmla="*/ 342 w 500"/>
                    <a:gd name="T33" fmla="*/ 232 h 445"/>
                    <a:gd name="T34" fmla="*/ 338 w 500"/>
                    <a:gd name="T35" fmla="*/ 242 h 445"/>
                    <a:gd name="T36" fmla="*/ 326 w 500"/>
                    <a:gd name="T37" fmla="*/ 249 h 445"/>
                    <a:gd name="T38" fmla="*/ 312 w 500"/>
                    <a:gd name="T39" fmla="*/ 264 h 445"/>
                    <a:gd name="T40" fmla="*/ 306 w 500"/>
                    <a:gd name="T41" fmla="*/ 269 h 445"/>
                    <a:gd name="T42" fmla="*/ 290 w 500"/>
                    <a:gd name="T43" fmla="*/ 286 h 445"/>
                    <a:gd name="T44" fmla="*/ 235 w 500"/>
                    <a:gd name="T45" fmla="*/ 301 h 445"/>
                    <a:gd name="T46" fmla="*/ 125 w 500"/>
                    <a:gd name="T47" fmla="*/ 299 h 445"/>
                    <a:gd name="T48" fmla="*/ 108 w 500"/>
                    <a:gd name="T49" fmla="*/ 290 h 445"/>
                    <a:gd name="T50" fmla="*/ 70 w 500"/>
                    <a:gd name="T51" fmla="*/ 268 h 445"/>
                    <a:gd name="T52" fmla="*/ 55 w 500"/>
                    <a:gd name="T53" fmla="*/ 254 h 445"/>
                    <a:gd name="T54" fmla="*/ 21 w 500"/>
                    <a:gd name="T55" fmla="*/ 212 h 445"/>
                    <a:gd name="T56" fmla="*/ 8 w 500"/>
                    <a:gd name="T57" fmla="*/ 173 h 445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w 500"/>
                    <a:gd name="T88" fmla="*/ 0 h 445"/>
                    <a:gd name="T89" fmla="*/ 500 w 500"/>
                    <a:gd name="T90" fmla="*/ 445 h 445"/>
                  </a:gdLst>
                  <a:ahLst/>
                  <a:cxnLst>
                    <a:cxn ang="T58">
                      <a:pos x="T0" y="T1"/>
                    </a:cxn>
                    <a:cxn ang="T59">
                      <a:pos x="T2" y="T3"/>
                    </a:cxn>
                    <a:cxn ang="T60">
                      <a:pos x="T4" y="T5"/>
                    </a:cxn>
                    <a:cxn ang="T61">
                      <a:pos x="T6" y="T7"/>
                    </a:cxn>
                    <a:cxn ang="T62">
                      <a:pos x="T8" y="T9"/>
                    </a:cxn>
                    <a:cxn ang="T63">
                      <a:pos x="T10" y="T11"/>
                    </a:cxn>
                    <a:cxn ang="T64">
                      <a:pos x="T12" y="T13"/>
                    </a:cxn>
                    <a:cxn ang="T65">
                      <a:pos x="T14" y="T15"/>
                    </a:cxn>
                    <a:cxn ang="T66">
                      <a:pos x="T16" y="T17"/>
                    </a:cxn>
                    <a:cxn ang="T67">
                      <a:pos x="T18" y="T19"/>
                    </a:cxn>
                    <a:cxn ang="T68">
                      <a:pos x="T20" y="T21"/>
                    </a:cxn>
                    <a:cxn ang="T69">
                      <a:pos x="T22" y="T23"/>
                    </a:cxn>
                    <a:cxn ang="T70">
                      <a:pos x="T24" y="T25"/>
                    </a:cxn>
                    <a:cxn ang="T71">
                      <a:pos x="T26" y="T27"/>
                    </a:cxn>
                    <a:cxn ang="T72">
                      <a:pos x="T28" y="T29"/>
                    </a:cxn>
                    <a:cxn ang="T73">
                      <a:pos x="T30" y="T31"/>
                    </a:cxn>
                    <a:cxn ang="T74">
                      <a:pos x="T32" y="T33"/>
                    </a:cxn>
                    <a:cxn ang="T75">
                      <a:pos x="T34" y="T35"/>
                    </a:cxn>
                    <a:cxn ang="T76">
                      <a:pos x="T36" y="T37"/>
                    </a:cxn>
                    <a:cxn ang="T77">
                      <a:pos x="T38" y="T39"/>
                    </a:cxn>
                    <a:cxn ang="T78">
                      <a:pos x="T40" y="T41"/>
                    </a:cxn>
                    <a:cxn ang="T79">
                      <a:pos x="T42" y="T43"/>
                    </a:cxn>
                    <a:cxn ang="T80">
                      <a:pos x="T44" y="T45"/>
                    </a:cxn>
                    <a:cxn ang="T81">
                      <a:pos x="T46" y="T47"/>
                    </a:cxn>
                    <a:cxn ang="T82">
                      <a:pos x="T48" y="T49"/>
                    </a:cxn>
                    <a:cxn ang="T83">
                      <a:pos x="T50" y="T51"/>
                    </a:cxn>
                    <a:cxn ang="T84">
                      <a:pos x="T52" y="T53"/>
                    </a:cxn>
                    <a:cxn ang="T85">
                      <a:pos x="T54" y="T55"/>
                    </a:cxn>
                    <a:cxn ang="T86">
                      <a:pos x="T56" y="T57"/>
                    </a:cxn>
                  </a:cxnLst>
                  <a:rect l="T87" t="T88" r="T89" b="T90"/>
                  <a:pathLst>
                    <a:path w="500" h="445">
                      <a:moveTo>
                        <a:pt x="10" y="249"/>
                      </a:moveTo>
                      <a:cubicBezTo>
                        <a:pt x="5" y="242"/>
                        <a:pt x="3" y="236"/>
                        <a:pt x="0" y="228"/>
                      </a:cubicBezTo>
                      <a:cubicBezTo>
                        <a:pt x="4" y="194"/>
                        <a:pt x="1" y="162"/>
                        <a:pt x="24" y="136"/>
                      </a:cubicBezTo>
                      <a:cubicBezTo>
                        <a:pt x="25" y="134"/>
                        <a:pt x="26" y="131"/>
                        <a:pt x="27" y="129"/>
                      </a:cubicBezTo>
                      <a:cubicBezTo>
                        <a:pt x="28" y="123"/>
                        <a:pt x="27" y="117"/>
                        <a:pt x="29" y="112"/>
                      </a:cubicBezTo>
                      <a:cubicBezTo>
                        <a:pt x="31" y="104"/>
                        <a:pt x="63" y="77"/>
                        <a:pt x="70" y="67"/>
                      </a:cubicBezTo>
                      <a:cubicBezTo>
                        <a:pt x="74" y="53"/>
                        <a:pt x="89" y="50"/>
                        <a:pt x="101" y="45"/>
                      </a:cubicBezTo>
                      <a:cubicBezTo>
                        <a:pt x="106" y="28"/>
                        <a:pt x="120" y="30"/>
                        <a:pt x="135" y="26"/>
                      </a:cubicBezTo>
                      <a:cubicBezTo>
                        <a:pt x="150" y="15"/>
                        <a:pt x="160" y="7"/>
                        <a:pt x="178" y="2"/>
                      </a:cubicBezTo>
                      <a:cubicBezTo>
                        <a:pt x="408" y="4"/>
                        <a:pt x="304" y="0"/>
                        <a:pt x="399" y="16"/>
                      </a:cubicBezTo>
                      <a:cubicBezTo>
                        <a:pt x="414" y="27"/>
                        <a:pt x="415" y="44"/>
                        <a:pt x="425" y="57"/>
                      </a:cubicBezTo>
                      <a:cubicBezTo>
                        <a:pt x="430" y="63"/>
                        <a:pt x="440" y="65"/>
                        <a:pt x="447" y="67"/>
                      </a:cubicBezTo>
                      <a:cubicBezTo>
                        <a:pt x="452" y="76"/>
                        <a:pt x="458" y="75"/>
                        <a:pt x="466" y="81"/>
                      </a:cubicBezTo>
                      <a:cubicBezTo>
                        <a:pt x="470" y="97"/>
                        <a:pt x="473" y="110"/>
                        <a:pt x="485" y="122"/>
                      </a:cubicBezTo>
                      <a:cubicBezTo>
                        <a:pt x="499" y="169"/>
                        <a:pt x="500" y="225"/>
                        <a:pt x="480" y="271"/>
                      </a:cubicBezTo>
                      <a:cubicBezTo>
                        <a:pt x="478" y="286"/>
                        <a:pt x="479" y="290"/>
                        <a:pt x="466" y="297"/>
                      </a:cubicBezTo>
                      <a:cubicBezTo>
                        <a:pt x="459" y="307"/>
                        <a:pt x="453" y="321"/>
                        <a:pt x="447" y="333"/>
                      </a:cubicBezTo>
                      <a:cubicBezTo>
                        <a:pt x="445" y="338"/>
                        <a:pt x="446" y="344"/>
                        <a:pt x="442" y="348"/>
                      </a:cubicBezTo>
                      <a:cubicBezTo>
                        <a:pt x="438" y="352"/>
                        <a:pt x="427" y="357"/>
                        <a:pt x="427" y="357"/>
                      </a:cubicBezTo>
                      <a:cubicBezTo>
                        <a:pt x="419" y="370"/>
                        <a:pt x="425" y="362"/>
                        <a:pt x="408" y="379"/>
                      </a:cubicBezTo>
                      <a:cubicBezTo>
                        <a:pt x="406" y="381"/>
                        <a:pt x="401" y="386"/>
                        <a:pt x="401" y="386"/>
                      </a:cubicBezTo>
                      <a:cubicBezTo>
                        <a:pt x="397" y="400"/>
                        <a:pt x="389" y="401"/>
                        <a:pt x="379" y="410"/>
                      </a:cubicBezTo>
                      <a:cubicBezTo>
                        <a:pt x="348" y="437"/>
                        <a:pt x="369" y="428"/>
                        <a:pt x="307" y="432"/>
                      </a:cubicBezTo>
                      <a:cubicBezTo>
                        <a:pt x="261" y="445"/>
                        <a:pt x="209" y="443"/>
                        <a:pt x="163" y="429"/>
                      </a:cubicBezTo>
                      <a:cubicBezTo>
                        <a:pt x="156" y="424"/>
                        <a:pt x="149" y="423"/>
                        <a:pt x="142" y="417"/>
                      </a:cubicBezTo>
                      <a:cubicBezTo>
                        <a:pt x="125" y="403"/>
                        <a:pt x="112" y="389"/>
                        <a:pt x="91" y="384"/>
                      </a:cubicBezTo>
                      <a:cubicBezTo>
                        <a:pt x="86" y="374"/>
                        <a:pt x="79" y="373"/>
                        <a:pt x="72" y="364"/>
                      </a:cubicBezTo>
                      <a:cubicBezTo>
                        <a:pt x="56" y="343"/>
                        <a:pt x="49" y="320"/>
                        <a:pt x="27" y="304"/>
                      </a:cubicBezTo>
                      <a:cubicBezTo>
                        <a:pt x="18" y="282"/>
                        <a:pt x="10" y="275"/>
                        <a:pt x="10" y="249"/>
                      </a:cubicBezTo>
                      <a:close/>
                    </a:path>
                  </a:pathLst>
                </a:custGeom>
                <a:solidFill>
                  <a:srgbClr val="BFBFBF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dirty="0"/>
                </a:p>
              </p:txBody>
            </p:sp>
          </p:grpSp>
          <p:sp>
            <p:nvSpPr>
              <p:cNvPr id="1612" name="5-Point Star 1611"/>
              <p:cNvSpPr/>
              <p:nvPr/>
            </p:nvSpPr>
            <p:spPr>
              <a:xfrm>
                <a:off x="3436301" y="3364979"/>
                <a:ext cx="201217" cy="201217"/>
              </a:xfrm>
              <a:prstGeom prst="star5">
                <a:avLst/>
              </a:prstGeom>
              <a:solidFill>
                <a:srgbClr val="FF00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554" name="Group 622"/>
            <p:cNvGrpSpPr/>
            <p:nvPr/>
          </p:nvGrpSpPr>
          <p:grpSpPr>
            <a:xfrm>
              <a:off x="4411997" y="2093159"/>
              <a:ext cx="987288" cy="903975"/>
              <a:chOff x="3171214" y="2912992"/>
              <a:chExt cx="987288" cy="903975"/>
            </a:xfrm>
          </p:grpSpPr>
          <p:grpSp>
            <p:nvGrpSpPr>
              <p:cNvPr id="1607" name="Group 193"/>
              <p:cNvGrpSpPr>
                <a:grpSpLocks/>
              </p:cNvGrpSpPr>
              <p:nvPr/>
            </p:nvGrpSpPr>
            <p:grpSpPr bwMode="auto">
              <a:xfrm>
                <a:off x="3171214" y="2912992"/>
                <a:ext cx="987288" cy="903975"/>
                <a:chOff x="311" y="500"/>
                <a:chExt cx="474" cy="434"/>
              </a:xfrm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grpSpPr>
            <p:sp>
              <p:nvSpPr>
                <p:cNvPr id="1609" name="Freeform 186"/>
                <p:cNvSpPr>
                  <a:spLocks/>
                </p:cNvSpPr>
                <p:nvPr/>
              </p:nvSpPr>
              <p:spPr bwMode="auto">
                <a:xfrm>
                  <a:off x="311" y="500"/>
                  <a:ext cx="474" cy="434"/>
                </a:xfrm>
                <a:custGeom>
                  <a:avLst/>
                  <a:gdLst>
                    <a:gd name="T0" fmla="*/ 94 w 1363"/>
                    <a:gd name="T1" fmla="*/ 401 h 1220"/>
                    <a:gd name="T2" fmla="*/ 74 w 1363"/>
                    <a:gd name="T3" fmla="*/ 384 h 1220"/>
                    <a:gd name="T4" fmla="*/ 61 w 1363"/>
                    <a:gd name="T5" fmla="*/ 371 h 1220"/>
                    <a:gd name="T6" fmla="*/ 50 w 1363"/>
                    <a:gd name="T7" fmla="*/ 355 h 1220"/>
                    <a:gd name="T8" fmla="*/ 45 w 1363"/>
                    <a:gd name="T9" fmla="*/ 345 h 1220"/>
                    <a:gd name="T10" fmla="*/ 35 w 1363"/>
                    <a:gd name="T11" fmla="*/ 334 h 1220"/>
                    <a:gd name="T12" fmla="*/ 30 w 1363"/>
                    <a:gd name="T13" fmla="*/ 323 h 1220"/>
                    <a:gd name="T14" fmla="*/ 19 w 1363"/>
                    <a:gd name="T15" fmla="*/ 302 h 1220"/>
                    <a:gd name="T16" fmla="*/ 14 w 1363"/>
                    <a:gd name="T17" fmla="*/ 277 h 1220"/>
                    <a:gd name="T18" fmla="*/ 8 w 1363"/>
                    <a:gd name="T19" fmla="*/ 256 h 1220"/>
                    <a:gd name="T20" fmla="*/ 16 w 1363"/>
                    <a:gd name="T21" fmla="*/ 166 h 1220"/>
                    <a:gd name="T22" fmla="*/ 21 w 1363"/>
                    <a:gd name="T23" fmla="*/ 157 h 1220"/>
                    <a:gd name="T24" fmla="*/ 31 w 1363"/>
                    <a:gd name="T25" fmla="*/ 123 h 1220"/>
                    <a:gd name="T26" fmla="*/ 38 w 1363"/>
                    <a:gd name="T27" fmla="*/ 110 h 1220"/>
                    <a:gd name="T28" fmla="*/ 41 w 1363"/>
                    <a:gd name="T29" fmla="*/ 95 h 1220"/>
                    <a:gd name="T30" fmla="*/ 53 w 1363"/>
                    <a:gd name="T31" fmla="*/ 82 h 1220"/>
                    <a:gd name="T32" fmla="*/ 64 w 1363"/>
                    <a:gd name="T33" fmla="*/ 72 h 1220"/>
                    <a:gd name="T34" fmla="*/ 67 w 1363"/>
                    <a:gd name="T35" fmla="*/ 70 h 1220"/>
                    <a:gd name="T36" fmla="*/ 69 w 1363"/>
                    <a:gd name="T37" fmla="*/ 66 h 1220"/>
                    <a:gd name="T38" fmla="*/ 78 w 1363"/>
                    <a:gd name="T39" fmla="*/ 60 h 1220"/>
                    <a:gd name="T40" fmla="*/ 89 w 1363"/>
                    <a:gd name="T41" fmla="*/ 51 h 1220"/>
                    <a:gd name="T42" fmla="*/ 98 w 1363"/>
                    <a:gd name="T43" fmla="*/ 44 h 1220"/>
                    <a:gd name="T44" fmla="*/ 118 w 1363"/>
                    <a:gd name="T45" fmla="*/ 30 h 1220"/>
                    <a:gd name="T46" fmla="*/ 140 w 1363"/>
                    <a:gd name="T47" fmla="*/ 18 h 1220"/>
                    <a:gd name="T48" fmla="*/ 214 w 1363"/>
                    <a:gd name="T49" fmla="*/ 5 h 1220"/>
                    <a:gd name="T50" fmla="*/ 317 w 1363"/>
                    <a:gd name="T51" fmla="*/ 7 h 1220"/>
                    <a:gd name="T52" fmla="*/ 366 w 1363"/>
                    <a:gd name="T53" fmla="*/ 11 h 1220"/>
                    <a:gd name="T54" fmla="*/ 378 w 1363"/>
                    <a:gd name="T55" fmla="*/ 15 h 1220"/>
                    <a:gd name="T56" fmla="*/ 389 w 1363"/>
                    <a:gd name="T57" fmla="*/ 21 h 1220"/>
                    <a:gd name="T58" fmla="*/ 398 w 1363"/>
                    <a:gd name="T59" fmla="*/ 24 h 1220"/>
                    <a:gd name="T60" fmla="*/ 411 w 1363"/>
                    <a:gd name="T61" fmla="*/ 32 h 1220"/>
                    <a:gd name="T62" fmla="*/ 417 w 1363"/>
                    <a:gd name="T63" fmla="*/ 41 h 1220"/>
                    <a:gd name="T64" fmla="*/ 440 w 1363"/>
                    <a:gd name="T65" fmla="*/ 49 h 1220"/>
                    <a:gd name="T66" fmla="*/ 446 w 1363"/>
                    <a:gd name="T67" fmla="*/ 65 h 1220"/>
                    <a:gd name="T68" fmla="*/ 458 w 1363"/>
                    <a:gd name="T69" fmla="*/ 73 h 1220"/>
                    <a:gd name="T70" fmla="*/ 466 w 1363"/>
                    <a:gd name="T71" fmla="*/ 128 h 1220"/>
                    <a:gd name="T72" fmla="*/ 469 w 1363"/>
                    <a:gd name="T73" fmla="*/ 162 h 1220"/>
                    <a:gd name="T74" fmla="*/ 473 w 1363"/>
                    <a:gd name="T75" fmla="*/ 185 h 1220"/>
                    <a:gd name="T76" fmla="*/ 468 w 1363"/>
                    <a:gd name="T77" fmla="*/ 210 h 1220"/>
                    <a:gd name="T78" fmla="*/ 467 w 1363"/>
                    <a:gd name="T79" fmla="*/ 252 h 1220"/>
                    <a:gd name="T80" fmla="*/ 457 w 1363"/>
                    <a:gd name="T81" fmla="*/ 297 h 1220"/>
                    <a:gd name="T82" fmla="*/ 444 w 1363"/>
                    <a:gd name="T83" fmla="*/ 314 h 1220"/>
                    <a:gd name="T84" fmla="*/ 436 w 1363"/>
                    <a:gd name="T85" fmla="*/ 339 h 1220"/>
                    <a:gd name="T86" fmla="*/ 431 w 1363"/>
                    <a:gd name="T87" fmla="*/ 349 h 1220"/>
                    <a:gd name="T88" fmla="*/ 403 w 1363"/>
                    <a:gd name="T89" fmla="*/ 385 h 1220"/>
                    <a:gd name="T90" fmla="*/ 391 w 1363"/>
                    <a:gd name="T91" fmla="*/ 397 h 1220"/>
                    <a:gd name="T92" fmla="*/ 369 w 1363"/>
                    <a:gd name="T93" fmla="*/ 411 h 1220"/>
                    <a:gd name="T94" fmla="*/ 328 w 1363"/>
                    <a:gd name="T95" fmla="*/ 424 h 1220"/>
                    <a:gd name="T96" fmla="*/ 320 w 1363"/>
                    <a:gd name="T97" fmla="*/ 425 h 1220"/>
                    <a:gd name="T98" fmla="*/ 314 w 1363"/>
                    <a:gd name="T99" fmla="*/ 429 h 1220"/>
                    <a:gd name="T100" fmla="*/ 281 w 1363"/>
                    <a:gd name="T101" fmla="*/ 430 h 1220"/>
                    <a:gd name="T102" fmla="*/ 263 w 1363"/>
                    <a:gd name="T103" fmla="*/ 434 h 1220"/>
                    <a:gd name="T104" fmla="*/ 164 w 1363"/>
                    <a:gd name="T105" fmla="*/ 433 h 1220"/>
                    <a:gd name="T106" fmla="*/ 111 w 1363"/>
                    <a:gd name="T107" fmla="*/ 412 h 1220"/>
                    <a:gd name="T108" fmla="*/ 94 w 1363"/>
                    <a:gd name="T109" fmla="*/ 403 h 1220"/>
                    <a:gd name="T110" fmla="*/ 94 w 1363"/>
                    <a:gd name="T111" fmla="*/ 401 h 1220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w 1363"/>
                    <a:gd name="T169" fmla="*/ 0 h 1220"/>
                    <a:gd name="T170" fmla="*/ 1363 w 1363"/>
                    <a:gd name="T171" fmla="*/ 1220 h 1220"/>
                  </a:gdLst>
                  <a:ahLst/>
                  <a:cxnLst>
                    <a:cxn ang="T112">
                      <a:pos x="T0" y="T1"/>
                    </a:cxn>
                    <a:cxn ang="T113">
                      <a:pos x="T2" y="T3"/>
                    </a:cxn>
                    <a:cxn ang="T114">
                      <a:pos x="T4" y="T5"/>
                    </a:cxn>
                    <a:cxn ang="T115">
                      <a:pos x="T6" y="T7"/>
                    </a:cxn>
                    <a:cxn ang="T116">
                      <a:pos x="T8" y="T9"/>
                    </a:cxn>
                    <a:cxn ang="T117">
                      <a:pos x="T10" y="T11"/>
                    </a:cxn>
                    <a:cxn ang="T118">
                      <a:pos x="T12" y="T13"/>
                    </a:cxn>
                    <a:cxn ang="T119">
                      <a:pos x="T14" y="T15"/>
                    </a:cxn>
                    <a:cxn ang="T120">
                      <a:pos x="T16" y="T17"/>
                    </a:cxn>
                    <a:cxn ang="T121">
                      <a:pos x="T18" y="T19"/>
                    </a:cxn>
                    <a:cxn ang="T122">
                      <a:pos x="T20" y="T21"/>
                    </a:cxn>
                    <a:cxn ang="T123">
                      <a:pos x="T22" y="T23"/>
                    </a:cxn>
                    <a:cxn ang="T124">
                      <a:pos x="T24" y="T25"/>
                    </a:cxn>
                    <a:cxn ang="T125">
                      <a:pos x="T26" y="T27"/>
                    </a:cxn>
                    <a:cxn ang="T126">
                      <a:pos x="T28" y="T29"/>
                    </a:cxn>
                    <a:cxn ang="T127">
                      <a:pos x="T30" y="T31"/>
                    </a:cxn>
                    <a:cxn ang="T128">
                      <a:pos x="T32" y="T33"/>
                    </a:cxn>
                    <a:cxn ang="T129">
                      <a:pos x="T34" y="T35"/>
                    </a:cxn>
                    <a:cxn ang="T130">
                      <a:pos x="T36" y="T37"/>
                    </a:cxn>
                    <a:cxn ang="T131">
                      <a:pos x="T38" y="T39"/>
                    </a:cxn>
                    <a:cxn ang="T132">
                      <a:pos x="T40" y="T41"/>
                    </a:cxn>
                    <a:cxn ang="T133">
                      <a:pos x="T42" y="T43"/>
                    </a:cxn>
                    <a:cxn ang="T134">
                      <a:pos x="T44" y="T45"/>
                    </a:cxn>
                    <a:cxn ang="T135">
                      <a:pos x="T46" y="T47"/>
                    </a:cxn>
                    <a:cxn ang="T136">
                      <a:pos x="T48" y="T49"/>
                    </a:cxn>
                    <a:cxn ang="T137">
                      <a:pos x="T50" y="T51"/>
                    </a:cxn>
                    <a:cxn ang="T138">
                      <a:pos x="T52" y="T53"/>
                    </a:cxn>
                    <a:cxn ang="T139">
                      <a:pos x="T54" y="T55"/>
                    </a:cxn>
                    <a:cxn ang="T140">
                      <a:pos x="T56" y="T57"/>
                    </a:cxn>
                    <a:cxn ang="T141">
                      <a:pos x="T58" y="T59"/>
                    </a:cxn>
                    <a:cxn ang="T142">
                      <a:pos x="T60" y="T61"/>
                    </a:cxn>
                    <a:cxn ang="T143">
                      <a:pos x="T62" y="T63"/>
                    </a:cxn>
                    <a:cxn ang="T144">
                      <a:pos x="T64" y="T65"/>
                    </a:cxn>
                    <a:cxn ang="T145">
                      <a:pos x="T66" y="T67"/>
                    </a:cxn>
                    <a:cxn ang="T146">
                      <a:pos x="T68" y="T69"/>
                    </a:cxn>
                    <a:cxn ang="T147">
                      <a:pos x="T70" y="T71"/>
                    </a:cxn>
                    <a:cxn ang="T148">
                      <a:pos x="T72" y="T73"/>
                    </a:cxn>
                    <a:cxn ang="T149">
                      <a:pos x="T74" y="T75"/>
                    </a:cxn>
                    <a:cxn ang="T150">
                      <a:pos x="T76" y="T77"/>
                    </a:cxn>
                    <a:cxn ang="T151">
                      <a:pos x="T78" y="T79"/>
                    </a:cxn>
                    <a:cxn ang="T152">
                      <a:pos x="T80" y="T81"/>
                    </a:cxn>
                    <a:cxn ang="T153">
                      <a:pos x="T82" y="T83"/>
                    </a:cxn>
                    <a:cxn ang="T154">
                      <a:pos x="T84" y="T85"/>
                    </a:cxn>
                    <a:cxn ang="T155">
                      <a:pos x="T86" y="T87"/>
                    </a:cxn>
                    <a:cxn ang="T156">
                      <a:pos x="T88" y="T89"/>
                    </a:cxn>
                    <a:cxn ang="T157">
                      <a:pos x="T90" y="T91"/>
                    </a:cxn>
                    <a:cxn ang="T158">
                      <a:pos x="T92" y="T93"/>
                    </a:cxn>
                    <a:cxn ang="T159">
                      <a:pos x="T94" y="T95"/>
                    </a:cxn>
                    <a:cxn ang="T160">
                      <a:pos x="T96" y="T97"/>
                    </a:cxn>
                    <a:cxn ang="T161">
                      <a:pos x="T98" y="T99"/>
                    </a:cxn>
                    <a:cxn ang="T162">
                      <a:pos x="T100" y="T101"/>
                    </a:cxn>
                    <a:cxn ang="T163">
                      <a:pos x="T102" y="T103"/>
                    </a:cxn>
                    <a:cxn ang="T164">
                      <a:pos x="T104" y="T105"/>
                    </a:cxn>
                    <a:cxn ang="T165">
                      <a:pos x="T106" y="T107"/>
                    </a:cxn>
                    <a:cxn ang="T166">
                      <a:pos x="T108" y="T109"/>
                    </a:cxn>
                    <a:cxn ang="T167">
                      <a:pos x="T110" y="T111"/>
                    </a:cxn>
                  </a:cxnLst>
                  <a:rect l="T168" t="T169" r="T170" b="T171"/>
                  <a:pathLst>
                    <a:path w="1363" h="1220">
                      <a:moveTo>
                        <a:pt x="269" y="1127"/>
                      </a:moveTo>
                      <a:cubicBezTo>
                        <a:pt x="252" y="1110"/>
                        <a:pt x="231" y="1096"/>
                        <a:pt x="214" y="1079"/>
                      </a:cubicBezTo>
                      <a:cubicBezTo>
                        <a:pt x="201" y="1066"/>
                        <a:pt x="192" y="1055"/>
                        <a:pt x="176" y="1044"/>
                      </a:cubicBezTo>
                      <a:cubicBezTo>
                        <a:pt x="166" y="1030"/>
                        <a:pt x="158" y="1008"/>
                        <a:pt x="144" y="999"/>
                      </a:cubicBezTo>
                      <a:cubicBezTo>
                        <a:pt x="140" y="986"/>
                        <a:pt x="137" y="980"/>
                        <a:pt x="128" y="970"/>
                      </a:cubicBezTo>
                      <a:cubicBezTo>
                        <a:pt x="124" y="955"/>
                        <a:pt x="112" y="950"/>
                        <a:pt x="102" y="938"/>
                      </a:cubicBezTo>
                      <a:cubicBezTo>
                        <a:pt x="95" y="929"/>
                        <a:pt x="93" y="918"/>
                        <a:pt x="86" y="909"/>
                      </a:cubicBezTo>
                      <a:cubicBezTo>
                        <a:pt x="79" y="887"/>
                        <a:pt x="61" y="871"/>
                        <a:pt x="54" y="848"/>
                      </a:cubicBezTo>
                      <a:cubicBezTo>
                        <a:pt x="53" y="825"/>
                        <a:pt x="60" y="795"/>
                        <a:pt x="41" y="778"/>
                      </a:cubicBezTo>
                      <a:cubicBezTo>
                        <a:pt x="35" y="759"/>
                        <a:pt x="28" y="739"/>
                        <a:pt x="22" y="720"/>
                      </a:cubicBezTo>
                      <a:cubicBezTo>
                        <a:pt x="23" y="680"/>
                        <a:pt x="0" y="525"/>
                        <a:pt x="45" y="468"/>
                      </a:cubicBezTo>
                      <a:cubicBezTo>
                        <a:pt x="48" y="454"/>
                        <a:pt x="51" y="451"/>
                        <a:pt x="61" y="442"/>
                      </a:cubicBezTo>
                      <a:cubicBezTo>
                        <a:pt x="66" y="418"/>
                        <a:pt x="59" y="356"/>
                        <a:pt x="89" y="346"/>
                      </a:cubicBezTo>
                      <a:cubicBezTo>
                        <a:pt x="98" y="333"/>
                        <a:pt x="98" y="318"/>
                        <a:pt x="109" y="308"/>
                      </a:cubicBezTo>
                      <a:cubicBezTo>
                        <a:pt x="113" y="294"/>
                        <a:pt x="113" y="279"/>
                        <a:pt x="118" y="266"/>
                      </a:cubicBezTo>
                      <a:cubicBezTo>
                        <a:pt x="121" y="259"/>
                        <a:pt x="146" y="236"/>
                        <a:pt x="153" y="231"/>
                      </a:cubicBezTo>
                      <a:cubicBezTo>
                        <a:pt x="159" y="215"/>
                        <a:pt x="173" y="212"/>
                        <a:pt x="185" y="202"/>
                      </a:cubicBezTo>
                      <a:cubicBezTo>
                        <a:pt x="187" y="200"/>
                        <a:pt x="190" y="198"/>
                        <a:pt x="192" y="196"/>
                      </a:cubicBezTo>
                      <a:cubicBezTo>
                        <a:pt x="194" y="193"/>
                        <a:pt x="195" y="189"/>
                        <a:pt x="198" y="186"/>
                      </a:cubicBezTo>
                      <a:cubicBezTo>
                        <a:pt x="206" y="178"/>
                        <a:pt x="217" y="179"/>
                        <a:pt x="224" y="170"/>
                      </a:cubicBezTo>
                      <a:cubicBezTo>
                        <a:pt x="234" y="157"/>
                        <a:pt x="240" y="150"/>
                        <a:pt x="256" y="144"/>
                      </a:cubicBezTo>
                      <a:cubicBezTo>
                        <a:pt x="263" y="133"/>
                        <a:pt x="269" y="129"/>
                        <a:pt x="281" y="125"/>
                      </a:cubicBezTo>
                      <a:cubicBezTo>
                        <a:pt x="299" y="109"/>
                        <a:pt x="315" y="91"/>
                        <a:pt x="339" y="84"/>
                      </a:cubicBezTo>
                      <a:cubicBezTo>
                        <a:pt x="357" y="63"/>
                        <a:pt x="376" y="57"/>
                        <a:pt x="403" y="52"/>
                      </a:cubicBezTo>
                      <a:cubicBezTo>
                        <a:pt x="448" y="0"/>
                        <a:pt x="559" y="15"/>
                        <a:pt x="614" y="13"/>
                      </a:cubicBezTo>
                      <a:cubicBezTo>
                        <a:pt x="713" y="2"/>
                        <a:pt x="813" y="15"/>
                        <a:pt x="912" y="20"/>
                      </a:cubicBezTo>
                      <a:cubicBezTo>
                        <a:pt x="955" y="34"/>
                        <a:pt x="1013" y="31"/>
                        <a:pt x="1053" y="32"/>
                      </a:cubicBezTo>
                      <a:cubicBezTo>
                        <a:pt x="1064" y="37"/>
                        <a:pt x="1076" y="38"/>
                        <a:pt x="1088" y="42"/>
                      </a:cubicBezTo>
                      <a:cubicBezTo>
                        <a:pt x="1098" y="49"/>
                        <a:pt x="1108" y="54"/>
                        <a:pt x="1120" y="58"/>
                      </a:cubicBezTo>
                      <a:cubicBezTo>
                        <a:pt x="1144" y="74"/>
                        <a:pt x="1110" y="53"/>
                        <a:pt x="1145" y="68"/>
                      </a:cubicBezTo>
                      <a:cubicBezTo>
                        <a:pt x="1158" y="74"/>
                        <a:pt x="1167" y="86"/>
                        <a:pt x="1181" y="90"/>
                      </a:cubicBezTo>
                      <a:cubicBezTo>
                        <a:pt x="1193" y="98"/>
                        <a:pt x="1190" y="106"/>
                        <a:pt x="1200" y="116"/>
                      </a:cubicBezTo>
                      <a:cubicBezTo>
                        <a:pt x="1214" y="130"/>
                        <a:pt x="1246" y="133"/>
                        <a:pt x="1264" y="138"/>
                      </a:cubicBezTo>
                      <a:cubicBezTo>
                        <a:pt x="1274" y="155"/>
                        <a:pt x="1262" y="177"/>
                        <a:pt x="1283" y="183"/>
                      </a:cubicBezTo>
                      <a:cubicBezTo>
                        <a:pt x="1291" y="195"/>
                        <a:pt x="1304" y="200"/>
                        <a:pt x="1318" y="205"/>
                      </a:cubicBezTo>
                      <a:cubicBezTo>
                        <a:pt x="1319" y="236"/>
                        <a:pt x="1313" y="331"/>
                        <a:pt x="1341" y="359"/>
                      </a:cubicBezTo>
                      <a:cubicBezTo>
                        <a:pt x="1351" y="390"/>
                        <a:pt x="1341" y="424"/>
                        <a:pt x="1350" y="455"/>
                      </a:cubicBezTo>
                      <a:cubicBezTo>
                        <a:pt x="1353" y="476"/>
                        <a:pt x="1356" y="498"/>
                        <a:pt x="1360" y="519"/>
                      </a:cubicBezTo>
                      <a:cubicBezTo>
                        <a:pt x="1358" y="555"/>
                        <a:pt x="1363" y="565"/>
                        <a:pt x="1347" y="589"/>
                      </a:cubicBezTo>
                      <a:cubicBezTo>
                        <a:pt x="1344" y="635"/>
                        <a:pt x="1342" y="661"/>
                        <a:pt x="1344" y="708"/>
                      </a:cubicBezTo>
                      <a:cubicBezTo>
                        <a:pt x="1342" y="761"/>
                        <a:pt x="1358" y="806"/>
                        <a:pt x="1315" y="836"/>
                      </a:cubicBezTo>
                      <a:cubicBezTo>
                        <a:pt x="1304" y="853"/>
                        <a:pt x="1290" y="869"/>
                        <a:pt x="1277" y="884"/>
                      </a:cubicBezTo>
                      <a:cubicBezTo>
                        <a:pt x="1273" y="908"/>
                        <a:pt x="1268" y="934"/>
                        <a:pt x="1254" y="954"/>
                      </a:cubicBezTo>
                      <a:cubicBezTo>
                        <a:pt x="1251" y="965"/>
                        <a:pt x="1246" y="972"/>
                        <a:pt x="1238" y="980"/>
                      </a:cubicBezTo>
                      <a:cubicBezTo>
                        <a:pt x="1225" y="1020"/>
                        <a:pt x="1189" y="1055"/>
                        <a:pt x="1158" y="1082"/>
                      </a:cubicBezTo>
                      <a:cubicBezTo>
                        <a:pt x="1150" y="1107"/>
                        <a:pt x="1147" y="1106"/>
                        <a:pt x="1123" y="1117"/>
                      </a:cubicBezTo>
                      <a:cubicBezTo>
                        <a:pt x="1108" y="1134"/>
                        <a:pt x="1083" y="1148"/>
                        <a:pt x="1062" y="1156"/>
                      </a:cubicBezTo>
                      <a:cubicBezTo>
                        <a:pt x="1036" y="1196"/>
                        <a:pt x="987" y="1189"/>
                        <a:pt x="944" y="1191"/>
                      </a:cubicBezTo>
                      <a:cubicBezTo>
                        <a:pt x="936" y="1192"/>
                        <a:pt x="928" y="1191"/>
                        <a:pt x="921" y="1194"/>
                      </a:cubicBezTo>
                      <a:cubicBezTo>
                        <a:pt x="914" y="1197"/>
                        <a:pt x="910" y="1207"/>
                        <a:pt x="902" y="1207"/>
                      </a:cubicBezTo>
                      <a:cubicBezTo>
                        <a:pt x="871" y="1208"/>
                        <a:pt x="840" y="1209"/>
                        <a:pt x="809" y="1210"/>
                      </a:cubicBezTo>
                      <a:cubicBezTo>
                        <a:pt x="790" y="1215"/>
                        <a:pt x="776" y="1217"/>
                        <a:pt x="755" y="1220"/>
                      </a:cubicBezTo>
                      <a:cubicBezTo>
                        <a:pt x="661" y="1219"/>
                        <a:pt x="567" y="1219"/>
                        <a:pt x="473" y="1216"/>
                      </a:cubicBezTo>
                      <a:cubicBezTo>
                        <a:pt x="417" y="1214"/>
                        <a:pt x="369" y="1175"/>
                        <a:pt x="320" y="1159"/>
                      </a:cubicBezTo>
                      <a:cubicBezTo>
                        <a:pt x="307" y="1146"/>
                        <a:pt x="277" y="1141"/>
                        <a:pt x="269" y="1133"/>
                      </a:cubicBezTo>
                      <a:cubicBezTo>
                        <a:pt x="268" y="1132"/>
                        <a:pt x="269" y="1129"/>
                        <a:pt x="269" y="1127"/>
                      </a:cubicBezTo>
                      <a:close/>
                    </a:path>
                  </a:pathLst>
                </a:custGeom>
                <a:solidFill>
                  <a:srgbClr val="FFC1C1"/>
                </a:solidFill>
                <a:ln w="19050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1610" name="Freeform 187"/>
                <p:cNvSpPr>
                  <a:spLocks/>
                </p:cNvSpPr>
                <p:nvPr/>
              </p:nvSpPr>
              <p:spPr bwMode="auto">
                <a:xfrm>
                  <a:off x="363" y="603"/>
                  <a:ext cx="382" cy="310"/>
                </a:xfrm>
                <a:custGeom>
                  <a:avLst/>
                  <a:gdLst>
                    <a:gd name="T0" fmla="*/ 8 w 500"/>
                    <a:gd name="T1" fmla="*/ 173 h 445"/>
                    <a:gd name="T2" fmla="*/ 0 w 500"/>
                    <a:gd name="T3" fmla="*/ 159 h 445"/>
                    <a:gd name="T4" fmla="*/ 18 w 500"/>
                    <a:gd name="T5" fmla="*/ 95 h 445"/>
                    <a:gd name="T6" fmla="*/ 21 w 500"/>
                    <a:gd name="T7" fmla="*/ 90 h 445"/>
                    <a:gd name="T8" fmla="*/ 22 w 500"/>
                    <a:gd name="T9" fmla="*/ 78 h 445"/>
                    <a:gd name="T10" fmla="*/ 53 w 500"/>
                    <a:gd name="T11" fmla="*/ 47 h 445"/>
                    <a:gd name="T12" fmla="*/ 77 w 500"/>
                    <a:gd name="T13" fmla="*/ 31 h 445"/>
                    <a:gd name="T14" fmla="*/ 103 w 500"/>
                    <a:gd name="T15" fmla="*/ 18 h 445"/>
                    <a:gd name="T16" fmla="*/ 136 w 500"/>
                    <a:gd name="T17" fmla="*/ 1 h 445"/>
                    <a:gd name="T18" fmla="*/ 305 w 500"/>
                    <a:gd name="T19" fmla="*/ 11 h 445"/>
                    <a:gd name="T20" fmla="*/ 325 w 500"/>
                    <a:gd name="T21" fmla="*/ 40 h 445"/>
                    <a:gd name="T22" fmla="*/ 342 w 500"/>
                    <a:gd name="T23" fmla="*/ 47 h 445"/>
                    <a:gd name="T24" fmla="*/ 356 w 500"/>
                    <a:gd name="T25" fmla="*/ 56 h 445"/>
                    <a:gd name="T26" fmla="*/ 371 w 500"/>
                    <a:gd name="T27" fmla="*/ 85 h 445"/>
                    <a:gd name="T28" fmla="*/ 367 w 500"/>
                    <a:gd name="T29" fmla="*/ 189 h 445"/>
                    <a:gd name="T30" fmla="*/ 356 w 500"/>
                    <a:gd name="T31" fmla="*/ 207 h 445"/>
                    <a:gd name="T32" fmla="*/ 342 w 500"/>
                    <a:gd name="T33" fmla="*/ 232 h 445"/>
                    <a:gd name="T34" fmla="*/ 338 w 500"/>
                    <a:gd name="T35" fmla="*/ 242 h 445"/>
                    <a:gd name="T36" fmla="*/ 326 w 500"/>
                    <a:gd name="T37" fmla="*/ 249 h 445"/>
                    <a:gd name="T38" fmla="*/ 312 w 500"/>
                    <a:gd name="T39" fmla="*/ 264 h 445"/>
                    <a:gd name="T40" fmla="*/ 306 w 500"/>
                    <a:gd name="T41" fmla="*/ 269 h 445"/>
                    <a:gd name="T42" fmla="*/ 290 w 500"/>
                    <a:gd name="T43" fmla="*/ 286 h 445"/>
                    <a:gd name="T44" fmla="*/ 235 w 500"/>
                    <a:gd name="T45" fmla="*/ 301 h 445"/>
                    <a:gd name="T46" fmla="*/ 125 w 500"/>
                    <a:gd name="T47" fmla="*/ 299 h 445"/>
                    <a:gd name="T48" fmla="*/ 108 w 500"/>
                    <a:gd name="T49" fmla="*/ 290 h 445"/>
                    <a:gd name="T50" fmla="*/ 70 w 500"/>
                    <a:gd name="T51" fmla="*/ 268 h 445"/>
                    <a:gd name="T52" fmla="*/ 55 w 500"/>
                    <a:gd name="T53" fmla="*/ 254 h 445"/>
                    <a:gd name="T54" fmla="*/ 21 w 500"/>
                    <a:gd name="T55" fmla="*/ 212 h 445"/>
                    <a:gd name="T56" fmla="*/ 8 w 500"/>
                    <a:gd name="T57" fmla="*/ 173 h 445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w 500"/>
                    <a:gd name="T88" fmla="*/ 0 h 445"/>
                    <a:gd name="T89" fmla="*/ 500 w 500"/>
                    <a:gd name="T90" fmla="*/ 445 h 445"/>
                  </a:gdLst>
                  <a:ahLst/>
                  <a:cxnLst>
                    <a:cxn ang="T58">
                      <a:pos x="T0" y="T1"/>
                    </a:cxn>
                    <a:cxn ang="T59">
                      <a:pos x="T2" y="T3"/>
                    </a:cxn>
                    <a:cxn ang="T60">
                      <a:pos x="T4" y="T5"/>
                    </a:cxn>
                    <a:cxn ang="T61">
                      <a:pos x="T6" y="T7"/>
                    </a:cxn>
                    <a:cxn ang="T62">
                      <a:pos x="T8" y="T9"/>
                    </a:cxn>
                    <a:cxn ang="T63">
                      <a:pos x="T10" y="T11"/>
                    </a:cxn>
                    <a:cxn ang="T64">
                      <a:pos x="T12" y="T13"/>
                    </a:cxn>
                    <a:cxn ang="T65">
                      <a:pos x="T14" y="T15"/>
                    </a:cxn>
                    <a:cxn ang="T66">
                      <a:pos x="T16" y="T17"/>
                    </a:cxn>
                    <a:cxn ang="T67">
                      <a:pos x="T18" y="T19"/>
                    </a:cxn>
                    <a:cxn ang="T68">
                      <a:pos x="T20" y="T21"/>
                    </a:cxn>
                    <a:cxn ang="T69">
                      <a:pos x="T22" y="T23"/>
                    </a:cxn>
                    <a:cxn ang="T70">
                      <a:pos x="T24" y="T25"/>
                    </a:cxn>
                    <a:cxn ang="T71">
                      <a:pos x="T26" y="T27"/>
                    </a:cxn>
                    <a:cxn ang="T72">
                      <a:pos x="T28" y="T29"/>
                    </a:cxn>
                    <a:cxn ang="T73">
                      <a:pos x="T30" y="T31"/>
                    </a:cxn>
                    <a:cxn ang="T74">
                      <a:pos x="T32" y="T33"/>
                    </a:cxn>
                    <a:cxn ang="T75">
                      <a:pos x="T34" y="T35"/>
                    </a:cxn>
                    <a:cxn ang="T76">
                      <a:pos x="T36" y="T37"/>
                    </a:cxn>
                    <a:cxn ang="T77">
                      <a:pos x="T38" y="T39"/>
                    </a:cxn>
                    <a:cxn ang="T78">
                      <a:pos x="T40" y="T41"/>
                    </a:cxn>
                    <a:cxn ang="T79">
                      <a:pos x="T42" y="T43"/>
                    </a:cxn>
                    <a:cxn ang="T80">
                      <a:pos x="T44" y="T45"/>
                    </a:cxn>
                    <a:cxn ang="T81">
                      <a:pos x="T46" y="T47"/>
                    </a:cxn>
                    <a:cxn ang="T82">
                      <a:pos x="T48" y="T49"/>
                    </a:cxn>
                    <a:cxn ang="T83">
                      <a:pos x="T50" y="T51"/>
                    </a:cxn>
                    <a:cxn ang="T84">
                      <a:pos x="T52" y="T53"/>
                    </a:cxn>
                    <a:cxn ang="T85">
                      <a:pos x="T54" y="T55"/>
                    </a:cxn>
                    <a:cxn ang="T86">
                      <a:pos x="T56" y="T57"/>
                    </a:cxn>
                  </a:cxnLst>
                  <a:rect l="T87" t="T88" r="T89" b="T90"/>
                  <a:pathLst>
                    <a:path w="500" h="445">
                      <a:moveTo>
                        <a:pt x="10" y="249"/>
                      </a:moveTo>
                      <a:cubicBezTo>
                        <a:pt x="5" y="242"/>
                        <a:pt x="3" y="236"/>
                        <a:pt x="0" y="228"/>
                      </a:cubicBezTo>
                      <a:cubicBezTo>
                        <a:pt x="4" y="194"/>
                        <a:pt x="1" y="162"/>
                        <a:pt x="24" y="136"/>
                      </a:cubicBezTo>
                      <a:cubicBezTo>
                        <a:pt x="25" y="134"/>
                        <a:pt x="26" y="131"/>
                        <a:pt x="27" y="129"/>
                      </a:cubicBezTo>
                      <a:cubicBezTo>
                        <a:pt x="28" y="123"/>
                        <a:pt x="27" y="117"/>
                        <a:pt x="29" y="112"/>
                      </a:cubicBezTo>
                      <a:cubicBezTo>
                        <a:pt x="31" y="104"/>
                        <a:pt x="63" y="77"/>
                        <a:pt x="70" y="67"/>
                      </a:cubicBezTo>
                      <a:cubicBezTo>
                        <a:pt x="74" y="53"/>
                        <a:pt x="89" y="50"/>
                        <a:pt x="101" y="45"/>
                      </a:cubicBezTo>
                      <a:cubicBezTo>
                        <a:pt x="106" y="28"/>
                        <a:pt x="120" y="30"/>
                        <a:pt x="135" y="26"/>
                      </a:cubicBezTo>
                      <a:cubicBezTo>
                        <a:pt x="150" y="15"/>
                        <a:pt x="160" y="7"/>
                        <a:pt x="178" y="2"/>
                      </a:cubicBezTo>
                      <a:cubicBezTo>
                        <a:pt x="408" y="4"/>
                        <a:pt x="304" y="0"/>
                        <a:pt x="399" y="16"/>
                      </a:cubicBezTo>
                      <a:cubicBezTo>
                        <a:pt x="414" y="27"/>
                        <a:pt x="415" y="44"/>
                        <a:pt x="425" y="57"/>
                      </a:cubicBezTo>
                      <a:cubicBezTo>
                        <a:pt x="430" y="63"/>
                        <a:pt x="440" y="65"/>
                        <a:pt x="447" y="67"/>
                      </a:cubicBezTo>
                      <a:cubicBezTo>
                        <a:pt x="452" y="76"/>
                        <a:pt x="458" y="75"/>
                        <a:pt x="466" y="81"/>
                      </a:cubicBezTo>
                      <a:cubicBezTo>
                        <a:pt x="470" y="97"/>
                        <a:pt x="473" y="110"/>
                        <a:pt x="485" y="122"/>
                      </a:cubicBezTo>
                      <a:cubicBezTo>
                        <a:pt x="499" y="169"/>
                        <a:pt x="500" y="225"/>
                        <a:pt x="480" y="271"/>
                      </a:cubicBezTo>
                      <a:cubicBezTo>
                        <a:pt x="478" y="286"/>
                        <a:pt x="479" y="290"/>
                        <a:pt x="466" y="297"/>
                      </a:cubicBezTo>
                      <a:cubicBezTo>
                        <a:pt x="459" y="307"/>
                        <a:pt x="453" y="321"/>
                        <a:pt x="447" y="333"/>
                      </a:cubicBezTo>
                      <a:cubicBezTo>
                        <a:pt x="445" y="338"/>
                        <a:pt x="446" y="344"/>
                        <a:pt x="442" y="348"/>
                      </a:cubicBezTo>
                      <a:cubicBezTo>
                        <a:pt x="438" y="352"/>
                        <a:pt x="427" y="357"/>
                        <a:pt x="427" y="357"/>
                      </a:cubicBezTo>
                      <a:cubicBezTo>
                        <a:pt x="419" y="370"/>
                        <a:pt x="425" y="362"/>
                        <a:pt x="408" y="379"/>
                      </a:cubicBezTo>
                      <a:cubicBezTo>
                        <a:pt x="406" y="381"/>
                        <a:pt x="401" y="386"/>
                        <a:pt x="401" y="386"/>
                      </a:cubicBezTo>
                      <a:cubicBezTo>
                        <a:pt x="397" y="400"/>
                        <a:pt x="389" y="401"/>
                        <a:pt x="379" y="410"/>
                      </a:cubicBezTo>
                      <a:cubicBezTo>
                        <a:pt x="348" y="437"/>
                        <a:pt x="369" y="428"/>
                        <a:pt x="307" y="432"/>
                      </a:cubicBezTo>
                      <a:cubicBezTo>
                        <a:pt x="261" y="445"/>
                        <a:pt x="209" y="443"/>
                        <a:pt x="163" y="429"/>
                      </a:cubicBezTo>
                      <a:cubicBezTo>
                        <a:pt x="156" y="424"/>
                        <a:pt x="149" y="423"/>
                        <a:pt x="142" y="417"/>
                      </a:cubicBezTo>
                      <a:cubicBezTo>
                        <a:pt x="125" y="403"/>
                        <a:pt x="112" y="389"/>
                        <a:pt x="91" y="384"/>
                      </a:cubicBezTo>
                      <a:cubicBezTo>
                        <a:pt x="86" y="374"/>
                        <a:pt x="79" y="373"/>
                        <a:pt x="72" y="364"/>
                      </a:cubicBezTo>
                      <a:cubicBezTo>
                        <a:pt x="56" y="343"/>
                        <a:pt x="49" y="320"/>
                        <a:pt x="27" y="304"/>
                      </a:cubicBezTo>
                      <a:cubicBezTo>
                        <a:pt x="18" y="282"/>
                        <a:pt x="10" y="275"/>
                        <a:pt x="10" y="249"/>
                      </a:cubicBezTo>
                      <a:close/>
                    </a:path>
                  </a:pathLst>
                </a:custGeom>
                <a:solidFill>
                  <a:srgbClr val="BFBFBF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dirty="0"/>
                </a:p>
              </p:txBody>
            </p:sp>
          </p:grpSp>
          <p:sp>
            <p:nvSpPr>
              <p:cNvPr id="1608" name="5-Point Star 1607"/>
              <p:cNvSpPr/>
              <p:nvPr/>
            </p:nvSpPr>
            <p:spPr>
              <a:xfrm>
                <a:off x="3436301" y="3364979"/>
                <a:ext cx="201217" cy="201217"/>
              </a:xfrm>
              <a:prstGeom prst="star5">
                <a:avLst/>
              </a:prstGeom>
              <a:solidFill>
                <a:srgbClr val="FF00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555" name="Group 623"/>
            <p:cNvGrpSpPr/>
            <p:nvPr/>
          </p:nvGrpSpPr>
          <p:grpSpPr>
            <a:xfrm>
              <a:off x="5062418" y="2761369"/>
              <a:ext cx="987288" cy="903975"/>
              <a:chOff x="3171214" y="2912992"/>
              <a:chExt cx="987288" cy="903975"/>
            </a:xfrm>
          </p:grpSpPr>
          <p:grpSp>
            <p:nvGrpSpPr>
              <p:cNvPr id="1603" name="Group 193"/>
              <p:cNvGrpSpPr>
                <a:grpSpLocks/>
              </p:cNvGrpSpPr>
              <p:nvPr/>
            </p:nvGrpSpPr>
            <p:grpSpPr bwMode="auto">
              <a:xfrm>
                <a:off x="3171214" y="2912992"/>
                <a:ext cx="987288" cy="903975"/>
                <a:chOff x="311" y="500"/>
                <a:chExt cx="474" cy="434"/>
              </a:xfrm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grpSpPr>
            <p:sp>
              <p:nvSpPr>
                <p:cNvPr id="1605" name="Freeform 186"/>
                <p:cNvSpPr>
                  <a:spLocks/>
                </p:cNvSpPr>
                <p:nvPr/>
              </p:nvSpPr>
              <p:spPr bwMode="auto">
                <a:xfrm>
                  <a:off x="311" y="500"/>
                  <a:ext cx="474" cy="434"/>
                </a:xfrm>
                <a:custGeom>
                  <a:avLst/>
                  <a:gdLst>
                    <a:gd name="T0" fmla="*/ 94 w 1363"/>
                    <a:gd name="T1" fmla="*/ 401 h 1220"/>
                    <a:gd name="T2" fmla="*/ 74 w 1363"/>
                    <a:gd name="T3" fmla="*/ 384 h 1220"/>
                    <a:gd name="T4" fmla="*/ 61 w 1363"/>
                    <a:gd name="T5" fmla="*/ 371 h 1220"/>
                    <a:gd name="T6" fmla="*/ 50 w 1363"/>
                    <a:gd name="T7" fmla="*/ 355 h 1220"/>
                    <a:gd name="T8" fmla="*/ 45 w 1363"/>
                    <a:gd name="T9" fmla="*/ 345 h 1220"/>
                    <a:gd name="T10" fmla="*/ 35 w 1363"/>
                    <a:gd name="T11" fmla="*/ 334 h 1220"/>
                    <a:gd name="T12" fmla="*/ 30 w 1363"/>
                    <a:gd name="T13" fmla="*/ 323 h 1220"/>
                    <a:gd name="T14" fmla="*/ 19 w 1363"/>
                    <a:gd name="T15" fmla="*/ 302 h 1220"/>
                    <a:gd name="T16" fmla="*/ 14 w 1363"/>
                    <a:gd name="T17" fmla="*/ 277 h 1220"/>
                    <a:gd name="T18" fmla="*/ 8 w 1363"/>
                    <a:gd name="T19" fmla="*/ 256 h 1220"/>
                    <a:gd name="T20" fmla="*/ 16 w 1363"/>
                    <a:gd name="T21" fmla="*/ 166 h 1220"/>
                    <a:gd name="T22" fmla="*/ 21 w 1363"/>
                    <a:gd name="T23" fmla="*/ 157 h 1220"/>
                    <a:gd name="T24" fmla="*/ 31 w 1363"/>
                    <a:gd name="T25" fmla="*/ 123 h 1220"/>
                    <a:gd name="T26" fmla="*/ 38 w 1363"/>
                    <a:gd name="T27" fmla="*/ 110 h 1220"/>
                    <a:gd name="T28" fmla="*/ 41 w 1363"/>
                    <a:gd name="T29" fmla="*/ 95 h 1220"/>
                    <a:gd name="T30" fmla="*/ 53 w 1363"/>
                    <a:gd name="T31" fmla="*/ 82 h 1220"/>
                    <a:gd name="T32" fmla="*/ 64 w 1363"/>
                    <a:gd name="T33" fmla="*/ 72 h 1220"/>
                    <a:gd name="T34" fmla="*/ 67 w 1363"/>
                    <a:gd name="T35" fmla="*/ 70 h 1220"/>
                    <a:gd name="T36" fmla="*/ 69 w 1363"/>
                    <a:gd name="T37" fmla="*/ 66 h 1220"/>
                    <a:gd name="T38" fmla="*/ 78 w 1363"/>
                    <a:gd name="T39" fmla="*/ 60 h 1220"/>
                    <a:gd name="T40" fmla="*/ 89 w 1363"/>
                    <a:gd name="T41" fmla="*/ 51 h 1220"/>
                    <a:gd name="T42" fmla="*/ 98 w 1363"/>
                    <a:gd name="T43" fmla="*/ 44 h 1220"/>
                    <a:gd name="T44" fmla="*/ 118 w 1363"/>
                    <a:gd name="T45" fmla="*/ 30 h 1220"/>
                    <a:gd name="T46" fmla="*/ 140 w 1363"/>
                    <a:gd name="T47" fmla="*/ 18 h 1220"/>
                    <a:gd name="T48" fmla="*/ 214 w 1363"/>
                    <a:gd name="T49" fmla="*/ 5 h 1220"/>
                    <a:gd name="T50" fmla="*/ 317 w 1363"/>
                    <a:gd name="T51" fmla="*/ 7 h 1220"/>
                    <a:gd name="T52" fmla="*/ 366 w 1363"/>
                    <a:gd name="T53" fmla="*/ 11 h 1220"/>
                    <a:gd name="T54" fmla="*/ 378 w 1363"/>
                    <a:gd name="T55" fmla="*/ 15 h 1220"/>
                    <a:gd name="T56" fmla="*/ 389 w 1363"/>
                    <a:gd name="T57" fmla="*/ 21 h 1220"/>
                    <a:gd name="T58" fmla="*/ 398 w 1363"/>
                    <a:gd name="T59" fmla="*/ 24 h 1220"/>
                    <a:gd name="T60" fmla="*/ 411 w 1363"/>
                    <a:gd name="T61" fmla="*/ 32 h 1220"/>
                    <a:gd name="T62" fmla="*/ 417 w 1363"/>
                    <a:gd name="T63" fmla="*/ 41 h 1220"/>
                    <a:gd name="T64" fmla="*/ 440 w 1363"/>
                    <a:gd name="T65" fmla="*/ 49 h 1220"/>
                    <a:gd name="T66" fmla="*/ 446 w 1363"/>
                    <a:gd name="T67" fmla="*/ 65 h 1220"/>
                    <a:gd name="T68" fmla="*/ 458 w 1363"/>
                    <a:gd name="T69" fmla="*/ 73 h 1220"/>
                    <a:gd name="T70" fmla="*/ 466 w 1363"/>
                    <a:gd name="T71" fmla="*/ 128 h 1220"/>
                    <a:gd name="T72" fmla="*/ 469 w 1363"/>
                    <a:gd name="T73" fmla="*/ 162 h 1220"/>
                    <a:gd name="T74" fmla="*/ 473 w 1363"/>
                    <a:gd name="T75" fmla="*/ 185 h 1220"/>
                    <a:gd name="T76" fmla="*/ 468 w 1363"/>
                    <a:gd name="T77" fmla="*/ 210 h 1220"/>
                    <a:gd name="T78" fmla="*/ 467 w 1363"/>
                    <a:gd name="T79" fmla="*/ 252 h 1220"/>
                    <a:gd name="T80" fmla="*/ 457 w 1363"/>
                    <a:gd name="T81" fmla="*/ 297 h 1220"/>
                    <a:gd name="T82" fmla="*/ 444 w 1363"/>
                    <a:gd name="T83" fmla="*/ 314 h 1220"/>
                    <a:gd name="T84" fmla="*/ 436 w 1363"/>
                    <a:gd name="T85" fmla="*/ 339 h 1220"/>
                    <a:gd name="T86" fmla="*/ 431 w 1363"/>
                    <a:gd name="T87" fmla="*/ 349 h 1220"/>
                    <a:gd name="T88" fmla="*/ 403 w 1363"/>
                    <a:gd name="T89" fmla="*/ 385 h 1220"/>
                    <a:gd name="T90" fmla="*/ 391 w 1363"/>
                    <a:gd name="T91" fmla="*/ 397 h 1220"/>
                    <a:gd name="T92" fmla="*/ 369 w 1363"/>
                    <a:gd name="T93" fmla="*/ 411 h 1220"/>
                    <a:gd name="T94" fmla="*/ 328 w 1363"/>
                    <a:gd name="T95" fmla="*/ 424 h 1220"/>
                    <a:gd name="T96" fmla="*/ 320 w 1363"/>
                    <a:gd name="T97" fmla="*/ 425 h 1220"/>
                    <a:gd name="T98" fmla="*/ 314 w 1363"/>
                    <a:gd name="T99" fmla="*/ 429 h 1220"/>
                    <a:gd name="T100" fmla="*/ 281 w 1363"/>
                    <a:gd name="T101" fmla="*/ 430 h 1220"/>
                    <a:gd name="T102" fmla="*/ 263 w 1363"/>
                    <a:gd name="T103" fmla="*/ 434 h 1220"/>
                    <a:gd name="T104" fmla="*/ 164 w 1363"/>
                    <a:gd name="T105" fmla="*/ 433 h 1220"/>
                    <a:gd name="T106" fmla="*/ 111 w 1363"/>
                    <a:gd name="T107" fmla="*/ 412 h 1220"/>
                    <a:gd name="T108" fmla="*/ 94 w 1363"/>
                    <a:gd name="T109" fmla="*/ 403 h 1220"/>
                    <a:gd name="T110" fmla="*/ 94 w 1363"/>
                    <a:gd name="T111" fmla="*/ 401 h 1220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w 1363"/>
                    <a:gd name="T169" fmla="*/ 0 h 1220"/>
                    <a:gd name="T170" fmla="*/ 1363 w 1363"/>
                    <a:gd name="T171" fmla="*/ 1220 h 1220"/>
                  </a:gdLst>
                  <a:ahLst/>
                  <a:cxnLst>
                    <a:cxn ang="T112">
                      <a:pos x="T0" y="T1"/>
                    </a:cxn>
                    <a:cxn ang="T113">
                      <a:pos x="T2" y="T3"/>
                    </a:cxn>
                    <a:cxn ang="T114">
                      <a:pos x="T4" y="T5"/>
                    </a:cxn>
                    <a:cxn ang="T115">
                      <a:pos x="T6" y="T7"/>
                    </a:cxn>
                    <a:cxn ang="T116">
                      <a:pos x="T8" y="T9"/>
                    </a:cxn>
                    <a:cxn ang="T117">
                      <a:pos x="T10" y="T11"/>
                    </a:cxn>
                    <a:cxn ang="T118">
                      <a:pos x="T12" y="T13"/>
                    </a:cxn>
                    <a:cxn ang="T119">
                      <a:pos x="T14" y="T15"/>
                    </a:cxn>
                    <a:cxn ang="T120">
                      <a:pos x="T16" y="T17"/>
                    </a:cxn>
                    <a:cxn ang="T121">
                      <a:pos x="T18" y="T19"/>
                    </a:cxn>
                    <a:cxn ang="T122">
                      <a:pos x="T20" y="T21"/>
                    </a:cxn>
                    <a:cxn ang="T123">
                      <a:pos x="T22" y="T23"/>
                    </a:cxn>
                    <a:cxn ang="T124">
                      <a:pos x="T24" y="T25"/>
                    </a:cxn>
                    <a:cxn ang="T125">
                      <a:pos x="T26" y="T27"/>
                    </a:cxn>
                    <a:cxn ang="T126">
                      <a:pos x="T28" y="T29"/>
                    </a:cxn>
                    <a:cxn ang="T127">
                      <a:pos x="T30" y="T31"/>
                    </a:cxn>
                    <a:cxn ang="T128">
                      <a:pos x="T32" y="T33"/>
                    </a:cxn>
                    <a:cxn ang="T129">
                      <a:pos x="T34" y="T35"/>
                    </a:cxn>
                    <a:cxn ang="T130">
                      <a:pos x="T36" y="T37"/>
                    </a:cxn>
                    <a:cxn ang="T131">
                      <a:pos x="T38" y="T39"/>
                    </a:cxn>
                    <a:cxn ang="T132">
                      <a:pos x="T40" y="T41"/>
                    </a:cxn>
                    <a:cxn ang="T133">
                      <a:pos x="T42" y="T43"/>
                    </a:cxn>
                    <a:cxn ang="T134">
                      <a:pos x="T44" y="T45"/>
                    </a:cxn>
                    <a:cxn ang="T135">
                      <a:pos x="T46" y="T47"/>
                    </a:cxn>
                    <a:cxn ang="T136">
                      <a:pos x="T48" y="T49"/>
                    </a:cxn>
                    <a:cxn ang="T137">
                      <a:pos x="T50" y="T51"/>
                    </a:cxn>
                    <a:cxn ang="T138">
                      <a:pos x="T52" y="T53"/>
                    </a:cxn>
                    <a:cxn ang="T139">
                      <a:pos x="T54" y="T55"/>
                    </a:cxn>
                    <a:cxn ang="T140">
                      <a:pos x="T56" y="T57"/>
                    </a:cxn>
                    <a:cxn ang="T141">
                      <a:pos x="T58" y="T59"/>
                    </a:cxn>
                    <a:cxn ang="T142">
                      <a:pos x="T60" y="T61"/>
                    </a:cxn>
                    <a:cxn ang="T143">
                      <a:pos x="T62" y="T63"/>
                    </a:cxn>
                    <a:cxn ang="T144">
                      <a:pos x="T64" y="T65"/>
                    </a:cxn>
                    <a:cxn ang="T145">
                      <a:pos x="T66" y="T67"/>
                    </a:cxn>
                    <a:cxn ang="T146">
                      <a:pos x="T68" y="T69"/>
                    </a:cxn>
                    <a:cxn ang="T147">
                      <a:pos x="T70" y="T71"/>
                    </a:cxn>
                    <a:cxn ang="T148">
                      <a:pos x="T72" y="T73"/>
                    </a:cxn>
                    <a:cxn ang="T149">
                      <a:pos x="T74" y="T75"/>
                    </a:cxn>
                    <a:cxn ang="T150">
                      <a:pos x="T76" y="T77"/>
                    </a:cxn>
                    <a:cxn ang="T151">
                      <a:pos x="T78" y="T79"/>
                    </a:cxn>
                    <a:cxn ang="T152">
                      <a:pos x="T80" y="T81"/>
                    </a:cxn>
                    <a:cxn ang="T153">
                      <a:pos x="T82" y="T83"/>
                    </a:cxn>
                    <a:cxn ang="T154">
                      <a:pos x="T84" y="T85"/>
                    </a:cxn>
                    <a:cxn ang="T155">
                      <a:pos x="T86" y="T87"/>
                    </a:cxn>
                    <a:cxn ang="T156">
                      <a:pos x="T88" y="T89"/>
                    </a:cxn>
                    <a:cxn ang="T157">
                      <a:pos x="T90" y="T91"/>
                    </a:cxn>
                    <a:cxn ang="T158">
                      <a:pos x="T92" y="T93"/>
                    </a:cxn>
                    <a:cxn ang="T159">
                      <a:pos x="T94" y="T95"/>
                    </a:cxn>
                    <a:cxn ang="T160">
                      <a:pos x="T96" y="T97"/>
                    </a:cxn>
                    <a:cxn ang="T161">
                      <a:pos x="T98" y="T99"/>
                    </a:cxn>
                    <a:cxn ang="T162">
                      <a:pos x="T100" y="T101"/>
                    </a:cxn>
                    <a:cxn ang="T163">
                      <a:pos x="T102" y="T103"/>
                    </a:cxn>
                    <a:cxn ang="T164">
                      <a:pos x="T104" y="T105"/>
                    </a:cxn>
                    <a:cxn ang="T165">
                      <a:pos x="T106" y="T107"/>
                    </a:cxn>
                    <a:cxn ang="T166">
                      <a:pos x="T108" y="T109"/>
                    </a:cxn>
                    <a:cxn ang="T167">
                      <a:pos x="T110" y="T111"/>
                    </a:cxn>
                  </a:cxnLst>
                  <a:rect l="T168" t="T169" r="T170" b="T171"/>
                  <a:pathLst>
                    <a:path w="1363" h="1220">
                      <a:moveTo>
                        <a:pt x="269" y="1127"/>
                      </a:moveTo>
                      <a:cubicBezTo>
                        <a:pt x="252" y="1110"/>
                        <a:pt x="231" y="1096"/>
                        <a:pt x="214" y="1079"/>
                      </a:cubicBezTo>
                      <a:cubicBezTo>
                        <a:pt x="201" y="1066"/>
                        <a:pt x="192" y="1055"/>
                        <a:pt x="176" y="1044"/>
                      </a:cubicBezTo>
                      <a:cubicBezTo>
                        <a:pt x="166" y="1030"/>
                        <a:pt x="158" y="1008"/>
                        <a:pt x="144" y="999"/>
                      </a:cubicBezTo>
                      <a:cubicBezTo>
                        <a:pt x="140" y="986"/>
                        <a:pt x="137" y="980"/>
                        <a:pt x="128" y="970"/>
                      </a:cubicBezTo>
                      <a:cubicBezTo>
                        <a:pt x="124" y="955"/>
                        <a:pt x="112" y="950"/>
                        <a:pt x="102" y="938"/>
                      </a:cubicBezTo>
                      <a:cubicBezTo>
                        <a:pt x="95" y="929"/>
                        <a:pt x="93" y="918"/>
                        <a:pt x="86" y="909"/>
                      </a:cubicBezTo>
                      <a:cubicBezTo>
                        <a:pt x="79" y="887"/>
                        <a:pt x="61" y="871"/>
                        <a:pt x="54" y="848"/>
                      </a:cubicBezTo>
                      <a:cubicBezTo>
                        <a:pt x="53" y="825"/>
                        <a:pt x="60" y="795"/>
                        <a:pt x="41" y="778"/>
                      </a:cubicBezTo>
                      <a:cubicBezTo>
                        <a:pt x="35" y="759"/>
                        <a:pt x="28" y="739"/>
                        <a:pt x="22" y="720"/>
                      </a:cubicBezTo>
                      <a:cubicBezTo>
                        <a:pt x="23" y="680"/>
                        <a:pt x="0" y="525"/>
                        <a:pt x="45" y="468"/>
                      </a:cubicBezTo>
                      <a:cubicBezTo>
                        <a:pt x="48" y="454"/>
                        <a:pt x="51" y="451"/>
                        <a:pt x="61" y="442"/>
                      </a:cubicBezTo>
                      <a:cubicBezTo>
                        <a:pt x="66" y="418"/>
                        <a:pt x="59" y="356"/>
                        <a:pt x="89" y="346"/>
                      </a:cubicBezTo>
                      <a:cubicBezTo>
                        <a:pt x="98" y="333"/>
                        <a:pt x="98" y="318"/>
                        <a:pt x="109" y="308"/>
                      </a:cubicBezTo>
                      <a:cubicBezTo>
                        <a:pt x="113" y="294"/>
                        <a:pt x="113" y="279"/>
                        <a:pt x="118" y="266"/>
                      </a:cubicBezTo>
                      <a:cubicBezTo>
                        <a:pt x="121" y="259"/>
                        <a:pt x="146" y="236"/>
                        <a:pt x="153" y="231"/>
                      </a:cubicBezTo>
                      <a:cubicBezTo>
                        <a:pt x="159" y="215"/>
                        <a:pt x="173" y="212"/>
                        <a:pt x="185" y="202"/>
                      </a:cubicBezTo>
                      <a:cubicBezTo>
                        <a:pt x="187" y="200"/>
                        <a:pt x="190" y="198"/>
                        <a:pt x="192" y="196"/>
                      </a:cubicBezTo>
                      <a:cubicBezTo>
                        <a:pt x="194" y="193"/>
                        <a:pt x="195" y="189"/>
                        <a:pt x="198" y="186"/>
                      </a:cubicBezTo>
                      <a:cubicBezTo>
                        <a:pt x="206" y="178"/>
                        <a:pt x="217" y="179"/>
                        <a:pt x="224" y="170"/>
                      </a:cubicBezTo>
                      <a:cubicBezTo>
                        <a:pt x="234" y="157"/>
                        <a:pt x="240" y="150"/>
                        <a:pt x="256" y="144"/>
                      </a:cubicBezTo>
                      <a:cubicBezTo>
                        <a:pt x="263" y="133"/>
                        <a:pt x="269" y="129"/>
                        <a:pt x="281" y="125"/>
                      </a:cubicBezTo>
                      <a:cubicBezTo>
                        <a:pt x="299" y="109"/>
                        <a:pt x="315" y="91"/>
                        <a:pt x="339" y="84"/>
                      </a:cubicBezTo>
                      <a:cubicBezTo>
                        <a:pt x="357" y="63"/>
                        <a:pt x="376" y="57"/>
                        <a:pt x="403" y="52"/>
                      </a:cubicBezTo>
                      <a:cubicBezTo>
                        <a:pt x="448" y="0"/>
                        <a:pt x="559" y="15"/>
                        <a:pt x="614" y="13"/>
                      </a:cubicBezTo>
                      <a:cubicBezTo>
                        <a:pt x="713" y="2"/>
                        <a:pt x="813" y="15"/>
                        <a:pt x="912" y="20"/>
                      </a:cubicBezTo>
                      <a:cubicBezTo>
                        <a:pt x="955" y="34"/>
                        <a:pt x="1013" y="31"/>
                        <a:pt x="1053" y="32"/>
                      </a:cubicBezTo>
                      <a:cubicBezTo>
                        <a:pt x="1064" y="37"/>
                        <a:pt x="1076" y="38"/>
                        <a:pt x="1088" y="42"/>
                      </a:cubicBezTo>
                      <a:cubicBezTo>
                        <a:pt x="1098" y="49"/>
                        <a:pt x="1108" y="54"/>
                        <a:pt x="1120" y="58"/>
                      </a:cubicBezTo>
                      <a:cubicBezTo>
                        <a:pt x="1144" y="74"/>
                        <a:pt x="1110" y="53"/>
                        <a:pt x="1145" y="68"/>
                      </a:cubicBezTo>
                      <a:cubicBezTo>
                        <a:pt x="1158" y="74"/>
                        <a:pt x="1167" y="86"/>
                        <a:pt x="1181" y="90"/>
                      </a:cubicBezTo>
                      <a:cubicBezTo>
                        <a:pt x="1193" y="98"/>
                        <a:pt x="1190" y="106"/>
                        <a:pt x="1200" y="116"/>
                      </a:cubicBezTo>
                      <a:cubicBezTo>
                        <a:pt x="1214" y="130"/>
                        <a:pt x="1246" y="133"/>
                        <a:pt x="1264" y="138"/>
                      </a:cubicBezTo>
                      <a:cubicBezTo>
                        <a:pt x="1274" y="155"/>
                        <a:pt x="1262" y="177"/>
                        <a:pt x="1283" y="183"/>
                      </a:cubicBezTo>
                      <a:cubicBezTo>
                        <a:pt x="1291" y="195"/>
                        <a:pt x="1304" y="200"/>
                        <a:pt x="1318" y="205"/>
                      </a:cubicBezTo>
                      <a:cubicBezTo>
                        <a:pt x="1319" y="236"/>
                        <a:pt x="1313" y="331"/>
                        <a:pt x="1341" y="359"/>
                      </a:cubicBezTo>
                      <a:cubicBezTo>
                        <a:pt x="1351" y="390"/>
                        <a:pt x="1341" y="424"/>
                        <a:pt x="1350" y="455"/>
                      </a:cubicBezTo>
                      <a:cubicBezTo>
                        <a:pt x="1353" y="476"/>
                        <a:pt x="1356" y="498"/>
                        <a:pt x="1360" y="519"/>
                      </a:cubicBezTo>
                      <a:cubicBezTo>
                        <a:pt x="1358" y="555"/>
                        <a:pt x="1363" y="565"/>
                        <a:pt x="1347" y="589"/>
                      </a:cubicBezTo>
                      <a:cubicBezTo>
                        <a:pt x="1344" y="635"/>
                        <a:pt x="1342" y="661"/>
                        <a:pt x="1344" y="708"/>
                      </a:cubicBezTo>
                      <a:cubicBezTo>
                        <a:pt x="1342" y="761"/>
                        <a:pt x="1358" y="806"/>
                        <a:pt x="1315" y="836"/>
                      </a:cubicBezTo>
                      <a:cubicBezTo>
                        <a:pt x="1304" y="853"/>
                        <a:pt x="1290" y="869"/>
                        <a:pt x="1277" y="884"/>
                      </a:cubicBezTo>
                      <a:cubicBezTo>
                        <a:pt x="1273" y="908"/>
                        <a:pt x="1268" y="934"/>
                        <a:pt x="1254" y="954"/>
                      </a:cubicBezTo>
                      <a:cubicBezTo>
                        <a:pt x="1251" y="965"/>
                        <a:pt x="1246" y="972"/>
                        <a:pt x="1238" y="980"/>
                      </a:cubicBezTo>
                      <a:cubicBezTo>
                        <a:pt x="1225" y="1020"/>
                        <a:pt x="1189" y="1055"/>
                        <a:pt x="1158" y="1082"/>
                      </a:cubicBezTo>
                      <a:cubicBezTo>
                        <a:pt x="1150" y="1107"/>
                        <a:pt x="1147" y="1106"/>
                        <a:pt x="1123" y="1117"/>
                      </a:cubicBezTo>
                      <a:cubicBezTo>
                        <a:pt x="1108" y="1134"/>
                        <a:pt x="1083" y="1148"/>
                        <a:pt x="1062" y="1156"/>
                      </a:cubicBezTo>
                      <a:cubicBezTo>
                        <a:pt x="1036" y="1196"/>
                        <a:pt x="987" y="1189"/>
                        <a:pt x="944" y="1191"/>
                      </a:cubicBezTo>
                      <a:cubicBezTo>
                        <a:pt x="936" y="1192"/>
                        <a:pt x="928" y="1191"/>
                        <a:pt x="921" y="1194"/>
                      </a:cubicBezTo>
                      <a:cubicBezTo>
                        <a:pt x="914" y="1197"/>
                        <a:pt x="910" y="1207"/>
                        <a:pt x="902" y="1207"/>
                      </a:cubicBezTo>
                      <a:cubicBezTo>
                        <a:pt x="871" y="1208"/>
                        <a:pt x="840" y="1209"/>
                        <a:pt x="809" y="1210"/>
                      </a:cubicBezTo>
                      <a:cubicBezTo>
                        <a:pt x="790" y="1215"/>
                        <a:pt x="776" y="1217"/>
                        <a:pt x="755" y="1220"/>
                      </a:cubicBezTo>
                      <a:cubicBezTo>
                        <a:pt x="661" y="1219"/>
                        <a:pt x="567" y="1219"/>
                        <a:pt x="473" y="1216"/>
                      </a:cubicBezTo>
                      <a:cubicBezTo>
                        <a:pt x="417" y="1214"/>
                        <a:pt x="369" y="1175"/>
                        <a:pt x="320" y="1159"/>
                      </a:cubicBezTo>
                      <a:cubicBezTo>
                        <a:pt x="307" y="1146"/>
                        <a:pt x="277" y="1141"/>
                        <a:pt x="269" y="1133"/>
                      </a:cubicBezTo>
                      <a:cubicBezTo>
                        <a:pt x="268" y="1132"/>
                        <a:pt x="269" y="1129"/>
                        <a:pt x="269" y="1127"/>
                      </a:cubicBezTo>
                      <a:close/>
                    </a:path>
                  </a:pathLst>
                </a:custGeom>
                <a:solidFill>
                  <a:srgbClr val="FFC1C1"/>
                </a:solidFill>
                <a:ln w="19050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1606" name="Freeform 187"/>
                <p:cNvSpPr>
                  <a:spLocks/>
                </p:cNvSpPr>
                <p:nvPr/>
              </p:nvSpPr>
              <p:spPr bwMode="auto">
                <a:xfrm>
                  <a:off x="363" y="603"/>
                  <a:ext cx="382" cy="310"/>
                </a:xfrm>
                <a:custGeom>
                  <a:avLst/>
                  <a:gdLst>
                    <a:gd name="T0" fmla="*/ 8 w 500"/>
                    <a:gd name="T1" fmla="*/ 173 h 445"/>
                    <a:gd name="T2" fmla="*/ 0 w 500"/>
                    <a:gd name="T3" fmla="*/ 159 h 445"/>
                    <a:gd name="T4" fmla="*/ 18 w 500"/>
                    <a:gd name="T5" fmla="*/ 95 h 445"/>
                    <a:gd name="T6" fmla="*/ 21 w 500"/>
                    <a:gd name="T7" fmla="*/ 90 h 445"/>
                    <a:gd name="T8" fmla="*/ 22 w 500"/>
                    <a:gd name="T9" fmla="*/ 78 h 445"/>
                    <a:gd name="T10" fmla="*/ 53 w 500"/>
                    <a:gd name="T11" fmla="*/ 47 h 445"/>
                    <a:gd name="T12" fmla="*/ 77 w 500"/>
                    <a:gd name="T13" fmla="*/ 31 h 445"/>
                    <a:gd name="T14" fmla="*/ 103 w 500"/>
                    <a:gd name="T15" fmla="*/ 18 h 445"/>
                    <a:gd name="T16" fmla="*/ 136 w 500"/>
                    <a:gd name="T17" fmla="*/ 1 h 445"/>
                    <a:gd name="T18" fmla="*/ 305 w 500"/>
                    <a:gd name="T19" fmla="*/ 11 h 445"/>
                    <a:gd name="T20" fmla="*/ 325 w 500"/>
                    <a:gd name="T21" fmla="*/ 40 h 445"/>
                    <a:gd name="T22" fmla="*/ 342 w 500"/>
                    <a:gd name="T23" fmla="*/ 47 h 445"/>
                    <a:gd name="T24" fmla="*/ 356 w 500"/>
                    <a:gd name="T25" fmla="*/ 56 h 445"/>
                    <a:gd name="T26" fmla="*/ 371 w 500"/>
                    <a:gd name="T27" fmla="*/ 85 h 445"/>
                    <a:gd name="T28" fmla="*/ 367 w 500"/>
                    <a:gd name="T29" fmla="*/ 189 h 445"/>
                    <a:gd name="T30" fmla="*/ 356 w 500"/>
                    <a:gd name="T31" fmla="*/ 207 h 445"/>
                    <a:gd name="T32" fmla="*/ 342 w 500"/>
                    <a:gd name="T33" fmla="*/ 232 h 445"/>
                    <a:gd name="T34" fmla="*/ 338 w 500"/>
                    <a:gd name="T35" fmla="*/ 242 h 445"/>
                    <a:gd name="T36" fmla="*/ 326 w 500"/>
                    <a:gd name="T37" fmla="*/ 249 h 445"/>
                    <a:gd name="T38" fmla="*/ 312 w 500"/>
                    <a:gd name="T39" fmla="*/ 264 h 445"/>
                    <a:gd name="T40" fmla="*/ 306 w 500"/>
                    <a:gd name="T41" fmla="*/ 269 h 445"/>
                    <a:gd name="T42" fmla="*/ 290 w 500"/>
                    <a:gd name="T43" fmla="*/ 286 h 445"/>
                    <a:gd name="T44" fmla="*/ 235 w 500"/>
                    <a:gd name="T45" fmla="*/ 301 h 445"/>
                    <a:gd name="T46" fmla="*/ 125 w 500"/>
                    <a:gd name="T47" fmla="*/ 299 h 445"/>
                    <a:gd name="T48" fmla="*/ 108 w 500"/>
                    <a:gd name="T49" fmla="*/ 290 h 445"/>
                    <a:gd name="T50" fmla="*/ 70 w 500"/>
                    <a:gd name="T51" fmla="*/ 268 h 445"/>
                    <a:gd name="T52" fmla="*/ 55 w 500"/>
                    <a:gd name="T53" fmla="*/ 254 h 445"/>
                    <a:gd name="T54" fmla="*/ 21 w 500"/>
                    <a:gd name="T55" fmla="*/ 212 h 445"/>
                    <a:gd name="T56" fmla="*/ 8 w 500"/>
                    <a:gd name="T57" fmla="*/ 173 h 445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w 500"/>
                    <a:gd name="T88" fmla="*/ 0 h 445"/>
                    <a:gd name="T89" fmla="*/ 500 w 500"/>
                    <a:gd name="T90" fmla="*/ 445 h 445"/>
                  </a:gdLst>
                  <a:ahLst/>
                  <a:cxnLst>
                    <a:cxn ang="T58">
                      <a:pos x="T0" y="T1"/>
                    </a:cxn>
                    <a:cxn ang="T59">
                      <a:pos x="T2" y="T3"/>
                    </a:cxn>
                    <a:cxn ang="T60">
                      <a:pos x="T4" y="T5"/>
                    </a:cxn>
                    <a:cxn ang="T61">
                      <a:pos x="T6" y="T7"/>
                    </a:cxn>
                    <a:cxn ang="T62">
                      <a:pos x="T8" y="T9"/>
                    </a:cxn>
                    <a:cxn ang="T63">
                      <a:pos x="T10" y="T11"/>
                    </a:cxn>
                    <a:cxn ang="T64">
                      <a:pos x="T12" y="T13"/>
                    </a:cxn>
                    <a:cxn ang="T65">
                      <a:pos x="T14" y="T15"/>
                    </a:cxn>
                    <a:cxn ang="T66">
                      <a:pos x="T16" y="T17"/>
                    </a:cxn>
                    <a:cxn ang="T67">
                      <a:pos x="T18" y="T19"/>
                    </a:cxn>
                    <a:cxn ang="T68">
                      <a:pos x="T20" y="T21"/>
                    </a:cxn>
                    <a:cxn ang="T69">
                      <a:pos x="T22" y="T23"/>
                    </a:cxn>
                    <a:cxn ang="T70">
                      <a:pos x="T24" y="T25"/>
                    </a:cxn>
                    <a:cxn ang="T71">
                      <a:pos x="T26" y="T27"/>
                    </a:cxn>
                    <a:cxn ang="T72">
                      <a:pos x="T28" y="T29"/>
                    </a:cxn>
                    <a:cxn ang="T73">
                      <a:pos x="T30" y="T31"/>
                    </a:cxn>
                    <a:cxn ang="T74">
                      <a:pos x="T32" y="T33"/>
                    </a:cxn>
                    <a:cxn ang="T75">
                      <a:pos x="T34" y="T35"/>
                    </a:cxn>
                    <a:cxn ang="T76">
                      <a:pos x="T36" y="T37"/>
                    </a:cxn>
                    <a:cxn ang="T77">
                      <a:pos x="T38" y="T39"/>
                    </a:cxn>
                    <a:cxn ang="T78">
                      <a:pos x="T40" y="T41"/>
                    </a:cxn>
                    <a:cxn ang="T79">
                      <a:pos x="T42" y="T43"/>
                    </a:cxn>
                    <a:cxn ang="T80">
                      <a:pos x="T44" y="T45"/>
                    </a:cxn>
                    <a:cxn ang="T81">
                      <a:pos x="T46" y="T47"/>
                    </a:cxn>
                    <a:cxn ang="T82">
                      <a:pos x="T48" y="T49"/>
                    </a:cxn>
                    <a:cxn ang="T83">
                      <a:pos x="T50" y="T51"/>
                    </a:cxn>
                    <a:cxn ang="T84">
                      <a:pos x="T52" y="T53"/>
                    </a:cxn>
                    <a:cxn ang="T85">
                      <a:pos x="T54" y="T55"/>
                    </a:cxn>
                    <a:cxn ang="T86">
                      <a:pos x="T56" y="T57"/>
                    </a:cxn>
                  </a:cxnLst>
                  <a:rect l="T87" t="T88" r="T89" b="T90"/>
                  <a:pathLst>
                    <a:path w="500" h="445">
                      <a:moveTo>
                        <a:pt x="10" y="249"/>
                      </a:moveTo>
                      <a:cubicBezTo>
                        <a:pt x="5" y="242"/>
                        <a:pt x="3" y="236"/>
                        <a:pt x="0" y="228"/>
                      </a:cubicBezTo>
                      <a:cubicBezTo>
                        <a:pt x="4" y="194"/>
                        <a:pt x="1" y="162"/>
                        <a:pt x="24" y="136"/>
                      </a:cubicBezTo>
                      <a:cubicBezTo>
                        <a:pt x="25" y="134"/>
                        <a:pt x="26" y="131"/>
                        <a:pt x="27" y="129"/>
                      </a:cubicBezTo>
                      <a:cubicBezTo>
                        <a:pt x="28" y="123"/>
                        <a:pt x="27" y="117"/>
                        <a:pt x="29" y="112"/>
                      </a:cubicBezTo>
                      <a:cubicBezTo>
                        <a:pt x="31" y="104"/>
                        <a:pt x="63" y="77"/>
                        <a:pt x="70" y="67"/>
                      </a:cubicBezTo>
                      <a:cubicBezTo>
                        <a:pt x="74" y="53"/>
                        <a:pt x="89" y="50"/>
                        <a:pt x="101" y="45"/>
                      </a:cubicBezTo>
                      <a:cubicBezTo>
                        <a:pt x="106" y="28"/>
                        <a:pt x="120" y="30"/>
                        <a:pt x="135" y="26"/>
                      </a:cubicBezTo>
                      <a:cubicBezTo>
                        <a:pt x="150" y="15"/>
                        <a:pt x="160" y="7"/>
                        <a:pt x="178" y="2"/>
                      </a:cubicBezTo>
                      <a:cubicBezTo>
                        <a:pt x="408" y="4"/>
                        <a:pt x="304" y="0"/>
                        <a:pt x="399" y="16"/>
                      </a:cubicBezTo>
                      <a:cubicBezTo>
                        <a:pt x="414" y="27"/>
                        <a:pt x="415" y="44"/>
                        <a:pt x="425" y="57"/>
                      </a:cubicBezTo>
                      <a:cubicBezTo>
                        <a:pt x="430" y="63"/>
                        <a:pt x="440" y="65"/>
                        <a:pt x="447" y="67"/>
                      </a:cubicBezTo>
                      <a:cubicBezTo>
                        <a:pt x="452" y="76"/>
                        <a:pt x="458" y="75"/>
                        <a:pt x="466" y="81"/>
                      </a:cubicBezTo>
                      <a:cubicBezTo>
                        <a:pt x="470" y="97"/>
                        <a:pt x="473" y="110"/>
                        <a:pt x="485" y="122"/>
                      </a:cubicBezTo>
                      <a:cubicBezTo>
                        <a:pt x="499" y="169"/>
                        <a:pt x="500" y="225"/>
                        <a:pt x="480" y="271"/>
                      </a:cubicBezTo>
                      <a:cubicBezTo>
                        <a:pt x="478" y="286"/>
                        <a:pt x="479" y="290"/>
                        <a:pt x="466" y="297"/>
                      </a:cubicBezTo>
                      <a:cubicBezTo>
                        <a:pt x="459" y="307"/>
                        <a:pt x="453" y="321"/>
                        <a:pt x="447" y="333"/>
                      </a:cubicBezTo>
                      <a:cubicBezTo>
                        <a:pt x="445" y="338"/>
                        <a:pt x="446" y="344"/>
                        <a:pt x="442" y="348"/>
                      </a:cubicBezTo>
                      <a:cubicBezTo>
                        <a:pt x="438" y="352"/>
                        <a:pt x="427" y="357"/>
                        <a:pt x="427" y="357"/>
                      </a:cubicBezTo>
                      <a:cubicBezTo>
                        <a:pt x="419" y="370"/>
                        <a:pt x="425" y="362"/>
                        <a:pt x="408" y="379"/>
                      </a:cubicBezTo>
                      <a:cubicBezTo>
                        <a:pt x="406" y="381"/>
                        <a:pt x="401" y="386"/>
                        <a:pt x="401" y="386"/>
                      </a:cubicBezTo>
                      <a:cubicBezTo>
                        <a:pt x="397" y="400"/>
                        <a:pt x="389" y="401"/>
                        <a:pt x="379" y="410"/>
                      </a:cubicBezTo>
                      <a:cubicBezTo>
                        <a:pt x="348" y="437"/>
                        <a:pt x="369" y="428"/>
                        <a:pt x="307" y="432"/>
                      </a:cubicBezTo>
                      <a:cubicBezTo>
                        <a:pt x="261" y="445"/>
                        <a:pt x="209" y="443"/>
                        <a:pt x="163" y="429"/>
                      </a:cubicBezTo>
                      <a:cubicBezTo>
                        <a:pt x="156" y="424"/>
                        <a:pt x="149" y="423"/>
                        <a:pt x="142" y="417"/>
                      </a:cubicBezTo>
                      <a:cubicBezTo>
                        <a:pt x="125" y="403"/>
                        <a:pt x="112" y="389"/>
                        <a:pt x="91" y="384"/>
                      </a:cubicBezTo>
                      <a:cubicBezTo>
                        <a:pt x="86" y="374"/>
                        <a:pt x="79" y="373"/>
                        <a:pt x="72" y="364"/>
                      </a:cubicBezTo>
                      <a:cubicBezTo>
                        <a:pt x="56" y="343"/>
                        <a:pt x="49" y="320"/>
                        <a:pt x="27" y="304"/>
                      </a:cubicBezTo>
                      <a:cubicBezTo>
                        <a:pt x="18" y="282"/>
                        <a:pt x="10" y="275"/>
                        <a:pt x="10" y="249"/>
                      </a:cubicBezTo>
                      <a:close/>
                    </a:path>
                  </a:pathLst>
                </a:custGeom>
                <a:solidFill>
                  <a:srgbClr val="BFBFBF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dirty="0"/>
                </a:p>
              </p:txBody>
            </p:sp>
          </p:grpSp>
          <p:sp>
            <p:nvSpPr>
              <p:cNvPr id="1604" name="5-Point Star 1603"/>
              <p:cNvSpPr/>
              <p:nvPr/>
            </p:nvSpPr>
            <p:spPr>
              <a:xfrm>
                <a:off x="3436301" y="3364979"/>
                <a:ext cx="201217" cy="201217"/>
              </a:xfrm>
              <a:prstGeom prst="star5">
                <a:avLst/>
              </a:prstGeom>
              <a:solidFill>
                <a:srgbClr val="FF00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556" name="Group 624"/>
            <p:cNvGrpSpPr/>
            <p:nvPr/>
          </p:nvGrpSpPr>
          <p:grpSpPr>
            <a:xfrm>
              <a:off x="5399285" y="3656416"/>
              <a:ext cx="987288" cy="903975"/>
              <a:chOff x="3171214" y="2912992"/>
              <a:chExt cx="987288" cy="903975"/>
            </a:xfrm>
          </p:grpSpPr>
          <p:grpSp>
            <p:nvGrpSpPr>
              <p:cNvPr id="1599" name="Group 193"/>
              <p:cNvGrpSpPr>
                <a:grpSpLocks/>
              </p:cNvGrpSpPr>
              <p:nvPr/>
            </p:nvGrpSpPr>
            <p:grpSpPr bwMode="auto">
              <a:xfrm>
                <a:off x="3171214" y="2912992"/>
                <a:ext cx="987288" cy="903975"/>
                <a:chOff x="311" y="500"/>
                <a:chExt cx="474" cy="434"/>
              </a:xfrm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grpSpPr>
            <p:sp>
              <p:nvSpPr>
                <p:cNvPr id="1601" name="Freeform 186"/>
                <p:cNvSpPr>
                  <a:spLocks/>
                </p:cNvSpPr>
                <p:nvPr/>
              </p:nvSpPr>
              <p:spPr bwMode="auto">
                <a:xfrm>
                  <a:off x="311" y="500"/>
                  <a:ext cx="474" cy="434"/>
                </a:xfrm>
                <a:custGeom>
                  <a:avLst/>
                  <a:gdLst>
                    <a:gd name="T0" fmla="*/ 94 w 1363"/>
                    <a:gd name="T1" fmla="*/ 401 h 1220"/>
                    <a:gd name="T2" fmla="*/ 74 w 1363"/>
                    <a:gd name="T3" fmla="*/ 384 h 1220"/>
                    <a:gd name="T4" fmla="*/ 61 w 1363"/>
                    <a:gd name="T5" fmla="*/ 371 h 1220"/>
                    <a:gd name="T6" fmla="*/ 50 w 1363"/>
                    <a:gd name="T7" fmla="*/ 355 h 1220"/>
                    <a:gd name="T8" fmla="*/ 45 w 1363"/>
                    <a:gd name="T9" fmla="*/ 345 h 1220"/>
                    <a:gd name="T10" fmla="*/ 35 w 1363"/>
                    <a:gd name="T11" fmla="*/ 334 h 1220"/>
                    <a:gd name="T12" fmla="*/ 30 w 1363"/>
                    <a:gd name="T13" fmla="*/ 323 h 1220"/>
                    <a:gd name="T14" fmla="*/ 19 w 1363"/>
                    <a:gd name="T15" fmla="*/ 302 h 1220"/>
                    <a:gd name="T16" fmla="*/ 14 w 1363"/>
                    <a:gd name="T17" fmla="*/ 277 h 1220"/>
                    <a:gd name="T18" fmla="*/ 8 w 1363"/>
                    <a:gd name="T19" fmla="*/ 256 h 1220"/>
                    <a:gd name="T20" fmla="*/ 16 w 1363"/>
                    <a:gd name="T21" fmla="*/ 166 h 1220"/>
                    <a:gd name="T22" fmla="*/ 21 w 1363"/>
                    <a:gd name="T23" fmla="*/ 157 h 1220"/>
                    <a:gd name="T24" fmla="*/ 31 w 1363"/>
                    <a:gd name="T25" fmla="*/ 123 h 1220"/>
                    <a:gd name="T26" fmla="*/ 38 w 1363"/>
                    <a:gd name="T27" fmla="*/ 110 h 1220"/>
                    <a:gd name="T28" fmla="*/ 41 w 1363"/>
                    <a:gd name="T29" fmla="*/ 95 h 1220"/>
                    <a:gd name="T30" fmla="*/ 53 w 1363"/>
                    <a:gd name="T31" fmla="*/ 82 h 1220"/>
                    <a:gd name="T32" fmla="*/ 64 w 1363"/>
                    <a:gd name="T33" fmla="*/ 72 h 1220"/>
                    <a:gd name="T34" fmla="*/ 67 w 1363"/>
                    <a:gd name="T35" fmla="*/ 70 h 1220"/>
                    <a:gd name="T36" fmla="*/ 69 w 1363"/>
                    <a:gd name="T37" fmla="*/ 66 h 1220"/>
                    <a:gd name="T38" fmla="*/ 78 w 1363"/>
                    <a:gd name="T39" fmla="*/ 60 h 1220"/>
                    <a:gd name="T40" fmla="*/ 89 w 1363"/>
                    <a:gd name="T41" fmla="*/ 51 h 1220"/>
                    <a:gd name="T42" fmla="*/ 98 w 1363"/>
                    <a:gd name="T43" fmla="*/ 44 h 1220"/>
                    <a:gd name="T44" fmla="*/ 118 w 1363"/>
                    <a:gd name="T45" fmla="*/ 30 h 1220"/>
                    <a:gd name="T46" fmla="*/ 140 w 1363"/>
                    <a:gd name="T47" fmla="*/ 18 h 1220"/>
                    <a:gd name="T48" fmla="*/ 214 w 1363"/>
                    <a:gd name="T49" fmla="*/ 5 h 1220"/>
                    <a:gd name="T50" fmla="*/ 317 w 1363"/>
                    <a:gd name="T51" fmla="*/ 7 h 1220"/>
                    <a:gd name="T52" fmla="*/ 366 w 1363"/>
                    <a:gd name="T53" fmla="*/ 11 h 1220"/>
                    <a:gd name="T54" fmla="*/ 378 w 1363"/>
                    <a:gd name="T55" fmla="*/ 15 h 1220"/>
                    <a:gd name="T56" fmla="*/ 389 w 1363"/>
                    <a:gd name="T57" fmla="*/ 21 h 1220"/>
                    <a:gd name="T58" fmla="*/ 398 w 1363"/>
                    <a:gd name="T59" fmla="*/ 24 h 1220"/>
                    <a:gd name="T60" fmla="*/ 411 w 1363"/>
                    <a:gd name="T61" fmla="*/ 32 h 1220"/>
                    <a:gd name="T62" fmla="*/ 417 w 1363"/>
                    <a:gd name="T63" fmla="*/ 41 h 1220"/>
                    <a:gd name="T64" fmla="*/ 440 w 1363"/>
                    <a:gd name="T65" fmla="*/ 49 h 1220"/>
                    <a:gd name="T66" fmla="*/ 446 w 1363"/>
                    <a:gd name="T67" fmla="*/ 65 h 1220"/>
                    <a:gd name="T68" fmla="*/ 458 w 1363"/>
                    <a:gd name="T69" fmla="*/ 73 h 1220"/>
                    <a:gd name="T70" fmla="*/ 466 w 1363"/>
                    <a:gd name="T71" fmla="*/ 128 h 1220"/>
                    <a:gd name="T72" fmla="*/ 469 w 1363"/>
                    <a:gd name="T73" fmla="*/ 162 h 1220"/>
                    <a:gd name="T74" fmla="*/ 473 w 1363"/>
                    <a:gd name="T75" fmla="*/ 185 h 1220"/>
                    <a:gd name="T76" fmla="*/ 468 w 1363"/>
                    <a:gd name="T77" fmla="*/ 210 h 1220"/>
                    <a:gd name="T78" fmla="*/ 467 w 1363"/>
                    <a:gd name="T79" fmla="*/ 252 h 1220"/>
                    <a:gd name="T80" fmla="*/ 457 w 1363"/>
                    <a:gd name="T81" fmla="*/ 297 h 1220"/>
                    <a:gd name="T82" fmla="*/ 444 w 1363"/>
                    <a:gd name="T83" fmla="*/ 314 h 1220"/>
                    <a:gd name="T84" fmla="*/ 436 w 1363"/>
                    <a:gd name="T85" fmla="*/ 339 h 1220"/>
                    <a:gd name="T86" fmla="*/ 431 w 1363"/>
                    <a:gd name="T87" fmla="*/ 349 h 1220"/>
                    <a:gd name="T88" fmla="*/ 403 w 1363"/>
                    <a:gd name="T89" fmla="*/ 385 h 1220"/>
                    <a:gd name="T90" fmla="*/ 391 w 1363"/>
                    <a:gd name="T91" fmla="*/ 397 h 1220"/>
                    <a:gd name="T92" fmla="*/ 369 w 1363"/>
                    <a:gd name="T93" fmla="*/ 411 h 1220"/>
                    <a:gd name="T94" fmla="*/ 328 w 1363"/>
                    <a:gd name="T95" fmla="*/ 424 h 1220"/>
                    <a:gd name="T96" fmla="*/ 320 w 1363"/>
                    <a:gd name="T97" fmla="*/ 425 h 1220"/>
                    <a:gd name="T98" fmla="*/ 314 w 1363"/>
                    <a:gd name="T99" fmla="*/ 429 h 1220"/>
                    <a:gd name="T100" fmla="*/ 281 w 1363"/>
                    <a:gd name="T101" fmla="*/ 430 h 1220"/>
                    <a:gd name="T102" fmla="*/ 263 w 1363"/>
                    <a:gd name="T103" fmla="*/ 434 h 1220"/>
                    <a:gd name="T104" fmla="*/ 164 w 1363"/>
                    <a:gd name="T105" fmla="*/ 433 h 1220"/>
                    <a:gd name="T106" fmla="*/ 111 w 1363"/>
                    <a:gd name="T107" fmla="*/ 412 h 1220"/>
                    <a:gd name="T108" fmla="*/ 94 w 1363"/>
                    <a:gd name="T109" fmla="*/ 403 h 1220"/>
                    <a:gd name="T110" fmla="*/ 94 w 1363"/>
                    <a:gd name="T111" fmla="*/ 401 h 1220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w 1363"/>
                    <a:gd name="T169" fmla="*/ 0 h 1220"/>
                    <a:gd name="T170" fmla="*/ 1363 w 1363"/>
                    <a:gd name="T171" fmla="*/ 1220 h 1220"/>
                  </a:gdLst>
                  <a:ahLst/>
                  <a:cxnLst>
                    <a:cxn ang="T112">
                      <a:pos x="T0" y="T1"/>
                    </a:cxn>
                    <a:cxn ang="T113">
                      <a:pos x="T2" y="T3"/>
                    </a:cxn>
                    <a:cxn ang="T114">
                      <a:pos x="T4" y="T5"/>
                    </a:cxn>
                    <a:cxn ang="T115">
                      <a:pos x="T6" y="T7"/>
                    </a:cxn>
                    <a:cxn ang="T116">
                      <a:pos x="T8" y="T9"/>
                    </a:cxn>
                    <a:cxn ang="T117">
                      <a:pos x="T10" y="T11"/>
                    </a:cxn>
                    <a:cxn ang="T118">
                      <a:pos x="T12" y="T13"/>
                    </a:cxn>
                    <a:cxn ang="T119">
                      <a:pos x="T14" y="T15"/>
                    </a:cxn>
                    <a:cxn ang="T120">
                      <a:pos x="T16" y="T17"/>
                    </a:cxn>
                    <a:cxn ang="T121">
                      <a:pos x="T18" y="T19"/>
                    </a:cxn>
                    <a:cxn ang="T122">
                      <a:pos x="T20" y="T21"/>
                    </a:cxn>
                    <a:cxn ang="T123">
                      <a:pos x="T22" y="T23"/>
                    </a:cxn>
                    <a:cxn ang="T124">
                      <a:pos x="T24" y="T25"/>
                    </a:cxn>
                    <a:cxn ang="T125">
                      <a:pos x="T26" y="T27"/>
                    </a:cxn>
                    <a:cxn ang="T126">
                      <a:pos x="T28" y="T29"/>
                    </a:cxn>
                    <a:cxn ang="T127">
                      <a:pos x="T30" y="T31"/>
                    </a:cxn>
                    <a:cxn ang="T128">
                      <a:pos x="T32" y="T33"/>
                    </a:cxn>
                    <a:cxn ang="T129">
                      <a:pos x="T34" y="T35"/>
                    </a:cxn>
                    <a:cxn ang="T130">
                      <a:pos x="T36" y="T37"/>
                    </a:cxn>
                    <a:cxn ang="T131">
                      <a:pos x="T38" y="T39"/>
                    </a:cxn>
                    <a:cxn ang="T132">
                      <a:pos x="T40" y="T41"/>
                    </a:cxn>
                    <a:cxn ang="T133">
                      <a:pos x="T42" y="T43"/>
                    </a:cxn>
                    <a:cxn ang="T134">
                      <a:pos x="T44" y="T45"/>
                    </a:cxn>
                    <a:cxn ang="T135">
                      <a:pos x="T46" y="T47"/>
                    </a:cxn>
                    <a:cxn ang="T136">
                      <a:pos x="T48" y="T49"/>
                    </a:cxn>
                    <a:cxn ang="T137">
                      <a:pos x="T50" y="T51"/>
                    </a:cxn>
                    <a:cxn ang="T138">
                      <a:pos x="T52" y="T53"/>
                    </a:cxn>
                    <a:cxn ang="T139">
                      <a:pos x="T54" y="T55"/>
                    </a:cxn>
                    <a:cxn ang="T140">
                      <a:pos x="T56" y="T57"/>
                    </a:cxn>
                    <a:cxn ang="T141">
                      <a:pos x="T58" y="T59"/>
                    </a:cxn>
                    <a:cxn ang="T142">
                      <a:pos x="T60" y="T61"/>
                    </a:cxn>
                    <a:cxn ang="T143">
                      <a:pos x="T62" y="T63"/>
                    </a:cxn>
                    <a:cxn ang="T144">
                      <a:pos x="T64" y="T65"/>
                    </a:cxn>
                    <a:cxn ang="T145">
                      <a:pos x="T66" y="T67"/>
                    </a:cxn>
                    <a:cxn ang="T146">
                      <a:pos x="T68" y="T69"/>
                    </a:cxn>
                    <a:cxn ang="T147">
                      <a:pos x="T70" y="T71"/>
                    </a:cxn>
                    <a:cxn ang="T148">
                      <a:pos x="T72" y="T73"/>
                    </a:cxn>
                    <a:cxn ang="T149">
                      <a:pos x="T74" y="T75"/>
                    </a:cxn>
                    <a:cxn ang="T150">
                      <a:pos x="T76" y="T77"/>
                    </a:cxn>
                    <a:cxn ang="T151">
                      <a:pos x="T78" y="T79"/>
                    </a:cxn>
                    <a:cxn ang="T152">
                      <a:pos x="T80" y="T81"/>
                    </a:cxn>
                    <a:cxn ang="T153">
                      <a:pos x="T82" y="T83"/>
                    </a:cxn>
                    <a:cxn ang="T154">
                      <a:pos x="T84" y="T85"/>
                    </a:cxn>
                    <a:cxn ang="T155">
                      <a:pos x="T86" y="T87"/>
                    </a:cxn>
                    <a:cxn ang="T156">
                      <a:pos x="T88" y="T89"/>
                    </a:cxn>
                    <a:cxn ang="T157">
                      <a:pos x="T90" y="T91"/>
                    </a:cxn>
                    <a:cxn ang="T158">
                      <a:pos x="T92" y="T93"/>
                    </a:cxn>
                    <a:cxn ang="T159">
                      <a:pos x="T94" y="T95"/>
                    </a:cxn>
                    <a:cxn ang="T160">
                      <a:pos x="T96" y="T97"/>
                    </a:cxn>
                    <a:cxn ang="T161">
                      <a:pos x="T98" y="T99"/>
                    </a:cxn>
                    <a:cxn ang="T162">
                      <a:pos x="T100" y="T101"/>
                    </a:cxn>
                    <a:cxn ang="T163">
                      <a:pos x="T102" y="T103"/>
                    </a:cxn>
                    <a:cxn ang="T164">
                      <a:pos x="T104" y="T105"/>
                    </a:cxn>
                    <a:cxn ang="T165">
                      <a:pos x="T106" y="T107"/>
                    </a:cxn>
                    <a:cxn ang="T166">
                      <a:pos x="T108" y="T109"/>
                    </a:cxn>
                    <a:cxn ang="T167">
                      <a:pos x="T110" y="T111"/>
                    </a:cxn>
                  </a:cxnLst>
                  <a:rect l="T168" t="T169" r="T170" b="T171"/>
                  <a:pathLst>
                    <a:path w="1363" h="1220">
                      <a:moveTo>
                        <a:pt x="269" y="1127"/>
                      </a:moveTo>
                      <a:cubicBezTo>
                        <a:pt x="252" y="1110"/>
                        <a:pt x="231" y="1096"/>
                        <a:pt x="214" y="1079"/>
                      </a:cubicBezTo>
                      <a:cubicBezTo>
                        <a:pt x="201" y="1066"/>
                        <a:pt x="192" y="1055"/>
                        <a:pt x="176" y="1044"/>
                      </a:cubicBezTo>
                      <a:cubicBezTo>
                        <a:pt x="166" y="1030"/>
                        <a:pt x="158" y="1008"/>
                        <a:pt x="144" y="999"/>
                      </a:cubicBezTo>
                      <a:cubicBezTo>
                        <a:pt x="140" y="986"/>
                        <a:pt x="137" y="980"/>
                        <a:pt x="128" y="970"/>
                      </a:cubicBezTo>
                      <a:cubicBezTo>
                        <a:pt x="124" y="955"/>
                        <a:pt x="112" y="950"/>
                        <a:pt x="102" y="938"/>
                      </a:cubicBezTo>
                      <a:cubicBezTo>
                        <a:pt x="95" y="929"/>
                        <a:pt x="93" y="918"/>
                        <a:pt x="86" y="909"/>
                      </a:cubicBezTo>
                      <a:cubicBezTo>
                        <a:pt x="79" y="887"/>
                        <a:pt x="61" y="871"/>
                        <a:pt x="54" y="848"/>
                      </a:cubicBezTo>
                      <a:cubicBezTo>
                        <a:pt x="53" y="825"/>
                        <a:pt x="60" y="795"/>
                        <a:pt x="41" y="778"/>
                      </a:cubicBezTo>
                      <a:cubicBezTo>
                        <a:pt x="35" y="759"/>
                        <a:pt x="28" y="739"/>
                        <a:pt x="22" y="720"/>
                      </a:cubicBezTo>
                      <a:cubicBezTo>
                        <a:pt x="23" y="680"/>
                        <a:pt x="0" y="525"/>
                        <a:pt x="45" y="468"/>
                      </a:cubicBezTo>
                      <a:cubicBezTo>
                        <a:pt x="48" y="454"/>
                        <a:pt x="51" y="451"/>
                        <a:pt x="61" y="442"/>
                      </a:cubicBezTo>
                      <a:cubicBezTo>
                        <a:pt x="66" y="418"/>
                        <a:pt x="59" y="356"/>
                        <a:pt x="89" y="346"/>
                      </a:cubicBezTo>
                      <a:cubicBezTo>
                        <a:pt x="98" y="333"/>
                        <a:pt x="98" y="318"/>
                        <a:pt x="109" y="308"/>
                      </a:cubicBezTo>
                      <a:cubicBezTo>
                        <a:pt x="113" y="294"/>
                        <a:pt x="113" y="279"/>
                        <a:pt x="118" y="266"/>
                      </a:cubicBezTo>
                      <a:cubicBezTo>
                        <a:pt x="121" y="259"/>
                        <a:pt x="146" y="236"/>
                        <a:pt x="153" y="231"/>
                      </a:cubicBezTo>
                      <a:cubicBezTo>
                        <a:pt x="159" y="215"/>
                        <a:pt x="173" y="212"/>
                        <a:pt x="185" y="202"/>
                      </a:cubicBezTo>
                      <a:cubicBezTo>
                        <a:pt x="187" y="200"/>
                        <a:pt x="190" y="198"/>
                        <a:pt x="192" y="196"/>
                      </a:cubicBezTo>
                      <a:cubicBezTo>
                        <a:pt x="194" y="193"/>
                        <a:pt x="195" y="189"/>
                        <a:pt x="198" y="186"/>
                      </a:cubicBezTo>
                      <a:cubicBezTo>
                        <a:pt x="206" y="178"/>
                        <a:pt x="217" y="179"/>
                        <a:pt x="224" y="170"/>
                      </a:cubicBezTo>
                      <a:cubicBezTo>
                        <a:pt x="234" y="157"/>
                        <a:pt x="240" y="150"/>
                        <a:pt x="256" y="144"/>
                      </a:cubicBezTo>
                      <a:cubicBezTo>
                        <a:pt x="263" y="133"/>
                        <a:pt x="269" y="129"/>
                        <a:pt x="281" y="125"/>
                      </a:cubicBezTo>
                      <a:cubicBezTo>
                        <a:pt x="299" y="109"/>
                        <a:pt x="315" y="91"/>
                        <a:pt x="339" y="84"/>
                      </a:cubicBezTo>
                      <a:cubicBezTo>
                        <a:pt x="357" y="63"/>
                        <a:pt x="376" y="57"/>
                        <a:pt x="403" y="52"/>
                      </a:cubicBezTo>
                      <a:cubicBezTo>
                        <a:pt x="448" y="0"/>
                        <a:pt x="559" y="15"/>
                        <a:pt x="614" y="13"/>
                      </a:cubicBezTo>
                      <a:cubicBezTo>
                        <a:pt x="713" y="2"/>
                        <a:pt x="813" y="15"/>
                        <a:pt x="912" y="20"/>
                      </a:cubicBezTo>
                      <a:cubicBezTo>
                        <a:pt x="955" y="34"/>
                        <a:pt x="1013" y="31"/>
                        <a:pt x="1053" y="32"/>
                      </a:cubicBezTo>
                      <a:cubicBezTo>
                        <a:pt x="1064" y="37"/>
                        <a:pt x="1076" y="38"/>
                        <a:pt x="1088" y="42"/>
                      </a:cubicBezTo>
                      <a:cubicBezTo>
                        <a:pt x="1098" y="49"/>
                        <a:pt x="1108" y="54"/>
                        <a:pt x="1120" y="58"/>
                      </a:cubicBezTo>
                      <a:cubicBezTo>
                        <a:pt x="1144" y="74"/>
                        <a:pt x="1110" y="53"/>
                        <a:pt x="1145" y="68"/>
                      </a:cubicBezTo>
                      <a:cubicBezTo>
                        <a:pt x="1158" y="74"/>
                        <a:pt x="1167" y="86"/>
                        <a:pt x="1181" y="90"/>
                      </a:cubicBezTo>
                      <a:cubicBezTo>
                        <a:pt x="1193" y="98"/>
                        <a:pt x="1190" y="106"/>
                        <a:pt x="1200" y="116"/>
                      </a:cubicBezTo>
                      <a:cubicBezTo>
                        <a:pt x="1214" y="130"/>
                        <a:pt x="1246" y="133"/>
                        <a:pt x="1264" y="138"/>
                      </a:cubicBezTo>
                      <a:cubicBezTo>
                        <a:pt x="1274" y="155"/>
                        <a:pt x="1262" y="177"/>
                        <a:pt x="1283" y="183"/>
                      </a:cubicBezTo>
                      <a:cubicBezTo>
                        <a:pt x="1291" y="195"/>
                        <a:pt x="1304" y="200"/>
                        <a:pt x="1318" y="205"/>
                      </a:cubicBezTo>
                      <a:cubicBezTo>
                        <a:pt x="1319" y="236"/>
                        <a:pt x="1313" y="331"/>
                        <a:pt x="1341" y="359"/>
                      </a:cubicBezTo>
                      <a:cubicBezTo>
                        <a:pt x="1351" y="390"/>
                        <a:pt x="1341" y="424"/>
                        <a:pt x="1350" y="455"/>
                      </a:cubicBezTo>
                      <a:cubicBezTo>
                        <a:pt x="1353" y="476"/>
                        <a:pt x="1356" y="498"/>
                        <a:pt x="1360" y="519"/>
                      </a:cubicBezTo>
                      <a:cubicBezTo>
                        <a:pt x="1358" y="555"/>
                        <a:pt x="1363" y="565"/>
                        <a:pt x="1347" y="589"/>
                      </a:cubicBezTo>
                      <a:cubicBezTo>
                        <a:pt x="1344" y="635"/>
                        <a:pt x="1342" y="661"/>
                        <a:pt x="1344" y="708"/>
                      </a:cubicBezTo>
                      <a:cubicBezTo>
                        <a:pt x="1342" y="761"/>
                        <a:pt x="1358" y="806"/>
                        <a:pt x="1315" y="836"/>
                      </a:cubicBezTo>
                      <a:cubicBezTo>
                        <a:pt x="1304" y="853"/>
                        <a:pt x="1290" y="869"/>
                        <a:pt x="1277" y="884"/>
                      </a:cubicBezTo>
                      <a:cubicBezTo>
                        <a:pt x="1273" y="908"/>
                        <a:pt x="1268" y="934"/>
                        <a:pt x="1254" y="954"/>
                      </a:cubicBezTo>
                      <a:cubicBezTo>
                        <a:pt x="1251" y="965"/>
                        <a:pt x="1246" y="972"/>
                        <a:pt x="1238" y="980"/>
                      </a:cubicBezTo>
                      <a:cubicBezTo>
                        <a:pt x="1225" y="1020"/>
                        <a:pt x="1189" y="1055"/>
                        <a:pt x="1158" y="1082"/>
                      </a:cubicBezTo>
                      <a:cubicBezTo>
                        <a:pt x="1150" y="1107"/>
                        <a:pt x="1147" y="1106"/>
                        <a:pt x="1123" y="1117"/>
                      </a:cubicBezTo>
                      <a:cubicBezTo>
                        <a:pt x="1108" y="1134"/>
                        <a:pt x="1083" y="1148"/>
                        <a:pt x="1062" y="1156"/>
                      </a:cubicBezTo>
                      <a:cubicBezTo>
                        <a:pt x="1036" y="1196"/>
                        <a:pt x="987" y="1189"/>
                        <a:pt x="944" y="1191"/>
                      </a:cubicBezTo>
                      <a:cubicBezTo>
                        <a:pt x="936" y="1192"/>
                        <a:pt x="928" y="1191"/>
                        <a:pt x="921" y="1194"/>
                      </a:cubicBezTo>
                      <a:cubicBezTo>
                        <a:pt x="914" y="1197"/>
                        <a:pt x="910" y="1207"/>
                        <a:pt x="902" y="1207"/>
                      </a:cubicBezTo>
                      <a:cubicBezTo>
                        <a:pt x="871" y="1208"/>
                        <a:pt x="840" y="1209"/>
                        <a:pt x="809" y="1210"/>
                      </a:cubicBezTo>
                      <a:cubicBezTo>
                        <a:pt x="790" y="1215"/>
                        <a:pt x="776" y="1217"/>
                        <a:pt x="755" y="1220"/>
                      </a:cubicBezTo>
                      <a:cubicBezTo>
                        <a:pt x="661" y="1219"/>
                        <a:pt x="567" y="1219"/>
                        <a:pt x="473" y="1216"/>
                      </a:cubicBezTo>
                      <a:cubicBezTo>
                        <a:pt x="417" y="1214"/>
                        <a:pt x="369" y="1175"/>
                        <a:pt x="320" y="1159"/>
                      </a:cubicBezTo>
                      <a:cubicBezTo>
                        <a:pt x="307" y="1146"/>
                        <a:pt x="277" y="1141"/>
                        <a:pt x="269" y="1133"/>
                      </a:cubicBezTo>
                      <a:cubicBezTo>
                        <a:pt x="268" y="1132"/>
                        <a:pt x="269" y="1129"/>
                        <a:pt x="269" y="1127"/>
                      </a:cubicBezTo>
                      <a:close/>
                    </a:path>
                  </a:pathLst>
                </a:custGeom>
                <a:solidFill>
                  <a:srgbClr val="FFC1C1"/>
                </a:solidFill>
                <a:ln w="19050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1602" name="Freeform 187"/>
                <p:cNvSpPr>
                  <a:spLocks/>
                </p:cNvSpPr>
                <p:nvPr/>
              </p:nvSpPr>
              <p:spPr bwMode="auto">
                <a:xfrm>
                  <a:off x="363" y="603"/>
                  <a:ext cx="382" cy="310"/>
                </a:xfrm>
                <a:custGeom>
                  <a:avLst/>
                  <a:gdLst>
                    <a:gd name="T0" fmla="*/ 8 w 500"/>
                    <a:gd name="T1" fmla="*/ 173 h 445"/>
                    <a:gd name="T2" fmla="*/ 0 w 500"/>
                    <a:gd name="T3" fmla="*/ 159 h 445"/>
                    <a:gd name="T4" fmla="*/ 18 w 500"/>
                    <a:gd name="T5" fmla="*/ 95 h 445"/>
                    <a:gd name="T6" fmla="*/ 21 w 500"/>
                    <a:gd name="T7" fmla="*/ 90 h 445"/>
                    <a:gd name="T8" fmla="*/ 22 w 500"/>
                    <a:gd name="T9" fmla="*/ 78 h 445"/>
                    <a:gd name="T10" fmla="*/ 53 w 500"/>
                    <a:gd name="T11" fmla="*/ 47 h 445"/>
                    <a:gd name="T12" fmla="*/ 77 w 500"/>
                    <a:gd name="T13" fmla="*/ 31 h 445"/>
                    <a:gd name="T14" fmla="*/ 103 w 500"/>
                    <a:gd name="T15" fmla="*/ 18 h 445"/>
                    <a:gd name="T16" fmla="*/ 136 w 500"/>
                    <a:gd name="T17" fmla="*/ 1 h 445"/>
                    <a:gd name="T18" fmla="*/ 305 w 500"/>
                    <a:gd name="T19" fmla="*/ 11 h 445"/>
                    <a:gd name="T20" fmla="*/ 325 w 500"/>
                    <a:gd name="T21" fmla="*/ 40 h 445"/>
                    <a:gd name="T22" fmla="*/ 342 w 500"/>
                    <a:gd name="T23" fmla="*/ 47 h 445"/>
                    <a:gd name="T24" fmla="*/ 356 w 500"/>
                    <a:gd name="T25" fmla="*/ 56 h 445"/>
                    <a:gd name="T26" fmla="*/ 371 w 500"/>
                    <a:gd name="T27" fmla="*/ 85 h 445"/>
                    <a:gd name="T28" fmla="*/ 367 w 500"/>
                    <a:gd name="T29" fmla="*/ 189 h 445"/>
                    <a:gd name="T30" fmla="*/ 356 w 500"/>
                    <a:gd name="T31" fmla="*/ 207 h 445"/>
                    <a:gd name="T32" fmla="*/ 342 w 500"/>
                    <a:gd name="T33" fmla="*/ 232 h 445"/>
                    <a:gd name="T34" fmla="*/ 338 w 500"/>
                    <a:gd name="T35" fmla="*/ 242 h 445"/>
                    <a:gd name="T36" fmla="*/ 326 w 500"/>
                    <a:gd name="T37" fmla="*/ 249 h 445"/>
                    <a:gd name="T38" fmla="*/ 312 w 500"/>
                    <a:gd name="T39" fmla="*/ 264 h 445"/>
                    <a:gd name="T40" fmla="*/ 306 w 500"/>
                    <a:gd name="T41" fmla="*/ 269 h 445"/>
                    <a:gd name="T42" fmla="*/ 290 w 500"/>
                    <a:gd name="T43" fmla="*/ 286 h 445"/>
                    <a:gd name="T44" fmla="*/ 235 w 500"/>
                    <a:gd name="T45" fmla="*/ 301 h 445"/>
                    <a:gd name="T46" fmla="*/ 125 w 500"/>
                    <a:gd name="T47" fmla="*/ 299 h 445"/>
                    <a:gd name="T48" fmla="*/ 108 w 500"/>
                    <a:gd name="T49" fmla="*/ 290 h 445"/>
                    <a:gd name="T50" fmla="*/ 70 w 500"/>
                    <a:gd name="T51" fmla="*/ 268 h 445"/>
                    <a:gd name="T52" fmla="*/ 55 w 500"/>
                    <a:gd name="T53" fmla="*/ 254 h 445"/>
                    <a:gd name="T54" fmla="*/ 21 w 500"/>
                    <a:gd name="T55" fmla="*/ 212 h 445"/>
                    <a:gd name="T56" fmla="*/ 8 w 500"/>
                    <a:gd name="T57" fmla="*/ 173 h 445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w 500"/>
                    <a:gd name="T88" fmla="*/ 0 h 445"/>
                    <a:gd name="T89" fmla="*/ 500 w 500"/>
                    <a:gd name="T90" fmla="*/ 445 h 445"/>
                  </a:gdLst>
                  <a:ahLst/>
                  <a:cxnLst>
                    <a:cxn ang="T58">
                      <a:pos x="T0" y="T1"/>
                    </a:cxn>
                    <a:cxn ang="T59">
                      <a:pos x="T2" y="T3"/>
                    </a:cxn>
                    <a:cxn ang="T60">
                      <a:pos x="T4" y="T5"/>
                    </a:cxn>
                    <a:cxn ang="T61">
                      <a:pos x="T6" y="T7"/>
                    </a:cxn>
                    <a:cxn ang="T62">
                      <a:pos x="T8" y="T9"/>
                    </a:cxn>
                    <a:cxn ang="T63">
                      <a:pos x="T10" y="T11"/>
                    </a:cxn>
                    <a:cxn ang="T64">
                      <a:pos x="T12" y="T13"/>
                    </a:cxn>
                    <a:cxn ang="T65">
                      <a:pos x="T14" y="T15"/>
                    </a:cxn>
                    <a:cxn ang="T66">
                      <a:pos x="T16" y="T17"/>
                    </a:cxn>
                    <a:cxn ang="T67">
                      <a:pos x="T18" y="T19"/>
                    </a:cxn>
                    <a:cxn ang="T68">
                      <a:pos x="T20" y="T21"/>
                    </a:cxn>
                    <a:cxn ang="T69">
                      <a:pos x="T22" y="T23"/>
                    </a:cxn>
                    <a:cxn ang="T70">
                      <a:pos x="T24" y="T25"/>
                    </a:cxn>
                    <a:cxn ang="T71">
                      <a:pos x="T26" y="T27"/>
                    </a:cxn>
                    <a:cxn ang="T72">
                      <a:pos x="T28" y="T29"/>
                    </a:cxn>
                    <a:cxn ang="T73">
                      <a:pos x="T30" y="T31"/>
                    </a:cxn>
                    <a:cxn ang="T74">
                      <a:pos x="T32" y="T33"/>
                    </a:cxn>
                    <a:cxn ang="T75">
                      <a:pos x="T34" y="T35"/>
                    </a:cxn>
                    <a:cxn ang="T76">
                      <a:pos x="T36" y="T37"/>
                    </a:cxn>
                    <a:cxn ang="T77">
                      <a:pos x="T38" y="T39"/>
                    </a:cxn>
                    <a:cxn ang="T78">
                      <a:pos x="T40" y="T41"/>
                    </a:cxn>
                    <a:cxn ang="T79">
                      <a:pos x="T42" y="T43"/>
                    </a:cxn>
                    <a:cxn ang="T80">
                      <a:pos x="T44" y="T45"/>
                    </a:cxn>
                    <a:cxn ang="T81">
                      <a:pos x="T46" y="T47"/>
                    </a:cxn>
                    <a:cxn ang="T82">
                      <a:pos x="T48" y="T49"/>
                    </a:cxn>
                    <a:cxn ang="T83">
                      <a:pos x="T50" y="T51"/>
                    </a:cxn>
                    <a:cxn ang="T84">
                      <a:pos x="T52" y="T53"/>
                    </a:cxn>
                    <a:cxn ang="T85">
                      <a:pos x="T54" y="T55"/>
                    </a:cxn>
                    <a:cxn ang="T86">
                      <a:pos x="T56" y="T57"/>
                    </a:cxn>
                  </a:cxnLst>
                  <a:rect l="T87" t="T88" r="T89" b="T90"/>
                  <a:pathLst>
                    <a:path w="500" h="445">
                      <a:moveTo>
                        <a:pt x="10" y="249"/>
                      </a:moveTo>
                      <a:cubicBezTo>
                        <a:pt x="5" y="242"/>
                        <a:pt x="3" y="236"/>
                        <a:pt x="0" y="228"/>
                      </a:cubicBezTo>
                      <a:cubicBezTo>
                        <a:pt x="4" y="194"/>
                        <a:pt x="1" y="162"/>
                        <a:pt x="24" y="136"/>
                      </a:cubicBezTo>
                      <a:cubicBezTo>
                        <a:pt x="25" y="134"/>
                        <a:pt x="26" y="131"/>
                        <a:pt x="27" y="129"/>
                      </a:cubicBezTo>
                      <a:cubicBezTo>
                        <a:pt x="28" y="123"/>
                        <a:pt x="27" y="117"/>
                        <a:pt x="29" y="112"/>
                      </a:cubicBezTo>
                      <a:cubicBezTo>
                        <a:pt x="31" y="104"/>
                        <a:pt x="63" y="77"/>
                        <a:pt x="70" y="67"/>
                      </a:cubicBezTo>
                      <a:cubicBezTo>
                        <a:pt x="74" y="53"/>
                        <a:pt x="89" y="50"/>
                        <a:pt x="101" y="45"/>
                      </a:cubicBezTo>
                      <a:cubicBezTo>
                        <a:pt x="106" y="28"/>
                        <a:pt x="120" y="30"/>
                        <a:pt x="135" y="26"/>
                      </a:cubicBezTo>
                      <a:cubicBezTo>
                        <a:pt x="150" y="15"/>
                        <a:pt x="160" y="7"/>
                        <a:pt x="178" y="2"/>
                      </a:cubicBezTo>
                      <a:cubicBezTo>
                        <a:pt x="408" y="4"/>
                        <a:pt x="304" y="0"/>
                        <a:pt x="399" y="16"/>
                      </a:cubicBezTo>
                      <a:cubicBezTo>
                        <a:pt x="414" y="27"/>
                        <a:pt x="415" y="44"/>
                        <a:pt x="425" y="57"/>
                      </a:cubicBezTo>
                      <a:cubicBezTo>
                        <a:pt x="430" y="63"/>
                        <a:pt x="440" y="65"/>
                        <a:pt x="447" y="67"/>
                      </a:cubicBezTo>
                      <a:cubicBezTo>
                        <a:pt x="452" y="76"/>
                        <a:pt x="458" y="75"/>
                        <a:pt x="466" y="81"/>
                      </a:cubicBezTo>
                      <a:cubicBezTo>
                        <a:pt x="470" y="97"/>
                        <a:pt x="473" y="110"/>
                        <a:pt x="485" y="122"/>
                      </a:cubicBezTo>
                      <a:cubicBezTo>
                        <a:pt x="499" y="169"/>
                        <a:pt x="500" y="225"/>
                        <a:pt x="480" y="271"/>
                      </a:cubicBezTo>
                      <a:cubicBezTo>
                        <a:pt x="478" y="286"/>
                        <a:pt x="479" y="290"/>
                        <a:pt x="466" y="297"/>
                      </a:cubicBezTo>
                      <a:cubicBezTo>
                        <a:pt x="459" y="307"/>
                        <a:pt x="453" y="321"/>
                        <a:pt x="447" y="333"/>
                      </a:cubicBezTo>
                      <a:cubicBezTo>
                        <a:pt x="445" y="338"/>
                        <a:pt x="446" y="344"/>
                        <a:pt x="442" y="348"/>
                      </a:cubicBezTo>
                      <a:cubicBezTo>
                        <a:pt x="438" y="352"/>
                        <a:pt x="427" y="357"/>
                        <a:pt x="427" y="357"/>
                      </a:cubicBezTo>
                      <a:cubicBezTo>
                        <a:pt x="419" y="370"/>
                        <a:pt x="425" y="362"/>
                        <a:pt x="408" y="379"/>
                      </a:cubicBezTo>
                      <a:cubicBezTo>
                        <a:pt x="406" y="381"/>
                        <a:pt x="401" y="386"/>
                        <a:pt x="401" y="386"/>
                      </a:cubicBezTo>
                      <a:cubicBezTo>
                        <a:pt x="397" y="400"/>
                        <a:pt x="389" y="401"/>
                        <a:pt x="379" y="410"/>
                      </a:cubicBezTo>
                      <a:cubicBezTo>
                        <a:pt x="348" y="437"/>
                        <a:pt x="369" y="428"/>
                        <a:pt x="307" y="432"/>
                      </a:cubicBezTo>
                      <a:cubicBezTo>
                        <a:pt x="261" y="445"/>
                        <a:pt x="209" y="443"/>
                        <a:pt x="163" y="429"/>
                      </a:cubicBezTo>
                      <a:cubicBezTo>
                        <a:pt x="156" y="424"/>
                        <a:pt x="149" y="423"/>
                        <a:pt x="142" y="417"/>
                      </a:cubicBezTo>
                      <a:cubicBezTo>
                        <a:pt x="125" y="403"/>
                        <a:pt x="112" y="389"/>
                        <a:pt x="91" y="384"/>
                      </a:cubicBezTo>
                      <a:cubicBezTo>
                        <a:pt x="86" y="374"/>
                        <a:pt x="79" y="373"/>
                        <a:pt x="72" y="364"/>
                      </a:cubicBezTo>
                      <a:cubicBezTo>
                        <a:pt x="56" y="343"/>
                        <a:pt x="49" y="320"/>
                        <a:pt x="27" y="304"/>
                      </a:cubicBezTo>
                      <a:cubicBezTo>
                        <a:pt x="18" y="282"/>
                        <a:pt x="10" y="275"/>
                        <a:pt x="10" y="249"/>
                      </a:cubicBezTo>
                      <a:close/>
                    </a:path>
                  </a:pathLst>
                </a:custGeom>
                <a:solidFill>
                  <a:srgbClr val="BFBFBF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dirty="0"/>
                </a:p>
              </p:txBody>
            </p:sp>
          </p:grpSp>
          <p:sp>
            <p:nvSpPr>
              <p:cNvPr id="1600" name="5-Point Star 1599"/>
              <p:cNvSpPr/>
              <p:nvPr/>
            </p:nvSpPr>
            <p:spPr>
              <a:xfrm>
                <a:off x="3436301" y="3364979"/>
                <a:ext cx="201217" cy="201217"/>
              </a:xfrm>
              <a:prstGeom prst="star5">
                <a:avLst/>
              </a:prstGeom>
              <a:solidFill>
                <a:srgbClr val="FF00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557" name="Group 193"/>
            <p:cNvGrpSpPr>
              <a:grpSpLocks/>
            </p:cNvGrpSpPr>
            <p:nvPr/>
          </p:nvGrpSpPr>
          <p:grpSpPr bwMode="auto">
            <a:xfrm>
              <a:off x="4998548" y="4617170"/>
              <a:ext cx="987288" cy="903974"/>
              <a:chOff x="311" y="500"/>
              <a:chExt cx="474" cy="434"/>
            </a:xfrm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grpSpPr>
          <p:sp>
            <p:nvSpPr>
              <p:cNvPr id="1597" name="Freeform 186"/>
              <p:cNvSpPr>
                <a:spLocks/>
              </p:cNvSpPr>
              <p:nvPr/>
            </p:nvSpPr>
            <p:spPr bwMode="auto">
              <a:xfrm>
                <a:off x="311" y="500"/>
                <a:ext cx="474" cy="434"/>
              </a:xfrm>
              <a:custGeom>
                <a:avLst/>
                <a:gdLst>
                  <a:gd name="T0" fmla="*/ 94 w 1363"/>
                  <a:gd name="T1" fmla="*/ 401 h 1220"/>
                  <a:gd name="T2" fmla="*/ 74 w 1363"/>
                  <a:gd name="T3" fmla="*/ 384 h 1220"/>
                  <a:gd name="T4" fmla="*/ 61 w 1363"/>
                  <a:gd name="T5" fmla="*/ 371 h 1220"/>
                  <a:gd name="T6" fmla="*/ 50 w 1363"/>
                  <a:gd name="T7" fmla="*/ 355 h 1220"/>
                  <a:gd name="T8" fmla="*/ 45 w 1363"/>
                  <a:gd name="T9" fmla="*/ 345 h 1220"/>
                  <a:gd name="T10" fmla="*/ 35 w 1363"/>
                  <a:gd name="T11" fmla="*/ 334 h 1220"/>
                  <a:gd name="T12" fmla="*/ 30 w 1363"/>
                  <a:gd name="T13" fmla="*/ 323 h 1220"/>
                  <a:gd name="T14" fmla="*/ 19 w 1363"/>
                  <a:gd name="T15" fmla="*/ 302 h 1220"/>
                  <a:gd name="T16" fmla="*/ 14 w 1363"/>
                  <a:gd name="T17" fmla="*/ 277 h 1220"/>
                  <a:gd name="T18" fmla="*/ 8 w 1363"/>
                  <a:gd name="T19" fmla="*/ 256 h 1220"/>
                  <a:gd name="T20" fmla="*/ 16 w 1363"/>
                  <a:gd name="T21" fmla="*/ 166 h 1220"/>
                  <a:gd name="T22" fmla="*/ 21 w 1363"/>
                  <a:gd name="T23" fmla="*/ 157 h 1220"/>
                  <a:gd name="T24" fmla="*/ 31 w 1363"/>
                  <a:gd name="T25" fmla="*/ 123 h 1220"/>
                  <a:gd name="T26" fmla="*/ 38 w 1363"/>
                  <a:gd name="T27" fmla="*/ 110 h 1220"/>
                  <a:gd name="T28" fmla="*/ 41 w 1363"/>
                  <a:gd name="T29" fmla="*/ 95 h 1220"/>
                  <a:gd name="T30" fmla="*/ 53 w 1363"/>
                  <a:gd name="T31" fmla="*/ 82 h 1220"/>
                  <a:gd name="T32" fmla="*/ 64 w 1363"/>
                  <a:gd name="T33" fmla="*/ 72 h 1220"/>
                  <a:gd name="T34" fmla="*/ 67 w 1363"/>
                  <a:gd name="T35" fmla="*/ 70 h 1220"/>
                  <a:gd name="T36" fmla="*/ 69 w 1363"/>
                  <a:gd name="T37" fmla="*/ 66 h 1220"/>
                  <a:gd name="T38" fmla="*/ 78 w 1363"/>
                  <a:gd name="T39" fmla="*/ 60 h 1220"/>
                  <a:gd name="T40" fmla="*/ 89 w 1363"/>
                  <a:gd name="T41" fmla="*/ 51 h 1220"/>
                  <a:gd name="T42" fmla="*/ 98 w 1363"/>
                  <a:gd name="T43" fmla="*/ 44 h 1220"/>
                  <a:gd name="T44" fmla="*/ 118 w 1363"/>
                  <a:gd name="T45" fmla="*/ 30 h 1220"/>
                  <a:gd name="T46" fmla="*/ 140 w 1363"/>
                  <a:gd name="T47" fmla="*/ 18 h 1220"/>
                  <a:gd name="T48" fmla="*/ 214 w 1363"/>
                  <a:gd name="T49" fmla="*/ 5 h 1220"/>
                  <a:gd name="T50" fmla="*/ 317 w 1363"/>
                  <a:gd name="T51" fmla="*/ 7 h 1220"/>
                  <a:gd name="T52" fmla="*/ 366 w 1363"/>
                  <a:gd name="T53" fmla="*/ 11 h 1220"/>
                  <a:gd name="T54" fmla="*/ 378 w 1363"/>
                  <a:gd name="T55" fmla="*/ 15 h 1220"/>
                  <a:gd name="T56" fmla="*/ 389 w 1363"/>
                  <a:gd name="T57" fmla="*/ 21 h 1220"/>
                  <a:gd name="T58" fmla="*/ 398 w 1363"/>
                  <a:gd name="T59" fmla="*/ 24 h 1220"/>
                  <a:gd name="T60" fmla="*/ 411 w 1363"/>
                  <a:gd name="T61" fmla="*/ 32 h 1220"/>
                  <a:gd name="T62" fmla="*/ 417 w 1363"/>
                  <a:gd name="T63" fmla="*/ 41 h 1220"/>
                  <a:gd name="T64" fmla="*/ 440 w 1363"/>
                  <a:gd name="T65" fmla="*/ 49 h 1220"/>
                  <a:gd name="T66" fmla="*/ 446 w 1363"/>
                  <a:gd name="T67" fmla="*/ 65 h 1220"/>
                  <a:gd name="T68" fmla="*/ 458 w 1363"/>
                  <a:gd name="T69" fmla="*/ 73 h 1220"/>
                  <a:gd name="T70" fmla="*/ 466 w 1363"/>
                  <a:gd name="T71" fmla="*/ 128 h 1220"/>
                  <a:gd name="T72" fmla="*/ 469 w 1363"/>
                  <a:gd name="T73" fmla="*/ 162 h 1220"/>
                  <a:gd name="T74" fmla="*/ 473 w 1363"/>
                  <a:gd name="T75" fmla="*/ 185 h 1220"/>
                  <a:gd name="T76" fmla="*/ 468 w 1363"/>
                  <a:gd name="T77" fmla="*/ 210 h 1220"/>
                  <a:gd name="T78" fmla="*/ 467 w 1363"/>
                  <a:gd name="T79" fmla="*/ 252 h 1220"/>
                  <a:gd name="T80" fmla="*/ 457 w 1363"/>
                  <a:gd name="T81" fmla="*/ 297 h 1220"/>
                  <a:gd name="T82" fmla="*/ 444 w 1363"/>
                  <a:gd name="T83" fmla="*/ 314 h 1220"/>
                  <a:gd name="T84" fmla="*/ 436 w 1363"/>
                  <a:gd name="T85" fmla="*/ 339 h 1220"/>
                  <a:gd name="T86" fmla="*/ 431 w 1363"/>
                  <a:gd name="T87" fmla="*/ 349 h 1220"/>
                  <a:gd name="T88" fmla="*/ 403 w 1363"/>
                  <a:gd name="T89" fmla="*/ 385 h 1220"/>
                  <a:gd name="T90" fmla="*/ 391 w 1363"/>
                  <a:gd name="T91" fmla="*/ 397 h 1220"/>
                  <a:gd name="T92" fmla="*/ 369 w 1363"/>
                  <a:gd name="T93" fmla="*/ 411 h 1220"/>
                  <a:gd name="T94" fmla="*/ 328 w 1363"/>
                  <a:gd name="T95" fmla="*/ 424 h 1220"/>
                  <a:gd name="T96" fmla="*/ 320 w 1363"/>
                  <a:gd name="T97" fmla="*/ 425 h 1220"/>
                  <a:gd name="T98" fmla="*/ 314 w 1363"/>
                  <a:gd name="T99" fmla="*/ 429 h 1220"/>
                  <a:gd name="T100" fmla="*/ 281 w 1363"/>
                  <a:gd name="T101" fmla="*/ 430 h 1220"/>
                  <a:gd name="T102" fmla="*/ 263 w 1363"/>
                  <a:gd name="T103" fmla="*/ 434 h 1220"/>
                  <a:gd name="T104" fmla="*/ 164 w 1363"/>
                  <a:gd name="T105" fmla="*/ 433 h 1220"/>
                  <a:gd name="T106" fmla="*/ 111 w 1363"/>
                  <a:gd name="T107" fmla="*/ 412 h 1220"/>
                  <a:gd name="T108" fmla="*/ 94 w 1363"/>
                  <a:gd name="T109" fmla="*/ 403 h 1220"/>
                  <a:gd name="T110" fmla="*/ 94 w 1363"/>
                  <a:gd name="T111" fmla="*/ 401 h 1220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w 1363"/>
                  <a:gd name="T169" fmla="*/ 0 h 1220"/>
                  <a:gd name="T170" fmla="*/ 1363 w 1363"/>
                  <a:gd name="T171" fmla="*/ 1220 h 1220"/>
                </a:gdLst>
                <a:ahLst/>
                <a:cxnLst>
                  <a:cxn ang="T112">
                    <a:pos x="T0" y="T1"/>
                  </a:cxn>
                  <a:cxn ang="T113">
                    <a:pos x="T2" y="T3"/>
                  </a:cxn>
                  <a:cxn ang="T114">
                    <a:pos x="T4" y="T5"/>
                  </a:cxn>
                  <a:cxn ang="T115">
                    <a:pos x="T6" y="T7"/>
                  </a:cxn>
                  <a:cxn ang="T116">
                    <a:pos x="T8" y="T9"/>
                  </a:cxn>
                  <a:cxn ang="T117">
                    <a:pos x="T10" y="T11"/>
                  </a:cxn>
                  <a:cxn ang="T118">
                    <a:pos x="T12" y="T13"/>
                  </a:cxn>
                  <a:cxn ang="T119">
                    <a:pos x="T14" y="T15"/>
                  </a:cxn>
                  <a:cxn ang="T120">
                    <a:pos x="T16" y="T17"/>
                  </a:cxn>
                  <a:cxn ang="T121">
                    <a:pos x="T18" y="T19"/>
                  </a:cxn>
                  <a:cxn ang="T122">
                    <a:pos x="T20" y="T21"/>
                  </a:cxn>
                  <a:cxn ang="T123">
                    <a:pos x="T22" y="T23"/>
                  </a:cxn>
                  <a:cxn ang="T124">
                    <a:pos x="T24" y="T25"/>
                  </a:cxn>
                  <a:cxn ang="T125">
                    <a:pos x="T26" y="T27"/>
                  </a:cxn>
                  <a:cxn ang="T126">
                    <a:pos x="T28" y="T29"/>
                  </a:cxn>
                  <a:cxn ang="T127">
                    <a:pos x="T30" y="T31"/>
                  </a:cxn>
                  <a:cxn ang="T128">
                    <a:pos x="T32" y="T33"/>
                  </a:cxn>
                  <a:cxn ang="T129">
                    <a:pos x="T34" y="T35"/>
                  </a:cxn>
                  <a:cxn ang="T130">
                    <a:pos x="T36" y="T37"/>
                  </a:cxn>
                  <a:cxn ang="T131">
                    <a:pos x="T38" y="T39"/>
                  </a:cxn>
                  <a:cxn ang="T132">
                    <a:pos x="T40" y="T41"/>
                  </a:cxn>
                  <a:cxn ang="T133">
                    <a:pos x="T42" y="T43"/>
                  </a:cxn>
                  <a:cxn ang="T134">
                    <a:pos x="T44" y="T45"/>
                  </a:cxn>
                  <a:cxn ang="T135">
                    <a:pos x="T46" y="T47"/>
                  </a:cxn>
                  <a:cxn ang="T136">
                    <a:pos x="T48" y="T49"/>
                  </a:cxn>
                  <a:cxn ang="T137">
                    <a:pos x="T50" y="T51"/>
                  </a:cxn>
                  <a:cxn ang="T138">
                    <a:pos x="T52" y="T53"/>
                  </a:cxn>
                  <a:cxn ang="T139">
                    <a:pos x="T54" y="T55"/>
                  </a:cxn>
                  <a:cxn ang="T140">
                    <a:pos x="T56" y="T57"/>
                  </a:cxn>
                  <a:cxn ang="T141">
                    <a:pos x="T58" y="T59"/>
                  </a:cxn>
                  <a:cxn ang="T142">
                    <a:pos x="T60" y="T61"/>
                  </a:cxn>
                  <a:cxn ang="T143">
                    <a:pos x="T62" y="T63"/>
                  </a:cxn>
                  <a:cxn ang="T144">
                    <a:pos x="T64" y="T65"/>
                  </a:cxn>
                  <a:cxn ang="T145">
                    <a:pos x="T66" y="T67"/>
                  </a:cxn>
                  <a:cxn ang="T146">
                    <a:pos x="T68" y="T69"/>
                  </a:cxn>
                  <a:cxn ang="T147">
                    <a:pos x="T70" y="T71"/>
                  </a:cxn>
                  <a:cxn ang="T148">
                    <a:pos x="T72" y="T73"/>
                  </a:cxn>
                  <a:cxn ang="T149">
                    <a:pos x="T74" y="T75"/>
                  </a:cxn>
                  <a:cxn ang="T150">
                    <a:pos x="T76" y="T77"/>
                  </a:cxn>
                  <a:cxn ang="T151">
                    <a:pos x="T78" y="T79"/>
                  </a:cxn>
                  <a:cxn ang="T152">
                    <a:pos x="T80" y="T81"/>
                  </a:cxn>
                  <a:cxn ang="T153">
                    <a:pos x="T82" y="T83"/>
                  </a:cxn>
                  <a:cxn ang="T154">
                    <a:pos x="T84" y="T85"/>
                  </a:cxn>
                  <a:cxn ang="T155">
                    <a:pos x="T86" y="T87"/>
                  </a:cxn>
                  <a:cxn ang="T156">
                    <a:pos x="T88" y="T89"/>
                  </a:cxn>
                  <a:cxn ang="T157">
                    <a:pos x="T90" y="T91"/>
                  </a:cxn>
                  <a:cxn ang="T158">
                    <a:pos x="T92" y="T93"/>
                  </a:cxn>
                  <a:cxn ang="T159">
                    <a:pos x="T94" y="T95"/>
                  </a:cxn>
                  <a:cxn ang="T160">
                    <a:pos x="T96" y="T97"/>
                  </a:cxn>
                  <a:cxn ang="T161">
                    <a:pos x="T98" y="T99"/>
                  </a:cxn>
                  <a:cxn ang="T162">
                    <a:pos x="T100" y="T101"/>
                  </a:cxn>
                  <a:cxn ang="T163">
                    <a:pos x="T102" y="T103"/>
                  </a:cxn>
                  <a:cxn ang="T164">
                    <a:pos x="T104" y="T105"/>
                  </a:cxn>
                  <a:cxn ang="T165">
                    <a:pos x="T106" y="T107"/>
                  </a:cxn>
                  <a:cxn ang="T166">
                    <a:pos x="T108" y="T109"/>
                  </a:cxn>
                  <a:cxn ang="T167">
                    <a:pos x="T110" y="T111"/>
                  </a:cxn>
                </a:cxnLst>
                <a:rect l="T168" t="T169" r="T170" b="T171"/>
                <a:pathLst>
                  <a:path w="1363" h="1220">
                    <a:moveTo>
                      <a:pt x="269" y="1127"/>
                    </a:moveTo>
                    <a:cubicBezTo>
                      <a:pt x="252" y="1110"/>
                      <a:pt x="231" y="1096"/>
                      <a:pt x="214" y="1079"/>
                    </a:cubicBezTo>
                    <a:cubicBezTo>
                      <a:pt x="201" y="1066"/>
                      <a:pt x="192" y="1055"/>
                      <a:pt x="176" y="1044"/>
                    </a:cubicBezTo>
                    <a:cubicBezTo>
                      <a:pt x="166" y="1030"/>
                      <a:pt x="158" y="1008"/>
                      <a:pt x="144" y="999"/>
                    </a:cubicBezTo>
                    <a:cubicBezTo>
                      <a:pt x="140" y="986"/>
                      <a:pt x="137" y="980"/>
                      <a:pt x="128" y="970"/>
                    </a:cubicBezTo>
                    <a:cubicBezTo>
                      <a:pt x="124" y="955"/>
                      <a:pt x="112" y="950"/>
                      <a:pt x="102" y="938"/>
                    </a:cubicBezTo>
                    <a:cubicBezTo>
                      <a:pt x="95" y="929"/>
                      <a:pt x="93" y="918"/>
                      <a:pt x="86" y="909"/>
                    </a:cubicBezTo>
                    <a:cubicBezTo>
                      <a:pt x="79" y="887"/>
                      <a:pt x="61" y="871"/>
                      <a:pt x="54" y="848"/>
                    </a:cubicBezTo>
                    <a:cubicBezTo>
                      <a:pt x="53" y="825"/>
                      <a:pt x="60" y="795"/>
                      <a:pt x="41" y="778"/>
                    </a:cubicBezTo>
                    <a:cubicBezTo>
                      <a:pt x="35" y="759"/>
                      <a:pt x="28" y="739"/>
                      <a:pt x="22" y="720"/>
                    </a:cubicBezTo>
                    <a:cubicBezTo>
                      <a:pt x="23" y="680"/>
                      <a:pt x="0" y="525"/>
                      <a:pt x="45" y="468"/>
                    </a:cubicBezTo>
                    <a:cubicBezTo>
                      <a:pt x="48" y="454"/>
                      <a:pt x="51" y="451"/>
                      <a:pt x="61" y="442"/>
                    </a:cubicBezTo>
                    <a:cubicBezTo>
                      <a:pt x="66" y="418"/>
                      <a:pt x="59" y="356"/>
                      <a:pt x="89" y="346"/>
                    </a:cubicBezTo>
                    <a:cubicBezTo>
                      <a:pt x="98" y="333"/>
                      <a:pt x="98" y="318"/>
                      <a:pt x="109" y="308"/>
                    </a:cubicBezTo>
                    <a:cubicBezTo>
                      <a:pt x="113" y="294"/>
                      <a:pt x="113" y="279"/>
                      <a:pt x="118" y="266"/>
                    </a:cubicBezTo>
                    <a:cubicBezTo>
                      <a:pt x="121" y="259"/>
                      <a:pt x="146" y="236"/>
                      <a:pt x="153" y="231"/>
                    </a:cubicBezTo>
                    <a:cubicBezTo>
                      <a:pt x="159" y="215"/>
                      <a:pt x="173" y="212"/>
                      <a:pt x="185" y="202"/>
                    </a:cubicBezTo>
                    <a:cubicBezTo>
                      <a:pt x="187" y="200"/>
                      <a:pt x="190" y="198"/>
                      <a:pt x="192" y="196"/>
                    </a:cubicBezTo>
                    <a:cubicBezTo>
                      <a:pt x="194" y="193"/>
                      <a:pt x="195" y="189"/>
                      <a:pt x="198" y="186"/>
                    </a:cubicBezTo>
                    <a:cubicBezTo>
                      <a:pt x="206" y="178"/>
                      <a:pt x="217" y="179"/>
                      <a:pt x="224" y="170"/>
                    </a:cubicBezTo>
                    <a:cubicBezTo>
                      <a:pt x="234" y="157"/>
                      <a:pt x="240" y="150"/>
                      <a:pt x="256" y="144"/>
                    </a:cubicBezTo>
                    <a:cubicBezTo>
                      <a:pt x="263" y="133"/>
                      <a:pt x="269" y="129"/>
                      <a:pt x="281" y="125"/>
                    </a:cubicBezTo>
                    <a:cubicBezTo>
                      <a:pt x="299" y="109"/>
                      <a:pt x="315" y="91"/>
                      <a:pt x="339" y="84"/>
                    </a:cubicBezTo>
                    <a:cubicBezTo>
                      <a:pt x="357" y="63"/>
                      <a:pt x="376" y="57"/>
                      <a:pt x="403" y="52"/>
                    </a:cubicBezTo>
                    <a:cubicBezTo>
                      <a:pt x="448" y="0"/>
                      <a:pt x="559" y="15"/>
                      <a:pt x="614" y="13"/>
                    </a:cubicBezTo>
                    <a:cubicBezTo>
                      <a:pt x="713" y="2"/>
                      <a:pt x="813" y="15"/>
                      <a:pt x="912" y="20"/>
                    </a:cubicBezTo>
                    <a:cubicBezTo>
                      <a:pt x="955" y="34"/>
                      <a:pt x="1013" y="31"/>
                      <a:pt x="1053" y="32"/>
                    </a:cubicBezTo>
                    <a:cubicBezTo>
                      <a:pt x="1064" y="37"/>
                      <a:pt x="1076" y="38"/>
                      <a:pt x="1088" y="42"/>
                    </a:cubicBezTo>
                    <a:cubicBezTo>
                      <a:pt x="1098" y="49"/>
                      <a:pt x="1108" y="54"/>
                      <a:pt x="1120" y="58"/>
                    </a:cubicBezTo>
                    <a:cubicBezTo>
                      <a:pt x="1144" y="74"/>
                      <a:pt x="1110" y="53"/>
                      <a:pt x="1145" y="68"/>
                    </a:cubicBezTo>
                    <a:cubicBezTo>
                      <a:pt x="1158" y="74"/>
                      <a:pt x="1167" y="86"/>
                      <a:pt x="1181" y="90"/>
                    </a:cubicBezTo>
                    <a:cubicBezTo>
                      <a:pt x="1193" y="98"/>
                      <a:pt x="1190" y="106"/>
                      <a:pt x="1200" y="116"/>
                    </a:cubicBezTo>
                    <a:cubicBezTo>
                      <a:pt x="1214" y="130"/>
                      <a:pt x="1246" y="133"/>
                      <a:pt x="1264" y="138"/>
                    </a:cubicBezTo>
                    <a:cubicBezTo>
                      <a:pt x="1274" y="155"/>
                      <a:pt x="1262" y="177"/>
                      <a:pt x="1283" y="183"/>
                    </a:cubicBezTo>
                    <a:cubicBezTo>
                      <a:pt x="1291" y="195"/>
                      <a:pt x="1304" y="200"/>
                      <a:pt x="1318" y="205"/>
                    </a:cubicBezTo>
                    <a:cubicBezTo>
                      <a:pt x="1319" y="236"/>
                      <a:pt x="1313" y="331"/>
                      <a:pt x="1341" y="359"/>
                    </a:cubicBezTo>
                    <a:cubicBezTo>
                      <a:pt x="1351" y="390"/>
                      <a:pt x="1341" y="424"/>
                      <a:pt x="1350" y="455"/>
                    </a:cubicBezTo>
                    <a:cubicBezTo>
                      <a:pt x="1353" y="476"/>
                      <a:pt x="1356" y="498"/>
                      <a:pt x="1360" y="519"/>
                    </a:cubicBezTo>
                    <a:cubicBezTo>
                      <a:pt x="1358" y="555"/>
                      <a:pt x="1363" y="565"/>
                      <a:pt x="1347" y="589"/>
                    </a:cubicBezTo>
                    <a:cubicBezTo>
                      <a:pt x="1344" y="635"/>
                      <a:pt x="1342" y="661"/>
                      <a:pt x="1344" y="708"/>
                    </a:cubicBezTo>
                    <a:cubicBezTo>
                      <a:pt x="1342" y="761"/>
                      <a:pt x="1358" y="806"/>
                      <a:pt x="1315" y="836"/>
                    </a:cubicBezTo>
                    <a:cubicBezTo>
                      <a:pt x="1304" y="853"/>
                      <a:pt x="1290" y="869"/>
                      <a:pt x="1277" y="884"/>
                    </a:cubicBezTo>
                    <a:cubicBezTo>
                      <a:pt x="1273" y="908"/>
                      <a:pt x="1268" y="934"/>
                      <a:pt x="1254" y="954"/>
                    </a:cubicBezTo>
                    <a:cubicBezTo>
                      <a:pt x="1251" y="965"/>
                      <a:pt x="1246" y="972"/>
                      <a:pt x="1238" y="980"/>
                    </a:cubicBezTo>
                    <a:cubicBezTo>
                      <a:pt x="1225" y="1020"/>
                      <a:pt x="1189" y="1055"/>
                      <a:pt x="1158" y="1082"/>
                    </a:cubicBezTo>
                    <a:cubicBezTo>
                      <a:pt x="1150" y="1107"/>
                      <a:pt x="1147" y="1106"/>
                      <a:pt x="1123" y="1117"/>
                    </a:cubicBezTo>
                    <a:cubicBezTo>
                      <a:pt x="1108" y="1134"/>
                      <a:pt x="1083" y="1148"/>
                      <a:pt x="1062" y="1156"/>
                    </a:cubicBezTo>
                    <a:cubicBezTo>
                      <a:pt x="1036" y="1196"/>
                      <a:pt x="987" y="1189"/>
                      <a:pt x="944" y="1191"/>
                    </a:cubicBezTo>
                    <a:cubicBezTo>
                      <a:pt x="936" y="1192"/>
                      <a:pt x="928" y="1191"/>
                      <a:pt x="921" y="1194"/>
                    </a:cubicBezTo>
                    <a:cubicBezTo>
                      <a:pt x="914" y="1197"/>
                      <a:pt x="910" y="1207"/>
                      <a:pt x="902" y="1207"/>
                    </a:cubicBezTo>
                    <a:cubicBezTo>
                      <a:pt x="871" y="1208"/>
                      <a:pt x="840" y="1209"/>
                      <a:pt x="809" y="1210"/>
                    </a:cubicBezTo>
                    <a:cubicBezTo>
                      <a:pt x="790" y="1215"/>
                      <a:pt x="776" y="1217"/>
                      <a:pt x="755" y="1220"/>
                    </a:cubicBezTo>
                    <a:cubicBezTo>
                      <a:pt x="661" y="1219"/>
                      <a:pt x="567" y="1219"/>
                      <a:pt x="473" y="1216"/>
                    </a:cubicBezTo>
                    <a:cubicBezTo>
                      <a:pt x="417" y="1214"/>
                      <a:pt x="369" y="1175"/>
                      <a:pt x="320" y="1159"/>
                    </a:cubicBezTo>
                    <a:cubicBezTo>
                      <a:pt x="307" y="1146"/>
                      <a:pt x="277" y="1141"/>
                      <a:pt x="269" y="1133"/>
                    </a:cubicBezTo>
                    <a:cubicBezTo>
                      <a:pt x="268" y="1132"/>
                      <a:pt x="269" y="1129"/>
                      <a:pt x="269" y="1127"/>
                    </a:cubicBezTo>
                    <a:close/>
                  </a:path>
                </a:pathLst>
              </a:custGeom>
              <a:solidFill>
                <a:srgbClr val="FFC1C1"/>
              </a:solidFill>
              <a:ln w="19050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598" name="Freeform 187"/>
              <p:cNvSpPr>
                <a:spLocks/>
              </p:cNvSpPr>
              <p:nvPr/>
            </p:nvSpPr>
            <p:spPr bwMode="auto">
              <a:xfrm>
                <a:off x="363" y="603"/>
                <a:ext cx="382" cy="310"/>
              </a:xfrm>
              <a:custGeom>
                <a:avLst/>
                <a:gdLst>
                  <a:gd name="T0" fmla="*/ 8 w 500"/>
                  <a:gd name="T1" fmla="*/ 173 h 445"/>
                  <a:gd name="T2" fmla="*/ 0 w 500"/>
                  <a:gd name="T3" fmla="*/ 159 h 445"/>
                  <a:gd name="T4" fmla="*/ 18 w 500"/>
                  <a:gd name="T5" fmla="*/ 95 h 445"/>
                  <a:gd name="T6" fmla="*/ 21 w 500"/>
                  <a:gd name="T7" fmla="*/ 90 h 445"/>
                  <a:gd name="T8" fmla="*/ 22 w 500"/>
                  <a:gd name="T9" fmla="*/ 78 h 445"/>
                  <a:gd name="T10" fmla="*/ 53 w 500"/>
                  <a:gd name="T11" fmla="*/ 47 h 445"/>
                  <a:gd name="T12" fmla="*/ 77 w 500"/>
                  <a:gd name="T13" fmla="*/ 31 h 445"/>
                  <a:gd name="T14" fmla="*/ 103 w 500"/>
                  <a:gd name="T15" fmla="*/ 18 h 445"/>
                  <a:gd name="T16" fmla="*/ 136 w 500"/>
                  <a:gd name="T17" fmla="*/ 1 h 445"/>
                  <a:gd name="T18" fmla="*/ 305 w 500"/>
                  <a:gd name="T19" fmla="*/ 11 h 445"/>
                  <a:gd name="T20" fmla="*/ 325 w 500"/>
                  <a:gd name="T21" fmla="*/ 40 h 445"/>
                  <a:gd name="T22" fmla="*/ 342 w 500"/>
                  <a:gd name="T23" fmla="*/ 47 h 445"/>
                  <a:gd name="T24" fmla="*/ 356 w 500"/>
                  <a:gd name="T25" fmla="*/ 56 h 445"/>
                  <a:gd name="T26" fmla="*/ 371 w 500"/>
                  <a:gd name="T27" fmla="*/ 85 h 445"/>
                  <a:gd name="T28" fmla="*/ 367 w 500"/>
                  <a:gd name="T29" fmla="*/ 189 h 445"/>
                  <a:gd name="T30" fmla="*/ 356 w 500"/>
                  <a:gd name="T31" fmla="*/ 207 h 445"/>
                  <a:gd name="T32" fmla="*/ 342 w 500"/>
                  <a:gd name="T33" fmla="*/ 232 h 445"/>
                  <a:gd name="T34" fmla="*/ 338 w 500"/>
                  <a:gd name="T35" fmla="*/ 242 h 445"/>
                  <a:gd name="T36" fmla="*/ 326 w 500"/>
                  <a:gd name="T37" fmla="*/ 249 h 445"/>
                  <a:gd name="T38" fmla="*/ 312 w 500"/>
                  <a:gd name="T39" fmla="*/ 264 h 445"/>
                  <a:gd name="T40" fmla="*/ 306 w 500"/>
                  <a:gd name="T41" fmla="*/ 269 h 445"/>
                  <a:gd name="T42" fmla="*/ 290 w 500"/>
                  <a:gd name="T43" fmla="*/ 286 h 445"/>
                  <a:gd name="T44" fmla="*/ 235 w 500"/>
                  <a:gd name="T45" fmla="*/ 301 h 445"/>
                  <a:gd name="T46" fmla="*/ 125 w 500"/>
                  <a:gd name="T47" fmla="*/ 299 h 445"/>
                  <a:gd name="T48" fmla="*/ 108 w 500"/>
                  <a:gd name="T49" fmla="*/ 290 h 445"/>
                  <a:gd name="T50" fmla="*/ 70 w 500"/>
                  <a:gd name="T51" fmla="*/ 268 h 445"/>
                  <a:gd name="T52" fmla="*/ 55 w 500"/>
                  <a:gd name="T53" fmla="*/ 254 h 445"/>
                  <a:gd name="T54" fmla="*/ 21 w 500"/>
                  <a:gd name="T55" fmla="*/ 212 h 445"/>
                  <a:gd name="T56" fmla="*/ 8 w 500"/>
                  <a:gd name="T57" fmla="*/ 173 h 445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w 500"/>
                  <a:gd name="T88" fmla="*/ 0 h 445"/>
                  <a:gd name="T89" fmla="*/ 500 w 500"/>
                  <a:gd name="T90" fmla="*/ 445 h 445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T87" t="T88" r="T89" b="T90"/>
                <a:pathLst>
                  <a:path w="500" h="445">
                    <a:moveTo>
                      <a:pt x="10" y="249"/>
                    </a:moveTo>
                    <a:cubicBezTo>
                      <a:pt x="5" y="242"/>
                      <a:pt x="3" y="236"/>
                      <a:pt x="0" y="228"/>
                    </a:cubicBezTo>
                    <a:cubicBezTo>
                      <a:pt x="4" y="194"/>
                      <a:pt x="1" y="162"/>
                      <a:pt x="24" y="136"/>
                    </a:cubicBezTo>
                    <a:cubicBezTo>
                      <a:pt x="25" y="134"/>
                      <a:pt x="26" y="131"/>
                      <a:pt x="27" y="129"/>
                    </a:cubicBezTo>
                    <a:cubicBezTo>
                      <a:pt x="28" y="123"/>
                      <a:pt x="27" y="117"/>
                      <a:pt x="29" y="112"/>
                    </a:cubicBezTo>
                    <a:cubicBezTo>
                      <a:pt x="31" y="104"/>
                      <a:pt x="63" y="77"/>
                      <a:pt x="70" y="67"/>
                    </a:cubicBezTo>
                    <a:cubicBezTo>
                      <a:pt x="74" y="53"/>
                      <a:pt x="89" y="50"/>
                      <a:pt x="101" y="45"/>
                    </a:cubicBezTo>
                    <a:cubicBezTo>
                      <a:pt x="106" y="28"/>
                      <a:pt x="120" y="30"/>
                      <a:pt x="135" y="26"/>
                    </a:cubicBezTo>
                    <a:cubicBezTo>
                      <a:pt x="150" y="15"/>
                      <a:pt x="160" y="7"/>
                      <a:pt x="178" y="2"/>
                    </a:cubicBezTo>
                    <a:cubicBezTo>
                      <a:pt x="408" y="4"/>
                      <a:pt x="304" y="0"/>
                      <a:pt x="399" y="16"/>
                    </a:cubicBezTo>
                    <a:cubicBezTo>
                      <a:pt x="414" y="27"/>
                      <a:pt x="415" y="44"/>
                      <a:pt x="425" y="57"/>
                    </a:cubicBezTo>
                    <a:cubicBezTo>
                      <a:pt x="430" y="63"/>
                      <a:pt x="440" y="65"/>
                      <a:pt x="447" y="67"/>
                    </a:cubicBezTo>
                    <a:cubicBezTo>
                      <a:pt x="452" y="76"/>
                      <a:pt x="458" y="75"/>
                      <a:pt x="466" y="81"/>
                    </a:cubicBezTo>
                    <a:cubicBezTo>
                      <a:pt x="470" y="97"/>
                      <a:pt x="473" y="110"/>
                      <a:pt x="485" y="122"/>
                    </a:cubicBezTo>
                    <a:cubicBezTo>
                      <a:pt x="499" y="169"/>
                      <a:pt x="500" y="225"/>
                      <a:pt x="480" y="271"/>
                    </a:cubicBezTo>
                    <a:cubicBezTo>
                      <a:pt x="478" y="286"/>
                      <a:pt x="479" y="290"/>
                      <a:pt x="466" y="297"/>
                    </a:cubicBezTo>
                    <a:cubicBezTo>
                      <a:pt x="459" y="307"/>
                      <a:pt x="453" y="321"/>
                      <a:pt x="447" y="333"/>
                    </a:cubicBezTo>
                    <a:cubicBezTo>
                      <a:pt x="445" y="338"/>
                      <a:pt x="446" y="344"/>
                      <a:pt x="442" y="348"/>
                    </a:cubicBezTo>
                    <a:cubicBezTo>
                      <a:pt x="438" y="352"/>
                      <a:pt x="427" y="357"/>
                      <a:pt x="427" y="357"/>
                    </a:cubicBezTo>
                    <a:cubicBezTo>
                      <a:pt x="419" y="370"/>
                      <a:pt x="425" y="362"/>
                      <a:pt x="408" y="379"/>
                    </a:cubicBezTo>
                    <a:cubicBezTo>
                      <a:pt x="406" y="381"/>
                      <a:pt x="401" y="386"/>
                      <a:pt x="401" y="386"/>
                    </a:cubicBezTo>
                    <a:cubicBezTo>
                      <a:pt x="397" y="400"/>
                      <a:pt x="389" y="401"/>
                      <a:pt x="379" y="410"/>
                    </a:cubicBezTo>
                    <a:cubicBezTo>
                      <a:pt x="348" y="437"/>
                      <a:pt x="369" y="428"/>
                      <a:pt x="307" y="432"/>
                    </a:cubicBezTo>
                    <a:cubicBezTo>
                      <a:pt x="261" y="445"/>
                      <a:pt x="209" y="443"/>
                      <a:pt x="163" y="429"/>
                    </a:cubicBezTo>
                    <a:cubicBezTo>
                      <a:pt x="156" y="424"/>
                      <a:pt x="149" y="423"/>
                      <a:pt x="142" y="417"/>
                    </a:cubicBezTo>
                    <a:cubicBezTo>
                      <a:pt x="125" y="403"/>
                      <a:pt x="112" y="389"/>
                      <a:pt x="91" y="384"/>
                    </a:cubicBezTo>
                    <a:cubicBezTo>
                      <a:pt x="86" y="374"/>
                      <a:pt x="79" y="373"/>
                      <a:pt x="72" y="364"/>
                    </a:cubicBezTo>
                    <a:cubicBezTo>
                      <a:pt x="56" y="343"/>
                      <a:pt x="49" y="320"/>
                      <a:pt x="27" y="304"/>
                    </a:cubicBezTo>
                    <a:cubicBezTo>
                      <a:pt x="18" y="282"/>
                      <a:pt x="10" y="275"/>
                      <a:pt x="10" y="249"/>
                    </a:cubicBezTo>
                    <a:close/>
                  </a:path>
                </a:pathLst>
              </a:custGeom>
              <a:solidFill>
                <a:srgbClr val="BFBFBF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</p:grpSp>
        <p:grpSp>
          <p:nvGrpSpPr>
            <p:cNvPr id="1558" name="Group 626"/>
            <p:cNvGrpSpPr/>
            <p:nvPr/>
          </p:nvGrpSpPr>
          <p:grpSpPr>
            <a:xfrm>
              <a:off x="4026663" y="4893846"/>
              <a:ext cx="987288" cy="903975"/>
              <a:chOff x="3171214" y="2912992"/>
              <a:chExt cx="987288" cy="903975"/>
            </a:xfrm>
          </p:grpSpPr>
          <p:grpSp>
            <p:nvGrpSpPr>
              <p:cNvPr id="1593" name="Group 193"/>
              <p:cNvGrpSpPr>
                <a:grpSpLocks/>
              </p:cNvGrpSpPr>
              <p:nvPr/>
            </p:nvGrpSpPr>
            <p:grpSpPr bwMode="auto">
              <a:xfrm>
                <a:off x="3171214" y="2912992"/>
                <a:ext cx="987288" cy="903975"/>
                <a:chOff x="311" y="500"/>
                <a:chExt cx="474" cy="434"/>
              </a:xfrm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grpSpPr>
            <p:sp>
              <p:nvSpPr>
                <p:cNvPr id="1595" name="Freeform 186"/>
                <p:cNvSpPr>
                  <a:spLocks/>
                </p:cNvSpPr>
                <p:nvPr/>
              </p:nvSpPr>
              <p:spPr bwMode="auto">
                <a:xfrm>
                  <a:off x="311" y="500"/>
                  <a:ext cx="474" cy="434"/>
                </a:xfrm>
                <a:custGeom>
                  <a:avLst/>
                  <a:gdLst>
                    <a:gd name="T0" fmla="*/ 94 w 1363"/>
                    <a:gd name="T1" fmla="*/ 401 h 1220"/>
                    <a:gd name="T2" fmla="*/ 74 w 1363"/>
                    <a:gd name="T3" fmla="*/ 384 h 1220"/>
                    <a:gd name="T4" fmla="*/ 61 w 1363"/>
                    <a:gd name="T5" fmla="*/ 371 h 1220"/>
                    <a:gd name="T6" fmla="*/ 50 w 1363"/>
                    <a:gd name="T7" fmla="*/ 355 h 1220"/>
                    <a:gd name="T8" fmla="*/ 45 w 1363"/>
                    <a:gd name="T9" fmla="*/ 345 h 1220"/>
                    <a:gd name="T10" fmla="*/ 35 w 1363"/>
                    <a:gd name="T11" fmla="*/ 334 h 1220"/>
                    <a:gd name="T12" fmla="*/ 30 w 1363"/>
                    <a:gd name="T13" fmla="*/ 323 h 1220"/>
                    <a:gd name="T14" fmla="*/ 19 w 1363"/>
                    <a:gd name="T15" fmla="*/ 302 h 1220"/>
                    <a:gd name="T16" fmla="*/ 14 w 1363"/>
                    <a:gd name="T17" fmla="*/ 277 h 1220"/>
                    <a:gd name="T18" fmla="*/ 8 w 1363"/>
                    <a:gd name="T19" fmla="*/ 256 h 1220"/>
                    <a:gd name="T20" fmla="*/ 16 w 1363"/>
                    <a:gd name="T21" fmla="*/ 166 h 1220"/>
                    <a:gd name="T22" fmla="*/ 21 w 1363"/>
                    <a:gd name="T23" fmla="*/ 157 h 1220"/>
                    <a:gd name="T24" fmla="*/ 31 w 1363"/>
                    <a:gd name="T25" fmla="*/ 123 h 1220"/>
                    <a:gd name="T26" fmla="*/ 38 w 1363"/>
                    <a:gd name="T27" fmla="*/ 110 h 1220"/>
                    <a:gd name="T28" fmla="*/ 41 w 1363"/>
                    <a:gd name="T29" fmla="*/ 95 h 1220"/>
                    <a:gd name="T30" fmla="*/ 53 w 1363"/>
                    <a:gd name="T31" fmla="*/ 82 h 1220"/>
                    <a:gd name="T32" fmla="*/ 64 w 1363"/>
                    <a:gd name="T33" fmla="*/ 72 h 1220"/>
                    <a:gd name="T34" fmla="*/ 67 w 1363"/>
                    <a:gd name="T35" fmla="*/ 70 h 1220"/>
                    <a:gd name="T36" fmla="*/ 69 w 1363"/>
                    <a:gd name="T37" fmla="*/ 66 h 1220"/>
                    <a:gd name="T38" fmla="*/ 78 w 1363"/>
                    <a:gd name="T39" fmla="*/ 60 h 1220"/>
                    <a:gd name="T40" fmla="*/ 89 w 1363"/>
                    <a:gd name="T41" fmla="*/ 51 h 1220"/>
                    <a:gd name="T42" fmla="*/ 98 w 1363"/>
                    <a:gd name="T43" fmla="*/ 44 h 1220"/>
                    <a:gd name="T44" fmla="*/ 118 w 1363"/>
                    <a:gd name="T45" fmla="*/ 30 h 1220"/>
                    <a:gd name="T46" fmla="*/ 140 w 1363"/>
                    <a:gd name="T47" fmla="*/ 18 h 1220"/>
                    <a:gd name="T48" fmla="*/ 214 w 1363"/>
                    <a:gd name="T49" fmla="*/ 5 h 1220"/>
                    <a:gd name="T50" fmla="*/ 317 w 1363"/>
                    <a:gd name="T51" fmla="*/ 7 h 1220"/>
                    <a:gd name="T52" fmla="*/ 366 w 1363"/>
                    <a:gd name="T53" fmla="*/ 11 h 1220"/>
                    <a:gd name="T54" fmla="*/ 378 w 1363"/>
                    <a:gd name="T55" fmla="*/ 15 h 1220"/>
                    <a:gd name="T56" fmla="*/ 389 w 1363"/>
                    <a:gd name="T57" fmla="*/ 21 h 1220"/>
                    <a:gd name="T58" fmla="*/ 398 w 1363"/>
                    <a:gd name="T59" fmla="*/ 24 h 1220"/>
                    <a:gd name="T60" fmla="*/ 411 w 1363"/>
                    <a:gd name="T61" fmla="*/ 32 h 1220"/>
                    <a:gd name="T62" fmla="*/ 417 w 1363"/>
                    <a:gd name="T63" fmla="*/ 41 h 1220"/>
                    <a:gd name="T64" fmla="*/ 440 w 1363"/>
                    <a:gd name="T65" fmla="*/ 49 h 1220"/>
                    <a:gd name="T66" fmla="*/ 446 w 1363"/>
                    <a:gd name="T67" fmla="*/ 65 h 1220"/>
                    <a:gd name="T68" fmla="*/ 458 w 1363"/>
                    <a:gd name="T69" fmla="*/ 73 h 1220"/>
                    <a:gd name="T70" fmla="*/ 466 w 1363"/>
                    <a:gd name="T71" fmla="*/ 128 h 1220"/>
                    <a:gd name="T72" fmla="*/ 469 w 1363"/>
                    <a:gd name="T73" fmla="*/ 162 h 1220"/>
                    <a:gd name="T74" fmla="*/ 473 w 1363"/>
                    <a:gd name="T75" fmla="*/ 185 h 1220"/>
                    <a:gd name="T76" fmla="*/ 468 w 1363"/>
                    <a:gd name="T77" fmla="*/ 210 h 1220"/>
                    <a:gd name="T78" fmla="*/ 467 w 1363"/>
                    <a:gd name="T79" fmla="*/ 252 h 1220"/>
                    <a:gd name="T80" fmla="*/ 457 w 1363"/>
                    <a:gd name="T81" fmla="*/ 297 h 1220"/>
                    <a:gd name="T82" fmla="*/ 444 w 1363"/>
                    <a:gd name="T83" fmla="*/ 314 h 1220"/>
                    <a:gd name="T84" fmla="*/ 436 w 1363"/>
                    <a:gd name="T85" fmla="*/ 339 h 1220"/>
                    <a:gd name="T86" fmla="*/ 431 w 1363"/>
                    <a:gd name="T87" fmla="*/ 349 h 1220"/>
                    <a:gd name="T88" fmla="*/ 403 w 1363"/>
                    <a:gd name="T89" fmla="*/ 385 h 1220"/>
                    <a:gd name="T90" fmla="*/ 391 w 1363"/>
                    <a:gd name="T91" fmla="*/ 397 h 1220"/>
                    <a:gd name="T92" fmla="*/ 369 w 1363"/>
                    <a:gd name="T93" fmla="*/ 411 h 1220"/>
                    <a:gd name="T94" fmla="*/ 328 w 1363"/>
                    <a:gd name="T95" fmla="*/ 424 h 1220"/>
                    <a:gd name="T96" fmla="*/ 320 w 1363"/>
                    <a:gd name="T97" fmla="*/ 425 h 1220"/>
                    <a:gd name="T98" fmla="*/ 314 w 1363"/>
                    <a:gd name="T99" fmla="*/ 429 h 1220"/>
                    <a:gd name="T100" fmla="*/ 281 w 1363"/>
                    <a:gd name="T101" fmla="*/ 430 h 1220"/>
                    <a:gd name="T102" fmla="*/ 263 w 1363"/>
                    <a:gd name="T103" fmla="*/ 434 h 1220"/>
                    <a:gd name="T104" fmla="*/ 164 w 1363"/>
                    <a:gd name="T105" fmla="*/ 433 h 1220"/>
                    <a:gd name="T106" fmla="*/ 111 w 1363"/>
                    <a:gd name="T107" fmla="*/ 412 h 1220"/>
                    <a:gd name="T108" fmla="*/ 94 w 1363"/>
                    <a:gd name="T109" fmla="*/ 403 h 1220"/>
                    <a:gd name="T110" fmla="*/ 94 w 1363"/>
                    <a:gd name="T111" fmla="*/ 401 h 1220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w 1363"/>
                    <a:gd name="T169" fmla="*/ 0 h 1220"/>
                    <a:gd name="T170" fmla="*/ 1363 w 1363"/>
                    <a:gd name="T171" fmla="*/ 1220 h 1220"/>
                  </a:gdLst>
                  <a:ahLst/>
                  <a:cxnLst>
                    <a:cxn ang="T112">
                      <a:pos x="T0" y="T1"/>
                    </a:cxn>
                    <a:cxn ang="T113">
                      <a:pos x="T2" y="T3"/>
                    </a:cxn>
                    <a:cxn ang="T114">
                      <a:pos x="T4" y="T5"/>
                    </a:cxn>
                    <a:cxn ang="T115">
                      <a:pos x="T6" y="T7"/>
                    </a:cxn>
                    <a:cxn ang="T116">
                      <a:pos x="T8" y="T9"/>
                    </a:cxn>
                    <a:cxn ang="T117">
                      <a:pos x="T10" y="T11"/>
                    </a:cxn>
                    <a:cxn ang="T118">
                      <a:pos x="T12" y="T13"/>
                    </a:cxn>
                    <a:cxn ang="T119">
                      <a:pos x="T14" y="T15"/>
                    </a:cxn>
                    <a:cxn ang="T120">
                      <a:pos x="T16" y="T17"/>
                    </a:cxn>
                    <a:cxn ang="T121">
                      <a:pos x="T18" y="T19"/>
                    </a:cxn>
                    <a:cxn ang="T122">
                      <a:pos x="T20" y="T21"/>
                    </a:cxn>
                    <a:cxn ang="T123">
                      <a:pos x="T22" y="T23"/>
                    </a:cxn>
                    <a:cxn ang="T124">
                      <a:pos x="T24" y="T25"/>
                    </a:cxn>
                    <a:cxn ang="T125">
                      <a:pos x="T26" y="T27"/>
                    </a:cxn>
                    <a:cxn ang="T126">
                      <a:pos x="T28" y="T29"/>
                    </a:cxn>
                    <a:cxn ang="T127">
                      <a:pos x="T30" y="T31"/>
                    </a:cxn>
                    <a:cxn ang="T128">
                      <a:pos x="T32" y="T33"/>
                    </a:cxn>
                    <a:cxn ang="T129">
                      <a:pos x="T34" y="T35"/>
                    </a:cxn>
                    <a:cxn ang="T130">
                      <a:pos x="T36" y="T37"/>
                    </a:cxn>
                    <a:cxn ang="T131">
                      <a:pos x="T38" y="T39"/>
                    </a:cxn>
                    <a:cxn ang="T132">
                      <a:pos x="T40" y="T41"/>
                    </a:cxn>
                    <a:cxn ang="T133">
                      <a:pos x="T42" y="T43"/>
                    </a:cxn>
                    <a:cxn ang="T134">
                      <a:pos x="T44" y="T45"/>
                    </a:cxn>
                    <a:cxn ang="T135">
                      <a:pos x="T46" y="T47"/>
                    </a:cxn>
                    <a:cxn ang="T136">
                      <a:pos x="T48" y="T49"/>
                    </a:cxn>
                    <a:cxn ang="T137">
                      <a:pos x="T50" y="T51"/>
                    </a:cxn>
                    <a:cxn ang="T138">
                      <a:pos x="T52" y="T53"/>
                    </a:cxn>
                    <a:cxn ang="T139">
                      <a:pos x="T54" y="T55"/>
                    </a:cxn>
                    <a:cxn ang="T140">
                      <a:pos x="T56" y="T57"/>
                    </a:cxn>
                    <a:cxn ang="T141">
                      <a:pos x="T58" y="T59"/>
                    </a:cxn>
                    <a:cxn ang="T142">
                      <a:pos x="T60" y="T61"/>
                    </a:cxn>
                    <a:cxn ang="T143">
                      <a:pos x="T62" y="T63"/>
                    </a:cxn>
                    <a:cxn ang="T144">
                      <a:pos x="T64" y="T65"/>
                    </a:cxn>
                    <a:cxn ang="T145">
                      <a:pos x="T66" y="T67"/>
                    </a:cxn>
                    <a:cxn ang="T146">
                      <a:pos x="T68" y="T69"/>
                    </a:cxn>
                    <a:cxn ang="T147">
                      <a:pos x="T70" y="T71"/>
                    </a:cxn>
                    <a:cxn ang="T148">
                      <a:pos x="T72" y="T73"/>
                    </a:cxn>
                    <a:cxn ang="T149">
                      <a:pos x="T74" y="T75"/>
                    </a:cxn>
                    <a:cxn ang="T150">
                      <a:pos x="T76" y="T77"/>
                    </a:cxn>
                    <a:cxn ang="T151">
                      <a:pos x="T78" y="T79"/>
                    </a:cxn>
                    <a:cxn ang="T152">
                      <a:pos x="T80" y="T81"/>
                    </a:cxn>
                    <a:cxn ang="T153">
                      <a:pos x="T82" y="T83"/>
                    </a:cxn>
                    <a:cxn ang="T154">
                      <a:pos x="T84" y="T85"/>
                    </a:cxn>
                    <a:cxn ang="T155">
                      <a:pos x="T86" y="T87"/>
                    </a:cxn>
                    <a:cxn ang="T156">
                      <a:pos x="T88" y="T89"/>
                    </a:cxn>
                    <a:cxn ang="T157">
                      <a:pos x="T90" y="T91"/>
                    </a:cxn>
                    <a:cxn ang="T158">
                      <a:pos x="T92" y="T93"/>
                    </a:cxn>
                    <a:cxn ang="T159">
                      <a:pos x="T94" y="T95"/>
                    </a:cxn>
                    <a:cxn ang="T160">
                      <a:pos x="T96" y="T97"/>
                    </a:cxn>
                    <a:cxn ang="T161">
                      <a:pos x="T98" y="T99"/>
                    </a:cxn>
                    <a:cxn ang="T162">
                      <a:pos x="T100" y="T101"/>
                    </a:cxn>
                    <a:cxn ang="T163">
                      <a:pos x="T102" y="T103"/>
                    </a:cxn>
                    <a:cxn ang="T164">
                      <a:pos x="T104" y="T105"/>
                    </a:cxn>
                    <a:cxn ang="T165">
                      <a:pos x="T106" y="T107"/>
                    </a:cxn>
                    <a:cxn ang="T166">
                      <a:pos x="T108" y="T109"/>
                    </a:cxn>
                    <a:cxn ang="T167">
                      <a:pos x="T110" y="T111"/>
                    </a:cxn>
                  </a:cxnLst>
                  <a:rect l="T168" t="T169" r="T170" b="T171"/>
                  <a:pathLst>
                    <a:path w="1363" h="1220">
                      <a:moveTo>
                        <a:pt x="269" y="1127"/>
                      </a:moveTo>
                      <a:cubicBezTo>
                        <a:pt x="252" y="1110"/>
                        <a:pt x="231" y="1096"/>
                        <a:pt x="214" y="1079"/>
                      </a:cubicBezTo>
                      <a:cubicBezTo>
                        <a:pt x="201" y="1066"/>
                        <a:pt x="192" y="1055"/>
                        <a:pt x="176" y="1044"/>
                      </a:cubicBezTo>
                      <a:cubicBezTo>
                        <a:pt x="166" y="1030"/>
                        <a:pt x="158" y="1008"/>
                        <a:pt x="144" y="999"/>
                      </a:cubicBezTo>
                      <a:cubicBezTo>
                        <a:pt x="140" y="986"/>
                        <a:pt x="137" y="980"/>
                        <a:pt x="128" y="970"/>
                      </a:cubicBezTo>
                      <a:cubicBezTo>
                        <a:pt x="124" y="955"/>
                        <a:pt x="112" y="950"/>
                        <a:pt x="102" y="938"/>
                      </a:cubicBezTo>
                      <a:cubicBezTo>
                        <a:pt x="95" y="929"/>
                        <a:pt x="93" y="918"/>
                        <a:pt x="86" y="909"/>
                      </a:cubicBezTo>
                      <a:cubicBezTo>
                        <a:pt x="79" y="887"/>
                        <a:pt x="61" y="871"/>
                        <a:pt x="54" y="848"/>
                      </a:cubicBezTo>
                      <a:cubicBezTo>
                        <a:pt x="53" y="825"/>
                        <a:pt x="60" y="795"/>
                        <a:pt x="41" y="778"/>
                      </a:cubicBezTo>
                      <a:cubicBezTo>
                        <a:pt x="35" y="759"/>
                        <a:pt x="28" y="739"/>
                        <a:pt x="22" y="720"/>
                      </a:cubicBezTo>
                      <a:cubicBezTo>
                        <a:pt x="23" y="680"/>
                        <a:pt x="0" y="525"/>
                        <a:pt x="45" y="468"/>
                      </a:cubicBezTo>
                      <a:cubicBezTo>
                        <a:pt x="48" y="454"/>
                        <a:pt x="51" y="451"/>
                        <a:pt x="61" y="442"/>
                      </a:cubicBezTo>
                      <a:cubicBezTo>
                        <a:pt x="66" y="418"/>
                        <a:pt x="59" y="356"/>
                        <a:pt x="89" y="346"/>
                      </a:cubicBezTo>
                      <a:cubicBezTo>
                        <a:pt x="98" y="333"/>
                        <a:pt x="98" y="318"/>
                        <a:pt x="109" y="308"/>
                      </a:cubicBezTo>
                      <a:cubicBezTo>
                        <a:pt x="113" y="294"/>
                        <a:pt x="113" y="279"/>
                        <a:pt x="118" y="266"/>
                      </a:cubicBezTo>
                      <a:cubicBezTo>
                        <a:pt x="121" y="259"/>
                        <a:pt x="146" y="236"/>
                        <a:pt x="153" y="231"/>
                      </a:cubicBezTo>
                      <a:cubicBezTo>
                        <a:pt x="159" y="215"/>
                        <a:pt x="173" y="212"/>
                        <a:pt x="185" y="202"/>
                      </a:cubicBezTo>
                      <a:cubicBezTo>
                        <a:pt x="187" y="200"/>
                        <a:pt x="190" y="198"/>
                        <a:pt x="192" y="196"/>
                      </a:cubicBezTo>
                      <a:cubicBezTo>
                        <a:pt x="194" y="193"/>
                        <a:pt x="195" y="189"/>
                        <a:pt x="198" y="186"/>
                      </a:cubicBezTo>
                      <a:cubicBezTo>
                        <a:pt x="206" y="178"/>
                        <a:pt x="217" y="179"/>
                        <a:pt x="224" y="170"/>
                      </a:cubicBezTo>
                      <a:cubicBezTo>
                        <a:pt x="234" y="157"/>
                        <a:pt x="240" y="150"/>
                        <a:pt x="256" y="144"/>
                      </a:cubicBezTo>
                      <a:cubicBezTo>
                        <a:pt x="263" y="133"/>
                        <a:pt x="269" y="129"/>
                        <a:pt x="281" y="125"/>
                      </a:cubicBezTo>
                      <a:cubicBezTo>
                        <a:pt x="299" y="109"/>
                        <a:pt x="315" y="91"/>
                        <a:pt x="339" y="84"/>
                      </a:cubicBezTo>
                      <a:cubicBezTo>
                        <a:pt x="357" y="63"/>
                        <a:pt x="376" y="57"/>
                        <a:pt x="403" y="52"/>
                      </a:cubicBezTo>
                      <a:cubicBezTo>
                        <a:pt x="448" y="0"/>
                        <a:pt x="559" y="15"/>
                        <a:pt x="614" y="13"/>
                      </a:cubicBezTo>
                      <a:cubicBezTo>
                        <a:pt x="713" y="2"/>
                        <a:pt x="813" y="15"/>
                        <a:pt x="912" y="20"/>
                      </a:cubicBezTo>
                      <a:cubicBezTo>
                        <a:pt x="955" y="34"/>
                        <a:pt x="1013" y="31"/>
                        <a:pt x="1053" y="32"/>
                      </a:cubicBezTo>
                      <a:cubicBezTo>
                        <a:pt x="1064" y="37"/>
                        <a:pt x="1076" y="38"/>
                        <a:pt x="1088" y="42"/>
                      </a:cubicBezTo>
                      <a:cubicBezTo>
                        <a:pt x="1098" y="49"/>
                        <a:pt x="1108" y="54"/>
                        <a:pt x="1120" y="58"/>
                      </a:cubicBezTo>
                      <a:cubicBezTo>
                        <a:pt x="1144" y="74"/>
                        <a:pt x="1110" y="53"/>
                        <a:pt x="1145" y="68"/>
                      </a:cubicBezTo>
                      <a:cubicBezTo>
                        <a:pt x="1158" y="74"/>
                        <a:pt x="1167" y="86"/>
                        <a:pt x="1181" y="90"/>
                      </a:cubicBezTo>
                      <a:cubicBezTo>
                        <a:pt x="1193" y="98"/>
                        <a:pt x="1190" y="106"/>
                        <a:pt x="1200" y="116"/>
                      </a:cubicBezTo>
                      <a:cubicBezTo>
                        <a:pt x="1214" y="130"/>
                        <a:pt x="1246" y="133"/>
                        <a:pt x="1264" y="138"/>
                      </a:cubicBezTo>
                      <a:cubicBezTo>
                        <a:pt x="1274" y="155"/>
                        <a:pt x="1262" y="177"/>
                        <a:pt x="1283" y="183"/>
                      </a:cubicBezTo>
                      <a:cubicBezTo>
                        <a:pt x="1291" y="195"/>
                        <a:pt x="1304" y="200"/>
                        <a:pt x="1318" y="205"/>
                      </a:cubicBezTo>
                      <a:cubicBezTo>
                        <a:pt x="1319" y="236"/>
                        <a:pt x="1313" y="331"/>
                        <a:pt x="1341" y="359"/>
                      </a:cubicBezTo>
                      <a:cubicBezTo>
                        <a:pt x="1351" y="390"/>
                        <a:pt x="1341" y="424"/>
                        <a:pt x="1350" y="455"/>
                      </a:cubicBezTo>
                      <a:cubicBezTo>
                        <a:pt x="1353" y="476"/>
                        <a:pt x="1356" y="498"/>
                        <a:pt x="1360" y="519"/>
                      </a:cubicBezTo>
                      <a:cubicBezTo>
                        <a:pt x="1358" y="555"/>
                        <a:pt x="1363" y="565"/>
                        <a:pt x="1347" y="589"/>
                      </a:cubicBezTo>
                      <a:cubicBezTo>
                        <a:pt x="1344" y="635"/>
                        <a:pt x="1342" y="661"/>
                        <a:pt x="1344" y="708"/>
                      </a:cubicBezTo>
                      <a:cubicBezTo>
                        <a:pt x="1342" y="761"/>
                        <a:pt x="1358" y="806"/>
                        <a:pt x="1315" y="836"/>
                      </a:cubicBezTo>
                      <a:cubicBezTo>
                        <a:pt x="1304" y="853"/>
                        <a:pt x="1290" y="869"/>
                        <a:pt x="1277" y="884"/>
                      </a:cubicBezTo>
                      <a:cubicBezTo>
                        <a:pt x="1273" y="908"/>
                        <a:pt x="1268" y="934"/>
                        <a:pt x="1254" y="954"/>
                      </a:cubicBezTo>
                      <a:cubicBezTo>
                        <a:pt x="1251" y="965"/>
                        <a:pt x="1246" y="972"/>
                        <a:pt x="1238" y="980"/>
                      </a:cubicBezTo>
                      <a:cubicBezTo>
                        <a:pt x="1225" y="1020"/>
                        <a:pt x="1189" y="1055"/>
                        <a:pt x="1158" y="1082"/>
                      </a:cubicBezTo>
                      <a:cubicBezTo>
                        <a:pt x="1150" y="1107"/>
                        <a:pt x="1147" y="1106"/>
                        <a:pt x="1123" y="1117"/>
                      </a:cubicBezTo>
                      <a:cubicBezTo>
                        <a:pt x="1108" y="1134"/>
                        <a:pt x="1083" y="1148"/>
                        <a:pt x="1062" y="1156"/>
                      </a:cubicBezTo>
                      <a:cubicBezTo>
                        <a:pt x="1036" y="1196"/>
                        <a:pt x="987" y="1189"/>
                        <a:pt x="944" y="1191"/>
                      </a:cubicBezTo>
                      <a:cubicBezTo>
                        <a:pt x="936" y="1192"/>
                        <a:pt x="928" y="1191"/>
                        <a:pt x="921" y="1194"/>
                      </a:cubicBezTo>
                      <a:cubicBezTo>
                        <a:pt x="914" y="1197"/>
                        <a:pt x="910" y="1207"/>
                        <a:pt x="902" y="1207"/>
                      </a:cubicBezTo>
                      <a:cubicBezTo>
                        <a:pt x="871" y="1208"/>
                        <a:pt x="840" y="1209"/>
                        <a:pt x="809" y="1210"/>
                      </a:cubicBezTo>
                      <a:cubicBezTo>
                        <a:pt x="790" y="1215"/>
                        <a:pt x="776" y="1217"/>
                        <a:pt x="755" y="1220"/>
                      </a:cubicBezTo>
                      <a:cubicBezTo>
                        <a:pt x="661" y="1219"/>
                        <a:pt x="567" y="1219"/>
                        <a:pt x="473" y="1216"/>
                      </a:cubicBezTo>
                      <a:cubicBezTo>
                        <a:pt x="417" y="1214"/>
                        <a:pt x="369" y="1175"/>
                        <a:pt x="320" y="1159"/>
                      </a:cubicBezTo>
                      <a:cubicBezTo>
                        <a:pt x="307" y="1146"/>
                        <a:pt x="277" y="1141"/>
                        <a:pt x="269" y="1133"/>
                      </a:cubicBezTo>
                      <a:cubicBezTo>
                        <a:pt x="268" y="1132"/>
                        <a:pt x="269" y="1129"/>
                        <a:pt x="269" y="1127"/>
                      </a:cubicBezTo>
                      <a:close/>
                    </a:path>
                  </a:pathLst>
                </a:custGeom>
                <a:solidFill>
                  <a:srgbClr val="FFC1C1"/>
                </a:solidFill>
                <a:ln w="19050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1596" name="Freeform 187"/>
                <p:cNvSpPr>
                  <a:spLocks/>
                </p:cNvSpPr>
                <p:nvPr/>
              </p:nvSpPr>
              <p:spPr bwMode="auto">
                <a:xfrm>
                  <a:off x="363" y="603"/>
                  <a:ext cx="382" cy="310"/>
                </a:xfrm>
                <a:custGeom>
                  <a:avLst/>
                  <a:gdLst>
                    <a:gd name="T0" fmla="*/ 8 w 500"/>
                    <a:gd name="T1" fmla="*/ 173 h 445"/>
                    <a:gd name="T2" fmla="*/ 0 w 500"/>
                    <a:gd name="T3" fmla="*/ 159 h 445"/>
                    <a:gd name="T4" fmla="*/ 18 w 500"/>
                    <a:gd name="T5" fmla="*/ 95 h 445"/>
                    <a:gd name="T6" fmla="*/ 21 w 500"/>
                    <a:gd name="T7" fmla="*/ 90 h 445"/>
                    <a:gd name="T8" fmla="*/ 22 w 500"/>
                    <a:gd name="T9" fmla="*/ 78 h 445"/>
                    <a:gd name="T10" fmla="*/ 53 w 500"/>
                    <a:gd name="T11" fmla="*/ 47 h 445"/>
                    <a:gd name="T12" fmla="*/ 77 w 500"/>
                    <a:gd name="T13" fmla="*/ 31 h 445"/>
                    <a:gd name="T14" fmla="*/ 103 w 500"/>
                    <a:gd name="T15" fmla="*/ 18 h 445"/>
                    <a:gd name="T16" fmla="*/ 136 w 500"/>
                    <a:gd name="T17" fmla="*/ 1 h 445"/>
                    <a:gd name="T18" fmla="*/ 305 w 500"/>
                    <a:gd name="T19" fmla="*/ 11 h 445"/>
                    <a:gd name="T20" fmla="*/ 325 w 500"/>
                    <a:gd name="T21" fmla="*/ 40 h 445"/>
                    <a:gd name="T22" fmla="*/ 342 w 500"/>
                    <a:gd name="T23" fmla="*/ 47 h 445"/>
                    <a:gd name="T24" fmla="*/ 356 w 500"/>
                    <a:gd name="T25" fmla="*/ 56 h 445"/>
                    <a:gd name="T26" fmla="*/ 371 w 500"/>
                    <a:gd name="T27" fmla="*/ 85 h 445"/>
                    <a:gd name="T28" fmla="*/ 367 w 500"/>
                    <a:gd name="T29" fmla="*/ 189 h 445"/>
                    <a:gd name="T30" fmla="*/ 356 w 500"/>
                    <a:gd name="T31" fmla="*/ 207 h 445"/>
                    <a:gd name="T32" fmla="*/ 342 w 500"/>
                    <a:gd name="T33" fmla="*/ 232 h 445"/>
                    <a:gd name="T34" fmla="*/ 338 w 500"/>
                    <a:gd name="T35" fmla="*/ 242 h 445"/>
                    <a:gd name="T36" fmla="*/ 326 w 500"/>
                    <a:gd name="T37" fmla="*/ 249 h 445"/>
                    <a:gd name="T38" fmla="*/ 312 w 500"/>
                    <a:gd name="T39" fmla="*/ 264 h 445"/>
                    <a:gd name="T40" fmla="*/ 306 w 500"/>
                    <a:gd name="T41" fmla="*/ 269 h 445"/>
                    <a:gd name="T42" fmla="*/ 290 w 500"/>
                    <a:gd name="T43" fmla="*/ 286 h 445"/>
                    <a:gd name="T44" fmla="*/ 235 w 500"/>
                    <a:gd name="T45" fmla="*/ 301 h 445"/>
                    <a:gd name="T46" fmla="*/ 125 w 500"/>
                    <a:gd name="T47" fmla="*/ 299 h 445"/>
                    <a:gd name="T48" fmla="*/ 108 w 500"/>
                    <a:gd name="T49" fmla="*/ 290 h 445"/>
                    <a:gd name="T50" fmla="*/ 70 w 500"/>
                    <a:gd name="T51" fmla="*/ 268 h 445"/>
                    <a:gd name="T52" fmla="*/ 55 w 500"/>
                    <a:gd name="T53" fmla="*/ 254 h 445"/>
                    <a:gd name="T54" fmla="*/ 21 w 500"/>
                    <a:gd name="T55" fmla="*/ 212 h 445"/>
                    <a:gd name="T56" fmla="*/ 8 w 500"/>
                    <a:gd name="T57" fmla="*/ 173 h 445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w 500"/>
                    <a:gd name="T88" fmla="*/ 0 h 445"/>
                    <a:gd name="T89" fmla="*/ 500 w 500"/>
                    <a:gd name="T90" fmla="*/ 445 h 445"/>
                  </a:gdLst>
                  <a:ahLst/>
                  <a:cxnLst>
                    <a:cxn ang="T58">
                      <a:pos x="T0" y="T1"/>
                    </a:cxn>
                    <a:cxn ang="T59">
                      <a:pos x="T2" y="T3"/>
                    </a:cxn>
                    <a:cxn ang="T60">
                      <a:pos x="T4" y="T5"/>
                    </a:cxn>
                    <a:cxn ang="T61">
                      <a:pos x="T6" y="T7"/>
                    </a:cxn>
                    <a:cxn ang="T62">
                      <a:pos x="T8" y="T9"/>
                    </a:cxn>
                    <a:cxn ang="T63">
                      <a:pos x="T10" y="T11"/>
                    </a:cxn>
                    <a:cxn ang="T64">
                      <a:pos x="T12" y="T13"/>
                    </a:cxn>
                    <a:cxn ang="T65">
                      <a:pos x="T14" y="T15"/>
                    </a:cxn>
                    <a:cxn ang="T66">
                      <a:pos x="T16" y="T17"/>
                    </a:cxn>
                    <a:cxn ang="T67">
                      <a:pos x="T18" y="T19"/>
                    </a:cxn>
                    <a:cxn ang="T68">
                      <a:pos x="T20" y="T21"/>
                    </a:cxn>
                    <a:cxn ang="T69">
                      <a:pos x="T22" y="T23"/>
                    </a:cxn>
                    <a:cxn ang="T70">
                      <a:pos x="T24" y="T25"/>
                    </a:cxn>
                    <a:cxn ang="T71">
                      <a:pos x="T26" y="T27"/>
                    </a:cxn>
                    <a:cxn ang="T72">
                      <a:pos x="T28" y="T29"/>
                    </a:cxn>
                    <a:cxn ang="T73">
                      <a:pos x="T30" y="T31"/>
                    </a:cxn>
                    <a:cxn ang="T74">
                      <a:pos x="T32" y="T33"/>
                    </a:cxn>
                    <a:cxn ang="T75">
                      <a:pos x="T34" y="T35"/>
                    </a:cxn>
                    <a:cxn ang="T76">
                      <a:pos x="T36" y="T37"/>
                    </a:cxn>
                    <a:cxn ang="T77">
                      <a:pos x="T38" y="T39"/>
                    </a:cxn>
                    <a:cxn ang="T78">
                      <a:pos x="T40" y="T41"/>
                    </a:cxn>
                    <a:cxn ang="T79">
                      <a:pos x="T42" y="T43"/>
                    </a:cxn>
                    <a:cxn ang="T80">
                      <a:pos x="T44" y="T45"/>
                    </a:cxn>
                    <a:cxn ang="T81">
                      <a:pos x="T46" y="T47"/>
                    </a:cxn>
                    <a:cxn ang="T82">
                      <a:pos x="T48" y="T49"/>
                    </a:cxn>
                    <a:cxn ang="T83">
                      <a:pos x="T50" y="T51"/>
                    </a:cxn>
                    <a:cxn ang="T84">
                      <a:pos x="T52" y="T53"/>
                    </a:cxn>
                    <a:cxn ang="T85">
                      <a:pos x="T54" y="T55"/>
                    </a:cxn>
                    <a:cxn ang="T86">
                      <a:pos x="T56" y="T57"/>
                    </a:cxn>
                  </a:cxnLst>
                  <a:rect l="T87" t="T88" r="T89" b="T90"/>
                  <a:pathLst>
                    <a:path w="500" h="445">
                      <a:moveTo>
                        <a:pt x="10" y="249"/>
                      </a:moveTo>
                      <a:cubicBezTo>
                        <a:pt x="5" y="242"/>
                        <a:pt x="3" y="236"/>
                        <a:pt x="0" y="228"/>
                      </a:cubicBezTo>
                      <a:cubicBezTo>
                        <a:pt x="4" y="194"/>
                        <a:pt x="1" y="162"/>
                        <a:pt x="24" y="136"/>
                      </a:cubicBezTo>
                      <a:cubicBezTo>
                        <a:pt x="25" y="134"/>
                        <a:pt x="26" y="131"/>
                        <a:pt x="27" y="129"/>
                      </a:cubicBezTo>
                      <a:cubicBezTo>
                        <a:pt x="28" y="123"/>
                        <a:pt x="27" y="117"/>
                        <a:pt x="29" y="112"/>
                      </a:cubicBezTo>
                      <a:cubicBezTo>
                        <a:pt x="31" y="104"/>
                        <a:pt x="63" y="77"/>
                        <a:pt x="70" y="67"/>
                      </a:cubicBezTo>
                      <a:cubicBezTo>
                        <a:pt x="74" y="53"/>
                        <a:pt x="89" y="50"/>
                        <a:pt x="101" y="45"/>
                      </a:cubicBezTo>
                      <a:cubicBezTo>
                        <a:pt x="106" y="28"/>
                        <a:pt x="120" y="30"/>
                        <a:pt x="135" y="26"/>
                      </a:cubicBezTo>
                      <a:cubicBezTo>
                        <a:pt x="150" y="15"/>
                        <a:pt x="160" y="7"/>
                        <a:pt x="178" y="2"/>
                      </a:cubicBezTo>
                      <a:cubicBezTo>
                        <a:pt x="408" y="4"/>
                        <a:pt x="304" y="0"/>
                        <a:pt x="399" y="16"/>
                      </a:cubicBezTo>
                      <a:cubicBezTo>
                        <a:pt x="414" y="27"/>
                        <a:pt x="415" y="44"/>
                        <a:pt x="425" y="57"/>
                      </a:cubicBezTo>
                      <a:cubicBezTo>
                        <a:pt x="430" y="63"/>
                        <a:pt x="440" y="65"/>
                        <a:pt x="447" y="67"/>
                      </a:cubicBezTo>
                      <a:cubicBezTo>
                        <a:pt x="452" y="76"/>
                        <a:pt x="458" y="75"/>
                        <a:pt x="466" y="81"/>
                      </a:cubicBezTo>
                      <a:cubicBezTo>
                        <a:pt x="470" y="97"/>
                        <a:pt x="473" y="110"/>
                        <a:pt x="485" y="122"/>
                      </a:cubicBezTo>
                      <a:cubicBezTo>
                        <a:pt x="499" y="169"/>
                        <a:pt x="500" y="225"/>
                        <a:pt x="480" y="271"/>
                      </a:cubicBezTo>
                      <a:cubicBezTo>
                        <a:pt x="478" y="286"/>
                        <a:pt x="479" y="290"/>
                        <a:pt x="466" y="297"/>
                      </a:cubicBezTo>
                      <a:cubicBezTo>
                        <a:pt x="459" y="307"/>
                        <a:pt x="453" y="321"/>
                        <a:pt x="447" y="333"/>
                      </a:cubicBezTo>
                      <a:cubicBezTo>
                        <a:pt x="445" y="338"/>
                        <a:pt x="446" y="344"/>
                        <a:pt x="442" y="348"/>
                      </a:cubicBezTo>
                      <a:cubicBezTo>
                        <a:pt x="438" y="352"/>
                        <a:pt x="427" y="357"/>
                        <a:pt x="427" y="357"/>
                      </a:cubicBezTo>
                      <a:cubicBezTo>
                        <a:pt x="419" y="370"/>
                        <a:pt x="425" y="362"/>
                        <a:pt x="408" y="379"/>
                      </a:cubicBezTo>
                      <a:cubicBezTo>
                        <a:pt x="406" y="381"/>
                        <a:pt x="401" y="386"/>
                        <a:pt x="401" y="386"/>
                      </a:cubicBezTo>
                      <a:cubicBezTo>
                        <a:pt x="397" y="400"/>
                        <a:pt x="389" y="401"/>
                        <a:pt x="379" y="410"/>
                      </a:cubicBezTo>
                      <a:cubicBezTo>
                        <a:pt x="348" y="437"/>
                        <a:pt x="369" y="428"/>
                        <a:pt x="307" y="432"/>
                      </a:cubicBezTo>
                      <a:cubicBezTo>
                        <a:pt x="261" y="445"/>
                        <a:pt x="209" y="443"/>
                        <a:pt x="163" y="429"/>
                      </a:cubicBezTo>
                      <a:cubicBezTo>
                        <a:pt x="156" y="424"/>
                        <a:pt x="149" y="423"/>
                        <a:pt x="142" y="417"/>
                      </a:cubicBezTo>
                      <a:cubicBezTo>
                        <a:pt x="125" y="403"/>
                        <a:pt x="112" y="389"/>
                        <a:pt x="91" y="384"/>
                      </a:cubicBezTo>
                      <a:cubicBezTo>
                        <a:pt x="86" y="374"/>
                        <a:pt x="79" y="373"/>
                        <a:pt x="72" y="364"/>
                      </a:cubicBezTo>
                      <a:cubicBezTo>
                        <a:pt x="56" y="343"/>
                        <a:pt x="49" y="320"/>
                        <a:pt x="27" y="304"/>
                      </a:cubicBezTo>
                      <a:cubicBezTo>
                        <a:pt x="18" y="282"/>
                        <a:pt x="10" y="275"/>
                        <a:pt x="10" y="249"/>
                      </a:cubicBezTo>
                      <a:close/>
                    </a:path>
                  </a:pathLst>
                </a:custGeom>
                <a:solidFill>
                  <a:srgbClr val="BFBFBF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dirty="0"/>
                </a:p>
              </p:txBody>
            </p:sp>
          </p:grpSp>
          <p:sp>
            <p:nvSpPr>
              <p:cNvPr id="1594" name="5-Point Star 1593"/>
              <p:cNvSpPr/>
              <p:nvPr/>
            </p:nvSpPr>
            <p:spPr>
              <a:xfrm>
                <a:off x="3436301" y="3364979"/>
                <a:ext cx="201217" cy="201217"/>
              </a:xfrm>
              <a:prstGeom prst="star5">
                <a:avLst/>
              </a:prstGeom>
              <a:solidFill>
                <a:srgbClr val="FF00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559" name="Group 193"/>
            <p:cNvGrpSpPr>
              <a:grpSpLocks/>
            </p:cNvGrpSpPr>
            <p:nvPr/>
          </p:nvGrpSpPr>
          <p:grpSpPr bwMode="auto">
            <a:xfrm>
              <a:off x="3164433" y="4415954"/>
              <a:ext cx="987288" cy="903974"/>
              <a:chOff x="311" y="500"/>
              <a:chExt cx="474" cy="434"/>
            </a:xfrm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grpSpPr>
          <p:sp>
            <p:nvSpPr>
              <p:cNvPr id="1591" name="Freeform 186"/>
              <p:cNvSpPr>
                <a:spLocks/>
              </p:cNvSpPr>
              <p:nvPr/>
            </p:nvSpPr>
            <p:spPr bwMode="auto">
              <a:xfrm>
                <a:off x="311" y="500"/>
                <a:ext cx="474" cy="434"/>
              </a:xfrm>
              <a:custGeom>
                <a:avLst/>
                <a:gdLst>
                  <a:gd name="T0" fmla="*/ 94 w 1363"/>
                  <a:gd name="T1" fmla="*/ 401 h 1220"/>
                  <a:gd name="T2" fmla="*/ 74 w 1363"/>
                  <a:gd name="T3" fmla="*/ 384 h 1220"/>
                  <a:gd name="T4" fmla="*/ 61 w 1363"/>
                  <a:gd name="T5" fmla="*/ 371 h 1220"/>
                  <a:gd name="T6" fmla="*/ 50 w 1363"/>
                  <a:gd name="T7" fmla="*/ 355 h 1220"/>
                  <a:gd name="T8" fmla="*/ 45 w 1363"/>
                  <a:gd name="T9" fmla="*/ 345 h 1220"/>
                  <a:gd name="T10" fmla="*/ 35 w 1363"/>
                  <a:gd name="T11" fmla="*/ 334 h 1220"/>
                  <a:gd name="T12" fmla="*/ 30 w 1363"/>
                  <a:gd name="T13" fmla="*/ 323 h 1220"/>
                  <a:gd name="T14" fmla="*/ 19 w 1363"/>
                  <a:gd name="T15" fmla="*/ 302 h 1220"/>
                  <a:gd name="T16" fmla="*/ 14 w 1363"/>
                  <a:gd name="T17" fmla="*/ 277 h 1220"/>
                  <a:gd name="T18" fmla="*/ 8 w 1363"/>
                  <a:gd name="T19" fmla="*/ 256 h 1220"/>
                  <a:gd name="T20" fmla="*/ 16 w 1363"/>
                  <a:gd name="T21" fmla="*/ 166 h 1220"/>
                  <a:gd name="T22" fmla="*/ 21 w 1363"/>
                  <a:gd name="T23" fmla="*/ 157 h 1220"/>
                  <a:gd name="T24" fmla="*/ 31 w 1363"/>
                  <a:gd name="T25" fmla="*/ 123 h 1220"/>
                  <a:gd name="T26" fmla="*/ 38 w 1363"/>
                  <a:gd name="T27" fmla="*/ 110 h 1220"/>
                  <a:gd name="T28" fmla="*/ 41 w 1363"/>
                  <a:gd name="T29" fmla="*/ 95 h 1220"/>
                  <a:gd name="T30" fmla="*/ 53 w 1363"/>
                  <a:gd name="T31" fmla="*/ 82 h 1220"/>
                  <a:gd name="T32" fmla="*/ 64 w 1363"/>
                  <a:gd name="T33" fmla="*/ 72 h 1220"/>
                  <a:gd name="T34" fmla="*/ 67 w 1363"/>
                  <a:gd name="T35" fmla="*/ 70 h 1220"/>
                  <a:gd name="T36" fmla="*/ 69 w 1363"/>
                  <a:gd name="T37" fmla="*/ 66 h 1220"/>
                  <a:gd name="T38" fmla="*/ 78 w 1363"/>
                  <a:gd name="T39" fmla="*/ 60 h 1220"/>
                  <a:gd name="T40" fmla="*/ 89 w 1363"/>
                  <a:gd name="T41" fmla="*/ 51 h 1220"/>
                  <a:gd name="T42" fmla="*/ 98 w 1363"/>
                  <a:gd name="T43" fmla="*/ 44 h 1220"/>
                  <a:gd name="T44" fmla="*/ 118 w 1363"/>
                  <a:gd name="T45" fmla="*/ 30 h 1220"/>
                  <a:gd name="T46" fmla="*/ 140 w 1363"/>
                  <a:gd name="T47" fmla="*/ 18 h 1220"/>
                  <a:gd name="T48" fmla="*/ 214 w 1363"/>
                  <a:gd name="T49" fmla="*/ 5 h 1220"/>
                  <a:gd name="T50" fmla="*/ 317 w 1363"/>
                  <a:gd name="T51" fmla="*/ 7 h 1220"/>
                  <a:gd name="T52" fmla="*/ 366 w 1363"/>
                  <a:gd name="T53" fmla="*/ 11 h 1220"/>
                  <a:gd name="T54" fmla="*/ 378 w 1363"/>
                  <a:gd name="T55" fmla="*/ 15 h 1220"/>
                  <a:gd name="T56" fmla="*/ 389 w 1363"/>
                  <a:gd name="T57" fmla="*/ 21 h 1220"/>
                  <a:gd name="T58" fmla="*/ 398 w 1363"/>
                  <a:gd name="T59" fmla="*/ 24 h 1220"/>
                  <a:gd name="T60" fmla="*/ 411 w 1363"/>
                  <a:gd name="T61" fmla="*/ 32 h 1220"/>
                  <a:gd name="T62" fmla="*/ 417 w 1363"/>
                  <a:gd name="T63" fmla="*/ 41 h 1220"/>
                  <a:gd name="T64" fmla="*/ 440 w 1363"/>
                  <a:gd name="T65" fmla="*/ 49 h 1220"/>
                  <a:gd name="T66" fmla="*/ 446 w 1363"/>
                  <a:gd name="T67" fmla="*/ 65 h 1220"/>
                  <a:gd name="T68" fmla="*/ 458 w 1363"/>
                  <a:gd name="T69" fmla="*/ 73 h 1220"/>
                  <a:gd name="T70" fmla="*/ 466 w 1363"/>
                  <a:gd name="T71" fmla="*/ 128 h 1220"/>
                  <a:gd name="T72" fmla="*/ 469 w 1363"/>
                  <a:gd name="T73" fmla="*/ 162 h 1220"/>
                  <a:gd name="T74" fmla="*/ 473 w 1363"/>
                  <a:gd name="T75" fmla="*/ 185 h 1220"/>
                  <a:gd name="T76" fmla="*/ 468 w 1363"/>
                  <a:gd name="T77" fmla="*/ 210 h 1220"/>
                  <a:gd name="T78" fmla="*/ 467 w 1363"/>
                  <a:gd name="T79" fmla="*/ 252 h 1220"/>
                  <a:gd name="T80" fmla="*/ 457 w 1363"/>
                  <a:gd name="T81" fmla="*/ 297 h 1220"/>
                  <a:gd name="T82" fmla="*/ 444 w 1363"/>
                  <a:gd name="T83" fmla="*/ 314 h 1220"/>
                  <a:gd name="T84" fmla="*/ 436 w 1363"/>
                  <a:gd name="T85" fmla="*/ 339 h 1220"/>
                  <a:gd name="T86" fmla="*/ 431 w 1363"/>
                  <a:gd name="T87" fmla="*/ 349 h 1220"/>
                  <a:gd name="T88" fmla="*/ 403 w 1363"/>
                  <a:gd name="T89" fmla="*/ 385 h 1220"/>
                  <a:gd name="T90" fmla="*/ 391 w 1363"/>
                  <a:gd name="T91" fmla="*/ 397 h 1220"/>
                  <a:gd name="T92" fmla="*/ 369 w 1363"/>
                  <a:gd name="T93" fmla="*/ 411 h 1220"/>
                  <a:gd name="T94" fmla="*/ 328 w 1363"/>
                  <a:gd name="T95" fmla="*/ 424 h 1220"/>
                  <a:gd name="T96" fmla="*/ 320 w 1363"/>
                  <a:gd name="T97" fmla="*/ 425 h 1220"/>
                  <a:gd name="T98" fmla="*/ 314 w 1363"/>
                  <a:gd name="T99" fmla="*/ 429 h 1220"/>
                  <a:gd name="T100" fmla="*/ 281 w 1363"/>
                  <a:gd name="T101" fmla="*/ 430 h 1220"/>
                  <a:gd name="T102" fmla="*/ 263 w 1363"/>
                  <a:gd name="T103" fmla="*/ 434 h 1220"/>
                  <a:gd name="T104" fmla="*/ 164 w 1363"/>
                  <a:gd name="T105" fmla="*/ 433 h 1220"/>
                  <a:gd name="T106" fmla="*/ 111 w 1363"/>
                  <a:gd name="T107" fmla="*/ 412 h 1220"/>
                  <a:gd name="T108" fmla="*/ 94 w 1363"/>
                  <a:gd name="T109" fmla="*/ 403 h 1220"/>
                  <a:gd name="T110" fmla="*/ 94 w 1363"/>
                  <a:gd name="T111" fmla="*/ 401 h 1220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w 1363"/>
                  <a:gd name="T169" fmla="*/ 0 h 1220"/>
                  <a:gd name="T170" fmla="*/ 1363 w 1363"/>
                  <a:gd name="T171" fmla="*/ 1220 h 1220"/>
                </a:gdLst>
                <a:ahLst/>
                <a:cxnLst>
                  <a:cxn ang="T112">
                    <a:pos x="T0" y="T1"/>
                  </a:cxn>
                  <a:cxn ang="T113">
                    <a:pos x="T2" y="T3"/>
                  </a:cxn>
                  <a:cxn ang="T114">
                    <a:pos x="T4" y="T5"/>
                  </a:cxn>
                  <a:cxn ang="T115">
                    <a:pos x="T6" y="T7"/>
                  </a:cxn>
                  <a:cxn ang="T116">
                    <a:pos x="T8" y="T9"/>
                  </a:cxn>
                  <a:cxn ang="T117">
                    <a:pos x="T10" y="T11"/>
                  </a:cxn>
                  <a:cxn ang="T118">
                    <a:pos x="T12" y="T13"/>
                  </a:cxn>
                  <a:cxn ang="T119">
                    <a:pos x="T14" y="T15"/>
                  </a:cxn>
                  <a:cxn ang="T120">
                    <a:pos x="T16" y="T17"/>
                  </a:cxn>
                  <a:cxn ang="T121">
                    <a:pos x="T18" y="T19"/>
                  </a:cxn>
                  <a:cxn ang="T122">
                    <a:pos x="T20" y="T21"/>
                  </a:cxn>
                  <a:cxn ang="T123">
                    <a:pos x="T22" y="T23"/>
                  </a:cxn>
                  <a:cxn ang="T124">
                    <a:pos x="T24" y="T25"/>
                  </a:cxn>
                  <a:cxn ang="T125">
                    <a:pos x="T26" y="T27"/>
                  </a:cxn>
                  <a:cxn ang="T126">
                    <a:pos x="T28" y="T29"/>
                  </a:cxn>
                  <a:cxn ang="T127">
                    <a:pos x="T30" y="T31"/>
                  </a:cxn>
                  <a:cxn ang="T128">
                    <a:pos x="T32" y="T33"/>
                  </a:cxn>
                  <a:cxn ang="T129">
                    <a:pos x="T34" y="T35"/>
                  </a:cxn>
                  <a:cxn ang="T130">
                    <a:pos x="T36" y="T37"/>
                  </a:cxn>
                  <a:cxn ang="T131">
                    <a:pos x="T38" y="T39"/>
                  </a:cxn>
                  <a:cxn ang="T132">
                    <a:pos x="T40" y="T41"/>
                  </a:cxn>
                  <a:cxn ang="T133">
                    <a:pos x="T42" y="T43"/>
                  </a:cxn>
                  <a:cxn ang="T134">
                    <a:pos x="T44" y="T45"/>
                  </a:cxn>
                  <a:cxn ang="T135">
                    <a:pos x="T46" y="T47"/>
                  </a:cxn>
                  <a:cxn ang="T136">
                    <a:pos x="T48" y="T49"/>
                  </a:cxn>
                  <a:cxn ang="T137">
                    <a:pos x="T50" y="T51"/>
                  </a:cxn>
                  <a:cxn ang="T138">
                    <a:pos x="T52" y="T53"/>
                  </a:cxn>
                  <a:cxn ang="T139">
                    <a:pos x="T54" y="T55"/>
                  </a:cxn>
                  <a:cxn ang="T140">
                    <a:pos x="T56" y="T57"/>
                  </a:cxn>
                  <a:cxn ang="T141">
                    <a:pos x="T58" y="T59"/>
                  </a:cxn>
                  <a:cxn ang="T142">
                    <a:pos x="T60" y="T61"/>
                  </a:cxn>
                  <a:cxn ang="T143">
                    <a:pos x="T62" y="T63"/>
                  </a:cxn>
                  <a:cxn ang="T144">
                    <a:pos x="T64" y="T65"/>
                  </a:cxn>
                  <a:cxn ang="T145">
                    <a:pos x="T66" y="T67"/>
                  </a:cxn>
                  <a:cxn ang="T146">
                    <a:pos x="T68" y="T69"/>
                  </a:cxn>
                  <a:cxn ang="T147">
                    <a:pos x="T70" y="T71"/>
                  </a:cxn>
                  <a:cxn ang="T148">
                    <a:pos x="T72" y="T73"/>
                  </a:cxn>
                  <a:cxn ang="T149">
                    <a:pos x="T74" y="T75"/>
                  </a:cxn>
                  <a:cxn ang="T150">
                    <a:pos x="T76" y="T77"/>
                  </a:cxn>
                  <a:cxn ang="T151">
                    <a:pos x="T78" y="T79"/>
                  </a:cxn>
                  <a:cxn ang="T152">
                    <a:pos x="T80" y="T81"/>
                  </a:cxn>
                  <a:cxn ang="T153">
                    <a:pos x="T82" y="T83"/>
                  </a:cxn>
                  <a:cxn ang="T154">
                    <a:pos x="T84" y="T85"/>
                  </a:cxn>
                  <a:cxn ang="T155">
                    <a:pos x="T86" y="T87"/>
                  </a:cxn>
                  <a:cxn ang="T156">
                    <a:pos x="T88" y="T89"/>
                  </a:cxn>
                  <a:cxn ang="T157">
                    <a:pos x="T90" y="T91"/>
                  </a:cxn>
                  <a:cxn ang="T158">
                    <a:pos x="T92" y="T93"/>
                  </a:cxn>
                  <a:cxn ang="T159">
                    <a:pos x="T94" y="T95"/>
                  </a:cxn>
                  <a:cxn ang="T160">
                    <a:pos x="T96" y="T97"/>
                  </a:cxn>
                  <a:cxn ang="T161">
                    <a:pos x="T98" y="T99"/>
                  </a:cxn>
                  <a:cxn ang="T162">
                    <a:pos x="T100" y="T101"/>
                  </a:cxn>
                  <a:cxn ang="T163">
                    <a:pos x="T102" y="T103"/>
                  </a:cxn>
                  <a:cxn ang="T164">
                    <a:pos x="T104" y="T105"/>
                  </a:cxn>
                  <a:cxn ang="T165">
                    <a:pos x="T106" y="T107"/>
                  </a:cxn>
                  <a:cxn ang="T166">
                    <a:pos x="T108" y="T109"/>
                  </a:cxn>
                  <a:cxn ang="T167">
                    <a:pos x="T110" y="T111"/>
                  </a:cxn>
                </a:cxnLst>
                <a:rect l="T168" t="T169" r="T170" b="T171"/>
                <a:pathLst>
                  <a:path w="1363" h="1220">
                    <a:moveTo>
                      <a:pt x="269" y="1127"/>
                    </a:moveTo>
                    <a:cubicBezTo>
                      <a:pt x="252" y="1110"/>
                      <a:pt x="231" y="1096"/>
                      <a:pt x="214" y="1079"/>
                    </a:cubicBezTo>
                    <a:cubicBezTo>
                      <a:pt x="201" y="1066"/>
                      <a:pt x="192" y="1055"/>
                      <a:pt x="176" y="1044"/>
                    </a:cubicBezTo>
                    <a:cubicBezTo>
                      <a:pt x="166" y="1030"/>
                      <a:pt x="158" y="1008"/>
                      <a:pt x="144" y="999"/>
                    </a:cubicBezTo>
                    <a:cubicBezTo>
                      <a:pt x="140" y="986"/>
                      <a:pt x="137" y="980"/>
                      <a:pt x="128" y="970"/>
                    </a:cubicBezTo>
                    <a:cubicBezTo>
                      <a:pt x="124" y="955"/>
                      <a:pt x="112" y="950"/>
                      <a:pt x="102" y="938"/>
                    </a:cubicBezTo>
                    <a:cubicBezTo>
                      <a:pt x="95" y="929"/>
                      <a:pt x="93" y="918"/>
                      <a:pt x="86" y="909"/>
                    </a:cubicBezTo>
                    <a:cubicBezTo>
                      <a:pt x="79" y="887"/>
                      <a:pt x="61" y="871"/>
                      <a:pt x="54" y="848"/>
                    </a:cubicBezTo>
                    <a:cubicBezTo>
                      <a:pt x="53" y="825"/>
                      <a:pt x="60" y="795"/>
                      <a:pt x="41" y="778"/>
                    </a:cubicBezTo>
                    <a:cubicBezTo>
                      <a:pt x="35" y="759"/>
                      <a:pt x="28" y="739"/>
                      <a:pt x="22" y="720"/>
                    </a:cubicBezTo>
                    <a:cubicBezTo>
                      <a:pt x="23" y="680"/>
                      <a:pt x="0" y="525"/>
                      <a:pt x="45" y="468"/>
                    </a:cubicBezTo>
                    <a:cubicBezTo>
                      <a:pt x="48" y="454"/>
                      <a:pt x="51" y="451"/>
                      <a:pt x="61" y="442"/>
                    </a:cubicBezTo>
                    <a:cubicBezTo>
                      <a:pt x="66" y="418"/>
                      <a:pt x="59" y="356"/>
                      <a:pt x="89" y="346"/>
                    </a:cubicBezTo>
                    <a:cubicBezTo>
                      <a:pt x="98" y="333"/>
                      <a:pt x="98" y="318"/>
                      <a:pt x="109" y="308"/>
                    </a:cubicBezTo>
                    <a:cubicBezTo>
                      <a:pt x="113" y="294"/>
                      <a:pt x="113" y="279"/>
                      <a:pt x="118" y="266"/>
                    </a:cubicBezTo>
                    <a:cubicBezTo>
                      <a:pt x="121" y="259"/>
                      <a:pt x="146" y="236"/>
                      <a:pt x="153" y="231"/>
                    </a:cubicBezTo>
                    <a:cubicBezTo>
                      <a:pt x="159" y="215"/>
                      <a:pt x="173" y="212"/>
                      <a:pt x="185" y="202"/>
                    </a:cubicBezTo>
                    <a:cubicBezTo>
                      <a:pt x="187" y="200"/>
                      <a:pt x="190" y="198"/>
                      <a:pt x="192" y="196"/>
                    </a:cubicBezTo>
                    <a:cubicBezTo>
                      <a:pt x="194" y="193"/>
                      <a:pt x="195" y="189"/>
                      <a:pt x="198" y="186"/>
                    </a:cubicBezTo>
                    <a:cubicBezTo>
                      <a:pt x="206" y="178"/>
                      <a:pt x="217" y="179"/>
                      <a:pt x="224" y="170"/>
                    </a:cubicBezTo>
                    <a:cubicBezTo>
                      <a:pt x="234" y="157"/>
                      <a:pt x="240" y="150"/>
                      <a:pt x="256" y="144"/>
                    </a:cubicBezTo>
                    <a:cubicBezTo>
                      <a:pt x="263" y="133"/>
                      <a:pt x="269" y="129"/>
                      <a:pt x="281" y="125"/>
                    </a:cubicBezTo>
                    <a:cubicBezTo>
                      <a:pt x="299" y="109"/>
                      <a:pt x="315" y="91"/>
                      <a:pt x="339" y="84"/>
                    </a:cubicBezTo>
                    <a:cubicBezTo>
                      <a:pt x="357" y="63"/>
                      <a:pt x="376" y="57"/>
                      <a:pt x="403" y="52"/>
                    </a:cubicBezTo>
                    <a:cubicBezTo>
                      <a:pt x="448" y="0"/>
                      <a:pt x="559" y="15"/>
                      <a:pt x="614" y="13"/>
                    </a:cubicBezTo>
                    <a:cubicBezTo>
                      <a:pt x="713" y="2"/>
                      <a:pt x="813" y="15"/>
                      <a:pt x="912" y="20"/>
                    </a:cubicBezTo>
                    <a:cubicBezTo>
                      <a:pt x="955" y="34"/>
                      <a:pt x="1013" y="31"/>
                      <a:pt x="1053" y="32"/>
                    </a:cubicBezTo>
                    <a:cubicBezTo>
                      <a:pt x="1064" y="37"/>
                      <a:pt x="1076" y="38"/>
                      <a:pt x="1088" y="42"/>
                    </a:cubicBezTo>
                    <a:cubicBezTo>
                      <a:pt x="1098" y="49"/>
                      <a:pt x="1108" y="54"/>
                      <a:pt x="1120" y="58"/>
                    </a:cubicBezTo>
                    <a:cubicBezTo>
                      <a:pt x="1144" y="74"/>
                      <a:pt x="1110" y="53"/>
                      <a:pt x="1145" y="68"/>
                    </a:cubicBezTo>
                    <a:cubicBezTo>
                      <a:pt x="1158" y="74"/>
                      <a:pt x="1167" y="86"/>
                      <a:pt x="1181" y="90"/>
                    </a:cubicBezTo>
                    <a:cubicBezTo>
                      <a:pt x="1193" y="98"/>
                      <a:pt x="1190" y="106"/>
                      <a:pt x="1200" y="116"/>
                    </a:cubicBezTo>
                    <a:cubicBezTo>
                      <a:pt x="1214" y="130"/>
                      <a:pt x="1246" y="133"/>
                      <a:pt x="1264" y="138"/>
                    </a:cubicBezTo>
                    <a:cubicBezTo>
                      <a:pt x="1274" y="155"/>
                      <a:pt x="1262" y="177"/>
                      <a:pt x="1283" y="183"/>
                    </a:cubicBezTo>
                    <a:cubicBezTo>
                      <a:pt x="1291" y="195"/>
                      <a:pt x="1304" y="200"/>
                      <a:pt x="1318" y="205"/>
                    </a:cubicBezTo>
                    <a:cubicBezTo>
                      <a:pt x="1319" y="236"/>
                      <a:pt x="1313" y="331"/>
                      <a:pt x="1341" y="359"/>
                    </a:cubicBezTo>
                    <a:cubicBezTo>
                      <a:pt x="1351" y="390"/>
                      <a:pt x="1341" y="424"/>
                      <a:pt x="1350" y="455"/>
                    </a:cubicBezTo>
                    <a:cubicBezTo>
                      <a:pt x="1353" y="476"/>
                      <a:pt x="1356" y="498"/>
                      <a:pt x="1360" y="519"/>
                    </a:cubicBezTo>
                    <a:cubicBezTo>
                      <a:pt x="1358" y="555"/>
                      <a:pt x="1363" y="565"/>
                      <a:pt x="1347" y="589"/>
                    </a:cubicBezTo>
                    <a:cubicBezTo>
                      <a:pt x="1344" y="635"/>
                      <a:pt x="1342" y="661"/>
                      <a:pt x="1344" y="708"/>
                    </a:cubicBezTo>
                    <a:cubicBezTo>
                      <a:pt x="1342" y="761"/>
                      <a:pt x="1358" y="806"/>
                      <a:pt x="1315" y="836"/>
                    </a:cubicBezTo>
                    <a:cubicBezTo>
                      <a:pt x="1304" y="853"/>
                      <a:pt x="1290" y="869"/>
                      <a:pt x="1277" y="884"/>
                    </a:cubicBezTo>
                    <a:cubicBezTo>
                      <a:pt x="1273" y="908"/>
                      <a:pt x="1268" y="934"/>
                      <a:pt x="1254" y="954"/>
                    </a:cubicBezTo>
                    <a:cubicBezTo>
                      <a:pt x="1251" y="965"/>
                      <a:pt x="1246" y="972"/>
                      <a:pt x="1238" y="980"/>
                    </a:cubicBezTo>
                    <a:cubicBezTo>
                      <a:pt x="1225" y="1020"/>
                      <a:pt x="1189" y="1055"/>
                      <a:pt x="1158" y="1082"/>
                    </a:cubicBezTo>
                    <a:cubicBezTo>
                      <a:pt x="1150" y="1107"/>
                      <a:pt x="1147" y="1106"/>
                      <a:pt x="1123" y="1117"/>
                    </a:cubicBezTo>
                    <a:cubicBezTo>
                      <a:pt x="1108" y="1134"/>
                      <a:pt x="1083" y="1148"/>
                      <a:pt x="1062" y="1156"/>
                    </a:cubicBezTo>
                    <a:cubicBezTo>
                      <a:pt x="1036" y="1196"/>
                      <a:pt x="987" y="1189"/>
                      <a:pt x="944" y="1191"/>
                    </a:cubicBezTo>
                    <a:cubicBezTo>
                      <a:pt x="936" y="1192"/>
                      <a:pt x="928" y="1191"/>
                      <a:pt x="921" y="1194"/>
                    </a:cubicBezTo>
                    <a:cubicBezTo>
                      <a:pt x="914" y="1197"/>
                      <a:pt x="910" y="1207"/>
                      <a:pt x="902" y="1207"/>
                    </a:cubicBezTo>
                    <a:cubicBezTo>
                      <a:pt x="871" y="1208"/>
                      <a:pt x="840" y="1209"/>
                      <a:pt x="809" y="1210"/>
                    </a:cubicBezTo>
                    <a:cubicBezTo>
                      <a:pt x="790" y="1215"/>
                      <a:pt x="776" y="1217"/>
                      <a:pt x="755" y="1220"/>
                    </a:cubicBezTo>
                    <a:cubicBezTo>
                      <a:pt x="661" y="1219"/>
                      <a:pt x="567" y="1219"/>
                      <a:pt x="473" y="1216"/>
                    </a:cubicBezTo>
                    <a:cubicBezTo>
                      <a:pt x="417" y="1214"/>
                      <a:pt x="369" y="1175"/>
                      <a:pt x="320" y="1159"/>
                    </a:cubicBezTo>
                    <a:cubicBezTo>
                      <a:pt x="307" y="1146"/>
                      <a:pt x="277" y="1141"/>
                      <a:pt x="269" y="1133"/>
                    </a:cubicBezTo>
                    <a:cubicBezTo>
                      <a:pt x="268" y="1132"/>
                      <a:pt x="269" y="1129"/>
                      <a:pt x="269" y="1127"/>
                    </a:cubicBezTo>
                    <a:close/>
                  </a:path>
                </a:pathLst>
              </a:custGeom>
              <a:solidFill>
                <a:srgbClr val="FFC1C1"/>
              </a:solidFill>
              <a:ln w="19050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592" name="Freeform 187"/>
              <p:cNvSpPr>
                <a:spLocks/>
              </p:cNvSpPr>
              <p:nvPr/>
            </p:nvSpPr>
            <p:spPr bwMode="auto">
              <a:xfrm>
                <a:off x="363" y="603"/>
                <a:ext cx="382" cy="310"/>
              </a:xfrm>
              <a:custGeom>
                <a:avLst/>
                <a:gdLst>
                  <a:gd name="T0" fmla="*/ 8 w 500"/>
                  <a:gd name="T1" fmla="*/ 173 h 445"/>
                  <a:gd name="T2" fmla="*/ 0 w 500"/>
                  <a:gd name="T3" fmla="*/ 159 h 445"/>
                  <a:gd name="T4" fmla="*/ 18 w 500"/>
                  <a:gd name="T5" fmla="*/ 95 h 445"/>
                  <a:gd name="T6" fmla="*/ 21 w 500"/>
                  <a:gd name="T7" fmla="*/ 90 h 445"/>
                  <a:gd name="T8" fmla="*/ 22 w 500"/>
                  <a:gd name="T9" fmla="*/ 78 h 445"/>
                  <a:gd name="T10" fmla="*/ 53 w 500"/>
                  <a:gd name="T11" fmla="*/ 47 h 445"/>
                  <a:gd name="T12" fmla="*/ 77 w 500"/>
                  <a:gd name="T13" fmla="*/ 31 h 445"/>
                  <a:gd name="T14" fmla="*/ 103 w 500"/>
                  <a:gd name="T15" fmla="*/ 18 h 445"/>
                  <a:gd name="T16" fmla="*/ 136 w 500"/>
                  <a:gd name="T17" fmla="*/ 1 h 445"/>
                  <a:gd name="T18" fmla="*/ 305 w 500"/>
                  <a:gd name="T19" fmla="*/ 11 h 445"/>
                  <a:gd name="T20" fmla="*/ 325 w 500"/>
                  <a:gd name="T21" fmla="*/ 40 h 445"/>
                  <a:gd name="T22" fmla="*/ 342 w 500"/>
                  <a:gd name="T23" fmla="*/ 47 h 445"/>
                  <a:gd name="T24" fmla="*/ 356 w 500"/>
                  <a:gd name="T25" fmla="*/ 56 h 445"/>
                  <a:gd name="T26" fmla="*/ 371 w 500"/>
                  <a:gd name="T27" fmla="*/ 85 h 445"/>
                  <a:gd name="T28" fmla="*/ 367 w 500"/>
                  <a:gd name="T29" fmla="*/ 189 h 445"/>
                  <a:gd name="T30" fmla="*/ 356 w 500"/>
                  <a:gd name="T31" fmla="*/ 207 h 445"/>
                  <a:gd name="T32" fmla="*/ 342 w 500"/>
                  <a:gd name="T33" fmla="*/ 232 h 445"/>
                  <a:gd name="T34" fmla="*/ 338 w 500"/>
                  <a:gd name="T35" fmla="*/ 242 h 445"/>
                  <a:gd name="T36" fmla="*/ 326 w 500"/>
                  <a:gd name="T37" fmla="*/ 249 h 445"/>
                  <a:gd name="T38" fmla="*/ 312 w 500"/>
                  <a:gd name="T39" fmla="*/ 264 h 445"/>
                  <a:gd name="T40" fmla="*/ 306 w 500"/>
                  <a:gd name="T41" fmla="*/ 269 h 445"/>
                  <a:gd name="T42" fmla="*/ 290 w 500"/>
                  <a:gd name="T43" fmla="*/ 286 h 445"/>
                  <a:gd name="T44" fmla="*/ 235 w 500"/>
                  <a:gd name="T45" fmla="*/ 301 h 445"/>
                  <a:gd name="T46" fmla="*/ 125 w 500"/>
                  <a:gd name="T47" fmla="*/ 299 h 445"/>
                  <a:gd name="T48" fmla="*/ 108 w 500"/>
                  <a:gd name="T49" fmla="*/ 290 h 445"/>
                  <a:gd name="T50" fmla="*/ 70 w 500"/>
                  <a:gd name="T51" fmla="*/ 268 h 445"/>
                  <a:gd name="T52" fmla="*/ 55 w 500"/>
                  <a:gd name="T53" fmla="*/ 254 h 445"/>
                  <a:gd name="T54" fmla="*/ 21 w 500"/>
                  <a:gd name="T55" fmla="*/ 212 h 445"/>
                  <a:gd name="T56" fmla="*/ 8 w 500"/>
                  <a:gd name="T57" fmla="*/ 173 h 445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w 500"/>
                  <a:gd name="T88" fmla="*/ 0 h 445"/>
                  <a:gd name="T89" fmla="*/ 500 w 500"/>
                  <a:gd name="T90" fmla="*/ 445 h 445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T87" t="T88" r="T89" b="T90"/>
                <a:pathLst>
                  <a:path w="500" h="445">
                    <a:moveTo>
                      <a:pt x="10" y="249"/>
                    </a:moveTo>
                    <a:cubicBezTo>
                      <a:pt x="5" y="242"/>
                      <a:pt x="3" y="236"/>
                      <a:pt x="0" y="228"/>
                    </a:cubicBezTo>
                    <a:cubicBezTo>
                      <a:pt x="4" y="194"/>
                      <a:pt x="1" y="162"/>
                      <a:pt x="24" y="136"/>
                    </a:cubicBezTo>
                    <a:cubicBezTo>
                      <a:pt x="25" y="134"/>
                      <a:pt x="26" y="131"/>
                      <a:pt x="27" y="129"/>
                    </a:cubicBezTo>
                    <a:cubicBezTo>
                      <a:pt x="28" y="123"/>
                      <a:pt x="27" y="117"/>
                      <a:pt x="29" y="112"/>
                    </a:cubicBezTo>
                    <a:cubicBezTo>
                      <a:pt x="31" y="104"/>
                      <a:pt x="63" y="77"/>
                      <a:pt x="70" y="67"/>
                    </a:cubicBezTo>
                    <a:cubicBezTo>
                      <a:pt x="74" y="53"/>
                      <a:pt x="89" y="50"/>
                      <a:pt x="101" y="45"/>
                    </a:cubicBezTo>
                    <a:cubicBezTo>
                      <a:pt x="106" y="28"/>
                      <a:pt x="120" y="30"/>
                      <a:pt x="135" y="26"/>
                    </a:cubicBezTo>
                    <a:cubicBezTo>
                      <a:pt x="150" y="15"/>
                      <a:pt x="160" y="7"/>
                      <a:pt x="178" y="2"/>
                    </a:cubicBezTo>
                    <a:cubicBezTo>
                      <a:pt x="408" y="4"/>
                      <a:pt x="304" y="0"/>
                      <a:pt x="399" y="16"/>
                    </a:cubicBezTo>
                    <a:cubicBezTo>
                      <a:pt x="414" y="27"/>
                      <a:pt x="415" y="44"/>
                      <a:pt x="425" y="57"/>
                    </a:cubicBezTo>
                    <a:cubicBezTo>
                      <a:pt x="430" y="63"/>
                      <a:pt x="440" y="65"/>
                      <a:pt x="447" y="67"/>
                    </a:cubicBezTo>
                    <a:cubicBezTo>
                      <a:pt x="452" y="76"/>
                      <a:pt x="458" y="75"/>
                      <a:pt x="466" y="81"/>
                    </a:cubicBezTo>
                    <a:cubicBezTo>
                      <a:pt x="470" y="97"/>
                      <a:pt x="473" y="110"/>
                      <a:pt x="485" y="122"/>
                    </a:cubicBezTo>
                    <a:cubicBezTo>
                      <a:pt x="499" y="169"/>
                      <a:pt x="500" y="225"/>
                      <a:pt x="480" y="271"/>
                    </a:cubicBezTo>
                    <a:cubicBezTo>
                      <a:pt x="478" y="286"/>
                      <a:pt x="479" y="290"/>
                      <a:pt x="466" y="297"/>
                    </a:cubicBezTo>
                    <a:cubicBezTo>
                      <a:pt x="459" y="307"/>
                      <a:pt x="453" y="321"/>
                      <a:pt x="447" y="333"/>
                    </a:cubicBezTo>
                    <a:cubicBezTo>
                      <a:pt x="445" y="338"/>
                      <a:pt x="446" y="344"/>
                      <a:pt x="442" y="348"/>
                    </a:cubicBezTo>
                    <a:cubicBezTo>
                      <a:pt x="438" y="352"/>
                      <a:pt x="427" y="357"/>
                      <a:pt x="427" y="357"/>
                    </a:cubicBezTo>
                    <a:cubicBezTo>
                      <a:pt x="419" y="370"/>
                      <a:pt x="425" y="362"/>
                      <a:pt x="408" y="379"/>
                    </a:cubicBezTo>
                    <a:cubicBezTo>
                      <a:pt x="406" y="381"/>
                      <a:pt x="401" y="386"/>
                      <a:pt x="401" y="386"/>
                    </a:cubicBezTo>
                    <a:cubicBezTo>
                      <a:pt x="397" y="400"/>
                      <a:pt x="389" y="401"/>
                      <a:pt x="379" y="410"/>
                    </a:cubicBezTo>
                    <a:cubicBezTo>
                      <a:pt x="348" y="437"/>
                      <a:pt x="369" y="428"/>
                      <a:pt x="307" y="432"/>
                    </a:cubicBezTo>
                    <a:cubicBezTo>
                      <a:pt x="261" y="445"/>
                      <a:pt x="209" y="443"/>
                      <a:pt x="163" y="429"/>
                    </a:cubicBezTo>
                    <a:cubicBezTo>
                      <a:pt x="156" y="424"/>
                      <a:pt x="149" y="423"/>
                      <a:pt x="142" y="417"/>
                    </a:cubicBezTo>
                    <a:cubicBezTo>
                      <a:pt x="125" y="403"/>
                      <a:pt x="112" y="389"/>
                      <a:pt x="91" y="384"/>
                    </a:cubicBezTo>
                    <a:cubicBezTo>
                      <a:pt x="86" y="374"/>
                      <a:pt x="79" y="373"/>
                      <a:pt x="72" y="364"/>
                    </a:cubicBezTo>
                    <a:cubicBezTo>
                      <a:pt x="56" y="343"/>
                      <a:pt x="49" y="320"/>
                      <a:pt x="27" y="304"/>
                    </a:cubicBezTo>
                    <a:cubicBezTo>
                      <a:pt x="18" y="282"/>
                      <a:pt x="10" y="275"/>
                      <a:pt x="10" y="249"/>
                    </a:cubicBezTo>
                    <a:close/>
                  </a:path>
                </a:pathLst>
              </a:custGeom>
              <a:solidFill>
                <a:srgbClr val="BFBFBF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</p:grpSp>
        <p:grpSp>
          <p:nvGrpSpPr>
            <p:cNvPr id="1560" name="Group 193"/>
            <p:cNvGrpSpPr>
              <a:grpSpLocks/>
            </p:cNvGrpSpPr>
            <p:nvPr/>
          </p:nvGrpSpPr>
          <p:grpSpPr bwMode="auto">
            <a:xfrm>
              <a:off x="3125103" y="3502211"/>
              <a:ext cx="987288" cy="903974"/>
              <a:chOff x="311" y="500"/>
              <a:chExt cx="474" cy="434"/>
            </a:xfrm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grpSpPr>
          <p:sp>
            <p:nvSpPr>
              <p:cNvPr id="1589" name="Freeform 186"/>
              <p:cNvSpPr>
                <a:spLocks/>
              </p:cNvSpPr>
              <p:nvPr/>
            </p:nvSpPr>
            <p:spPr bwMode="auto">
              <a:xfrm>
                <a:off x="311" y="500"/>
                <a:ext cx="474" cy="434"/>
              </a:xfrm>
              <a:custGeom>
                <a:avLst/>
                <a:gdLst>
                  <a:gd name="T0" fmla="*/ 94 w 1363"/>
                  <a:gd name="T1" fmla="*/ 401 h 1220"/>
                  <a:gd name="T2" fmla="*/ 74 w 1363"/>
                  <a:gd name="T3" fmla="*/ 384 h 1220"/>
                  <a:gd name="T4" fmla="*/ 61 w 1363"/>
                  <a:gd name="T5" fmla="*/ 371 h 1220"/>
                  <a:gd name="T6" fmla="*/ 50 w 1363"/>
                  <a:gd name="T7" fmla="*/ 355 h 1220"/>
                  <a:gd name="T8" fmla="*/ 45 w 1363"/>
                  <a:gd name="T9" fmla="*/ 345 h 1220"/>
                  <a:gd name="T10" fmla="*/ 35 w 1363"/>
                  <a:gd name="T11" fmla="*/ 334 h 1220"/>
                  <a:gd name="T12" fmla="*/ 30 w 1363"/>
                  <a:gd name="T13" fmla="*/ 323 h 1220"/>
                  <a:gd name="T14" fmla="*/ 19 w 1363"/>
                  <a:gd name="T15" fmla="*/ 302 h 1220"/>
                  <a:gd name="T16" fmla="*/ 14 w 1363"/>
                  <a:gd name="T17" fmla="*/ 277 h 1220"/>
                  <a:gd name="T18" fmla="*/ 8 w 1363"/>
                  <a:gd name="T19" fmla="*/ 256 h 1220"/>
                  <a:gd name="T20" fmla="*/ 16 w 1363"/>
                  <a:gd name="T21" fmla="*/ 166 h 1220"/>
                  <a:gd name="T22" fmla="*/ 21 w 1363"/>
                  <a:gd name="T23" fmla="*/ 157 h 1220"/>
                  <a:gd name="T24" fmla="*/ 31 w 1363"/>
                  <a:gd name="T25" fmla="*/ 123 h 1220"/>
                  <a:gd name="T26" fmla="*/ 38 w 1363"/>
                  <a:gd name="T27" fmla="*/ 110 h 1220"/>
                  <a:gd name="T28" fmla="*/ 41 w 1363"/>
                  <a:gd name="T29" fmla="*/ 95 h 1220"/>
                  <a:gd name="T30" fmla="*/ 53 w 1363"/>
                  <a:gd name="T31" fmla="*/ 82 h 1220"/>
                  <a:gd name="T32" fmla="*/ 64 w 1363"/>
                  <a:gd name="T33" fmla="*/ 72 h 1220"/>
                  <a:gd name="T34" fmla="*/ 67 w 1363"/>
                  <a:gd name="T35" fmla="*/ 70 h 1220"/>
                  <a:gd name="T36" fmla="*/ 69 w 1363"/>
                  <a:gd name="T37" fmla="*/ 66 h 1220"/>
                  <a:gd name="T38" fmla="*/ 78 w 1363"/>
                  <a:gd name="T39" fmla="*/ 60 h 1220"/>
                  <a:gd name="T40" fmla="*/ 89 w 1363"/>
                  <a:gd name="T41" fmla="*/ 51 h 1220"/>
                  <a:gd name="T42" fmla="*/ 98 w 1363"/>
                  <a:gd name="T43" fmla="*/ 44 h 1220"/>
                  <a:gd name="T44" fmla="*/ 118 w 1363"/>
                  <a:gd name="T45" fmla="*/ 30 h 1220"/>
                  <a:gd name="T46" fmla="*/ 140 w 1363"/>
                  <a:gd name="T47" fmla="*/ 18 h 1220"/>
                  <a:gd name="T48" fmla="*/ 214 w 1363"/>
                  <a:gd name="T49" fmla="*/ 5 h 1220"/>
                  <a:gd name="T50" fmla="*/ 317 w 1363"/>
                  <a:gd name="T51" fmla="*/ 7 h 1220"/>
                  <a:gd name="T52" fmla="*/ 366 w 1363"/>
                  <a:gd name="T53" fmla="*/ 11 h 1220"/>
                  <a:gd name="T54" fmla="*/ 378 w 1363"/>
                  <a:gd name="T55" fmla="*/ 15 h 1220"/>
                  <a:gd name="T56" fmla="*/ 389 w 1363"/>
                  <a:gd name="T57" fmla="*/ 21 h 1220"/>
                  <a:gd name="T58" fmla="*/ 398 w 1363"/>
                  <a:gd name="T59" fmla="*/ 24 h 1220"/>
                  <a:gd name="T60" fmla="*/ 411 w 1363"/>
                  <a:gd name="T61" fmla="*/ 32 h 1220"/>
                  <a:gd name="T62" fmla="*/ 417 w 1363"/>
                  <a:gd name="T63" fmla="*/ 41 h 1220"/>
                  <a:gd name="T64" fmla="*/ 440 w 1363"/>
                  <a:gd name="T65" fmla="*/ 49 h 1220"/>
                  <a:gd name="T66" fmla="*/ 446 w 1363"/>
                  <a:gd name="T67" fmla="*/ 65 h 1220"/>
                  <a:gd name="T68" fmla="*/ 458 w 1363"/>
                  <a:gd name="T69" fmla="*/ 73 h 1220"/>
                  <a:gd name="T70" fmla="*/ 466 w 1363"/>
                  <a:gd name="T71" fmla="*/ 128 h 1220"/>
                  <a:gd name="T72" fmla="*/ 469 w 1363"/>
                  <a:gd name="T73" fmla="*/ 162 h 1220"/>
                  <a:gd name="T74" fmla="*/ 473 w 1363"/>
                  <a:gd name="T75" fmla="*/ 185 h 1220"/>
                  <a:gd name="T76" fmla="*/ 468 w 1363"/>
                  <a:gd name="T77" fmla="*/ 210 h 1220"/>
                  <a:gd name="T78" fmla="*/ 467 w 1363"/>
                  <a:gd name="T79" fmla="*/ 252 h 1220"/>
                  <a:gd name="T80" fmla="*/ 457 w 1363"/>
                  <a:gd name="T81" fmla="*/ 297 h 1220"/>
                  <a:gd name="T82" fmla="*/ 444 w 1363"/>
                  <a:gd name="T83" fmla="*/ 314 h 1220"/>
                  <a:gd name="T84" fmla="*/ 436 w 1363"/>
                  <a:gd name="T85" fmla="*/ 339 h 1220"/>
                  <a:gd name="T86" fmla="*/ 431 w 1363"/>
                  <a:gd name="T87" fmla="*/ 349 h 1220"/>
                  <a:gd name="T88" fmla="*/ 403 w 1363"/>
                  <a:gd name="T89" fmla="*/ 385 h 1220"/>
                  <a:gd name="T90" fmla="*/ 391 w 1363"/>
                  <a:gd name="T91" fmla="*/ 397 h 1220"/>
                  <a:gd name="T92" fmla="*/ 369 w 1363"/>
                  <a:gd name="T93" fmla="*/ 411 h 1220"/>
                  <a:gd name="T94" fmla="*/ 328 w 1363"/>
                  <a:gd name="T95" fmla="*/ 424 h 1220"/>
                  <a:gd name="T96" fmla="*/ 320 w 1363"/>
                  <a:gd name="T97" fmla="*/ 425 h 1220"/>
                  <a:gd name="T98" fmla="*/ 314 w 1363"/>
                  <a:gd name="T99" fmla="*/ 429 h 1220"/>
                  <a:gd name="T100" fmla="*/ 281 w 1363"/>
                  <a:gd name="T101" fmla="*/ 430 h 1220"/>
                  <a:gd name="T102" fmla="*/ 263 w 1363"/>
                  <a:gd name="T103" fmla="*/ 434 h 1220"/>
                  <a:gd name="T104" fmla="*/ 164 w 1363"/>
                  <a:gd name="T105" fmla="*/ 433 h 1220"/>
                  <a:gd name="T106" fmla="*/ 111 w 1363"/>
                  <a:gd name="T107" fmla="*/ 412 h 1220"/>
                  <a:gd name="T108" fmla="*/ 94 w 1363"/>
                  <a:gd name="T109" fmla="*/ 403 h 1220"/>
                  <a:gd name="T110" fmla="*/ 94 w 1363"/>
                  <a:gd name="T111" fmla="*/ 401 h 1220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w 1363"/>
                  <a:gd name="T169" fmla="*/ 0 h 1220"/>
                  <a:gd name="T170" fmla="*/ 1363 w 1363"/>
                  <a:gd name="T171" fmla="*/ 1220 h 1220"/>
                </a:gdLst>
                <a:ahLst/>
                <a:cxnLst>
                  <a:cxn ang="T112">
                    <a:pos x="T0" y="T1"/>
                  </a:cxn>
                  <a:cxn ang="T113">
                    <a:pos x="T2" y="T3"/>
                  </a:cxn>
                  <a:cxn ang="T114">
                    <a:pos x="T4" y="T5"/>
                  </a:cxn>
                  <a:cxn ang="T115">
                    <a:pos x="T6" y="T7"/>
                  </a:cxn>
                  <a:cxn ang="T116">
                    <a:pos x="T8" y="T9"/>
                  </a:cxn>
                  <a:cxn ang="T117">
                    <a:pos x="T10" y="T11"/>
                  </a:cxn>
                  <a:cxn ang="T118">
                    <a:pos x="T12" y="T13"/>
                  </a:cxn>
                  <a:cxn ang="T119">
                    <a:pos x="T14" y="T15"/>
                  </a:cxn>
                  <a:cxn ang="T120">
                    <a:pos x="T16" y="T17"/>
                  </a:cxn>
                  <a:cxn ang="T121">
                    <a:pos x="T18" y="T19"/>
                  </a:cxn>
                  <a:cxn ang="T122">
                    <a:pos x="T20" y="T21"/>
                  </a:cxn>
                  <a:cxn ang="T123">
                    <a:pos x="T22" y="T23"/>
                  </a:cxn>
                  <a:cxn ang="T124">
                    <a:pos x="T24" y="T25"/>
                  </a:cxn>
                  <a:cxn ang="T125">
                    <a:pos x="T26" y="T27"/>
                  </a:cxn>
                  <a:cxn ang="T126">
                    <a:pos x="T28" y="T29"/>
                  </a:cxn>
                  <a:cxn ang="T127">
                    <a:pos x="T30" y="T31"/>
                  </a:cxn>
                  <a:cxn ang="T128">
                    <a:pos x="T32" y="T33"/>
                  </a:cxn>
                  <a:cxn ang="T129">
                    <a:pos x="T34" y="T35"/>
                  </a:cxn>
                  <a:cxn ang="T130">
                    <a:pos x="T36" y="T37"/>
                  </a:cxn>
                  <a:cxn ang="T131">
                    <a:pos x="T38" y="T39"/>
                  </a:cxn>
                  <a:cxn ang="T132">
                    <a:pos x="T40" y="T41"/>
                  </a:cxn>
                  <a:cxn ang="T133">
                    <a:pos x="T42" y="T43"/>
                  </a:cxn>
                  <a:cxn ang="T134">
                    <a:pos x="T44" y="T45"/>
                  </a:cxn>
                  <a:cxn ang="T135">
                    <a:pos x="T46" y="T47"/>
                  </a:cxn>
                  <a:cxn ang="T136">
                    <a:pos x="T48" y="T49"/>
                  </a:cxn>
                  <a:cxn ang="T137">
                    <a:pos x="T50" y="T51"/>
                  </a:cxn>
                  <a:cxn ang="T138">
                    <a:pos x="T52" y="T53"/>
                  </a:cxn>
                  <a:cxn ang="T139">
                    <a:pos x="T54" y="T55"/>
                  </a:cxn>
                  <a:cxn ang="T140">
                    <a:pos x="T56" y="T57"/>
                  </a:cxn>
                  <a:cxn ang="T141">
                    <a:pos x="T58" y="T59"/>
                  </a:cxn>
                  <a:cxn ang="T142">
                    <a:pos x="T60" y="T61"/>
                  </a:cxn>
                  <a:cxn ang="T143">
                    <a:pos x="T62" y="T63"/>
                  </a:cxn>
                  <a:cxn ang="T144">
                    <a:pos x="T64" y="T65"/>
                  </a:cxn>
                  <a:cxn ang="T145">
                    <a:pos x="T66" y="T67"/>
                  </a:cxn>
                  <a:cxn ang="T146">
                    <a:pos x="T68" y="T69"/>
                  </a:cxn>
                  <a:cxn ang="T147">
                    <a:pos x="T70" y="T71"/>
                  </a:cxn>
                  <a:cxn ang="T148">
                    <a:pos x="T72" y="T73"/>
                  </a:cxn>
                  <a:cxn ang="T149">
                    <a:pos x="T74" y="T75"/>
                  </a:cxn>
                  <a:cxn ang="T150">
                    <a:pos x="T76" y="T77"/>
                  </a:cxn>
                  <a:cxn ang="T151">
                    <a:pos x="T78" y="T79"/>
                  </a:cxn>
                  <a:cxn ang="T152">
                    <a:pos x="T80" y="T81"/>
                  </a:cxn>
                  <a:cxn ang="T153">
                    <a:pos x="T82" y="T83"/>
                  </a:cxn>
                  <a:cxn ang="T154">
                    <a:pos x="T84" y="T85"/>
                  </a:cxn>
                  <a:cxn ang="T155">
                    <a:pos x="T86" y="T87"/>
                  </a:cxn>
                  <a:cxn ang="T156">
                    <a:pos x="T88" y="T89"/>
                  </a:cxn>
                  <a:cxn ang="T157">
                    <a:pos x="T90" y="T91"/>
                  </a:cxn>
                  <a:cxn ang="T158">
                    <a:pos x="T92" y="T93"/>
                  </a:cxn>
                  <a:cxn ang="T159">
                    <a:pos x="T94" y="T95"/>
                  </a:cxn>
                  <a:cxn ang="T160">
                    <a:pos x="T96" y="T97"/>
                  </a:cxn>
                  <a:cxn ang="T161">
                    <a:pos x="T98" y="T99"/>
                  </a:cxn>
                  <a:cxn ang="T162">
                    <a:pos x="T100" y="T101"/>
                  </a:cxn>
                  <a:cxn ang="T163">
                    <a:pos x="T102" y="T103"/>
                  </a:cxn>
                  <a:cxn ang="T164">
                    <a:pos x="T104" y="T105"/>
                  </a:cxn>
                  <a:cxn ang="T165">
                    <a:pos x="T106" y="T107"/>
                  </a:cxn>
                  <a:cxn ang="T166">
                    <a:pos x="T108" y="T109"/>
                  </a:cxn>
                  <a:cxn ang="T167">
                    <a:pos x="T110" y="T111"/>
                  </a:cxn>
                </a:cxnLst>
                <a:rect l="T168" t="T169" r="T170" b="T171"/>
                <a:pathLst>
                  <a:path w="1363" h="1220">
                    <a:moveTo>
                      <a:pt x="269" y="1127"/>
                    </a:moveTo>
                    <a:cubicBezTo>
                      <a:pt x="252" y="1110"/>
                      <a:pt x="231" y="1096"/>
                      <a:pt x="214" y="1079"/>
                    </a:cubicBezTo>
                    <a:cubicBezTo>
                      <a:pt x="201" y="1066"/>
                      <a:pt x="192" y="1055"/>
                      <a:pt x="176" y="1044"/>
                    </a:cubicBezTo>
                    <a:cubicBezTo>
                      <a:pt x="166" y="1030"/>
                      <a:pt x="158" y="1008"/>
                      <a:pt x="144" y="999"/>
                    </a:cubicBezTo>
                    <a:cubicBezTo>
                      <a:pt x="140" y="986"/>
                      <a:pt x="137" y="980"/>
                      <a:pt x="128" y="970"/>
                    </a:cubicBezTo>
                    <a:cubicBezTo>
                      <a:pt x="124" y="955"/>
                      <a:pt x="112" y="950"/>
                      <a:pt x="102" y="938"/>
                    </a:cubicBezTo>
                    <a:cubicBezTo>
                      <a:pt x="95" y="929"/>
                      <a:pt x="93" y="918"/>
                      <a:pt x="86" y="909"/>
                    </a:cubicBezTo>
                    <a:cubicBezTo>
                      <a:pt x="79" y="887"/>
                      <a:pt x="61" y="871"/>
                      <a:pt x="54" y="848"/>
                    </a:cubicBezTo>
                    <a:cubicBezTo>
                      <a:pt x="53" y="825"/>
                      <a:pt x="60" y="795"/>
                      <a:pt x="41" y="778"/>
                    </a:cubicBezTo>
                    <a:cubicBezTo>
                      <a:pt x="35" y="759"/>
                      <a:pt x="28" y="739"/>
                      <a:pt x="22" y="720"/>
                    </a:cubicBezTo>
                    <a:cubicBezTo>
                      <a:pt x="23" y="680"/>
                      <a:pt x="0" y="525"/>
                      <a:pt x="45" y="468"/>
                    </a:cubicBezTo>
                    <a:cubicBezTo>
                      <a:pt x="48" y="454"/>
                      <a:pt x="51" y="451"/>
                      <a:pt x="61" y="442"/>
                    </a:cubicBezTo>
                    <a:cubicBezTo>
                      <a:pt x="66" y="418"/>
                      <a:pt x="59" y="356"/>
                      <a:pt x="89" y="346"/>
                    </a:cubicBezTo>
                    <a:cubicBezTo>
                      <a:pt x="98" y="333"/>
                      <a:pt x="98" y="318"/>
                      <a:pt x="109" y="308"/>
                    </a:cubicBezTo>
                    <a:cubicBezTo>
                      <a:pt x="113" y="294"/>
                      <a:pt x="113" y="279"/>
                      <a:pt x="118" y="266"/>
                    </a:cubicBezTo>
                    <a:cubicBezTo>
                      <a:pt x="121" y="259"/>
                      <a:pt x="146" y="236"/>
                      <a:pt x="153" y="231"/>
                    </a:cubicBezTo>
                    <a:cubicBezTo>
                      <a:pt x="159" y="215"/>
                      <a:pt x="173" y="212"/>
                      <a:pt x="185" y="202"/>
                    </a:cubicBezTo>
                    <a:cubicBezTo>
                      <a:pt x="187" y="200"/>
                      <a:pt x="190" y="198"/>
                      <a:pt x="192" y="196"/>
                    </a:cubicBezTo>
                    <a:cubicBezTo>
                      <a:pt x="194" y="193"/>
                      <a:pt x="195" y="189"/>
                      <a:pt x="198" y="186"/>
                    </a:cubicBezTo>
                    <a:cubicBezTo>
                      <a:pt x="206" y="178"/>
                      <a:pt x="217" y="179"/>
                      <a:pt x="224" y="170"/>
                    </a:cubicBezTo>
                    <a:cubicBezTo>
                      <a:pt x="234" y="157"/>
                      <a:pt x="240" y="150"/>
                      <a:pt x="256" y="144"/>
                    </a:cubicBezTo>
                    <a:cubicBezTo>
                      <a:pt x="263" y="133"/>
                      <a:pt x="269" y="129"/>
                      <a:pt x="281" y="125"/>
                    </a:cubicBezTo>
                    <a:cubicBezTo>
                      <a:pt x="299" y="109"/>
                      <a:pt x="315" y="91"/>
                      <a:pt x="339" y="84"/>
                    </a:cubicBezTo>
                    <a:cubicBezTo>
                      <a:pt x="357" y="63"/>
                      <a:pt x="376" y="57"/>
                      <a:pt x="403" y="52"/>
                    </a:cubicBezTo>
                    <a:cubicBezTo>
                      <a:pt x="448" y="0"/>
                      <a:pt x="559" y="15"/>
                      <a:pt x="614" y="13"/>
                    </a:cubicBezTo>
                    <a:cubicBezTo>
                      <a:pt x="713" y="2"/>
                      <a:pt x="813" y="15"/>
                      <a:pt x="912" y="20"/>
                    </a:cubicBezTo>
                    <a:cubicBezTo>
                      <a:pt x="955" y="34"/>
                      <a:pt x="1013" y="31"/>
                      <a:pt x="1053" y="32"/>
                    </a:cubicBezTo>
                    <a:cubicBezTo>
                      <a:pt x="1064" y="37"/>
                      <a:pt x="1076" y="38"/>
                      <a:pt x="1088" y="42"/>
                    </a:cubicBezTo>
                    <a:cubicBezTo>
                      <a:pt x="1098" y="49"/>
                      <a:pt x="1108" y="54"/>
                      <a:pt x="1120" y="58"/>
                    </a:cubicBezTo>
                    <a:cubicBezTo>
                      <a:pt x="1144" y="74"/>
                      <a:pt x="1110" y="53"/>
                      <a:pt x="1145" y="68"/>
                    </a:cubicBezTo>
                    <a:cubicBezTo>
                      <a:pt x="1158" y="74"/>
                      <a:pt x="1167" y="86"/>
                      <a:pt x="1181" y="90"/>
                    </a:cubicBezTo>
                    <a:cubicBezTo>
                      <a:pt x="1193" y="98"/>
                      <a:pt x="1190" y="106"/>
                      <a:pt x="1200" y="116"/>
                    </a:cubicBezTo>
                    <a:cubicBezTo>
                      <a:pt x="1214" y="130"/>
                      <a:pt x="1246" y="133"/>
                      <a:pt x="1264" y="138"/>
                    </a:cubicBezTo>
                    <a:cubicBezTo>
                      <a:pt x="1274" y="155"/>
                      <a:pt x="1262" y="177"/>
                      <a:pt x="1283" y="183"/>
                    </a:cubicBezTo>
                    <a:cubicBezTo>
                      <a:pt x="1291" y="195"/>
                      <a:pt x="1304" y="200"/>
                      <a:pt x="1318" y="205"/>
                    </a:cubicBezTo>
                    <a:cubicBezTo>
                      <a:pt x="1319" y="236"/>
                      <a:pt x="1313" y="331"/>
                      <a:pt x="1341" y="359"/>
                    </a:cubicBezTo>
                    <a:cubicBezTo>
                      <a:pt x="1351" y="390"/>
                      <a:pt x="1341" y="424"/>
                      <a:pt x="1350" y="455"/>
                    </a:cubicBezTo>
                    <a:cubicBezTo>
                      <a:pt x="1353" y="476"/>
                      <a:pt x="1356" y="498"/>
                      <a:pt x="1360" y="519"/>
                    </a:cubicBezTo>
                    <a:cubicBezTo>
                      <a:pt x="1358" y="555"/>
                      <a:pt x="1363" y="565"/>
                      <a:pt x="1347" y="589"/>
                    </a:cubicBezTo>
                    <a:cubicBezTo>
                      <a:pt x="1344" y="635"/>
                      <a:pt x="1342" y="661"/>
                      <a:pt x="1344" y="708"/>
                    </a:cubicBezTo>
                    <a:cubicBezTo>
                      <a:pt x="1342" y="761"/>
                      <a:pt x="1358" y="806"/>
                      <a:pt x="1315" y="836"/>
                    </a:cubicBezTo>
                    <a:cubicBezTo>
                      <a:pt x="1304" y="853"/>
                      <a:pt x="1290" y="869"/>
                      <a:pt x="1277" y="884"/>
                    </a:cubicBezTo>
                    <a:cubicBezTo>
                      <a:pt x="1273" y="908"/>
                      <a:pt x="1268" y="934"/>
                      <a:pt x="1254" y="954"/>
                    </a:cubicBezTo>
                    <a:cubicBezTo>
                      <a:pt x="1251" y="965"/>
                      <a:pt x="1246" y="972"/>
                      <a:pt x="1238" y="980"/>
                    </a:cubicBezTo>
                    <a:cubicBezTo>
                      <a:pt x="1225" y="1020"/>
                      <a:pt x="1189" y="1055"/>
                      <a:pt x="1158" y="1082"/>
                    </a:cubicBezTo>
                    <a:cubicBezTo>
                      <a:pt x="1150" y="1107"/>
                      <a:pt x="1147" y="1106"/>
                      <a:pt x="1123" y="1117"/>
                    </a:cubicBezTo>
                    <a:cubicBezTo>
                      <a:pt x="1108" y="1134"/>
                      <a:pt x="1083" y="1148"/>
                      <a:pt x="1062" y="1156"/>
                    </a:cubicBezTo>
                    <a:cubicBezTo>
                      <a:pt x="1036" y="1196"/>
                      <a:pt x="987" y="1189"/>
                      <a:pt x="944" y="1191"/>
                    </a:cubicBezTo>
                    <a:cubicBezTo>
                      <a:pt x="936" y="1192"/>
                      <a:pt x="928" y="1191"/>
                      <a:pt x="921" y="1194"/>
                    </a:cubicBezTo>
                    <a:cubicBezTo>
                      <a:pt x="914" y="1197"/>
                      <a:pt x="910" y="1207"/>
                      <a:pt x="902" y="1207"/>
                    </a:cubicBezTo>
                    <a:cubicBezTo>
                      <a:pt x="871" y="1208"/>
                      <a:pt x="840" y="1209"/>
                      <a:pt x="809" y="1210"/>
                    </a:cubicBezTo>
                    <a:cubicBezTo>
                      <a:pt x="790" y="1215"/>
                      <a:pt x="776" y="1217"/>
                      <a:pt x="755" y="1220"/>
                    </a:cubicBezTo>
                    <a:cubicBezTo>
                      <a:pt x="661" y="1219"/>
                      <a:pt x="567" y="1219"/>
                      <a:pt x="473" y="1216"/>
                    </a:cubicBezTo>
                    <a:cubicBezTo>
                      <a:pt x="417" y="1214"/>
                      <a:pt x="369" y="1175"/>
                      <a:pt x="320" y="1159"/>
                    </a:cubicBezTo>
                    <a:cubicBezTo>
                      <a:pt x="307" y="1146"/>
                      <a:pt x="277" y="1141"/>
                      <a:pt x="269" y="1133"/>
                    </a:cubicBezTo>
                    <a:cubicBezTo>
                      <a:pt x="268" y="1132"/>
                      <a:pt x="269" y="1129"/>
                      <a:pt x="269" y="1127"/>
                    </a:cubicBezTo>
                    <a:close/>
                  </a:path>
                </a:pathLst>
              </a:custGeom>
              <a:solidFill>
                <a:srgbClr val="FFC1C1"/>
              </a:solidFill>
              <a:ln w="19050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590" name="Freeform 187"/>
              <p:cNvSpPr>
                <a:spLocks/>
              </p:cNvSpPr>
              <p:nvPr/>
            </p:nvSpPr>
            <p:spPr bwMode="auto">
              <a:xfrm>
                <a:off x="363" y="603"/>
                <a:ext cx="382" cy="310"/>
              </a:xfrm>
              <a:custGeom>
                <a:avLst/>
                <a:gdLst>
                  <a:gd name="T0" fmla="*/ 8 w 500"/>
                  <a:gd name="T1" fmla="*/ 173 h 445"/>
                  <a:gd name="T2" fmla="*/ 0 w 500"/>
                  <a:gd name="T3" fmla="*/ 159 h 445"/>
                  <a:gd name="T4" fmla="*/ 18 w 500"/>
                  <a:gd name="T5" fmla="*/ 95 h 445"/>
                  <a:gd name="T6" fmla="*/ 21 w 500"/>
                  <a:gd name="T7" fmla="*/ 90 h 445"/>
                  <a:gd name="T8" fmla="*/ 22 w 500"/>
                  <a:gd name="T9" fmla="*/ 78 h 445"/>
                  <a:gd name="T10" fmla="*/ 53 w 500"/>
                  <a:gd name="T11" fmla="*/ 47 h 445"/>
                  <a:gd name="T12" fmla="*/ 77 w 500"/>
                  <a:gd name="T13" fmla="*/ 31 h 445"/>
                  <a:gd name="T14" fmla="*/ 103 w 500"/>
                  <a:gd name="T15" fmla="*/ 18 h 445"/>
                  <a:gd name="T16" fmla="*/ 136 w 500"/>
                  <a:gd name="T17" fmla="*/ 1 h 445"/>
                  <a:gd name="T18" fmla="*/ 305 w 500"/>
                  <a:gd name="T19" fmla="*/ 11 h 445"/>
                  <a:gd name="T20" fmla="*/ 325 w 500"/>
                  <a:gd name="T21" fmla="*/ 40 h 445"/>
                  <a:gd name="T22" fmla="*/ 342 w 500"/>
                  <a:gd name="T23" fmla="*/ 47 h 445"/>
                  <a:gd name="T24" fmla="*/ 356 w 500"/>
                  <a:gd name="T25" fmla="*/ 56 h 445"/>
                  <a:gd name="T26" fmla="*/ 371 w 500"/>
                  <a:gd name="T27" fmla="*/ 85 h 445"/>
                  <a:gd name="T28" fmla="*/ 367 w 500"/>
                  <a:gd name="T29" fmla="*/ 189 h 445"/>
                  <a:gd name="T30" fmla="*/ 356 w 500"/>
                  <a:gd name="T31" fmla="*/ 207 h 445"/>
                  <a:gd name="T32" fmla="*/ 342 w 500"/>
                  <a:gd name="T33" fmla="*/ 232 h 445"/>
                  <a:gd name="T34" fmla="*/ 338 w 500"/>
                  <a:gd name="T35" fmla="*/ 242 h 445"/>
                  <a:gd name="T36" fmla="*/ 326 w 500"/>
                  <a:gd name="T37" fmla="*/ 249 h 445"/>
                  <a:gd name="T38" fmla="*/ 312 w 500"/>
                  <a:gd name="T39" fmla="*/ 264 h 445"/>
                  <a:gd name="T40" fmla="*/ 306 w 500"/>
                  <a:gd name="T41" fmla="*/ 269 h 445"/>
                  <a:gd name="T42" fmla="*/ 290 w 500"/>
                  <a:gd name="T43" fmla="*/ 286 h 445"/>
                  <a:gd name="T44" fmla="*/ 235 w 500"/>
                  <a:gd name="T45" fmla="*/ 301 h 445"/>
                  <a:gd name="T46" fmla="*/ 125 w 500"/>
                  <a:gd name="T47" fmla="*/ 299 h 445"/>
                  <a:gd name="T48" fmla="*/ 108 w 500"/>
                  <a:gd name="T49" fmla="*/ 290 h 445"/>
                  <a:gd name="T50" fmla="*/ 70 w 500"/>
                  <a:gd name="T51" fmla="*/ 268 h 445"/>
                  <a:gd name="T52" fmla="*/ 55 w 500"/>
                  <a:gd name="T53" fmla="*/ 254 h 445"/>
                  <a:gd name="T54" fmla="*/ 21 w 500"/>
                  <a:gd name="T55" fmla="*/ 212 h 445"/>
                  <a:gd name="T56" fmla="*/ 8 w 500"/>
                  <a:gd name="T57" fmla="*/ 173 h 445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w 500"/>
                  <a:gd name="T88" fmla="*/ 0 h 445"/>
                  <a:gd name="T89" fmla="*/ 500 w 500"/>
                  <a:gd name="T90" fmla="*/ 445 h 445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T87" t="T88" r="T89" b="T90"/>
                <a:pathLst>
                  <a:path w="500" h="445">
                    <a:moveTo>
                      <a:pt x="10" y="249"/>
                    </a:moveTo>
                    <a:cubicBezTo>
                      <a:pt x="5" y="242"/>
                      <a:pt x="3" y="236"/>
                      <a:pt x="0" y="228"/>
                    </a:cubicBezTo>
                    <a:cubicBezTo>
                      <a:pt x="4" y="194"/>
                      <a:pt x="1" y="162"/>
                      <a:pt x="24" y="136"/>
                    </a:cubicBezTo>
                    <a:cubicBezTo>
                      <a:pt x="25" y="134"/>
                      <a:pt x="26" y="131"/>
                      <a:pt x="27" y="129"/>
                    </a:cubicBezTo>
                    <a:cubicBezTo>
                      <a:pt x="28" y="123"/>
                      <a:pt x="27" y="117"/>
                      <a:pt x="29" y="112"/>
                    </a:cubicBezTo>
                    <a:cubicBezTo>
                      <a:pt x="31" y="104"/>
                      <a:pt x="63" y="77"/>
                      <a:pt x="70" y="67"/>
                    </a:cubicBezTo>
                    <a:cubicBezTo>
                      <a:pt x="74" y="53"/>
                      <a:pt x="89" y="50"/>
                      <a:pt x="101" y="45"/>
                    </a:cubicBezTo>
                    <a:cubicBezTo>
                      <a:pt x="106" y="28"/>
                      <a:pt x="120" y="30"/>
                      <a:pt x="135" y="26"/>
                    </a:cubicBezTo>
                    <a:cubicBezTo>
                      <a:pt x="150" y="15"/>
                      <a:pt x="160" y="7"/>
                      <a:pt x="178" y="2"/>
                    </a:cubicBezTo>
                    <a:cubicBezTo>
                      <a:pt x="408" y="4"/>
                      <a:pt x="304" y="0"/>
                      <a:pt x="399" y="16"/>
                    </a:cubicBezTo>
                    <a:cubicBezTo>
                      <a:pt x="414" y="27"/>
                      <a:pt x="415" y="44"/>
                      <a:pt x="425" y="57"/>
                    </a:cubicBezTo>
                    <a:cubicBezTo>
                      <a:pt x="430" y="63"/>
                      <a:pt x="440" y="65"/>
                      <a:pt x="447" y="67"/>
                    </a:cubicBezTo>
                    <a:cubicBezTo>
                      <a:pt x="452" y="76"/>
                      <a:pt x="458" y="75"/>
                      <a:pt x="466" y="81"/>
                    </a:cubicBezTo>
                    <a:cubicBezTo>
                      <a:pt x="470" y="97"/>
                      <a:pt x="473" y="110"/>
                      <a:pt x="485" y="122"/>
                    </a:cubicBezTo>
                    <a:cubicBezTo>
                      <a:pt x="499" y="169"/>
                      <a:pt x="500" y="225"/>
                      <a:pt x="480" y="271"/>
                    </a:cubicBezTo>
                    <a:cubicBezTo>
                      <a:pt x="478" y="286"/>
                      <a:pt x="479" y="290"/>
                      <a:pt x="466" y="297"/>
                    </a:cubicBezTo>
                    <a:cubicBezTo>
                      <a:pt x="459" y="307"/>
                      <a:pt x="453" y="321"/>
                      <a:pt x="447" y="333"/>
                    </a:cubicBezTo>
                    <a:cubicBezTo>
                      <a:pt x="445" y="338"/>
                      <a:pt x="446" y="344"/>
                      <a:pt x="442" y="348"/>
                    </a:cubicBezTo>
                    <a:cubicBezTo>
                      <a:pt x="438" y="352"/>
                      <a:pt x="427" y="357"/>
                      <a:pt x="427" y="357"/>
                    </a:cubicBezTo>
                    <a:cubicBezTo>
                      <a:pt x="419" y="370"/>
                      <a:pt x="425" y="362"/>
                      <a:pt x="408" y="379"/>
                    </a:cubicBezTo>
                    <a:cubicBezTo>
                      <a:pt x="406" y="381"/>
                      <a:pt x="401" y="386"/>
                      <a:pt x="401" y="386"/>
                    </a:cubicBezTo>
                    <a:cubicBezTo>
                      <a:pt x="397" y="400"/>
                      <a:pt x="389" y="401"/>
                      <a:pt x="379" y="410"/>
                    </a:cubicBezTo>
                    <a:cubicBezTo>
                      <a:pt x="348" y="437"/>
                      <a:pt x="369" y="428"/>
                      <a:pt x="307" y="432"/>
                    </a:cubicBezTo>
                    <a:cubicBezTo>
                      <a:pt x="261" y="445"/>
                      <a:pt x="209" y="443"/>
                      <a:pt x="163" y="429"/>
                    </a:cubicBezTo>
                    <a:cubicBezTo>
                      <a:pt x="156" y="424"/>
                      <a:pt x="149" y="423"/>
                      <a:pt x="142" y="417"/>
                    </a:cubicBezTo>
                    <a:cubicBezTo>
                      <a:pt x="125" y="403"/>
                      <a:pt x="112" y="389"/>
                      <a:pt x="91" y="384"/>
                    </a:cubicBezTo>
                    <a:cubicBezTo>
                      <a:pt x="86" y="374"/>
                      <a:pt x="79" y="373"/>
                      <a:pt x="72" y="364"/>
                    </a:cubicBezTo>
                    <a:cubicBezTo>
                      <a:pt x="56" y="343"/>
                      <a:pt x="49" y="320"/>
                      <a:pt x="27" y="304"/>
                    </a:cubicBezTo>
                    <a:cubicBezTo>
                      <a:pt x="18" y="282"/>
                      <a:pt x="10" y="275"/>
                      <a:pt x="10" y="249"/>
                    </a:cubicBezTo>
                    <a:close/>
                  </a:path>
                </a:pathLst>
              </a:custGeom>
              <a:solidFill>
                <a:srgbClr val="BFBFBF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</p:grpSp>
        <p:grpSp>
          <p:nvGrpSpPr>
            <p:cNvPr id="1561" name="Group 629"/>
            <p:cNvGrpSpPr/>
            <p:nvPr/>
          </p:nvGrpSpPr>
          <p:grpSpPr>
            <a:xfrm>
              <a:off x="3943347" y="2997134"/>
              <a:ext cx="987288" cy="903975"/>
              <a:chOff x="3171214" y="2912992"/>
              <a:chExt cx="987288" cy="903975"/>
            </a:xfrm>
          </p:grpSpPr>
          <p:grpSp>
            <p:nvGrpSpPr>
              <p:cNvPr id="1585" name="Group 193"/>
              <p:cNvGrpSpPr>
                <a:grpSpLocks/>
              </p:cNvGrpSpPr>
              <p:nvPr/>
            </p:nvGrpSpPr>
            <p:grpSpPr bwMode="auto">
              <a:xfrm>
                <a:off x="3171214" y="2912992"/>
                <a:ext cx="987288" cy="903975"/>
                <a:chOff x="311" y="500"/>
                <a:chExt cx="474" cy="434"/>
              </a:xfrm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grpSpPr>
            <p:sp>
              <p:nvSpPr>
                <p:cNvPr id="1587" name="Freeform 186"/>
                <p:cNvSpPr>
                  <a:spLocks/>
                </p:cNvSpPr>
                <p:nvPr/>
              </p:nvSpPr>
              <p:spPr bwMode="auto">
                <a:xfrm>
                  <a:off x="311" y="500"/>
                  <a:ext cx="474" cy="434"/>
                </a:xfrm>
                <a:custGeom>
                  <a:avLst/>
                  <a:gdLst>
                    <a:gd name="T0" fmla="*/ 94 w 1363"/>
                    <a:gd name="T1" fmla="*/ 401 h 1220"/>
                    <a:gd name="T2" fmla="*/ 74 w 1363"/>
                    <a:gd name="T3" fmla="*/ 384 h 1220"/>
                    <a:gd name="T4" fmla="*/ 61 w 1363"/>
                    <a:gd name="T5" fmla="*/ 371 h 1220"/>
                    <a:gd name="T6" fmla="*/ 50 w 1363"/>
                    <a:gd name="T7" fmla="*/ 355 h 1220"/>
                    <a:gd name="T8" fmla="*/ 45 w 1363"/>
                    <a:gd name="T9" fmla="*/ 345 h 1220"/>
                    <a:gd name="T10" fmla="*/ 35 w 1363"/>
                    <a:gd name="T11" fmla="*/ 334 h 1220"/>
                    <a:gd name="T12" fmla="*/ 30 w 1363"/>
                    <a:gd name="T13" fmla="*/ 323 h 1220"/>
                    <a:gd name="T14" fmla="*/ 19 w 1363"/>
                    <a:gd name="T15" fmla="*/ 302 h 1220"/>
                    <a:gd name="T16" fmla="*/ 14 w 1363"/>
                    <a:gd name="T17" fmla="*/ 277 h 1220"/>
                    <a:gd name="T18" fmla="*/ 8 w 1363"/>
                    <a:gd name="T19" fmla="*/ 256 h 1220"/>
                    <a:gd name="T20" fmla="*/ 16 w 1363"/>
                    <a:gd name="T21" fmla="*/ 166 h 1220"/>
                    <a:gd name="T22" fmla="*/ 21 w 1363"/>
                    <a:gd name="T23" fmla="*/ 157 h 1220"/>
                    <a:gd name="T24" fmla="*/ 31 w 1363"/>
                    <a:gd name="T25" fmla="*/ 123 h 1220"/>
                    <a:gd name="T26" fmla="*/ 38 w 1363"/>
                    <a:gd name="T27" fmla="*/ 110 h 1220"/>
                    <a:gd name="T28" fmla="*/ 41 w 1363"/>
                    <a:gd name="T29" fmla="*/ 95 h 1220"/>
                    <a:gd name="T30" fmla="*/ 53 w 1363"/>
                    <a:gd name="T31" fmla="*/ 82 h 1220"/>
                    <a:gd name="T32" fmla="*/ 64 w 1363"/>
                    <a:gd name="T33" fmla="*/ 72 h 1220"/>
                    <a:gd name="T34" fmla="*/ 67 w 1363"/>
                    <a:gd name="T35" fmla="*/ 70 h 1220"/>
                    <a:gd name="T36" fmla="*/ 69 w 1363"/>
                    <a:gd name="T37" fmla="*/ 66 h 1220"/>
                    <a:gd name="T38" fmla="*/ 78 w 1363"/>
                    <a:gd name="T39" fmla="*/ 60 h 1220"/>
                    <a:gd name="T40" fmla="*/ 89 w 1363"/>
                    <a:gd name="T41" fmla="*/ 51 h 1220"/>
                    <a:gd name="T42" fmla="*/ 98 w 1363"/>
                    <a:gd name="T43" fmla="*/ 44 h 1220"/>
                    <a:gd name="T44" fmla="*/ 118 w 1363"/>
                    <a:gd name="T45" fmla="*/ 30 h 1220"/>
                    <a:gd name="T46" fmla="*/ 140 w 1363"/>
                    <a:gd name="T47" fmla="*/ 18 h 1220"/>
                    <a:gd name="T48" fmla="*/ 214 w 1363"/>
                    <a:gd name="T49" fmla="*/ 5 h 1220"/>
                    <a:gd name="T50" fmla="*/ 317 w 1363"/>
                    <a:gd name="T51" fmla="*/ 7 h 1220"/>
                    <a:gd name="T52" fmla="*/ 366 w 1363"/>
                    <a:gd name="T53" fmla="*/ 11 h 1220"/>
                    <a:gd name="T54" fmla="*/ 378 w 1363"/>
                    <a:gd name="T55" fmla="*/ 15 h 1220"/>
                    <a:gd name="T56" fmla="*/ 389 w 1363"/>
                    <a:gd name="T57" fmla="*/ 21 h 1220"/>
                    <a:gd name="T58" fmla="*/ 398 w 1363"/>
                    <a:gd name="T59" fmla="*/ 24 h 1220"/>
                    <a:gd name="T60" fmla="*/ 411 w 1363"/>
                    <a:gd name="T61" fmla="*/ 32 h 1220"/>
                    <a:gd name="T62" fmla="*/ 417 w 1363"/>
                    <a:gd name="T63" fmla="*/ 41 h 1220"/>
                    <a:gd name="T64" fmla="*/ 440 w 1363"/>
                    <a:gd name="T65" fmla="*/ 49 h 1220"/>
                    <a:gd name="T66" fmla="*/ 446 w 1363"/>
                    <a:gd name="T67" fmla="*/ 65 h 1220"/>
                    <a:gd name="T68" fmla="*/ 458 w 1363"/>
                    <a:gd name="T69" fmla="*/ 73 h 1220"/>
                    <a:gd name="T70" fmla="*/ 466 w 1363"/>
                    <a:gd name="T71" fmla="*/ 128 h 1220"/>
                    <a:gd name="T72" fmla="*/ 469 w 1363"/>
                    <a:gd name="T73" fmla="*/ 162 h 1220"/>
                    <a:gd name="T74" fmla="*/ 473 w 1363"/>
                    <a:gd name="T75" fmla="*/ 185 h 1220"/>
                    <a:gd name="T76" fmla="*/ 468 w 1363"/>
                    <a:gd name="T77" fmla="*/ 210 h 1220"/>
                    <a:gd name="T78" fmla="*/ 467 w 1363"/>
                    <a:gd name="T79" fmla="*/ 252 h 1220"/>
                    <a:gd name="T80" fmla="*/ 457 w 1363"/>
                    <a:gd name="T81" fmla="*/ 297 h 1220"/>
                    <a:gd name="T82" fmla="*/ 444 w 1363"/>
                    <a:gd name="T83" fmla="*/ 314 h 1220"/>
                    <a:gd name="T84" fmla="*/ 436 w 1363"/>
                    <a:gd name="T85" fmla="*/ 339 h 1220"/>
                    <a:gd name="T86" fmla="*/ 431 w 1363"/>
                    <a:gd name="T87" fmla="*/ 349 h 1220"/>
                    <a:gd name="T88" fmla="*/ 403 w 1363"/>
                    <a:gd name="T89" fmla="*/ 385 h 1220"/>
                    <a:gd name="T90" fmla="*/ 391 w 1363"/>
                    <a:gd name="T91" fmla="*/ 397 h 1220"/>
                    <a:gd name="T92" fmla="*/ 369 w 1363"/>
                    <a:gd name="T93" fmla="*/ 411 h 1220"/>
                    <a:gd name="T94" fmla="*/ 328 w 1363"/>
                    <a:gd name="T95" fmla="*/ 424 h 1220"/>
                    <a:gd name="T96" fmla="*/ 320 w 1363"/>
                    <a:gd name="T97" fmla="*/ 425 h 1220"/>
                    <a:gd name="T98" fmla="*/ 314 w 1363"/>
                    <a:gd name="T99" fmla="*/ 429 h 1220"/>
                    <a:gd name="T100" fmla="*/ 281 w 1363"/>
                    <a:gd name="T101" fmla="*/ 430 h 1220"/>
                    <a:gd name="T102" fmla="*/ 263 w 1363"/>
                    <a:gd name="T103" fmla="*/ 434 h 1220"/>
                    <a:gd name="T104" fmla="*/ 164 w 1363"/>
                    <a:gd name="T105" fmla="*/ 433 h 1220"/>
                    <a:gd name="T106" fmla="*/ 111 w 1363"/>
                    <a:gd name="T107" fmla="*/ 412 h 1220"/>
                    <a:gd name="T108" fmla="*/ 94 w 1363"/>
                    <a:gd name="T109" fmla="*/ 403 h 1220"/>
                    <a:gd name="T110" fmla="*/ 94 w 1363"/>
                    <a:gd name="T111" fmla="*/ 401 h 1220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w 1363"/>
                    <a:gd name="T169" fmla="*/ 0 h 1220"/>
                    <a:gd name="T170" fmla="*/ 1363 w 1363"/>
                    <a:gd name="T171" fmla="*/ 1220 h 1220"/>
                  </a:gdLst>
                  <a:ahLst/>
                  <a:cxnLst>
                    <a:cxn ang="T112">
                      <a:pos x="T0" y="T1"/>
                    </a:cxn>
                    <a:cxn ang="T113">
                      <a:pos x="T2" y="T3"/>
                    </a:cxn>
                    <a:cxn ang="T114">
                      <a:pos x="T4" y="T5"/>
                    </a:cxn>
                    <a:cxn ang="T115">
                      <a:pos x="T6" y="T7"/>
                    </a:cxn>
                    <a:cxn ang="T116">
                      <a:pos x="T8" y="T9"/>
                    </a:cxn>
                    <a:cxn ang="T117">
                      <a:pos x="T10" y="T11"/>
                    </a:cxn>
                    <a:cxn ang="T118">
                      <a:pos x="T12" y="T13"/>
                    </a:cxn>
                    <a:cxn ang="T119">
                      <a:pos x="T14" y="T15"/>
                    </a:cxn>
                    <a:cxn ang="T120">
                      <a:pos x="T16" y="T17"/>
                    </a:cxn>
                    <a:cxn ang="T121">
                      <a:pos x="T18" y="T19"/>
                    </a:cxn>
                    <a:cxn ang="T122">
                      <a:pos x="T20" y="T21"/>
                    </a:cxn>
                    <a:cxn ang="T123">
                      <a:pos x="T22" y="T23"/>
                    </a:cxn>
                    <a:cxn ang="T124">
                      <a:pos x="T24" y="T25"/>
                    </a:cxn>
                    <a:cxn ang="T125">
                      <a:pos x="T26" y="T27"/>
                    </a:cxn>
                    <a:cxn ang="T126">
                      <a:pos x="T28" y="T29"/>
                    </a:cxn>
                    <a:cxn ang="T127">
                      <a:pos x="T30" y="T31"/>
                    </a:cxn>
                    <a:cxn ang="T128">
                      <a:pos x="T32" y="T33"/>
                    </a:cxn>
                    <a:cxn ang="T129">
                      <a:pos x="T34" y="T35"/>
                    </a:cxn>
                    <a:cxn ang="T130">
                      <a:pos x="T36" y="T37"/>
                    </a:cxn>
                    <a:cxn ang="T131">
                      <a:pos x="T38" y="T39"/>
                    </a:cxn>
                    <a:cxn ang="T132">
                      <a:pos x="T40" y="T41"/>
                    </a:cxn>
                    <a:cxn ang="T133">
                      <a:pos x="T42" y="T43"/>
                    </a:cxn>
                    <a:cxn ang="T134">
                      <a:pos x="T44" y="T45"/>
                    </a:cxn>
                    <a:cxn ang="T135">
                      <a:pos x="T46" y="T47"/>
                    </a:cxn>
                    <a:cxn ang="T136">
                      <a:pos x="T48" y="T49"/>
                    </a:cxn>
                    <a:cxn ang="T137">
                      <a:pos x="T50" y="T51"/>
                    </a:cxn>
                    <a:cxn ang="T138">
                      <a:pos x="T52" y="T53"/>
                    </a:cxn>
                    <a:cxn ang="T139">
                      <a:pos x="T54" y="T55"/>
                    </a:cxn>
                    <a:cxn ang="T140">
                      <a:pos x="T56" y="T57"/>
                    </a:cxn>
                    <a:cxn ang="T141">
                      <a:pos x="T58" y="T59"/>
                    </a:cxn>
                    <a:cxn ang="T142">
                      <a:pos x="T60" y="T61"/>
                    </a:cxn>
                    <a:cxn ang="T143">
                      <a:pos x="T62" y="T63"/>
                    </a:cxn>
                    <a:cxn ang="T144">
                      <a:pos x="T64" y="T65"/>
                    </a:cxn>
                    <a:cxn ang="T145">
                      <a:pos x="T66" y="T67"/>
                    </a:cxn>
                    <a:cxn ang="T146">
                      <a:pos x="T68" y="T69"/>
                    </a:cxn>
                    <a:cxn ang="T147">
                      <a:pos x="T70" y="T71"/>
                    </a:cxn>
                    <a:cxn ang="T148">
                      <a:pos x="T72" y="T73"/>
                    </a:cxn>
                    <a:cxn ang="T149">
                      <a:pos x="T74" y="T75"/>
                    </a:cxn>
                    <a:cxn ang="T150">
                      <a:pos x="T76" y="T77"/>
                    </a:cxn>
                    <a:cxn ang="T151">
                      <a:pos x="T78" y="T79"/>
                    </a:cxn>
                    <a:cxn ang="T152">
                      <a:pos x="T80" y="T81"/>
                    </a:cxn>
                    <a:cxn ang="T153">
                      <a:pos x="T82" y="T83"/>
                    </a:cxn>
                    <a:cxn ang="T154">
                      <a:pos x="T84" y="T85"/>
                    </a:cxn>
                    <a:cxn ang="T155">
                      <a:pos x="T86" y="T87"/>
                    </a:cxn>
                    <a:cxn ang="T156">
                      <a:pos x="T88" y="T89"/>
                    </a:cxn>
                    <a:cxn ang="T157">
                      <a:pos x="T90" y="T91"/>
                    </a:cxn>
                    <a:cxn ang="T158">
                      <a:pos x="T92" y="T93"/>
                    </a:cxn>
                    <a:cxn ang="T159">
                      <a:pos x="T94" y="T95"/>
                    </a:cxn>
                    <a:cxn ang="T160">
                      <a:pos x="T96" y="T97"/>
                    </a:cxn>
                    <a:cxn ang="T161">
                      <a:pos x="T98" y="T99"/>
                    </a:cxn>
                    <a:cxn ang="T162">
                      <a:pos x="T100" y="T101"/>
                    </a:cxn>
                    <a:cxn ang="T163">
                      <a:pos x="T102" y="T103"/>
                    </a:cxn>
                    <a:cxn ang="T164">
                      <a:pos x="T104" y="T105"/>
                    </a:cxn>
                    <a:cxn ang="T165">
                      <a:pos x="T106" y="T107"/>
                    </a:cxn>
                    <a:cxn ang="T166">
                      <a:pos x="T108" y="T109"/>
                    </a:cxn>
                    <a:cxn ang="T167">
                      <a:pos x="T110" y="T111"/>
                    </a:cxn>
                  </a:cxnLst>
                  <a:rect l="T168" t="T169" r="T170" b="T171"/>
                  <a:pathLst>
                    <a:path w="1363" h="1220">
                      <a:moveTo>
                        <a:pt x="269" y="1127"/>
                      </a:moveTo>
                      <a:cubicBezTo>
                        <a:pt x="252" y="1110"/>
                        <a:pt x="231" y="1096"/>
                        <a:pt x="214" y="1079"/>
                      </a:cubicBezTo>
                      <a:cubicBezTo>
                        <a:pt x="201" y="1066"/>
                        <a:pt x="192" y="1055"/>
                        <a:pt x="176" y="1044"/>
                      </a:cubicBezTo>
                      <a:cubicBezTo>
                        <a:pt x="166" y="1030"/>
                        <a:pt x="158" y="1008"/>
                        <a:pt x="144" y="999"/>
                      </a:cubicBezTo>
                      <a:cubicBezTo>
                        <a:pt x="140" y="986"/>
                        <a:pt x="137" y="980"/>
                        <a:pt x="128" y="970"/>
                      </a:cubicBezTo>
                      <a:cubicBezTo>
                        <a:pt x="124" y="955"/>
                        <a:pt x="112" y="950"/>
                        <a:pt x="102" y="938"/>
                      </a:cubicBezTo>
                      <a:cubicBezTo>
                        <a:pt x="95" y="929"/>
                        <a:pt x="93" y="918"/>
                        <a:pt x="86" y="909"/>
                      </a:cubicBezTo>
                      <a:cubicBezTo>
                        <a:pt x="79" y="887"/>
                        <a:pt x="61" y="871"/>
                        <a:pt x="54" y="848"/>
                      </a:cubicBezTo>
                      <a:cubicBezTo>
                        <a:pt x="53" y="825"/>
                        <a:pt x="60" y="795"/>
                        <a:pt x="41" y="778"/>
                      </a:cubicBezTo>
                      <a:cubicBezTo>
                        <a:pt x="35" y="759"/>
                        <a:pt x="28" y="739"/>
                        <a:pt x="22" y="720"/>
                      </a:cubicBezTo>
                      <a:cubicBezTo>
                        <a:pt x="23" y="680"/>
                        <a:pt x="0" y="525"/>
                        <a:pt x="45" y="468"/>
                      </a:cubicBezTo>
                      <a:cubicBezTo>
                        <a:pt x="48" y="454"/>
                        <a:pt x="51" y="451"/>
                        <a:pt x="61" y="442"/>
                      </a:cubicBezTo>
                      <a:cubicBezTo>
                        <a:pt x="66" y="418"/>
                        <a:pt x="59" y="356"/>
                        <a:pt x="89" y="346"/>
                      </a:cubicBezTo>
                      <a:cubicBezTo>
                        <a:pt x="98" y="333"/>
                        <a:pt x="98" y="318"/>
                        <a:pt x="109" y="308"/>
                      </a:cubicBezTo>
                      <a:cubicBezTo>
                        <a:pt x="113" y="294"/>
                        <a:pt x="113" y="279"/>
                        <a:pt x="118" y="266"/>
                      </a:cubicBezTo>
                      <a:cubicBezTo>
                        <a:pt x="121" y="259"/>
                        <a:pt x="146" y="236"/>
                        <a:pt x="153" y="231"/>
                      </a:cubicBezTo>
                      <a:cubicBezTo>
                        <a:pt x="159" y="215"/>
                        <a:pt x="173" y="212"/>
                        <a:pt x="185" y="202"/>
                      </a:cubicBezTo>
                      <a:cubicBezTo>
                        <a:pt x="187" y="200"/>
                        <a:pt x="190" y="198"/>
                        <a:pt x="192" y="196"/>
                      </a:cubicBezTo>
                      <a:cubicBezTo>
                        <a:pt x="194" y="193"/>
                        <a:pt x="195" y="189"/>
                        <a:pt x="198" y="186"/>
                      </a:cubicBezTo>
                      <a:cubicBezTo>
                        <a:pt x="206" y="178"/>
                        <a:pt x="217" y="179"/>
                        <a:pt x="224" y="170"/>
                      </a:cubicBezTo>
                      <a:cubicBezTo>
                        <a:pt x="234" y="157"/>
                        <a:pt x="240" y="150"/>
                        <a:pt x="256" y="144"/>
                      </a:cubicBezTo>
                      <a:cubicBezTo>
                        <a:pt x="263" y="133"/>
                        <a:pt x="269" y="129"/>
                        <a:pt x="281" y="125"/>
                      </a:cubicBezTo>
                      <a:cubicBezTo>
                        <a:pt x="299" y="109"/>
                        <a:pt x="315" y="91"/>
                        <a:pt x="339" y="84"/>
                      </a:cubicBezTo>
                      <a:cubicBezTo>
                        <a:pt x="357" y="63"/>
                        <a:pt x="376" y="57"/>
                        <a:pt x="403" y="52"/>
                      </a:cubicBezTo>
                      <a:cubicBezTo>
                        <a:pt x="448" y="0"/>
                        <a:pt x="559" y="15"/>
                        <a:pt x="614" y="13"/>
                      </a:cubicBezTo>
                      <a:cubicBezTo>
                        <a:pt x="713" y="2"/>
                        <a:pt x="813" y="15"/>
                        <a:pt x="912" y="20"/>
                      </a:cubicBezTo>
                      <a:cubicBezTo>
                        <a:pt x="955" y="34"/>
                        <a:pt x="1013" y="31"/>
                        <a:pt x="1053" y="32"/>
                      </a:cubicBezTo>
                      <a:cubicBezTo>
                        <a:pt x="1064" y="37"/>
                        <a:pt x="1076" y="38"/>
                        <a:pt x="1088" y="42"/>
                      </a:cubicBezTo>
                      <a:cubicBezTo>
                        <a:pt x="1098" y="49"/>
                        <a:pt x="1108" y="54"/>
                        <a:pt x="1120" y="58"/>
                      </a:cubicBezTo>
                      <a:cubicBezTo>
                        <a:pt x="1144" y="74"/>
                        <a:pt x="1110" y="53"/>
                        <a:pt x="1145" y="68"/>
                      </a:cubicBezTo>
                      <a:cubicBezTo>
                        <a:pt x="1158" y="74"/>
                        <a:pt x="1167" y="86"/>
                        <a:pt x="1181" y="90"/>
                      </a:cubicBezTo>
                      <a:cubicBezTo>
                        <a:pt x="1193" y="98"/>
                        <a:pt x="1190" y="106"/>
                        <a:pt x="1200" y="116"/>
                      </a:cubicBezTo>
                      <a:cubicBezTo>
                        <a:pt x="1214" y="130"/>
                        <a:pt x="1246" y="133"/>
                        <a:pt x="1264" y="138"/>
                      </a:cubicBezTo>
                      <a:cubicBezTo>
                        <a:pt x="1274" y="155"/>
                        <a:pt x="1262" y="177"/>
                        <a:pt x="1283" y="183"/>
                      </a:cubicBezTo>
                      <a:cubicBezTo>
                        <a:pt x="1291" y="195"/>
                        <a:pt x="1304" y="200"/>
                        <a:pt x="1318" y="205"/>
                      </a:cubicBezTo>
                      <a:cubicBezTo>
                        <a:pt x="1319" y="236"/>
                        <a:pt x="1313" y="331"/>
                        <a:pt x="1341" y="359"/>
                      </a:cubicBezTo>
                      <a:cubicBezTo>
                        <a:pt x="1351" y="390"/>
                        <a:pt x="1341" y="424"/>
                        <a:pt x="1350" y="455"/>
                      </a:cubicBezTo>
                      <a:cubicBezTo>
                        <a:pt x="1353" y="476"/>
                        <a:pt x="1356" y="498"/>
                        <a:pt x="1360" y="519"/>
                      </a:cubicBezTo>
                      <a:cubicBezTo>
                        <a:pt x="1358" y="555"/>
                        <a:pt x="1363" y="565"/>
                        <a:pt x="1347" y="589"/>
                      </a:cubicBezTo>
                      <a:cubicBezTo>
                        <a:pt x="1344" y="635"/>
                        <a:pt x="1342" y="661"/>
                        <a:pt x="1344" y="708"/>
                      </a:cubicBezTo>
                      <a:cubicBezTo>
                        <a:pt x="1342" y="761"/>
                        <a:pt x="1358" y="806"/>
                        <a:pt x="1315" y="836"/>
                      </a:cubicBezTo>
                      <a:cubicBezTo>
                        <a:pt x="1304" y="853"/>
                        <a:pt x="1290" y="869"/>
                        <a:pt x="1277" y="884"/>
                      </a:cubicBezTo>
                      <a:cubicBezTo>
                        <a:pt x="1273" y="908"/>
                        <a:pt x="1268" y="934"/>
                        <a:pt x="1254" y="954"/>
                      </a:cubicBezTo>
                      <a:cubicBezTo>
                        <a:pt x="1251" y="965"/>
                        <a:pt x="1246" y="972"/>
                        <a:pt x="1238" y="980"/>
                      </a:cubicBezTo>
                      <a:cubicBezTo>
                        <a:pt x="1225" y="1020"/>
                        <a:pt x="1189" y="1055"/>
                        <a:pt x="1158" y="1082"/>
                      </a:cubicBezTo>
                      <a:cubicBezTo>
                        <a:pt x="1150" y="1107"/>
                        <a:pt x="1147" y="1106"/>
                        <a:pt x="1123" y="1117"/>
                      </a:cubicBezTo>
                      <a:cubicBezTo>
                        <a:pt x="1108" y="1134"/>
                        <a:pt x="1083" y="1148"/>
                        <a:pt x="1062" y="1156"/>
                      </a:cubicBezTo>
                      <a:cubicBezTo>
                        <a:pt x="1036" y="1196"/>
                        <a:pt x="987" y="1189"/>
                        <a:pt x="944" y="1191"/>
                      </a:cubicBezTo>
                      <a:cubicBezTo>
                        <a:pt x="936" y="1192"/>
                        <a:pt x="928" y="1191"/>
                        <a:pt x="921" y="1194"/>
                      </a:cubicBezTo>
                      <a:cubicBezTo>
                        <a:pt x="914" y="1197"/>
                        <a:pt x="910" y="1207"/>
                        <a:pt x="902" y="1207"/>
                      </a:cubicBezTo>
                      <a:cubicBezTo>
                        <a:pt x="871" y="1208"/>
                        <a:pt x="840" y="1209"/>
                        <a:pt x="809" y="1210"/>
                      </a:cubicBezTo>
                      <a:cubicBezTo>
                        <a:pt x="790" y="1215"/>
                        <a:pt x="776" y="1217"/>
                        <a:pt x="755" y="1220"/>
                      </a:cubicBezTo>
                      <a:cubicBezTo>
                        <a:pt x="661" y="1219"/>
                        <a:pt x="567" y="1219"/>
                        <a:pt x="473" y="1216"/>
                      </a:cubicBezTo>
                      <a:cubicBezTo>
                        <a:pt x="417" y="1214"/>
                        <a:pt x="369" y="1175"/>
                        <a:pt x="320" y="1159"/>
                      </a:cubicBezTo>
                      <a:cubicBezTo>
                        <a:pt x="307" y="1146"/>
                        <a:pt x="277" y="1141"/>
                        <a:pt x="269" y="1133"/>
                      </a:cubicBezTo>
                      <a:cubicBezTo>
                        <a:pt x="268" y="1132"/>
                        <a:pt x="269" y="1129"/>
                        <a:pt x="269" y="1127"/>
                      </a:cubicBezTo>
                      <a:close/>
                    </a:path>
                  </a:pathLst>
                </a:custGeom>
                <a:solidFill>
                  <a:srgbClr val="FFC1C1"/>
                </a:solidFill>
                <a:ln w="19050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1588" name="Freeform 187"/>
                <p:cNvSpPr>
                  <a:spLocks/>
                </p:cNvSpPr>
                <p:nvPr/>
              </p:nvSpPr>
              <p:spPr bwMode="auto">
                <a:xfrm>
                  <a:off x="363" y="603"/>
                  <a:ext cx="382" cy="310"/>
                </a:xfrm>
                <a:custGeom>
                  <a:avLst/>
                  <a:gdLst>
                    <a:gd name="T0" fmla="*/ 8 w 500"/>
                    <a:gd name="T1" fmla="*/ 173 h 445"/>
                    <a:gd name="T2" fmla="*/ 0 w 500"/>
                    <a:gd name="T3" fmla="*/ 159 h 445"/>
                    <a:gd name="T4" fmla="*/ 18 w 500"/>
                    <a:gd name="T5" fmla="*/ 95 h 445"/>
                    <a:gd name="T6" fmla="*/ 21 w 500"/>
                    <a:gd name="T7" fmla="*/ 90 h 445"/>
                    <a:gd name="T8" fmla="*/ 22 w 500"/>
                    <a:gd name="T9" fmla="*/ 78 h 445"/>
                    <a:gd name="T10" fmla="*/ 53 w 500"/>
                    <a:gd name="T11" fmla="*/ 47 h 445"/>
                    <a:gd name="T12" fmla="*/ 77 w 500"/>
                    <a:gd name="T13" fmla="*/ 31 h 445"/>
                    <a:gd name="T14" fmla="*/ 103 w 500"/>
                    <a:gd name="T15" fmla="*/ 18 h 445"/>
                    <a:gd name="T16" fmla="*/ 136 w 500"/>
                    <a:gd name="T17" fmla="*/ 1 h 445"/>
                    <a:gd name="T18" fmla="*/ 305 w 500"/>
                    <a:gd name="T19" fmla="*/ 11 h 445"/>
                    <a:gd name="T20" fmla="*/ 325 w 500"/>
                    <a:gd name="T21" fmla="*/ 40 h 445"/>
                    <a:gd name="T22" fmla="*/ 342 w 500"/>
                    <a:gd name="T23" fmla="*/ 47 h 445"/>
                    <a:gd name="T24" fmla="*/ 356 w 500"/>
                    <a:gd name="T25" fmla="*/ 56 h 445"/>
                    <a:gd name="T26" fmla="*/ 371 w 500"/>
                    <a:gd name="T27" fmla="*/ 85 h 445"/>
                    <a:gd name="T28" fmla="*/ 367 w 500"/>
                    <a:gd name="T29" fmla="*/ 189 h 445"/>
                    <a:gd name="T30" fmla="*/ 356 w 500"/>
                    <a:gd name="T31" fmla="*/ 207 h 445"/>
                    <a:gd name="T32" fmla="*/ 342 w 500"/>
                    <a:gd name="T33" fmla="*/ 232 h 445"/>
                    <a:gd name="T34" fmla="*/ 338 w 500"/>
                    <a:gd name="T35" fmla="*/ 242 h 445"/>
                    <a:gd name="T36" fmla="*/ 326 w 500"/>
                    <a:gd name="T37" fmla="*/ 249 h 445"/>
                    <a:gd name="T38" fmla="*/ 312 w 500"/>
                    <a:gd name="T39" fmla="*/ 264 h 445"/>
                    <a:gd name="T40" fmla="*/ 306 w 500"/>
                    <a:gd name="T41" fmla="*/ 269 h 445"/>
                    <a:gd name="T42" fmla="*/ 290 w 500"/>
                    <a:gd name="T43" fmla="*/ 286 h 445"/>
                    <a:gd name="T44" fmla="*/ 235 w 500"/>
                    <a:gd name="T45" fmla="*/ 301 h 445"/>
                    <a:gd name="T46" fmla="*/ 125 w 500"/>
                    <a:gd name="T47" fmla="*/ 299 h 445"/>
                    <a:gd name="T48" fmla="*/ 108 w 500"/>
                    <a:gd name="T49" fmla="*/ 290 h 445"/>
                    <a:gd name="T50" fmla="*/ 70 w 500"/>
                    <a:gd name="T51" fmla="*/ 268 h 445"/>
                    <a:gd name="T52" fmla="*/ 55 w 500"/>
                    <a:gd name="T53" fmla="*/ 254 h 445"/>
                    <a:gd name="T54" fmla="*/ 21 w 500"/>
                    <a:gd name="T55" fmla="*/ 212 h 445"/>
                    <a:gd name="T56" fmla="*/ 8 w 500"/>
                    <a:gd name="T57" fmla="*/ 173 h 445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w 500"/>
                    <a:gd name="T88" fmla="*/ 0 h 445"/>
                    <a:gd name="T89" fmla="*/ 500 w 500"/>
                    <a:gd name="T90" fmla="*/ 445 h 445"/>
                  </a:gdLst>
                  <a:ahLst/>
                  <a:cxnLst>
                    <a:cxn ang="T58">
                      <a:pos x="T0" y="T1"/>
                    </a:cxn>
                    <a:cxn ang="T59">
                      <a:pos x="T2" y="T3"/>
                    </a:cxn>
                    <a:cxn ang="T60">
                      <a:pos x="T4" y="T5"/>
                    </a:cxn>
                    <a:cxn ang="T61">
                      <a:pos x="T6" y="T7"/>
                    </a:cxn>
                    <a:cxn ang="T62">
                      <a:pos x="T8" y="T9"/>
                    </a:cxn>
                    <a:cxn ang="T63">
                      <a:pos x="T10" y="T11"/>
                    </a:cxn>
                    <a:cxn ang="T64">
                      <a:pos x="T12" y="T13"/>
                    </a:cxn>
                    <a:cxn ang="T65">
                      <a:pos x="T14" y="T15"/>
                    </a:cxn>
                    <a:cxn ang="T66">
                      <a:pos x="T16" y="T17"/>
                    </a:cxn>
                    <a:cxn ang="T67">
                      <a:pos x="T18" y="T19"/>
                    </a:cxn>
                    <a:cxn ang="T68">
                      <a:pos x="T20" y="T21"/>
                    </a:cxn>
                    <a:cxn ang="T69">
                      <a:pos x="T22" y="T23"/>
                    </a:cxn>
                    <a:cxn ang="T70">
                      <a:pos x="T24" y="T25"/>
                    </a:cxn>
                    <a:cxn ang="T71">
                      <a:pos x="T26" y="T27"/>
                    </a:cxn>
                    <a:cxn ang="T72">
                      <a:pos x="T28" y="T29"/>
                    </a:cxn>
                    <a:cxn ang="T73">
                      <a:pos x="T30" y="T31"/>
                    </a:cxn>
                    <a:cxn ang="T74">
                      <a:pos x="T32" y="T33"/>
                    </a:cxn>
                    <a:cxn ang="T75">
                      <a:pos x="T34" y="T35"/>
                    </a:cxn>
                    <a:cxn ang="T76">
                      <a:pos x="T36" y="T37"/>
                    </a:cxn>
                    <a:cxn ang="T77">
                      <a:pos x="T38" y="T39"/>
                    </a:cxn>
                    <a:cxn ang="T78">
                      <a:pos x="T40" y="T41"/>
                    </a:cxn>
                    <a:cxn ang="T79">
                      <a:pos x="T42" y="T43"/>
                    </a:cxn>
                    <a:cxn ang="T80">
                      <a:pos x="T44" y="T45"/>
                    </a:cxn>
                    <a:cxn ang="T81">
                      <a:pos x="T46" y="T47"/>
                    </a:cxn>
                    <a:cxn ang="T82">
                      <a:pos x="T48" y="T49"/>
                    </a:cxn>
                    <a:cxn ang="T83">
                      <a:pos x="T50" y="T51"/>
                    </a:cxn>
                    <a:cxn ang="T84">
                      <a:pos x="T52" y="T53"/>
                    </a:cxn>
                    <a:cxn ang="T85">
                      <a:pos x="T54" y="T55"/>
                    </a:cxn>
                    <a:cxn ang="T86">
                      <a:pos x="T56" y="T57"/>
                    </a:cxn>
                  </a:cxnLst>
                  <a:rect l="T87" t="T88" r="T89" b="T90"/>
                  <a:pathLst>
                    <a:path w="500" h="445">
                      <a:moveTo>
                        <a:pt x="10" y="249"/>
                      </a:moveTo>
                      <a:cubicBezTo>
                        <a:pt x="5" y="242"/>
                        <a:pt x="3" y="236"/>
                        <a:pt x="0" y="228"/>
                      </a:cubicBezTo>
                      <a:cubicBezTo>
                        <a:pt x="4" y="194"/>
                        <a:pt x="1" y="162"/>
                        <a:pt x="24" y="136"/>
                      </a:cubicBezTo>
                      <a:cubicBezTo>
                        <a:pt x="25" y="134"/>
                        <a:pt x="26" y="131"/>
                        <a:pt x="27" y="129"/>
                      </a:cubicBezTo>
                      <a:cubicBezTo>
                        <a:pt x="28" y="123"/>
                        <a:pt x="27" y="117"/>
                        <a:pt x="29" y="112"/>
                      </a:cubicBezTo>
                      <a:cubicBezTo>
                        <a:pt x="31" y="104"/>
                        <a:pt x="63" y="77"/>
                        <a:pt x="70" y="67"/>
                      </a:cubicBezTo>
                      <a:cubicBezTo>
                        <a:pt x="74" y="53"/>
                        <a:pt x="89" y="50"/>
                        <a:pt x="101" y="45"/>
                      </a:cubicBezTo>
                      <a:cubicBezTo>
                        <a:pt x="106" y="28"/>
                        <a:pt x="120" y="30"/>
                        <a:pt x="135" y="26"/>
                      </a:cubicBezTo>
                      <a:cubicBezTo>
                        <a:pt x="150" y="15"/>
                        <a:pt x="160" y="7"/>
                        <a:pt x="178" y="2"/>
                      </a:cubicBezTo>
                      <a:cubicBezTo>
                        <a:pt x="408" y="4"/>
                        <a:pt x="304" y="0"/>
                        <a:pt x="399" y="16"/>
                      </a:cubicBezTo>
                      <a:cubicBezTo>
                        <a:pt x="414" y="27"/>
                        <a:pt x="415" y="44"/>
                        <a:pt x="425" y="57"/>
                      </a:cubicBezTo>
                      <a:cubicBezTo>
                        <a:pt x="430" y="63"/>
                        <a:pt x="440" y="65"/>
                        <a:pt x="447" y="67"/>
                      </a:cubicBezTo>
                      <a:cubicBezTo>
                        <a:pt x="452" y="76"/>
                        <a:pt x="458" y="75"/>
                        <a:pt x="466" y="81"/>
                      </a:cubicBezTo>
                      <a:cubicBezTo>
                        <a:pt x="470" y="97"/>
                        <a:pt x="473" y="110"/>
                        <a:pt x="485" y="122"/>
                      </a:cubicBezTo>
                      <a:cubicBezTo>
                        <a:pt x="499" y="169"/>
                        <a:pt x="500" y="225"/>
                        <a:pt x="480" y="271"/>
                      </a:cubicBezTo>
                      <a:cubicBezTo>
                        <a:pt x="478" y="286"/>
                        <a:pt x="479" y="290"/>
                        <a:pt x="466" y="297"/>
                      </a:cubicBezTo>
                      <a:cubicBezTo>
                        <a:pt x="459" y="307"/>
                        <a:pt x="453" y="321"/>
                        <a:pt x="447" y="333"/>
                      </a:cubicBezTo>
                      <a:cubicBezTo>
                        <a:pt x="445" y="338"/>
                        <a:pt x="446" y="344"/>
                        <a:pt x="442" y="348"/>
                      </a:cubicBezTo>
                      <a:cubicBezTo>
                        <a:pt x="438" y="352"/>
                        <a:pt x="427" y="357"/>
                        <a:pt x="427" y="357"/>
                      </a:cubicBezTo>
                      <a:cubicBezTo>
                        <a:pt x="419" y="370"/>
                        <a:pt x="425" y="362"/>
                        <a:pt x="408" y="379"/>
                      </a:cubicBezTo>
                      <a:cubicBezTo>
                        <a:pt x="406" y="381"/>
                        <a:pt x="401" y="386"/>
                        <a:pt x="401" y="386"/>
                      </a:cubicBezTo>
                      <a:cubicBezTo>
                        <a:pt x="397" y="400"/>
                        <a:pt x="389" y="401"/>
                        <a:pt x="379" y="410"/>
                      </a:cubicBezTo>
                      <a:cubicBezTo>
                        <a:pt x="348" y="437"/>
                        <a:pt x="369" y="428"/>
                        <a:pt x="307" y="432"/>
                      </a:cubicBezTo>
                      <a:cubicBezTo>
                        <a:pt x="261" y="445"/>
                        <a:pt x="209" y="443"/>
                        <a:pt x="163" y="429"/>
                      </a:cubicBezTo>
                      <a:cubicBezTo>
                        <a:pt x="156" y="424"/>
                        <a:pt x="149" y="423"/>
                        <a:pt x="142" y="417"/>
                      </a:cubicBezTo>
                      <a:cubicBezTo>
                        <a:pt x="125" y="403"/>
                        <a:pt x="112" y="389"/>
                        <a:pt x="91" y="384"/>
                      </a:cubicBezTo>
                      <a:cubicBezTo>
                        <a:pt x="86" y="374"/>
                        <a:pt x="79" y="373"/>
                        <a:pt x="72" y="364"/>
                      </a:cubicBezTo>
                      <a:cubicBezTo>
                        <a:pt x="56" y="343"/>
                        <a:pt x="49" y="320"/>
                        <a:pt x="27" y="304"/>
                      </a:cubicBezTo>
                      <a:cubicBezTo>
                        <a:pt x="18" y="282"/>
                        <a:pt x="10" y="275"/>
                        <a:pt x="10" y="249"/>
                      </a:cubicBezTo>
                      <a:close/>
                    </a:path>
                  </a:pathLst>
                </a:custGeom>
                <a:solidFill>
                  <a:srgbClr val="BFBFBF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dirty="0"/>
                </a:p>
              </p:txBody>
            </p:sp>
          </p:grpSp>
          <p:sp>
            <p:nvSpPr>
              <p:cNvPr id="1586" name="5-Point Star 1585"/>
              <p:cNvSpPr/>
              <p:nvPr/>
            </p:nvSpPr>
            <p:spPr>
              <a:xfrm>
                <a:off x="3436301" y="3364979"/>
                <a:ext cx="201217" cy="201217"/>
              </a:xfrm>
              <a:prstGeom prst="star5">
                <a:avLst/>
              </a:prstGeom>
              <a:solidFill>
                <a:srgbClr val="FF00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562" name="Group 193"/>
            <p:cNvGrpSpPr>
              <a:grpSpLocks/>
            </p:cNvGrpSpPr>
            <p:nvPr/>
          </p:nvGrpSpPr>
          <p:grpSpPr bwMode="auto">
            <a:xfrm>
              <a:off x="4372727" y="3808816"/>
              <a:ext cx="987288" cy="903974"/>
              <a:chOff x="311" y="500"/>
              <a:chExt cx="474" cy="434"/>
            </a:xfrm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grpSpPr>
          <p:sp>
            <p:nvSpPr>
              <p:cNvPr id="1583" name="Freeform 186"/>
              <p:cNvSpPr>
                <a:spLocks/>
              </p:cNvSpPr>
              <p:nvPr/>
            </p:nvSpPr>
            <p:spPr bwMode="auto">
              <a:xfrm>
                <a:off x="311" y="500"/>
                <a:ext cx="474" cy="434"/>
              </a:xfrm>
              <a:custGeom>
                <a:avLst/>
                <a:gdLst>
                  <a:gd name="T0" fmla="*/ 94 w 1363"/>
                  <a:gd name="T1" fmla="*/ 401 h 1220"/>
                  <a:gd name="T2" fmla="*/ 74 w 1363"/>
                  <a:gd name="T3" fmla="*/ 384 h 1220"/>
                  <a:gd name="T4" fmla="*/ 61 w 1363"/>
                  <a:gd name="T5" fmla="*/ 371 h 1220"/>
                  <a:gd name="T6" fmla="*/ 50 w 1363"/>
                  <a:gd name="T7" fmla="*/ 355 h 1220"/>
                  <a:gd name="T8" fmla="*/ 45 w 1363"/>
                  <a:gd name="T9" fmla="*/ 345 h 1220"/>
                  <a:gd name="T10" fmla="*/ 35 w 1363"/>
                  <a:gd name="T11" fmla="*/ 334 h 1220"/>
                  <a:gd name="T12" fmla="*/ 30 w 1363"/>
                  <a:gd name="T13" fmla="*/ 323 h 1220"/>
                  <a:gd name="T14" fmla="*/ 19 w 1363"/>
                  <a:gd name="T15" fmla="*/ 302 h 1220"/>
                  <a:gd name="T16" fmla="*/ 14 w 1363"/>
                  <a:gd name="T17" fmla="*/ 277 h 1220"/>
                  <a:gd name="T18" fmla="*/ 8 w 1363"/>
                  <a:gd name="T19" fmla="*/ 256 h 1220"/>
                  <a:gd name="T20" fmla="*/ 16 w 1363"/>
                  <a:gd name="T21" fmla="*/ 166 h 1220"/>
                  <a:gd name="T22" fmla="*/ 21 w 1363"/>
                  <a:gd name="T23" fmla="*/ 157 h 1220"/>
                  <a:gd name="T24" fmla="*/ 31 w 1363"/>
                  <a:gd name="T25" fmla="*/ 123 h 1220"/>
                  <a:gd name="T26" fmla="*/ 38 w 1363"/>
                  <a:gd name="T27" fmla="*/ 110 h 1220"/>
                  <a:gd name="T28" fmla="*/ 41 w 1363"/>
                  <a:gd name="T29" fmla="*/ 95 h 1220"/>
                  <a:gd name="T30" fmla="*/ 53 w 1363"/>
                  <a:gd name="T31" fmla="*/ 82 h 1220"/>
                  <a:gd name="T32" fmla="*/ 64 w 1363"/>
                  <a:gd name="T33" fmla="*/ 72 h 1220"/>
                  <a:gd name="T34" fmla="*/ 67 w 1363"/>
                  <a:gd name="T35" fmla="*/ 70 h 1220"/>
                  <a:gd name="T36" fmla="*/ 69 w 1363"/>
                  <a:gd name="T37" fmla="*/ 66 h 1220"/>
                  <a:gd name="T38" fmla="*/ 78 w 1363"/>
                  <a:gd name="T39" fmla="*/ 60 h 1220"/>
                  <a:gd name="T40" fmla="*/ 89 w 1363"/>
                  <a:gd name="T41" fmla="*/ 51 h 1220"/>
                  <a:gd name="T42" fmla="*/ 98 w 1363"/>
                  <a:gd name="T43" fmla="*/ 44 h 1220"/>
                  <a:gd name="T44" fmla="*/ 118 w 1363"/>
                  <a:gd name="T45" fmla="*/ 30 h 1220"/>
                  <a:gd name="T46" fmla="*/ 140 w 1363"/>
                  <a:gd name="T47" fmla="*/ 18 h 1220"/>
                  <a:gd name="T48" fmla="*/ 214 w 1363"/>
                  <a:gd name="T49" fmla="*/ 5 h 1220"/>
                  <a:gd name="T50" fmla="*/ 317 w 1363"/>
                  <a:gd name="T51" fmla="*/ 7 h 1220"/>
                  <a:gd name="T52" fmla="*/ 366 w 1363"/>
                  <a:gd name="T53" fmla="*/ 11 h 1220"/>
                  <a:gd name="T54" fmla="*/ 378 w 1363"/>
                  <a:gd name="T55" fmla="*/ 15 h 1220"/>
                  <a:gd name="T56" fmla="*/ 389 w 1363"/>
                  <a:gd name="T57" fmla="*/ 21 h 1220"/>
                  <a:gd name="T58" fmla="*/ 398 w 1363"/>
                  <a:gd name="T59" fmla="*/ 24 h 1220"/>
                  <a:gd name="T60" fmla="*/ 411 w 1363"/>
                  <a:gd name="T61" fmla="*/ 32 h 1220"/>
                  <a:gd name="T62" fmla="*/ 417 w 1363"/>
                  <a:gd name="T63" fmla="*/ 41 h 1220"/>
                  <a:gd name="T64" fmla="*/ 440 w 1363"/>
                  <a:gd name="T65" fmla="*/ 49 h 1220"/>
                  <a:gd name="T66" fmla="*/ 446 w 1363"/>
                  <a:gd name="T67" fmla="*/ 65 h 1220"/>
                  <a:gd name="T68" fmla="*/ 458 w 1363"/>
                  <a:gd name="T69" fmla="*/ 73 h 1220"/>
                  <a:gd name="T70" fmla="*/ 466 w 1363"/>
                  <a:gd name="T71" fmla="*/ 128 h 1220"/>
                  <a:gd name="T72" fmla="*/ 469 w 1363"/>
                  <a:gd name="T73" fmla="*/ 162 h 1220"/>
                  <a:gd name="T74" fmla="*/ 473 w 1363"/>
                  <a:gd name="T75" fmla="*/ 185 h 1220"/>
                  <a:gd name="T76" fmla="*/ 468 w 1363"/>
                  <a:gd name="T77" fmla="*/ 210 h 1220"/>
                  <a:gd name="T78" fmla="*/ 467 w 1363"/>
                  <a:gd name="T79" fmla="*/ 252 h 1220"/>
                  <a:gd name="T80" fmla="*/ 457 w 1363"/>
                  <a:gd name="T81" fmla="*/ 297 h 1220"/>
                  <a:gd name="T82" fmla="*/ 444 w 1363"/>
                  <a:gd name="T83" fmla="*/ 314 h 1220"/>
                  <a:gd name="T84" fmla="*/ 436 w 1363"/>
                  <a:gd name="T85" fmla="*/ 339 h 1220"/>
                  <a:gd name="T86" fmla="*/ 431 w 1363"/>
                  <a:gd name="T87" fmla="*/ 349 h 1220"/>
                  <a:gd name="T88" fmla="*/ 403 w 1363"/>
                  <a:gd name="T89" fmla="*/ 385 h 1220"/>
                  <a:gd name="T90" fmla="*/ 391 w 1363"/>
                  <a:gd name="T91" fmla="*/ 397 h 1220"/>
                  <a:gd name="T92" fmla="*/ 369 w 1363"/>
                  <a:gd name="T93" fmla="*/ 411 h 1220"/>
                  <a:gd name="T94" fmla="*/ 328 w 1363"/>
                  <a:gd name="T95" fmla="*/ 424 h 1220"/>
                  <a:gd name="T96" fmla="*/ 320 w 1363"/>
                  <a:gd name="T97" fmla="*/ 425 h 1220"/>
                  <a:gd name="T98" fmla="*/ 314 w 1363"/>
                  <a:gd name="T99" fmla="*/ 429 h 1220"/>
                  <a:gd name="T100" fmla="*/ 281 w 1363"/>
                  <a:gd name="T101" fmla="*/ 430 h 1220"/>
                  <a:gd name="T102" fmla="*/ 263 w 1363"/>
                  <a:gd name="T103" fmla="*/ 434 h 1220"/>
                  <a:gd name="T104" fmla="*/ 164 w 1363"/>
                  <a:gd name="T105" fmla="*/ 433 h 1220"/>
                  <a:gd name="T106" fmla="*/ 111 w 1363"/>
                  <a:gd name="T107" fmla="*/ 412 h 1220"/>
                  <a:gd name="T108" fmla="*/ 94 w 1363"/>
                  <a:gd name="T109" fmla="*/ 403 h 1220"/>
                  <a:gd name="T110" fmla="*/ 94 w 1363"/>
                  <a:gd name="T111" fmla="*/ 401 h 1220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w 1363"/>
                  <a:gd name="T169" fmla="*/ 0 h 1220"/>
                  <a:gd name="T170" fmla="*/ 1363 w 1363"/>
                  <a:gd name="T171" fmla="*/ 1220 h 1220"/>
                </a:gdLst>
                <a:ahLst/>
                <a:cxnLst>
                  <a:cxn ang="T112">
                    <a:pos x="T0" y="T1"/>
                  </a:cxn>
                  <a:cxn ang="T113">
                    <a:pos x="T2" y="T3"/>
                  </a:cxn>
                  <a:cxn ang="T114">
                    <a:pos x="T4" y="T5"/>
                  </a:cxn>
                  <a:cxn ang="T115">
                    <a:pos x="T6" y="T7"/>
                  </a:cxn>
                  <a:cxn ang="T116">
                    <a:pos x="T8" y="T9"/>
                  </a:cxn>
                  <a:cxn ang="T117">
                    <a:pos x="T10" y="T11"/>
                  </a:cxn>
                  <a:cxn ang="T118">
                    <a:pos x="T12" y="T13"/>
                  </a:cxn>
                  <a:cxn ang="T119">
                    <a:pos x="T14" y="T15"/>
                  </a:cxn>
                  <a:cxn ang="T120">
                    <a:pos x="T16" y="T17"/>
                  </a:cxn>
                  <a:cxn ang="T121">
                    <a:pos x="T18" y="T19"/>
                  </a:cxn>
                  <a:cxn ang="T122">
                    <a:pos x="T20" y="T21"/>
                  </a:cxn>
                  <a:cxn ang="T123">
                    <a:pos x="T22" y="T23"/>
                  </a:cxn>
                  <a:cxn ang="T124">
                    <a:pos x="T24" y="T25"/>
                  </a:cxn>
                  <a:cxn ang="T125">
                    <a:pos x="T26" y="T27"/>
                  </a:cxn>
                  <a:cxn ang="T126">
                    <a:pos x="T28" y="T29"/>
                  </a:cxn>
                  <a:cxn ang="T127">
                    <a:pos x="T30" y="T31"/>
                  </a:cxn>
                  <a:cxn ang="T128">
                    <a:pos x="T32" y="T33"/>
                  </a:cxn>
                  <a:cxn ang="T129">
                    <a:pos x="T34" y="T35"/>
                  </a:cxn>
                  <a:cxn ang="T130">
                    <a:pos x="T36" y="T37"/>
                  </a:cxn>
                  <a:cxn ang="T131">
                    <a:pos x="T38" y="T39"/>
                  </a:cxn>
                  <a:cxn ang="T132">
                    <a:pos x="T40" y="T41"/>
                  </a:cxn>
                  <a:cxn ang="T133">
                    <a:pos x="T42" y="T43"/>
                  </a:cxn>
                  <a:cxn ang="T134">
                    <a:pos x="T44" y="T45"/>
                  </a:cxn>
                  <a:cxn ang="T135">
                    <a:pos x="T46" y="T47"/>
                  </a:cxn>
                  <a:cxn ang="T136">
                    <a:pos x="T48" y="T49"/>
                  </a:cxn>
                  <a:cxn ang="T137">
                    <a:pos x="T50" y="T51"/>
                  </a:cxn>
                  <a:cxn ang="T138">
                    <a:pos x="T52" y="T53"/>
                  </a:cxn>
                  <a:cxn ang="T139">
                    <a:pos x="T54" y="T55"/>
                  </a:cxn>
                  <a:cxn ang="T140">
                    <a:pos x="T56" y="T57"/>
                  </a:cxn>
                  <a:cxn ang="T141">
                    <a:pos x="T58" y="T59"/>
                  </a:cxn>
                  <a:cxn ang="T142">
                    <a:pos x="T60" y="T61"/>
                  </a:cxn>
                  <a:cxn ang="T143">
                    <a:pos x="T62" y="T63"/>
                  </a:cxn>
                  <a:cxn ang="T144">
                    <a:pos x="T64" y="T65"/>
                  </a:cxn>
                  <a:cxn ang="T145">
                    <a:pos x="T66" y="T67"/>
                  </a:cxn>
                  <a:cxn ang="T146">
                    <a:pos x="T68" y="T69"/>
                  </a:cxn>
                  <a:cxn ang="T147">
                    <a:pos x="T70" y="T71"/>
                  </a:cxn>
                  <a:cxn ang="T148">
                    <a:pos x="T72" y="T73"/>
                  </a:cxn>
                  <a:cxn ang="T149">
                    <a:pos x="T74" y="T75"/>
                  </a:cxn>
                  <a:cxn ang="T150">
                    <a:pos x="T76" y="T77"/>
                  </a:cxn>
                  <a:cxn ang="T151">
                    <a:pos x="T78" y="T79"/>
                  </a:cxn>
                  <a:cxn ang="T152">
                    <a:pos x="T80" y="T81"/>
                  </a:cxn>
                  <a:cxn ang="T153">
                    <a:pos x="T82" y="T83"/>
                  </a:cxn>
                  <a:cxn ang="T154">
                    <a:pos x="T84" y="T85"/>
                  </a:cxn>
                  <a:cxn ang="T155">
                    <a:pos x="T86" y="T87"/>
                  </a:cxn>
                  <a:cxn ang="T156">
                    <a:pos x="T88" y="T89"/>
                  </a:cxn>
                  <a:cxn ang="T157">
                    <a:pos x="T90" y="T91"/>
                  </a:cxn>
                  <a:cxn ang="T158">
                    <a:pos x="T92" y="T93"/>
                  </a:cxn>
                  <a:cxn ang="T159">
                    <a:pos x="T94" y="T95"/>
                  </a:cxn>
                  <a:cxn ang="T160">
                    <a:pos x="T96" y="T97"/>
                  </a:cxn>
                  <a:cxn ang="T161">
                    <a:pos x="T98" y="T99"/>
                  </a:cxn>
                  <a:cxn ang="T162">
                    <a:pos x="T100" y="T101"/>
                  </a:cxn>
                  <a:cxn ang="T163">
                    <a:pos x="T102" y="T103"/>
                  </a:cxn>
                  <a:cxn ang="T164">
                    <a:pos x="T104" y="T105"/>
                  </a:cxn>
                  <a:cxn ang="T165">
                    <a:pos x="T106" y="T107"/>
                  </a:cxn>
                  <a:cxn ang="T166">
                    <a:pos x="T108" y="T109"/>
                  </a:cxn>
                  <a:cxn ang="T167">
                    <a:pos x="T110" y="T111"/>
                  </a:cxn>
                </a:cxnLst>
                <a:rect l="T168" t="T169" r="T170" b="T171"/>
                <a:pathLst>
                  <a:path w="1363" h="1220">
                    <a:moveTo>
                      <a:pt x="269" y="1127"/>
                    </a:moveTo>
                    <a:cubicBezTo>
                      <a:pt x="252" y="1110"/>
                      <a:pt x="231" y="1096"/>
                      <a:pt x="214" y="1079"/>
                    </a:cubicBezTo>
                    <a:cubicBezTo>
                      <a:pt x="201" y="1066"/>
                      <a:pt x="192" y="1055"/>
                      <a:pt x="176" y="1044"/>
                    </a:cubicBezTo>
                    <a:cubicBezTo>
                      <a:pt x="166" y="1030"/>
                      <a:pt x="158" y="1008"/>
                      <a:pt x="144" y="999"/>
                    </a:cubicBezTo>
                    <a:cubicBezTo>
                      <a:pt x="140" y="986"/>
                      <a:pt x="137" y="980"/>
                      <a:pt x="128" y="970"/>
                    </a:cubicBezTo>
                    <a:cubicBezTo>
                      <a:pt x="124" y="955"/>
                      <a:pt x="112" y="950"/>
                      <a:pt x="102" y="938"/>
                    </a:cubicBezTo>
                    <a:cubicBezTo>
                      <a:pt x="95" y="929"/>
                      <a:pt x="93" y="918"/>
                      <a:pt x="86" y="909"/>
                    </a:cubicBezTo>
                    <a:cubicBezTo>
                      <a:pt x="79" y="887"/>
                      <a:pt x="61" y="871"/>
                      <a:pt x="54" y="848"/>
                    </a:cubicBezTo>
                    <a:cubicBezTo>
                      <a:pt x="53" y="825"/>
                      <a:pt x="60" y="795"/>
                      <a:pt x="41" y="778"/>
                    </a:cubicBezTo>
                    <a:cubicBezTo>
                      <a:pt x="35" y="759"/>
                      <a:pt x="28" y="739"/>
                      <a:pt x="22" y="720"/>
                    </a:cubicBezTo>
                    <a:cubicBezTo>
                      <a:pt x="23" y="680"/>
                      <a:pt x="0" y="525"/>
                      <a:pt x="45" y="468"/>
                    </a:cubicBezTo>
                    <a:cubicBezTo>
                      <a:pt x="48" y="454"/>
                      <a:pt x="51" y="451"/>
                      <a:pt x="61" y="442"/>
                    </a:cubicBezTo>
                    <a:cubicBezTo>
                      <a:pt x="66" y="418"/>
                      <a:pt x="59" y="356"/>
                      <a:pt x="89" y="346"/>
                    </a:cubicBezTo>
                    <a:cubicBezTo>
                      <a:pt x="98" y="333"/>
                      <a:pt x="98" y="318"/>
                      <a:pt x="109" y="308"/>
                    </a:cubicBezTo>
                    <a:cubicBezTo>
                      <a:pt x="113" y="294"/>
                      <a:pt x="113" y="279"/>
                      <a:pt x="118" y="266"/>
                    </a:cubicBezTo>
                    <a:cubicBezTo>
                      <a:pt x="121" y="259"/>
                      <a:pt x="146" y="236"/>
                      <a:pt x="153" y="231"/>
                    </a:cubicBezTo>
                    <a:cubicBezTo>
                      <a:pt x="159" y="215"/>
                      <a:pt x="173" y="212"/>
                      <a:pt x="185" y="202"/>
                    </a:cubicBezTo>
                    <a:cubicBezTo>
                      <a:pt x="187" y="200"/>
                      <a:pt x="190" y="198"/>
                      <a:pt x="192" y="196"/>
                    </a:cubicBezTo>
                    <a:cubicBezTo>
                      <a:pt x="194" y="193"/>
                      <a:pt x="195" y="189"/>
                      <a:pt x="198" y="186"/>
                    </a:cubicBezTo>
                    <a:cubicBezTo>
                      <a:pt x="206" y="178"/>
                      <a:pt x="217" y="179"/>
                      <a:pt x="224" y="170"/>
                    </a:cubicBezTo>
                    <a:cubicBezTo>
                      <a:pt x="234" y="157"/>
                      <a:pt x="240" y="150"/>
                      <a:pt x="256" y="144"/>
                    </a:cubicBezTo>
                    <a:cubicBezTo>
                      <a:pt x="263" y="133"/>
                      <a:pt x="269" y="129"/>
                      <a:pt x="281" y="125"/>
                    </a:cubicBezTo>
                    <a:cubicBezTo>
                      <a:pt x="299" y="109"/>
                      <a:pt x="315" y="91"/>
                      <a:pt x="339" y="84"/>
                    </a:cubicBezTo>
                    <a:cubicBezTo>
                      <a:pt x="357" y="63"/>
                      <a:pt x="376" y="57"/>
                      <a:pt x="403" y="52"/>
                    </a:cubicBezTo>
                    <a:cubicBezTo>
                      <a:pt x="448" y="0"/>
                      <a:pt x="559" y="15"/>
                      <a:pt x="614" y="13"/>
                    </a:cubicBezTo>
                    <a:cubicBezTo>
                      <a:pt x="713" y="2"/>
                      <a:pt x="813" y="15"/>
                      <a:pt x="912" y="20"/>
                    </a:cubicBezTo>
                    <a:cubicBezTo>
                      <a:pt x="955" y="34"/>
                      <a:pt x="1013" y="31"/>
                      <a:pt x="1053" y="32"/>
                    </a:cubicBezTo>
                    <a:cubicBezTo>
                      <a:pt x="1064" y="37"/>
                      <a:pt x="1076" y="38"/>
                      <a:pt x="1088" y="42"/>
                    </a:cubicBezTo>
                    <a:cubicBezTo>
                      <a:pt x="1098" y="49"/>
                      <a:pt x="1108" y="54"/>
                      <a:pt x="1120" y="58"/>
                    </a:cubicBezTo>
                    <a:cubicBezTo>
                      <a:pt x="1144" y="74"/>
                      <a:pt x="1110" y="53"/>
                      <a:pt x="1145" y="68"/>
                    </a:cubicBezTo>
                    <a:cubicBezTo>
                      <a:pt x="1158" y="74"/>
                      <a:pt x="1167" y="86"/>
                      <a:pt x="1181" y="90"/>
                    </a:cubicBezTo>
                    <a:cubicBezTo>
                      <a:pt x="1193" y="98"/>
                      <a:pt x="1190" y="106"/>
                      <a:pt x="1200" y="116"/>
                    </a:cubicBezTo>
                    <a:cubicBezTo>
                      <a:pt x="1214" y="130"/>
                      <a:pt x="1246" y="133"/>
                      <a:pt x="1264" y="138"/>
                    </a:cubicBezTo>
                    <a:cubicBezTo>
                      <a:pt x="1274" y="155"/>
                      <a:pt x="1262" y="177"/>
                      <a:pt x="1283" y="183"/>
                    </a:cubicBezTo>
                    <a:cubicBezTo>
                      <a:pt x="1291" y="195"/>
                      <a:pt x="1304" y="200"/>
                      <a:pt x="1318" y="205"/>
                    </a:cubicBezTo>
                    <a:cubicBezTo>
                      <a:pt x="1319" y="236"/>
                      <a:pt x="1313" y="331"/>
                      <a:pt x="1341" y="359"/>
                    </a:cubicBezTo>
                    <a:cubicBezTo>
                      <a:pt x="1351" y="390"/>
                      <a:pt x="1341" y="424"/>
                      <a:pt x="1350" y="455"/>
                    </a:cubicBezTo>
                    <a:cubicBezTo>
                      <a:pt x="1353" y="476"/>
                      <a:pt x="1356" y="498"/>
                      <a:pt x="1360" y="519"/>
                    </a:cubicBezTo>
                    <a:cubicBezTo>
                      <a:pt x="1358" y="555"/>
                      <a:pt x="1363" y="565"/>
                      <a:pt x="1347" y="589"/>
                    </a:cubicBezTo>
                    <a:cubicBezTo>
                      <a:pt x="1344" y="635"/>
                      <a:pt x="1342" y="661"/>
                      <a:pt x="1344" y="708"/>
                    </a:cubicBezTo>
                    <a:cubicBezTo>
                      <a:pt x="1342" y="761"/>
                      <a:pt x="1358" y="806"/>
                      <a:pt x="1315" y="836"/>
                    </a:cubicBezTo>
                    <a:cubicBezTo>
                      <a:pt x="1304" y="853"/>
                      <a:pt x="1290" y="869"/>
                      <a:pt x="1277" y="884"/>
                    </a:cubicBezTo>
                    <a:cubicBezTo>
                      <a:pt x="1273" y="908"/>
                      <a:pt x="1268" y="934"/>
                      <a:pt x="1254" y="954"/>
                    </a:cubicBezTo>
                    <a:cubicBezTo>
                      <a:pt x="1251" y="965"/>
                      <a:pt x="1246" y="972"/>
                      <a:pt x="1238" y="980"/>
                    </a:cubicBezTo>
                    <a:cubicBezTo>
                      <a:pt x="1225" y="1020"/>
                      <a:pt x="1189" y="1055"/>
                      <a:pt x="1158" y="1082"/>
                    </a:cubicBezTo>
                    <a:cubicBezTo>
                      <a:pt x="1150" y="1107"/>
                      <a:pt x="1147" y="1106"/>
                      <a:pt x="1123" y="1117"/>
                    </a:cubicBezTo>
                    <a:cubicBezTo>
                      <a:pt x="1108" y="1134"/>
                      <a:pt x="1083" y="1148"/>
                      <a:pt x="1062" y="1156"/>
                    </a:cubicBezTo>
                    <a:cubicBezTo>
                      <a:pt x="1036" y="1196"/>
                      <a:pt x="987" y="1189"/>
                      <a:pt x="944" y="1191"/>
                    </a:cubicBezTo>
                    <a:cubicBezTo>
                      <a:pt x="936" y="1192"/>
                      <a:pt x="928" y="1191"/>
                      <a:pt x="921" y="1194"/>
                    </a:cubicBezTo>
                    <a:cubicBezTo>
                      <a:pt x="914" y="1197"/>
                      <a:pt x="910" y="1207"/>
                      <a:pt x="902" y="1207"/>
                    </a:cubicBezTo>
                    <a:cubicBezTo>
                      <a:pt x="871" y="1208"/>
                      <a:pt x="840" y="1209"/>
                      <a:pt x="809" y="1210"/>
                    </a:cubicBezTo>
                    <a:cubicBezTo>
                      <a:pt x="790" y="1215"/>
                      <a:pt x="776" y="1217"/>
                      <a:pt x="755" y="1220"/>
                    </a:cubicBezTo>
                    <a:cubicBezTo>
                      <a:pt x="661" y="1219"/>
                      <a:pt x="567" y="1219"/>
                      <a:pt x="473" y="1216"/>
                    </a:cubicBezTo>
                    <a:cubicBezTo>
                      <a:pt x="417" y="1214"/>
                      <a:pt x="369" y="1175"/>
                      <a:pt x="320" y="1159"/>
                    </a:cubicBezTo>
                    <a:cubicBezTo>
                      <a:pt x="307" y="1146"/>
                      <a:pt x="277" y="1141"/>
                      <a:pt x="269" y="1133"/>
                    </a:cubicBezTo>
                    <a:cubicBezTo>
                      <a:pt x="268" y="1132"/>
                      <a:pt x="269" y="1129"/>
                      <a:pt x="269" y="1127"/>
                    </a:cubicBezTo>
                    <a:close/>
                  </a:path>
                </a:pathLst>
              </a:custGeom>
              <a:solidFill>
                <a:srgbClr val="FFC1C1"/>
              </a:solidFill>
              <a:ln w="19050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584" name="Freeform 187"/>
              <p:cNvSpPr>
                <a:spLocks/>
              </p:cNvSpPr>
              <p:nvPr/>
            </p:nvSpPr>
            <p:spPr bwMode="auto">
              <a:xfrm>
                <a:off x="363" y="603"/>
                <a:ext cx="382" cy="310"/>
              </a:xfrm>
              <a:custGeom>
                <a:avLst/>
                <a:gdLst>
                  <a:gd name="T0" fmla="*/ 8 w 500"/>
                  <a:gd name="T1" fmla="*/ 173 h 445"/>
                  <a:gd name="T2" fmla="*/ 0 w 500"/>
                  <a:gd name="T3" fmla="*/ 159 h 445"/>
                  <a:gd name="T4" fmla="*/ 18 w 500"/>
                  <a:gd name="T5" fmla="*/ 95 h 445"/>
                  <a:gd name="T6" fmla="*/ 21 w 500"/>
                  <a:gd name="T7" fmla="*/ 90 h 445"/>
                  <a:gd name="T8" fmla="*/ 22 w 500"/>
                  <a:gd name="T9" fmla="*/ 78 h 445"/>
                  <a:gd name="T10" fmla="*/ 53 w 500"/>
                  <a:gd name="T11" fmla="*/ 47 h 445"/>
                  <a:gd name="T12" fmla="*/ 77 w 500"/>
                  <a:gd name="T13" fmla="*/ 31 h 445"/>
                  <a:gd name="T14" fmla="*/ 103 w 500"/>
                  <a:gd name="T15" fmla="*/ 18 h 445"/>
                  <a:gd name="T16" fmla="*/ 136 w 500"/>
                  <a:gd name="T17" fmla="*/ 1 h 445"/>
                  <a:gd name="T18" fmla="*/ 305 w 500"/>
                  <a:gd name="T19" fmla="*/ 11 h 445"/>
                  <a:gd name="T20" fmla="*/ 325 w 500"/>
                  <a:gd name="T21" fmla="*/ 40 h 445"/>
                  <a:gd name="T22" fmla="*/ 342 w 500"/>
                  <a:gd name="T23" fmla="*/ 47 h 445"/>
                  <a:gd name="T24" fmla="*/ 356 w 500"/>
                  <a:gd name="T25" fmla="*/ 56 h 445"/>
                  <a:gd name="T26" fmla="*/ 371 w 500"/>
                  <a:gd name="T27" fmla="*/ 85 h 445"/>
                  <a:gd name="T28" fmla="*/ 367 w 500"/>
                  <a:gd name="T29" fmla="*/ 189 h 445"/>
                  <a:gd name="T30" fmla="*/ 356 w 500"/>
                  <a:gd name="T31" fmla="*/ 207 h 445"/>
                  <a:gd name="T32" fmla="*/ 342 w 500"/>
                  <a:gd name="T33" fmla="*/ 232 h 445"/>
                  <a:gd name="T34" fmla="*/ 338 w 500"/>
                  <a:gd name="T35" fmla="*/ 242 h 445"/>
                  <a:gd name="T36" fmla="*/ 326 w 500"/>
                  <a:gd name="T37" fmla="*/ 249 h 445"/>
                  <a:gd name="T38" fmla="*/ 312 w 500"/>
                  <a:gd name="T39" fmla="*/ 264 h 445"/>
                  <a:gd name="T40" fmla="*/ 306 w 500"/>
                  <a:gd name="T41" fmla="*/ 269 h 445"/>
                  <a:gd name="T42" fmla="*/ 290 w 500"/>
                  <a:gd name="T43" fmla="*/ 286 h 445"/>
                  <a:gd name="T44" fmla="*/ 235 w 500"/>
                  <a:gd name="T45" fmla="*/ 301 h 445"/>
                  <a:gd name="T46" fmla="*/ 125 w 500"/>
                  <a:gd name="T47" fmla="*/ 299 h 445"/>
                  <a:gd name="T48" fmla="*/ 108 w 500"/>
                  <a:gd name="T49" fmla="*/ 290 h 445"/>
                  <a:gd name="T50" fmla="*/ 70 w 500"/>
                  <a:gd name="T51" fmla="*/ 268 h 445"/>
                  <a:gd name="T52" fmla="*/ 55 w 500"/>
                  <a:gd name="T53" fmla="*/ 254 h 445"/>
                  <a:gd name="T54" fmla="*/ 21 w 500"/>
                  <a:gd name="T55" fmla="*/ 212 h 445"/>
                  <a:gd name="T56" fmla="*/ 8 w 500"/>
                  <a:gd name="T57" fmla="*/ 173 h 445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w 500"/>
                  <a:gd name="T88" fmla="*/ 0 h 445"/>
                  <a:gd name="T89" fmla="*/ 500 w 500"/>
                  <a:gd name="T90" fmla="*/ 445 h 445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T87" t="T88" r="T89" b="T90"/>
                <a:pathLst>
                  <a:path w="500" h="445">
                    <a:moveTo>
                      <a:pt x="10" y="249"/>
                    </a:moveTo>
                    <a:cubicBezTo>
                      <a:pt x="5" y="242"/>
                      <a:pt x="3" y="236"/>
                      <a:pt x="0" y="228"/>
                    </a:cubicBezTo>
                    <a:cubicBezTo>
                      <a:pt x="4" y="194"/>
                      <a:pt x="1" y="162"/>
                      <a:pt x="24" y="136"/>
                    </a:cubicBezTo>
                    <a:cubicBezTo>
                      <a:pt x="25" y="134"/>
                      <a:pt x="26" y="131"/>
                      <a:pt x="27" y="129"/>
                    </a:cubicBezTo>
                    <a:cubicBezTo>
                      <a:pt x="28" y="123"/>
                      <a:pt x="27" y="117"/>
                      <a:pt x="29" y="112"/>
                    </a:cubicBezTo>
                    <a:cubicBezTo>
                      <a:pt x="31" y="104"/>
                      <a:pt x="63" y="77"/>
                      <a:pt x="70" y="67"/>
                    </a:cubicBezTo>
                    <a:cubicBezTo>
                      <a:pt x="74" y="53"/>
                      <a:pt x="89" y="50"/>
                      <a:pt x="101" y="45"/>
                    </a:cubicBezTo>
                    <a:cubicBezTo>
                      <a:pt x="106" y="28"/>
                      <a:pt x="120" y="30"/>
                      <a:pt x="135" y="26"/>
                    </a:cubicBezTo>
                    <a:cubicBezTo>
                      <a:pt x="150" y="15"/>
                      <a:pt x="160" y="7"/>
                      <a:pt x="178" y="2"/>
                    </a:cubicBezTo>
                    <a:cubicBezTo>
                      <a:pt x="408" y="4"/>
                      <a:pt x="304" y="0"/>
                      <a:pt x="399" y="16"/>
                    </a:cubicBezTo>
                    <a:cubicBezTo>
                      <a:pt x="414" y="27"/>
                      <a:pt x="415" y="44"/>
                      <a:pt x="425" y="57"/>
                    </a:cubicBezTo>
                    <a:cubicBezTo>
                      <a:pt x="430" y="63"/>
                      <a:pt x="440" y="65"/>
                      <a:pt x="447" y="67"/>
                    </a:cubicBezTo>
                    <a:cubicBezTo>
                      <a:pt x="452" y="76"/>
                      <a:pt x="458" y="75"/>
                      <a:pt x="466" y="81"/>
                    </a:cubicBezTo>
                    <a:cubicBezTo>
                      <a:pt x="470" y="97"/>
                      <a:pt x="473" y="110"/>
                      <a:pt x="485" y="122"/>
                    </a:cubicBezTo>
                    <a:cubicBezTo>
                      <a:pt x="499" y="169"/>
                      <a:pt x="500" y="225"/>
                      <a:pt x="480" y="271"/>
                    </a:cubicBezTo>
                    <a:cubicBezTo>
                      <a:pt x="478" y="286"/>
                      <a:pt x="479" y="290"/>
                      <a:pt x="466" y="297"/>
                    </a:cubicBezTo>
                    <a:cubicBezTo>
                      <a:pt x="459" y="307"/>
                      <a:pt x="453" y="321"/>
                      <a:pt x="447" y="333"/>
                    </a:cubicBezTo>
                    <a:cubicBezTo>
                      <a:pt x="445" y="338"/>
                      <a:pt x="446" y="344"/>
                      <a:pt x="442" y="348"/>
                    </a:cubicBezTo>
                    <a:cubicBezTo>
                      <a:pt x="438" y="352"/>
                      <a:pt x="427" y="357"/>
                      <a:pt x="427" y="357"/>
                    </a:cubicBezTo>
                    <a:cubicBezTo>
                      <a:pt x="419" y="370"/>
                      <a:pt x="425" y="362"/>
                      <a:pt x="408" y="379"/>
                    </a:cubicBezTo>
                    <a:cubicBezTo>
                      <a:pt x="406" y="381"/>
                      <a:pt x="401" y="386"/>
                      <a:pt x="401" y="386"/>
                    </a:cubicBezTo>
                    <a:cubicBezTo>
                      <a:pt x="397" y="400"/>
                      <a:pt x="389" y="401"/>
                      <a:pt x="379" y="410"/>
                    </a:cubicBezTo>
                    <a:cubicBezTo>
                      <a:pt x="348" y="437"/>
                      <a:pt x="369" y="428"/>
                      <a:pt x="307" y="432"/>
                    </a:cubicBezTo>
                    <a:cubicBezTo>
                      <a:pt x="261" y="445"/>
                      <a:pt x="209" y="443"/>
                      <a:pt x="163" y="429"/>
                    </a:cubicBezTo>
                    <a:cubicBezTo>
                      <a:pt x="156" y="424"/>
                      <a:pt x="149" y="423"/>
                      <a:pt x="142" y="417"/>
                    </a:cubicBezTo>
                    <a:cubicBezTo>
                      <a:pt x="125" y="403"/>
                      <a:pt x="112" y="389"/>
                      <a:pt x="91" y="384"/>
                    </a:cubicBezTo>
                    <a:cubicBezTo>
                      <a:pt x="86" y="374"/>
                      <a:pt x="79" y="373"/>
                      <a:pt x="72" y="364"/>
                    </a:cubicBezTo>
                    <a:cubicBezTo>
                      <a:pt x="56" y="343"/>
                      <a:pt x="49" y="320"/>
                      <a:pt x="27" y="304"/>
                    </a:cubicBezTo>
                    <a:cubicBezTo>
                      <a:pt x="18" y="282"/>
                      <a:pt x="10" y="275"/>
                      <a:pt x="10" y="249"/>
                    </a:cubicBezTo>
                    <a:close/>
                  </a:path>
                </a:pathLst>
              </a:custGeom>
              <a:solidFill>
                <a:srgbClr val="BFBFBF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</p:grpSp>
        <p:sp>
          <p:nvSpPr>
            <p:cNvPr id="1563" name="Oval 1562"/>
            <p:cNvSpPr/>
            <p:nvPr/>
          </p:nvSpPr>
          <p:spPr>
            <a:xfrm>
              <a:off x="5852090" y="1926291"/>
              <a:ext cx="228600" cy="228600"/>
            </a:xfrm>
            <a:prstGeom prst="ellipse">
              <a:avLst/>
            </a:prstGeom>
            <a:solidFill>
              <a:srgbClr val="66006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64" name="Oval 1563"/>
            <p:cNvSpPr/>
            <p:nvPr/>
          </p:nvSpPr>
          <p:spPr>
            <a:xfrm>
              <a:off x="5568559" y="5069157"/>
              <a:ext cx="228600" cy="228600"/>
            </a:xfrm>
            <a:prstGeom prst="ellipse">
              <a:avLst/>
            </a:prstGeom>
            <a:solidFill>
              <a:srgbClr val="66006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65" name="Oval 1564"/>
            <p:cNvSpPr/>
            <p:nvPr/>
          </p:nvSpPr>
          <p:spPr>
            <a:xfrm>
              <a:off x="5965011" y="4016427"/>
              <a:ext cx="228600" cy="228600"/>
            </a:xfrm>
            <a:prstGeom prst="ellipse">
              <a:avLst/>
            </a:prstGeom>
            <a:solidFill>
              <a:srgbClr val="00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66" name="Oval 1565"/>
            <p:cNvSpPr/>
            <p:nvPr/>
          </p:nvSpPr>
          <p:spPr>
            <a:xfrm>
              <a:off x="3670625" y="4831708"/>
              <a:ext cx="228600" cy="228600"/>
            </a:xfrm>
            <a:prstGeom prst="ellipse">
              <a:avLst/>
            </a:prstGeom>
            <a:solidFill>
              <a:srgbClr val="66006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67" name="Oval 1566"/>
            <p:cNvSpPr/>
            <p:nvPr/>
          </p:nvSpPr>
          <p:spPr>
            <a:xfrm>
              <a:off x="2709889" y="3225138"/>
              <a:ext cx="228600" cy="228600"/>
            </a:xfrm>
            <a:prstGeom prst="ellipse">
              <a:avLst/>
            </a:prstGeom>
            <a:solidFill>
              <a:srgbClr val="00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68" name="Oval 1567"/>
            <p:cNvSpPr/>
            <p:nvPr/>
          </p:nvSpPr>
          <p:spPr>
            <a:xfrm>
              <a:off x="3927344" y="2596398"/>
              <a:ext cx="228600" cy="228600"/>
            </a:xfrm>
            <a:prstGeom prst="ellipse">
              <a:avLst/>
            </a:prstGeom>
            <a:solidFill>
              <a:srgbClr val="66006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69" name="Oval 1568"/>
            <p:cNvSpPr/>
            <p:nvPr/>
          </p:nvSpPr>
          <p:spPr>
            <a:xfrm>
              <a:off x="5608456" y="5901863"/>
              <a:ext cx="228600" cy="228600"/>
            </a:xfrm>
            <a:prstGeom prst="ellipse">
              <a:avLst/>
            </a:prstGeom>
            <a:solidFill>
              <a:srgbClr val="66006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70" name="Oval 1569"/>
            <p:cNvSpPr/>
            <p:nvPr/>
          </p:nvSpPr>
          <p:spPr>
            <a:xfrm>
              <a:off x="4649701" y="6209446"/>
              <a:ext cx="228600" cy="228600"/>
            </a:xfrm>
            <a:prstGeom prst="ellipse">
              <a:avLst/>
            </a:prstGeom>
            <a:solidFill>
              <a:srgbClr val="66006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71" name="Oval 1570"/>
            <p:cNvSpPr/>
            <p:nvPr/>
          </p:nvSpPr>
          <p:spPr>
            <a:xfrm>
              <a:off x="4610432" y="5332141"/>
              <a:ext cx="228600" cy="228600"/>
            </a:xfrm>
            <a:prstGeom prst="ellipse">
              <a:avLst/>
            </a:prstGeom>
            <a:solidFill>
              <a:srgbClr val="66006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72" name="Oval 1571"/>
            <p:cNvSpPr/>
            <p:nvPr/>
          </p:nvSpPr>
          <p:spPr>
            <a:xfrm>
              <a:off x="6461695" y="5231533"/>
              <a:ext cx="228600" cy="228600"/>
            </a:xfrm>
            <a:prstGeom prst="ellipse">
              <a:avLst/>
            </a:prstGeom>
            <a:solidFill>
              <a:srgbClr val="66006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73" name="Oval 1572"/>
            <p:cNvSpPr/>
            <p:nvPr/>
          </p:nvSpPr>
          <p:spPr>
            <a:xfrm>
              <a:off x="6889439" y="4468414"/>
              <a:ext cx="228600" cy="228600"/>
            </a:xfrm>
            <a:prstGeom prst="ellipse">
              <a:avLst/>
            </a:prstGeom>
            <a:solidFill>
              <a:srgbClr val="66006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74" name="Oval 1573"/>
            <p:cNvSpPr/>
            <p:nvPr/>
          </p:nvSpPr>
          <p:spPr>
            <a:xfrm>
              <a:off x="4851577" y="4245027"/>
              <a:ext cx="228600" cy="228600"/>
            </a:xfrm>
            <a:prstGeom prst="ellipse">
              <a:avLst/>
            </a:prstGeom>
            <a:solidFill>
              <a:srgbClr val="66006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75" name="Oval 1574"/>
            <p:cNvSpPr/>
            <p:nvPr/>
          </p:nvSpPr>
          <p:spPr>
            <a:xfrm>
              <a:off x="4449488" y="3406632"/>
              <a:ext cx="228600" cy="228600"/>
            </a:xfrm>
            <a:prstGeom prst="ellipse">
              <a:avLst/>
            </a:prstGeom>
            <a:solidFill>
              <a:srgbClr val="66006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76" name="Oval 1575"/>
            <p:cNvSpPr/>
            <p:nvPr/>
          </p:nvSpPr>
          <p:spPr>
            <a:xfrm>
              <a:off x="5608456" y="3188860"/>
              <a:ext cx="228600" cy="228600"/>
            </a:xfrm>
            <a:prstGeom prst="ellipse">
              <a:avLst/>
            </a:prstGeom>
            <a:solidFill>
              <a:srgbClr val="66006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77" name="Oval 1576"/>
            <p:cNvSpPr/>
            <p:nvPr/>
          </p:nvSpPr>
          <p:spPr>
            <a:xfrm>
              <a:off x="2612972" y="4257611"/>
              <a:ext cx="228600" cy="228600"/>
            </a:xfrm>
            <a:prstGeom prst="ellipse">
              <a:avLst/>
            </a:prstGeom>
            <a:solidFill>
              <a:srgbClr val="66006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78" name="Oval 1577"/>
            <p:cNvSpPr/>
            <p:nvPr/>
          </p:nvSpPr>
          <p:spPr>
            <a:xfrm>
              <a:off x="3662981" y="6082065"/>
              <a:ext cx="228600" cy="228600"/>
            </a:xfrm>
            <a:prstGeom prst="ellipse">
              <a:avLst/>
            </a:prstGeom>
            <a:solidFill>
              <a:srgbClr val="00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79" name="Oval 1578"/>
            <p:cNvSpPr/>
            <p:nvPr/>
          </p:nvSpPr>
          <p:spPr>
            <a:xfrm>
              <a:off x="2897543" y="5324386"/>
              <a:ext cx="228600" cy="228600"/>
            </a:xfrm>
            <a:prstGeom prst="ellipse">
              <a:avLst/>
            </a:prstGeom>
            <a:solidFill>
              <a:srgbClr val="66006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80" name="Oval 1579"/>
            <p:cNvSpPr/>
            <p:nvPr/>
          </p:nvSpPr>
          <p:spPr>
            <a:xfrm>
              <a:off x="3094119" y="2173312"/>
              <a:ext cx="228600" cy="228600"/>
            </a:xfrm>
            <a:prstGeom prst="ellipse">
              <a:avLst/>
            </a:prstGeom>
            <a:solidFill>
              <a:srgbClr val="66006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81" name="Oval 1580"/>
            <p:cNvSpPr/>
            <p:nvPr/>
          </p:nvSpPr>
          <p:spPr>
            <a:xfrm>
              <a:off x="6493363" y="2557613"/>
              <a:ext cx="228600" cy="228600"/>
            </a:xfrm>
            <a:prstGeom prst="ellipse">
              <a:avLst/>
            </a:prstGeom>
            <a:solidFill>
              <a:srgbClr val="66006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82" name="Oval 1581"/>
            <p:cNvSpPr/>
            <p:nvPr/>
          </p:nvSpPr>
          <p:spPr>
            <a:xfrm>
              <a:off x="4927219" y="1524000"/>
              <a:ext cx="228600" cy="228600"/>
            </a:xfrm>
            <a:prstGeom prst="ellipse">
              <a:avLst/>
            </a:prstGeom>
            <a:solidFill>
              <a:srgbClr val="66006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3495837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3" name="Rectangle 1"/>
          <p:cNvSpPr>
            <a:spLocks noGrp="1" noChangeArrowheads="1"/>
          </p:cNvSpPr>
          <p:nvPr>
            <p:ph type="title"/>
          </p:nvPr>
        </p:nvSpPr>
        <p:spPr>
          <a:xfrm>
            <a:off x="320070" y="762306"/>
            <a:ext cx="8229600" cy="1143000"/>
          </a:xfrm>
          <a:ln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dirty="0"/>
              <a:t>Activity </a:t>
            </a:r>
            <a:br>
              <a:rPr lang="en-US" dirty="0"/>
            </a:b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558800" y="1905306"/>
            <a:ext cx="8216900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b="1" dirty="0" smtClean="0">
                <a:latin typeface="+mj-lt"/>
              </a:rPr>
              <a:t>Driving cancer</a:t>
            </a:r>
          </a:p>
          <a:p>
            <a:endParaRPr lang="en-US" sz="2800" dirty="0">
              <a:latin typeface="+mj-lt"/>
            </a:endParaRPr>
          </a:p>
          <a:p>
            <a:pPr algn="ctr"/>
            <a:r>
              <a:rPr lang="en-US" sz="2800" dirty="0" smtClean="0">
                <a:latin typeface="+mj-lt"/>
              </a:rPr>
              <a:t>Work in groups of three on interrupted case study to designing personalized treatment based upon efficacy of drugs tested by the Broad Institute.</a:t>
            </a:r>
          </a:p>
        </p:txBody>
      </p:sp>
    </p:spTree>
    <p:extLst>
      <p:ext uri="{BB962C8B-B14F-4D97-AF65-F5344CB8AC3E}">
        <p14:creationId xmlns:p14="http://schemas.microsoft.com/office/powerpoint/2010/main" val="13739063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62934"/>
            <a:ext cx="8229600" cy="1143000"/>
          </a:xfrm>
        </p:spPr>
        <p:txBody>
          <a:bodyPr/>
          <a:lstStyle/>
          <a:p>
            <a:r>
              <a:rPr lang="en-US" dirty="0" smtClean="0"/>
              <a:t>Detecting DNA mutations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457200" y="1605934"/>
            <a:ext cx="8443992" cy="31085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Arial"/>
              <a:buChar char="•"/>
            </a:pPr>
            <a:r>
              <a:rPr lang="en-US" sz="2800" dirty="0" smtClean="0">
                <a:latin typeface="+mj-lt"/>
              </a:rPr>
              <a:t>2003 Human Genome Project – 13 years, $3 billion</a:t>
            </a:r>
          </a:p>
          <a:p>
            <a:pPr marL="457200" indent="-457200">
              <a:buFont typeface="Arial"/>
              <a:buChar char="•"/>
            </a:pPr>
            <a:endParaRPr lang="en-US" sz="2800" dirty="0">
              <a:latin typeface="+mj-lt"/>
            </a:endParaRPr>
          </a:p>
          <a:p>
            <a:pPr marL="457200" indent="-457200">
              <a:buFont typeface="Arial"/>
              <a:buChar char="•"/>
            </a:pPr>
            <a:r>
              <a:rPr lang="en-US" sz="2800" dirty="0" smtClean="0">
                <a:latin typeface="+mj-lt"/>
              </a:rPr>
              <a:t>2007 Watson’s genome – 4 months, $1.5 million</a:t>
            </a:r>
          </a:p>
          <a:p>
            <a:pPr marL="457200" indent="-457200">
              <a:buFont typeface="Arial"/>
              <a:buChar char="•"/>
            </a:pPr>
            <a:endParaRPr lang="en-US" sz="2800" dirty="0">
              <a:latin typeface="+mj-lt"/>
            </a:endParaRPr>
          </a:p>
          <a:p>
            <a:pPr marL="457200" indent="-457200">
              <a:buFont typeface="Arial"/>
              <a:buChar char="•"/>
            </a:pPr>
            <a:r>
              <a:rPr lang="en-US" sz="2800" dirty="0" smtClean="0">
                <a:latin typeface="+mj-lt"/>
              </a:rPr>
              <a:t>Right now – 8 days, $5,000 - $10,000</a:t>
            </a:r>
          </a:p>
          <a:p>
            <a:pPr marL="457200" indent="-457200">
              <a:buFont typeface="Arial"/>
              <a:buChar char="•"/>
            </a:pPr>
            <a:endParaRPr lang="en-US" sz="2800" dirty="0">
              <a:latin typeface="+mj-lt"/>
            </a:endParaRPr>
          </a:p>
          <a:p>
            <a:pPr marL="457200" indent="-457200">
              <a:buFont typeface="Arial"/>
              <a:buChar char="•"/>
            </a:pPr>
            <a:r>
              <a:rPr lang="en-US" sz="2800" dirty="0" smtClean="0">
                <a:latin typeface="+mj-lt"/>
              </a:rPr>
              <a:t>Near future – 15 minutes, $1,000</a:t>
            </a:r>
          </a:p>
        </p:txBody>
      </p:sp>
      <p:sp>
        <p:nvSpPr>
          <p:cNvPr id="8" name="Rectangle 7"/>
          <p:cNvSpPr/>
          <p:nvPr/>
        </p:nvSpPr>
        <p:spPr>
          <a:xfrm>
            <a:off x="850215" y="5394497"/>
            <a:ext cx="714990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b="1" dirty="0" smtClean="0">
                <a:latin typeface="+mj-lt"/>
              </a:rPr>
              <a:t>What can it be used for?</a:t>
            </a:r>
          </a:p>
        </p:txBody>
      </p:sp>
    </p:spTree>
    <p:extLst>
      <p:ext uri="{BB962C8B-B14F-4D97-AF65-F5344CB8AC3E}">
        <p14:creationId xmlns:p14="http://schemas.microsoft.com/office/powerpoint/2010/main" val="14629638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62934"/>
            <a:ext cx="8229600" cy="1143000"/>
          </a:xfrm>
        </p:spPr>
        <p:txBody>
          <a:bodyPr/>
          <a:lstStyle/>
          <a:p>
            <a:r>
              <a:rPr lang="en-US" dirty="0" smtClean="0"/>
              <a:t>Somatic sequencing from tumors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29196" y="1854584"/>
            <a:ext cx="2657604" cy="3785652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664171" y="1854584"/>
            <a:ext cx="5155384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sz="2800" dirty="0" smtClean="0">
                <a:latin typeface="+mn-lt"/>
              </a:rPr>
              <a:t>DNA from the tumor cells is sequenced.</a:t>
            </a:r>
          </a:p>
          <a:p>
            <a:pPr marL="285750" indent="-285750">
              <a:buFont typeface="Arial"/>
              <a:buChar char="•"/>
            </a:pPr>
            <a:endParaRPr lang="en-US" sz="2800" dirty="0">
              <a:latin typeface="+mn-lt"/>
            </a:endParaRPr>
          </a:p>
          <a:p>
            <a:pPr marL="285750" indent="-285750">
              <a:buFont typeface="Arial"/>
              <a:buChar char="•"/>
            </a:pPr>
            <a:r>
              <a:rPr lang="en-US" sz="2800" dirty="0" smtClean="0">
                <a:latin typeface="+mn-lt"/>
              </a:rPr>
              <a:t>Identifies mutations are present in the </a:t>
            </a:r>
            <a:r>
              <a:rPr lang="en-US" sz="2800" u="sng" dirty="0" smtClean="0">
                <a:latin typeface="+mn-lt"/>
              </a:rPr>
              <a:t>tumor</a:t>
            </a:r>
          </a:p>
          <a:p>
            <a:pPr marL="285750" indent="-285750">
              <a:buFont typeface="Arial"/>
              <a:buChar char="•"/>
            </a:pPr>
            <a:endParaRPr lang="en-US" sz="2800" dirty="0">
              <a:latin typeface="+mn-lt"/>
            </a:endParaRPr>
          </a:p>
          <a:p>
            <a:pPr marL="285750" indent="-285750">
              <a:buFont typeface="Arial"/>
              <a:buChar char="•"/>
            </a:pPr>
            <a:r>
              <a:rPr lang="en-US" sz="2800" dirty="0" smtClean="0">
                <a:latin typeface="+mn-lt"/>
              </a:rPr>
              <a:t>Can be used for diagnosis or to identify a targeted drug treatment.</a:t>
            </a:r>
            <a:endParaRPr lang="en-US" sz="2800" u="sng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2459520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62934"/>
            <a:ext cx="8229600" cy="1143000"/>
          </a:xfrm>
        </p:spPr>
        <p:txBody>
          <a:bodyPr/>
          <a:lstStyle/>
          <a:p>
            <a:r>
              <a:rPr lang="en-US" dirty="0" err="1" smtClean="0"/>
              <a:t>Germline</a:t>
            </a:r>
            <a:r>
              <a:rPr lang="en-US" dirty="0" smtClean="0"/>
              <a:t> sequencing from normal cells</a:t>
            </a:r>
            <a:endParaRPr lang="en-US" u="sng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29196" y="1854584"/>
            <a:ext cx="2657604" cy="3785652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664171" y="1841243"/>
            <a:ext cx="5155384" cy="44627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sz="2800" dirty="0" smtClean="0">
                <a:latin typeface="+mn-lt"/>
              </a:rPr>
              <a:t>DNA from cheek swab cells is sequenced.</a:t>
            </a:r>
          </a:p>
          <a:p>
            <a:pPr marL="285750" indent="-285750">
              <a:buFont typeface="Arial"/>
              <a:buChar char="•"/>
            </a:pPr>
            <a:endParaRPr lang="en-US" sz="2800" dirty="0">
              <a:latin typeface="+mn-lt"/>
            </a:endParaRPr>
          </a:p>
          <a:p>
            <a:pPr marL="285750" indent="-285750">
              <a:buFont typeface="Arial"/>
              <a:buChar char="•"/>
            </a:pPr>
            <a:r>
              <a:rPr lang="en-US" sz="2800" dirty="0" smtClean="0">
                <a:latin typeface="+mn-lt"/>
              </a:rPr>
              <a:t>Identifies mutations present in every cell.</a:t>
            </a:r>
          </a:p>
          <a:p>
            <a:pPr marL="285750" indent="-285750">
              <a:buFont typeface="Arial"/>
              <a:buChar char="•"/>
            </a:pPr>
            <a:endParaRPr lang="en-US" sz="2800" dirty="0">
              <a:latin typeface="+mn-lt"/>
            </a:endParaRPr>
          </a:p>
          <a:p>
            <a:pPr marL="285750" indent="-285750">
              <a:buFont typeface="Arial"/>
              <a:buChar char="•"/>
            </a:pPr>
            <a:r>
              <a:rPr lang="en-US" sz="2800" dirty="0" smtClean="0">
                <a:latin typeface="+mn-lt"/>
              </a:rPr>
              <a:t>If family members have the same mutations they are inherited</a:t>
            </a:r>
          </a:p>
          <a:p>
            <a:pPr marL="457200" indent="-457200">
              <a:buFont typeface="Arial"/>
              <a:buChar char="•"/>
            </a:pPr>
            <a:endParaRPr lang="en-US" sz="32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9920702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Germline</a:t>
            </a:r>
            <a:r>
              <a:rPr lang="en-US" dirty="0" smtClean="0"/>
              <a:t> mutations estimate risk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10620"/>
            <a:ext cx="8229600" cy="4525963"/>
          </a:xfrm>
        </p:spPr>
        <p:txBody>
          <a:bodyPr/>
          <a:lstStyle/>
          <a:p>
            <a:pPr>
              <a:spcAft>
                <a:spcPts val="1200"/>
              </a:spcAft>
            </a:pPr>
            <a:endParaRPr lang="en-US" dirty="0" smtClean="0"/>
          </a:p>
          <a:p>
            <a:pPr marL="457200" lvl="1" indent="0">
              <a:spcBef>
                <a:spcPts val="0"/>
              </a:spcBef>
              <a:spcAft>
                <a:spcPts val="1200"/>
              </a:spcAft>
              <a:buNone/>
            </a:pPr>
            <a:r>
              <a:rPr lang="en-US" sz="3200" b="1" dirty="0" smtClean="0"/>
              <a:t>Prevalence</a:t>
            </a:r>
            <a:r>
              <a:rPr lang="en-US" sz="3200" dirty="0" smtClean="0"/>
              <a:t>: what proportion of the population has the mutation? </a:t>
            </a:r>
          </a:p>
          <a:p>
            <a:pPr marL="457200" lvl="1" indent="0">
              <a:spcBef>
                <a:spcPts val="0"/>
              </a:spcBef>
              <a:spcAft>
                <a:spcPts val="1200"/>
              </a:spcAft>
              <a:buNone/>
            </a:pPr>
            <a:r>
              <a:rPr lang="en-US" sz="3200" b="1" dirty="0"/>
              <a:t>Penetrance</a:t>
            </a:r>
            <a:r>
              <a:rPr lang="en-US" sz="3200" dirty="0"/>
              <a:t>: what proportion of people with mutation develop disease</a:t>
            </a:r>
            <a:r>
              <a:rPr lang="en-US" sz="3200" dirty="0" smtClean="0"/>
              <a:t>?</a:t>
            </a:r>
          </a:p>
          <a:p>
            <a:pPr marL="457200" lvl="1" indent="0">
              <a:spcBef>
                <a:spcPts val="0"/>
              </a:spcBef>
              <a:spcAft>
                <a:spcPts val="1200"/>
              </a:spcAft>
              <a:buNone/>
            </a:pPr>
            <a:endParaRPr lang="en-US" sz="3200" dirty="0"/>
          </a:p>
          <a:p>
            <a:pPr marL="457200" lvl="1" indent="0">
              <a:spcBef>
                <a:spcPts val="0"/>
              </a:spcBef>
              <a:spcAft>
                <a:spcPts val="1200"/>
              </a:spcAft>
              <a:buNone/>
            </a:pPr>
            <a:endParaRPr lang="en-US" sz="3200" dirty="0" smtClean="0"/>
          </a:p>
        </p:txBody>
      </p:sp>
    </p:spTree>
    <p:extLst>
      <p:ext uri="{BB962C8B-B14F-4D97-AF65-F5344CB8AC3E}">
        <p14:creationId xmlns:p14="http://schemas.microsoft.com/office/powerpoint/2010/main" val="19586642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558800" y="1245212"/>
            <a:ext cx="82169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sz="2800" dirty="0">
              <a:latin typeface="+mn-lt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768187" y="1319666"/>
            <a:ext cx="774081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sz="2800" dirty="0">
              <a:latin typeface="+mn-lt"/>
            </a:endParaRPr>
          </a:p>
        </p:txBody>
      </p:sp>
      <p:sp>
        <p:nvSpPr>
          <p:cNvPr id="3073" name="Rectangle 1"/>
          <p:cNvSpPr>
            <a:spLocks noGrp="1" noChangeArrowheads="1"/>
          </p:cNvSpPr>
          <p:nvPr>
            <p:ph type="title"/>
          </p:nvPr>
        </p:nvSpPr>
        <p:spPr>
          <a:xfrm>
            <a:off x="546100" y="-134868"/>
            <a:ext cx="8229600" cy="1143000"/>
          </a:xfrm>
          <a:ln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dirty="0" smtClean="0"/>
              <a:t>Wrap up</a:t>
            </a:r>
            <a:endParaRPr lang="en-US" dirty="0"/>
          </a:p>
        </p:txBody>
      </p:sp>
      <p:pic>
        <p:nvPicPr>
          <p:cNvPr id="6" name="Picture 3" descr="Slide-50-Tumor-Board-setting-threshold-FINAL-TUES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388" y="0"/>
            <a:ext cx="8954556" cy="64894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040156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4" descr="Slide-15-Genome-Wellness-report-R-physician-NEW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8187" y="320156"/>
            <a:ext cx="8053692" cy="60402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ectangle 8"/>
          <p:cNvSpPr/>
          <p:nvPr/>
        </p:nvSpPr>
        <p:spPr>
          <a:xfrm>
            <a:off x="558800" y="1245212"/>
            <a:ext cx="82169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sz="2800" dirty="0">
              <a:latin typeface="+mn-lt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768187" y="1319666"/>
            <a:ext cx="774081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sz="2800" dirty="0">
              <a:latin typeface="+mn-lt"/>
            </a:endParaRPr>
          </a:p>
        </p:txBody>
      </p:sp>
      <p:sp>
        <p:nvSpPr>
          <p:cNvPr id="3073" name="Rectangle 1"/>
          <p:cNvSpPr>
            <a:spLocks noGrp="1" noChangeArrowheads="1"/>
          </p:cNvSpPr>
          <p:nvPr>
            <p:ph type="title"/>
          </p:nvPr>
        </p:nvSpPr>
        <p:spPr>
          <a:xfrm>
            <a:off x="546100" y="-134868"/>
            <a:ext cx="8229600" cy="1143000"/>
          </a:xfrm>
          <a:ln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dirty="0" smtClean="0"/>
              <a:t>Wrap up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993200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558800" y="1245212"/>
            <a:ext cx="82169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sz="2800" dirty="0">
              <a:latin typeface="+mn-lt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768187" y="1319666"/>
            <a:ext cx="774081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sz="2800" dirty="0">
              <a:latin typeface="+mn-lt"/>
            </a:endParaRPr>
          </a:p>
        </p:txBody>
      </p:sp>
      <p:sp>
        <p:nvSpPr>
          <p:cNvPr id="3073" name="Rectangle 1"/>
          <p:cNvSpPr>
            <a:spLocks noGrp="1" noChangeArrowheads="1"/>
          </p:cNvSpPr>
          <p:nvPr>
            <p:ph type="title"/>
          </p:nvPr>
        </p:nvSpPr>
        <p:spPr>
          <a:xfrm>
            <a:off x="546100" y="-134868"/>
            <a:ext cx="8229600" cy="1143000"/>
          </a:xfrm>
          <a:ln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dirty="0" smtClean="0"/>
              <a:t>Wrap up</a:t>
            </a:r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9002" y="1008132"/>
            <a:ext cx="7476066" cy="43659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93919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44401"/>
            <a:ext cx="8229600" cy="1143000"/>
          </a:xfrm>
        </p:spPr>
        <p:txBody>
          <a:bodyPr/>
          <a:lstStyle/>
          <a:p>
            <a:r>
              <a:rPr lang="en-US" dirty="0" smtClean="0"/>
              <a:t>Do now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267638" y="1775297"/>
            <a:ext cx="8673161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Arial"/>
              <a:buChar char="•"/>
            </a:pPr>
            <a:r>
              <a:rPr lang="en-US" sz="3200" dirty="0" smtClean="0">
                <a:latin typeface="+mj-lt"/>
              </a:rPr>
              <a:t>Which kind of genes when mutated affect tumor progression?</a:t>
            </a:r>
          </a:p>
          <a:p>
            <a:pPr marL="457200" indent="-457200">
              <a:buFont typeface="Arial"/>
              <a:buChar char="•"/>
            </a:pPr>
            <a:endParaRPr lang="en-US" sz="3200" dirty="0">
              <a:latin typeface="+mj-lt"/>
            </a:endParaRPr>
          </a:p>
          <a:p>
            <a:pPr marL="457200" indent="-457200">
              <a:buFont typeface="Arial"/>
              <a:buChar char="•"/>
            </a:pPr>
            <a:r>
              <a:rPr lang="en-US" sz="3200" dirty="0" smtClean="0">
                <a:latin typeface="+mj-lt"/>
              </a:rPr>
              <a:t>How many of these genes need to be mutated?</a:t>
            </a:r>
          </a:p>
          <a:p>
            <a:endParaRPr lang="en-US" sz="3200" dirty="0" smtClean="0">
              <a:latin typeface="+mj-lt"/>
            </a:endParaRPr>
          </a:p>
          <a:p>
            <a:endParaRPr lang="en-US" sz="3200" dirty="0" smtClean="0">
              <a:latin typeface="+mj-lt"/>
            </a:endParaRPr>
          </a:p>
          <a:p>
            <a:pPr marL="457200" indent="-457200">
              <a:buFont typeface="Arial"/>
              <a:buChar char="•"/>
            </a:pPr>
            <a:r>
              <a:rPr lang="en-US" sz="3200" dirty="0" smtClean="0">
                <a:latin typeface="+mj-lt"/>
              </a:rPr>
              <a:t>Which order do the mutations need to occur in?</a:t>
            </a:r>
          </a:p>
        </p:txBody>
      </p:sp>
    </p:spTree>
    <p:extLst>
      <p:ext uri="{BB962C8B-B14F-4D97-AF65-F5344CB8AC3E}">
        <p14:creationId xmlns:p14="http://schemas.microsoft.com/office/powerpoint/2010/main" val="7603868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9600"/>
            <a:ext cx="8229600" cy="1143000"/>
          </a:xfrm>
        </p:spPr>
        <p:txBody>
          <a:bodyPr/>
          <a:lstStyle/>
          <a:p>
            <a:r>
              <a:rPr lang="en-US" dirty="0" smtClean="0"/>
              <a:t>How DNA mutations are detected</a:t>
            </a:r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67567" y="911899"/>
            <a:ext cx="3077634" cy="4312948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457200" y="5571067"/>
            <a:ext cx="831114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latin typeface="+mn-lt"/>
              </a:rPr>
              <a:t>Total length of the human genome – 3 billion base pairs</a:t>
            </a:r>
            <a:endParaRPr lang="en-US" sz="28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8633405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Rectangle 1"/>
          <p:cNvSpPr>
            <a:spLocks noGrp="1" noChangeArrowheads="1"/>
          </p:cNvSpPr>
          <p:nvPr>
            <p:ph type="title"/>
          </p:nvPr>
        </p:nvSpPr>
        <p:spPr>
          <a:ln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/>
              <a:t>Homework</a:t>
            </a:r>
          </a:p>
        </p:txBody>
      </p:sp>
      <p:sp>
        <p:nvSpPr>
          <p:cNvPr id="4" name="Rectangle 3"/>
          <p:cNvSpPr/>
          <p:nvPr/>
        </p:nvSpPr>
        <p:spPr>
          <a:xfrm>
            <a:off x="758190" y="1704211"/>
            <a:ext cx="7769866" cy="40318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 smtClean="0">
                <a:latin typeface="+mn-lt"/>
              </a:rPr>
              <a:t>Read article on the Cancer Genome Atlas and answer questions to relate it to today’s class.</a:t>
            </a:r>
          </a:p>
          <a:p>
            <a:endParaRPr lang="en-US" sz="3200" dirty="0" smtClean="0">
              <a:latin typeface="+mn-lt"/>
            </a:endParaRPr>
          </a:p>
          <a:p>
            <a:r>
              <a:rPr lang="en-US" sz="3200" dirty="0">
                <a:latin typeface="+mn-lt"/>
              </a:rPr>
              <a:t>G</a:t>
            </a:r>
            <a:r>
              <a:rPr lang="en-US" sz="3200" dirty="0" smtClean="0">
                <a:latin typeface="+mn-lt"/>
              </a:rPr>
              <a:t>ather </a:t>
            </a:r>
            <a:r>
              <a:rPr lang="en-US" sz="3200" dirty="0">
                <a:latin typeface="+mn-lt"/>
              </a:rPr>
              <a:t>information </a:t>
            </a:r>
            <a:r>
              <a:rPr lang="en-US" sz="3200" dirty="0" smtClean="0">
                <a:latin typeface="+mn-lt"/>
              </a:rPr>
              <a:t>in </a:t>
            </a:r>
            <a:r>
              <a:rPr lang="en-US" sz="3200" dirty="0">
                <a:latin typeface="+mn-lt"/>
              </a:rPr>
              <a:t>preparation </a:t>
            </a:r>
            <a:r>
              <a:rPr lang="en-US" sz="3200" dirty="0" smtClean="0">
                <a:latin typeface="+mn-lt"/>
              </a:rPr>
              <a:t>for the final discussion: </a:t>
            </a:r>
          </a:p>
          <a:p>
            <a:endParaRPr lang="en-US" sz="3200" dirty="0">
              <a:latin typeface="+mn-lt"/>
            </a:endParaRPr>
          </a:p>
          <a:p>
            <a:r>
              <a:rPr lang="en-US" sz="3200" dirty="0" smtClean="0">
                <a:latin typeface="+mn-lt"/>
              </a:rPr>
              <a:t>‘</a:t>
            </a:r>
            <a:r>
              <a:rPr lang="en-US" sz="3200" i="1" dirty="0" smtClean="0">
                <a:latin typeface="+mn-lt"/>
              </a:rPr>
              <a:t>How would you like to see cancer research/treatment progress in the next 50 years?</a:t>
            </a:r>
            <a:r>
              <a:rPr lang="en-US" sz="3200" dirty="0" smtClean="0">
                <a:latin typeface="+mn-lt"/>
              </a:rPr>
              <a:t>’</a:t>
            </a:r>
            <a:endParaRPr lang="en-US" sz="32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4200515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42486" y="1985122"/>
            <a:ext cx="3447003" cy="377935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44401"/>
            <a:ext cx="8229600" cy="1143000"/>
          </a:xfrm>
        </p:spPr>
        <p:txBody>
          <a:bodyPr/>
          <a:lstStyle/>
          <a:p>
            <a:r>
              <a:rPr lang="en-US" dirty="0" smtClean="0"/>
              <a:t>Which mutations are drivers?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267639" y="1775297"/>
            <a:ext cx="5627742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Arial"/>
              <a:buChar char="•"/>
            </a:pPr>
            <a:r>
              <a:rPr lang="en-US" sz="2400" dirty="0" smtClean="0">
                <a:latin typeface="+mj-lt"/>
              </a:rPr>
              <a:t>A tumor cell has &gt;10,000 mutations more than a normal cell.</a:t>
            </a:r>
          </a:p>
          <a:p>
            <a:pPr marL="457200" indent="-457200">
              <a:buFont typeface="Arial"/>
              <a:buChar char="•"/>
            </a:pPr>
            <a:endParaRPr lang="en-US" sz="2400" dirty="0" smtClean="0">
              <a:latin typeface="+mj-lt"/>
            </a:endParaRPr>
          </a:p>
          <a:p>
            <a:pPr marL="457200" indent="-457200">
              <a:buFont typeface="Arial"/>
              <a:buChar char="•"/>
            </a:pPr>
            <a:r>
              <a:rPr lang="en-US" sz="2400" dirty="0" smtClean="0">
                <a:latin typeface="+mj-lt"/>
              </a:rPr>
              <a:t>Most are </a:t>
            </a:r>
            <a:r>
              <a:rPr lang="en-US" sz="2400" b="1" dirty="0" smtClean="0">
                <a:latin typeface="+mj-lt"/>
              </a:rPr>
              <a:t>‘passenger mutations’</a:t>
            </a:r>
            <a:r>
              <a:rPr lang="en-US" sz="2400" dirty="0" smtClean="0">
                <a:latin typeface="+mj-lt"/>
              </a:rPr>
              <a:t> that will have no effect on cell transformation.</a:t>
            </a:r>
          </a:p>
          <a:p>
            <a:pPr marL="457200" indent="-457200">
              <a:buFont typeface="Arial"/>
              <a:buChar char="•"/>
            </a:pPr>
            <a:endParaRPr lang="en-US" sz="2400" dirty="0">
              <a:latin typeface="+mj-lt"/>
            </a:endParaRPr>
          </a:p>
          <a:p>
            <a:pPr marL="457200" indent="-457200">
              <a:buFont typeface="Arial"/>
              <a:buChar char="•"/>
            </a:pPr>
            <a:r>
              <a:rPr lang="en-US" sz="2400" dirty="0" smtClean="0">
                <a:latin typeface="+mj-lt"/>
              </a:rPr>
              <a:t>‘</a:t>
            </a:r>
            <a:r>
              <a:rPr lang="en-US" sz="2400" b="1" dirty="0">
                <a:latin typeface="+mj-lt"/>
              </a:rPr>
              <a:t>D</a:t>
            </a:r>
            <a:r>
              <a:rPr lang="en-US" sz="2400" b="1" dirty="0" smtClean="0">
                <a:latin typeface="+mj-lt"/>
              </a:rPr>
              <a:t>river mutations</a:t>
            </a:r>
            <a:r>
              <a:rPr lang="en-US" sz="2400" dirty="0" smtClean="0">
                <a:latin typeface="+mj-lt"/>
              </a:rPr>
              <a:t>’ occur in genes that affect survival, aging and proliferation. They drive the cell towards transformation</a:t>
            </a:r>
            <a:endParaRPr lang="en-US" sz="24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3712168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44401"/>
            <a:ext cx="8229600" cy="1143000"/>
          </a:xfrm>
        </p:spPr>
        <p:txBody>
          <a:bodyPr/>
          <a:lstStyle/>
          <a:p>
            <a:r>
              <a:rPr lang="en-US" smtClean="0"/>
              <a:t>What order do driver mutations need to occur in?</a:t>
            </a:r>
            <a:endParaRPr lang="en-US" dirty="0"/>
          </a:p>
        </p:txBody>
      </p:sp>
      <p:grpSp>
        <p:nvGrpSpPr>
          <p:cNvPr id="3" name="Group 2"/>
          <p:cNvGrpSpPr/>
          <p:nvPr/>
        </p:nvGrpSpPr>
        <p:grpSpPr>
          <a:xfrm>
            <a:off x="3219255" y="4138563"/>
            <a:ext cx="762000" cy="708165"/>
            <a:chOff x="3746477" y="2322394"/>
            <a:chExt cx="762000" cy="708165"/>
          </a:xfrm>
        </p:grpSpPr>
        <p:grpSp>
          <p:nvGrpSpPr>
            <p:cNvPr id="4" name="Group 3"/>
            <p:cNvGrpSpPr/>
            <p:nvPr/>
          </p:nvGrpSpPr>
          <p:grpSpPr>
            <a:xfrm>
              <a:off x="3746477" y="2322394"/>
              <a:ext cx="609600" cy="381000"/>
              <a:chOff x="2133600" y="3429000"/>
              <a:chExt cx="609600" cy="381000"/>
            </a:xfrm>
            <a:solidFill>
              <a:schemeClr val="accent5"/>
            </a:solidFill>
          </p:grpSpPr>
          <p:sp>
            <p:nvSpPr>
              <p:cNvPr id="8" name="Oval 7"/>
              <p:cNvSpPr/>
              <p:nvPr/>
            </p:nvSpPr>
            <p:spPr>
              <a:xfrm>
                <a:off x="2133600" y="3429000"/>
                <a:ext cx="609600" cy="381000"/>
              </a:xfrm>
              <a:prstGeom prst="ellipse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" name="Oval 8"/>
              <p:cNvSpPr/>
              <p:nvPr/>
            </p:nvSpPr>
            <p:spPr>
              <a:xfrm>
                <a:off x="2514600" y="3542880"/>
                <a:ext cx="152400" cy="114720"/>
              </a:xfrm>
              <a:prstGeom prst="ellipse">
                <a:avLst/>
              </a:prstGeom>
              <a:solidFill>
                <a:schemeClr val="accent5">
                  <a:lumMod val="5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5" name="Group 4"/>
            <p:cNvGrpSpPr/>
            <p:nvPr/>
          </p:nvGrpSpPr>
          <p:grpSpPr>
            <a:xfrm>
              <a:off x="3898877" y="2649559"/>
              <a:ext cx="609600" cy="381000"/>
              <a:chOff x="2133600" y="3429000"/>
              <a:chExt cx="609600" cy="381000"/>
            </a:xfrm>
            <a:solidFill>
              <a:schemeClr val="accent5"/>
            </a:solidFill>
          </p:grpSpPr>
          <p:sp>
            <p:nvSpPr>
              <p:cNvPr id="6" name="Oval 5"/>
              <p:cNvSpPr/>
              <p:nvPr/>
            </p:nvSpPr>
            <p:spPr>
              <a:xfrm>
                <a:off x="2133600" y="3429000"/>
                <a:ext cx="609600" cy="381000"/>
              </a:xfrm>
              <a:prstGeom prst="ellipse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" name="Oval 6"/>
              <p:cNvSpPr/>
              <p:nvPr/>
            </p:nvSpPr>
            <p:spPr>
              <a:xfrm>
                <a:off x="2514600" y="3542880"/>
                <a:ext cx="152400" cy="114720"/>
              </a:xfrm>
              <a:prstGeom prst="ellipse">
                <a:avLst/>
              </a:prstGeom>
              <a:solidFill>
                <a:schemeClr val="accent5">
                  <a:lumMod val="5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grpSp>
        <p:nvGrpSpPr>
          <p:cNvPr id="10" name="Group 9"/>
          <p:cNvGrpSpPr/>
          <p:nvPr/>
        </p:nvGrpSpPr>
        <p:grpSpPr>
          <a:xfrm>
            <a:off x="6851956" y="2417666"/>
            <a:ext cx="2088660" cy="1127265"/>
            <a:chOff x="5905809" y="2017174"/>
            <a:chExt cx="2088660" cy="1127265"/>
          </a:xfrm>
        </p:grpSpPr>
        <p:grpSp>
          <p:nvGrpSpPr>
            <p:cNvPr id="11" name="Group 10"/>
            <p:cNvGrpSpPr/>
            <p:nvPr/>
          </p:nvGrpSpPr>
          <p:grpSpPr>
            <a:xfrm>
              <a:off x="6699069" y="2491771"/>
              <a:ext cx="609600" cy="381000"/>
              <a:chOff x="2133600" y="3429000"/>
              <a:chExt cx="609600" cy="381000"/>
            </a:xfrm>
            <a:solidFill>
              <a:srgbClr val="FF0000"/>
            </a:solidFill>
          </p:grpSpPr>
          <p:sp>
            <p:nvSpPr>
              <p:cNvPr id="49" name="Oval 48"/>
              <p:cNvSpPr/>
              <p:nvPr/>
            </p:nvSpPr>
            <p:spPr>
              <a:xfrm>
                <a:off x="2133600" y="3429000"/>
                <a:ext cx="609600" cy="381000"/>
              </a:xfrm>
              <a:prstGeom prst="ellipse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0" name="Oval 49"/>
              <p:cNvSpPr/>
              <p:nvPr/>
            </p:nvSpPr>
            <p:spPr>
              <a:xfrm>
                <a:off x="2514600" y="3542880"/>
                <a:ext cx="152400" cy="114720"/>
              </a:xfrm>
              <a:prstGeom prst="ellipse">
                <a:avLst/>
              </a:prstGeom>
              <a:solidFill>
                <a:schemeClr val="accent2">
                  <a:lumMod val="5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2" name="Group 11"/>
            <p:cNvGrpSpPr/>
            <p:nvPr/>
          </p:nvGrpSpPr>
          <p:grpSpPr>
            <a:xfrm>
              <a:off x="5905809" y="2436694"/>
              <a:ext cx="609600" cy="381000"/>
              <a:chOff x="2133600" y="3429000"/>
              <a:chExt cx="609600" cy="381000"/>
            </a:xfrm>
            <a:solidFill>
              <a:srgbClr val="FF0000"/>
            </a:solidFill>
          </p:grpSpPr>
          <p:sp>
            <p:nvSpPr>
              <p:cNvPr id="47" name="Oval 46"/>
              <p:cNvSpPr/>
              <p:nvPr/>
            </p:nvSpPr>
            <p:spPr>
              <a:xfrm>
                <a:off x="2133600" y="3429000"/>
                <a:ext cx="609600" cy="381000"/>
              </a:xfrm>
              <a:prstGeom prst="ellipse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8" name="Oval 47"/>
              <p:cNvSpPr/>
              <p:nvPr/>
            </p:nvSpPr>
            <p:spPr>
              <a:xfrm>
                <a:off x="2514600" y="3542880"/>
                <a:ext cx="152400" cy="114720"/>
              </a:xfrm>
              <a:prstGeom prst="ellipse">
                <a:avLst/>
              </a:prstGeom>
              <a:solidFill>
                <a:schemeClr val="accent2">
                  <a:lumMod val="5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3" name="Group 12"/>
            <p:cNvGrpSpPr/>
            <p:nvPr/>
          </p:nvGrpSpPr>
          <p:grpSpPr>
            <a:xfrm>
              <a:off x="6058209" y="2589094"/>
              <a:ext cx="609600" cy="381000"/>
              <a:chOff x="2133600" y="3429000"/>
              <a:chExt cx="609600" cy="381000"/>
            </a:xfrm>
            <a:solidFill>
              <a:srgbClr val="FF0000"/>
            </a:solidFill>
          </p:grpSpPr>
          <p:sp>
            <p:nvSpPr>
              <p:cNvPr id="45" name="Oval 44"/>
              <p:cNvSpPr/>
              <p:nvPr/>
            </p:nvSpPr>
            <p:spPr>
              <a:xfrm>
                <a:off x="2133600" y="3429000"/>
                <a:ext cx="609600" cy="381000"/>
              </a:xfrm>
              <a:prstGeom prst="ellipse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6" name="Oval 45"/>
              <p:cNvSpPr/>
              <p:nvPr/>
            </p:nvSpPr>
            <p:spPr>
              <a:xfrm>
                <a:off x="2514600" y="3542880"/>
                <a:ext cx="152400" cy="114720"/>
              </a:xfrm>
              <a:prstGeom prst="ellipse">
                <a:avLst/>
              </a:prstGeom>
              <a:solidFill>
                <a:schemeClr val="accent2">
                  <a:lumMod val="5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4" name="Group 13"/>
            <p:cNvGrpSpPr/>
            <p:nvPr/>
          </p:nvGrpSpPr>
          <p:grpSpPr>
            <a:xfrm>
              <a:off x="6210609" y="2763439"/>
              <a:ext cx="609600" cy="381000"/>
              <a:chOff x="2133600" y="3429000"/>
              <a:chExt cx="609600" cy="381000"/>
            </a:xfrm>
            <a:solidFill>
              <a:srgbClr val="FF0000"/>
            </a:solidFill>
          </p:grpSpPr>
          <p:sp>
            <p:nvSpPr>
              <p:cNvPr id="43" name="Oval 42"/>
              <p:cNvSpPr/>
              <p:nvPr/>
            </p:nvSpPr>
            <p:spPr>
              <a:xfrm>
                <a:off x="2133600" y="3429000"/>
                <a:ext cx="609600" cy="381000"/>
              </a:xfrm>
              <a:prstGeom prst="ellipse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4" name="Oval 43"/>
              <p:cNvSpPr/>
              <p:nvPr/>
            </p:nvSpPr>
            <p:spPr>
              <a:xfrm>
                <a:off x="2514600" y="3542880"/>
                <a:ext cx="152400" cy="114720"/>
              </a:xfrm>
              <a:prstGeom prst="ellipse">
                <a:avLst/>
              </a:prstGeom>
              <a:solidFill>
                <a:schemeClr val="accent2">
                  <a:lumMod val="5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5" name="Group 14"/>
            <p:cNvGrpSpPr/>
            <p:nvPr/>
          </p:nvGrpSpPr>
          <p:grpSpPr>
            <a:xfrm>
              <a:off x="6286809" y="2284294"/>
              <a:ext cx="609600" cy="381000"/>
              <a:chOff x="2133600" y="3429000"/>
              <a:chExt cx="609600" cy="381000"/>
            </a:xfrm>
            <a:solidFill>
              <a:srgbClr val="FF0000"/>
            </a:solidFill>
          </p:grpSpPr>
          <p:sp>
            <p:nvSpPr>
              <p:cNvPr id="41" name="Oval 40"/>
              <p:cNvSpPr/>
              <p:nvPr/>
            </p:nvSpPr>
            <p:spPr>
              <a:xfrm>
                <a:off x="2133600" y="3429000"/>
                <a:ext cx="609600" cy="381000"/>
              </a:xfrm>
              <a:prstGeom prst="ellipse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2" name="Oval 41"/>
              <p:cNvSpPr/>
              <p:nvPr/>
            </p:nvSpPr>
            <p:spPr>
              <a:xfrm>
                <a:off x="2514600" y="3542880"/>
                <a:ext cx="152400" cy="114720"/>
              </a:xfrm>
              <a:prstGeom prst="ellipse">
                <a:avLst/>
              </a:prstGeom>
              <a:solidFill>
                <a:schemeClr val="accent2">
                  <a:lumMod val="5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6" name="Group 15"/>
            <p:cNvGrpSpPr/>
            <p:nvPr/>
          </p:nvGrpSpPr>
          <p:grpSpPr>
            <a:xfrm>
              <a:off x="6775269" y="2285894"/>
              <a:ext cx="609600" cy="381000"/>
              <a:chOff x="2133600" y="3429000"/>
              <a:chExt cx="609600" cy="381000"/>
            </a:xfrm>
            <a:solidFill>
              <a:srgbClr val="FF0000"/>
            </a:solidFill>
          </p:grpSpPr>
          <p:sp>
            <p:nvSpPr>
              <p:cNvPr id="39" name="Oval 38"/>
              <p:cNvSpPr/>
              <p:nvPr/>
            </p:nvSpPr>
            <p:spPr>
              <a:xfrm>
                <a:off x="2133600" y="3429000"/>
                <a:ext cx="609600" cy="381000"/>
              </a:xfrm>
              <a:prstGeom prst="ellipse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0" name="Oval 39"/>
              <p:cNvSpPr/>
              <p:nvPr/>
            </p:nvSpPr>
            <p:spPr>
              <a:xfrm>
                <a:off x="2514600" y="3542880"/>
                <a:ext cx="152400" cy="114720"/>
              </a:xfrm>
              <a:prstGeom prst="ellipse">
                <a:avLst/>
              </a:prstGeom>
              <a:solidFill>
                <a:schemeClr val="accent2">
                  <a:lumMod val="5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7" name="Group 16"/>
            <p:cNvGrpSpPr/>
            <p:nvPr/>
          </p:nvGrpSpPr>
          <p:grpSpPr>
            <a:xfrm>
              <a:off x="6241869" y="2017174"/>
              <a:ext cx="1752600" cy="1122717"/>
              <a:chOff x="5601009" y="2017174"/>
              <a:chExt cx="1752600" cy="1122717"/>
            </a:xfrm>
          </p:grpSpPr>
          <p:grpSp>
            <p:nvGrpSpPr>
              <p:cNvPr id="18" name="Group 17"/>
              <p:cNvGrpSpPr/>
              <p:nvPr/>
            </p:nvGrpSpPr>
            <p:grpSpPr>
              <a:xfrm>
                <a:off x="5601009" y="2131894"/>
                <a:ext cx="609600" cy="381000"/>
                <a:chOff x="2133600" y="3429000"/>
                <a:chExt cx="609600" cy="381000"/>
              </a:xfrm>
              <a:solidFill>
                <a:srgbClr val="FF0000"/>
              </a:solidFill>
            </p:grpSpPr>
            <p:sp>
              <p:nvSpPr>
                <p:cNvPr id="37" name="Oval 36"/>
                <p:cNvSpPr/>
                <p:nvPr/>
              </p:nvSpPr>
              <p:spPr>
                <a:xfrm>
                  <a:off x="2133600" y="3429000"/>
                  <a:ext cx="609600" cy="381000"/>
                </a:xfrm>
                <a:prstGeom prst="ellipse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8" name="Oval 37"/>
                <p:cNvSpPr/>
                <p:nvPr/>
              </p:nvSpPr>
              <p:spPr>
                <a:xfrm>
                  <a:off x="2514600" y="3542880"/>
                  <a:ext cx="152400" cy="114720"/>
                </a:xfrm>
                <a:prstGeom prst="ellipse">
                  <a:avLst/>
                </a:prstGeom>
                <a:solidFill>
                  <a:schemeClr val="accent2">
                    <a:lumMod val="50000"/>
                  </a:schemeClr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9" name="Group 18"/>
              <p:cNvGrpSpPr/>
              <p:nvPr/>
            </p:nvGrpSpPr>
            <p:grpSpPr>
              <a:xfrm>
                <a:off x="6037702" y="2033634"/>
                <a:ext cx="609600" cy="381000"/>
                <a:chOff x="2133600" y="3429000"/>
                <a:chExt cx="609600" cy="381000"/>
              </a:xfrm>
              <a:solidFill>
                <a:srgbClr val="FF0000"/>
              </a:solidFill>
            </p:grpSpPr>
            <p:sp>
              <p:nvSpPr>
                <p:cNvPr id="35" name="Oval 34"/>
                <p:cNvSpPr/>
                <p:nvPr/>
              </p:nvSpPr>
              <p:spPr>
                <a:xfrm>
                  <a:off x="2133600" y="3429000"/>
                  <a:ext cx="609600" cy="381000"/>
                </a:xfrm>
                <a:prstGeom prst="ellipse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6" name="Oval 35"/>
                <p:cNvSpPr/>
                <p:nvPr/>
              </p:nvSpPr>
              <p:spPr>
                <a:xfrm>
                  <a:off x="2514600" y="3542880"/>
                  <a:ext cx="152400" cy="114720"/>
                </a:xfrm>
                <a:prstGeom prst="ellipse">
                  <a:avLst/>
                </a:prstGeom>
                <a:solidFill>
                  <a:schemeClr val="accent2">
                    <a:lumMod val="50000"/>
                  </a:schemeClr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20" name="Group 19"/>
              <p:cNvGrpSpPr/>
              <p:nvPr/>
            </p:nvGrpSpPr>
            <p:grpSpPr>
              <a:xfrm>
                <a:off x="6524494" y="2530291"/>
                <a:ext cx="609600" cy="381000"/>
                <a:chOff x="2133600" y="3429000"/>
                <a:chExt cx="609600" cy="381000"/>
              </a:xfrm>
              <a:solidFill>
                <a:srgbClr val="FF0000"/>
              </a:solidFill>
            </p:grpSpPr>
            <p:sp>
              <p:nvSpPr>
                <p:cNvPr id="33" name="Oval 32"/>
                <p:cNvSpPr/>
                <p:nvPr/>
              </p:nvSpPr>
              <p:spPr>
                <a:xfrm>
                  <a:off x="2133600" y="3429000"/>
                  <a:ext cx="609600" cy="381000"/>
                </a:xfrm>
                <a:prstGeom prst="ellipse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4" name="Oval 33"/>
                <p:cNvSpPr/>
                <p:nvPr/>
              </p:nvSpPr>
              <p:spPr>
                <a:xfrm>
                  <a:off x="2514600" y="3542880"/>
                  <a:ext cx="152400" cy="114720"/>
                </a:xfrm>
                <a:prstGeom prst="ellipse">
                  <a:avLst/>
                </a:prstGeom>
                <a:solidFill>
                  <a:schemeClr val="accent2">
                    <a:lumMod val="50000"/>
                  </a:schemeClr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21" name="Group 20"/>
              <p:cNvGrpSpPr/>
              <p:nvPr/>
            </p:nvGrpSpPr>
            <p:grpSpPr>
              <a:xfrm>
                <a:off x="6524494" y="2017174"/>
                <a:ext cx="609600" cy="381000"/>
                <a:chOff x="2133600" y="3429000"/>
                <a:chExt cx="609600" cy="381000"/>
              </a:xfrm>
              <a:solidFill>
                <a:srgbClr val="FF0000"/>
              </a:solidFill>
            </p:grpSpPr>
            <p:sp>
              <p:nvSpPr>
                <p:cNvPr id="31" name="Oval 30"/>
                <p:cNvSpPr/>
                <p:nvPr/>
              </p:nvSpPr>
              <p:spPr>
                <a:xfrm>
                  <a:off x="2133600" y="3429000"/>
                  <a:ext cx="609600" cy="381000"/>
                </a:xfrm>
                <a:prstGeom prst="ellipse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2" name="Oval 31"/>
                <p:cNvSpPr/>
                <p:nvPr/>
              </p:nvSpPr>
              <p:spPr>
                <a:xfrm>
                  <a:off x="2514600" y="3542880"/>
                  <a:ext cx="152400" cy="114720"/>
                </a:xfrm>
                <a:prstGeom prst="ellipse">
                  <a:avLst/>
                </a:prstGeom>
                <a:solidFill>
                  <a:schemeClr val="accent2">
                    <a:lumMod val="50000"/>
                  </a:schemeClr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22" name="Group 21"/>
              <p:cNvGrpSpPr/>
              <p:nvPr/>
            </p:nvGrpSpPr>
            <p:grpSpPr>
              <a:xfrm>
                <a:off x="6744009" y="2285894"/>
                <a:ext cx="609600" cy="381000"/>
                <a:chOff x="2133600" y="3429000"/>
                <a:chExt cx="609600" cy="381000"/>
              </a:xfrm>
              <a:solidFill>
                <a:srgbClr val="FF0000"/>
              </a:solidFill>
            </p:grpSpPr>
            <p:sp>
              <p:nvSpPr>
                <p:cNvPr id="29" name="Oval 28"/>
                <p:cNvSpPr/>
                <p:nvPr/>
              </p:nvSpPr>
              <p:spPr>
                <a:xfrm>
                  <a:off x="2133600" y="3429000"/>
                  <a:ext cx="609600" cy="381000"/>
                </a:xfrm>
                <a:prstGeom prst="ellipse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0" name="Oval 29"/>
                <p:cNvSpPr/>
                <p:nvPr/>
              </p:nvSpPr>
              <p:spPr>
                <a:xfrm>
                  <a:off x="2514600" y="3542880"/>
                  <a:ext cx="152400" cy="114720"/>
                </a:xfrm>
                <a:prstGeom prst="ellipse">
                  <a:avLst/>
                </a:prstGeom>
                <a:solidFill>
                  <a:schemeClr val="accent2">
                    <a:lumMod val="50000"/>
                  </a:schemeClr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23" name="Group 22"/>
              <p:cNvGrpSpPr/>
              <p:nvPr/>
            </p:nvGrpSpPr>
            <p:grpSpPr>
              <a:xfrm>
                <a:off x="5630630" y="2595898"/>
                <a:ext cx="609600" cy="381000"/>
                <a:chOff x="2133600" y="3429000"/>
                <a:chExt cx="609600" cy="381000"/>
              </a:xfrm>
              <a:solidFill>
                <a:srgbClr val="FF0000"/>
              </a:solidFill>
            </p:grpSpPr>
            <p:sp>
              <p:nvSpPr>
                <p:cNvPr id="27" name="Oval 26"/>
                <p:cNvSpPr/>
                <p:nvPr/>
              </p:nvSpPr>
              <p:spPr>
                <a:xfrm>
                  <a:off x="2133600" y="3429000"/>
                  <a:ext cx="609600" cy="381000"/>
                </a:xfrm>
                <a:prstGeom prst="ellipse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8" name="Oval 27"/>
                <p:cNvSpPr/>
                <p:nvPr/>
              </p:nvSpPr>
              <p:spPr>
                <a:xfrm>
                  <a:off x="2514600" y="3542880"/>
                  <a:ext cx="152400" cy="114720"/>
                </a:xfrm>
                <a:prstGeom prst="ellipse">
                  <a:avLst/>
                </a:prstGeom>
                <a:solidFill>
                  <a:schemeClr val="accent2">
                    <a:lumMod val="50000"/>
                  </a:schemeClr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24" name="Group 23"/>
              <p:cNvGrpSpPr/>
              <p:nvPr/>
            </p:nvGrpSpPr>
            <p:grpSpPr>
              <a:xfrm>
                <a:off x="5982009" y="2758891"/>
                <a:ext cx="609600" cy="381000"/>
                <a:chOff x="2133600" y="3429000"/>
                <a:chExt cx="609600" cy="381000"/>
              </a:xfrm>
              <a:solidFill>
                <a:srgbClr val="FF0000"/>
              </a:solidFill>
            </p:grpSpPr>
            <p:sp>
              <p:nvSpPr>
                <p:cNvPr id="25" name="Oval 24"/>
                <p:cNvSpPr/>
                <p:nvPr/>
              </p:nvSpPr>
              <p:spPr>
                <a:xfrm>
                  <a:off x="2133600" y="3429000"/>
                  <a:ext cx="609600" cy="381000"/>
                </a:xfrm>
                <a:prstGeom prst="ellipse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6" name="Oval 25"/>
                <p:cNvSpPr/>
                <p:nvPr/>
              </p:nvSpPr>
              <p:spPr>
                <a:xfrm>
                  <a:off x="2514600" y="3542880"/>
                  <a:ext cx="152400" cy="114720"/>
                </a:xfrm>
                <a:prstGeom prst="ellipse">
                  <a:avLst/>
                </a:prstGeom>
                <a:solidFill>
                  <a:schemeClr val="accent2">
                    <a:lumMod val="50000"/>
                  </a:schemeClr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</p:grpSp>
      <p:grpSp>
        <p:nvGrpSpPr>
          <p:cNvPr id="51" name="Group 50"/>
          <p:cNvGrpSpPr/>
          <p:nvPr/>
        </p:nvGrpSpPr>
        <p:grpSpPr>
          <a:xfrm>
            <a:off x="6166156" y="3997978"/>
            <a:ext cx="762000" cy="708165"/>
            <a:chOff x="3746477" y="2322394"/>
            <a:chExt cx="762000" cy="708165"/>
          </a:xfrm>
          <a:solidFill>
            <a:srgbClr val="C3E432"/>
          </a:solidFill>
        </p:grpSpPr>
        <p:grpSp>
          <p:nvGrpSpPr>
            <p:cNvPr id="52" name="Group 51"/>
            <p:cNvGrpSpPr/>
            <p:nvPr/>
          </p:nvGrpSpPr>
          <p:grpSpPr>
            <a:xfrm>
              <a:off x="3746477" y="2322394"/>
              <a:ext cx="609600" cy="381000"/>
              <a:chOff x="2133600" y="3429000"/>
              <a:chExt cx="609600" cy="381000"/>
            </a:xfrm>
            <a:grpFill/>
          </p:grpSpPr>
          <p:sp>
            <p:nvSpPr>
              <p:cNvPr id="56" name="Oval 55"/>
              <p:cNvSpPr/>
              <p:nvPr/>
            </p:nvSpPr>
            <p:spPr>
              <a:xfrm>
                <a:off x="2133600" y="3429000"/>
                <a:ext cx="609600" cy="381000"/>
              </a:xfrm>
              <a:prstGeom prst="ellipse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7" name="Oval 56"/>
              <p:cNvSpPr/>
              <p:nvPr/>
            </p:nvSpPr>
            <p:spPr>
              <a:xfrm>
                <a:off x="2514600" y="3542880"/>
                <a:ext cx="152400" cy="114720"/>
              </a:xfrm>
              <a:prstGeom prst="ellipse">
                <a:avLst/>
              </a:prstGeom>
              <a:solidFill>
                <a:srgbClr val="215968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53" name="Group 52"/>
            <p:cNvGrpSpPr/>
            <p:nvPr/>
          </p:nvGrpSpPr>
          <p:grpSpPr>
            <a:xfrm>
              <a:off x="3898877" y="2649559"/>
              <a:ext cx="609600" cy="381000"/>
              <a:chOff x="2133600" y="3429000"/>
              <a:chExt cx="609600" cy="381000"/>
            </a:xfrm>
            <a:grpFill/>
          </p:grpSpPr>
          <p:sp>
            <p:nvSpPr>
              <p:cNvPr id="54" name="Oval 53"/>
              <p:cNvSpPr/>
              <p:nvPr/>
            </p:nvSpPr>
            <p:spPr>
              <a:xfrm>
                <a:off x="2133600" y="3429000"/>
                <a:ext cx="609600" cy="381000"/>
              </a:xfrm>
              <a:prstGeom prst="ellipse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5" name="Oval 54"/>
              <p:cNvSpPr/>
              <p:nvPr/>
            </p:nvSpPr>
            <p:spPr>
              <a:xfrm>
                <a:off x="2514600" y="3542880"/>
                <a:ext cx="152400" cy="114720"/>
              </a:xfrm>
              <a:prstGeom prst="ellipse">
                <a:avLst/>
              </a:prstGeom>
              <a:solidFill>
                <a:schemeClr val="accent5">
                  <a:lumMod val="5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grpSp>
        <p:nvGrpSpPr>
          <p:cNvPr id="58" name="Group 57"/>
          <p:cNvGrpSpPr/>
          <p:nvPr/>
        </p:nvGrpSpPr>
        <p:grpSpPr>
          <a:xfrm>
            <a:off x="153552" y="4166031"/>
            <a:ext cx="1272228" cy="1671683"/>
            <a:chOff x="94288" y="4221783"/>
            <a:chExt cx="1272228" cy="1671683"/>
          </a:xfrm>
        </p:grpSpPr>
        <p:grpSp>
          <p:nvGrpSpPr>
            <p:cNvPr id="59" name="Group 58"/>
            <p:cNvGrpSpPr/>
            <p:nvPr/>
          </p:nvGrpSpPr>
          <p:grpSpPr>
            <a:xfrm>
              <a:off x="425602" y="4221783"/>
              <a:ext cx="609600" cy="381000"/>
              <a:chOff x="495946" y="4221783"/>
              <a:chExt cx="609600" cy="381000"/>
            </a:xfrm>
          </p:grpSpPr>
          <p:sp>
            <p:nvSpPr>
              <p:cNvPr id="61" name="Oval 60"/>
              <p:cNvSpPr/>
              <p:nvPr/>
            </p:nvSpPr>
            <p:spPr>
              <a:xfrm>
                <a:off x="495946" y="4221783"/>
                <a:ext cx="609600" cy="381000"/>
              </a:xfrm>
              <a:prstGeom prst="ellipse">
                <a:avLst/>
              </a:prstGeom>
              <a:solidFill>
                <a:schemeClr val="tx2">
                  <a:lumMod val="20000"/>
                  <a:lumOff val="8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2" name="Oval 61"/>
              <p:cNvSpPr/>
              <p:nvPr/>
            </p:nvSpPr>
            <p:spPr>
              <a:xfrm>
                <a:off x="876946" y="4335663"/>
                <a:ext cx="152400" cy="11472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60" name="TextBox 59"/>
            <p:cNvSpPr txBox="1"/>
            <p:nvPr/>
          </p:nvSpPr>
          <p:spPr>
            <a:xfrm>
              <a:off x="94288" y="4939359"/>
              <a:ext cx="1272228" cy="95410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/>
                <a:t>Normal</a:t>
              </a:r>
            </a:p>
            <a:p>
              <a:r>
                <a:rPr lang="en-US" sz="2800" dirty="0"/>
                <a:t>cell</a:t>
              </a:r>
            </a:p>
          </p:txBody>
        </p:sp>
      </p:grpSp>
      <p:sp>
        <p:nvSpPr>
          <p:cNvPr id="63" name="TextBox 62"/>
          <p:cNvSpPr txBox="1"/>
          <p:nvPr/>
        </p:nvSpPr>
        <p:spPr>
          <a:xfrm>
            <a:off x="7650346" y="1693947"/>
            <a:ext cx="1308371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/>
              <a:t>Tumor</a:t>
            </a:r>
          </a:p>
        </p:txBody>
      </p:sp>
      <p:sp>
        <p:nvSpPr>
          <p:cNvPr id="64" name="TextBox 63"/>
          <p:cNvSpPr txBox="1"/>
          <p:nvPr/>
        </p:nvSpPr>
        <p:spPr>
          <a:xfrm>
            <a:off x="6771864" y="4538049"/>
            <a:ext cx="234993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Proliferation </a:t>
            </a:r>
            <a:r>
              <a:rPr lang="en-US" sz="2400" dirty="0">
                <a:ea typeface="Wingdings"/>
                <a:cs typeface="Wingdings"/>
                <a:sym typeface="Wingdings"/>
              </a:rPr>
              <a:t></a:t>
            </a:r>
          </a:p>
        </p:txBody>
      </p:sp>
      <p:grpSp>
        <p:nvGrpSpPr>
          <p:cNvPr id="65" name="Group 64"/>
          <p:cNvGrpSpPr/>
          <p:nvPr/>
        </p:nvGrpSpPr>
        <p:grpSpPr>
          <a:xfrm>
            <a:off x="1370873" y="4809674"/>
            <a:ext cx="1540573" cy="1148716"/>
            <a:chOff x="1206832" y="4590966"/>
            <a:chExt cx="1540573" cy="1148716"/>
          </a:xfrm>
        </p:grpSpPr>
        <p:cxnSp>
          <p:nvCxnSpPr>
            <p:cNvPr id="66" name="Straight Connector 65"/>
            <p:cNvCxnSpPr/>
            <p:nvPr/>
          </p:nvCxnSpPr>
          <p:spPr>
            <a:xfrm>
              <a:off x="1206832" y="4590966"/>
              <a:ext cx="1540573" cy="1148716"/>
            </a:xfrm>
            <a:prstGeom prst="line">
              <a:avLst/>
            </a:prstGeom>
            <a:ln w="73025">
              <a:solidFill>
                <a:srgbClr val="BFBFBF"/>
              </a:solidFill>
              <a:tailEnd type="stealth" w="lg" len="lg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67" name="TextBox 66"/>
            <p:cNvSpPr txBox="1"/>
            <p:nvPr/>
          </p:nvSpPr>
          <p:spPr>
            <a:xfrm rot="2127171">
              <a:off x="1621203" y="4678255"/>
              <a:ext cx="903763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/>
                <a:t>Aging</a:t>
              </a:r>
            </a:p>
          </p:txBody>
        </p:sp>
      </p:grpSp>
      <p:cxnSp>
        <p:nvCxnSpPr>
          <p:cNvPr id="69" name="Straight Connector 68"/>
          <p:cNvCxnSpPr/>
          <p:nvPr/>
        </p:nvCxnSpPr>
        <p:spPr>
          <a:xfrm flipV="1">
            <a:off x="4483957" y="4523236"/>
            <a:ext cx="1397331" cy="14282"/>
          </a:xfrm>
          <a:prstGeom prst="line">
            <a:avLst/>
          </a:prstGeom>
          <a:ln w="73025">
            <a:solidFill>
              <a:schemeClr val="tx1"/>
            </a:solidFill>
            <a:tailEnd type="stealth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71" name="Group 70"/>
          <p:cNvGrpSpPr/>
          <p:nvPr/>
        </p:nvGrpSpPr>
        <p:grpSpPr>
          <a:xfrm>
            <a:off x="2976353" y="5540855"/>
            <a:ext cx="748474" cy="757830"/>
            <a:chOff x="2747405" y="5597731"/>
            <a:chExt cx="748474" cy="757830"/>
          </a:xfrm>
        </p:grpSpPr>
        <p:grpSp>
          <p:nvGrpSpPr>
            <p:cNvPr id="72" name="Group 71"/>
            <p:cNvGrpSpPr/>
            <p:nvPr/>
          </p:nvGrpSpPr>
          <p:grpSpPr>
            <a:xfrm>
              <a:off x="2776310" y="5794392"/>
              <a:ext cx="609600" cy="381000"/>
              <a:chOff x="2776310" y="5794392"/>
              <a:chExt cx="609600" cy="381000"/>
            </a:xfrm>
          </p:grpSpPr>
          <p:sp>
            <p:nvSpPr>
              <p:cNvPr id="74" name="Oval 73"/>
              <p:cNvSpPr/>
              <p:nvPr/>
            </p:nvSpPr>
            <p:spPr>
              <a:xfrm>
                <a:off x="2776310" y="5794392"/>
                <a:ext cx="609600" cy="381000"/>
              </a:xfrm>
              <a:prstGeom prst="ellipse">
                <a:avLst/>
              </a:prstGeom>
              <a:solidFill>
                <a:schemeClr val="tx2">
                  <a:lumMod val="20000"/>
                  <a:lumOff val="80000"/>
                  <a:alpha val="7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5" name="Oval 74"/>
              <p:cNvSpPr/>
              <p:nvPr/>
            </p:nvSpPr>
            <p:spPr>
              <a:xfrm>
                <a:off x="3157310" y="5908272"/>
                <a:ext cx="152400" cy="114720"/>
              </a:xfrm>
              <a:prstGeom prst="ellipse">
                <a:avLst/>
              </a:prstGeom>
              <a:solidFill>
                <a:schemeClr val="accent1">
                  <a:alpha val="2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73" name="&quot;No&quot; Symbol 72"/>
            <p:cNvSpPr/>
            <p:nvPr/>
          </p:nvSpPr>
          <p:spPr>
            <a:xfrm>
              <a:off x="2747405" y="5597731"/>
              <a:ext cx="748474" cy="757830"/>
            </a:xfrm>
            <a:prstGeom prst="noSmoking">
              <a:avLst>
                <a:gd name="adj" fmla="val 12440"/>
              </a:avLst>
            </a:prstGeom>
            <a:solidFill>
              <a:srgbClr val="A6A6A6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sp>
        <p:nvSpPr>
          <p:cNvPr id="76" name="TextBox 75"/>
          <p:cNvSpPr txBox="1"/>
          <p:nvPr/>
        </p:nvSpPr>
        <p:spPr>
          <a:xfrm>
            <a:off x="4145663" y="2826663"/>
            <a:ext cx="189183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</a:rPr>
              <a:t>Telomerase</a:t>
            </a:r>
          </a:p>
        </p:txBody>
      </p:sp>
      <p:sp>
        <p:nvSpPr>
          <p:cNvPr id="77" name="TextBox 76"/>
          <p:cNvSpPr txBox="1"/>
          <p:nvPr/>
        </p:nvSpPr>
        <p:spPr>
          <a:xfrm>
            <a:off x="6936193" y="5099050"/>
            <a:ext cx="166724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</a:rPr>
              <a:t>Oncogene</a:t>
            </a:r>
          </a:p>
        </p:txBody>
      </p:sp>
      <p:grpSp>
        <p:nvGrpSpPr>
          <p:cNvPr id="78" name="Group 77"/>
          <p:cNvGrpSpPr/>
          <p:nvPr/>
        </p:nvGrpSpPr>
        <p:grpSpPr>
          <a:xfrm>
            <a:off x="4177075" y="4722768"/>
            <a:ext cx="2289125" cy="1710337"/>
            <a:chOff x="3860096" y="4645676"/>
            <a:chExt cx="2289125" cy="1710337"/>
          </a:xfrm>
        </p:grpSpPr>
        <p:grpSp>
          <p:nvGrpSpPr>
            <p:cNvPr id="79" name="Group 78"/>
            <p:cNvGrpSpPr/>
            <p:nvPr/>
          </p:nvGrpSpPr>
          <p:grpSpPr>
            <a:xfrm>
              <a:off x="3860096" y="4645676"/>
              <a:ext cx="2240800" cy="1710337"/>
              <a:chOff x="3860096" y="4645676"/>
              <a:chExt cx="2240800" cy="1710337"/>
            </a:xfrm>
          </p:grpSpPr>
          <p:grpSp>
            <p:nvGrpSpPr>
              <p:cNvPr id="81" name="Group 80"/>
              <p:cNvGrpSpPr/>
              <p:nvPr/>
            </p:nvGrpSpPr>
            <p:grpSpPr>
              <a:xfrm>
                <a:off x="5338896" y="5647848"/>
                <a:ext cx="762000" cy="708165"/>
                <a:chOff x="5338896" y="5647848"/>
                <a:chExt cx="762000" cy="708165"/>
              </a:xfrm>
            </p:grpSpPr>
            <p:grpSp>
              <p:nvGrpSpPr>
                <p:cNvPr id="85" name="Group 84"/>
                <p:cNvGrpSpPr/>
                <p:nvPr/>
              </p:nvGrpSpPr>
              <p:grpSpPr>
                <a:xfrm>
                  <a:off x="5338896" y="5647848"/>
                  <a:ext cx="609600" cy="381000"/>
                  <a:chOff x="2133600" y="3429000"/>
                  <a:chExt cx="609600" cy="381000"/>
                </a:xfrm>
                <a:solidFill>
                  <a:schemeClr val="accent5"/>
                </a:solidFill>
              </p:grpSpPr>
              <p:sp>
                <p:nvSpPr>
                  <p:cNvPr id="89" name="Oval 88"/>
                  <p:cNvSpPr/>
                  <p:nvPr/>
                </p:nvSpPr>
                <p:spPr>
                  <a:xfrm>
                    <a:off x="2133600" y="3429000"/>
                    <a:ext cx="609600" cy="381000"/>
                  </a:xfrm>
                  <a:prstGeom prst="ellipse">
                    <a:avLst/>
                  </a:prstGeom>
                  <a:solidFill>
                    <a:schemeClr val="accent5">
                      <a:lumMod val="50000"/>
                      <a:alpha val="23000"/>
                    </a:schemeClr>
                  </a:solidFill>
                  <a:ln>
                    <a:solidFill>
                      <a:schemeClr val="accent1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90" name="Oval 89"/>
                  <p:cNvSpPr/>
                  <p:nvPr/>
                </p:nvSpPr>
                <p:spPr>
                  <a:xfrm>
                    <a:off x="2514600" y="3542880"/>
                    <a:ext cx="152400" cy="114720"/>
                  </a:xfrm>
                  <a:prstGeom prst="ellipse">
                    <a:avLst/>
                  </a:prstGeom>
                  <a:solidFill>
                    <a:schemeClr val="accent5">
                      <a:lumMod val="50000"/>
                      <a:alpha val="23000"/>
                    </a:schemeClr>
                  </a:solidFill>
                  <a:ln>
                    <a:solidFill>
                      <a:schemeClr val="accent1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86" name="Group 85"/>
                <p:cNvGrpSpPr/>
                <p:nvPr/>
              </p:nvGrpSpPr>
              <p:grpSpPr>
                <a:xfrm>
                  <a:off x="5491296" y="5975013"/>
                  <a:ext cx="609600" cy="381000"/>
                  <a:chOff x="2133600" y="3429000"/>
                  <a:chExt cx="609600" cy="381000"/>
                </a:xfrm>
                <a:solidFill>
                  <a:schemeClr val="accent5"/>
                </a:solidFill>
              </p:grpSpPr>
              <p:sp>
                <p:nvSpPr>
                  <p:cNvPr id="87" name="Oval 86"/>
                  <p:cNvSpPr/>
                  <p:nvPr/>
                </p:nvSpPr>
                <p:spPr>
                  <a:xfrm>
                    <a:off x="2133600" y="3429000"/>
                    <a:ext cx="609600" cy="381000"/>
                  </a:xfrm>
                  <a:prstGeom prst="ellipse">
                    <a:avLst/>
                  </a:prstGeom>
                  <a:solidFill>
                    <a:schemeClr val="accent5">
                      <a:lumMod val="50000"/>
                      <a:alpha val="23000"/>
                    </a:schemeClr>
                  </a:solidFill>
                  <a:ln>
                    <a:solidFill>
                      <a:schemeClr val="accent1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88" name="Oval 87"/>
                  <p:cNvSpPr/>
                  <p:nvPr/>
                </p:nvSpPr>
                <p:spPr>
                  <a:xfrm>
                    <a:off x="2514600" y="3542880"/>
                    <a:ext cx="152400" cy="114720"/>
                  </a:xfrm>
                  <a:prstGeom prst="ellipse">
                    <a:avLst/>
                  </a:prstGeom>
                  <a:solidFill>
                    <a:schemeClr val="accent5">
                      <a:lumMod val="50000"/>
                      <a:alpha val="23000"/>
                    </a:schemeClr>
                  </a:solidFill>
                  <a:ln>
                    <a:solidFill>
                      <a:schemeClr val="accent1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</p:grpSp>
          <p:grpSp>
            <p:nvGrpSpPr>
              <p:cNvPr id="82" name="Group 81"/>
              <p:cNvGrpSpPr/>
              <p:nvPr/>
            </p:nvGrpSpPr>
            <p:grpSpPr>
              <a:xfrm>
                <a:off x="3860096" y="4645676"/>
                <a:ext cx="1540573" cy="1148716"/>
                <a:chOff x="3860096" y="4645676"/>
                <a:chExt cx="1540573" cy="1148716"/>
              </a:xfrm>
            </p:grpSpPr>
            <p:cxnSp>
              <p:nvCxnSpPr>
                <p:cNvPr id="83" name="Straight Connector 82"/>
                <p:cNvCxnSpPr/>
                <p:nvPr/>
              </p:nvCxnSpPr>
              <p:spPr>
                <a:xfrm>
                  <a:off x="3860096" y="4645676"/>
                  <a:ext cx="1540573" cy="1148716"/>
                </a:xfrm>
                <a:prstGeom prst="line">
                  <a:avLst/>
                </a:prstGeom>
                <a:ln w="73025">
                  <a:solidFill>
                    <a:srgbClr val="BFBFBF"/>
                  </a:solidFill>
                  <a:tailEnd type="stealth" w="lg" len="lg"/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84" name="TextBox 83"/>
                <p:cNvSpPr txBox="1"/>
                <p:nvPr/>
              </p:nvSpPr>
              <p:spPr>
                <a:xfrm rot="2127171">
                  <a:off x="4235391" y="4772041"/>
                  <a:ext cx="903763" cy="46166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2400" dirty="0"/>
                    <a:t>Aging</a:t>
                  </a:r>
                </a:p>
              </p:txBody>
            </p:sp>
          </p:grpSp>
        </p:grpSp>
        <p:sp>
          <p:nvSpPr>
            <p:cNvPr id="80" name="&quot;No&quot; Symbol 79"/>
            <p:cNvSpPr/>
            <p:nvPr/>
          </p:nvSpPr>
          <p:spPr>
            <a:xfrm>
              <a:off x="5400747" y="5593130"/>
              <a:ext cx="748474" cy="757830"/>
            </a:xfrm>
            <a:prstGeom prst="noSmoking">
              <a:avLst>
                <a:gd name="adj" fmla="val 12440"/>
              </a:avLst>
            </a:prstGeom>
            <a:solidFill>
              <a:srgbClr val="A6A6A6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sp>
        <p:nvSpPr>
          <p:cNvPr id="91" name="TextBox 90"/>
          <p:cNvSpPr txBox="1"/>
          <p:nvPr/>
        </p:nvSpPr>
        <p:spPr>
          <a:xfrm>
            <a:off x="1282174" y="2436332"/>
            <a:ext cx="240480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</a:rPr>
              <a:t>Tumor suppressor</a:t>
            </a:r>
          </a:p>
        </p:txBody>
      </p:sp>
      <p:cxnSp>
        <p:nvCxnSpPr>
          <p:cNvPr id="93" name="Straight Connector 92"/>
          <p:cNvCxnSpPr/>
          <p:nvPr/>
        </p:nvCxnSpPr>
        <p:spPr>
          <a:xfrm flipV="1">
            <a:off x="1456162" y="4555795"/>
            <a:ext cx="1594854" cy="28094"/>
          </a:xfrm>
          <a:prstGeom prst="line">
            <a:avLst/>
          </a:prstGeom>
          <a:ln w="73025">
            <a:solidFill>
              <a:schemeClr val="tx1"/>
            </a:solidFill>
            <a:tailEnd type="stealth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6" name="TextBox 95"/>
          <p:cNvSpPr txBox="1"/>
          <p:nvPr/>
        </p:nvSpPr>
        <p:spPr>
          <a:xfrm>
            <a:off x="1478364" y="3528542"/>
            <a:ext cx="170918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latin typeface="+mn-lt"/>
                <a:ea typeface="Wingdings 2" charset="2"/>
                <a:cs typeface="Wingdings 2" charset="2"/>
                <a:sym typeface="Wingdings"/>
              </a:rPr>
              <a:t>Survival</a:t>
            </a:r>
            <a:r>
              <a:rPr lang="en-US" sz="2400" dirty="0" smtClean="0">
                <a:ea typeface="Wingdings"/>
                <a:cs typeface="Wingdings"/>
                <a:sym typeface="Wingdings"/>
              </a:rPr>
              <a:t></a:t>
            </a:r>
            <a:endParaRPr lang="en-US" sz="2400" dirty="0">
              <a:ea typeface="Wingdings"/>
              <a:cs typeface="Wingdings"/>
              <a:sym typeface="Wingdings"/>
            </a:endParaRPr>
          </a:p>
        </p:txBody>
      </p:sp>
      <p:grpSp>
        <p:nvGrpSpPr>
          <p:cNvPr id="108" name="Group 107"/>
          <p:cNvGrpSpPr/>
          <p:nvPr/>
        </p:nvGrpSpPr>
        <p:grpSpPr>
          <a:xfrm>
            <a:off x="1456162" y="3995625"/>
            <a:ext cx="1613843" cy="807250"/>
            <a:chOff x="1456162" y="3995625"/>
            <a:chExt cx="1613843" cy="807250"/>
          </a:xfrm>
        </p:grpSpPr>
        <p:sp>
          <p:nvSpPr>
            <p:cNvPr id="94" name="TextBox 93"/>
            <p:cNvSpPr txBox="1"/>
            <p:nvPr/>
          </p:nvSpPr>
          <p:spPr>
            <a:xfrm>
              <a:off x="1456162" y="3995625"/>
              <a:ext cx="1613843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b="1" dirty="0"/>
                <a:t>Mutation 1</a:t>
              </a:r>
            </a:p>
          </p:txBody>
        </p:sp>
        <p:sp>
          <p:nvSpPr>
            <p:cNvPr id="97" name="&quot;No&quot; Symbol 96"/>
            <p:cNvSpPr/>
            <p:nvPr/>
          </p:nvSpPr>
          <p:spPr>
            <a:xfrm>
              <a:off x="1996245" y="4337271"/>
              <a:ext cx="481759" cy="465604"/>
            </a:xfrm>
            <a:prstGeom prst="noSmoking">
              <a:avLst>
                <a:gd name="adj" fmla="val 12440"/>
              </a:avLst>
            </a:prstGeom>
            <a:solidFill>
              <a:srgbClr val="FF0000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cxnSp>
        <p:nvCxnSpPr>
          <p:cNvPr id="102" name="Straight Connector 101"/>
          <p:cNvCxnSpPr/>
          <p:nvPr/>
        </p:nvCxnSpPr>
        <p:spPr>
          <a:xfrm flipV="1">
            <a:off x="6965478" y="3742172"/>
            <a:ext cx="728287" cy="454964"/>
          </a:xfrm>
          <a:prstGeom prst="line">
            <a:avLst/>
          </a:prstGeom>
          <a:ln w="73025">
            <a:solidFill>
              <a:schemeClr val="tx1"/>
            </a:solidFill>
            <a:tailEnd type="stealth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10" name="Group 109"/>
          <p:cNvGrpSpPr/>
          <p:nvPr/>
        </p:nvGrpSpPr>
        <p:grpSpPr>
          <a:xfrm>
            <a:off x="6920593" y="3797567"/>
            <a:ext cx="1962730" cy="657355"/>
            <a:chOff x="6920593" y="3797567"/>
            <a:chExt cx="1962730" cy="657355"/>
          </a:xfrm>
        </p:grpSpPr>
        <p:sp>
          <p:nvSpPr>
            <p:cNvPr id="103" name="TextBox 102"/>
            <p:cNvSpPr txBox="1"/>
            <p:nvPr/>
          </p:nvSpPr>
          <p:spPr>
            <a:xfrm>
              <a:off x="7269480" y="3993257"/>
              <a:ext cx="1613843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b="1" dirty="0"/>
                <a:t>Mutation 3</a:t>
              </a:r>
            </a:p>
          </p:txBody>
        </p:sp>
        <p:sp>
          <p:nvSpPr>
            <p:cNvPr id="106" name="&quot;No&quot; Symbol 105"/>
            <p:cNvSpPr/>
            <p:nvPr/>
          </p:nvSpPr>
          <p:spPr>
            <a:xfrm>
              <a:off x="6920593" y="3797567"/>
              <a:ext cx="481759" cy="465604"/>
            </a:xfrm>
            <a:prstGeom prst="noSmoking">
              <a:avLst>
                <a:gd name="adj" fmla="val 12440"/>
              </a:avLst>
            </a:prstGeom>
            <a:solidFill>
              <a:srgbClr val="FF0000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grpSp>
        <p:nvGrpSpPr>
          <p:cNvPr id="109" name="Group 108"/>
          <p:cNvGrpSpPr/>
          <p:nvPr/>
        </p:nvGrpSpPr>
        <p:grpSpPr>
          <a:xfrm>
            <a:off x="4335709" y="3971528"/>
            <a:ext cx="1613843" cy="861239"/>
            <a:chOff x="4335709" y="3971528"/>
            <a:chExt cx="1613843" cy="861239"/>
          </a:xfrm>
        </p:grpSpPr>
        <p:sp>
          <p:nvSpPr>
            <p:cNvPr id="70" name="TextBox 69"/>
            <p:cNvSpPr txBox="1"/>
            <p:nvPr/>
          </p:nvSpPr>
          <p:spPr>
            <a:xfrm>
              <a:off x="4335709" y="3971528"/>
              <a:ext cx="1613843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b="1" dirty="0"/>
                <a:t>Mutation 2</a:t>
              </a:r>
            </a:p>
          </p:txBody>
        </p:sp>
        <p:sp>
          <p:nvSpPr>
            <p:cNvPr id="107" name="&quot;No&quot; Symbol 106"/>
            <p:cNvSpPr/>
            <p:nvPr/>
          </p:nvSpPr>
          <p:spPr>
            <a:xfrm>
              <a:off x="4881913" y="4367163"/>
              <a:ext cx="481759" cy="465604"/>
            </a:xfrm>
            <a:prstGeom prst="noSmoking">
              <a:avLst>
                <a:gd name="adj" fmla="val 12440"/>
              </a:avLst>
            </a:prstGeom>
            <a:solidFill>
              <a:srgbClr val="FF0000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7413280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3" grpId="0"/>
      <p:bldP spid="64" grpId="0"/>
      <p:bldP spid="76" grpId="0"/>
      <p:bldP spid="77" grpId="0"/>
      <p:bldP spid="91" grpId="0"/>
      <p:bldP spid="9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3" name="Rectangle 1"/>
          <p:cNvSpPr>
            <a:spLocks noGrp="1" noChangeArrowheads="1"/>
          </p:cNvSpPr>
          <p:nvPr>
            <p:ph type="title"/>
          </p:nvPr>
        </p:nvSpPr>
        <p:spPr>
          <a:xfrm>
            <a:off x="548670" y="153785"/>
            <a:ext cx="8229600" cy="1143000"/>
          </a:xfrm>
          <a:ln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dirty="0" smtClean="0"/>
              <a:t>Which mutations could be drivers, and why?</a:t>
            </a:r>
            <a:endParaRPr lang="en-US" dirty="0"/>
          </a:p>
        </p:txBody>
      </p:sp>
      <p:sp>
        <p:nvSpPr>
          <p:cNvPr id="7" name="5-Point Star 6"/>
          <p:cNvSpPr/>
          <p:nvPr/>
        </p:nvSpPr>
        <p:spPr>
          <a:xfrm>
            <a:off x="467650" y="2653947"/>
            <a:ext cx="201217" cy="201217"/>
          </a:xfrm>
          <a:prstGeom prst="star5">
            <a:avLst/>
          </a:prstGeom>
          <a:solidFill>
            <a:srgbClr val="FF0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453958" y="3004796"/>
            <a:ext cx="228600" cy="228600"/>
          </a:xfrm>
          <a:prstGeom prst="ellipse">
            <a:avLst/>
          </a:prstGeom>
          <a:solidFill>
            <a:srgbClr val="FF6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453958" y="2268576"/>
            <a:ext cx="228600" cy="228600"/>
          </a:xfrm>
          <a:prstGeom prst="ellipse">
            <a:avLst/>
          </a:prstGeom>
          <a:solidFill>
            <a:srgbClr val="000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453958" y="1834288"/>
            <a:ext cx="228600" cy="228600"/>
          </a:xfrm>
          <a:prstGeom prst="ellipse">
            <a:avLst/>
          </a:prstGeom>
          <a:solidFill>
            <a:srgbClr val="00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 Box 12"/>
          <p:cNvSpPr txBox="1">
            <a:spLocks noChangeArrowheads="1"/>
          </p:cNvSpPr>
          <p:nvPr/>
        </p:nvSpPr>
        <p:spPr bwMode="auto">
          <a:xfrm>
            <a:off x="337395" y="1203044"/>
            <a:ext cx="1543124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  <a:buFontTx/>
              <a:buNone/>
            </a:pPr>
            <a:r>
              <a:rPr lang="en-US" sz="2400" dirty="0" smtClean="0">
                <a:solidFill>
                  <a:srgbClr val="000000"/>
                </a:solidFill>
                <a:latin typeface="+mn-lt"/>
                <a:cs typeface="Arial" pitchFamily="34" charset="0"/>
              </a:rPr>
              <a:t>Mutations</a:t>
            </a:r>
          </a:p>
        </p:txBody>
      </p:sp>
      <p:grpSp>
        <p:nvGrpSpPr>
          <p:cNvPr id="12" name="Group 193"/>
          <p:cNvGrpSpPr>
            <a:grpSpLocks/>
          </p:cNvGrpSpPr>
          <p:nvPr/>
        </p:nvGrpSpPr>
        <p:grpSpPr bwMode="auto">
          <a:xfrm>
            <a:off x="323528" y="4154563"/>
            <a:ext cx="987288" cy="903975"/>
            <a:chOff x="311" y="500"/>
            <a:chExt cx="474" cy="434"/>
          </a:xfr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grpSpPr>
        <p:sp>
          <p:nvSpPr>
            <p:cNvPr id="13" name="Freeform 186"/>
            <p:cNvSpPr>
              <a:spLocks/>
            </p:cNvSpPr>
            <p:nvPr/>
          </p:nvSpPr>
          <p:spPr bwMode="auto">
            <a:xfrm>
              <a:off x="311" y="500"/>
              <a:ext cx="474" cy="434"/>
            </a:xfrm>
            <a:custGeom>
              <a:avLst/>
              <a:gdLst>
                <a:gd name="T0" fmla="*/ 94 w 1363"/>
                <a:gd name="T1" fmla="*/ 401 h 1220"/>
                <a:gd name="T2" fmla="*/ 74 w 1363"/>
                <a:gd name="T3" fmla="*/ 384 h 1220"/>
                <a:gd name="T4" fmla="*/ 61 w 1363"/>
                <a:gd name="T5" fmla="*/ 371 h 1220"/>
                <a:gd name="T6" fmla="*/ 50 w 1363"/>
                <a:gd name="T7" fmla="*/ 355 h 1220"/>
                <a:gd name="T8" fmla="*/ 45 w 1363"/>
                <a:gd name="T9" fmla="*/ 345 h 1220"/>
                <a:gd name="T10" fmla="*/ 35 w 1363"/>
                <a:gd name="T11" fmla="*/ 334 h 1220"/>
                <a:gd name="T12" fmla="*/ 30 w 1363"/>
                <a:gd name="T13" fmla="*/ 323 h 1220"/>
                <a:gd name="T14" fmla="*/ 19 w 1363"/>
                <a:gd name="T15" fmla="*/ 302 h 1220"/>
                <a:gd name="T16" fmla="*/ 14 w 1363"/>
                <a:gd name="T17" fmla="*/ 277 h 1220"/>
                <a:gd name="T18" fmla="*/ 8 w 1363"/>
                <a:gd name="T19" fmla="*/ 256 h 1220"/>
                <a:gd name="T20" fmla="*/ 16 w 1363"/>
                <a:gd name="T21" fmla="*/ 166 h 1220"/>
                <a:gd name="T22" fmla="*/ 21 w 1363"/>
                <a:gd name="T23" fmla="*/ 157 h 1220"/>
                <a:gd name="T24" fmla="*/ 31 w 1363"/>
                <a:gd name="T25" fmla="*/ 123 h 1220"/>
                <a:gd name="T26" fmla="*/ 38 w 1363"/>
                <a:gd name="T27" fmla="*/ 110 h 1220"/>
                <a:gd name="T28" fmla="*/ 41 w 1363"/>
                <a:gd name="T29" fmla="*/ 95 h 1220"/>
                <a:gd name="T30" fmla="*/ 53 w 1363"/>
                <a:gd name="T31" fmla="*/ 82 h 1220"/>
                <a:gd name="T32" fmla="*/ 64 w 1363"/>
                <a:gd name="T33" fmla="*/ 72 h 1220"/>
                <a:gd name="T34" fmla="*/ 67 w 1363"/>
                <a:gd name="T35" fmla="*/ 70 h 1220"/>
                <a:gd name="T36" fmla="*/ 69 w 1363"/>
                <a:gd name="T37" fmla="*/ 66 h 1220"/>
                <a:gd name="T38" fmla="*/ 78 w 1363"/>
                <a:gd name="T39" fmla="*/ 60 h 1220"/>
                <a:gd name="T40" fmla="*/ 89 w 1363"/>
                <a:gd name="T41" fmla="*/ 51 h 1220"/>
                <a:gd name="T42" fmla="*/ 98 w 1363"/>
                <a:gd name="T43" fmla="*/ 44 h 1220"/>
                <a:gd name="T44" fmla="*/ 118 w 1363"/>
                <a:gd name="T45" fmla="*/ 30 h 1220"/>
                <a:gd name="T46" fmla="*/ 140 w 1363"/>
                <a:gd name="T47" fmla="*/ 18 h 1220"/>
                <a:gd name="T48" fmla="*/ 214 w 1363"/>
                <a:gd name="T49" fmla="*/ 5 h 1220"/>
                <a:gd name="T50" fmla="*/ 317 w 1363"/>
                <a:gd name="T51" fmla="*/ 7 h 1220"/>
                <a:gd name="T52" fmla="*/ 366 w 1363"/>
                <a:gd name="T53" fmla="*/ 11 h 1220"/>
                <a:gd name="T54" fmla="*/ 378 w 1363"/>
                <a:gd name="T55" fmla="*/ 15 h 1220"/>
                <a:gd name="T56" fmla="*/ 389 w 1363"/>
                <a:gd name="T57" fmla="*/ 21 h 1220"/>
                <a:gd name="T58" fmla="*/ 398 w 1363"/>
                <a:gd name="T59" fmla="*/ 24 h 1220"/>
                <a:gd name="T60" fmla="*/ 411 w 1363"/>
                <a:gd name="T61" fmla="*/ 32 h 1220"/>
                <a:gd name="T62" fmla="*/ 417 w 1363"/>
                <a:gd name="T63" fmla="*/ 41 h 1220"/>
                <a:gd name="T64" fmla="*/ 440 w 1363"/>
                <a:gd name="T65" fmla="*/ 49 h 1220"/>
                <a:gd name="T66" fmla="*/ 446 w 1363"/>
                <a:gd name="T67" fmla="*/ 65 h 1220"/>
                <a:gd name="T68" fmla="*/ 458 w 1363"/>
                <a:gd name="T69" fmla="*/ 73 h 1220"/>
                <a:gd name="T70" fmla="*/ 466 w 1363"/>
                <a:gd name="T71" fmla="*/ 128 h 1220"/>
                <a:gd name="T72" fmla="*/ 469 w 1363"/>
                <a:gd name="T73" fmla="*/ 162 h 1220"/>
                <a:gd name="T74" fmla="*/ 473 w 1363"/>
                <a:gd name="T75" fmla="*/ 185 h 1220"/>
                <a:gd name="T76" fmla="*/ 468 w 1363"/>
                <a:gd name="T77" fmla="*/ 210 h 1220"/>
                <a:gd name="T78" fmla="*/ 467 w 1363"/>
                <a:gd name="T79" fmla="*/ 252 h 1220"/>
                <a:gd name="T80" fmla="*/ 457 w 1363"/>
                <a:gd name="T81" fmla="*/ 297 h 1220"/>
                <a:gd name="T82" fmla="*/ 444 w 1363"/>
                <a:gd name="T83" fmla="*/ 314 h 1220"/>
                <a:gd name="T84" fmla="*/ 436 w 1363"/>
                <a:gd name="T85" fmla="*/ 339 h 1220"/>
                <a:gd name="T86" fmla="*/ 431 w 1363"/>
                <a:gd name="T87" fmla="*/ 349 h 1220"/>
                <a:gd name="T88" fmla="*/ 403 w 1363"/>
                <a:gd name="T89" fmla="*/ 385 h 1220"/>
                <a:gd name="T90" fmla="*/ 391 w 1363"/>
                <a:gd name="T91" fmla="*/ 397 h 1220"/>
                <a:gd name="T92" fmla="*/ 369 w 1363"/>
                <a:gd name="T93" fmla="*/ 411 h 1220"/>
                <a:gd name="T94" fmla="*/ 328 w 1363"/>
                <a:gd name="T95" fmla="*/ 424 h 1220"/>
                <a:gd name="T96" fmla="*/ 320 w 1363"/>
                <a:gd name="T97" fmla="*/ 425 h 1220"/>
                <a:gd name="T98" fmla="*/ 314 w 1363"/>
                <a:gd name="T99" fmla="*/ 429 h 1220"/>
                <a:gd name="T100" fmla="*/ 281 w 1363"/>
                <a:gd name="T101" fmla="*/ 430 h 1220"/>
                <a:gd name="T102" fmla="*/ 263 w 1363"/>
                <a:gd name="T103" fmla="*/ 434 h 1220"/>
                <a:gd name="T104" fmla="*/ 164 w 1363"/>
                <a:gd name="T105" fmla="*/ 433 h 1220"/>
                <a:gd name="T106" fmla="*/ 111 w 1363"/>
                <a:gd name="T107" fmla="*/ 412 h 1220"/>
                <a:gd name="T108" fmla="*/ 94 w 1363"/>
                <a:gd name="T109" fmla="*/ 403 h 1220"/>
                <a:gd name="T110" fmla="*/ 94 w 1363"/>
                <a:gd name="T111" fmla="*/ 401 h 1220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1363"/>
                <a:gd name="T169" fmla="*/ 0 h 1220"/>
                <a:gd name="T170" fmla="*/ 1363 w 1363"/>
                <a:gd name="T171" fmla="*/ 1220 h 1220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1363" h="1220">
                  <a:moveTo>
                    <a:pt x="269" y="1127"/>
                  </a:moveTo>
                  <a:cubicBezTo>
                    <a:pt x="252" y="1110"/>
                    <a:pt x="231" y="1096"/>
                    <a:pt x="214" y="1079"/>
                  </a:cubicBezTo>
                  <a:cubicBezTo>
                    <a:pt x="201" y="1066"/>
                    <a:pt x="192" y="1055"/>
                    <a:pt x="176" y="1044"/>
                  </a:cubicBezTo>
                  <a:cubicBezTo>
                    <a:pt x="166" y="1030"/>
                    <a:pt x="158" y="1008"/>
                    <a:pt x="144" y="999"/>
                  </a:cubicBezTo>
                  <a:cubicBezTo>
                    <a:pt x="140" y="986"/>
                    <a:pt x="137" y="980"/>
                    <a:pt x="128" y="970"/>
                  </a:cubicBezTo>
                  <a:cubicBezTo>
                    <a:pt x="124" y="955"/>
                    <a:pt x="112" y="950"/>
                    <a:pt x="102" y="938"/>
                  </a:cubicBezTo>
                  <a:cubicBezTo>
                    <a:pt x="95" y="929"/>
                    <a:pt x="93" y="918"/>
                    <a:pt x="86" y="909"/>
                  </a:cubicBezTo>
                  <a:cubicBezTo>
                    <a:pt x="79" y="887"/>
                    <a:pt x="61" y="871"/>
                    <a:pt x="54" y="848"/>
                  </a:cubicBezTo>
                  <a:cubicBezTo>
                    <a:pt x="53" y="825"/>
                    <a:pt x="60" y="795"/>
                    <a:pt x="41" y="778"/>
                  </a:cubicBezTo>
                  <a:cubicBezTo>
                    <a:pt x="35" y="759"/>
                    <a:pt x="28" y="739"/>
                    <a:pt x="22" y="720"/>
                  </a:cubicBezTo>
                  <a:cubicBezTo>
                    <a:pt x="23" y="680"/>
                    <a:pt x="0" y="525"/>
                    <a:pt x="45" y="468"/>
                  </a:cubicBezTo>
                  <a:cubicBezTo>
                    <a:pt x="48" y="454"/>
                    <a:pt x="51" y="451"/>
                    <a:pt x="61" y="442"/>
                  </a:cubicBezTo>
                  <a:cubicBezTo>
                    <a:pt x="66" y="418"/>
                    <a:pt x="59" y="356"/>
                    <a:pt x="89" y="346"/>
                  </a:cubicBezTo>
                  <a:cubicBezTo>
                    <a:pt x="98" y="333"/>
                    <a:pt x="98" y="318"/>
                    <a:pt x="109" y="308"/>
                  </a:cubicBezTo>
                  <a:cubicBezTo>
                    <a:pt x="113" y="294"/>
                    <a:pt x="113" y="279"/>
                    <a:pt x="118" y="266"/>
                  </a:cubicBezTo>
                  <a:cubicBezTo>
                    <a:pt x="121" y="259"/>
                    <a:pt x="146" y="236"/>
                    <a:pt x="153" y="231"/>
                  </a:cubicBezTo>
                  <a:cubicBezTo>
                    <a:pt x="159" y="215"/>
                    <a:pt x="173" y="212"/>
                    <a:pt x="185" y="202"/>
                  </a:cubicBezTo>
                  <a:cubicBezTo>
                    <a:pt x="187" y="200"/>
                    <a:pt x="190" y="198"/>
                    <a:pt x="192" y="196"/>
                  </a:cubicBezTo>
                  <a:cubicBezTo>
                    <a:pt x="194" y="193"/>
                    <a:pt x="195" y="189"/>
                    <a:pt x="198" y="186"/>
                  </a:cubicBezTo>
                  <a:cubicBezTo>
                    <a:pt x="206" y="178"/>
                    <a:pt x="217" y="179"/>
                    <a:pt x="224" y="170"/>
                  </a:cubicBezTo>
                  <a:cubicBezTo>
                    <a:pt x="234" y="157"/>
                    <a:pt x="240" y="150"/>
                    <a:pt x="256" y="144"/>
                  </a:cubicBezTo>
                  <a:cubicBezTo>
                    <a:pt x="263" y="133"/>
                    <a:pt x="269" y="129"/>
                    <a:pt x="281" y="125"/>
                  </a:cubicBezTo>
                  <a:cubicBezTo>
                    <a:pt x="299" y="109"/>
                    <a:pt x="315" y="91"/>
                    <a:pt x="339" y="84"/>
                  </a:cubicBezTo>
                  <a:cubicBezTo>
                    <a:pt x="357" y="63"/>
                    <a:pt x="376" y="57"/>
                    <a:pt x="403" y="52"/>
                  </a:cubicBezTo>
                  <a:cubicBezTo>
                    <a:pt x="448" y="0"/>
                    <a:pt x="559" y="15"/>
                    <a:pt x="614" y="13"/>
                  </a:cubicBezTo>
                  <a:cubicBezTo>
                    <a:pt x="713" y="2"/>
                    <a:pt x="813" y="15"/>
                    <a:pt x="912" y="20"/>
                  </a:cubicBezTo>
                  <a:cubicBezTo>
                    <a:pt x="955" y="34"/>
                    <a:pt x="1013" y="31"/>
                    <a:pt x="1053" y="32"/>
                  </a:cubicBezTo>
                  <a:cubicBezTo>
                    <a:pt x="1064" y="37"/>
                    <a:pt x="1076" y="38"/>
                    <a:pt x="1088" y="42"/>
                  </a:cubicBezTo>
                  <a:cubicBezTo>
                    <a:pt x="1098" y="49"/>
                    <a:pt x="1108" y="54"/>
                    <a:pt x="1120" y="58"/>
                  </a:cubicBezTo>
                  <a:cubicBezTo>
                    <a:pt x="1144" y="74"/>
                    <a:pt x="1110" y="53"/>
                    <a:pt x="1145" y="68"/>
                  </a:cubicBezTo>
                  <a:cubicBezTo>
                    <a:pt x="1158" y="74"/>
                    <a:pt x="1167" y="86"/>
                    <a:pt x="1181" y="90"/>
                  </a:cubicBezTo>
                  <a:cubicBezTo>
                    <a:pt x="1193" y="98"/>
                    <a:pt x="1190" y="106"/>
                    <a:pt x="1200" y="116"/>
                  </a:cubicBezTo>
                  <a:cubicBezTo>
                    <a:pt x="1214" y="130"/>
                    <a:pt x="1246" y="133"/>
                    <a:pt x="1264" y="138"/>
                  </a:cubicBezTo>
                  <a:cubicBezTo>
                    <a:pt x="1274" y="155"/>
                    <a:pt x="1262" y="177"/>
                    <a:pt x="1283" y="183"/>
                  </a:cubicBezTo>
                  <a:cubicBezTo>
                    <a:pt x="1291" y="195"/>
                    <a:pt x="1304" y="200"/>
                    <a:pt x="1318" y="205"/>
                  </a:cubicBezTo>
                  <a:cubicBezTo>
                    <a:pt x="1319" y="236"/>
                    <a:pt x="1313" y="331"/>
                    <a:pt x="1341" y="359"/>
                  </a:cubicBezTo>
                  <a:cubicBezTo>
                    <a:pt x="1351" y="390"/>
                    <a:pt x="1341" y="424"/>
                    <a:pt x="1350" y="455"/>
                  </a:cubicBezTo>
                  <a:cubicBezTo>
                    <a:pt x="1353" y="476"/>
                    <a:pt x="1356" y="498"/>
                    <a:pt x="1360" y="519"/>
                  </a:cubicBezTo>
                  <a:cubicBezTo>
                    <a:pt x="1358" y="555"/>
                    <a:pt x="1363" y="565"/>
                    <a:pt x="1347" y="589"/>
                  </a:cubicBezTo>
                  <a:cubicBezTo>
                    <a:pt x="1344" y="635"/>
                    <a:pt x="1342" y="661"/>
                    <a:pt x="1344" y="708"/>
                  </a:cubicBezTo>
                  <a:cubicBezTo>
                    <a:pt x="1342" y="761"/>
                    <a:pt x="1358" y="806"/>
                    <a:pt x="1315" y="836"/>
                  </a:cubicBezTo>
                  <a:cubicBezTo>
                    <a:pt x="1304" y="853"/>
                    <a:pt x="1290" y="869"/>
                    <a:pt x="1277" y="884"/>
                  </a:cubicBezTo>
                  <a:cubicBezTo>
                    <a:pt x="1273" y="908"/>
                    <a:pt x="1268" y="934"/>
                    <a:pt x="1254" y="954"/>
                  </a:cubicBezTo>
                  <a:cubicBezTo>
                    <a:pt x="1251" y="965"/>
                    <a:pt x="1246" y="972"/>
                    <a:pt x="1238" y="980"/>
                  </a:cubicBezTo>
                  <a:cubicBezTo>
                    <a:pt x="1225" y="1020"/>
                    <a:pt x="1189" y="1055"/>
                    <a:pt x="1158" y="1082"/>
                  </a:cubicBezTo>
                  <a:cubicBezTo>
                    <a:pt x="1150" y="1107"/>
                    <a:pt x="1147" y="1106"/>
                    <a:pt x="1123" y="1117"/>
                  </a:cubicBezTo>
                  <a:cubicBezTo>
                    <a:pt x="1108" y="1134"/>
                    <a:pt x="1083" y="1148"/>
                    <a:pt x="1062" y="1156"/>
                  </a:cubicBezTo>
                  <a:cubicBezTo>
                    <a:pt x="1036" y="1196"/>
                    <a:pt x="987" y="1189"/>
                    <a:pt x="944" y="1191"/>
                  </a:cubicBezTo>
                  <a:cubicBezTo>
                    <a:pt x="936" y="1192"/>
                    <a:pt x="928" y="1191"/>
                    <a:pt x="921" y="1194"/>
                  </a:cubicBezTo>
                  <a:cubicBezTo>
                    <a:pt x="914" y="1197"/>
                    <a:pt x="910" y="1207"/>
                    <a:pt x="902" y="1207"/>
                  </a:cubicBezTo>
                  <a:cubicBezTo>
                    <a:pt x="871" y="1208"/>
                    <a:pt x="840" y="1209"/>
                    <a:pt x="809" y="1210"/>
                  </a:cubicBezTo>
                  <a:cubicBezTo>
                    <a:pt x="790" y="1215"/>
                    <a:pt x="776" y="1217"/>
                    <a:pt x="755" y="1220"/>
                  </a:cubicBezTo>
                  <a:cubicBezTo>
                    <a:pt x="661" y="1219"/>
                    <a:pt x="567" y="1219"/>
                    <a:pt x="473" y="1216"/>
                  </a:cubicBezTo>
                  <a:cubicBezTo>
                    <a:pt x="417" y="1214"/>
                    <a:pt x="369" y="1175"/>
                    <a:pt x="320" y="1159"/>
                  </a:cubicBezTo>
                  <a:cubicBezTo>
                    <a:pt x="307" y="1146"/>
                    <a:pt x="277" y="1141"/>
                    <a:pt x="269" y="1133"/>
                  </a:cubicBezTo>
                  <a:cubicBezTo>
                    <a:pt x="268" y="1132"/>
                    <a:pt x="269" y="1129"/>
                    <a:pt x="269" y="1127"/>
                  </a:cubicBezTo>
                  <a:close/>
                </a:path>
              </a:pathLst>
            </a:custGeom>
            <a:solidFill>
              <a:srgbClr val="FFC1C1"/>
            </a:solidFill>
            <a:ln w="1905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4" name="Freeform 187"/>
            <p:cNvSpPr>
              <a:spLocks/>
            </p:cNvSpPr>
            <p:nvPr/>
          </p:nvSpPr>
          <p:spPr bwMode="auto">
            <a:xfrm>
              <a:off x="363" y="603"/>
              <a:ext cx="382" cy="310"/>
            </a:xfrm>
            <a:custGeom>
              <a:avLst/>
              <a:gdLst>
                <a:gd name="T0" fmla="*/ 8 w 500"/>
                <a:gd name="T1" fmla="*/ 173 h 445"/>
                <a:gd name="T2" fmla="*/ 0 w 500"/>
                <a:gd name="T3" fmla="*/ 159 h 445"/>
                <a:gd name="T4" fmla="*/ 18 w 500"/>
                <a:gd name="T5" fmla="*/ 95 h 445"/>
                <a:gd name="T6" fmla="*/ 21 w 500"/>
                <a:gd name="T7" fmla="*/ 90 h 445"/>
                <a:gd name="T8" fmla="*/ 22 w 500"/>
                <a:gd name="T9" fmla="*/ 78 h 445"/>
                <a:gd name="T10" fmla="*/ 53 w 500"/>
                <a:gd name="T11" fmla="*/ 47 h 445"/>
                <a:gd name="T12" fmla="*/ 77 w 500"/>
                <a:gd name="T13" fmla="*/ 31 h 445"/>
                <a:gd name="T14" fmla="*/ 103 w 500"/>
                <a:gd name="T15" fmla="*/ 18 h 445"/>
                <a:gd name="T16" fmla="*/ 136 w 500"/>
                <a:gd name="T17" fmla="*/ 1 h 445"/>
                <a:gd name="T18" fmla="*/ 305 w 500"/>
                <a:gd name="T19" fmla="*/ 11 h 445"/>
                <a:gd name="T20" fmla="*/ 325 w 500"/>
                <a:gd name="T21" fmla="*/ 40 h 445"/>
                <a:gd name="T22" fmla="*/ 342 w 500"/>
                <a:gd name="T23" fmla="*/ 47 h 445"/>
                <a:gd name="T24" fmla="*/ 356 w 500"/>
                <a:gd name="T25" fmla="*/ 56 h 445"/>
                <a:gd name="T26" fmla="*/ 371 w 500"/>
                <a:gd name="T27" fmla="*/ 85 h 445"/>
                <a:gd name="T28" fmla="*/ 367 w 500"/>
                <a:gd name="T29" fmla="*/ 189 h 445"/>
                <a:gd name="T30" fmla="*/ 356 w 500"/>
                <a:gd name="T31" fmla="*/ 207 h 445"/>
                <a:gd name="T32" fmla="*/ 342 w 500"/>
                <a:gd name="T33" fmla="*/ 232 h 445"/>
                <a:gd name="T34" fmla="*/ 338 w 500"/>
                <a:gd name="T35" fmla="*/ 242 h 445"/>
                <a:gd name="T36" fmla="*/ 326 w 500"/>
                <a:gd name="T37" fmla="*/ 249 h 445"/>
                <a:gd name="T38" fmla="*/ 312 w 500"/>
                <a:gd name="T39" fmla="*/ 264 h 445"/>
                <a:gd name="T40" fmla="*/ 306 w 500"/>
                <a:gd name="T41" fmla="*/ 269 h 445"/>
                <a:gd name="T42" fmla="*/ 290 w 500"/>
                <a:gd name="T43" fmla="*/ 286 h 445"/>
                <a:gd name="T44" fmla="*/ 235 w 500"/>
                <a:gd name="T45" fmla="*/ 301 h 445"/>
                <a:gd name="T46" fmla="*/ 125 w 500"/>
                <a:gd name="T47" fmla="*/ 299 h 445"/>
                <a:gd name="T48" fmla="*/ 108 w 500"/>
                <a:gd name="T49" fmla="*/ 290 h 445"/>
                <a:gd name="T50" fmla="*/ 70 w 500"/>
                <a:gd name="T51" fmla="*/ 268 h 445"/>
                <a:gd name="T52" fmla="*/ 55 w 500"/>
                <a:gd name="T53" fmla="*/ 254 h 445"/>
                <a:gd name="T54" fmla="*/ 21 w 500"/>
                <a:gd name="T55" fmla="*/ 212 h 445"/>
                <a:gd name="T56" fmla="*/ 8 w 500"/>
                <a:gd name="T57" fmla="*/ 173 h 445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500"/>
                <a:gd name="T88" fmla="*/ 0 h 445"/>
                <a:gd name="T89" fmla="*/ 500 w 500"/>
                <a:gd name="T90" fmla="*/ 445 h 445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500" h="445">
                  <a:moveTo>
                    <a:pt x="10" y="249"/>
                  </a:moveTo>
                  <a:cubicBezTo>
                    <a:pt x="5" y="242"/>
                    <a:pt x="3" y="236"/>
                    <a:pt x="0" y="228"/>
                  </a:cubicBezTo>
                  <a:cubicBezTo>
                    <a:pt x="4" y="194"/>
                    <a:pt x="1" y="162"/>
                    <a:pt x="24" y="136"/>
                  </a:cubicBezTo>
                  <a:cubicBezTo>
                    <a:pt x="25" y="134"/>
                    <a:pt x="26" y="131"/>
                    <a:pt x="27" y="129"/>
                  </a:cubicBezTo>
                  <a:cubicBezTo>
                    <a:pt x="28" y="123"/>
                    <a:pt x="27" y="117"/>
                    <a:pt x="29" y="112"/>
                  </a:cubicBezTo>
                  <a:cubicBezTo>
                    <a:pt x="31" y="104"/>
                    <a:pt x="63" y="77"/>
                    <a:pt x="70" y="67"/>
                  </a:cubicBezTo>
                  <a:cubicBezTo>
                    <a:pt x="74" y="53"/>
                    <a:pt x="89" y="50"/>
                    <a:pt x="101" y="45"/>
                  </a:cubicBezTo>
                  <a:cubicBezTo>
                    <a:pt x="106" y="28"/>
                    <a:pt x="120" y="30"/>
                    <a:pt x="135" y="26"/>
                  </a:cubicBezTo>
                  <a:cubicBezTo>
                    <a:pt x="150" y="15"/>
                    <a:pt x="160" y="7"/>
                    <a:pt x="178" y="2"/>
                  </a:cubicBezTo>
                  <a:cubicBezTo>
                    <a:pt x="408" y="4"/>
                    <a:pt x="304" y="0"/>
                    <a:pt x="399" y="16"/>
                  </a:cubicBezTo>
                  <a:cubicBezTo>
                    <a:pt x="414" y="27"/>
                    <a:pt x="415" y="44"/>
                    <a:pt x="425" y="57"/>
                  </a:cubicBezTo>
                  <a:cubicBezTo>
                    <a:pt x="430" y="63"/>
                    <a:pt x="440" y="65"/>
                    <a:pt x="447" y="67"/>
                  </a:cubicBezTo>
                  <a:cubicBezTo>
                    <a:pt x="452" y="76"/>
                    <a:pt x="458" y="75"/>
                    <a:pt x="466" y="81"/>
                  </a:cubicBezTo>
                  <a:cubicBezTo>
                    <a:pt x="470" y="97"/>
                    <a:pt x="473" y="110"/>
                    <a:pt x="485" y="122"/>
                  </a:cubicBezTo>
                  <a:cubicBezTo>
                    <a:pt x="499" y="169"/>
                    <a:pt x="500" y="225"/>
                    <a:pt x="480" y="271"/>
                  </a:cubicBezTo>
                  <a:cubicBezTo>
                    <a:pt x="478" y="286"/>
                    <a:pt x="479" y="290"/>
                    <a:pt x="466" y="297"/>
                  </a:cubicBezTo>
                  <a:cubicBezTo>
                    <a:pt x="459" y="307"/>
                    <a:pt x="453" y="321"/>
                    <a:pt x="447" y="333"/>
                  </a:cubicBezTo>
                  <a:cubicBezTo>
                    <a:pt x="445" y="338"/>
                    <a:pt x="446" y="344"/>
                    <a:pt x="442" y="348"/>
                  </a:cubicBezTo>
                  <a:cubicBezTo>
                    <a:pt x="438" y="352"/>
                    <a:pt x="427" y="357"/>
                    <a:pt x="427" y="357"/>
                  </a:cubicBezTo>
                  <a:cubicBezTo>
                    <a:pt x="419" y="370"/>
                    <a:pt x="425" y="362"/>
                    <a:pt x="408" y="379"/>
                  </a:cubicBezTo>
                  <a:cubicBezTo>
                    <a:pt x="406" y="381"/>
                    <a:pt x="401" y="386"/>
                    <a:pt x="401" y="386"/>
                  </a:cubicBezTo>
                  <a:cubicBezTo>
                    <a:pt x="397" y="400"/>
                    <a:pt x="389" y="401"/>
                    <a:pt x="379" y="410"/>
                  </a:cubicBezTo>
                  <a:cubicBezTo>
                    <a:pt x="348" y="437"/>
                    <a:pt x="369" y="428"/>
                    <a:pt x="307" y="432"/>
                  </a:cubicBezTo>
                  <a:cubicBezTo>
                    <a:pt x="261" y="445"/>
                    <a:pt x="209" y="443"/>
                    <a:pt x="163" y="429"/>
                  </a:cubicBezTo>
                  <a:cubicBezTo>
                    <a:pt x="156" y="424"/>
                    <a:pt x="149" y="423"/>
                    <a:pt x="142" y="417"/>
                  </a:cubicBezTo>
                  <a:cubicBezTo>
                    <a:pt x="125" y="403"/>
                    <a:pt x="112" y="389"/>
                    <a:pt x="91" y="384"/>
                  </a:cubicBezTo>
                  <a:cubicBezTo>
                    <a:pt x="86" y="374"/>
                    <a:pt x="79" y="373"/>
                    <a:pt x="72" y="364"/>
                  </a:cubicBezTo>
                  <a:cubicBezTo>
                    <a:pt x="56" y="343"/>
                    <a:pt x="49" y="320"/>
                    <a:pt x="27" y="304"/>
                  </a:cubicBezTo>
                  <a:cubicBezTo>
                    <a:pt x="18" y="282"/>
                    <a:pt x="10" y="275"/>
                    <a:pt x="10" y="249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</p:grpSp>
      <p:grpSp>
        <p:nvGrpSpPr>
          <p:cNvPr id="15" name="Group 18"/>
          <p:cNvGrpSpPr/>
          <p:nvPr/>
        </p:nvGrpSpPr>
        <p:grpSpPr>
          <a:xfrm>
            <a:off x="1915135" y="3253433"/>
            <a:ext cx="987288" cy="903975"/>
            <a:chOff x="3212814" y="3370192"/>
            <a:chExt cx="987288" cy="903975"/>
          </a:xfrm>
        </p:grpSpPr>
        <p:grpSp>
          <p:nvGrpSpPr>
            <p:cNvPr id="16" name="Group 193"/>
            <p:cNvGrpSpPr>
              <a:grpSpLocks/>
            </p:cNvGrpSpPr>
            <p:nvPr/>
          </p:nvGrpSpPr>
          <p:grpSpPr bwMode="auto">
            <a:xfrm>
              <a:off x="3212814" y="3370192"/>
              <a:ext cx="987288" cy="903975"/>
              <a:chOff x="311" y="500"/>
              <a:chExt cx="474" cy="434"/>
            </a:xfrm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grpSpPr>
          <p:sp>
            <p:nvSpPr>
              <p:cNvPr id="18" name="Freeform 186"/>
              <p:cNvSpPr>
                <a:spLocks/>
              </p:cNvSpPr>
              <p:nvPr/>
            </p:nvSpPr>
            <p:spPr bwMode="auto">
              <a:xfrm>
                <a:off x="311" y="500"/>
                <a:ext cx="474" cy="434"/>
              </a:xfrm>
              <a:custGeom>
                <a:avLst/>
                <a:gdLst>
                  <a:gd name="T0" fmla="*/ 94 w 1363"/>
                  <a:gd name="T1" fmla="*/ 401 h 1220"/>
                  <a:gd name="T2" fmla="*/ 74 w 1363"/>
                  <a:gd name="T3" fmla="*/ 384 h 1220"/>
                  <a:gd name="T4" fmla="*/ 61 w 1363"/>
                  <a:gd name="T5" fmla="*/ 371 h 1220"/>
                  <a:gd name="T6" fmla="*/ 50 w 1363"/>
                  <a:gd name="T7" fmla="*/ 355 h 1220"/>
                  <a:gd name="T8" fmla="*/ 45 w 1363"/>
                  <a:gd name="T9" fmla="*/ 345 h 1220"/>
                  <a:gd name="T10" fmla="*/ 35 w 1363"/>
                  <a:gd name="T11" fmla="*/ 334 h 1220"/>
                  <a:gd name="T12" fmla="*/ 30 w 1363"/>
                  <a:gd name="T13" fmla="*/ 323 h 1220"/>
                  <a:gd name="T14" fmla="*/ 19 w 1363"/>
                  <a:gd name="T15" fmla="*/ 302 h 1220"/>
                  <a:gd name="T16" fmla="*/ 14 w 1363"/>
                  <a:gd name="T17" fmla="*/ 277 h 1220"/>
                  <a:gd name="T18" fmla="*/ 8 w 1363"/>
                  <a:gd name="T19" fmla="*/ 256 h 1220"/>
                  <a:gd name="T20" fmla="*/ 16 w 1363"/>
                  <a:gd name="T21" fmla="*/ 166 h 1220"/>
                  <a:gd name="T22" fmla="*/ 21 w 1363"/>
                  <a:gd name="T23" fmla="*/ 157 h 1220"/>
                  <a:gd name="T24" fmla="*/ 31 w 1363"/>
                  <a:gd name="T25" fmla="*/ 123 h 1220"/>
                  <a:gd name="T26" fmla="*/ 38 w 1363"/>
                  <a:gd name="T27" fmla="*/ 110 h 1220"/>
                  <a:gd name="T28" fmla="*/ 41 w 1363"/>
                  <a:gd name="T29" fmla="*/ 95 h 1220"/>
                  <a:gd name="T30" fmla="*/ 53 w 1363"/>
                  <a:gd name="T31" fmla="*/ 82 h 1220"/>
                  <a:gd name="T32" fmla="*/ 64 w 1363"/>
                  <a:gd name="T33" fmla="*/ 72 h 1220"/>
                  <a:gd name="T34" fmla="*/ 67 w 1363"/>
                  <a:gd name="T35" fmla="*/ 70 h 1220"/>
                  <a:gd name="T36" fmla="*/ 69 w 1363"/>
                  <a:gd name="T37" fmla="*/ 66 h 1220"/>
                  <a:gd name="T38" fmla="*/ 78 w 1363"/>
                  <a:gd name="T39" fmla="*/ 60 h 1220"/>
                  <a:gd name="T40" fmla="*/ 89 w 1363"/>
                  <a:gd name="T41" fmla="*/ 51 h 1220"/>
                  <a:gd name="T42" fmla="*/ 98 w 1363"/>
                  <a:gd name="T43" fmla="*/ 44 h 1220"/>
                  <a:gd name="T44" fmla="*/ 118 w 1363"/>
                  <a:gd name="T45" fmla="*/ 30 h 1220"/>
                  <a:gd name="T46" fmla="*/ 140 w 1363"/>
                  <a:gd name="T47" fmla="*/ 18 h 1220"/>
                  <a:gd name="T48" fmla="*/ 214 w 1363"/>
                  <a:gd name="T49" fmla="*/ 5 h 1220"/>
                  <a:gd name="T50" fmla="*/ 317 w 1363"/>
                  <a:gd name="T51" fmla="*/ 7 h 1220"/>
                  <a:gd name="T52" fmla="*/ 366 w 1363"/>
                  <a:gd name="T53" fmla="*/ 11 h 1220"/>
                  <a:gd name="T54" fmla="*/ 378 w 1363"/>
                  <a:gd name="T55" fmla="*/ 15 h 1220"/>
                  <a:gd name="T56" fmla="*/ 389 w 1363"/>
                  <a:gd name="T57" fmla="*/ 21 h 1220"/>
                  <a:gd name="T58" fmla="*/ 398 w 1363"/>
                  <a:gd name="T59" fmla="*/ 24 h 1220"/>
                  <a:gd name="T60" fmla="*/ 411 w 1363"/>
                  <a:gd name="T61" fmla="*/ 32 h 1220"/>
                  <a:gd name="T62" fmla="*/ 417 w 1363"/>
                  <a:gd name="T63" fmla="*/ 41 h 1220"/>
                  <a:gd name="T64" fmla="*/ 440 w 1363"/>
                  <a:gd name="T65" fmla="*/ 49 h 1220"/>
                  <a:gd name="T66" fmla="*/ 446 w 1363"/>
                  <a:gd name="T67" fmla="*/ 65 h 1220"/>
                  <a:gd name="T68" fmla="*/ 458 w 1363"/>
                  <a:gd name="T69" fmla="*/ 73 h 1220"/>
                  <a:gd name="T70" fmla="*/ 466 w 1363"/>
                  <a:gd name="T71" fmla="*/ 128 h 1220"/>
                  <a:gd name="T72" fmla="*/ 469 w 1363"/>
                  <a:gd name="T73" fmla="*/ 162 h 1220"/>
                  <a:gd name="T74" fmla="*/ 473 w 1363"/>
                  <a:gd name="T75" fmla="*/ 185 h 1220"/>
                  <a:gd name="T76" fmla="*/ 468 w 1363"/>
                  <a:gd name="T77" fmla="*/ 210 h 1220"/>
                  <a:gd name="T78" fmla="*/ 467 w 1363"/>
                  <a:gd name="T79" fmla="*/ 252 h 1220"/>
                  <a:gd name="T80" fmla="*/ 457 w 1363"/>
                  <a:gd name="T81" fmla="*/ 297 h 1220"/>
                  <a:gd name="T82" fmla="*/ 444 w 1363"/>
                  <a:gd name="T83" fmla="*/ 314 h 1220"/>
                  <a:gd name="T84" fmla="*/ 436 w 1363"/>
                  <a:gd name="T85" fmla="*/ 339 h 1220"/>
                  <a:gd name="T86" fmla="*/ 431 w 1363"/>
                  <a:gd name="T87" fmla="*/ 349 h 1220"/>
                  <a:gd name="T88" fmla="*/ 403 w 1363"/>
                  <a:gd name="T89" fmla="*/ 385 h 1220"/>
                  <a:gd name="T90" fmla="*/ 391 w 1363"/>
                  <a:gd name="T91" fmla="*/ 397 h 1220"/>
                  <a:gd name="T92" fmla="*/ 369 w 1363"/>
                  <a:gd name="T93" fmla="*/ 411 h 1220"/>
                  <a:gd name="T94" fmla="*/ 328 w 1363"/>
                  <a:gd name="T95" fmla="*/ 424 h 1220"/>
                  <a:gd name="T96" fmla="*/ 320 w 1363"/>
                  <a:gd name="T97" fmla="*/ 425 h 1220"/>
                  <a:gd name="T98" fmla="*/ 314 w 1363"/>
                  <a:gd name="T99" fmla="*/ 429 h 1220"/>
                  <a:gd name="T100" fmla="*/ 281 w 1363"/>
                  <a:gd name="T101" fmla="*/ 430 h 1220"/>
                  <a:gd name="T102" fmla="*/ 263 w 1363"/>
                  <a:gd name="T103" fmla="*/ 434 h 1220"/>
                  <a:gd name="T104" fmla="*/ 164 w 1363"/>
                  <a:gd name="T105" fmla="*/ 433 h 1220"/>
                  <a:gd name="T106" fmla="*/ 111 w 1363"/>
                  <a:gd name="T107" fmla="*/ 412 h 1220"/>
                  <a:gd name="T108" fmla="*/ 94 w 1363"/>
                  <a:gd name="T109" fmla="*/ 403 h 1220"/>
                  <a:gd name="T110" fmla="*/ 94 w 1363"/>
                  <a:gd name="T111" fmla="*/ 401 h 1220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w 1363"/>
                  <a:gd name="T169" fmla="*/ 0 h 1220"/>
                  <a:gd name="T170" fmla="*/ 1363 w 1363"/>
                  <a:gd name="T171" fmla="*/ 1220 h 1220"/>
                </a:gdLst>
                <a:ahLst/>
                <a:cxnLst>
                  <a:cxn ang="T112">
                    <a:pos x="T0" y="T1"/>
                  </a:cxn>
                  <a:cxn ang="T113">
                    <a:pos x="T2" y="T3"/>
                  </a:cxn>
                  <a:cxn ang="T114">
                    <a:pos x="T4" y="T5"/>
                  </a:cxn>
                  <a:cxn ang="T115">
                    <a:pos x="T6" y="T7"/>
                  </a:cxn>
                  <a:cxn ang="T116">
                    <a:pos x="T8" y="T9"/>
                  </a:cxn>
                  <a:cxn ang="T117">
                    <a:pos x="T10" y="T11"/>
                  </a:cxn>
                  <a:cxn ang="T118">
                    <a:pos x="T12" y="T13"/>
                  </a:cxn>
                  <a:cxn ang="T119">
                    <a:pos x="T14" y="T15"/>
                  </a:cxn>
                  <a:cxn ang="T120">
                    <a:pos x="T16" y="T17"/>
                  </a:cxn>
                  <a:cxn ang="T121">
                    <a:pos x="T18" y="T19"/>
                  </a:cxn>
                  <a:cxn ang="T122">
                    <a:pos x="T20" y="T21"/>
                  </a:cxn>
                  <a:cxn ang="T123">
                    <a:pos x="T22" y="T23"/>
                  </a:cxn>
                  <a:cxn ang="T124">
                    <a:pos x="T24" y="T25"/>
                  </a:cxn>
                  <a:cxn ang="T125">
                    <a:pos x="T26" y="T27"/>
                  </a:cxn>
                  <a:cxn ang="T126">
                    <a:pos x="T28" y="T29"/>
                  </a:cxn>
                  <a:cxn ang="T127">
                    <a:pos x="T30" y="T31"/>
                  </a:cxn>
                  <a:cxn ang="T128">
                    <a:pos x="T32" y="T33"/>
                  </a:cxn>
                  <a:cxn ang="T129">
                    <a:pos x="T34" y="T35"/>
                  </a:cxn>
                  <a:cxn ang="T130">
                    <a:pos x="T36" y="T37"/>
                  </a:cxn>
                  <a:cxn ang="T131">
                    <a:pos x="T38" y="T39"/>
                  </a:cxn>
                  <a:cxn ang="T132">
                    <a:pos x="T40" y="T41"/>
                  </a:cxn>
                  <a:cxn ang="T133">
                    <a:pos x="T42" y="T43"/>
                  </a:cxn>
                  <a:cxn ang="T134">
                    <a:pos x="T44" y="T45"/>
                  </a:cxn>
                  <a:cxn ang="T135">
                    <a:pos x="T46" y="T47"/>
                  </a:cxn>
                  <a:cxn ang="T136">
                    <a:pos x="T48" y="T49"/>
                  </a:cxn>
                  <a:cxn ang="T137">
                    <a:pos x="T50" y="T51"/>
                  </a:cxn>
                  <a:cxn ang="T138">
                    <a:pos x="T52" y="T53"/>
                  </a:cxn>
                  <a:cxn ang="T139">
                    <a:pos x="T54" y="T55"/>
                  </a:cxn>
                  <a:cxn ang="T140">
                    <a:pos x="T56" y="T57"/>
                  </a:cxn>
                  <a:cxn ang="T141">
                    <a:pos x="T58" y="T59"/>
                  </a:cxn>
                  <a:cxn ang="T142">
                    <a:pos x="T60" y="T61"/>
                  </a:cxn>
                  <a:cxn ang="T143">
                    <a:pos x="T62" y="T63"/>
                  </a:cxn>
                  <a:cxn ang="T144">
                    <a:pos x="T64" y="T65"/>
                  </a:cxn>
                  <a:cxn ang="T145">
                    <a:pos x="T66" y="T67"/>
                  </a:cxn>
                  <a:cxn ang="T146">
                    <a:pos x="T68" y="T69"/>
                  </a:cxn>
                  <a:cxn ang="T147">
                    <a:pos x="T70" y="T71"/>
                  </a:cxn>
                  <a:cxn ang="T148">
                    <a:pos x="T72" y="T73"/>
                  </a:cxn>
                  <a:cxn ang="T149">
                    <a:pos x="T74" y="T75"/>
                  </a:cxn>
                  <a:cxn ang="T150">
                    <a:pos x="T76" y="T77"/>
                  </a:cxn>
                  <a:cxn ang="T151">
                    <a:pos x="T78" y="T79"/>
                  </a:cxn>
                  <a:cxn ang="T152">
                    <a:pos x="T80" y="T81"/>
                  </a:cxn>
                  <a:cxn ang="T153">
                    <a:pos x="T82" y="T83"/>
                  </a:cxn>
                  <a:cxn ang="T154">
                    <a:pos x="T84" y="T85"/>
                  </a:cxn>
                  <a:cxn ang="T155">
                    <a:pos x="T86" y="T87"/>
                  </a:cxn>
                  <a:cxn ang="T156">
                    <a:pos x="T88" y="T89"/>
                  </a:cxn>
                  <a:cxn ang="T157">
                    <a:pos x="T90" y="T91"/>
                  </a:cxn>
                  <a:cxn ang="T158">
                    <a:pos x="T92" y="T93"/>
                  </a:cxn>
                  <a:cxn ang="T159">
                    <a:pos x="T94" y="T95"/>
                  </a:cxn>
                  <a:cxn ang="T160">
                    <a:pos x="T96" y="T97"/>
                  </a:cxn>
                  <a:cxn ang="T161">
                    <a:pos x="T98" y="T99"/>
                  </a:cxn>
                  <a:cxn ang="T162">
                    <a:pos x="T100" y="T101"/>
                  </a:cxn>
                  <a:cxn ang="T163">
                    <a:pos x="T102" y="T103"/>
                  </a:cxn>
                  <a:cxn ang="T164">
                    <a:pos x="T104" y="T105"/>
                  </a:cxn>
                  <a:cxn ang="T165">
                    <a:pos x="T106" y="T107"/>
                  </a:cxn>
                  <a:cxn ang="T166">
                    <a:pos x="T108" y="T109"/>
                  </a:cxn>
                  <a:cxn ang="T167">
                    <a:pos x="T110" y="T111"/>
                  </a:cxn>
                </a:cxnLst>
                <a:rect l="T168" t="T169" r="T170" b="T171"/>
                <a:pathLst>
                  <a:path w="1363" h="1220">
                    <a:moveTo>
                      <a:pt x="269" y="1127"/>
                    </a:moveTo>
                    <a:cubicBezTo>
                      <a:pt x="252" y="1110"/>
                      <a:pt x="231" y="1096"/>
                      <a:pt x="214" y="1079"/>
                    </a:cubicBezTo>
                    <a:cubicBezTo>
                      <a:pt x="201" y="1066"/>
                      <a:pt x="192" y="1055"/>
                      <a:pt x="176" y="1044"/>
                    </a:cubicBezTo>
                    <a:cubicBezTo>
                      <a:pt x="166" y="1030"/>
                      <a:pt x="158" y="1008"/>
                      <a:pt x="144" y="999"/>
                    </a:cubicBezTo>
                    <a:cubicBezTo>
                      <a:pt x="140" y="986"/>
                      <a:pt x="137" y="980"/>
                      <a:pt x="128" y="970"/>
                    </a:cubicBezTo>
                    <a:cubicBezTo>
                      <a:pt x="124" y="955"/>
                      <a:pt x="112" y="950"/>
                      <a:pt x="102" y="938"/>
                    </a:cubicBezTo>
                    <a:cubicBezTo>
                      <a:pt x="95" y="929"/>
                      <a:pt x="93" y="918"/>
                      <a:pt x="86" y="909"/>
                    </a:cubicBezTo>
                    <a:cubicBezTo>
                      <a:pt x="79" y="887"/>
                      <a:pt x="61" y="871"/>
                      <a:pt x="54" y="848"/>
                    </a:cubicBezTo>
                    <a:cubicBezTo>
                      <a:pt x="53" y="825"/>
                      <a:pt x="60" y="795"/>
                      <a:pt x="41" y="778"/>
                    </a:cubicBezTo>
                    <a:cubicBezTo>
                      <a:pt x="35" y="759"/>
                      <a:pt x="28" y="739"/>
                      <a:pt x="22" y="720"/>
                    </a:cubicBezTo>
                    <a:cubicBezTo>
                      <a:pt x="23" y="680"/>
                      <a:pt x="0" y="525"/>
                      <a:pt x="45" y="468"/>
                    </a:cubicBezTo>
                    <a:cubicBezTo>
                      <a:pt x="48" y="454"/>
                      <a:pt x="51" y="451"/>
                      <a:pt x="61" y="442"/>
                    </a:cubicBezTo>
                    <a:cubicBezTo>
                      <a:pt x="66" y="418"/>
                      <a:pt x="59" y="356"/>
                      <a:pt x="89" y="346"/>
                    </a:cubicBezTo>
                    <a:cubicBezTo>
                      <a:pt x="98" y="333"/>
                      <a:pt x="98" y="318"/>
                      <a:pt x="109" y="308"/>
                    </a:cubicBezTo>
                    <a:cubicBezTo>
                      <a:pt x="113" y="294"/>
                      <a:pt x="113" y="279"/>
                      <a:pt x="118" y="266"/>
                    </a:cubicBezTo>
                    <a:cubicBezTo>
                      <a:pt x="121" y="259"/>
                      <a:pt x="146" y="236"/>
                      <a:pt x="153" y="231"/>
                    </a:cubicBezTo>
                    <a:cubicBezTo>
                      <a:pt x="159" y="215"/>
                      <a:pt x="173" y="212"/>
                      <a:pt x="185" y="202"/>
                    </a:cubicBezTo>
                    <a:cubicBezTo>
                      <a:pt x="187" y="200"/>
                      <a:pt x="190" y="198"/>
                      <a:pt x="192" y="196"/>
                    </a:cubicBezTo>
                    <a:cubicBezTo>
                      <a:pt x="194" y="193"/>
                      <a:pt x="195" y="189"/>
                      <a:pt x="198" y="186"/>
                    </a:cubicBezTo>
                    <a:cubicBezTo>
                      <a:pt x="206" y="178"/>
                      <a:pt x="217" y="179"/>
                      <a:pt x="224" y="170"/>
                    </a:cubicBezTo>
                    <a:cubicBezTo>
                      <a:pt x="234" y="157"/>
                      <a:pt x="240" y="150"/>
                      <a:pt x="256" y="144"/>
                    </a:cubicBezTo>
                    <a:cubicBezTo>
                      <a:pt x="263" y="133"/>
                      <a:pt x="269" y="129"/>
                      <a:pt x="281" y="125"/>
                    </a:cubicBezTo>
                    <a:cubicBezTo>
                      <a:pt x="299" y="109"/>
                      <a:pt x="315" y="91"/>
                      <a:pt x="339" y="84"/>
                    </a:cubicBezTo>
                    <a:cubicBezTo>
                      <a:pt x="357" y="63"/>
                      <a:pt x="376" y="57"/>
                      <a:pt x="403" y="52"/>
                    </a:cubicBezTo>
                    <a:cubicBezTo>
                      <a:pt x="448" y="0"/>
                      <a:pt x="559" y="15"/>
                      <a:pt x="614" y="13"/>
                    </a:cubicBezTo>
                    <a:cubicBezTo>
                      <a:pt x="713" y="2"/>
                      <a:pt x="813" y="15"/>
                      <a:pt x="912" y="20"/>
                    </a:cubicBezTo>
                    <a:cubicBezTo>
                      <a:pt x="955" y="34"/>
                      <a:pt x="1013" y="31"/>
                      <a:pt x="1053" y="32"/>
                    </a:cubicBezTo>
                    <a:cubicBezTo>
                      <a:pt x="1064" y="37"/>
                      <a:pt x="1076" y="38"/>
                      <a:pt x="1088" y="42"/>
                    </a:cubicBezTo>
                    <a:cubicBezTo>
                      <a:pt x="1098" y="49"/>
                      <a:pt x="1108" y="54"/>
                      <a:pt x="1120" y="58"/>
                    </a:cubicBezTo>
                    <a:cubicBezTo>
                      <a:pt x="1144" y="74"/>
                      <a:pt x="1110" y="53"/>
                      <a:pt x="1145" y="68"/>
                    </a:cubicBezTo>
                    <a:cubicBezTo>
                      <a:pt x="1158" y="74"/>
                      <a:pt x="1167" y="86"/>
                      <a:pt x="1181" y="90"/>
                    </a:cubicBezTo>
                    <a:cubicBezTo>
                      <a:pt x="1193" y="98"/>
                      <a:pt x="1190" y="106"/>
                      <a:pt x="1200" y="116"/>
                    </a:cubicBezTo>
                    <a:cubicBezTo>
                      <a:pt x="1214" y="130"/>
                      <a:pt x="1246" y="133"/>
                      <a:pt x="1264" y="138"/>
                    </a:cubicBezTo>
                    <a:cubicBezTo>
                      <a:pt x="1274" y="155"/>
                      <a:pt x="1262" y="177"/>
                      <a:pt x="1283" y="183"/>
                    </a:cubicBezTo>
                    <a:cubicBezTo>
                      <a:pt x="1291" y="195"/>
                      <a:pt x="1304" y="200"/>
                      <a:pt x="1318" y="205"/>
                    </a:cubicBezTo>
                    <a:cubicBezTo>
                      <a:pt x="1319" y="236"/>
                      <a:pt x="1313" y="331"/>
                      <a:pt x="1341" y="359"/>
                    </a:cubicBezTo>
                    <a:cubicBezTo>
                      <a:pt x="1351" y="390"/>
                      <a:pt x="1341" y="424"/>
                      <a:pt x="1350" y="455"/>
                    </a:cubicBezTo>
                    <a:cubicBezTo>
                      <a:pt x="1353" y="476"/>
                      <a:pt x="1356" y="498"/>
                      <a:pt x="1360" y="519"/>
                    </a:cubicBezTo>
                    <a:cubicBezTo>
                      <a:pt x="1358" y="555"/>
                      <a:pt x="1363" y="565"/>
                      <a:pt x="1347" y="589"/>
                    </a:cubicBezTo>
                    <a:cubicBezTo>
                      <a:pt x="1344" y="635"/>
                      <a:pt x="1342" y="661"/>
                      <a:pt x="1344" y="708"/>
                    </a:cubicBezTo>
                    <a:cubicBezTo>
                      <a:pt x="1342" y="761"/>
                      <a:pt x="1358" y="806"/>
                      <a:pt x="1315" y="836"/>
                    </a:cubicBezTo>
                    <a:cubicBezTo>
                      <a:pt x="1304" y="853"/>
                      <a:pt x="1290" y="869"/>
                      <a:pt x="1277" y="884"/>
                    </a:cubicBezTo>
                    <a:cubicBezTo>
                      <a:pt x="1273" y="908"/>
                      <a:pt x="1268" y="934"/>
                      <a:pt x="1254" y="954"/>
                    </a:cubicBezTo>
                    <a:cubicBezTo>
                      <a:pt x="1251" y="965"/>
                      <a:pt x="1246" y="972"/>
                      <a:pt x="1238" y="980"/>
                    </a:cubicBezTo>
                    <a:cubicBezTo>
                      <a:pt x="1225" y="1020"/>
                      <a:pt x="1189" y="1055"/>
                      <a:pt x="1158" y="1082"/>
                    </a:cubicBezTo>
                    <a:cubicBezTo>
                      <a:pt x="1150" y="1107"/>
                      <a:pt x="1147" y="1106"/>
                      <a:pt x="1123" y="1117"/>
                    </a:cubicBezTo>
                    <a:cubicBezTo>
                      <a:pt x="1108" y="1134"/>
                      <a:pt x="1083" y="1148"/>
                      <a:pt x="1062" y="1156"/>
                    </a:cubicBezTo>
                    <a:cubicBezTo>
                      <a:pt x="1036" y="1196"/>
                      <a:pt x="987" y="1189"/>
                      <a:pt x="944" y="1191"/>
                    </a:cubicBezTo>
                    <a:cubicBezTo>
                      <a:pt x="936" y="1192"/>
                      <a:pt x="928" y="1191"/>
                      <a:pt x="921" y="1194"/>
                    </a:cubicBezTo>
                    <a:cubicBezTo>
                      <a:pt x="914" y="1197"/>
                      <a:pt x="910" y="1207"/>
                      <a:pt x="902" y="1207"/>
                    </a:cubicBezTo>
                    <a:cubicBezTo>
                      <a:pt x="871" y="1208"/>
                      <a:pt x="840" y="1209"/>
                      <a:pt x="809" y="1210"/>
                    </a:cubicBezTo>
                    <a:cubicBezTo>
                      <a:pt x="790" y="1215"/>
                      <a:pt x="776" y="1217"/>
                      <a:pt x="755" y="1220"/>
                    </a:cubicBezTo>
                    <a:cubicBezTo>
                      <a:pt x="661" y="1219"/>
                      <a:pt x="567" y="1219"/>
                      <a:pt x="473" y="1216"/>
                    </a:cubicBezTo>
                    <a:cubicBezTo>
                      <a:pt x="417" y="1214"/>
                      <a:pt x="369" y="1175"/>
                      <a:pt x="320" y="1159"/>
                    </a:cubicBezTo>
                    <a:cubicBezTo>
                      <a:pt x="307" y="1146"/>
                      <a:pt x="277" y="1141"/>
                      <a:pt x="269" y="1133"/>
                    </a:cubicBezTo>
                    <a:cubicBezTo>
                      <a:pt x="268" y="1132"/>
                      <a:pt x="269" y="1129"/>
                      <a:pt x="269" y="1127"/>
                    </a:cubicBezTo>
                    <a:close/>
                  </a:path>
                </a:pathLst>
              </a:custGeom>
              <a:solidFill>
                <a:srgbClr val="FFC1C1"/>
              </a:solidFill>
              <a:ln w="19050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9" name="Freeform 187"/>
              <p:cNvSpPr>
                <a:spLocks/>
              </p:cNvSpPr>
              <p:nvPr/>
            </p:nvSpPr>
            <p:spPr bwMode="auto">
              <a:xfrm>
                <a:off x="363" y="603"/>
                <a:ext cx="382" cy="310"/>
              </a:xfrm>
              <a:custGeom>
                <a:avLst/>
                <a:gdLst>
                  <a:gd name="T0" fmla="*/ 8 w 500"/>
                  <a:gd name="T1" fmla="*/ 173 h 445"/>
                  <a:gd name="T2" fmla="*/ 0 w 500"/>
                  <a:gd name="T3" fmla="*/ 159 h 445"/>
                  <a:gd name="T4" fmla="*/ 18 w 500"/>
                  <a:gd name="T5" fmla="*/ 95 h 445"/>
                  <a:gd name="T6" fmla="*/ 21 w 500"/>
                  <a:gd name="T7" fmla="*/ 90 h 445"/>
                  <a:gd name="T8" fmla="*/ 22 w 500"/>
                  <a:gd name="T9" fmla="*/ 78 h 445"/>
                  <a:gd name="T10" fmla="*/ 53 w 500"/>
                  <a:gd name="T11" fmla="*/ 47 h 445"/>
                  <a:gd name="T12" fmla="*/ 77 w 500"/>
                  <a:gd name="T13" fmla="*/ 31 h 445"/>
                  <a:gd name="T14" fmla="*/ 103 w 500"/>
                  <a:gd name="T15" fmla="*/ 18 h 445"/>
                  <a:gd name="T16" fmla="*/ 136 w 500"/>
                  <a:gd name="T17" fmla="*/ 1 h 445"/>
                  <a:gd name="T18" fmla="*/ 305 w 500"/>
                  <a:gd name="T19" fmla="*/ 11 h 445"/>
                  <a:gd name="T20" fmla="*/ 325 w 500"/>
                  <a:gd name="T21" fmla="*/ 40 h 445"/>
                  <a:gd name="T22" fmla="*/ 342 w 500"/>
                  <a:gd name="T23" fmla="*/ 47 h 445"/>
                  <a:gd name="T24" fmla="*/ 356 w 500"/>
                  <a:gd name="T25" fmla="*/ 56 h 445"/>
                  <a:gd name="T26" fmla="*/ 371 w 500"/>
                  <a:gd name="T27" fmla="*/ 85 h 445"/>
                  <a:gd name="T28" fmla="*/ 367 w 500"/>
                  <a:gd name="T29" fmla="*/ 189 h 445"/>
                  <a:gd name="T30" fmla="*/ 356 w 500"/>
                  <a:gd name="T31" fmla="*/ 207 h 445"/>
                  <a:gd name="T32" fmla="*/ 342 w 500"/>
                  <a:gd name="T33" fmla="*/ 232 h 445"/>
                  <a:gd name="T34" fmla="*/ 338 w 500"/>
                  <a:gd name="T35" fmla="*/ 242 h 445"/>
                  <a:gd name="T36" fmla="*/ 326 w 500"/>
                  <a:gd name="T37" fmla="*/ 249 h 445"/>
                  <a:gd name="T38" fmla="*/ 312 w 500"/>
                  <a:gd name="T39" fmla="*/ 264 h 445"/>
                  <a:gd name="T40" fmla="*/ 306 w 500"/>
                  <a:gd name="T41" fmla="*/ 269 h 445"/>
                  <a:gd name="T42" fmla="*/ 290 w 500"/>
                  <a:gd name="T43" fmla="*/ 286 h 445"/>
                  <a:gd name="T44" fmla="*/ 235 w 500"/>
                  <a:gd name="T45" fmla="*/ 301 h 445"/>
                  <a:gd name="T46" fmla="*/ 125 w 500"/>
                  <a:gd name="T47" fmla="*/ 299 h 445"/>
                  <a:gd name="T48" fmla="*/ 108 w 500"/>
                  <a:gd name="T49" fmla="*/ 290 h 445"/>
                  <a:gd name="T50" fmla="*/ 70 w 500"/>
                  <a:gd name="T51" fmla="*/ 268 h 445"/>
                  <a:gd name="T52" fmla="*/ 55 w 500"/>
                  <a:gd name="T53" fmla="*/ 254 h 445"/>
                  <a:gd name="T54" fmla="*/ 21 w 500"/>
                  <a:gd name="T55" fmla="*/ 212 h 445"/>
                  <a:gd name="T56" fmla="*/ 8 w 500"/>
                  <a:gd name="T57" fmla="*/ 173 h 445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w 500"/>
                  <a:gd name="T88" fmla="*/ 0 h 445"/>
                  <a:gd name="T89" fmla="*/ 500 w 500"/>
                  <a:gd name="T90" fmla="*/ 445 h 445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T87" t="T88" r="T89" b="T90"/>
                <a:pathLst>
                  <a:path w="500" h="445">
                    <a:moveTo>
                      <a:pt x="10" y="249"/>
                    </a:moveTo>
                    <a:cubicBezTo>
                      <a:pt x="5" y="242"/>
                      <a:pt x="3" y="236"/>
                      <a:pt x="0" y="228"/>
                    </a:cubicBezTo>
                    <a:cubicBezTo>
                      <a:pt x="4" y="194"/>
                      <a:pt x="1" y="162"/>
                      <a:pt x="24" y="136"/>
                    </a:cubicBezTo>
                    <a:cubicBezTo>
                      <a:pt x="25" y="134"/>
                      <a:pt x="26" y="131"/>
                      <a:pt x="27" y="129"/>
                    </a:cubicBezTo>
                    <a:cubicBezTo>
                      <a:pt x="28" y="123"/>
                      <a:pt x="27" y="117"/>
                      <a:pt x="29" y="112"/>
                    </a:cubicBezTo>
                    <a:cubicBezTo>
                      <a:pt x="31" y="104"/>
                      <a:pt x="63" y="77"/>
                      <a:pt x="70" y="67"/>
                    </a:cubicBezTo>
                    <a:cubicBezTo>
                      <a:pt x="74" y="53"/>
                      <a:pt x="89" y="50"/>
                      <a:pt x="101" y="45"/>
                    </a:cubicBezTo>
                    <a:cubicBezTo>
                      <a:pt x="106" y="28"/>
                      <a:pt x="120" y="30"/>
                      <a:pt x="135" y="26"/>
                    </a:cubicBezTo>
                    <a:cubicBezTo>
                      <a:pt x="150" y="15"/>
                      <a:pt x="160" y="7"/>
                      <a:pt x="178" y="2"/>
                    </a:cubicBezTo>
                    <a:cubicBezTo>
                      <a:pt x="408" y="4"/>
                      <a:pt x="304" y="0"/>
                      <a:pt x="399" y="16"/>
                    </a:cubicBezTo>
                    <a:cubicBezTo>
                      <a:pt x="414" y="27"/>
                      <a:pt x="415" y="44"/>
                      <a:pt x="425" y="57"/>
                    </a:cubicBezTo>
                    <a:cubicBezTo>
                      <a:pt x="430" y="63"/>
                      <a:pt x="440" y="65"/>
                      <a:pt x="447" y="67"/>
                    </a:cubicBezTo>
                    <a:cubicBezTo>
                      <a:pt x="452" y="76"/>
                      <a:pt x="458" y="75"/>
                      <a:pt x="466" y="81"/>
                    </a:cubicBezTo>
                    <a:cubicBezTo>
                      <a:pt x="470" y="97"/>
                      <a:pt x="473" y="110"/>
                      <a:pt x="485" y="122"/>
                    </a:cubicBezTo>
                    <a:cubicBezTo>
                      <a:pt x="499" y="169"/>
                      <a:pt x="500" y="225"/>
                      <a:pt x="480" y="271"/>
                    </a:cubicBezTo>
                    <a:cubicBezTo>
                      <a:pt x="478" y="286"/>
                      <a:pt x="479" y="290"/>
                      <a:pt x="466" y="297"/>
                    </a:cubicBezTo>
                    <a:cubicBezTo>
                      <a:pt x="459" y="307"/>
                      <a:pt x="453" y="321"/>
                      <a:pt x="447" y="333"/>
                    </a:cubicBezTo>
                    <a:cubicBezTo>
                      <a:pt x="445" y="338"/>
                      <a:pt x="446" y="344"/>
                      <a:pt x="442" y="348"/>
                    </a:cubicBezTo>
                    <a:cubicBezTo>
                      <a:pt x="438" y="352"/>
                      <a:pt x="427" y="357"/>
                      <a:pt x="427" y="357"/>
                    </a:cubicBezTo>
                    <a:cubicBezTo>
                      <a:pt x="419" y="370"/>
                      <a:pt x="425" y="362"/>
                      <a:pt x="408" y="379"/>
                    </a:cubicBezTo>
                    <a:cubicBezTo>
                      <a:pt x="406" y="381"/>
                      <a:pt x="401" y="386"/>
                      <a:pt x="401" y="386"/>
                    </a:cubicBezTo>
                    <a:cubicBezTo>
                      <a:pt x="397" y="400"/>
                      <a:pt x="389" y="401"/>
                      <a:pt x="379" y="410"/>
                    </a:cubicBezTo>
                    <a:cubicBezTo>
                      <a:pt x="348" y="437"/>
                      <a:pt x="369" y="428"/>
                      <a:pt x="307" y="432"/>
                    </a:cubicBezTo>
                    <a:cubicBezTo>
                      <a:pt x="261" y="445"/>
                      <a:pt x="209" y="443"/>
                      <a:pt x="163" y="429"/>
                    </a:cubicBezTo>
                    <a:cubicBezTo>
                      <a:pt x="156" y="424"/>
                      <a:pt x="149" y="423"/>
                      <a:pt x="142" y="417"/>
                    </a:cubicBezTo>
                    <a:cubicBezTo>
                      <a:pt x="125" y="403"/>
                      <a:pt x="112" y="389"/>
                      <a:pt x="91" y="384"/>
                    </a:cubicBezTo>
                    <a:cubicBezTo>
                      <a:pt x="86" y="374"/>
                      <a:pt x="79" y="373"/>
                      <a:pt x="72" y="364"/>
                    </a:cubicBezTo>
                    <a:cubicBezTo>
                      <a:pt x="56" y="343"/>
                      <a:pt x="49" y="320"/>
                      <a:pt x="27" y="304"/>
                    </a:cubicBezTo>
                    <a:cubicBezTo>
                      <a:pt x="18" y="282"/>
                      <a:pt x="10" y="275"/>
                      <a:pt x="10" y="249"/>
                    </a:cubicBezTo>
                    <a:close/>
                  </a:path>
                </a:pathLst>
              </a:custGeom>
              <a:solidFill>
                <a:srgbClr val="A6A6A6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</p:grpSp>
        <p:sp>
          <p:nvSpPr>
            <p:cNvPr id="17" name="5-Point Star 16"/>
            <p:cNvSpPr/>
            <p:nvPr/>
          </p:nvSpPr>
          <p:spPr>
            <a:xfrm>
              <a:off x="3477901" y="3822179"/>
              <a:ext cx="201217" cy="201217"/>
            </a:xfrm>
            <a:prstGeom prst="star5">
              <a:avLst/>
            </a:prstGeom>
            <a:solidFill>
              <a:srgbClr val="FF00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0" name="Group 20"/>
          <p:cNvGrpSpPr/>
          <p:nvPr/>
        </p:nvGrpSpPr>
        <p:grpSpPr>
          <a:xfrm>
            <a:off x="1763688" y="4685265"/>
            <a:ext cx="987288" cy="903975"/>
            <a:chOff x="3216267" y="4734825"/>
            <a:chExt cx="987288" cy="903975"/>
          </a:xfrm>
        </p:grpSpPr>
        <p:grpSp>
          <p:nvGrpSpPr>
            <p:cNvPr id="21" name="Group 193"/>
            <p:cNvGrpSpPr>
              <a:grpSpLocks/>
            </p:cNvGrpSpPr>
            <p:nvPr/>
          </p:nvGrpSpPr>
          <p:grpSpPr bwMode="auto">
            <a:xfrm>
              <a:off x="3216267" y="4734825"/>
              <a:ext cx="987288" cy="903975"/>
              <a:chOff x="311" y="500"/>
              <a:chExt cx="474" cy="434"/>
            </a:xfrm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grpSpPr>
          <p:sp>
            <p:nvSpPr>
              <p:cNvPr id="23" name="Freeform 186"/>
              <p:cNvSpPr>
                <a:spLocks/>
              </p:cNvSpPr>
              <p:nvPr/>
            </p:nvSpPr>
            <p:spPr bwMode="auto">
              <a:xfrm>
                <a:off x="311" y="500"/>
                <a:ext cx="474" cy="434"/>
              </a:xfrm>
              <a:custGeom>
                <a:avLst/>
                <a:gdLst>
                  <a:gd name="T0" fmla="*/ 94 w 1363"/>
                  <a:gd name="T1" fmla="*/ 401 h 1220"/>
                  <a:gd name="T2" fmla="*/ 74 w 1363"/>
                  <a:gd name="T3" fmla="*/ 384 h 1220"/>
                  <a:gd name="T4" fmla="*/ 61 w 1363"/>
                  <a:gd name="T5" fmla="*/ 371 h 1220"/>
                  <a:gd name="T6" fmla="*/ 50 w 1363"/>
                  <a:gd name="T7" fmla="*/ 355 h 1220"/>
                  <a:gd name="T8" fmla="*/ 45 w 1363"/>
                  <a:gd name="T9" fmla="*/ 345 h 1220"/>
                  <a:gd name="T10" fmla="*/ 35 w 1363"/>
                  <a:gd name="T11" fmla="*/ 334 h 1220"/>
                  <a:gd name="T12" fmla="*/ 30 w 1363"/>
                  <a:gd name="T13" fmla="*/ 323 h 1220"/>
                  <a:gd name="T14" fmla="*/ 19 w 1363"/>
                  <a:gd name="T15" fmla="*/ 302 h 1220"/>
                  <a:gd name="T16" fmla="*/ 14 w 1363"/>
                  <a:gd name="T17" fmla="*/ 277 h 1220"/>
                  <a:gd name="T18" fmla="*/ 8 w 1363"/>
                  <a:gd name="T19" fmla="*/ 256 h 1220"/>
                  <a:gd name="T20" fmla="*/ 16 w 1363"/>
                  <a:gd name="T21" fmla="*/ 166 h 1220"/>
                  <a:gd name="T22" fmla="*/ 21 w 1363"/>
                  <a:gd name="T23" fmla="*/ 157 h 1220"/>
                  <a:gd name="T24" fmla="*/ 31 w 1363"/>
                  <a:gd name="T25" fmla="*/ 123 h 1220"/>
                  <a:gd name="T26" fmla="*/ 38 w 1363"/>
                  <a:gd name="T27" fmla="*/ 110 h 1220"/>
                  <a:gd name="T28" fmla="*/ 41 w 1363"/>
                  <a:gd name="T29" fmla="*/ 95 h 1220"/>
                  <a:gd name="T30" fmla="*/ 53 w 1363"/>
                  <a:gd name="T31" fmla="*/ 82 h 1220"/>
                  <a:gd name="T32" fmla="*/ 64 w 1363"/>
                  <a:gd name="T33" fmla="*/ 72 h 1220"/>
                  <a:gd name="T34" fmla="*/ 67 w 1363"/>
                  <a:gd name="T35" fmla="*/ 70 h 1220"/>
                  <a:gd name="T36" fmla="*/ 69 w 1363"/>
                  <a:gd name="T37" fmla="*/ 66 h 1220"/>
                  <a:gd name="T38" fmla="*/ 78 w 1363"/>
                  <a:gd name="T39" fmla="*/ 60 h 1220"/>
                  <a:gd name="T40" fmla="*/ 89 w 1363"/>
                  <a:gd name="T41" fmla="*/ 51 h 1220"/>
                  <a:gd name="T42" fmla="*/ 98 w 1363"/>
                  <a:gd name="T43" fmla="*/ 44 h 1220"/>
                  <a:gd name="T44" fmla="*/ 118 w 1363"/>
                  <a:gd name="T45" fmla="*/ 30 h 1220"/>
                  <a:gd name="T46" fmla="*/ 140 w 1363"/>
                  <a:gd name="T47" fmla="*/ 18 h 1220"/>
                  <a:gd name="T48" fmla="*/ 214 w 1363"/>
                  <a:gd name="T49" fmla="*/ 5 h 1220"/>
                  <a:gd name="T50" fmla="*/ 317 w 1363"/>
                  <a:gd name="T51" fmla="*/ 7 h 1220"/>
                  <a:gd name="T52" fmla="*/ 366 w 1363"/>
                  <a:gd name="T53" fmla="*/ 11 h 1220"/>
                  <a:gd name="T54" fmla="*/ 378 w 1363"/>
                  <a:gd name="T55" fmla="*/ 15 h 1220"/>
                  <a:gd name="T56" fmla="*/ 389 w 1363"/>
                  <a:gd name="T57" fmla="*/ 21 h 1220"/>
                  <a:gd name="T58" fmla="*/ 398 w 1363"/>
                  <a:gd name="T59" fmla="*/ 24 h 1220"/>
                  <a:gd name="T60" fmla="*/ 411 w 1363"/>
                  <a:gd name="T61" fmla="*/ 32 h 1220"/>
                  <a:gd name="T62" fmla="*/ 417 w 1363"/>
                  <a:gd name="T63" fmla="*/ 41 h 1220"/>
                  <a:gd name="T64" fmla="*/ 440 w 1363"/>
                  <a:gd name="T65" fmla="*/ 49 h 1220"/>
                  <a:gd name="T66" fmla="*/ 446 w 1363"/>
                  <a:gd name="T67" fmla="*/ 65 h 1220"/>
                  <a:gd name="T68" fmla="*/ 458 w 1363"/>
                  <a:gd name="T69" fmla="*/ 73 h 1220"/>
                  <a:gd name="T70" fmla="*/ 466 w 1363"/>
                  <a:gd name="T71" fmla="*/ 128 h 1220"/>
                  <a:gd name="T72" fmla="*/ 469 w 1363"/>
                  <a:gd name="T73" fmla="*/ 162 h 1220"/>
                  <a:gd name="T74" fmla="*/ 473 w 1363"/>
                  <a:gd name="T75" fmla="*/ 185 h 1220"/>
                  <a:gd name="T76" fmla="*/ 468 w 1363"/>
                  <a:gd name="T77" fmla="*/ 210 h 1220"/>
                  <a:gd name="T78" fmla="*/ 467 w 1363"/>
                  <a:gd name="T79" fmla="*/ 252 h 1220"/>
                  <a:gd name="T80" fmla="*/ 457 w 1363"/>
                  <a:gd name="T81" fmla="*/ 297 h 1220"/>
                  <a:gd name="T82" fmla="*/ 444 w 1363"/>
                  <a:gd name="T83" fmla="*/ 314 h 1220"/>
                  <a:gd name="T84" fmla="*/ 436 w 1363"/>
                  <a:gd name="T85" fmla="*/ 339 h 1220"/>
                  <a:gd name="T86" fmla="*/ 431 w 1363"/>
                  <a:gd name="T87" fmla="*/ 349 h 1220"/>
                  <a:gd name="T88" fmla="*/ 403 w 1363"/>
                  <a:gd name="T89" fmla="*/ 385 h 1220"/>
                  <a:gd name="T90" fmla="*/ 391 w 1363"/>
                  <a:gd name="T91" fmla="*/ 397 h 1220"/>
                  <a:gd name="T92" fmla="*/ 369 w 1363"/>
                  <a:gd name="T93" fmla="*/ 411 h 1220"/>
                  <a:gd name="T94" fmla="*/ 328 w 1363"/>
                  <a:gd name="T95" fmla="*/ 424 h 1220"/>
                  <a:gd name="T96" fmla="*/ 320 w 1363"/>
                  <a:gd name="T97" fmla="*/ 425 h 1220"/>
                  <a:gd name="T98" fmla="*/ 314 w 1363"/>
                  <a:gd name="T99" fmla="*/ 429 h 1220"/>
                  <a:gd name="T100" fmla="*/ 281 w 1363"/>
                  <a:gd name="T101" fmla="*/ 430 h 1220"/>
                  <a:gd name="T102" fmla="*/ 263 w 1363"/>
                  <a:gd name="T103" fmla="*/ 434 h 1220"/>
                  <a:gd name="T104" fmla="*/ 164 w 1363"/>
                  <a:gd name="T105" fmla="*/ 433 h 1220"/>
                  <a:gd name="T106" fmla="*/ 111 w 1363"/>
                  <a:gd name="T107" fmla="*/ 412 h 1220"/>
                  <a:gd name="T108" fmla="*/ 94 w 1363"/>
                  <a:gd name="T109" fmla="*/ 403 h 1220"/>
                  <a:gd name="T110" fmla="*/ 94 w 1363"/>
                  <a:gd name="T111" fmla="*/ 401 h 1220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w 1363"/>
                  <a:gd name="T169" fmla="*/ 0 h 1220"/>
                  <a:gd name="T170" fmla="*/ 1363 w 1363"/>
                  <a:gd name="T171" fmla="*/ 1220 h 1220"/>
                </a:gdLst>
                <a:ahLst/>
                <a:cxnLst>
                  <a:cxn ang="T112">
                    <a:pos x="T0" y="T1"/>
                  </a:cxn>
                  <a:cxn ang="T113">
                    <a:pos x="T2" y="T3"/>
                  </a:cxn>
                  <a:cxn ang="T114">
                    <a:pos x="T4" y="T5"/>
                  </a:cxn>
                  <a:cxn ang="T115">
                    <a:pos x="T6" y="T7"/>
                  </a:cxn>
                  <a:cxn ang="T116">
                    <a:pos x="T8" y="T9"/>
                  </a:cxn>
                  <a:cxn ang="T117">
                    <a:pos x="T10" y="T11"/>
                  </a:cxn>
                  <a:cxn ang="T118">
                    <a:pos x="T12" y="T13"/>
                  </a:cxn>
                  <a:cxn ang="T119">
                    <a:pos x="T14" y="T15"/>
                  </a:cxn>
                  <a:cxn ang="T120">
                    <a:pos x="T16" y="T17"/>
                  </a:cxn>
                  <a:cxn ang="T121">
                    <a:pos x="T18" y="T19"/>
                  </a:cxn>
                  <a:cxn ang="T122">
                    <a:pos x="T20" y="T21"/>
                  </a:cxn>
                  <a:cxn ang="T123">
                    <a:pos x="T22" y="T23"/>
                  </a:cxn>
                  <a:cxn ang="T124">
                    <a:pos x="T24" y="T25"/>
                  </a:cxn>
                  <a:cxn ang="T125">
                    <a:pos x="T26" y="T27"/>
                  </a:cxn>
                  <a:cxn ang="T126">
                    <a:pos x="T28" y="T29"/>
                  </a:cxn>
                  <a:cxn ang="T127">
                    <a:pos x="T30" y="T31"/>
                  </a:cxn>
                  <a:cxn ang="T128">
                    <a:pos x="T32" y="T33"/>
                  </a:cxn>
                  <a:cxn ang="T129">
                    <a:pos x="T34" y="T35"/>
                  </a:cxn>
                  <a:cxn ang="T130">
                    <a:pos x="T36" y="T37"/>
                  </a:cxn>
                  <a:cxn ang="T131">
                    <a:pos x="T38" y="T39"/>
                  </a:cxn>
                  <a:cxn ang="T132">
                    <a:pos x="T40" y="T41"/>
                  </a:cxn>
                  <a:cxn ang="T133">
                    <a:pos x="T42" y="T43"/>
                  </a:cxn>
                  <a:cxn ang="T134">
                    <a:pos x="T44" y="T45"/>
                  </a:cxn>
                  <a:cxn ang="T135">
                    <a:pos x="T46" y="T47"/>
                  </a:cxn>
                  <a:cxn ang="T136">
                    <a:pos x="T48" y="T49"/>
                  </a:cxn>
                  <a:cxn ang="T137">
                    <a:pos x="T50" y="T51"/>
                  </a:cxn>
                  <a:cxn ang="T138">
                    <a:pos x="T52" y="T53"/>
                  </a:cxn>
                  <a:cxn ang="T139">
                    <a:pos x="T54" y="T55"/>
                  </a:cxn>
                  <a:cxn ang="T140">
                    <a:pos x="T56" y="T57"/>
                  </a:cxn>
                  <a:cxn ang="T141">
                    <a:pos x="T58" y="T59"/>
                  </a:cxn>
                  <a:cxn ang="T142">
                    <a:pos x="T60" y="T61"/>
                  </a:cxn>
                  <a:cxn ang="T143">
                    <a:pos x="T62" y="T63"/>
                  </a:cxn>
                  <a:cxn ang="T144">
                    <a:pos x="T64" y="T65"/>
                  </a:cxn>
                  <a:cxn ang="T145">
                    <a:pos x="T66" y="T67"/>
                  </a:cxn>
                  <a:cxn ang="T146">
                    <a:pos x="T68" y="T69"/>
                  </a:cxn>
                  <a:cxn ang="T147">
                    <a:pos x="T70" y="T71"/>
                  </a:cxn>
                  <a:cxn ang="T148">
                    <a:pos x="T72" y="T73"/>
                  </a:cxn>
                  <a:cxn ang="T149">
                    <a:pos x="T74" y="T75"/>
                  </a:cxn>
                  <a:cxn ang="T150">
                    <a:pos x="T76" y="T77"/>
                  </a:cxn>
                  <a:cxn ang="T151">
                    <a:pos x="T78" y="T79"/>
                  </a:cxn>
                  <a:cxn ang="T152">
                    <a:pos x="T80" y="T81"/>
                  </a:cxn>
                  <a:cxn ang="T153">
                    <a:pos x="T82" y="T83"/>
                  </a:cxn>
                  <a:cxn ang="T154">
                    <a:pos x="T84" y="T85"/>
                  </a:cxn>
                  <a:cxn ang="T155">
                    <a:pos x="T86" y="T87"/>
                  </a:cxn>
                  <a:cxn ang="T156">
                    <a:pos x="T88" y="T89"/>
                  </a:cxn>
                  <a:cxn ang="T157">
                    <a:pos x="T90" y="T91"/>
                  </a:cxn>
                  <a:cxn ang="T158">
                    <a:pos x="T92" y="T93"/>
                  </a:cxn>
                  <a:cxn ang="T159">
                    <a:pos x="T94" y="T95"/>
                  </a:cxn>
                  <a:cxn ang="T160">
                    <a:pos x="T96" y="T97"/>
                  </a:cxn>
                  <a:cxn ang="T161">
                    <a:pos x="T98" y="T99"/>
                  </a:cxn>
                  <a:cxn ang="T162">
                    <a:pos x="T100" y="T101"/>
                  </a:cxn>
                  <a:cxn ang="T163">
                    <a:pos x="T102" y="T103"/>
                  </a:cxn>
                  <a:cxn ang="T164">
                    <a:pos x="T104" y="T105"/>
                  </a:cxn>
                  <a:cxn ang="T165">
                    <a:pos x="T106" y="T107"/>
                  </a:cxn>
                  <a:cxn ang="T166">
                    <a:pos x="T108" y="T109"/>
                  </a:cxn>
                  <a:cxn ang="T167">
                    <a:pos x="T110" y="T111"/>
                  </a:cxn>
                </a:cxnLst>
                <a:rect l="T168" t="T169" r="T170" b="T171"/>
                <a:pathLst>
                  <a:path w="1363" h="1220">
                    <a:moveTo>
                      <a:pt x="269" y="1127"/>
                    </a:moveTo>
                    <a:cubicBezTo>
                      <a:pt x="252" y="1110"/>
                      <a:pt x="231" y="1096"/>
                      <a:pt x="214" y="1079"/>
                    </a:cubicBezTo>
                    <a:cubicBezTo>
                      <a:pt x="201" y="1066"/>
                      <a:pt x="192" y="1055"/>
                      <a:pt x="176" y="1044"/>
                    </a:cubicBezTo>
                    <a:cubicBezTo>
                      <a:pt x="166" y="1030"/>
                      <a:pt x="158" y="1008"/>
                      <a:pt x="144" y="999"/>
                    </a:cubicBezTo>
                    <a:cubicBezTo>
                      <a:pt x="140" y="986"/>
                      <a:pt x="137" y="980"/>
                      <a:pt x="128" y="970"/>
                    </a:cubicBezTo>
                    <a:cubicBezTo>
                      <a:pt x="124" y="955"/>
                      <a:pt x="112" y="950"/>
                      <a:pt x="102" y="938"/>
                    </a:cubicBezTo>
                    <a:cubicBezTo>
                      <a:pt x="95" y="929"/>
                      <a:pt x="93" y="918"/>
                      <a:pt x="86" y="909"/>
                    </a:cubicBezTo>
                    <a:cubicBezTo>
                      <a:pt x="79" y="887"/>
                      <a:pt x="61" y="871"/>
                      <a:pt x="54" y="848"/>
                    </a:cubicBezTo>
                    <a:cubicBezTo>
                      <a:pt x="53" y="825"/>
                      <a:pt x="60" y="795"/>
                      <a:pt x="41" y="778"/>
                    </a:cubicBezTo>
                    <a:cubicBezTo>
                      <a:pt x="35" y="759"/>
                      <a:pt x="28" y="739"/>
                      <a:pt x="22" y="720"/>
                    </a:cubicBezTo>
                    <a:cubicBezTo>
                      <a:pt x="23" y="680"/>
                      <a:pt x="0" y="525"/>
                      <a:pt x="45" y="468"/>
                    </a:cubicBezTo>
                    <a:cubicBezTo>
                      <a:pt x="48" y="454"/>
                      <a:pt x="51" y="451"/>
                      <a:pt x="61" y="442"/>
                    </a:cubicBezTo>
                    <a:cubicBezTo>
                      <a:pt x="66" y="418"/>
                      <a:pt x="59" y="356"/>
                      <a:pt x="89" y="346"/>
                    </a:cubicBezTo>
                    <a:cubicBezTo>
                      <a:pt x="98" y="333"/>
                      <a:pt x="98" y="318"/>
                      <a:pt x="109" y="308"/>
                    </a:cubicBezTo>
                    <a:cubicBezTo>
                      <a:pt x="113" y="294"/>
                      <a:pt x="113" y="279"/>
                      <a:pt x="118" y="266"/>
                    </a:cubicBezTo>
                    <a:cubicBezTo>
                      <a:pt x="121" y="259"/>
                      <a:pt x="146" y="236"/>
                      <a:pt x="153" y="231"/>
                    </a:cubicBezTo>
                    <a:cubicBezTo>
                      <a:pt x="159" y="215"/>
                      <a:pt x="173" y="212"/>
                      <a:pt x="185" y="202"/>
                    </a:cubicBezTo>
                    <a:cubicBezTo>
                      <a:pt x="187" y="200"/>
                      <a:pt x="190" y="198"/>
                      <a:pt x="192" y="196"/>
                    </a:cubicBezTo>
                    <a:cubicBezTo>
                      <a:pt x="194" y="193"/>
                      <a:pt x="195" y="189"/>
                      <a:pt x="198" y="186"/>
                    </a:cubicBezTo>
                    <a:cubicBezTo>
                      <a:pt x="206" y="178"/>
                      <a:pt x="217" y="179"/>
                      <a:pt x="224" y="170"/>
                    </a:cubicBezTo>
                    <a:cubicBezTo>
                      <a:pt x="234" y="157"/>
                      <a:pt x="240" y="150"/>
                      <a:pt x="256" y="144"/>
                    </a:cubicBezTo>
                    <a:cubicBezTo>
                      <a:pt x="263" y="133"/>
                      <a:pt x="269" y="129"/>
                      <a:pt x="281" y="125"/>
                    </a:cubicBezTo>
                    <a:cubicBezTo>
                      <a:pt x="299" y="109"/>
                      <a:pt x="315" y="91"/>
                      <a:pt x="339" y="84"/>
                    </a:cubicBezTo>
                    <a:cubicBezTo>
                      <a:pt x="357" y="63"/>
                      <a:pt x="376" y="57"/>
                      <a:pt x="403" y="52"/>
                    </a:cubicBezTo>
                    <a:cubicBezTo>
                      <a:pt x="448" y="0"/>
                      <a:pt x="559" y="15"/>
                      <a:pt x="614" y="13"/>
                    </a:cubicBezTo>
                    <a:cubicBezTo>
                      <a:pt x="713" y="2"/>
                      <a:pt x="813" y="15"/>
                      <a:pt x="912" y="20"/>
                    </a:cubicBezTo>
                    <a:cubicBezTo>
                      <a:pt x="955" y="34"/>
                      <a:pt x="1013" y="31"/>
                      <a:pt x="1053" y="32"/>
                    </a:cubicBezTo>
                    <a:cubicBezTo>
                      <a:pt x="1064" y="37"/>
                      <a:pt x="1076" y="38"/>
                      <a:pt x="1088" y="42"/>
                    </a:cubicBezTo>
                    <a:cubicBezTo>
                      <a:pt x="1098" y="49"/>
                      <a:pt x="1108" y="54"/>
                      <a:pt x="1120" y="58"/>
                    </a:cubicBezTo>
                    <a:cubicBezTo>
                      <a:pt x="1144" y="74"/>
                      <a:pt x="1110" y="53"/>
                      <a:pt x="1145" y="68"/>
                    </a:cubicBezTo>
                    <a:cubicBezTo>
                      <a:pt x="1158" y="74"/>
                      <a:pt x="1167" y="86"/>
                      <a:pt x="1181" y="90"/>
                    </a:cubicBezTo>
                    <a:cubicBezTo>
                      <a:pt x="1193" y="98"/>
                      <a:pt x="1190" y="106"/>
                      <a:pt x="1200" y="116"/>
                    </a:cubicBezTo>
                    <a:cubicBezTo>
                      <a:pt x="1214" y="130"/>
                      <a:pt x="1246" y="133"/>
                      <a:pt x="1264" y="138"/>
                    </a:cubicBezTo>
                    <a:cubicBezTo>
                      <a:pt x="1274" y="155"/>
                      <a:pt x="1262" y="177"/>
                      <a:pt x="1283" y="183"/>
                    </a:cubicBezTo>
                    <a:cubicBezTo>
                      <a:pt x="1291" y="195"/>
                      <a:pt x="1304" y="200"/>
                      <a:pt x="1318" y="205"/>
                    </a:cubicBezTo>
                    <a:cubicBezTo>
                      <a:pt x="1319" y="236"/>
                      <a:pt x="1313" y="331"/>
                      <a:pt x="1341" y="359"/>
                    </a:cubicBezTo>
                    <a:cubicBezTo>
                      <a:pt x="1351" y="390"/>
                      <a:pt x="1341" y="424"/>
                      <a:pt x="1350" y="455"/>
                    </a:cubicBezTo>
                    <a:cubicBezTo>
                      <a:pt x="1353" y="476"/>
                      <a:pt x="1356" y="498"/>
                      <a:pt x="1360" y="519"/>
                    </a:cubicBezTo>
                    <a:cubicBezTo>
                      <a:pt x="1358" y="555"/>
                      <a:pt x="1363" y="565"/>
                      <a:pt x="1347" y="589"/>
                    </a:cubicBezTo>
                    <a:cubicBezTo>
                      <a:pt x="1344" y="635"/>
                      <a:pt x="1342" y="661"/>
                      <a:pt x="1344" y="708"/>
                    </a:cubicBezTo>
                    <a:cubicBezTo>
                      <a:pt x="1342" y="761"/>
                      <a:pt x="1358" y="806"/>
                      <a:pt x="1315" y="836"/>
                    </a:cubicBezTo>
                    <a:cubicBezTo>
                      <a:pt x="1304" y="853"/>
                      <a:pt x="1290" y="869"/>
                      <a:pt x="1277" y="884"/>
                    </a:cubicBezTo>
                    <a:cubicBezTo>
                      <a:pt x="1273" y="908"/>
                      <a:pt x="1268" y="934"/>
                      <a:pt x="1254" y="954"/>
                    </a:cubicBezTo>
                    <a:cubicBezTo>
                      <a:pt x="1251" y="965"/>
                      <a:pt x="1246" y="972"/>
                      <a:pt x="1238" y="980"/>
                    </a:cubicBezTo>
                    <a:cubicBezTo>
                      <a:pt x="1225" y="1020"/>
                      <a:pt x="1189" y="1055"/>
                      <a:pt x="1158" y="1082"/>
                    </a:cubicBezTo>
                    <a:cubicBezTo>
                      <a:pt x="1150" y="1107"/>
                      <a:pt x="1147" y="1106"/>
                      <a:pt x="1123" y="1117"/>
                    </a:cubicBezTo>
                    <a:cubicBezTo>
                      <a:pt x="1108" y="1134"/>
                      <a:pt x="1083" y="1148"/>
                      <a:pt x="1062" y="1156"/>
                    </a:cubicBezTo>
                    <a:cubicBezTo>
                      <a:pt x="1036" y="1196"/>
                      <a:pt x="987" y="1189"/>
                      <a:pt x="944" y="1191"/>
                    </a:cubicBezTo>
                    <a:cubicBezTo>
                      <a:pt x="936" y="1192"/>
                      <a:pt x="928" y="1191"/>
                      <a:pt x="921" y="1194"/>
                    </a:cubicBezTo>
                    <a:cubicBezTo>
                      <a:pt x="914" y="1197"/>
                      <a:pt x="910" y="1207"/>
                      <a:pt x="902" y="1207"/>
                    </a:cubicBezTo>
                    <a:cubicBezTo>
                      <a:pt x="871" y="1208"/>
                      <a:pt x="840" y="1209"/>
                      <a:pt x="809" y="1210"/>
                    </a:cubicBezTo>
                    <a:cubicBezTo>
                      <a:pt x="790" y="1215"/>
                      <a:pt x="776" y="1217"/>
                      <a:pt x="755" y="1220"/>
                    </a:cubicBezTo>
                    <a:cubicBezTo>
                      <a:pt x="661" y="1219"/>
                      <a:pt x="567" y="1219"/>
                      <a:pt x="473" y="1216"/>
                    </a:cubicBezTo>
                    <a:cubicBezTo>
                      <a:pt x="417" y="1214"/>
                      <a:pt x="369" y="1175"/>
                      <a:pt x="320" y="1159"/>
                    </a:cubicBezTo>
                    <a:cubicBezTo>
                      <a:pt x="307" y="1146"/>
                      <a:pt x="277" y="1141"/>
                      <a:pt x="269" y="1133"/>
                    </a:cubicBezTo>
                    <a:cubicBezTo>
                      <a:pt x="268" y="1132"/>
                      <a:pt x="269" y="1129"/>
                      <a:pt x="269" y="1127"/>
                    </a:cubicBezTo>
                    <a:close/>
                  </a:path>
                </a:pathLst>
              </a:custGeom>
              <a:solidFill>
                <a:srgbClr val="FFC1C1"/>
              </a:solidFill>
              <a:ln w="19050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4" name="Freeform 187"/>
              <p:cNvSpPr>
                <a:spLocks/>
              </p:cNvSpPr>
              <p:nvPr/>
            </p:nvSpPr>
            <p:spPr bwMode="auto">
              <a:xfrm>
                <a:off x="363" y="603"/>
                <a:ext cx="382" cy="310"/>
              </a:xfrm>
              <a:custGeom>
                <a:avLst/>
                <a:gdLst>
                  <a:gd name="T0" fmla="*/ 8 w 500"/>
                  <a:gd name="T1" fmla="*/ 173 h 445"/>
                  <a:gd name="T2" fmla="*/ 0 w 500"/>
                  <a:gd name="T3" fmla="*/ 159 h 445"/>
                  <a:gd name="T4" fmla="*/ 18 w 500"/>
                  <a:gd name="T5" fmla="*/ 95 h 445"/>
                  <a:gd name="T6" fmla="*/ 21 w 500"/>
                  <a:gd name="T7" fmla="*/ 90 h 445"/>
                  <a:gd name="T8" fmla="*/ 22 w 500"/>
                  <a:gd name="T9" fmla="*/ 78 h 445"/>
                  <a:gd name="T10" fmla="*/ 53 w 500"/>
                  <a:gd name="T11" fmla="*/ 47 h 445"/>
                  <a:gd name="T12" fmla="*/ 77 w 500"/>
                  <a:gd name="T13" fmla="*/ 31 h 445"/>
                  <a:gd name="T14" fmla="*/ 103 w 500"/>
                  <a:gd name="T15" fmla="*/ 18 h 445"/>
                  <a:gd name="T16" fmla="*/ 136 w 500"/>
                  <a:gd name="T17" fmla="*/ 1 h 445"/>
                  <a:gd name="T18" fmla="*/ 305 w 500"/>
                  <a:gd name="T19" fmla="*/ 11 h 445"/>
                  <a:gd name="T20" fmla="*/ 325 w 500"/>
                  <a:gd name="T21" fmla="*/ 40 h 445"/>
                  <a:gd name="T22" fmla="*/ 342 w 500"/>
                  <a:gd name="T23" fmla="*/ 47 h 445"/>
                  <a:gd name="T24" fmla="*/ 356 w 500"/>
                  <a:gd name="T25" fmla="*/ 56 h 445"/>
                  <a:gd name="T26" fmla="*/ 371 w 500"/>
                  <a:gd name="T27" fmla="*/ 85 h 445"/>
                  <a:gd name="T28" fmla="*/ 367 w 500"/>
                  <a:gd name="T29" fmla="*/ 189 h 445"/>
                  <a:gd name="T30" fmla="*/ 356 w 500"/>
                  <a:gd name="T31" fmla="*/ 207 h 445"/>
                  <a:gd name="T32" fmla="*/ 342 w 500"/>
                  <a:gd name="T33" fmla="*/ 232 h 445"/>
                  <a:gd name="T34" fmla="*/ 338 w 500"/>
                  <a:gd name="T35" fmla="*/ 242 h 445"/>
                  <a:gd name="T36" fmla="*/ 326 w 500"/>
                  <a:gd name="T37" fmla="*/ 249 h 445"/>
                  <a:gd name="T38" fmla="*/ 312 w 500"/>
                  <a:gd name="T39" fmla="*/ 264 h 445"/>
                  <a:gd name="T40" fmla="*/ 306 w 500"/>
                  <a:gd name="T41" fmla="*/ 269 h 445"/>
                  <a:gd name="T42" fmla="*/ 290 w 500"/>
                  <a:gd name="T43" fmla="*/ 286 h 445"/>
                  <a:gd name="T44" fmla="*/ 235 w 500"/>
                  <a:gd name="T45" fmla="*/ 301 h 445"/>
                  <a:gd name="T46" fmla="*/ 125 w 500"/>
                  <a:gd name="T47" fmla="*/ 299 h 445"/>
                  <a:gd name="T48" fmla="*/ 108 w 500"/>
                  <a:gd name="T49" fmla="*/ 290 h 445"/>
                  <a:gd name="T50" fmla="*/ 70 w 500"/>
                  <a:gd name="T51" fmla="*/ 268 h 445"/>
                  <a:gd name="T52" fmla="*/ 55 w 500"/>
                  <a:gd name="T53" fmla="*/ 254 h 445"/>
                  <a:gd name="T54" fmla="*/ 21 w 500"/>
                  <a:gd name="T55" fmla="*/ 212 h 445"/>
                  <a:gd name="T56" fmla="*/ 8 w 500"/>
                  <a:gd name="T57" fmla="*/ 173 h 445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w 500"/>
                  <a:gd name="T88" fmla="*/ 0 h 445"/>
                  <a:gd name="T89" fmla="*/ 500 w 500"/>
                  <a:gd name="T90" fmla="*/ 445 h 445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T87" t="T88" r="T89" b="T90"/>
                <a:pathLst>
                  <a:path w="500" h="445">
                    <a:moveTo>
                      <a:pt x="10" y="249"/>
                    </a:moveTo>
                    <a:cubicBezTo>
                      <a:pt x="5" y="242"/>
                      <a:pt x="3" y="236"/>
                      <a:pt x="0" y="228"/>
                    </a:cubicBezTo>
                    <a:cubicBezTo>
                      <a:pt x="4" y="194"/>
                      <a:pt x="1" y="162"/>
                      <a:pt x="24" y="136"/>
                    </a:cubicBezTo>
                    <a:cubicBezTo>
                      <a:pt x="25" y="134"/>
                      <a:pt x="26" y="131"/>
                      <a:pt x="27" y="129"/>
                    </a:cubicBezTo>
                    <a:cubicBezTo>
                      <a:pt x="28" y="123"/>
                      <a:pt x="27" y="117"/>
                      <a:pt x="29" y="112"/>
                    </a:cubicBezTo>
                    <a:cubicBezTo>
                      <a:pt x="31" y="104"/>
                      <a:pt x="63" y="77"/>
                      <a:pt x="70" y="67"/>
                    </a:cubicBezTo>
                    <a:cubicBezTo>
                      <a:pt x="74" y="53"/>
                      <a:pt x="89" y="50"/>
                      <a:pt x="101" y="45"/>
                    </a:cubicBezTo>
                    <a:cubicBezTo>
                      <a:pt x="106" y="28"/>
                      <a:pt x="120" y="30"/>
                      <a:pt x="135" y="26"/>
                    </a:cubicBezTo>
                    <a:cubicBezTo>
                      <a:pt x="150" y="15"/>
                      <a:pt x="160" y="7"/>
                      <a:pt x="178" y="2"/>
                    </a:cubicBezTo>
                    <a:cubicBezTo>
                      <a:pt x="408" y="4"/>
                      <a:pt x="304" y="0"/>
                      <a:pt x="399" y="16"/>
                    </a:cubicBezTo>
                    <a:cubicBezTo>
                      <a:pt x="414" y="27"/>
                      <a:pt x="415" y="44"/>
                      <a:pt x="425" y="57"/>
                    </a:cubicBezTo>
                    <a:cubicBezTo>
                      <a:pt x="430" y="63"/>
                      <a:pt x="440" y="65"/>
                      <a:pt x="447" y="67"/>
                    </a:cubicBezTo>
                    <a:cubicBezTo>
                      <a:pt x="452" y="76"/>
                      <a:pt x="458" y="75"/>
                      <a:pt x="466" y="81"/>
                    </a:cubicBezTo>
                    <a:cubicBezTo>
                      <a:pt x="470" y="97"/>
                      <a:pt x="473" y="110"/>
                      <a:pt x="485" y="122"/>
                    </a:cubicBezTo>
                    <a:cubicBezTo>
                      <a:pt x="499" y="169"/>
                      <a:pt x="500" y="225"/>
                      <a:pt x="480" y="271"/>
                    </a:cubicBezTo>
                    <a:cubicBezTo>
                      <a:pt x="478" y="286"/>
                      <a:pt x="479" y="290"/>
                      <a:pt x="466" y="297"/>
                    </a:cubicBezTo>
                    <a:cubicBezTo>
                      <a:pt x="459" y="307"/>
                      <a:pt x="453" y="321"/>
                      <a:pt x="447" y="333"/>
                    </a:cubicBezTo>
                    <a:cubicBezTo>
                      <a:pt x="445" y="338"/>
                      <a:pt x="446" y="344"/>
                      <a:pt x="442" y="348"/>
                    </a:cubicBezTo>
                    <a:cubicBezTo>
                      <a:pt x="438" y="352"/>
                      <a:pt x="427" y="357"/>
                      <a:pt x="427" y="357"/>
                    </a:cubicBezTo>
                    <a:cubicBezTo>
                      <a:pt x="419" y="370"/>
                      <a:pt x="425" y="362"/>
                      <a:pt x="408" y="379"/>
                    </a:cubicBezTo>
                    <a:cubicBezTo>
                      <a:pt x="406" y="381"/>
                      <a:pt x="401" y="386"/>
                      <a:pt x="401" y="386"/>
                    </a:cubicBezTo>
                    <a:cubicBezTo>
                      <a:pt x="397" y="400"/>
                      <a:pt x="389" y="401"/>
                      <a:pt x="379" y="410"/>
                    </a:cubicBezTo>
                    <a:cubicBezTo>
                      <a:pt x="348" y="437"/>
                      <a:pt x="369" y="428"/>
                      <a:pt x="307" y="432"/>
                    </a:cubicBezTo>
                    <a:cubicBezTo>
                      <a:pt x="261" y="445"/>
                      <a:pt x="209" y="443"/>
                      <a:pt x="163" y="429"/>
                    </a:cubicBezTo>
                    <a:cubicBezTo>
                      <a:pt x="156" y="424"/>
                      <a:pt x="149" y="423"/>
                      <a:pt x="142" y="417"/>
                    </a:cubicBezTo>
                    <a:cubicBezTo>
                      <a:pt x="125" y="403"/>
                      <a:pt x="112" y="389"/>
                      <a:pt x="91" y="384"/>
                    </a:cubicBezTo>
                    <a:cubicBezTo>
                      <a:pt x="86" y="374"/>
                      <a:pt x="79" y="373"/>
                      <a:pt x="72" y="364"/>
                    </a:cubicBezTo>
                    <a:cubicBezTo>
                      <a:pt x="56" y="343"/>
                      <a:pt x="49" y="320"/>
                      <a:pt x="27" y="304"/>
                    </a:cubicBezTo>
                    <a:cubicBezTo>
                      <a:pt x="18" y="282"/>
                      <a:pt x="10" y="275"/>
                      <a:pt x="10" y="249"/>
                    </a:cubicBezTo>
                    <a:close/>
                  </a:path>
                </a:pathLst>
              </a:custGeom>
              <a:solidFill>
                <a:srgbClr val="A6A6A6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</p:grpSp>
        <p:sp>
          <p:nvSpPr>
            <p:cNvPr id="22" name="Oval 21"/>
            <p:cNvSpPr/>
            <p:nvPr/>
          </p:nvSpPr>
          <p:spPr>
            <a:xfrm>
              <a:off x="3450518" y="5106250"/>
              <a:ext cx="228600" cy="228600"/>
            </a:xfrm>
            <a:prstGeom prst="ellipse">
              <a:avLst/>
            </a:prstGeom>
            <a:solidFill>
              <a:srgbClr val="00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5" name="Group 22"/>
          <p:cNvGrpSpPr/>
          <p:nvPr/>
        </p:nvGrpSpPr>
        <p:grpSpPr>
          <a:xfrm>
            <a:off x="3314676" y="3750600"/>
            <a:ext cx="987288" cy="903975"/>
            <a:chOff x="4766000" y="3962400"/>
            <a:chExt cx="987288" cy="903975"/>
          </a:xfrm>
        </p:grpSpPr>
        <p:grpSp>
          <p:nvGrpSpPr>
            <p:cNvPr id="26" name="Group 193"/>
            <p:cNvGrpSpPr>
              <a:grpSpLocks/>
            </p:cNvGrpSpPr>
            <p:nvPr/>
          </p:nvGrpSpPr>
          <p:grpSpPr bwMode="auto">
            <a:xfrm>
              <a:off x="4766000" y="3962400"/>
              <a:ext cx="987288" cy="903975"/>
              <a:chOff x="311" y="500"/>
              <a:chExt cx="474" cy="434"/>
            </a:xfrm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grpSpPr>
          <p:sp>
            <p:nvSpPr>
              <p:cNvPr id="29" name="Freeform 186"/>
              <p:cNvSpPr>
                <a:spLocks/>
              </p:cNvSpPr>
              <p:nvPr/>
            </p:nvSpPr>
            <p:spPr bwMode="auto">
              <a:xfrm>
                <a:off x="311" y="500"/>
                <a:ext cx="474" cy="434"/>
              </a:xfrm>
              <a:custGeom>
                <a:avLst/>
                <a:gdLst>
                  <a:gd name="T0" fmla="*/ 94 w 1363"/>
                  <a:gd name="T1" fmla="*/ 401 h 1220"/>
                  <a:gd name="T2" fmla="*/ 74 w 1363"/>
                  <a:gd name="T3" fmla="*/ 384 h 1220"/>
                  <a:gd name="T4" fmla="*/ 61 w 1363"/>
                  <a:gd name="T5" fmla="*/ 371 h 1220"/>
                  <a:gd name="T6" fmla="*/ 50 w 1363"/>
                  <a:gd name="T7" fmla="*/ 355 h 1220"/>
                  <a:gd name="T8" fmla="*/ 45 w 1363"/>
                  <a:gd name="T9" fmla="*/ 345 h 1220"/>
                  <a:gd name="T10" fmla="*/ 35 w 1363"/>
                  <a:gd name="T11" fmla="*/ 334 h 1220"/>
                  <a:gd name="T12" fmla="*/ 30 w 1363"/>
                  <a:gd name="T13" fmla="*/ 323 h 1220"/>
                  <a:gd name="T14" fmla="*/ 19 w 1363"/>
                  <a:gd name="T15" fmla="*/ 302 h 1220"/>
                  <a:gd name="T16" fmla="*/ 14 w 1363"/>
                  <a:gd name="T17" fmla="*/ 277 h 1220"/>
                  <a:gd name="T18" fmla="*/ 8 w 1363"/>
                  <a:gd name="T19" fmla="*/ 256 h 1220"/>
                  <a:gd name="T20" fmla="*/ 16 w 1363"/>
                  <a:gd name="T21" fmla="*/ 166 h 1220"/>
                  <a:gd name="T22" fmla="*/ 21 w 1363"/>
                  <a:gd name="T23" fmla="*/ 157 h 1220"/>
                  <a:gd name="T24" fmla="*/ 31 w 1363"/>
                  <a:gd name="T25" fmla="*/ 123 h 1220"/>
                  <a:gd name="T26" fmla="*/ 38 w 1363"/>
                  <a:gd name="T27" fmla="*/ 110 h 1220"/>
                  <a:gd name="T28" fmla="*/ 41 w 1363"/>
                  <a:gd name="T29" fmla="*/ 95 h 1220"/>
                  <a:gd name="T30" fmla="*/ 53 w 1363"/>
                  <a:gd name="T31" fmla="*/ 82 h 1220"/>
                  <a:gd name="T32" fmla="*/ 64 w 1363"/>
                  <a:gd name="T33" fmla="*/ 72 h 1220"/>
                  <a:gd name="T34" fmla="*/ 67 w 1363"/>
                  <a:gd name="T35" fmla="*/ 70 h 1220"/>
                  <a:gd name="T36" fmla="*/ 69 w 1363"/>
                  <a:gd name="T37" fmla="*/ 66 h 1220"/>
                  <a:gd name="T38" fmla="*/ 78 w 1363"/>
                  <a:gd name="T39" fmla="*/ 60 h 1220"/>
                  <a:gd name="T40" fmla="*/ 89 w 1363"/>
                  <a:gd name="T41" fmla="*/ 51 h 1220"/>
                  <a:gd name="T42" fmla="*/ 98 w 1363"/>
                  <a:gd name="T43" fmla="*/ 44 h 1220"/>
                  <a:gd name="T44" fmla="*/ 118 w 1363"/>
                  <a:gd name="T45" fmla="*/ 30 h 1220"/>
                  <a:gd name="T46" fmla="*/ 140 w 1363"/>
                  <a:gd name="T47" fmla="*/ 18 h 1220"/>
                  <a:gd name="T48" fmla="*/ 214 w 1363"/>
                  <a:gd name="T49" fmla="*/ 5 h 1220"/>
                  <a:gd name="T50" fmla="*/ 317 w 1363"/>
                  <a:gd name="T51" fmla="*/ 7 h 1220"/>
                  <a:gd name="T52" fmla="*/ 366 w 1363"/>
                  <a:gd name="T53" fmla="*/ 11 h 1220"/>
                  <a:gd name="T54" fmla="*/ 378 w 1363"/>
                  <a:gd name="T55" fmla="*/ 15 h 1220"/>
                  <a:gd name="T56" fmla="*/ 389 w 1363"/>
                  <a:gd name="T57" fmla="*/ 21 h 1220"/>
                  <a:gd name="T58" fmla="*/ 398 w 1363"/>
                  <a:gd name="T59" fmla="*/ 24 h 1220"/>
                  <a:gd name="T60" fmla="*/ 411 w 1363"/>
                  <a:gd name="T61" fmla="*/ 32 h 1220"/>
                  <a:gd name="T62" fmla="*/ 417 w 1363"/>
                  <a:gd name="T63" fmla="*/ 41 h 1220"/>
                  <a:gd name="T64" fmla="*/ 440 w 1363"/>
                  <a:gd name="T65" fmla="*/ 49 h 1220"/>
                  <a:gd name="T66" fmla="*/ 446 w 1363"/>
                  <a:gd name="T67" fmla="*/ 65 h 1220"/>
                  <a:gd name="T68" fmla="*/ 458 w 1363"/>
                  <a:gd name="T69" fmla="*/ 73 h 1220"/>
                  <a:gd name="T70" fmla="*/ 466 w 1363"/>
                  <a:gd name="T71" fmla="*/ 128 h 1220"/>
                  <a:gd name="T72" fmla="*/ 469 w 1363"/>
                  <a:gd name="T73" fmla="*/ 162 h 1220"/>
                  <a:gd name="T74" fmla="*/ 473 w 1363"/>
                  <a:gd name="T75" fmla="*/ 185 h 1220"/>
                  <a:gd name="T76" fmla="*/ 468 w 1363"/>
                  <a:gd name="T77" fmla="*/ 210 h 1220"/>
                  <a:gd name="T78" fmla="*/ 467 w 1363"/>
                  <a:gd name="T79" fmla="*/ 252 h 1220"/>
                  <a:gd name="T80" fmla="*/ 457 w 1363"/>
                  <a:gd name="T81" fmla="*/ 297 h 1220"/>
                  <a:gd name="T82" fmla="*/ 444 w 1363"/>
                  <a:gd name="T83" fmla="*/ 314 h 1220"/>
                  <a:gd name="T84" fmla="*/ 436 w 1363"/>
                  <a:gd name="T85" fmla="*/ 339 h 1220"/>
                  <a:gd name="T86" fmla="*/ 431 w 1363"/>
                  <a:gd name="T87" fmla="*/ 349 h 1220"/>
                  <a:gd name="T88" fmla="*/ 403 w 1363"/>
                  <a:gd name="T89" fmla="*/ 385 h 1220"/>
                  <a:gd name="T90" fmla="*/ 391 w 1363"/>
                  <a:gd name="T91" fmla="*/ 397 h 1220"/>
                  <a:gd name="T92" fmla="*/ 369 w 1363"/>
                  <a:gd name="T93" fmla="*/ 411 h 1220"/>
                  <a:gd name="T94" fmla="*/ 328 w 1363"/>
                  <a:gd name="T95" fmla="*/ 424 h 1220"/>
                  <a:gd name="T96" fmla="*/ 320 w 1363"/>
                  <a:gd name="T97" fmla="*/ 425 h 1220"/>
                  <a:gd name="T98" fmla="*/ 314 w 1363"/>
                  <a:gd name="T99" fmla="*/ 429 h 1220"/>
                  <a:gd name="T100" fmla="*/ 281 w 1363"/>
                  <a:gd name="T101" fmla="*/ 430 h 1220"/>
                  <a:gd name="T102" fmla="*/ 263 w 1363"/>
                  <a:gd name="T103" fmla="*/ 434 h 1220"/>
                  <a:gd name="T104" fmla="*/ 164 w 1363"/>
                  <a:gd name="T105" fmla="*/ 433 h 1220"/>
                  <a:gd name="T106" fmla="*/ 111 w 1363"/>
                  <a:gd name="T107" fmla="*/ 412 h 1220"/>
                  <a:gd name="T108" fmla="*/ 94 w 1363"/>
                  <a:gd name="T109" fmla="*/ 403 h 1220"/>
                  <a:gd name="T110" fmla="*/ 94 w 1363"/>
                  <a:gd name="T111" fmla="*/ 401 h 1220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w 1363"/>
                  <a:gd name="T169" fmla="*/ 0 h 1220"/>
                  <a:gd name="T170" fmla="*/ 1363 w 1363"/>
                  <a:gd name="T171" fmla="*/ 1220 h 1220"/>
                </a:gdLst>
                <a:ahLst/>
                <a:cxnLst>
                  <a:cxn ang="T112">
                    <a:pos x="T0" y="T1"/>
                  </a:cxn>
                  <a:cxn ang="T113">
                    <a:pos x="T2" y="T3"/>
                  </a:cxn>
                  <a:cxn ang="T114">
                    <a:pos x="T4" y="T5"/>
                  </a:cxn>
                  <a:cxn ang="T115">
                    <a:pos x="T6" y="T7"/>
                  </a:cxn>
                  <a:cxn ang="T116">
                    <a:pos x="T8" y="T9"/>
                  </a:cxn>
                  <a:cxn ang="T117">
                    <a:pos x="T10" y="T11"/>
                  </a:cxn>
                  <a:cxn ang="T118">
                    <a:pos x="T12" y="T13"/>
                  </a:cxn>
                  <a:cxn ang="T119">
                    <a:pos x="T14" y="T15"/>
                  </a:cxn>
                  <a:cxn ang="T120">
                    <a:pos x="T16" y="T17"/>
                  </a:cxn>
                  <a:cxn ang="T121">
                    <a:pos x="T18" y="T19"/>
                  </a:cxn>
                  <a:cxn ang="T122">
                    <a:pos x="T20" y="T21"/>
                  </a:cxn>
                  <a:cxn ang="T123">
                    <a:pos x="T22" y="T23"/>
                  </a:cxn>
                  <a:cxn ang="T124">
                    <a:pos x="T24" y="T25"/>
                  </a:cxn>
                  <a:cxn ang="T125">
                    <a:pos x="T26" y="T27"/>
                  </a:cxn>
                  <a:cxn ang="T126">
                    <a:pos x="T28" y="T29"/>
                  </a:cxn>
                  <a:cxn ang="T127">
                    <a:pos x="T30" y="T31"/>
                  </a:cxn>
                  <a:cxn ang="T128">
                    <a:pos x="T32" y="T33"/>
                  </a:cxn>
                  <a:cxn ang="T129">
                    <a:pos x="T34" y="T35"/>
                  </a:cxn>
                  <a:cxn ang="T130">
                    <a:pos x="T36" y="T37"/>
                  </a:cxn>
                  <a:cxn ang="T131">
                    <a:pos x="T38" y="T39"/>
                  </a:cxn>
                  <a:cxn ang="T132">
                    <a:pos x="T40" y="T41"/>
                  </a:cxn>
                  <a:cxn ang="T133">
                    <a:pos x="T42" y="T43"/>
                  </a:cxn>
                  <a:cxn ang="T134">
                    <a:pos x="T44" y="T45"/>
                  </a:cxn>
                  <a:cxn ang="T135">
                    <a:pos x="T46" y="T47"/>
                  </a:cxn>
                  <a:cxn ang="T136">
                    <a:pos x="T48" y="T49"/>
                  </a:cxn>
                  <a:cxn ang="T137">
                    <a:pos x="T50" y="T51"/>
                  </a:cxn>
                  <a:cxn ang="T138">
                    <a:pos x="T52" y="T53"/>
                  </a:cxn>
                  <a:cxn ang="T139">
                    <a:pos x="T54" y="T55"/>
                  </a:cxn>
                  <a:cxn ang="T140">
                    <a:pos x="T56" y="T57"/>
                  </a:cxn>
                  <a:cxn ang="T141">
                    <a:pos x="T58" y="T59"/>
                  </a:cxn>
                  <a:cxn ang="T142">
                    <a:pos x="T60" y="T61"/>
                  </a:cxn>
                  <a:cxn ang="T143">
                    <a:pos x="T62" y="T63"/>
                  </a:cxn>
                  <a:cxn ang="T144">
                    <a:pos x="T64" y="T65"/>
                  </a:cxn>
                  <a:cxn ang="T145">
                    <a:pos x="T66" y="T67"/>
                  </a:cxn>
                  <a:cxn ang="T146">
                    <a:pos x="T68" y="T69"/>
                  </a:cxn>
                  <a:cxn ang="T147">
                    <a:pos x="T70" y="T71"/>
                  </a:cxn>
                  <a:cxn ang="T148">
                    <a:pos x="T72" y="T73"/>
                  </a:cxn>
                  <a:cxn ang="T149">
                    <a:pos x="T74" y="T75"/>
                  </a:cxn>
                  <a:cxn ang="T150">
                    <a:pos x="T76" y="T77"/>
                  </a:cxn>
                  <a:cxn ang="T151">
                    <a:pos x="T78" y="T79"/>
                  </a:cxn>
                  <a:cxn ang="T152">
                    <a:pos x="T80" y="T81"/>
                  </a:cxn>
                  <a:cxn ang="T153">
                    <a:pos x="T82" y="T83"/>
                  </a:cxn>
                  <a:cxn ang="T154">
                    <a:pos x="T84" y="T85"/>
                  </a:cxn>
                  <a:cxn ang="T155">
                    <a:pos x="T86" y="T87"/>
                  </a:cxn>
                  <a:cxn ang="T156">
                    <a:pos x="T88" y="T89"/>
                  </a:cxn>
                  <a:cxn ang="T157">
                    <a:pos x="T90" y="T91"/>
                  </a:cxn>
                  <a:cxn ang="T158">
                    <a:pos x="T92" y="T93"/>
                  </a:cxn>
                  <a:cxn ang="T159">
                    <a:pos x="T94" y="T95"/>
                  </a:cxn>
                  <a:cxn ang="T160">
                    <a:pos x="T96" y="T97"/>
                  </a:cxn>
                  <a:cxn ang="T161">
                    <a:pos x="T98" y="T99"/>
                  </a:cxn>
                  <a:cxn ang="T162">
                    <a:pos x="T100" y="T101"/>
                  </a:cxn>
                  <a:cxn ang="T163">
                    <a:pos x="T102" y="T103"/>
                  </a:cxn>
                  <a:cxn ang="T164">
                    <a:pos x="T104" y="T105"/>
                  </a:cxn>
                  <a:cxn ang="T165">
                    <a:pos x="T106" y="T107"/>
                  </a:cxn>
                  <a:cxn ang="T166">
                    <a:pos x="T108" y="T109"/>
                  </a:cxn>
                  <a:cxn ang="T167">
                    <a:pos x="T110" y="T111"/>
                  </a:cxn>
                </a:cxnLst>
                <a:rect l="T168" t="T169" r="T170" b="T171"/>
                <a:pathLst>
                  <a:path w="1363" h="1220">
                    <a:moveTo>
                      <a:pt x="269" y="1127"/>
                    </a:moveTo>
                    <a:cubicBezTo>
                      <a:pt x="252" y="1110"/>
                      <a:pt x="231" y="1096"/>
                      <a:pt x="214" y="1079"/>
                    </a:cubicBezTo>
                    <a:cubicBezTo>
                      <a:pt x="201" y="1066"/>
                      <a:pt x="192" y="1055"/>
                      <a:pt x="176" y="1044"/>
                    </a:cubicBezTo>
                    <a:cubicBezTo>
                      <a:pt x="166" y="1030"/>
                      <a:pt x="158" y="1008"/>
                      <a:pt x="144" y="999"/>
                    </a:cubicBezTo>
                    <a:cubicBezTo>
                      <a:pt x="140" y="986"/>
                      <a:pt x="137" y="980"/>
                      <a:pt x="128" y="970"/>
                    </a:cubicBezTo>
                    <a:cubicBezTo>
                      <a:pt x="124" y="955"/>
                      <a:pt x="112" y="950"/>
                      <a:pt x="102" y="938"/>
                    </a:cubicBezTo>
                    <a:cubicBezTo>
                      <a:pt x="95" y="929"/>
                      <a:pt x="93" y="918"/>
                      <a:pt x="86" y="909"/>
                    </a:cubicBezTo>
                    <a:cubicBezTo>
                      <a:pt x="79" y="887"/>
                      <a:pt x="61" y="871"/>
                      <a:pt x="54" y="848"/>
                    </a:cubicBezTo>
                    <a:cubicBezTo>
                      <a:pt x="53" y="825"/>
                      <a:pt x="60" y="795"/>
                      <a:pt x="41" y="778"/>
                    </a:cubicBezTo>
                    <a:cubicBezTo>
                      <a:pt x="35" y="759"/>
                      <a:pt x="28" y="739"/>
                      <a:pt x="22" y="720"/>
                    </a:cubicBezTo>
                    <a:cubicBezTo>
                      <a:pt x="23" y="680"/>
                      <a:pt x="0" y="525"/>
                      <a:pt x="45" y="468"/>
                    </a:cubicBezTo>
                    <a:cubicBezTo>
                      <a:pt x="48" y="454"/>
                      <a:pt x="51" y="451"/>
                      <a:pt x="61" y="442"/>
                    </a:cubicBezTo>
                    <a:cubicBezTo>
                      <a:pt x="66" y="418"/>
                      <a:pt x="59" y="356"/>
                      <a:pt x="89" y="346"/>
                    </a:cubicBezTo>
                    <a:cubicBezTo>
                      <a:pt x="98" y="333"/>
                      <a:pt x="98" y="318"/>
                      <a:pt x="109" y="308"/>
                    </a:cubicBezTo>
                    <a:cubicBezTo>
                      <a:pt x="113" y="294"/>
                      <a:pt x="113" y="279"/>
                      <a:pt x="118" y="266"/>
                    </a:cubicBezTo>
                    <a:cubicBezTo>
                      <a:pt x="121" y="259"/>
                      <a:pt x="146" y="236"/>
                      <a:pt x="153" y="231"/>
                    </a:cubicBezTo>
                    <a:cubicBezTo>
                      <a:pt x="159" y="215"/>
                      <a:pt x="173" y="212"/>
                      <a:pt x="185" y="202"/>
                    </a:cubicBezTo>
                    <a:cubicBezTo>
                      <a:pt x="187" y="200"/>
                      <a:pt x="190" y="198"/>
                      <a:pt x="192" y="196"/>
                    </a:cubicBezTo>
                    <a:cubicBezTo>
                      <a:pt x="194" y="193"/>
                      <a:pt x="195" y="189"/>
                      <a:pt x="198" y="186"/>
                    </a:cubicBezTo>
                    <a:cubicBezTo>
                      <a:pt x="206" y="178"/>
                      <a:pt x="217" y="179"/>
                      <a:pt x="224" y="170"/>
                    </a:cubicBezTo>
                    <a:cubicBezTo>
                      <a:pt x="234" y="157"/>
                      <a:pt x="240" y="150"/>
                      <a:pt x="256" y="144"/>
                    </a:cubicBezTo>
                    <a:cubicBezTo>
                      <a:pt x="263" y="133"/>
                      <a:pt x="269" y="129"/>
                      <a:pt x="281" y="125"/>
                    </a:cubicBezTo>
                    <a:cubicBezTo>
                      <a:pt x="299" y="109"/>
                      <a:pt x="315" y="91"/>
                      <a:pt x="339" y="84"/>
                    </a:cubicBezTo>
                    <a:cubicBezTo>
                      <a:pt x="357" y="63"/>
                      <a:pt x="376" y="57"/>
                      <a:pt x="403" y="52"/>
                    </a:cubicBezTo>
                    <a:cubicBezTo>
                      <a:pt x="448" y="0"/>
                      <a:pt x="559" y="15"/>
                      <a:pt x="614" y="13"/>
                    </a:cubicBezTo>
                    <a:cubicBezTo>
                      <a:pt x="713" y="2"/>
                      <a:pt x="813" y="15"/>
                      <a:pt x="912" y="20"/>
                    </a:cubicBezTo>
                    <a:cubicBezTo>
                      <a:pt x="955" y="34"/>
                      <a:pt x="1013" y="31"/>
                      <a:pt x="1053" y="32"/>
                    </a:cubicBezTo>
                    <a:cubicBezTo>
                      <a:pt x="1064" y="37"/>
                      <a:pt x="1076" y="38"/>
                      <a:pt x="1088" y="42"/>
                    </a:cubicBezTo>
                    <a:cubicBezTo>
                      <a:pt x="1098" y="49"/>
                      <a:pt x="1108" y="54"/>
                      <a:pt x="1120" y="58"/>
                    </a:cubicBezTo>
                    <a:cubicBezTo>
                      <a:pt x="1144" y="74"/>
                      <a:pt x="1110" y="53"/>
                      <a:pt x="1145" y="68"/>
                    </a:cubicBezTo>
                    <a:cubicBezTo>
                      <a:pt x="1158" y="74"/>
                      <a:pt x="1167" y="86"/>
                      <a:pt x="1181" y="90"/>
                    </a:cubicBezTo>
                    <a:cubicBezTo>
                      <a:pt x="1193" y="98"/>
                      <a:pt x="1190" y="106"/>
                      <a:pt x="1200" y="116"/>
                    </a:cubicBezTo>
                    <a:cubicBezTo>
                      <a:pt x="1214" y="130"/>
                      <a:pt x="1246" y="133"/>
                      <a:pt x="1264" y="138"/>
                    </a:cubicBezTo>
                    <a:cubicBezTo>
                      <a:pt x="1274" y="155"/>
                      <a:pt x="1262" y="177"/>
                      <a:pt x="1283" y="183"/>
                    </a:cubicBezTo>
                    <a:cubicBezTo>
                      <a:pt x="1291" y="195"/>
                      <a:pt x="1304" y="200"/>
                      <a:pt x="1318" y="205"/>
                    </a:cubicBezTo>
                    <a:cubicBezTo>
                      <a:pt x="1319" y="236"/>
                      <a:pt x="1313" y="331"/>
                      <a:pt x="1341" y="359"/>
                    </a:cubicBezTo>
                    <a:cubicBezTo>
                      <a:pt x="1351" y="390"/>
                      <a:pt x="1341" y="424"/>
                      <a:pt x="1350" y="455"/>
                    </a:cubicBezTo>
                    <a:cubicBezTo>
                      <a:pt x="1353" y="476"/>
                      <a:pt x="1356" y="498"/>
                      <a:pt x="1360" y="519"/>
                    </a:cubicBezTo>
                    <a:cubicBezTo>
                      <a:pt x="1358" y="555"/>
                      <a:pt x="1363" y="565"/>
                      <a:pt x="1347" y="589"/>
                    </a:cubicBezTo>
                    <a:cubicBezTo>
                      <a:pt x="1344" y="635"/>
                      <a:pt x="1342" y="661"/>
                      <a:pt x="1344" y="708"/>
                    </a:cubicBezTo>
                    <a:cubicBezTo>
                      <a:pt x="1342" y="761"/>
                      <a:pt x="1358" y="806"/>
                      <a:pt x="1315" y="836"/>
                    </a:cubicBezTo>
                    <a:cubicBezTo>
                      <a:pt x="1304" y="853"/>
                      <a:pt x="1290" y="869"/>
                      <a:pt x="1277" y="884"/>
                    </a:cubicBezTo>
                    <a:cubicBezTo>
                      <a:pt x="1273" y="908"/>
                      <a:pt x="1268" y="934"/>
                      <a:pt x="1254" y="954"/>
                    </a:cubicBezTo>
                    <a:cubicBezTo>
                      <a:pt x="1251" y="965"/>
                      <a:pt x="1246" y="972"/>
                      <a:pt x="1238" y="980"/>
                    </a:cubicBezTo>
                    <a:cubicBezTo>
                      <a:pt x="1225" y="1020"/>
                      <a:pt x="1189" y="1055"/>
                      <a:pt x="1158" y="1082"/>
                    </a:cubicBezTo>
                    <a:cubicBezTo>
                      <a:pt x="1150" y="1107"/>
                      <a:pt x="1147" y="1106"/>
                      <a:pt x="1123" y="1117"/>
                    </a:cubicBezTo>
                    <a:cubicBezTo>
                      <a:pt x="1108" y="1134"/>
                      <a:pt x="1083" y="1148"/>
                      <a:pt x="1062" y="1156"/>
                    </a:cubicBezTo>
                    <a:cubicBezTo>
                      <a:pt x="1036" y="1196"/>
                      <a:pt x="987" y="1189"/>
                      <a:pt x="944" y="1191"/>
                    </a:cubicBezTo>
                    <a:cubicBezTo>
                      <a:pt x="936" y="1192"/>
                      <a:pt x="928" y="1191"/>
                      <a:pt x="921" y="1194"/>
                    </a:cubicBezTo>
                    <a:cubicBezTo>
                      <a:pt x="914" y="1197"/>
                      <a:pt x="910" y="1207"/>
                      <a:pt x="902" y="1207"/>
                    </a:cubicBezTo>
                    <a:cubicBezTo>
                      <a:pt x="871" y="1208"/>
                      <a:pt x="840" y="1209"/>
                      <a:pt x="809" y="1210"/>
                    </a:cubicBezTo>
                    <a:cubicBezTo>
                      <a:pt x="790" y="1215"/>
                      <a:pt x="776" y="1217"/>
                      <a:pt x="755" y="1220"/>
                    </a:cubicBezTo>
                    <a:cubicBezTo>
                      <a:pt x="661" y="1219"/>
                      <a:pt x="567" y="1219"/>
                      <a:pt x="473" y="1216"/>
                    </a:cubicBezTo>
                    <a:cubicBezTo>
                      <a:pt x="417" y="1214"/>
                      <a:pt x="369" y="1175"/>
                      <a:pt x="320" y="1159"/>
                    </a:cubicBezTo>
                    <a:cubicBezTo>
                      <a:pt x="307" y="1146"/>
                      <a:pt x="277" y="1141"/>
                      <a:pt x="269" y="1133"/>
                    </a:cubicBezTo>
                    <a:cubicBezTo>
                      <a:pt x="268" y="1132"/>
                      <a:pt x="269" y="1129"/>
                      <a:pt x="269" y="1127"/>
                    </a:cubicBezTo>
                    <a:close/>
                  </a:path>
                </a:pathLst>
              </a:custGeom>
              <a:solidFill>
                <a:srgbClr val="FFC1C1"/>
              </a:solidFill>
              <a:ln w="19050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30" name="Freeform 187"/>
              <p:cNvSpPr>
                <a:spLocks/>
              </p:cNvSpPr>
              <p:nvPr/>
            </p:nvSpPr>
            <p:spPr bwMode="auto">
              <a:xfrm>
                <a:off x="363" y="603"/>
                <a:ext cx="382" cy="310"/>
              </a:xfrm>
              <a:custGeom>
                <a:avLst/>
                <a:gdLst>
                  <a:gd name="T0" fmla="*/ 8 w 500"/>
                  <a:gd name="T1" fmla="*/ 173 h 445"/>
                  <a:gd name="T2" fmla="*/ 0 w 500"/>
                  <a:gd name="T3" fmla="*/ 159 h 445"/>
                  <a:gd name="T4" fmla="*/ 18 w 500"/>
                  <a:gd name="T5" fmla="*/ 95 h 445"/>
                  <a:gd name="T6" fmla="*/ 21 w 500"/>
                  <a:gd name="T7" fmla="*/ 90 h 445"/>
                  <a:gd name="T8" fmla="*/ 22 w 500"/>
                  <a:gd name="T9" fmla="*/ 78 h 445"/>
                  <a:gd name="T10" fmla="*/ 53 w 500"/>
                  <a:gd name="T11" fmla="*/ 47 h 445"/>
                  <a:gd name="T12" fmla="*/ 77 w 500"/>
                  <a:gd name="T13" fmla="*/ 31 h 445"/>
                  <a:gd name="T14" fmla="*/ 103 w 500"/>
                  <a:gd name="T15" fmla="*/ 18 h 445"/>
                  <a:gd name="T16" fmla="*/ 136 w 500"/>
                  <a:gd name="T17" fmla="*/ 1 h 445"/>
                  <a:gd name="T18" fmla="*/ 305 w 500"/>
                  <a:gd name="T19" fmla="*/ 11 h 445"/>
                  <a:gd name="T20" fmla="*/ 325 w 500"/>
                  <a:gd name="T21" fmla="*/ 40 h 445"/>
                  <a:gd name="T22" fmla="*/ 342 w 500"/>
                  <a:gd name="T23" fmla="*/ 47 h 445"/>
                  <a:gd name="T24" fmla="*/ 356 w 500"/>
                  <a:gd name="T25" fmla="*/ 56 h 445"/>
                  <a:gd name="T26" fmla="*/ 371 w 500"/>
                  <a:gd name="T27" fmla="*/ 85 h 445"/>
                  <a:gd name="T28" fmla="*/ 367 w 500"/>
                  <a:gd name="T29" fmla="*/ 189 h 445"/>
                  <a:gd name="T30" fmla="*/ 356 w 500"/>
                  <a:gd name="T31" fmla="*/ 207 h 445"/>
                  <a:gd name="T32" fmla="*/ 342 w 500"/>
                  <a:gd name="T33" fmla="*/ 232 h 445"/>
                  <a:gd name="T34" fmla="*/ 338 w 500"/>
                  <a:gd name="T35" fmla="*/ 242 h 445"/>
                  <a:gd name="T36" fmla="*/ 326 w 500"/>
                  <a:gd name="T37" fmla="*/ 249 h 445"/>
                  <a:gd name="T38" fmla="*/ 312 w 500"/>
                  <a:gd name="T39" fmla="*/ 264 h 445"/>
                  <a:gd name="T40" fmla="*/ 306 w 500"/>
                  <a:gd name="T41" fmla="*/ 269 h 445"/>
                  <a:gd name="T42" fmla="*/ 290 w 500"/>
                  <a:gd name="T43" fmla="*/ 286 h 445"/>
                  <a:gd name="T44" fmla="*/ 235 w 500"/>
                  <a:gd name="T45" fmla="*/ 301 h 445"/>
                  <a:gd name="T46" fmla="*/ 125 w 500"/>
                  <a:gd name="T47" fmla="*/ 299 h 445"/>
                  <a:gd name="T48" fmla="*/ 108 w 500"/>
                  <a:gd name="T49" fmla="*/ 290 h 445"/>
                  <a:gd name="T50" fmla="*/ 70 w 500"/>
                  <a:gd name="T51" fmla="*/ 268 h 445"/>
                  <a:gd name="T52" fmla="*/ 55 w 500"/>
                  <a:gd name="T53" fmla="*/ 254 h 445"/>
                  <a:gd name="T54" fmla="*/ 21 w 500"/>
                  <a:gd name="T55" fmla="*/ 212 h 445"/>
                  <a:gd name="T56" fmla="*/ 8 w 500"/>
                  <a:gd name="T57" fmla="*/ 173 h 445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w 500"/>
                  <a:gd name="T88" fmla="*/ 0 h 445"/>
                  <a:gd name="T89" fmla="*/ 500 w 500"/>
                  <a:gd name="T90" fmla="*/ 445 h 445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T87" t="T88" r="T89" b="T90"/>
                <a:pathLst>
                  <a:path w="500" h="445">
                    <a:moveTo>
                      <a:pt x="10" y="249"/>
                    </a:moveTo>
                    <a:cubicBezTo>
                      <a:pt x="5" y="242"/>
                      <a:pt x="3" y="236"/>
                      <a:pt x="0" y="228"/>
                    </a:cubicBezTo>
                    <a:cubicBezTo>
                      <a:pt x="4" y="194"/>
                      <a:pt x="1" y="162"/>
                      <a:pt x="24" y="136"/>
                    </a:cubicBezTo>
                    <a:cubicBezTo>
                      <a:pt x="25" y="134"/>
                      <a:pt x="26" y="131"/>
                      <a:pt x="27" y="129"/>
                    </a:cubicBezTo>
                    <a:cubicBezTo>
                      <a:pt x="28" y="123"/>
                      <a:pt x="27" y="117"/>
                      <a:pt x="29" y="112"/>
                    </a:cubicBezTo>
                    <a:cubicBezTo>
                      <a:pt x="31" y="104"/>
                      <a:pt x="63" y="77"/>
                      <a:pt x="70" y="67"/>
                    </a:cubicBezTo>
                    <a:cubicBezTo>
                      <a:pt x="74" y="53"/>
                      <a:pt x="89" y="50"/>
                      <a:pt x="101" y="45"/>
                    </a:cubicBezTo>
                    <a:cubicBezTo>
                      <a:pt x="106" y="28"/>
                      <a:pt x="120" y="30"/>
                      <a:pt x="135" y="26"/>
                    </a:cubicBezTo>
                    <a:cubicBezTo>
                      <a:pt x="150" y="15"/>
                      <a:pt x="160" y="7"/>
                      <a:pt x="178" y="2"/>
                    </a:cubicBezTo>
                    <a:cubicBezTo>
                      <a:pt x="408" y="4"/>
                      <a:pt x="304" y="0"/>
                      <a:pt x="399" y="16"/>
                    </a:cubicBezTo>
                    <a:cubicBezTo>
                      <a:pt x="414" y="27"/>
                      <a:pt x="415" y="44"/>
                      <a:pt x="425" y="57"/>
                    </a:cubicBezTo>
                    <a:cubicBezTo>
                      <a:pt x="430" y="63"/>
                      <a:pt x="440" y="65"/>
                      <a:pt x="447" y="67"/>
                    </a:cubicBezTo>
                    <a:cubicBezTo>
                      <a:pt x="452" y="76"/>
                      <a:pt x="458" y="75"/>
                      <a:pt x="466" y="81"/>
                    </a:cubicBezTo>
                    <a:cubicBezTo>
                      <a:pt x="470" y="97"/>
                      <a:pt x="473" y="110"/>
                      <a:pt x="485" y="122"/>
                    </a:cubicBezTo>
                    <a:cubicBezTo>
                      <a:pt x="499" y="169"/>
                      <a:pt x="500" y="225"/>
                      <a:pt x="480" y="271"/>
                    </a:cubicBezTo>
                    <a:cubicBezTo>
                      <a:pt x="478" y="286"/>
                      <a:pt x="479" y="290"/>
                      <a:pt x="466" y="297"/>
                    </a:cubicBezTo>
                    <a:cubicBezTo>
                      <a:pt x="459" y="307"/>
                      <a:pt x="453" y="321"/>
                      <a:pt x="447" y="333"/>
                    </a:cubicBezTo>
                    <a:cubicBezTo>
                      <a:pt x="445" y="338"/>
                      <a:pt x="446" y="344"/>
                      <a:pt x="442" y="348"/>
                    </a:cubicBezTo>
                    <a:cubicBezTo>
                      <a:pt x="438" y="352"/>
                      <a:pt x="427" y="357"/>
                      <a:pt x="427" y="357"/>
                    </a:cubicBezTo>
                    <a:cubicBezTo>
                      <a:pt x="419" y="370"/>
                      <a:pt x="425" y="362"/>
                      <a:pt x="408" y="379"/>
                    </a:cubicBezTo>
                    <a:cubicBezTo>
                      <a:pt x="406" y="381"/>
                      <a:pt x="401" y="386"/>
                      <a:pt x="401" y="386"/>
                    </a:cubicBezTo>
                    <a:cubicBezTo>
                      <a:pt x="397" y="400"/>
                      <a:pt x="389" y="401"/>
                      <a:pt x="379" y="410"/>
                    </a:cubicBezTo>
                    <a:cubicBezTo>
                      <a:pt x="348" y="437"/>
                      <a:pt x="369" y="428"/>
                      <a:pt x="307" y="432"/>
                    </a:cubicBezTo>
                    <a:cubicBezTo>
                      <a:pt x="261" y="445"/>
                      <a:pt x="209" y="443"/>
                      <a:pt x="163" y="429"/>
                    </a:cubicBezTo>
                    <a:cubicBezTo>
                      <a:pt x="156" y="424"/>
                      <a:pt x="149" y="423"/>
                      <a:pt x="142" y="417"/>
                    </a:cubicBezTo>
                    <a:cubicBezTo>
                      <a:pt x="125" y="403"/>
                      <a:pt x="112" y="389"/>
                      <a:pt x="91" y="384"/>
                    </a:cubicBezTo>
                    <a:cubicBezTo>
                      <a:pt x="86" y="374"/>
                      <a:pt x="79" y="373"/>
                      <a:pt x="72" y="364"/>
                    </a:cubicBezTo>
                    <a:cubicBezTo>
                      <a:pt x="56" y="343"/>
                      <a:pt x="49" y="320"/>
                      <a:pt x="27" y="304"/>
                    </a:cubicBezTo>
                    <a:cubicBezTo>
                      <a:pt x="18" y="282"/>
                      <a:pt x="10" y="275"/>
                      <a:pt x="10" y="249"/>
                    </a:cubicBezTo>
                    <a:close/>
                  </a:path>
                </a:pathLst>
              </a:custGeom>
              <a:solidFill>
                <a:srgbClr val="A6A6A6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</p:grpSp>
        <p:sp>
          <p:nvSpPr>
            <p:cNvPr id="27" name="5-Point Star 26"/>
            <p:cNvSpPr/>
            <p:nvPr/>
          </p:nvSpPr>
          <p:spPr>
            <a:xfrm>
              <a:off x="4979532" y="4321531"/>
              <a:ext cx="201217" cy="201217"/>
            </a:xfrm>
            <a:prstGeom prst="star5">
              <a:avLst/>
            </a:prstGeom>
            <a:solidFill>
              <a:srgbClr val="FF00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1" name="Group 99"/>
          <p:cNvGrpSpPr/>
          <p:nvPr/>
        </p:nvGrpSpPr>
        <p:grpSpPr>
          <a:xfrm>
            <a:off x="4971890" y="3540888"/>
            <a:ext cx="987288" cy="903975"/>
            <a:chOff x="6232400" y="4246016"/>
            <a:chExt cx="987288" cy="903975"/>
          </a:xfrm>
        </p:grpSpPr>
        <p:grpSp>
          <p:nvGrpSpPr>
            <p:cNvPr id="32" name="Group 193"/>
            <p:cNvGrpSpPr>
              <a:grpSpLocks/>
            </p:cNvGrpSpPr>
            <p:nvPr/>
          </p:nvGrpSpPr>
          <p:grpSpPr bwMode="auto">
            <a:xfrm>
              <a:off x="6232400" y="4246016"/>
              <a:ext cx="987288" cy="903975"/>
              <a:chOff x="311" y="500"/>
              <a:chExt cx="474" cy="434"/>
            </a:xfrm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grpSpPr>
          <p:sp>
            <p:nvSpPr>
              <p:cNvPr id="35" name="Freeform 186"/>
              <p:cNvSpPr>
                <a:spLocks/>
              </p:cNvSpPr>
              <p:nvPr/>
            </p:nvSpPr>
            <p:spPr bwMode="auto">
              <a:xfrm>
                <a:off x="311" y="500"/>
                <a:ext cx="474" cy="434"/>
              </a:xfrm>
              <a:custGeom>
                <a:avLst/>
                <a:gdLst>
                  <a:gd name="T0" fmla="*/ 94 w 1363"/>
                  <a:gd name="T1" fmla="*/ 401 h 1220"/>
                  <a:gd name="T2" fmla="*/ 74 w 1363"/>
                  <a:gd name="T3" fmla="*/ 384 h 1220"/>
                  <a:gd name="T4" fmla="*/ 61 w 1363"/>
                  <a:gd name="T5" fmla="*/ 371 h 1220"/>
                  <a:gd name="T6" fmla="*/ 50 w 1363"/>
                  <a:gd name="T7" fmla="*/ 355 h 1220"/>
                  <a:gd name="T8" fmla="*/ 45 w 1363"/>
                  <a:gd name="T9" fmla="*/ 345 h 1220"/>
                  <a:gd name="T10" fmla="*/ 35 w 1363"/>
                  <a:gd name="T11" fmla="*/ 334 h 1220"/>
                  <a:gd name="T12" fmla="*/ 30 w 1363"/>
                  <a:gd name="T13" fmla="*/ 323 h 1220"/>
                  <a:gd name="T14" fmla="*/ 19 w 1363"/>
                  <a:gd name="T15" fmla="*/ 302 h 1220"/>
                  <a:gd name="T16" fmla="*/ 14 w 1363"/>
                  <a:gd name="T17" fmla="*/ 277 h 1220"/>
                  <a:gd name="T18" fmla="*/ 8 w 1363"/>
                  <a:gd name="T19" fmla="*/ 256 h 1220"/>
                  <a:gd name="T20" fmla="*/ 16 w 1363"/>
                  <a:gd name="T21" fmla="*/ 166 h 1220"/>
                  <a:gd name="T22" fmla="*/ 21 w 1363"/>
                  <a:gd name="T23" fmla="*/ 157 h 1220"/>
                  <a:gd name="T24" fmla="*/ 31 w 1363"/>
                  <a:gd name="T25" fmla="*/ 123 h 1220"/>
                  <a:gd name="T26" fmla="*/ 38 w 1363"/>
                  <a:gd name="T27" fmla="*/ 110 h 1220"/>
                  <a:gd name="T28" fmla="*/ 41 w 1363"/>
                  <a:gd name="T29" fmla="*/ 95 h 1220"/>
                  <a:gd name="T30" fmla="*/ 53 w 1363"/>
                  <a:gd name="T31" fmla="*/ 82 h 1220"/>
                  <a:gd name="T32" fmla="*/ 64 w 1363"/>
                  <a:gd name="T33" fmla="*/ 72 h 1220"/>
                  <a:gd name="T34" fmla="*/ 67 w 1363"/>
                  <a:gd name="T35" fmla="*/ 70 h 1220"/>
                  <a:gd name="T36" fmla="*/ 69 w 1363"/>
                  <a:gd name="T37" fmla="*/ 66 h 1220"/>
                  <a:gd name="T38" fmla="*/ 78 w 1363"/>
                  <a:gd name="T39" fmla="*/ 60 h 1220"/>
                  <a:gd name="T40" fmla="*/ 89 w 1363"/>
                  <a:gd name="T41" fmla="*/ 51 h 1220"/>
                  <a:gd name="T42" fmla="*/ 98 w 1363"/>
                  <a:gd name="T43" fmla="*/ 44 h 1220"/>
                  <a:gd name="T44" fmla="*/ 118 w 1363"/>
                  <a:gd name="T45" fmla="*/ 30 h 1220"/>
                  <a:gd name="T46" fmla="*/ 140 w 1363"/>
                  <a:gd name="T47" fmla="*/ 18 h 1220"/>
                  <a:gd name="T48" fmla="*/ 214 w 1363"/>
                  <a:gd name="T49" fmla="*/ 5 h 1220"/>
                  <a:gd name="T50" fmla="*/ 317 w 1363"/>
                  <a:gd name="T51" fmla="*/ 7 h 1220"/>
                  <a:gd name="T52" fmla="*/ 366 w 1363"/>
                  <a:gd name="T53" fmla="*/ 11 h 1220"/>
                  <a:gd name="T54" fmla="*/ 378 w 1363"/>
                  <a:gd name="T55" fmla="*/ 15 h 1220"/>
                  <a:gd name="T56" fmla="*/ 389 w 1363"/>
                  <a:gd name="T57" fmla="*/ 21 h 1220"/>
                  <a:gd name="T58" fmla="*/ 398 w 1363"/>
                  <a:gd name="T59" fmla="*/ 24 h 1220"/>
                  <a:gd name="T60" fmla="*/ 411 w 1363"/>
                  <a:gd name="T61" fmla="*/ 32 h 1220"/>
                  <a:gd name="T62" fmla="*/ 417 w 1363"/>
                  <a:gd name="T63" fmla="*/ 41 h 1220"/>
                  <a:gd name="T64" fmla="*/ 440 w 1363"/>
                  <a:gd name="T65" fmla="*/ 49 h 1220"/>
                  <a:gd name="T66" fmla="*/ 446 w 1363"/>
                  <a:gd name="T67" fmla="*/ 65 h 1220"/>
                  <a:gd name="T68" fmla="*/ 458 w 1363"/>
                  <a:gd name="T69" fmla="*/ 73 h 1220"/>
                  <a:gd name="T70" fmla="*/ 466 w 1363"/>
                  <a:gd name="T71" fmla="*/ 128 h 1220"/>
                  <a:gd name="T72" fmla="*/ 469 w 1363"/>
                  <a:gd name="T73" fmla="*/ 162 h 1220"/>
                  <a:gd name="T74" fmla="*/ 473 w 1363"/>
                  <a:gd name="T75" fmla="*/ 185 h 1220"/>
                  <a:gd name="T76" fmla="*/ 468 w 1363"/>
                  <a:gd name="T77" fmla="*/ 210 h 1220"/>
                  <a:gd name="T78" fmla="*/ 467 w 1363"/>
                  <a:gd name="T79" fmla="*/ 252 h 1220"/>
                  <a:gd name="T80" fmla="*/ 457 w 1363"/>
                  <a:gd name="T81" fmla="*/ 297 h 1220"/>
                  <a:gd name="T82" fmla="*/ 444 w 1363"/>
                  <a:gd name="T83" fmla="*/ 314 h 1220"/>
                  <a:gd name="T84" fmla="*/ 436 w 1363"/>
                  <a:gd name="T85" fmla="*/ 339 h 1220"/>
                  <a:gd name="T86" fmla="*/ 431 w 1363"/>
                  <a:gd name="T87" fmla="*/ 349 h 1220"/>
                  <a:gd name="T88" fmla="*/ 403 w 1363"/>
                  <a:gd name="T89" fmla="*/ 385 h 1220"/>
                  <a:gd name="T90" fmla="*/ 391 w 1363"/>
                  <a:gd name="T91" fmla="*/ 397 h 1220"/>
                  <a:gd name="T92" fmla="*/ 369 w 1363"/>
                  <a:gd name="T93" fmla="*/ 411 h 1220"/>
                  <a:gd name="T94" fmla="*/ 328 w 1363"/>
                  <a:gd name="T95" fmla="*/ 424 h 1220"/>
                  <a:gd name="T96" fmla="*/ 320 w 1363"/>
                  <a:gd name="T97" fmla="*/ 425 h 1220"/>
                  <a:gd name="T98" fmla="*/ 314 w 1363"/>
                  <a:gd name="T99" fmla="*/ 429 h 1220"/>
                  <a:gd name="T100" fmla="*/ 281 w 1363"/>
                  <a:gd name="T101" fmla="*/ 430 h 1220"/>
                  <a:gd name="T102" fmla="*/ 263 w 1363"/>
                  <a:gd name="T103" fmla="*/ 434 h 1220"/>
                  <a:gd name="T104" fmla="*/ 164 w 1363"/>
                  <a:gd name="T105" fmla="*/ 433 h 1220"/>
                  <a:gd name="T106" fmla="*/ 111 w 1363"/>
                  <a:gd name="T107" fmla="*/ 412 h 1220"/>
                  <a:gd name="T108" fmla="*/ 94 w 1363"/>
                  <a:gd name="T109" fmla="*/ 403 h 1220"/>
                  <a:gd name="T110" fmla="*/ 94 w 1363"/>
                  <a:gd name="T111" fmla="*/ 401 h 1220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w 1363"/>
                  <a:gd name="T169" fmla="*/ 0 h 1220"/>
                  <a:gd name="T170" fmla="*/ 1363 w 1363"/>
                  <a:gd name="T171" fmla="*/ 1220 h 1220"/>
                </a:gdLst>
                <a:ahLst/>
                <a:cxnLst>
                  <a:cxn ang="T112">
                    <a:pos x="T0" y="T1"/>
                  </a:cxn>
                  <a:cxn ang="T113">
                    <a:pos x="T2" y="T3"/>
                  </a:cxn>
                  <a:cxn ang="T114">
                    <a:pos x="T4" y="T5"/>
                  </a:cxn>
                  <a:cxn ang="T115">
                    <a:pos x="T6" y="T7"/>
                  </a:cxn>
                  <a:cxn ang="T116">
                    <a:pos x="T8" y="T9"/>
                  </a:cxn>
                  <a:cxn ang="T117">
                    <a:pos x="T10" y="T11"/>
                  </a:cxn>
                  <a:cxn ang="T118">
                    <a:pos x="T12" y="T13"/>
                  </a:cxn>
                  <a:cxn ang="T119">
                    <a:pos x="T14" y="T15"/>
                  </a:cxn>
                  <a:cxn ang="T120">
                    <a:pos x="T16" y="T17"/>
                  </a:cxn>
                  <a:cxn ang="T121">
                    <a:pos x="T18" y="T19"/>
                  </a:cxn>
                  <a:cxn ang="T122">
                    <a:pos x="T20" y="T21"/>
                  </a:cxn>
                  <a:cxn ang="T123">
                    <a:pos x="T22" y="T23"/>
                  </a:cxn>
                  <a:cxn ang="T124">
                    <a:pos x="T24" y="T25"/>
                  </a:cxn>
                  <a:cxn ang="T125">
                    <a:pos x="T26" y="T27"/>
                  </a:cxn>
                  <a:cxn ang="T126">
                    <a:pos x="T28" y="T29"/>
                  </a:cxn>
                  <a:cxn ang="T127">
                    <a:pos x="T30" y="T31"/>
                  </a:cxn>
                  <a:cxn ang="T128">
                    <a:pos x="T32" y="T33"/>
                  </a:cxn>
                  <a:cxn ang="T129">
                    <a:pos x="T34" y="T35"/>
                  </a:cxn>
                  <a:cxn ang="T130">
                    <a:pos x="T36" y="T37"/>
                  </a:cxn>
                  <a:cxn ang="T131">
                    <a:pos x="T38" y="T39"/>
                  </a:cxn>
                  <a:cxn ang="T132">
                    <a:pos x="T40" y="T41"/>
                  </a:cxn>
                  <a:cxn ang="T133">
                    <a:pos x="T42" y="T43"/>
                  </a:cxn>
                  <a:cxn ang="T134">
                    <a:pos x="T44" y="T45"/>
                  </a:cxn>
                  <a:cxn ang="T135">
                    <a:pos x="T46" y="T47"/>
                  </a:cxn>
                  <a:cxn ang="T136">
                    <a:pos x="T48" y="T49"/>
                  </a:cxn>
                  <a:cxn ang="T137">
                    <a:pos x="T50" y="T51"/>
                  </a:cxn>
                  <a:cxn ang="T138">
                    <a:pos x="T52" y="T53"/>
                  </a:cxn>
                  <a:cxn ang="T139">
                    <a:pos x="T54" y="T55"/>
                  </a:cxn>
                  <a:cxn ang="T140">
                    <a:pos x="T56" y="T57"/>
                  </a:cxn>
                  <a:cxn ang="T141">
                    <a:pos x="T58" y="T59"/>
                  </a:cxn>
                  <a:cxn ang="T142">
                    <a:pos x="T60" y="T61"/>
                  </a:cxn>
                  <a:cxn ang="T143">
                    <a:pos x="T62" y="T63"/>
                  </a:cxn>
                  <a:cxn ang="T144">
                    <a:pos x="T64" y="T65"/>
                  </a:cxn>
                  <a:cxn ang="T145">
                    <a:pos x="T66" y="T67"/>
                  </a:cxn>
                  <a:cxn ang="T146">
                    <a:pos x="T68" y="T69"/>
                  </a:cxn>
                  <a:cxn ang="T147">
                    <a:pos x="T70" y="T71"/>
                  </a:cxn>
                  <a:cxn ang="T148">
                    <a:pos x="T72" y="T73"/>
                  </a:cxn>
                  <a:cxn ang="T149">
                    <a:pos x="T74" y="T75"/>
                  </a:cxn>
                  <a:cxn ang="T150">
                    <a:pos x="T76" y="T77"/>
                  </a:cxn>
                  <a:cxn ang="T151">
                    <a:pos x="T78" y="T79"/>
                  </a:cxn>
                  <a:cxn ang="T152">
                    <a:pos x="T80" y="T81"/>
                  </a:cxn>
                  <a:cxn ang="T153">
                    <a:pos x="T82" y="T83"/>
                  </a:cxn>
                  <a:cxn ang="T154">
                    <a:pos x="T84" y="T85"/>
                  </a:cxn>
                  <a:cxn ang="T155">
                    <a:pos x="T86" y="T87"/>
                  </a:cxn>
                  <a:cxn ang="T156">
                    <a:pos x="T88" y="T89"/>
                  </a:cxn>
                  <a:cxn ang="T157">
                    <a:pos x="T90" y="T91"/>
                  </a:cxn>
                  <a:cxn ang="T158">
                    <a:pos x="T92" y="T93"/>
                  </a:cxn>
                  <a:cxn ang="T159">
                    <a:pos x="T94" y="T95"/>
                  </a:cxn>
                  <a:cxn ang="T160">
                    <a:pos x="T96" y="T97"/>
                  </a:cxn>
                  <a:cxn ang="T161">
                    <a:pos x="T98" y="T99"/>
                  </a:cxn>
                  <a:cxn ang="T162">
                    <a:pos x="T100" y="T101"/>
                  </a:cxn>
                  <a:cxn ang="T163">
                    <a:pos x="T102" y="T103"/>
                  </a:cxn>
                  <a:cxn ang="T164">
                    <a:pos x="T104" y="T105"/>
                  </a:cxn>
                  <a:cxn ang="T165">
                    <a:pos x="T106" y="T107"/>
                  </a:cxn>
                  <a:cxn ang="T166">
                    <a:pos x="T108" y="T109"/>
                  </a:cxn>
                  <a:cxn ang="T167">
                    <a:pos x="T110" y="T111"/>
                  </a:cxn>
                </a:cxnLst>
                <a:rect l="T168" t="T169" r="T170" b="T171"/>
                <a:pathLst>
                  <a:path w="1363" h="1220">
                    <a:moveTo>
                      <a:pt x="269" y="1127"/>
                    </a:moveTo>
                    <a:cubicBezTo>
                      <a:pt x="252" y="1110"/>
                      <a:pt x="231" y="1096"/>
                      <a:pt x="214" y="1079"/>
                    </a:cubicBezTo>
                    <a:cubicBezTo>
                      <a:pt x="201" y="1066"/>
                      <a:pt x="192" y="1055"/>
                      <a:pt x="176" y="1044"/>
                    </a:cubicBezTo>
                    <a:cubicBezTo>
                      <a:pt x="166" y="1030"/>
                      <a:pt x="158" y="1008"/>
                      <a:pt x="144" y="999"/>
                    </a:cubicBezTo>
                    <a:cubicBezTo>
                      <a:pt x="140" y="986"/>
                      <a:pt x="137" y="980"/>
                      <a:pt x="128" y="970"/>
                    </a:cubicBezTo>
                    <a:cubicBezTo>
                      <a:pt x="124" y="955"/>
                      <a:pt x="112" y="950"/>
                      <a:pt x="102" y="938"/>
                    </a:cubicBezTo>
                    <a:cubicBezTo>
                      <a:pt x="95" y="929"/>
                      <a:pt x="93" y="918"/>
                      <a:pt x="86" y="909"/>
                    </a:cubicBezTo>
                    <a:cubicBezTo>
                      <a:pt x="79" y="887"/>
                      <a:pt x="61" y="871"/>
                      <a:pt x="54" y="848"/>
                    </a:cubicBezTo>
                    <a:cubicBezTo>
                      <a:pt x="53" y="825"/>
                      <a:pt x="60" y="795"/>
                      <a:pt x="41" y="778"/>
                    </a:cubicBezTo>
                    <a:cubicBezTo>
                      <a:pt x="35" y="759"/>
                      <a:pt x="28" y="739"/>
                      <a:pt x="22" y="720"/>
                    </a:cubicBezTo>
                    <a:cubicBezTo>
                      <a:pt x="23" y="680"/>
                      <a:pt x="0" y="525"/>
                      <a:pt x="45" y="468"/>
                    </a:cubicBezTo>
                    <a:cubicBezTo>
                      <a:pt x="48" y="454"/>
                      <a:pt x="51" y="451"/>
                      <a:pt x="61" y="442"/>
                    </a:cubicBezTo>
                    <a:cubicBezTo>
                      <a:pt x="66" y="418"/>
                      <a:pt x="59" y="356"/>
                      <a:pt x="89" y="346"/>
                    </a:cubicBezTo>
                    <a:cubicBezTo>
                      <a:pt x="98" y="333"/>
                      <a:pt x="98" y="318"/>
                      <a:pt x="109" y="308"/>
                    </a:cubicBezTo>
                    <a:cubicBezTo>
                      <a:pt x="113" y="294"/>
                      <a:pt x="113" y="279"/>
                      <a:pt x="118" y="266"/>
                    </a:cubicBezTo>
                    <a:cubicBezTo>
                      <a:pt x="121" y="259"/>
                      <a:pt x="146" y="236"/>
                      <a:pt x="153" y="231"/>
                    </a:cubicBezTo>
                    <a:cubicBezTo>
                      <a:pt x="159" y="215"/>
                      <a:pt x="173" y="212"/>
                      <a:pt x="185" y="202"/>
                    </a:cubicBezTo>
                    <a:cubicBezTo>
                      <a:pt x="187" y="200"/>
                      <a:pt x="190" y="198"/>
                      <a:pt x="192" y="196"/>
                    </a:cubicBezTo>
                    <a:cubicBezTo>
                      <a:pt x="194" y="193"/>
                      <a:pt x="195" y="189"/>
                      <a:pt x="198" y="186"/>
                    </a:cubicBezTo>
                    <a:cubicBezTo>
                      <a:pt x="206" y="178"/>
                      <a:pt x="217" y="179"/>
                      <a:pt x="224" y="170"/>
                    </a:cubicBezTo>
                    <a:cubicBezTo>
                      <a:pt x="234" y="157"/>
                      <a:pt x="240" y="150"/>
                      <a:pt x="256" y="144"/>
                    </a:cubicBezTo>
                    <a:cubicBezTo>
                      <a:pt x="263" y="133"/>
                      <a:pt x="269" y="129"/>
                      <a:pt x="281" y="125"/>
                    </a:cubicBezTo>
                    <a:cubicBezTo>
                      <a:pt x="299" y="109"/>
                      <a:pt x="315" y="91"/>
                      <a:pt x="339" y="84"/>
                    </a:cubicBezTo>
                    <a:cubicBezTo>
                      <a:pt x="357" y="63"/>
                      <a:pt x="376" y="57"/>
                      <a:pt x="403" y="52"/>
                    </a:cubicBezTo>
                    <a:cubicBezTo>
                      <a:pt x="448" y="0"/>
                      <a:pt x="559" y="15"/>
                      <a:pt x="614" y="13"/>
                    </a:cubicBezTo>
                    <a:cubicBezTo>
                      <a:pt x="713" y="2"/>
                      <a:pt x="813" y="15"/>
                      <a:pt x="912" y="20"/>
                    </a:cubicBezTo>
                    <a:cubicBezTo>
                      <a:pt x="955" y="34"/>
                      <a:pt x="1013" y="31"/>
                      <a:pt x="1053" y="32"/>
                    </a:cubicBezTo>
                    <a:cubicBezTo>
                      <a:pt x="1064" y="37"/>
                      <a:pt x="1076" y="38"/>
                      <a:pt x="1088" y="42"/>
                    </a:cubicBezTo>
                    <a:cubicBezTo>
                      <a:pt x="1098" y="49"/>
                      <a:pt x="1108" y="54"/>
                      <a:pt x="1120" y="58"/>
                    </a:cubicBezTo>
                    <a:cubicBezTo>
                      <a:pt x="1144" y="74"/>
                      <a:pt x="1110" y="53"/>
                      <a:pt x="1145" y="68"/>
                    </a:cubicBezTo>
                    <a:cubicBezTo>
                      <a:pt x="1158" y="74"/>
                      <a:pt x="1167" y="86"/>
                      <a:pt x="1181" y="90"/>
                    </a:cubicBezTo>
                    <a:cubicBezTo>
                      <a:pt x="1193" y="98"/>
                      <a:pt x="1190" y="106"/>
                      <a:pt x="1200" y="116"/>
                    </a:cubicBezTo>
                    <a:cubicBezTo>
                      <a:pt x="1214" y="130"/>
                      <a:pt x="1246" y="133"/>
                      <a:pt x="1264" y="138"/>
                    </a:cubicBezTo>
                    <a:cubicBezTo>
                      <a:pt x="1274" y="155"/>
                      <a:pt x="1262" y="177"/>
                      <a:pt x="1283" y="183"/>
                    </a:cubicBezTo>
                    <a:cubicBezTo>
                      <a:pt x="1291" y="195"/>
                      <a:pt x="1304" y="200"/>
                      <a:pt x="1318" y="205"/>
                    </a:cubicBezTo>
                    <a:cubicBezTo>
                      <a:pt x="1319" y="236"/>
                      <a:pt x="1313" y="331"/>
                      <a:pt x="1341" y="359"/>
                    </a:cubicBezTo>
                    <a:cubicBezTo>
                      <a:pt x="1351" y="390"/>
                      <a:pt x="1341" y="424"/>
                      <a:pt x="1350" y="455"/>
                    </a:cubicBezTo>
                    <a:cubicBezTo>
                      <a:pt x="1353" y="476"/>
                      <a:pt x="1356" y="498"/>
                      <a:pt x="1360" y="519"/>
                    </a:cubicBezTo>
                    <a:cubicBezTo>
                      <a:pt x="1358" y="555"/>
                      <a:pt x="1363" y="565"/>
                      <a:pt x="1347" y="589"/>
                    </a:cubicBezTo>
                    <a:cubicBezTo>
                      <a:pt x="1344" y="635"/>
                      <a:pt x="1342" y="661"/>
                      <a:pt x="1344" y="708"/>
                    </a:cubicBezTo>
                    <a:cubicBezTo>
                      <a:pt x="1342" y="761"/>
                      <a:pt x="1358" y="806"/>
                      <a:pt x="1315" y="836"/>
                    </a:cubicBezTo>
                    <a:cubicBezTo>
                      <a:pt x="1304" y="853"/>
                      <a:pt x="1290" y="869"/>
                      <a:pt x="1277" y="884"/>
                    </a:cubicBezTo>
                    <a:cubicBezTo>
                      <a:pt x="1273" y="908"/>
                      <a:pt x="1268" y="934"/>
                      <a:pt x="1254" y="954"/>
                    </a:cubicBezTo>
                    <a:cubicBezTo>
                      <a:pt x="1251" y="965"/>
                      <a:pt x="1246" y="972"/>
                      <a:pt x="1238" y="980"/>
                    </a:cubicBezTo>
                    <a:cubicBezTo>
                      <a:pt x="1225" y="1020"/>
                      <a:pt x="1189" y="1055"/>
                      <a:pt x="1158" y="1082"/>
                    </a:cubicBezTo>
                    <a:cubicBezTo>
                      <a:pt x="1150" y="1107"/>
                      <a:pt x="1147" y="1106"/>
                      <a:pt x="1123" y="1117"/>
                    </a:cubicBezTo>
                    <a:cubicBezTo>
                      <a:pt x="1108" y="1134"/>
                      <a:pt x="1083" y="1148"/>
                      <a:pt x="1062" y="1156"/>
                    </a:cubicBezTo>
                    <a:cubicBezTo>
                      <a:pt x="1036" y="1196"/>
                      <a:pt x="987" y="1189"/>
                      <a:pt x="944" y="1191"/>
                    </a:cubicBezTo>
                    <a:cubicBezTo>
                      <a:pt x="936" y="1192"/>
                      <a:pt x="928" y="1191"/>
                      <a:pt x="921" y="1194"/>
                    </a:cubicBezTo>
                    <a:cubicBezTo>
                      <a:pt x="914" y="1197"/>
                      <a:pt x="910" y="1207"/>
                      <a:pt x="902" y="1207"/>
                    </a:cubicBezTo>
                    <a:cubicBezTo>
                      <a:pt x="871" y="1208"/>
                      <a:pt x="840" y="1209"/>
                      <a:pt x="809" y="1210"/>
                    </a:cubicBezTo>
                    <a:cubicBezTo>
                      <a:pt x="790" y="1215"/>
                      <a:pt x="776" y="1217"/>
                      <a:pt x="755" y="1220"/>
                    </a:cubicBezTo>
                    <a:cubicBezTo>
                      <a:pt x="661" y="1219"/>
                      <a:pt x="567" y="1219"/>
                      <a:pt x="473" y="1216"/>
                    </a:cubicBezTo>
                    <a:cubicBezTo>
                      <a:pt x="417" y="1214"/>
                      <a:pt x="369" y="1175"/>
                      <a:pt x="320" y="1159"/>
                    </a:cubicBezTo>
                    <a:cubicBezTo>
                      <a:pt x="307" y="1146"/>
                      <a:pt x="277" y="1141"/>
                      <a:pt x="269" y="1133"/>
                    </a:cubicBezTo>
                    <a:cubicBezTo>
                      <a:pt x="268" y="1132"/>
                      <a:pt x="269" y="1129"/>
                      <a:pt x="269" y="1127"/>
                    </a:cubicBezTo>
                    <a:close/>
                  </a:path>
                </a:pathLst>
              </a:custGeom>
              <a:solidFill>
                <a:srgbClr val="FFC1C1"/>
              </a:solidFill>
              <a:ln w="19050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36" name="Freeform 187"/>
              <p:cNvSpPr>
                <a:spLocks/>
              </p:cNvSpPr>
              <p:nvPr/>
            </p:nvSpPr>
            <p:spPr bwMode="auto">
              <a:xfrm>
                <a:off x="363" y="603"/>
                <a:ext cx="382" cy="310"/>
              </a:xfrm>
              <a:custGeom>
                <a:avLst/>
                <a:gdLst>
                  <a:gd name="T0" fmla="*/ 8 w 500"/>
                  <a:gd name="T1" fmla="*/ 173 h 445"/>
                  <a:gd name="T2" fmla="*/ 0 w 500"/>
                  <a:gd name="T3" fmla="*/ 159 h 445"/>
                  <a:gd name="T4" fmla="*/ 18 w 500"/>
                  <a:gd name="T5" fmla="*/ 95 h 445"/>
                  <a:gd name="T6" fmla="*/ 21 w 500"/>
                  <a:gd name="T7" fmla="*/ 90 h 445"/>
                  <a:gd name="T8" fmla="*/ 22 w 500"/>
                  <a:gd name="T9" fmla="*/ 78 h 445"/>
                  <a:gd name="T10" fmla="*/ 53 w 500"/>
                  <a:gd name="T11" fmla="*/ 47 h 445"/>
                  <a:gd name="T12" fmla="*/ 77 w 500"/>
                  <a:gd name="T13" fmla="*/ 31 h 445"/>
                  <a:gd name="T14" fmla="*/ 103 w 500"/>
                  <a:gd name="T15" fmla="*/ 18 h 445"/>
                  <a:gd name="T16" fmla="*/ 136 w 500"/>
                  <a:gd name="T17" fmla="*/ 1 h 445"/>
                  <a:gd name="T18" fmla="*/ 305 w 500"/>
                  <a:gd name="T19" fmla="*/ 11 h 445"/>
                  <a:gd name="T20" fmla="*/ 325 w 500"/>
                  <a:gd name="T21" fmla="*/ 40 h 445"/>
                  <a:gd name="T22" fmla="*/ 342 w 500"/>
                  <a:gd name="T23" fmla="*/ 47 h 445"/>
                  <a:gd name="T24" fmla="*/ 356 w 500"/>
                  <a:gd name="T25" fmla="*/ 56 h 445"/>
                  <a:gd name="T26" fmla="*/ 371 w 500"/>
                  <a:gd name="T27" fmla="*/ 85 h 445"/>
                  <a:gd name="T28" fmla="*/ 367 w 500"/>
                  <a:gd name="T29" fmla="*/ 189 h 445"/>
                  <a:gd name="T30" fmla="*/ 356 w 500"/>
                  <a:gd name="T31" fmla="*/ 207 h 445"/>
                  <a:gd name="T32" fmla="*/ 342 w 500"/>
                  <a:gd name="T33" fmla="*/ 232 h 445"/>
                  <a:gd name="T34" fmla="*/ 338 w 500"/>
                  <a:gd name="T35" fmla="*/ 242 h 445"/>
                  <a:gd name="T36" fmla="*/ 326 w 500"/>
                  <a:gd name="T37" fmla="*/ 249 h 445"/>
                  <a:gd name="T38" fmla="*/ 312 w 500"/>
                  <a:gd name="T39" fmla="*/ 264 h 445"/>
                  <a:gd name="T40" fmla="*/ 306 w 500"/>
                  <a:gd name="T41" fmla="*/ 269 h 445"/>
                  <a:gd name="T42" fmla="*/ 290 w 500"/>
                  <a:gd name="T43" fmla="*/ 286 h 445"/>
                  <a:gd name="T44" fmla="*/ 235 w 500"/>
                  <a:gd name="T45" fmla="*/ 301 h 445"/>
                  <a:gd name="T46" fmla="*/ 125 w 500"/>
                  <a:gd name="T47" fmla="*/ 299 h 445"/>
                  <a:gd name="T48" fmla="*/ 108 w 500"/>
                  <a:gd name="T49" fmla="*/ 290 h 445"/>
                  <a:gd name="T50" fmla="*/ 70 w 500"/>
                  <a:gd name="T51" fmla="*/ 268 h 445"/>
                  <a:gd name="T52" fmla="*/ 55 w 500"/>
                  <a:gd name="T53" fmla="*/ 254 h 445"/>
                  <a:gd name="T54" fmla="*/ 21 w 500"/>
                  <a:gd name="T55" fmla="*/ 212 h 445"/>
                  <a:gd name="T56" fmla="*/ 8 w 500"/>
                  <a:gd name="T57" fmla="*/ 173 h 445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w 500"/>
                  <a:gd name="T88" fmla="*/ 0 h 445"/>
                  <a:gd name="T89" fmla="*/ 500 w 500"/>
                  <a:gd name="T90" fmla="*/ 445 h 445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T87" t="T88" r="T89" b="T90"/>
                <a:pathLst>
                  <a:path w="500" h="445">
                    <a:moveTo>
                      <a:pt x="10" y="249"/>
                    </a:moveTo>
                    <a:cubicBezTo>
                      <a:pt x="5" y="242"/>
                      <a:pt x="3" y="236"/>
                      <a:pt x="0" y="228"/>
                    </a:cubicBezTo>
                    <a:cubicBezTo>
                      <a:pt x="4" y="194"/>
                      <a:pt x="1" y="162"/>
                      <a:pt x="24" y="136"/>
                    </a:cubicBezTo>
                    <a:cubicBezTo>
                      <a:pt x="25" y="134"/>
                      <a:pt x="26" y="131"/>
                      <a:pt x="27" y="129"/>
                    </a:cubicBezTo>
                    <a:cubicBezTo>
                      <a:pt x="28" y="123"/>
                      <a:pt x="27" y="117"/>
                      <a:pt x="29" y="112"/>
                    </a:cubicBezTo>
                    <a:cubicBezTo>
                      <a:pt x="31" y="104"/>
                      <a:pt x="63" y="77"/>
                      <a:pt x="70" y="67"/>
                    </a:cubicBezTo>
                    <a:cubicBezTo>
                      <a:pt x="74" y="53"/>
                      <a:pt x="89" y="50"/>
                      <a:pt x="101" y="45"/>
                    </a:cubicBezTo>
                    <a:cubicBezTo>
                      <a:pt x="106" y="28"/>
                      <a:pt x="120" y="30"/>
                      <a:pt x="135" y="26"/>
                    </a:cubicBezTo>
                    <a:cubicBezTo>
                      <a:pt x="150" y="15"/>
                      <a:pt x="160" y="7"/>
                      <a:pt x="178" y="2"/>
                    </a:cubicBezTo>
                    <a:cubicBezTo>
                      <a:pt x="408" y="4"/>
                      <a:pt x="304" y="0"/>
                      <a:pt x="399" y="16"/>
                    </a:cubicBezTo>
                    <a:cubicBezTo>
                      <a:pt x="414" y="27"/>
                      <a:pt x="415" y="44"/>
                      <a:pt x="425" y="57"/>
                    </a:cubicBezTo>
                    <a:cubicBezTo>
                      <a:pt x="430" y="63"/>
                      <a:pt x="440" y="65"/>
                      <a:pt x="447" y="67"/>
                    </a:cubicBezTo>
                    <a:cubicBezTo>
                      <a:pt x="452" y="76"/>
                      <a:pt x="458" y="75"/>
                      <a:pt x="466" y="81"/>
                    </a:cubicBezTo>
                    <a:cubicBezTo>
                      <a:pt x="470" y="97"/>
                      <a:pt x="473" y="110"/>
                      <a:pt x="485" y="122"/>
                    </a:cubicBezTo>
                    <a:cubicBezTo>
                      <a:pt x="499" y="169"/>
                      <a:pt x="500" y="225"/>
                      <a:pt x="480" y="271"/>
                    </a:cubicBezTo>
                    <a:cubicBezTo>
                      <a:pt x="478" y="286"/>
                      <a:pt x="479" y="290"/>
                      <a:pt x="466" y="297"/>
                    </a:cubicBezTo>
                    <a:cubicBezTo>
                      <a:pt x="459" y="307"/>
                      <a:pt x="453" y="321"/>
                      <a:pt x="447" y="333"/>
                    </a:cubicBezTo>
                    <a:cubicBezTo>
                      <a:pt x="445" y="338"/>
                      <a:pt x="446" y="344"/>
                      <a:pt x="442" y="348"/>
                    </a:cubicBezTo>
                    <a:cubicBezTo>
                      <a:pt x="438" y="352"/>
                      <a:pt x="427" y="357"/>
                      <a:pt x="427" y="357"/>
                    </a:cubicBezTo>
                    <a:cubicBezTo>
                      <a:pt x="419" y="370"/>
                      <a:pt x="425" y="362"/>
                      <a:pt x="408" y="379"/>
                    </a:cubicBezTo>
                    <a:cubicBezTo>
                      <a:pt x="406" y="381"/>
                      <a:pt x="401" y="386"/>
                      <a:pt x="401" y="386"/>
                    </a:cubicBezTo>
                    <a:cubicBezTo>
                      <a:pt x="397" y="400"/>
                      <a:pt x="389" y="401"/>
                      <a:pt x="379" y="410"/>
                    </a:cubicBezTo>
                    <a:cubicBezTo>
                      <a:pt x="348" y="437"/>
                      <a:pt x="369" y="428"/>
                      <a:pt x="307" y="432"/>
                    </a:cubicBezTo>
                    <a:cubicBezTo>
                      <a:pt x="261" y="445"/>
                      <a:pt x="209" y="443"/>
                      <a:pt x="163" y="429"/>
                    </a:cubicBezTo>
                    <a:cubicBezTo>
                      <a:pt x="156" y="424"/>
                      <a:pt x="149" y="423"/>
                      <a:pt x="142" y="417"/>
                    </a:cubicBezTo>
                    <a:cubicBezTo>
                      <a:pt x="125" y="403"/>
                      <a:pt x="112" y="389"/>
                      <a:pt x="91" y="384"/>
                    </a:cubicBezTo>
                    <a:cubicBezTo>
                      <a:pt x="86" y="374"/>
                      <a:pt x="79" y="373"/>
                      <a:pt x="72" y="364"/>
                    </a:cubicBezTo>
                    <a:cubicBezTo>
                      <a:pt x="56" y="343"/>
                      <a:pt x="49" y="320"/>
                      <a:pt x="27" y="304"/>
                    </a:cubicBezTo>
                    <a:cubicBezTo>
                      <a:pt x="18" y="282"/>
                      <a:pt x="10" y="275"/>
                      <a:pt x="10" y="249"/>
                    </a:cubicBezTo>
                    <a:close/>
                  </a:path>
                </a:pathLst>
              </a:custGeom>
              <a:solidFill>
                <a:srgbClr val="A6A6A6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</p:grpSp>
        <p:sp>
          <p:nvSpPr>
            <p:cNvPr id="33" name="Oval 32"/>
            <p:cNvSpPr/>
            <p:nvPr/>
          </p:nvSpPr>
          <p:spPr>
            <a:xfrm>
              <a:off x="6867360" y="4619988"/>
              <a:ext cx="228600" cy="228600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5-Point Star 33"/>
            <p:cNvSpPr/>
            <p:nvPr/>
          </p:nvSpPr>
          <p:spPr>
            <a:xfrm>
              <a:off x="6524827" y="4619789"/>
              <a:ext cx="201217" cy="201217"/>
            </a:xfrm>
            <a:prstGeom prst="star5">
              <a:avLst/>
            </a:prstGeom>
            <a:solidFill>
              <a:srgbClr val="FF00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7" name="Group 100"/>
          <p:cNvGrpSpPr/>
          <p:nvPr/>
        </p:nvGrpSpPr>
        <p:grpSpPr>
          <a:xfrm>
            <a:off x="4848162" y="4543616"/>
            <a:ext cx="987288" cy="903975"/>
            <a:chOff x="6293312" y="5268225"/>
            <a:chExt cx="987288" cy="903975"/>
          </a:xfrm>
        </p:grpSpPr>
        <p:grpSp>
          <p:nvGrpSpPr>
            <p:cNvPr id="38" name="Group 193"/>
            <p:cNvGrpSpPr>
              <a:grpSpLocks/>
            </p:cNvGrpSpPr>
            <p:nvPr/>
          </p:nvGrpSpPr>
          <p:grpSpPr bwMode="auto">
            <a:xfrm>
              <a:off x="6293312" y="5268225"/>
              <a:ext cx="987288" cy="903975"/>
              <a:chOff x="311" y="500"/>
              <a:chExt cx="474" cy="434"/>
            </a:xfrm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grpSpPr>
          <p:sp>
            <p:nvSpPr>
              <p:cNvPr id="41" name="Freeform 186"/>
              <p:cNvSpPr>
                <a:spLocks/>
              </p:cNvSpPr>
              <p:nvPr/>
            </p:nvSpPr>
            <p:spPr bwMode="auto">
              <a:xfrm>
                <a:off x="311" y="500"/>
                <a:ext cx="474" cy="434"/>
              </a:xfrm>
              <a:custGeom>
                <a:avLst/>
                <a:gdLst>
                  <a:gd name="T0" fmla="*/ 94 w 1363"/>
                  <a:gd name="T1" fmla="*/ 401 h 1220"/>
                  <a:gd name="T2" fmla="*/ 74 w 1363"/>
                  <a:gd name="T3" fmla="*/ 384 h 1220"/>
                  <a:gd name="T4" fmla="*/ 61 w 1363"/>
                  <a:gd name="T5" fmla="*/ 371 h 1220"/>
                  <a:gd name="T6" fmla="*/ 50 w 1363"/>
                  <a:gd name="T7" fmla="*/ 355 h 1220"/>
                  <a:gd name="T8" fmla="*/ 45 w 1363"/>
                  <a:gd name="T9" fmla="*/ 345 h 1220"/>
                  <a:gd name="T10" fmla="*/ 35 w 1363"/>
                  <a:gd name="T11" fmla="*/ 334 h 1220"/>
                  <a:gd name="T12" fmla="*/ 30 w 1363"/>
                  <a:gd name="T13" fmla="*/ 323 h 1220"/>
                  <a:gd name="T14" fmla="*/ 19 w 1363"/>
                  <a:gd name="T15" fmla="*/ 302 h 1220"/>
                  <a:gd name="T16" fmla="*/ 14 w 1363"/>
                  <a:gd name="T17" fmla="*/ 277 h 1220"/>
                  <a:gd name="T18" fmla="*/ 8 w 1363"/>
                  <a:gd name="T19" fmla="*/ 256 h 1220"/>
                  <a:gd name="T20" fmla="*/ 16 w 1363"/>
                  <a:gd name="T21" fmla="*/ 166 h 1220"/>
                  <a:gd name="T22" fmla="*/ 21 w 1363"/>
                  <a:gd name="T23" fmla="*/ 157 h 1220"/>
                  <a:gd name="T24" fmla="*/ 31 w 1363"/>
                  <a:gd name="T25" fmla="*/ 123 h 1220"/>
                  <a:gd name="T26" fmla="*/ 38 w 1363"/>
                  <a:gd name="T27" fmla="*/ 110 h 1220"/>
                  <a:gd name="T28" fmla="*/ 41 w 1363"/>
                  <a:gd name="T29" fmla="*/ 95 h 1220"/>
                  <a:gd name="T30" fmla="*/ 53 w 1363"/>
                  <a:gd name="T31" fmla="*/ 82 h 1220"/>
                  <a:gd name="T32" fmla="*/ 64 w 1363"/>
                  <a:gd name="T33" fmla="*/ 72 h 1220"/>
                  <a:gd name="T34" fmla="*/ 67 w 1363"/>
                  <a:gd name="T35" fmla="*/ 70 h 1220"/>
                  <a:gd name="T36" fmla="*/ 69 w 1363"/>
                  <a:gd name="T37" fmla="*/ 66 h 1220"/>
                  <a:gd name="T38" fmla="*/ 78 w 1363"/>
                  <a:gd name="T39" fmla="*/ 60 h 1220"/>
                  <a:gd name="T40" fmla="*/ 89 w 1363"/>
                  <a:gd name="T41" fmla="*/ 51 h 1220"/>
                  <a:gd name="T42" fmla="*/ 98 w 1363"/>
                  <a:gd name="T43" fmla="*/ 44 h 1220"/>
                  <a:gd name="T44" fmla="*/ 118 w 1363"/>
                  <a:gd name="T45" fmla="*/ 30 h 1220"/>
                  <a:gd name="T46" fmla="*/ 140 w 1363"/>
                  <a:gd name="T47" fmla="*/ 18 h 1220"/>
                  <a:gd name="T48" fmla="*/ 214 w 1363"/>
                  <a:gd name="T49" fmla="*/ 5 h 1220"/>
                  <a:gd name="T50" fmla="*/ 317 w 1363"/>
                  <a:gd name="T51" fmla="*/ 7 h 1220"/>
                  <a:gd name="T52" fmla="*/ 366 w 1363"/>
                  <a:gd name="T53" fmla="*/ 11 h 1220"/>
                  <a:gd name="T54" fmla="*/ 378 w 1363"/>
                  <a:gd name="T55" fmla="*/ 15 h 1220"/>
                  <a:gd name="T56" fmla="*/ 389 w 1363"/>
                  <a:gd name="T57" fmla="*/ 21 h 1220"/>
                  <a:gd name="T58" fmla="*/ 398 w 1363"/>
                  <a:gd name="T59" fmla="*/ 24 h 1220"/>
                  <a:gd name="T60" fmla="*/ 411 w 1363"/>
                  <a:gd name="T61" fmla="*/ 32 h 1220"/>
                  <a:gd name="T62" fmla="*/ 417 w 1363"/>
                  <a:gd name="T63" fmla="*/ 41 h 1220"/>
                  <a:gd name="T64" fmla="*/ 440 w 1363"/>
                  <a:gd name="T65" fmla="*/ 49 h 1220"/>
                  <a:gd name="T66" fmla="*/ 446 w 1363"/>
                  <a:gd name="T67" fmla="*/ 65 h 1220"/>
                  <a:gd name="T68" fmla="*/ 458 w 1363"/>
                  <a:gd name="T69" fmla="*/ 73 h 1220"/>
                  <a:gd name="T70" fmla="*/ 466 w 1363"/>
                  <a:gd name="T71" fmla="*/ 128 h 1220"/>
                  <a:gd name="T72" fmla="*/ 469 w 1363"/>
                  <a:gd name="T73" fmla="*/ 162 h 1220"/>
                  <a:gd name="T74" fmla="*/ 473 w 1363"/>
                  <a:gd name="T75" fmla="*/ 185 h 1220"/>
                  <a:gd name="T76" fmla="*/ 468 w 1363"/>
                  <a:gd name="T77" fmla="*/ 210 h 1220"/>
                  <a:gd name="T78" fmla="*/ 467 w 1363"/>
                  <a:gd name="T79" fmla="*/ 252 h 1220"/>
                  <a:gd name="T80" fmla="*/ 457 w 1363"/>
                  <a:gd name="T81" fmla="*/ 297 h 1220"/>
                  <a:gd name="T82" fmla="*/ 444 w 1363"/>
                  <a:gd name="T83" fmla="*/ 314 h 1220"/>
                  <a:gd name="T84" fmla="*/ 436 w 1363"/>
                  <a:gd name="T85" fmla="*/ 339 h 1220"/>
                  <a:gd name="T86" fmla="*/ 431 w 1363"/>
                  <a:gd name="T87" fmla="*/ 349 h 1220"/>
                  <a:gd name="T88" fmla="*/ 403 w 1363"/>
                  <a:gd name="T89" fmla="*/ 385 h 1220"/>
                  <a:gd name="T90" fmla="*/ 391 w 1363"/>
                  <a:gd name="T91" fmla="*/ 397 h 1220"/>
                  <a:gd name="T92" fmla="*/ 369 w 1363"/>
                  <a:gd name="T93" fmla="*/ 411 h 1220"/>
                  <a:gd name="T94" fmla="*/ 328 w 1363"/>
                  <a:gd name="T95" fmla="*/ 424 h 1220"/>
                  <a:gd name="T96" fmla="*/ 320 w 1363"/>
                  <a:gd name="T97" fmla="*/ 425 h 1220"/>
                  <a:gd name="T98" fmla="*/ 314 w 1363"/>
                  <a:gd name="T99" fmla="*/ 429 h 1220"/>
                  <a:gd name="T100" fmla="*/ 281 w 1363"/>
                  <a:gd name="T101" fmla="*/ 430 h 1220"/>
                  <a:gd name="T102" fmla="*/ 263 w 1363"/>
                  <a:gd name="T103" fmla="*/ 434 h 1220"/>
                  <a:gd name="T104" fmla="*/ 164 w 1363"/>
                  <a:gd name="T105" fmla="*/ 433 h 1220"/>
                  <a:gd name="T106" fmla="*/ 111 w 1363"/>
                  <a:gd name="T107" fmla="*/ 412 h 1220"/>
                  <a:gd name="T108" fmla="*/ 94 w 1363"/>
                  <a:gd name="T109" fmla="*/ 403 h 1220"/>
                  <a:gd name="T110" fmla="*/ 94 w 1363"/>
                  <a:gd name="T111" fmla="*/ 401 h 1220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w 1363"/>
                  <a:gd name="T169" fmla="*/ 0 h 1220"/>
                  <a:gd name="T170" fmla="*/ 1363 w 1363"/>
                  <a:gd name="T171" fmla="*/ 1220 h 1220"/>
                </a:gdLst>
                <a:ahLst/>
                <a:cxnLst>
                  <a:cxn ang="T112">
                    <a:pos x="T0" y="T1"/>
                  </a:cxn>
                  <a:cxn ang="T113">
                    <a:pos x="T2" y="T3"/>
                  </a:cxn>
                  <a:cxn ang="T114">
                    <a:pos x="T4" y="T5"/>
                  </a:cxn>
                  <a:cxn ang="T115">
                    <a:pos x="T6" y="T7"/>
                  </a:cxn>
                  <a:cxn ang="T116">
                    <a:pos x="T8" y="T9"/>
                  </a:cxn>
                  <a:cxn ang="T117">
                    <a:pos x="T10" y="T11"/>
                  </a:cxn>
                  <a:cxn ang="T118">
                    <a:pos x="T12" y="T13"/>
                  </a:cxn>
                  <a:cxn ang="T119">
                    <a:pos x="T14" y="T15"/>
                  </a:cxn>
                  <a:cxn ang="T120">
                    <a:pos x="T16" y="T17"/>
                  </a:cxn>
                  <a:cxn ang="T121">
                    <a:pos x="T18" y="T19"/>
                  </a:cxn>
                  <a:cxn ang="T122">
                    <a:pos x="T20" y="T21"/>
                  </a:cxn>
                  <a:cxn ang="T123">
                    <a:pos x="T22" y="T23"/>
                  </a:cxn>
                  <a:cxn ang="T124">
                    <a:pos x="T24" y="T25"/>
                  </a:cxn>
                  <a:cxn ang="T125">
                    <a:pos x="T26" y="T27"/>
                  </a:cxn>
                  <a:cxn ang="T126">
                    <a:pos x="T28" y="T29"/>
                  </a:cxn>
                  <a:cxn ang="T127">
                    <a:pos x="T30" y="T31"/>
                  </a:cxn>
                  <a:cxn ang="T128">
                    <a:pos x="T32" y="T33"/>
                  </a:cxn>
                  <a:cxn ang="T129">
                    <a:pos x="T34" y="T35"/>
                  </a:cxn>
                  <a:cxn ang="T130">
                    <a:pos x="T36" y="T37"/>
                  </a:cxn>
                  <a:cxn ang="T131">
                    <a:pos x="T38" y="T39"/>
                  </a:cxn>
                  <a:cxn ang="T132">
                    <a:pos x="T40" y="T41"/>
                  </a:cxn>
                  <a:cxn ang="T133">
                    <a:pos x="T42" y="T43"/>
                  </a:cxn>
                  <a:cxn ang="T134">
                    <a:pos x="T44" y="T45"/>
                  </a:cxn>
                  <a:cxn ang="T135">
                    <a:pos x="T46" y="T47"/>
                  </a:cxn>
                  <a:cxn ang="T136">
                    <a:pos x="T48" y="T49"/>
                  </a:cxn>
                  <a:cxn ang="T137">
                    <a:pos x="T50" y="T51"/>
                  </a:cxn>
                  <a:cxn ang="T138">
                    <a:pos x="T52" y="T53"/>
                  </a:cxn>
                  <a:cxn ang="T139">
                    <a:pos x="T54" y="T55"/>
                  </a:cxn>
                  <a:cxn ang="T140">
                    <a:pos x="T56" y="T57"/>
                  </a:cxn>
                  <a:cxn ang="T141">
                    <a:pos x="T58" y="T59"/>
                  </a:cxn>
                  <a:cxn ang="T142">
                    <a:pos x="T60" y="T61"/>
                  </a:cxn>
                  <a:cxn ang="T143">
                    <a:pos x="T62" y="T63"/>
                  </a:cxn>
                  <a:cxn ang="T144">
                    <a:pos x="T64" y="T65"/>
                  </a:cxn>
                  <a:cxn ang="T145">
                    <a:pos x="T66" y="T67"/>
                  </a:cxn>
                  <a:cxn ang="T146">
                    <a:pos x="T68" y="T69"/>
                  </a:cxn>
                  <a:cxn ang="T147">
                    <a:pos x="T70" y="T71"/>
                  </a:cxn>
                  <a:cxn ang="T148">
                    <a:pos x="T72" y="T73"/>
                  </a:cxn>
                  <a:cxn ang="T149">
                    <a:pos x="T74" y="T75"/>
                  </a:cxn>
                  <a:cxn ang="T150">
                    <a:pos x="T76" y="T77"/>
                  </a:cxn>
                  <a:cxn ang="T151">
                    <a:pos x="T78" y="T79"/>
                  </a:cxn>
                  <a:cxn ang="T152">
                    <a:pos x="T80" y="T81"/>
                  </a:cxn>
                  <a:cxn ang="T153">
                    <a:pos x="T82" y="T83"/>
                  </a:cxn>
                  <a:cxn ang="T154">
                    <a:pos x="T84" y="T85"/>
                  </a:cxn>
                  <a:cxn ang="T155">
                    <a:pos x="T86" y="T87"/>
                  </a:cxn>
                  <a:cxn ang="T156">
                    <a:pos x="T88" y="T89"/>
                  </a:cxn>
                  <a:cxn ang="T157">
                    <a:pos x="T90" y="T91"/>
                  </a:cxn>
                  <a:cxn ang="T158">
                    <a:pos x="T92" y="T93"/>
                  </a:cxn>
                  <a:cxn ang="T159">
                    <a:pos x="T94" y="T95"/>
                  </a:cxn>
                  <a:cxn ang="T160">
                    <a:pos x="T96" y="T97"/>
                  </a:cxn>
                  <a:cxn ang="T161">
                    <a:pos x="T98" y="T99"/>
                  </a:cxn>
                  <a:cxn ang="T162">
                    <a:pos x="T100" y="T101"/>
                  </a:cxn>
                  <a:cxn ang="T163">
                    <a:pos x="T102" y="T103"/>
                  </a:cxn>
                  <a:cxn ang="T164">
                    <a:pos x="T104" y="T105"/>
                  </a:cxn>
                  <a:cxn ang="T165">
                    <a:pos x="T106" y="T107"/>
                  </a:cxn>
                  <a:cxn ang="T166">
                    <a:pos x="T108" y="T109"/>
                  </a:cxn>
                  <a:cxn ang="T167">
                    <a:pos x="T110" y="T111"/>
                  </a:cxn>
                </a:cxnLst>
                <a:rect l="T168" t="T169" r="T170" b="T171"/>
                <a:pathLst>
                  <a:path w="1363" h="1220">
                    <a:moveTo>
                      <a:pt x="269" y="1127"/>
                    </a:moveTo>
                    <a:cubicBezTo>
                      <a:pt x="252" y="1110"/>
                      <a:pt x="231" y="1096"/>
                      <a:pt x="214" y="1079"/>
                    </a:cubicBezTo>
                    <a:cubicBezTo>
                      <a:pt x="201" y="1066"/>
                      <a:pt x="192" y="1055"/>
                      <a:pt x="176" y="1044"/>
                    </a:cubicBezTo>
                    <a:cubicBezTo>
                      <a:pt x="166" y="1030"/>
                      <a:pt x="158" y="1008"/>
                      <a:pt x="144" y="999"/>
                    </a:cubicBezTo>
                    <a:cubicBezTo>
                      <a:pt x="140" y="986"/>
                      <a:pt x="137" y="980"/>
                      <a:pt x="128" y="970"/>
                    </a:cubicBezTo>
                    <a:cubicBezTo>
                      <a:pt x="124" y="955"/>
                      <a:pt x="112" y="950"/>
                      <a:pt x="102" y="938"/>
                    </a:cubicBezTo>
                    <a:cubicBezTo>
                      <a:pt x="95" y="929"/>
                      <a:pt x="93" y="918"/>
                      <a:pt x="86" y="909"/>
                    </a:cubicBezTo>
                    <a:cubicBezTo>
                      <a:pt x="79" y="887"/>
                      <a:pt x="61" y="871"/>
                      <a:pt x="54" y="848"/>
                    </a:cubicBezTo>
                    <a:cubicBezTo>
                      <a:pt x="53" y="825"/>
                      <a:pt x="60" y="795"/>
                      <a:pt x="41" y="778"/>
                    </a:cubicBezTo>
                    <a:cubicBezTo>
                      <a:pt x="35" y="759"/>
                      <a:pt x="28" y="739"/>
                      <a:pt x="22" y="720"/>
                    </a:cubicBezTo>
                    <a:cubicBezTo>
                      <a:pt x="23" y="680"/>
                      <a:pt x="0" y="525"/>
                      <a:pt x="45" y="468"/>
                    </a:cubicBezTo>
                    <a:cubicBezTo>
                      <a:pt x="48" y="454"/>
                      <a:pt x="51" y="451"/>
                      <a:pt x="61" y="442"/>
                    </a:cubicBezTo>
                    <a:cubicBezTo>
                      <a:pt x="66" y="418"/>
                      <a:pt x="59" y="356"/>
                      <a:pt x="89" y="346"/>
                    </a:cubicBezTo>
                    <a:cubicBezTo>
                      <a:pt x="98" y="333"/>
                      <a:pt x="98" y="318"/>
                      <a:pt x="109" y="308"/>
                    </a:cubicBezTo>
                    <a:cubicBezTo>
                      <a:pt x="113" y="294"/>
                      <a:pt x="113" y="279"/>
                      <a:pt x="118" y="266"/>
                    </a:cubicBezTo>
                    <a:cubicBezTo>
                      <a:pt x="121" y="259"/>
                      <a:pt x="146" y="236"/>
                      <a:pt x="153" y="231"/>
                    </a:cubicBezTo>
                    <a:cubicBezTo>
                      <a:pt x="159" y="215"/>
                      <a:pt x="173" y="212"/>
                      <a:pt x="185" y="202"/>
                    </a:cubicBezTo>
                    <a:cubicBezTo>
                      <a:pt x="187" y="200"/>
                      <a:pt x="190" y="198"/>
                      <a:pt x="192" y="196"/>
                    </a:cubicBezTo>
                    <a:cubicBezTo>
                      <a:pt x="194" y="193"/>
                      <a:pt x="195" y="189"/>
                      <a:pt x="198" y="186"/>
                    </a:cubicBezTo>
                    <a:cubicBezTo>
                      <a:pt x="206" y="178"/>
                      <a:pt x="217" y="179"/>
                      <a:pt x="224" y="170"/>
                    </a:cubicBezTo>
                    <a:cubicBezTo>
                      <a:pt x="234" y="157"/>
                      <a:pt x="240" y="150"/>
                      <a:pt x="256" y="144"/>
                    </a:cubicBezTo>
                    <a:cubicBezTo>
                      <a:pt x="263" y="133"/>
                      <a:pt x="269" y="129"/>
                      <a:pt x="281" y="125"/>
                    </a:cubicBezTo>
                    <a:cubicBezTo>
                      <a:pt x="299" y="109"/>
                      <a:pt x="315" y="91"/>
                      <a:pt x="339" y="84"/>
                    </a:cubicBezTo>
                    <a:cubicBezTo>
                      <a:pt x="357" y="63"/>
                      <a:pt x="376" y="57"/>
                      <a:pt x="403" y="52"/>
                    </a:cubicBezTo>
                    <a:cubicBezTo>
                      <a:pt x="448" y="0"/>
                      <a:pt x="559" y="15"/>
                      <a:pt x="614" y="13"/>
                    </a:cubicBezTo>
                    <a:cubicBezTo>
                      <a:pt x="713" y="2"/>
                      <a:pt x="813" y="15"/>
                      <a:pt x="912" y="20"/>
                    </a:cubicBezTo>
                    <a:cubicBezTo>
                      <a:pt x="955" y="34"/>
                      <a:pt x="1013" y="31"/>
                      <a:pt x="1053" y="32"/>
                    </a:cubicBezTo>
                    <a:cubicBezTo>
                      <a:pt x="1064" y="37"/>
                      <a:pt x="1076" y="38"/>
                      <a:pt x="1088" y="42"/>
                    </a:cubicBezTo>
                    <a:cubicBezTo>
                      <a:pt x="1098" y="49"/>
                      <a:pt x="1108" y="54"/>
                      <a:pt x="1120" y="58"/>
                    </a:cubicBezTo>
                    <a:cubicBezTo>
                      <a:pt x="1144" y="74"/>
                      <a:pt x="1110" y="53"/>
                      <a:pt x="1145" y="68"/>
                    </a:cubicBezTo>
                    <a:cubicBezTo>
                      <a:pt x="1158" y="74"/>
                      <a:pt x="1167" y="86"/>
                      <a:pt x="1181" y="90"/>
                    </a:cubicBezTo>
                    <a:cubicBezTo>
                      <a:pt x="1193" y="98"/>
                      <a:pt x="1190" y="106"/>
                      <a:pt x="1200" y="116"/>
                    </a:cubicBezTo>
                    <a:cubicBezTo>
                      <a:pt x="1214" y="130"/>
                      <a:pt x="1246" y="133"/>
                      <a:pt x="1264" y="138"/>
                    </a:cubicBezTo>
                    <a:cubicBezTo>
                      <a:pt x="1274" y="155"/>
                      <a:pt x="1262" y="177"/>
                      <a:pt x="1283" y="183"/>
                    </a:cubicBezTo>
                    <a:cubicBezTo>
                      <a:pt x="1291" y="195"/>
                      <a:pt x="1304" y="200"/>
                      <a:pt x="1318" y="205"/>
                    </a:cubicBezTo>
                    <a:cubicBezTo>
                      <a:pt x="1319" y="236"/>
                      <a:pt x="1313" y="331"/>
                      <a:pt x="1341" y="359"/>
                    </a:cubicBezTo>
                    <a:cubicBezTo>
                      <a:pt x="1351" y="390"/>
                      <a:pt x="1341" y="424"/>
                      <a:pt x="1350" y="455"/>
                    </a:cubicBezTo>
                    <a:cubicBezTo>
                      <a:pt x="1353" y="476"/>
                      <a:pt x="1356" y="498"/>
                      <a:pt x="1360" y="519"/>
                    </a:cubicBezTo>
                    <a:cubicBezTo>
                      <a:pt x="1358" y="555"/>
                      <a:pt x="1363" y="565"/>
                      <a:pt x="1347" y="589"/>
                    </a:cubicBezTo>
                    <a:cubicBezTo>
                      <a:pt x="1344" y="635"/>
                      <a:pt x="1342" y="661"/>
                      <a:pt x="1344" y="708"/>
                    </a:cubicBezTo>
                    <a:cubicBezTo>
                      <a:pt x="1342" y="761"/>
                      <a:pt x="1358" y="806"/>
                      <a:pt x="1315" y="836"/>
                    </a:cubicBezTo>
                    <a:cubicBezTo>
                      <a:pt x="1304" y="853"/>
                      <a:pt x="1290" y="869"/>
                      <a:pt x="1277" y="884"/>
                    </a:cubicBezTo>
                    <a:cubicBezTo>
                      <a:pt x="1273" y="908"/>
                      <a:pt x="1268" y="934"/>
                      <a:pt x="1254" y="954"/>
                    </a:cubicBezTo>
                    <a:cubicBezTo>
                      <a:pt x="1251" y="965"/>
                      <a:pt x="1246" y="972"/>
                      <a:pt x="1238" y="980"/>
                    </a:cubicBezTo>
                    <a:cubicBezTo>
                      <a:pt x="1225" y="1020"/>
                      <a:pt x="1189" y="1055"/>
                      <a:pt x="1158" y="1082"/>
                    </a:cubicBezTo>
                    <a:cubicBezTo>
                      <a:pt x="1150" y="1107"/>
                      <a:pt x="1147" y="1106"/>
                      <a:pt x="1123" y="1117"/>
                    </a:cubicBezTo>
                    <a:cubicBezTo>
                      <a:pt x="1108" y="1134"/>
                      <a:pt x="1083" y="1148"/>
                      <a:pt x="1062" y="1156"/>
                    </a:cubicBezTo>
                    <a:cubicBezTo>
                      <a:pt x="1036" y="1196"/>
                      <a:pt x="987" y="1189"/>
                      <a:pt x="944" y="1191"/>
                    </a:cubicBezTo>
                    <a:cubicBezTo>
                      <a:pt x="936" y="1192"/>
                      <a:pt x="928" y="1191"/>
                      <a:pt x="921" y="1194"/>
                    </a:cubicBezTo>
                    <a:cubicBezTo>
                      <a:pt x="914" y="1197"/>
                      <a:pt x="910" y="1207"/>
                      <a:pt x="902" y="1207"/>
                    </a:cubicBezTo>
                    <a:cubicBezTo>
                      <a:pt x="871" y="1208"/>
                      <a:pt x="840" y="1209"/>
                      <a:pt x="809" y="1210"/>
                    </a:cubicBezTo>
                    <a:cubicBezTo>
                      <a:pt x="790" y="1215"/>
                      <a:pt x="776" y="1217"/>
                      <a:pt x="755" y="1220"/>
                    </a:cubicBezTo>
                    <a:cubicBezTo>
                      <a:pt x="661" y="1219"/>
                      <a:pt x="567" y="1219"/>
                      <a:pt x="473" y="1216"/>
                    </a:cubicBezTo>
                    <a:cubicBezTo>
                      <a:pt x="417" y="1214"/>
                      <a:pt x="369" y="1175"/>
                      <a:pt x="320" y="1159"/>
                    </a:cubicBezTo>
                    <a:cubicBezTo>
                      <a:pt x="307" y="1146"/>
                      <a:pt x="277" y="1141"/>
                      <a:pt x="269" y="1133"/>
                    </a:cubicBezTo>
                    <a:cubicBezTo>
                      <a:pt x="268" y="1132"/>
                      <a:pt x="269" y="1129"/>
                      <a:pt x="269" y="1127"/>
                    </a:cubicBezTo>
                    <a:close/>
                  </a:path>
                </a:pathLst>
              </a:custGeom>
              <a:solidFill>
                <a:srgbClr val="FFC1C1"/>
              </a:solidFill>
              <a:ln w="19050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42" name="Freeform 187"/>
              <p:cNvSpPr>
                <a:spLocks/>
              </p:cNvSpPr>
              <p:nvPr/>
            </p:nvSpPr>
            <p:spPr bwMode="auto">
              <a:xfrm>
                <a:off x="363" y="603"/>
                <a:ext cx="382" cy="310"/>
              </a:xfrm>
              <a:custGeom>
                <a:avLst/>
                <a:gdLst>
                  <a:gd name="T0" fmla="*/ 8 w 500"/>
                  <a:gd name="T1" fmla="*/ 173 h 445"/>
                  <a:gd name="T2" fmla="*/ 0 w 500"/>
                  <a:gd name="T3" fmla="*/ 159 h 445"/>
                  <a:gd name="T4" fmla="*/ 18 w 500"/>
                  <a:gd name="T5" fmla="*/ 95 h 445"/>
                  <a:gd name="T6" fmla="*/ 21 w 500"/>
                  <a:gd name="T7" fmla="*/ 90 h 445"/>
                  <a:gd name="T8" fmla="*/ 22 w 500"/>
                  <a:gd name="T9" fmla="*/ 78 h 445"/>
                  <a:gd name="T10" fmla="*/ 53 w 500"/>
                  <a:gd name="T11" fmla="*/ 47 h 445"/>
                  <a:gd name="T12" fmla="*/ 77 w 500"/>
                  <a:gd name="T13" fmla="*/ 31 h 445"/>
                  <a:gd name="T14" fmla="*/ 103 w 500"/>
                  <a:gd name="T15" fmla="*/ 18 h 445"/>
                  <a:gd name="T16" fmla="*/ 136 w 500"/>
                  <a:gd name="T17" fmla="*/ 1 h 445"/>
                  <a:gd name="T18" fmla="*/ 305 w 500"/>
                  <a:gd name="T19" fmla="*/ 11 h 445"/>
                  <a:gd name="T20" fmla="*/ 325 w 500"/>
                  <a:gd name="T21" fmla="*/ 40 h 445"/>
                  <a:gd name="T22" fmla="*/ 342 w 500"/>
                  <a:gd name="T23" fmla="*/ 47 h 445"/>
                  <a:gd name="T24" fmla="*/ 356 w 500"/>
                  <a:gd name="T25" fmla="*/ 56 h 445"/>
                  <a:gd name="T26" fmla="*/ 371 w 500"/>
                  <a:gd name="T27" fmla="*/ 85 h 445"/>
                  <a:gd name="T28" fmla="*/ 367 w 500"/>
                  <a:gd name="T29" fmla="*/ 189 h 445"/>
                  <a:gd name="T30" fmla="*/ 356 w 500"/>
                  <a:gd name="T31" fmla="*/ 207 h 445"/>
                  <a:gd name="T32" fmla="*/ 342 w 500"/>
                  <a:gd name="T33" fmla="*/ 232 h 445"/>
                  <a:gd name="T34" fmla="*/ 338 w 500"/>
                  <a:gd name="T35" fmla="*/ 242 h 445"/>
                  <a:gd name="T36" fmla="*/ 326 w 500"/>
                  <a:gd name="T37" fmla="*/ 249 h 445"/>
                  <a:gd name="T38" fmla="*/ 312 w 500"/>
                  <a:gd name="T39" fmla="*/ 264 h 445"/>
                  <a:gd name="T40" fmla="*/ 306 w 500"/>
                  <a:gd name="T41" fmla="*/ 269 h 445"/>
                  <a:gd name="T42" fmla="*/ 290 w 500"/>
                  <a:gd name="T43" fmla="*/ 286 h 445"/>
                  <a:gd name="T44" fmla="*/ 235 w 500"/>
                  <a:gd name="T45" fmla="*/ 301 h 445"/>
                  <a:gd name="T46" fmla="*/ 125 w 500"/>
                  <a:gd name="T47" fmla="*/ 299 h 445"/>
                  <a:gd name="T48" fmla="*/ 108 w 500"/>
                  <a:gd name="T49" fmla="*/ 290 h 445"/>
                  <a:gd name="T50" fmla="*/ 70 w 500"/>
                  <a:gd name="T51" fmla="*/ 268 h 445"/>
                  <a:gd name="T52" fmla="*/ 55 w 500"/>
                  <a:gd name="T53" fmla="*/ 254 h 445"/>
                  <a:gd name="T54" fmla="*/ 21 w 500"/>
                  <a:gd name="T55" fmla="*/ 212 h 445"/>
                  <a:gd name="T56" fmla="*/ 8 w 500"/>
                  <a:gd name="T57" fmla="*/ 173 h 445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w 500"/>
                  <a:gd name="T88" fmla="*/ 0 h 445"/>
                  <a:gd name="T89" fmla="*/ 500 w 500"/>
                  <a:gd name="T90" fmla="*/ 445 h 445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T87" t="T88" r="T89" b="T90"/>
                <a:pathLst>
                  <a:path w="500" h="445">
                    <a:moveTo>
                      <a:pt x="10" y="249"/>
                    </a:moveTo>
                    <a:cubicBezTo>
                      <a:pt x="5" y="242"/>
                      <a:pt x="3" y="236"/>
                      <a:pt x="0" y="228"/>
                    </a:cubicBezTo>
                    <a:cubicBezTo>
                      <a:pt x="4" y="194"/>
                      <a:pt x="1" y="162"/>
                      <a:pt x="24" y="136"/>
                    </a:cubicBezTo>
                    <a:cubicBezTo>
                      <a:pt x="25" y="134"/>
                      <a:pt x="26" y="131"/>
                      <a:pt x="27" y="129"/>
                    </a:cubicBezTo>
                    <a:cubicBezTo>
                      <a:pt x="28" y="123"/>
                      <a:pt x="27" y="117"/>
                      <a:pt x="29" y="112"/>
                    </a:cubicBezTo>
                    <a:cubicBezTo>
                      <a:pt x="31" y="104"/>
                      <a:pt x="63" y="77"/>
                      <a:pt x="70" y="67"/>
                    </a:cubicBezTo>
                    <a:cubicBezTo>
                      <a:pt x="74" y="53"/>
                      <a:pt x="89" y="50"/>
                      <a:pt x="101" y="45"/>
                    </a:cubicBezTo>
                    <a:cubicBezTo>
                      <a:pt x="106" y="28"/>
                      <a:pt x="120" y="30"/>
                      <a:pt x="135" y="26"/>
                    </a:cubicBezTo>
                    <a:cubicBezTo>
                      <a:pt x="150" y="15"/>
                      <a:pt x="160" y="7"/>
                      <a:pt x="178" y="2"/>
                    </a:cubicBezTo>
                    <a:cubicBezTo>
                      <a:pt x="408" y="4"/>
                      <a:pt x="304" y="0"/>
                      <a:pt x="399" y="16"/>
                    </a:cubicBezTo>
                    <a:cubicBezTo>
                      <a:pt x="414" y="27"/>
                      <a:pt x="415" y="44"/>
                      <a:pt x="425" y="57"/>
                    </a:cubicBezTo>
                    <a:cubicBezTo>
                      <a:pt x="430" y="63"/>
                      <a:pt x="440" y="65"/>
                      <a:pt x="447" y="67"/>
                    </a:cubicBezTo>
                    <a:cubicBezTo>
                      <a:pt x="452" y="76"/>
                      <a:pt x="458" y="75"/>
                      <a:pt x="466" y="81"/>
                    </a:cubicBezTo>
                    <a:cubicBezTo>
                      <a:pt x="470" y="97"/>
                      <a:pt x="473" y="110"/>
                      <a:pt x="485" y="122"/>
                    </a:cubicBezTo>
                    <a:cubicBezTo>
                      <a:pt x="499" y="169"/>
                      <a:pt x="500" y="225"/>
                      <a:pt x="480" y="271"/>
                    </a:cubicBezTo>
                    <a:cubicBezTo>
                      <a:pt x="478" y="286"/>
                      <a:pt x="479" y="290"/>
                      <a:pt x="466" y="297"/>
                    </a:cubicBezTo>
                    <a:cubicBezTo>
                      <a:pt x="459" y="307"/>
                      <a:pt x="453" y="321"/>
                      <a:pt x="447" y="333"/>
                    </a:cubicBezTo>
                    <a:cubicBezTo>
                      <a:pt x="445" y="338"/>
                      <a:pt x="446" y="344"/>
                      <a:pt x="442" y="348"/>
                    </a:cubicBezTo>
                    <a:cubicBezTo>
                      <a:pt x="438" y="352"/>
                      <a:pt x="427" y="357"/>
                      <a:pt x="427" y="357"/>
                    </a:cubicBezTo>
                    <a:cubicBezTo>
                      <a:pt x="419" y="370"/>
                      <a:pt x="425" y="362"/>
                      <a:pt x="408" y="379"/>
                    </a:cubicBezTo>
                    <a:cubicBezTo>
                      <a:pt x="406" y="381"/>
                      <a:pt x="401" y="386"/>
                      <a:pt x="401" y="386"/>
                    </a:cubicBezTo>
                    <a:cubicBezTo>
                      <a:pt x="397" y="400"/>
                      <a:pt x="389" y="401"/>
                      <a:pt x="379" y="410"/>
                    </a:cubicBezTo>
                    <a:cubicBezTo>
                      <a:pt x="348" y="437"/>
                      <a:pt x="369" y="428"/>
                      <a:pt x="307" y="432"/>
                    </a:cubicBezTo>
                    <a:cubicBezTo>
                      <a:pt x="261" y="445"/>
                      <a:pt x="209" y="443"/>
                      <a:pt x="163" y="429"/>
                    </a:cubicBezTo>
                    <a:cubicBezTo>
                      <a:pt x="156" y="424"/>
                      <a:pt x="149" y="423"/>
                      <a:pt x="142" y="417"/>
                    </a:cubicBezTo>
                    <a:cubicBezTo>
                      <a:pt x="125" y="403"/>
                      <a:pt x="112" y="389"/>
                      <a:pt x="91" y="384"/>
                    </a:cubicBezTo>
                    <a:cubicBezTo>
                      <a:pt x="86" y="374"/>
                      <a:pt x="79" y="373"/>
                      <a:pt x="72" y="364"/>
                    </a:cubicBezTo>
                    <a:cubicBezTo>
                      <a:pt x="56" y="343"/>
                      <a:pt x="49" y="320"/>
                      <a:pt x="27" y="304"/>
                    </a:cubicBezTo>
                    <a:cubicBezTo>
                      <a:pt x="18" y="282"/>
                      <a:pt x="10" y="275"/>
                      <a:pt x="10" y="249"/>
                    </a:cubicBezTo>
                    <a:close/>
                  </a:path>
                </a:pathLst>
              </a:custGeom>
              <a:solidFill>
                <a:srgbClr val="A6A6A6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</p:grpSp>
        <p:sp>
          <p:nvSpPr>
            <p:cNvPr id="39" name="Oval 38"/>
            <p:cNvSpPr/>
            <p:nvPr/>
          </p:nvSpPr>
          <p:spPr>
            <a:xfrm>
              <a:off x="6815475" y="5746529"/>
              <a:ext cx="228600" cy="228600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5-Point Star 39"/>
            <p:cNvSpPr/>
            <p:nvPr/>
          </p:nvSpPr>
          <p:spPr>
            <a:xfrm>
              <a:off x="6554425" y="5684049"/>
              <a:ext cx="201217" cy="201217"/>
            </a:xfrm>
            <a:prstGeom prst="star5">
              <a:avLst/>
            </a:prstGeom>
            <a:solidFill>
              <a:srgbClr val="FF00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cxnSp>
        <p:nvCxnSpPr>
          <p:cNvPr id="45" name="Straight Arrow Connector 44"/>
          <p:cNvCxnSpPr/>
          <p:nvPr/>
        </p:nvCxnSpPr>
        <p:spPr>
          <a:xfrm>
            <a:off x="2902423" y="5229200"/>
            <a:ext cx="589457" cy="0"/>
          </a:xfrm>
          <a:prstGeom prst="straightConnector1">
            <a:avLst/>
          </a:prstGeom>
          <a:ln w="38100">
            <a:solidFill>
              <a:schemeClr val="bg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Text Box 12"/>
          <p:cNvSpPr txBox="1">
            <a:spLocks noChangeArrowheads="1"/>
          </p:cNvSpPr>
          <p:nvPr/>
        </p:nvSpPr>
        <p:spPr bwMode="auto">
          <a:xfrm>
            <a:off x="2843808" y="4817225"/>
            <a:ext cx="527024" cy="7571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lnSpc>
                <a:spcPct val="120000"/>
              </a:lnSpc>
              <a:buFontTx/>
              <a:buNone/>
            </a:pPr>
            <a:r>
              <a:rPr lang="en-US" sz="36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X</a:t>
            </a:r>
            <a:endParaRPr lang="en-US" sz="3600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47" name="Straight Arrow Connector 46"/>
          <p:cNvCxnSpPr/>
          <p:nvPr/>
        </p:nvCxnSpPr>
        <p:spPr>
          <a:xfrm>
            <a:off x="2905401" y="5192065"/>
            <a:ext cx="589457" cy="0"/>
          </a:xfrm>
          <a:prstGeom prst="straightConnector1">
            <a:avLst/>
          </a:prstGeom>
          <a:ln w="381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Arrow Connector 47"/>
          <p:cNvCxnSpPr/>
          <p:nvPr/>
        </p:nvCxnSpPr>
        <p:spPr>
          <a:xfrm flipV="1">
            <a:off x="1331640" y="4092932"/>
            <a:ext cx="481147" cy="457200"/>
          </a:xfrm>
          <a:prstGeom prst="straightConnector1">
            <a:avLst/>
          </a:prstGeom>
          <a:ln w="38100">
            <a:solidFill>
              <a:srgbClr val="000000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Arrow Connector 48"/>
          <p:cNvCxnSpPr/>
          <p:nvPr/>
        </p:nvCxnSpPr>
        <p:spPr>
          <a:xfrm>
            <a:off x="1331640" y="4544590"/>
            <a:ext cx="481147" cy="386542"/>
          </a:xfrm>
          <a:prstGeom prst="straightConnector1">
            <a:avLst/>
          </a:prstGeom>
          <a:ln w="38100">
            <a:solidFill>
              <a:srgbClr val="000000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Arrow Connector 49"/>
          <p:cNvCxnSpPr/>
          <p:nvPr/>
        </p:nvCxnSpPr>
        <p:spPr>
          <a:xfrm flipV="1">
            <a:off x="2902423" y="3003658"/>
            <a:ext cx="625785" cy="464314"/>
          </a:xfrm>
          <a:prstGeom prst="straightConnector1">
            <a:avLst/>
          </a:prstGeom>
          <a:ln w="38100">
            <a:solidFill>
              <a:srgbClr val="000000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Arrow Connector 50"/>
          <p:cNvCxnSpPr/>
          <p:nvPr/>
        </p:nvCxnSpPr>
        <p:spPr>
          <a:xfrm>
            <a:off x="2850602" y="3815409"/>
            <a:ext cx="481147" cy="386542"/>
          </a:xfrm>
          <a:prstGeom prst="straightConnector1">
            <a:avLst/>
          </a:prstGeom>
          <a:ln w="38100">
            <a:solidFill>
              <a:srgbClr val="000000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2" name="Group 23"/>
          <p:cNvGrpSpPr/>
          <p:nvPr/>
        </p:nvGrpSpPr>
        <p:grpSpPr>
          <a:xfrm>
            <a:off x="3396802" y="2223747"/>
            <a:ext cx="987288" cy="903975"/>
            <a:chOff x="4701948" y="2692493"/>
            <a:chExt cx="987288" cy="903975"/>
          </a:xfrm>
        </p:grpSpPr>
        <p:grpSp>
          <p:nvGrpSpPr>
            <p:cNvPr id="53" name="Group 193"/>
            <p:cNvGrpSpPr>
              <a:grpSpLocks/>
            </p:cNvGrpSpPr>
            <p:nvPr/>
          </p:nvGrpSpPr>
          <p:grpSpPr bwMode="auto">
            <a:xfrm>
              <a:off x="4701948" y="2692493"/>
              <a:ext cx="987288" cy="903975"/>
              <a:chOff x="311" y="500"/>
              <a:chExt cx="474" cy="434"/>
            </a:xfrm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grpSpPr>
          <p:sp>
            <p:nvSpPr>
              <p:cNvPr id="55" name="Freeform 186"/>
              <p:cNvSpPr>
                <a:spLocks/>
              </p:cNvSpPr>
              <p:nvPr/>
            </p:nvSpPr>
            <p:spPr bwMode="auto">
              <a:xfrm>
                <a:off x="311" y="500"/>
                <a:ext cx="474" cy="434"/>
              </a:xfrm>
              <a:custGeom>
                <a:avLst/>
                <a:gdLst>
                  <a:gd name="T0" fmla="*/ 94 w 1363"/>
                  <a:gd name="T1" fmla="*/ 401 h 1220"/>
                  <a:gd name="T2" fmla="*/ 74 w 1363"/>
                  <a:gd name="T3" fmla="*/ 384 h 1220"/>
                  <a:gd name="T4" fmla="*/ 61 w 1363"/>
                  <a:gd name="T5" fmla="*/ 371 h 1220"/>
                  <a:gd name="T6" fmla="*/ 50 w 1363"/>
                  <a:gd name="T7" fmla="*/ 355 h 1220"/>
                  <a:gd name="T8" fmla="*/ 45 w 1363"/>
                  <a:gd name="T9" fmla="*/ 345 h 1220"/>
                  <a:gd name="T10" fmla="*/ 35 w 1363"/>
                  <a:gd name="T11" fmla="*/ 334 h 1220"/>
                  <a:gd name="T12" fmla="*/ 30 w 1363"/>
                  <a:gd name="T13" fmla="*/ 323 h 1220"/>
                  <a:gd name="T14" fmla="*/ 19 w 1363"/>
                  <a:gd name="T15" fmla="*/ 302 h 1220"/>
                  <a:gd name="T16" fmla="*/ 14 w 1363"/>
                  <a:gd name="T17" fmla="*/ 277 h 1220"/>
                  <a:gd name="T18" fmla="*/ 8 w 1363"/>
                  <a:gd name="T19" fmla="*/ 256 h 1220"/>
                  <a:gd name="T20" fmla="*/ 16 w 1363"/>
                  <a:gd name="T21" fmla="*/ 166 h 1220"/>
                  <a:gd name="T22" fmla="*/ 21 w 1363"/>
                  <a:gd name="T23" fmla="*/ 157 h 1220"/>
                  <a:gd name="T24" fmla="*/ 31 w 1363"/>
                  <a:gd name="T25" fmla="*/ 123 h 1220"/>
                  <a:gd name="T26" fmla="*/ 38 w 1363"/>
                  <a:gd name="T27" fmla="*/ 110 h 1220"/>
                  <a:gd name="T28" fmla="*/ 41 w 1363"/>
                  <a:gd name="T29" fmla="*/ 95 h 1220"/>
                  <a:gd name="T30" fmla="*/ 53 w 1363"/>
                  <a:gd name="T31" fmla="*/ 82 h 1220"/>
                  <a:gd name="T32" fmla="*/ 64 w 1363"/>
                  <a:gd name="T33" fmla="*/ 72 h 1220"/>
                  <a:gd name="T34" fmla="*/ 67 w 1363"/>
                  <a:gd name="T35" fmla="*/ 70 h 1220"/>
                  <a:gd name="T36" fmla="*/ 69 w 1363"/>
                  <a:gd name="T37" fmla="*/ 66 h 1220"/>
                  <a:gd name="T38" fmla="*/ 78 w 1363"/>
                  <a:gd name="T39" fmla="*/ 60 h 1220"/>
                  <a:gd name="T40" fmla="*/ 89 w 1363"/>
                  <a:gd name="T41" fmla="*/ 51 h 1220"/>
                  <a:gd name="T42" fmla="*/ 98 w 1363"/>
                  <a:gd name="T43" fmla="*/ 44 h 1220"/>
                  <a:gd name="T44" fmla="*/ 118 w 1363"/>
                  <a:gd name="T45" fmla="*/ 30 h 1220"/>
                  <a:gd name="T46" fmla="*/ 140 w 1363"/>
                  <a:gd name="T47" fmla="*/ 18 h 1220"/>
                  <a:gd name="T48" fmla="*/ 214 w 1363"/>
                  <a:gd name="T49" fmla="*/ 5 h 1220"/>
                  <a:gd name="T50" fmla="*/ 317 w 1363"/>
                  <a:gd name="T51" fmla="*/ 7 h 1220"/>
                  <a:gd name="T52" fmla="*/ 366 w 1363"/>
                  <a:gd name="T53" fmla="*/ 11 h 1220"/>
                  <a:gd name="T54" fmla="*/ 378 w 1363"/>
                  <a:gd name="T55" fmla="*/ 15 h 1220"/>
                  <a:gd name="T56" fmla="*/ 389 w 1363"/>
                  <a:gd name="T57" fmla="*/ 21 h 1220"/>
                  <a:gd name="T58" fmla="*/ 398 w 1363"/>
                  <a:gd name="T59" fmla="*/ 24 h 1220"/>
                  <a:gd name="T60" fmla="*/ 411 w 1363"/>
                  <a:gd name="T61" fmla="*/ 32 h 1220"/>
                  <a:gd name="T62" fmla="*/ 417 w 1363"/>
                  <a:gd name="T63" fmla="*/ 41 h 1220"/>
                  <a:gd name="T64" fmla="*/ 440 w 1363"/>
                  <a:gd name="T65" fmla="*/ 49 h 1220"/>
                  <a:gd name="T66" fmla="*/ 446 w 1363"/>
                  <a:gd name="T67" fmla="*/ 65 h 1220"/>
                  <a:gd name="T68" fmla="*/ 458 w 1363"/>
                  <a:gd name="T69" fmla="*/ 73 h 1220"/>
                  <a:gd name="T70" fmla="*/ 466 w 1363"/>
                  <a:gd name="T71" fmla="*/ 128 h 1220"/>
                  <a:gd name="T72" fmla="*/ 469 w 1363"/>
                  <a:gd name="T73" fmla="*/ 162 h 1220"/>
                  <a:gd name="T74" fmla="*/ 473 w 1363"/>
                  <a:gd name="T75" fmla="*/ 185 h 1220"/>
                  <a:gd name="T76" fmla="*/ 468 w 1363"/>
                  <a:gd name="T77" fmla="*/ 210 h 1220"/>
                  <a:gd name="T78" fmla="*/ 467 w 1363"/>
                  <a:gd name="T79" fmla="*/ 252 h 1220"/>
                  <a:gd name="T80" fmla="*/ 457 w 1363"/>
                  <a:gd name="T81" fmla="*/ 297 h 1220"/>
                  <a:gd name="T82" fmla="*/ 444 w 1363"/>
                  <a:gd name="T83" fmla="*/ 314 h 1220"/>
                  <a:gd name="T84" fmla="*/ 436 w 1363"/>
                  <a:gd name="T85" fmla="*/ 339 h 1220"/>
                  <a:gd name="T86" fmla="*/ 431 w 1363"/>
                  <a:gd name="T87" fmla="*/ 349 h 1220"/>
                  <a:gd name="T88" fmla="*/ 403 w 1363"/>
                  <a:gd name="T89" fmla="*/ 385 h 1220"/>
                  <a:gd name="T90" fmla="*/ 391 w 1363"/>
                  <a:gd name="T91" fmla="*/ 397 h 1220"/>
                  <a:gd name="T92" fmla="*/ 369 w 1363"/>
                  <a:gd name="T93" fmla="*/ 411 h 1220"/>
                  <a:gd name="T94" fmla="*/ 328 w 1363"/>
                  <a:gd name="T95" fmla="*/ 424 h 1220"/>
                  <a:gd name="T96" fmla="*/ 320 w 1363"/>
                  <a:gd name="T97" fmla="*/ 425 h 1220"/>
                  <a:gd name="T98" fmla="*/ 314 w 1363"/>
                  <a:gd name="T99" fmla="*/ 429 h 1220"/>
                  <a:gd name="T100" fmla="*/ 281 w 1363"/>
                  <a:gd name="T101" fmla="*/ 430 h 1220"/>
                  <a:gd name="T102" fmla="*/ 263 w 1363"/>
                  <a:gd name="T103" fmla="*/ 434 h 1220"/>
                  <a:gd name="T104" fmla="*/ 164 w 1363"/>
                  <a:gd name="T105" fmla="*/ 433 h 1220"/>
                  <a:gd name="T106" fmla="*/ 111 w 1363"/>
                  <a:gd name="T107" fmla="*/ 412 h 1220"/>
                  <a:gd name="T108" fmla="*/ 94 w 1363"/>
                  <a:gd name="T109" fmla="*/ 403 h 1220"/>
                  <a:gd name="T110" fmla="*/ 94 w 1363"/>
                  <a:gd name="T111" fmla="*/ 401 h 1220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w 1363"/>
                  <a:gd name="T169" fmla="*/ 0 h 1220"/>
                  <a:gd name="T170" fmla="*/ 1363 w 1363"/>
                  <a:gd name="T171" fmla="*/ 1220 h 1220"/>
                </a:gdLst>
                <a:ahLst/>
                <a:cxnLst>
                  <a:cxn ang="T112">
                    <a:pos x="T0" y="T1"/>
                  </a:cxn>
                  <a:cxn ang="T113">
                    <a:pos x="T2" y="T3"/>
                  </a:cxn>
                  <a:cxn ang="T114">
                    <a:pos x="T4" y="T5"/>
                  </a:cxn>
                  <a:cxn ang="T115">
                    <a:pos x="T6" y="T7"/>
                  </a:cxn>
                  <a:cxn ang="T116">
                    <a:pos x="T8" y="T9"/>
                  </a:cxn>
                  <a:cxn ang="T117">
                    <a:pos x="T10" y="T11"/>
                  </a:cxn>
                  <a:cxn ang="T118">
                    <a:pos x="T12" y="T13"/>
                  </a:cxn>
                  <a:cxn ang="T119">
                    <a:pos x="T14" y="T15"/>
                  </a:cxn>
                  <a:cxn ang="T120">
                    <a:pos x="T16" y="T17"/>
                  </a:cxn>
                  <a:cxn ang="T121">
                    <a:pos x="T18" y="T19"/>
                  </a:cxn>
                  <a:cxn ang="T122">
                    <a:pos x="T20" y="T21"/>
                  </a:cxn>
                  <a:cxn ang="T123">
                    <a:pos x="T22" y="T23"/>
                  </a:cxn>
                  <a:cxn ang="T124">
                    <a:pos x="T24" y="T25"/>
                  </a:cxn>
                  <a:cxn ang="T125">
                    <a:pos x="T26" y="T27"/>
                  </a:cxn>
                  <a:cxn ang="T126">
                    <a:pos x="T28" y="T29"/>
                  </a:cxn>
                  <a:cxn ang="T127">
                    <a:pos x="T30" y="T31"/>
                  </a:cxn>
                  <a:cxn ang="T128">
                    <a:pos x="T32" y="T33"/>
                  </a:cxn>
                  <a:cxn ang="T129">
                    <a:pos x="T34" y="T35"/>
                  </a:cxn>
                  <a:cxn ang="T130">
                    <a:pos x="T36" y="T37"/>
                  </a:cxn>
                  <a:cxn ang="T131">
                    <a:pos x="T38" y="T39"/>
                  </a:cxn>
                  <a:cxn ang="T132">
                    <a:pos x="T40" y="T41"/>
                  </a:cxn>
                  <a:cxn ang="T133">
                    <a:pos x="T42" y="T43"/>
                  </a:cxn>
                  <a:cxn ang="T134">
                    <a:pos x="T44" y="T45"/>
                  </a:cxn>
                  <a:cxn ang="T135">
                    <a:pos x="T46" y="T47"/>
                  </a:cxn>
                  <a:cxn ang="T136">
                    <a:pos x="T48" y="T49"/>
                  </a:cxn>
                  <a:cxn ang="T137">
                    <a:pos x="T50" y="T51"/>
                  </a:cxn>
                  <a:cxn ang="T138">
                    <a:pos x="T52" y="T53"/>
                  </a:cxn>
                  <a:cxn ang="T139">
                    <a:pos x="T54" y="T55"/>
                  </a:cxn>
                  <a:cxn ang="T140">
                    <a:pos x="T56" y="T57"/>
                  </a:cxn>
                  <a:cxn ang="T141">
                    <a:pos x="T58" y="T59"/>
                  </a:cxn>
                  <a:cxn ang="T142">
                    <a:pos x="T60" y="T61"/>
                  </a:cxn>
                  <a:cxn ang="T143">
                    <a:pos x="T62" y="T63"/>
                  </a:cxn>
                  <a:cxn ang="T144">
                    <a:pos x="T64" y="T65"/>
                  </a:cxn>
                  <a:cxn ang="T145">
                    <a:pos x="T66" y="T67"/>
                  </a:cxn>
                  <a:cxn ang="T146">
                    <a:pos x="T68" y="T69"/>
                  </a:cxn>
                  <a:cxn ang="T147">
                    <a:pos x="T70" y="T71"/>
                  </a:cxn>
                  <a:cxn ang="T148">
                    <a:pos x="T72" y="T73"/>
                  </a:cxn>
                  <a:cxn ang="T149">
                    <a:pos x="T74" y="T75"/>
                  </a:cxn>
                  <a:cxn ang="T150">
                    <a:pos x="T76" y="T77"/>
                  </a:cxn>
                  <a:cxn ang="T151">
                    <a:pos x="T78" y="T79"/>
                  </a:cxn>
                  <a:cxn ang="T152">
                    <a:pos x="T80" y="T81"/>
                  </a:cxn>
                  <a:cxn ang="T153">
                    <a:pos x="T82" y="T83"/>
                  </a:cxn>
                  <a:cxn ang="T154">
                    <a:pos x="T84" y="T85"/>
                  </a:cxn>
                  <a:cxn ang="T155">
                    <a:pos x="T86" y="T87"/>
                  </a:cxn>
                  <a:cxn ang="T156">
                    <a:pos x="T88" y="T89"/>
                  </a:cxn>
                  <a:cxn ang="T157">
                    <a:pos x="T90" y="T91"/>
                  </a:cxn>
                  <a:cxn ang="T158">
                    <a:pos x="T92" y="T93"/>
                  </a:cxn>
                  <a:cxn ang="T159">
                    <a:pos x="T94" y="T95"/>
                  </a:cxn>
                  <a:cxn ang="T160">
                    <a:pos x="T96" y="T97"/>
                  </a:cxn>
                  <a:cxn ang="T161">
                    <a:pos x="T98" y="T99"/>
                  </a:cxn>
                  <a:cxn ang="T162">
                    <a:pos x="T100" y="T101"/>
                  </a:cxn>
                  <a:cxn ang="T163">
                    <a:pos x="T102" y="T103"/>
                  </a:cxn>
                  <a:cxn ang="T164">
                    <a:pos x="T104" y="T105"/>
                  </a:cxn>
                  <a:cxn ang="T165">
                    <a:pos x="T106" y="T107"/>
                  </a:cxn>
                  <a:cxn ang="T166">
                    <a:pos x="T108" y="T109"/>
                  </a:cxn>
                  <a:cxn ang="T167">
                    <a:pos x="T110" y="T111"/>
                  </a:cxn>
                </a:cxnLst>
                <a:rect l="T168" t="T169" r="T170" b="T171"/>
                <a:pathLst>
                  <a:path w="1363" h="1220">
                    <a:moveTo>
                      <a:pt x="269" y="1127"/>
                    </a:moveTo>
                    <a:cubicBezTo>
                      <a:pt x="252" y="1110"/>
                      <a:pt x="231" y="1096"/>
                      <a:pt x="214" y="1079"/>
                    </a:cubicBezTo>
                    <a:cubicBezTo>
                      <a:pt x="201" y="1066"/>
                      <a:pt x="192" y="1055"/>
                      <a:pt x="176" y="1044"/>
                    </a:cubicBezTo>
                    <a:cubicBezTo>
                      <a:pt x="166" y="1030"/>
                      <a:pt x="158" y="1008"/>
                      <a:pt x="144" y="999"/>
                    </a:cubicBezTo>
                    <a:cubicBezTo>
                      <a:pt x="140" y="986"/>
                      <a:pt x="137" y="980"/>
                      <a:pt x="128" y="970"/>
                    </a:cubicBezTo>
                    <a:cubicBezTo>
                      <a:pt x="124" y="955"/>
                      <a:pt x="112" y="950"/>
                      <a:pt x="102" y="938"/>
                    </a:cubicBezTo>
                    <a:cubicBezTo>
                      <a:pt x="95" y="929"/>
                      <a:pt x="93" y="918"/>
                      <a:pt x="86" y="909"/>
                    </a:cubicBezTo>
                    <a:cubicBezTo>
                      <a:pt x="79" y="887"/>
                      <a:pt x="61" y="871"/>
                      <a:pt x="54" y="848"/>
                    </a:cubicBezTo>
                    <a:cubicBezTo>
                      <a:pt x="53" y="825"/>
                      <a:pt x="60" y="795"/>
                      <a:pt x="41" y="778"/>
                    </a:cubicBezTo>
                    <a:cubicBezTo>
                      <a:pt x="35" y="759"/>
                      <a:pt x="28" y="739"/>
                      <a:pt x="22" y="720"/>
                    </a:cubicBezTo>
                    <a:cubicBezTo>
                      <a:pt x="23" y="680"/>
                      <a:pt x="0" y="525"/>
                      <a:pt x="45" y="468"/>
                    </a:cubicBezTo>
                    <a:cubicBezTo>
                      <a:pt x="48" y="454"/>
                      <a:pt x="51" y="451"/>
                      <a:pt x="61" y="442"/>
                    </a:cubicBezTo>
                    <a:cubicBezTo>
                      <a:pt x="66" y="418"/>
                      <a:pt x="59" y="356"/>
                      <a:pt x="89" y="346"/>
                    </a:cubicBezTo>
                    <a:cubicBezTo>
                      <a:pt x="98" y="333"/>
                      <a:pt x="98" y="318"/>
                      <a:pt x="109" y="308"/>
                    </a:cubicBezTo>
                    <a:cubicBezTo>
                      <a:pt x="113" y="294"/>
                      <a:pt x="113" y="279"/>
                      <a:pt x="118" y="266"/>
                    </a:cubicBezTo>
                    <a:cubicBezTo>
                      <a:pt x="121" y="259"/>
                      <a:pt x="146" y="236"/>
                      <a:pt x="153" y="231"/>
                    </a:cubicBezTo>
                    <a:cubicBezTo>
                      <a:pt x="159" y="215"/>
                      <a:pt x="173" y="212"/>
                      <a:pt x="185" y="202"/>
                    </a:cubicBezTo>
                    <a:cubicBezTo>
                      <a:pt x="187" y="200"/>
                      <a:pt x="190" y="198"/>
                      <a:pt x="192" y="196"/>
                    </a:cubicBezTo>
                    <a:cubicBezTo>
                      <a:pt x="194" y="193"/>
                      <a:pt x="195" y="189"/>
                      <a:pt x="198" y="186"/>
                    </a:cubicBezTo>
                    <a:cubicBezTo>
                      <a:pt x="206" y="178"/>
                      <a:pt x="217" y="179"/>
                      <a:pt x="224" y="170"/>
                    </a:cubicBezTo>
                    <a:cubicBezTo>
                      <a:pt x="234" y="157"/>
                      <a:pt x="240" y="150"/>
                      <a:pt x="256" y="144"/>
                    </a:cubicBezTo>
                    <a:cubicBezTo>
                      <a:pt x="263" y="133"/>
                      <a:pt x="269" y="129"/>
                      <a:pt x="281" y="125"/>
                    </a:cubicBezTo>
                    <a:cubicBezTo>
                      <a:pt x="299" y="109"/>
                      <a:pt x="315" y="91"/>
                      <a:pt x="339" y="84"/>
                    </a:cubicBezTo>
                    <a:cubicBezTo>
                      <a:pt x="357" y="63"/>
                      <a:pt x="376" y="57"/>
                      <a:pt x="403" y="52"/>
                    </a:cubicBezTo>
                    <a:cubicBezTo>
                      <a:pt x="448" y="0"/>
                      <a:pt x="559" y="15"/>
                      <a:pt x="614" y="13"/>
                    </a:cubicBezTo>
                    <a:cubicBezTo>
                      <a:pt x="713" y="2"/>
                      <a:pt x="813" y="15"/>
                      <a:pt x="912" y="20"/>
                    </a:cubicBezTo>
                    <a:cubicBezTo>
                      <a:pt x="955" y="34"/>
                      <a:pt x="1013" y="31"/>
                      <a:pt x="1053" y="32"/>
                    </a:cubicBezTo>
                    <a:cubicBezTo>
                      <a:pt x="1064" y="37"/>
                      <a:pt x="1076" y="38"/>
                      <a:pt x="1088" y="42"/>
                    </a:cubicBezTo>
                    <a:cubicBezTo>
                      <a:pt x="1098" y="49"/>
                      <a:pt x="1108" y="54"/>
                      <a:pt x="1120" y="58"/>
                    </a:cubicBezTo>
                    <a:cubicBezTo>
                      <a:pt x="1144" y="74"/>
                      <a:pt x="1110" y="53"/>
                      <a:pt x="1145" y="68"/>
                    </a:cubicBezTo>
                    <a:cubicBezTo>
                      <a:pt x="1158" y="74"/>
                      <a:pt x="1167" y="86"/>
                      <a:pt x="1181" y="90"/>
                    </a:cubicBezTo>
                    <a:cubicBezTo>
                      <a:pt x="1193" y="98"/>
                      <a:pt x="1190" y="106"/>
                      <a:pt x="1200" y="116"/>
                    </a:cubicBezTo>
                    <a:cubicBezTo>
                      <a:pt x="1214" y="130"/>
                      <a:pt x="1246" y="133"/>
                      <a:pt x="1264" y="138"/>
                    </a:cubicBezTo>
                    <a:cubicBezTo>
                      <a:pt x="1274" y="155"/>
                      <a:pt x="1262" y="177"/>
                      <a:pt x="1283" y="183"/>
                    </a:cubicBezTo>
                    <a:cubicBezTo>
                      <a:pt x="1291" y="195"/>
                      <a:pt x="1304" y="200"/>
                      <a:pt x="1318" y="205"/>
                    </a:cubicBezTo>
                    <a:cubicBezTo>
                      <a:pt x="1319" y="236"/>
                      <a:pt x="1313" y="331"/>
                      <a:pt x="1341" y="359"/>
                    </a:cubicBezTo>
                    <a:cubicBezTo>
                      <a:pt x="1351" y="390"/>
                      <a:pt x="1341" y="424"/>
                      <a:pt x="1350" y="455"/>
                    </a:cubicBezTo>
                    <a:cubicBezTo>
                      <a:pt x="1353" y="476"/>
                      <a:pt x="1356" y="498"/>
                      <a:pt x="1360" y="519"/>
                    </a:cubicBezTo>
                    <a:cubicBezTo>
                      <a:pt x="1358" y="555"/>
                      <a:pt x="1363" y="565"/>
                      <a:pt x="1347" y="589"/>
                    </a:cubicBezTo>
                    <a:cubicBezTo>
                      <a:pt x="1344" y="635"/>
                      <a:pt x="1342" y="661"/>
                      <a:pt x="1344" y="708"/>
                    </a:cubicBezTo>
                    <a:cubicBezTo>
                      <a:pt x="1342" y="761"/>
                      <a:pt x="1358" y="806"/>
                      <a:pt x="1315" y="836"/>
                    </a:cubicBezTo>
                    <a:cubicBezTo>
                      <a:pt x="1304" y="853"/>
                      <a:pt x="1290" y="869"/>
                      <a:pt x="1277" y="884"/>
                    </a:cubicBezTo>
                    <a:cubicBezTo>
                      <a:pt x="1273" y="908"/>
                      <a:pt x="1268" y="934"/>
                      <a:pt x="1254" y="954"/>
                    </a:cubicBezTo>
                    <a:cubicBezTo>
                      <a:pt x="1251" y="965"/>
                      <a:pt x="1246" y="972"/>
                      <a:pt x="1238" y="980"/>
                    </a:cubicBezTo>
                    <a:cubicBezTo>
                      <a:pt x="1225" y="1020"/>
                      <a:pt x="1189" y="1055"/>
                      <a:pt x="1158" y="1082"/>
                    </a:cubicBezTo>
                    <a:cubicBezTo>
                      <a:pt x="1150" y="1107"/>
                      <a:pt x="1147" y="1106"/>
                      <a:pt x="1123" y="1117"/>
                    </a:cubicBezTo>
                    <a:cubicBezTo>
                      <a:pt x="1108" y="1134"/>
                      <a:pt x="1083" y="1148"/>
                      <a:pt x="1062" y="1156"/>
                    </a:cubicBezTo>
                    <a:cubicBezTo>
                      <a:pt x="1036" y="1196"/>
                      <a:pt x="987" y="1189"/>
                      <a:pt x="944" y="1191"/>
                    </a:cubicBezTo>
                    <a:cubicBezTo>
                      <a:pt x="936" y="1192"/>
                      <a:pt x="928" y="1191"/>
                      <a:pt x="921" y="1194"/>
                    </a:cubicBezTo>
                    <a:cubicBezTo>
                      <a:pt x="914" y="1197"/>
                      <a:pt x="910" y="1207"/>
                      <a:pt x="902" y="1207"/>
                    </a:cubicBezTo>
                    <a:cubicBezTo>
                      <a:pt x="871" y="1208"/>
                      <a:pt x="840" y="1209"/>
                      <a:pt x="809" y="1210"/>
                    </a:cubicBezTo>
                    <a:cubicBezTo>
                      <a:pt x="790" y="1215"/>
                      <a:pt x="776" y="1217"/>
                      <a:pt x="755" y="1220"/>
                    </a:cubicBezTo>
                    <a:cubicBezTo>
                      <a:pt x="661" y="1219"/>
                      <a:pt x="567" y="1219"/>
                      <a:pt x="473" y="1216"/>
                    </a:cubicBezTo>
                    <a:cubicBezTo>
                      <a:pt x="417" y="1214"/>
                      <a:pt x="369" y="1175"/>
                      <a:pt x="320" y="1159"/>
                    </a:cubicBezTo>
                    <a:cubicBezTo>
                      <a:pt x="307" y="1146"/>
                      <a:pt x="277" y="1141"/>
                      <a:pt x="269" y="1133"/>
                    </a:cubicBezTo>
                    <a:cubicBezTo>
                      <a:pt x="268" y="1132"/>
                      <a:pt x="269" y="1129"/>
                      <a:pt x="269" y="1127"/>
                    </a:cubicBezTo>
                    <a:close/>
                  </a:path>
                </a:pathLst>
              </a:custGeom>
              <a:solidFill>
                <a:srgbClr val="FFC1C1"/>
              </a:solidFill>
              <a:ln w="19050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56" name="Freeform 187"/>
              <p:cNvSpPr>
                <a:spLocks/>
              </p:cNvSpPr>
              <p:nvPr/>
            </p:nvSpPr>
            <p:spPr bwMode="auto">
              <a:xfrm>
                <a:off x="363" y="603"/>
                <a:ext cx="382" cy="310"/>
              </a:xfrm>
              <a:custGeom>
                <a:avLst/>
                <a:gdLst>
                  <a:gd name="T0" fmla="*/ 8 w 500"/>
                  <a:gd name="T1" fmla="*/ 173 h 445"/>
                  <a:gd name="T2" fmla="*/ 0 w 500"/>
                  <a:gd name="T3" fmla="*/ 159 h 445"/>
                  <a:gd name="T4" fmla="*/ 18 w 500"/>
                  <a:gd name="T5" fmla="*/ 95 h 445"/>
                  <a:gd name="T6" fmla="*/ 21 w 500"/>
                  <a:gd name="T7" fmla="*/ 90 h 445"/>
                  <a:gd name="T8" fmla="*/ 22 w 500"/>
                  <a:gd name="T9" fmla="*/ 78 h 445"/>
                  <a:gd name="T10" fmla="*/ 53 w 500"/>
                  <a:gd name="T11" fmla="*/ 47 h 445"/>
                  <a:gd name="T12" fmla="*/ 77 w 500"/>
                  <a:gd name="T13" fmla="*/ 31 h 445"/>
                  <a:gd name="T14" fmla="*/ 103 w 500"/>
                  <a:gd name="T15" fmla="*/ 18 h 445"/>
                  <a:gd name="T16" fmla="*/ 136 w 500"/>
                  <a:gd name="T17" fmla="*/ 1 h 445"/>
                  <a:gd name="T18" fmla="*/ 305 w 500"/>
                  <a:gd name="T19" fmla="*/ 11 h 445"/>
                  <a:gd name="T20" fmla="*/ 325 w 500"/>
                  <a:gd name="T21" fmla="*/ 40 h 445"/>
                  <a:gd name="T22" fmla="*/ 342 w 500"/>
                  <a:gd name="T23" fmla="*/ 47 h 445"/>
                  <a:gd name="T24" fmla="*/ 356 w 500"/>
                  <a:gd name="T25" fmla="*/ 56 h 445"/>
                  <a:gd name="T26" fmla="*/ 371 w 500"/>
                  <a:gd name="T27" fmla="*/ 85 h 445"/>
                  <a:gd name="T28" fmla="*/ 367 w 500"/>
                  <a:gd name="T29" fmla="*/ 189 h 445"/>
                  <a:gd name="T30" fmla="*/ 356 w 500"/>
                  <a:gd name="T31" fmla="*/ 207 h 445"/>
                  <a:gd name="T32" fmla="*/ 342 w 500"/>
                  <a:gd name="T33" fmla="*/ 232 h 445"/>
                  <a:gd name="T34" fmla="*/ 338 w 500"/>
                  <a:gd name="T35" fmla="*/ 242 h 445"/>
                  <a:gd name="T36" fmla="*/ 326 w 500"/>
                  <a:gd name="T37" fmla="*/ 249 h 445"/>
                  <a:gd name="T38" fmla="*/ 312 w 500"/>
                  <a:gd name="T39" fmla="*/ 264 h 445"/>
                  <a:gd name="T40" fmla="*/ 306 w 500"/>
                  <a:gd name="T41" fmla="*/ 269 h 445"/>
                  <a:gd name="T42" fmla="*/ 290 w 500"/>
                  <a:gd name="T43" fmla="*/ 286 h 445"/>
                  <a:gd name="T44" fmla="*/ 235 w 500"/>
                  <a:gd name="T45" fmla="*/ 301 h 445"/>
                  <a:gd name="T46" fmla="*/ 125 w 500"/>
                  <a:gd name="T47" fmla="*/ 299 h 445"/>
                  <a:gd name="T48" fmla="*/ 108 w 500"/>
                  <a:gd name="T49" fmla="*/ 290 h 445"/>
                  <a:gd name="T50" fmla="*/ 70 w 500"/>
                  <a:gd name="T51" fmla="*/ 268 h 445"/>
                  <a:gd name="T52" fmla="*/ 55 w 500"/>
                  <a:gd name="T53" fmla="*/ 254 h 445"/>
                  <a:gd name="T54" fmla="*/ 21 w 500"/>
                  <a:gd name="T55" fmla="*/ 212 h 445"/>
                  <a:gd name="T56" fmla="*/ 8 w 500"/>
                  <a:gd name="T57" fmla="*/ 173 h 445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w 500"/>
                  <a:gd name="T88" fmla="*/ 0 h 445"/>
                  <a:gd name="T89" fmla="*/ 500 w 500"/>
                  <a:gd name="T90" fmla="*/ 445 h 445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T87" t="T88" r="T89" b="T90"/>
                <a:pathLst>
                  <a:path w="500" h="445">
                    <a:moveTo>
                      <a:pt x="10" y="249"/>
                    </a:moveTo>
                    <a:cubicBezTo>
                      <a:pt x="5" y="242"/>
                      <a:pt x="3" y="236"/>
                      <a:pt x="0" y="228"/>
                    </a:cubicBezTo>
                    <a:cubicBezTo>
                      <a:pt x="4" y="194"/>
                      <a:pt x="1" y="162"/>
                      <a:pt x="24" y="136"/>
                    </a:cubicBezTo>
                    <a:cubicBezTo>
                      <a:pt x="25" y="134"/>
                      <a:pt x="26" y="131"/>
                      <a:pt x="27" y="129"/>
                    </a:cubicBezTo>
                    <a:cubicBezTo>
                      <a:pt x="28" y="123"/>
                      <a:pt x="27" y="117"/>
                      <a:pt x="29" y="112"/>
                    </a:cubicBezTo>
                    <a:cubicBezTo>
                      <a:pt x="31" y="104"/>
                      <a:pt x="63" y="77"/>
                      <a:pt x="70" y="67"/>
                    </a:cubicBezTo>
                    <a:cubicBezTo>
                      <a:pt x="74" y="53"/>
                      <a:pt x="89" y="50"/>
                      <a:pt x="101" y="45"/>
                    </a:cubicBezTo>
                    <a:cubicBezTo>
                      <a:pt x="106" y="28"/>
                      <a:pt x="120" y="30"/>
                      <a:pt x="135" y="26"/>
                    </a:cubicBezTo>
                    <a:cubicBezTo>
                      <a:pt x="150" y="15"/>
                      <a:pt x="160" y="7"/>
                      <a:pt x="178" y="2"/>
                    </a:cubicBezTo>
                    <a:cubicBezTo>
                      <a:pt x="408" y="4"/>
                      <a:pt x="304" y="0"/>
                      <a:pt x="399" y="16"/>
                    </a:cubicBezTo>
                    <a:cubicBezTo>
                      <a:pt x="414" y="27"/>
                      <a:pt x="415" y="44"/>
                      <a:pt x="425" y="57"/>
                    </a:cubicBezTo>
                    <a:cubicBezTo>
                      <a:pt x="430" y="63"/>
                      <a:pt x="440" y="65"/>
                      <a:pt x="447" y="67"/>
                    </a:cubicBezTo>
                    <a:cubicBezTo>
                      <a:pt x="452" y="76"/>
                      <a:pt x="458" y="75"/>
                      <a:pt x="466" y="81"/>
                    </a:cubicBezTo>
                    <a:cubicBezTo>
                      <a:pt x="470" y="97"/>
                      <a:pt x="473" y="110"/>
                      <a:pt x="485" y="122"/>
                    </a:cubicBezTo>
                    <a:cubicBezTo>
                      <a:pt x="499" y="169"/>
                      <a:pt x="500" y="225"/>
                      <a:pt x="480" y="271"/>
                    </a:cubicBezTo>
                    <a:cubicBezTo>
                      <a:pt x="478" y="286"/>
                      <a:pt x="479" y="290"/>
                      <a:pt x="466" y="297"/>
                    </a:cubicBezTo>
                    <a:cubicBezTo>
                      <a:pt x="459" y="307"/>
                      <a:pt x="453" y="321"/>
                      <a:pt x="447" y="333"/>
                    </a:cubicBezTo>
                    <a:cubicBezTo>
                      <a:pt x="445" y="338"/>
                      <a:pt x="446" y="344"/>
                      <a:pt x="442" y="348"/>
                    </a:cubicBezTo>
                    <a:cubicBezTo>
                      <a:pt x="438" y="352"/>
                      <a:pt x="427" y="357"/>
                      <a:pt x="427" y="357"/>
                    </a:cubicBezTo>
                    <a:cubicBezTo>
                      <a:pt x="419" y="370"/>
                      <a:pt x="425" y="362"/>
                      <a:pt x="408" y="379"/>
                    </a:cubicBezTo>
                    <a:cubicBezTo>
                      <a:pt x="406" y="381"/>
                      <a:pt x="401" y="386"/>
                      <a:pt x="401" y="386"/>
                    </a:cubicBezTo>
                    <a:cubicBezTo>
                      <a:pt x="397" y="400"/>
                      <a:pt x="389" y="401"/>
                      <a:pt x="379" y="410"/>
                    </a:cubicBezTo>
                    <a:cubicBezTo>
                      <a:pt x="348" y="437"/>
                      <a:pt x="369" y="428"/>
                      <a:pt x="307" y="432"/>
                    </a:cubicBezTo>
                    <a:cubicBezTo>
                      <a:pt x="261" y="445"/>
                      <a:pt x="209" y="443"/>
                      <a:pt x="163" y="429"/>
                    </a:cubicBezTo>
                    <a:cubicBezTo>
                      <a:pt x="156" y="424"/>
                      <a:pt x="149" y="423"/>
                      <a:pt x="142" y="417"/>
                    </a:cubicBezTo>
                    <a:cubicBezTo>
                      <a:pt x="125" y="403"/>
                      <a:pt x="112" y="389"/>
                      <a:pt x="91" y="384"/>
                    </a:cubicBezTo>
                    <a:cubicBezTo>
                      <a:pt x="86" y="374"/>
                      <a:pt x="79" y="373"/>
                      <a:pt x="72" y="364"/>
                    </a:cubicBezTo>
                    <a:cubicBezTo>
                      <a:pt x="56" y="343"/>
                      <a:pt x="49" y="320"/>
                      <a:pt x="27" y="304"/>
                    </a:cubicBezTo>
                    <a:cubicBezTo>
                      <a:pt x="18" y="282"/>
                      <a:pt x="10" y="275"/>
                      <a:pt x="10" y="249"/>
                    </a:cubicBezTo>
                    <a:close/>
                  </a:path>
                </a:pathLst>
              </a:custGeom>
              <a:solidFill>
                <a:srgbClr val="A6A6A6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</p:grpSp>
        <p:sp>
          <p:nvSpPr>
            <p:cNvPr id="54" name="5-Point Star 53"/>
            <p:cNvSpPr/>
            <p:nvPr/>
          </p:nvSpPr>
          <p:spPr>
            <a:xfrm>
              <a:off x="4967035" y="3144480"/>
              <a:ext cx="201217" cy="201217"/>
            </a:xfrm>
            <a:prstGeom prst="star5">
              <a:avLst/>
            </a:prstGeom>
            <a:solidFill>
              <a:srgbClr val="FF00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cxnSp>
        <p:nvCxnSpPr>
          <p:cNvPr id="62" name="Straight Arrow Connector 61"/>
          <p:cNvCxnSpPr/>
          <p:nvPr/>
        </p:nvCxnSpPr>
        <p:spPr>
          <a:xfrm flipV="1">
            <a:off x="4301964" y="3839966"/>
            <a:ext cx="706228" cy="229912"/>
          </a:xfrm>
          <a:prstGeom prst="straightConnector1">
            <a:avLst/>
          </a:prstGeom>
          <a:ln w="38100">
            <a:solidFill>
              <a:srgbClr val="000000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Straight Arrow Connector 62"/>
          <p:cNvCxnSpPr/>
          <p:nvPr/>
        </p:nvCxnSpPr>
        <p:spPr>
          <a:xfrm>
            <a:off x="4270970" y="4293096"/>
            <a:ext cx="648072" cy="504056"/>
          </a:xfrm>
          <a:prstGeom prst="straightConnector1">
            <a:avLst/>
          </a:prstGeom>
          <a:ln w="38100">
            <a:solidFill>
              <a:srgbClr val="000000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6" name="Group 23"/>
          <p:cNvGrpSpPr/>
          <p:nvPr/>
        </p:nvGrpSpPr>
        <p:grpSpPr>
          <a:xfrm>
            <a:off x="5020911" y="1647696"/>
            <a:ext cx="987288" cy="903975"/>
            <a:chOff x="4701948" y="2692493"/>
            <a:chExt cx="987288" cy="903975"/>
          </a:xfrm>
        </p:grpSpPr>
        <p:grpSp>
          <p:nvGrpSpPr>
            <p:cNvPr id="67" name="Group 193"/>
            <p:cNvGrpSpPr>
              <a:grpSpLocks/>
            </p:cNvGrpSpPr>
            <p:nvPr/>
          </p:nvGrpSpPr>
          <p:grpSpPr bwMode="auto">
            <a:xfrm>
              <a:off x="4701948" y="2692493"/>
              <a:ext cx="987288" cy="903975"/>
              <a:chOff x="311" y="500"/>
              <a:chExt cx="474" cy="434"/>
            </a:xfrm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grpSpPr>
          <p:sp>
            <p:nvSpPr>
              <p:cNvPr id="69" name="Freeform 186"/>
              <p:cNvSpPr>
                <a:spLocks/>
              </p:cNvSpPr>
              <p:nvPr/>
            </p:nvSpPr>
            <p:spPr bwMode="auto">
              <a:xfrm>
                <a:off x="311" y="500"/>
                <a:ext cx="474" cy="434"/>
              </a:xfrm>
              <a:custGeom>
                <a:avLst/>
                <a:gdLst>
                  <a:gd name="T0" fmla="*/ 94 w 1363"/>
                  <a:gd name="T1" fmla="*/ 401 h 1220"/>
                  <a:gd name="T2" fmla="*/ 74 w 1363"/>
                  <a:gd name="T3" fmla="*/ 384 h 1220"/>
                  <a:gd name="T4" fmla="*/ 61 w 1363"/>
                  <a:gd name="T5" fmla="*/ 371 h 1220"/>
                  <a:gd name="T6" fmla="*/ 50 w 1363"/>
                  <a:gd name="T7" fmla="*/ 355 h 1220"/>
                  <a:gd name="T8" fmla="*/ 45 w 1363"/>
                  <a:gd name="T9" fmla="*/ 345 h 1220"/>
                  <a:gd name="T10" fmla="*/ 35 w 1363"/>
                  <a:gd name="T11" fmla="*/ 334 h 1220"/>
                  <a:gd name="T12" fmla="*/ 30 w 1363"/>
                  <a:gd name="T13" fmla="*/ 323 h 1220"/>
                  <a:gd name="T14" fmla="*/ 19 w 1363"/>
                  <a:gd name="T15" fmla="*/ 302 h 1220"/>
                  <a:gd name="T16" fmla="*/ 14 w 1363"/>
                  <a:gd name="T17" fmla="*/ 277 h 1220"/>
                  <a:gd name="T18" fmla="*/ 8 w 1363"/>
                  <a:gd name="T19" fmla="*/ 256 h 1220"/>
                  <a:gd name="T20" fmla="*/ 16 w 1363"/>
                  <a:gd name="T21" fmla="*/ 166 h 1220"/>
                  <a:gd name="T22" fmla="*/ 21 w 1363"/>
                  <a:gd name="T23" fmla="*/ 157 h 1220"/>
                  <a:gd name="T24" fmla="*/ 31 w 1363"/>
                  <a:gd name="T25" fmla="*/ 123 h 1220"/>
                  <a:gd name="T26" fmla="*/ 38 w 1363"/>
                  <a:gd name="T27" fmla="*/ 110 h 1220"/>
                  <a:gd name="T28" fmla="*/ 41 w 1363"/>
                  <a:gd name="T29" fmla="*/ 95 h 1220"/>
                  <a:gd name="T30" fmla="*/ 53 w 1363"/>
                  <a:gd name="T31" fmla="*/ 82 h 1220"/>
                  <a:gd name="T32" fmla="*/ 64 w 1363"/>
                  <a:gd name="T33" fmla="*/ 72 h 1220"/>
                  <a:gd name="T34" fmla="*/ 67 w 1363"/>
                  <a:gd name="T35" fmla="*/ 70 h 1220"/>
                  <a:gd name="T36" fmla="*/ 69 w 1363"/>
                  <a:gd name="T37" fmla="*/ 66 h 1220"/>
                  <a:gd name="T38" fmla="*/ 78 w 1363"/>
                  <a:gd name="T39" fmla="*/ 60 h 1220"/>
                  <a:gd name="T40" fmla="*/ 89 w 1363"/>
                  <a:gd name="T41" fmla="*/ 51 h 1220"/>
                  <a:gd name="T42" fmla="*/ 98 w 1363"/>
                  <a:gd name="T43" fmla="*/ 44 h 1220"/>
                  <a:gd name="T44" fmla="*/ 118 w 1363"/>
                  <a:gd name="T45" fmla="*/ 30 h 1220"/>
                  <a:gd name="T46" fmla="*/ 140 w 1363"/>
                  <a:gd name="T47" fmla="*/ 18 h 1220"/>
                  <a:gd name="T48" fmla="*/ 214 w 1363"/>
                  <a:gd name="T49" fmla="*/ 5 h 1220"/>
                  <a:gd name="T50" fmla="*/ 317 w 1363"/>
                  <a:gd name="T51" fmla="*/ 7 h 1220"/>
                  <a:gd name="T52" fmla="*/ 366 w 1363"/>
                  <a:gd name="T53" fmla="*/ 11 h 1220"/>
                  <a:gd name="T54" fmla="*/ 378 w 1363"/>
                  <a:gd name="T55" fmla="*/ 15 h 1220"/>
                  <a:gd name="T56" fmla="*/ 389 w 1363"/>
                  <a:gd name="T57" fmla="*/ 21 h 1220"/>
                  <a:gd name="T58" fmla="*/ 398 w 1363"/>
                  <a:gd name="T59" fmla="*/ 24 h 1220"/>
                  <a:gd name="T60" fmla="*/ 411 w 1363"/>
                  <a:gd name="T61" fmla="*/ 32 h 1220"/>
                  <a:gd name="T62" fmla="*/ 417 w 1363"/>
                  <a:gd name="T63" fmla="*/ 41 h 1220"/>
                  <a:gd name="T64" fmla="*/ 440 w 1363"/>
                  <a:gd name="T65" fmla="*/ 49 h 1220"/>
                  <a:gd name="T66" fmla="*/ 446 w 1363"/>
                  <a:gd name="T67" fmla="*/ 65 h 1220"/>
                  <a:gd name="T68" fmla="*/ 458 w 1363"/>
                  <a:gd name="T69" fmla="*/ 73 h 1220"/>
                  <a:gd name="T70" fmla="*/ 466 w 1363"/>
                  <a:gd name="T71" fmla="*/ 128 h 1220"/>
                  <a:gd name="T72" fmla="*/ 469 w 1363"/>
                  <a:gd name="T73" fmla="*/ 162 h 1220"/>
                  <a:gd name="T74" fmla="*/ 473 w 1363"/>
                  <a:gd name="T75" fmla="*/ 185 h 1220"/>
                  <a:gd name="T76" fmla="*/ 468 w 1363"/>
                  <a:gd name="T77" fmla="*/ 210 h 1220"/>
                  <a:gd name="T78" fmla="*/ 467 w 1363"/>
                  <a:gd name="T79" fmla="*/ 252 h 1220"/>
                  <a:gd name="T80" fmla="*/ 457 w 1363"/>
                  <a:gd name="T81" fmla="*/ 297 h 1220"/>
                  <a:gd name="T82" fmla="*/ 444 w 1363"/>
                  <a:gd name="T83" fmla="*/ 314 h 1220"/>
                  <a:gd name="T84" fmla="*/ 436 w 1363"/>
                  <a:gd name="T85" fmla="*/ 339 h 1220"/>
                  <a:gd name="T86" fmla="*/ 431 w 1363"/>
                  <a:gd name="T87" fmla="*/ 349 h 1220"/>
                  <a:gd name="T88" fmla="*/ 403 w 1363"/>
                  <a:gd name="T89" fmla="*/ 385 h 1220"/>
                  <a:gd name="T90" fmla="*/ 391 w 1363"/>
                  <a:gd name="T91" fmla="*/ 397 h 1220"/>
                  <a:gd name="T92" fmla="*/ 369 w 1363"/>
                  <a:gd name="T93" fmla="*/ 411 h 1220"/>
                  <a:gd name="T94" fmla="*/ 328 w 1363"/>
                  <a:gd name="T95" fmla="*/ 424 h 1220"/>
                  <a:gd name="T96" fmla="*/ 320 w 1363"/>
                  <a:gd name="T97" fmla="*/ 425 h 1220"/>
                  <a:gd name="T98" fmla="*/ 314 w 1363"/>
                  <a:gd name="T99" fmla="*/ 429 h 1220"/>
                  <a:gd name="T100" fmla="*/ 281 w 1363"/>
                  <a:gd name="T101" fmla="*/ 430 h 1220"/>
                  <a:gd name="T102" fmla="*/ 263 w 1363"/>
                  <a:gd name="T103" fmla="*/ 434 h 1220"/>
                  <a:gd name="T104" fmla="*/ 164 w 1363"/>
                  <a:gd name="T105" fmla="*/ 433 h 1220"/>
                  <a:gd name="T106" fmla="*/ 111 w 1363"/>
                  <a:gd name="T107" fmla="*/ 412 h 1220"/>
                  <a:gd name="T108" fmla="*/ 94 w 1363"/>
                  <a:gd name="T109" fmla="*/ 403 h 1220"/>
                  <a:gd name="T110" fmla="*/ 94 w 1363"/>
                  <a:gd name="T111" fmla="*/ 401 h 1220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w 1363"/>
                  <a:gd name="T169" fmla="*/ 0 h 1220"/>
                  <a:gd name="T170" fmla="*/ 1363 w 1363"/>
                  <a:gd name="T171" fmla="*/ 1220 h 1220"/>
                </a:gdLst>
                <a:ahLst/>
                <a:cxnLst>
                  <a:cxn ang="T112">
                    <a:pos x="T0" y="T1"/>
                  </a:cxn>
                  <a:cxn ang="T113">
                    <a:pos x="T2" y="T3"/>
                  </a:cxn>
                  <a:cxn ang="T114">
                    <a:pos x="T4" y="T5"/>
                  </a:cxn>
                  <a:cxn ang="T115">
                    <a:pos x="T6" y="T7"/>
                  </a:cxn>
                  <a:cxn ang="T116">
                    <a:pos x="T8" y="T9"/>
                  </a:cxn>
                  <a:cxn ang="T117">
                    <a:pos x="T10" y="T11"/>
                  </a:cxn>
                  <a:cxn ang="T118">
                    <a:pos x="T12" y="T13"/>
                  </a:cxn>
                  <a:cxn ang="T119">
                    <a:pos x="T14" y="T15"/>
                  </a:cxn>
                  <a:cxn ang="T120">
                    <a:pos x="T16" y="T17"/>
                  </a:cxn>
                  <a:cxn ang="T121">
                    <a:pos x="T18" y="T19"/>
                  </a:cxn>
                  <a:cxn ang="T122">
                    <a:pos x="T20" y="T21"/>
                  </a:cxn>
                  <a:cxn ang="T123">
                    <a:pos x="T22" y="T23"/>
                  </a:cxn>
                  <a:cxn ang="T124">
                    <a:pos x="T24" y="T25"/>
                  </a:cxn>
                  <a:cxn ang="T125">
                    <a:pos x="T26" y="T27"/>
                  </a:cxn>
                  <a:cxn ang="T126">
                    <a:pos x="T28" y="T29"/>
                  </a:cxn>
                  <a:cxn ang="T127">
                    <a:pos x="T30" y="T31"/>
                  </a:cxn>
                  <a:cxn ang="T128">
                    <a:pos x="T32" y="T33"/>
                  </a:cxn>
                  <a:cxn ang="T129">
                    <a:pos x="T34" y="T35"/>
                  </a:cxn>
                  <a:cxn ang="T130">
                    <a:pos x="T36" y="T37"/>
                  </a:cxn>
                  <a:cxn ang="T131">
                    <a:pos x="T38" y="T39"/>
                  </a:cxn>
                  <a:cxn ang="T132">
                    <a:pos x="T40" y="T41"/>
                  </a:cxn>
                  <a:cxn ang="T133">
                    <a:pos x="T42" y="T43"/>
                  </a:cxn>
                  <a:cxn ang="T134">
                    <a:pos x="T44" y="T45"/>
                  </a:cxn>
                  <a:cxn ang="T135">
                    <a:pos x="T46" y="T47"/>
                  </a:cxn>
                  <a:cxn ang="T136">
                    <a:pos x="T48" y="T49"/>
                  </a:cxn>
                  <a:cxn ang="T137">
                    <a:pos x="T50" y="T51"/>
                  </a:cxn>
                  <a:cxn ang="T138">
                    <a:pos x="T52" y="T53"/>
                  </a:cxn>
                  <a:cxn ang="T139">
                    <a:pos x="T54" y="T55"/>
                  </a:cxn>
                  <a:cxn ang="T140">
                    <a:pos x="T56" y="T57"/>
                  </a:cxn>
                  <a:cxn ang="T141">
                    <a:pos x="T58" y="T59"/>
                  </a:cxn>
                  <a:cxn ang="T142">
                    <a:pos x="T60" y="T61"/>
                  </a:cxn>
                  <a:cxn ang="T143">
                    <a:pos x="T62" y="T63"/>
                  </a:cxn>
                  <a:cxn ang="T144">
                    <a:pos x="T64" y="T65"/>
                  </a:cxn>
                  <a:cxn ang="T145">
                    <a:pos x="T66" y="T67"/>
                  </a:cxn>
                  <a:cxn ang="T146">
                    <a:pos x="T68" y="T69"/>
                  </a:cxn>
                  <a:cxn ang="T147">
                    <a:pos x="T70" y="T71"/>
                  </a:cxn>
                  <a:cxn ang="T148">
                    <a:pos x="T72" y="T73"/>
                  </a:cxn>
                  <a:cxn ang="T149">
                    <a:pos x="T74" y="T75"/>
                  </a:cxn>
                  <a:cxn ang="T150">
                    <a:pos x="T76" y="T77"/>
                  </a:cxn>
                  <a:cxn ang="T151">
                    <a:pos x="T78" y="T79"/>
                  </a:cxn>
                  <a:cxn ang="T152">
                    <a:pos x="T80" y="T81"/>
                  </a:cxn>
                  <a:cxn ang="T153">
                    <a:pos x="T82" y="T83"/>
                  </a:cxn>
                  <a:cxn ang="T154">
                    <a:pos x="T84" y="T85"/>
                  </a:cxn>
                  <a:cxn ang="T155">
                    <a:pos x="T86" y="T87"/>
                  </a:cxn>
                  <a:cxn ang="T156">
                    <a:pos x="T88" y="T89"/>
                  </a:cxn>
                  <a:cxn ang="T157">
                    <a:pos x="T90" y="T91"/>
                  </a:cxn>
                  <a:cxn ang="T158">
                    <a:pos x="T92" y="T93"/>
                  </a:cxn>
                  <a:cxn ang="T159">
                    <a:pos x="T94" y="T95"/>
                  </a:cxn>
                  <a:cxn ang="T160">
                    <a:pos x="T96" y="T97"/>
                  </a:cxn>
                  <a:cxn ang="T161">
                    <a:pos x="T98" y="T99"/>
                  </a:cxn>
                  <a:cxn ang="T162">
                    <a:pos x="T100" y="T101"/>
                  </a:cxn>
                  <a:cxn ang="T163">
                    <a:pos x="T102" y="T103"/>
                  </a:cxn>
                  <a:cxn ang="T164">
                    <a:pos x="T104" y="T105"/>
                  </a:cxn>
                  <a:cxn ang="T165">
                    <a:pos x="T106" y="T107"/>
                  </a:cxn>
                  <a:cxn ang="T166">
                    <a:pos x="T108" y="T109"/>
                  </a:cxn>
                  <a:cxn ang="T167">
                    <a:pos x="T110" y="T111"/>
                  </a:cxn>
                </a:cxnLst>
                <a:rect l="T168" t="T169" r="T170" b="T171"/>
                <a:pathLst>
                  <a:path w="1363" h="1220">
                    <a:moveTo>
                      <a:pt x="269" y="1127"/>
                    </a:moveTo>
                    <a:cubicBezTo>
                      <a:pt x="252" y="1110"/>
                      <a:pt x="231" y="1096"/>
                      <a:pt x="214" y="1079"/>
                    </a:cubicBezTo>
                    <a:cubicBezTo>
                      <a:pt x="201" y="1066"/>
                      <a:pt x="192" y="1055"/>
                      <a:pt x="176" y="1044"/>
                    </a:cubicBezTo>
                    <a:cubicBezTo>
                      <a:pt x="166" y="1030"/>
                      <a:pt x="158" y="1008"/>
                      <a:pt x="144" y="999"/>
                    </a:cubicBezTo>
                    <a:cubicBezTo>
                      <a:pt x="140" y="986"/>
                      <a:pt x="137" y="980"/>
                      <a:pt x="128" y="970"/>
                    </a:cubicBezTo>
                    <a:cubicBezTo>
                      <a:pt x="124" y="955"/>
                      <a:pt x="112" y="950"/>
                      <a:pt x="102" y="938"/>
                    </a:cubicBezTo>
                    <a:cubicBezTo>
                      <a:pt x="95" y="929"/>
                      <a:pt x="93" y="918"/>
                      <a:pt x="86" y="909"/>
                    </a:cubicBezTo>
                    <a:cubicBezTo>
                      <a:pt x="79" y="887"/>
                      <a:pt x="61" y="871"/>
                      <a:pt x="54" y="848"/>
                    </a:cubicBezTo>
                    <a:cubicBezTo>
                      <a:pt x="53" y="825"/>
                      <a:pt x="60" y="795"/>
                      <a:pt x="41" y="778"/>
                    </a:cubicBezTo>
                    <a:cubicBezTo>
                      <a:pt x="35" y="759"/>
                      <a:pt x="28" y="739"/>
                      <a:pt x="22" y="720"/>
                    </a:cubicBezTo>
                    <a:cubicBezTo>
                      <a:pt x="23" y="680"/>
                      <a:pt x="0" y="525"/>
                      <a:pt x="45" y="468"/>
                    </a:cubicBezTo>
                    <a:cubicBezTo>
                      <a:pt x="48" y="454"/>
                      <a:pt x="51" y="451"/>
                      <a:pt x="61" y="442"/>
                    </a:cubicBezTo>
                    <a:cubicBezTo>
                      <a:pt x="66" y="418"/>
                      <a:pt x="59" y="356"/>
                      <a:pt x="89" y="346"/>
                    </a:cubicBezTo>
                    <a:cubicBezTo>
                      <a:pt x="98" y="333"/>
                      <a:pt x="98" y="318"/>
                      <a:pt x="109" y="308"/>
                    </a:cubicBezTo>
                    <a:cubicBezTo>
                      <a:pt x="113" y="294"/>
                      <a:pt x="113" y="279"/>
                      <a:pt x="118" y="266"/>
                    </a:cubicBezTo>
                    <a:cubicBezTo>
                      <a:pt x="121" y="259"/>
                      <a:pt x="146" y="236"/>
                      <a:pt x="153" y="231"/>
                    </a:cubicBezTo>
                    <a:cubicBezTo>
                      <a:pt x="159" y="215"/>
                      <a:pt x="173" y="212"/>
                      <a:pt x="185" y="202"/>
                    </a:cubicBezTo>
                    <a:cubicBezTo>
                      <a:pt x="187" y="200"/>
                      <a:pt x="190" y="198"/>
                      <a:pt x="192" y="196"/>
                    </a:cubicBezTo>
                    <a:cubicBezTo>
                      <a:pt x="194" y="193"/>
                      <a:pt x="195" y="189"/>
                      <a:pt x="198" y="186"/>
                    </a:cubicBezTo>
                    <a:cubicBezTo>
                      <a:pt x="206" y="178"/>
                      <a:pt x="217" y="179"/>
                      <a:pt x="224" y="170"/>
                    </a:cubicBezTo>
                    <a:cubicBezTo>
                      <a:pt x="234" y="157"/>
                      <a:pt x="240" y="150"/>
                      <a:pt x="256" y="144"/>
                    </a:cubicBezTo>
                    <a:cubicBezTo>
                      <a:pt x="263" y="133"/>
                      <a:pt x="269" y="129"/>
                      <a:pt x="281" y="125"/>
                    </a:cubicBezTo>
                    <a:cubicBezTo>
                      <a:pt x="299" y="109"/>
                      <a:pt x="315" y="91"/>
                      <a:pt x="339" y="84"/>
                    </a:cubicBezTo>
                    <a:cubicBezTo>
                      <a:pt x="357" y="63"/>
                      <a:pt x="376" y="57"/>
                      <a:pt x="403" y="52"/>
                    </a:cubicBezTo>
                    <a:cubicBezTo>
                      <a:pt x="448" y="0"/>
                      <a:pt x="559" y="15"/>
                      <a:pt x="614" y="13"/>
                    </a:cubicBezTo>
                    <a:cubicBezTo>
                      <a:pt x="713" y="2"/>
                      <a:pt x="813" y="15"/>
                      <a:pt x="912" y="20"/>
                    </a:cubicBezTo>
                    <a:cubicBezTo>
                      <a:pt x="955" y="34"/>
                      <a:pt x="1013" y="31"/>
                      <a:pt x="1053" y="32"/>
                    </a:cubicBezTo>
                    <a:cubicBezTo>
                      <a:pt x="1064" y="37"/>
                      <a:pt x="1076" y="38"/>
                      <a:pt x="1088" y="42"/>
                    </a:cubicBezTo>
                    <a:cubicBezTo>
                      <a:pt x="1098" y="49"/>
                      <a:pt x="1108" y="54"/>
                      <a:pt x="1120" y="58"/>
                    </a:cubicBezTo>
                    <a:cubicBezTo>
                      <a:pt x="1144" y="74"/>
                      <a:pt x="1110" y="53"/>
                      <a:pt x="1145" y="68"/>
                    </a:cubicBezTo>
                    <a:cubicBezTo>
                      <a:pt x="1158" y="74"/>
                      <a:pt x="1167" y="86"/>
                      <a:pt x="1181" y="90"/>
                    </a:cubicBezTo>
                    <a:cubicBezTo>
                      <a:pt x="1193" y="98"/>
                      <a:pt x="1190" y="106"/>
                      <a:pt x="1200" y="116"/>
                    </a:cubicBezTo>
                    <a:cubicBezTo>
                      <a:pt x="1214" y="130"/>
                      <a:pt x="1246" y="133"/>
                      <a:pt x="1264" y="138"/>
                    </a:cubicBezTo>
                    <a:cubicBezTo>
                      <a:pt x="1274" y="155"/>
                      <a:pt x="1262" y="177"/>
                      <a:pt x="1283" y="183"/>
                    </a:cubicBezTo>
                    <a:cubicBezTo>
                      <a:pt x="1291" y="195"/>
                      <a:pt x="1304" y="200"/>
                      <a:pt x="1318" y="205"/>
                    </a:cubicBezTo>
                    <a:cubicBezTo>
                      <a:pt x="1319" y="236"/>
                      <a:pt x="1313" y="331"/>
                      <a:pt x="1341" y="359"/>
                    </a:cubicBezTo>
                    <a:cubicBezTo>
                      <a:pt x="1351" y="390"/>
                      <a:pt x="1341" y="424"/>
                      <a:pt x="1350" y="455"/>
                    </a:cubicBezTo>
                    <a:cubicBezTo>
                      <a:pt x="1353" y="476"/>
                      <a:pt x="1356" y="498"/>
                      <a:pt x="1360" y="519"/>
                    </a:cubicBezTo>
                    <a:cubicBezTo>
                      <a:pt x="1358" y="555"/>
                      <a:pt x="1363" y="565"/>
                      <a:pt x="1347" y="589"/>
                    </a:cubicBezTo>
                    <a:cubicBezTo>
                      <a:pt x="1344" y="635"/>
                      <a:pt x="1342" y="661"/>
                      <a:pt x="1344" y="708"/>
                    </a:cubicBezTo>
                    <a:cubicBezTo>
                      <a:pt x="1342" y="761"/>
                      <a:pt x="1358" y="806"/>
                      <a:pt x="1315" y="836"/>
                    </a:cubicBezTo>
                    <a:cubicBezTo>
                      <a:pt x="1304" y="853"/>
                      <a:pt x="1290" y="869"/>
                      <a:pt x="1277" y="884"/>
                    </a:cubicBezTo>
                    <a:cubicBezTo>
                      <a:pt x="1273" y="908"/>
                      <a:pt x="1268" y="934"/>
                      <a:pt x="1254" y="954"/>
                    </a:cubicBezTo>
                    <a:cubicBezTo>
                      <a:pt x="1251" y="965"/>
                      <a:pt x="1246" y="972"/>
                      <a:pt x="1238" y="980"/>
                    </a:cubicBezTo>
                    <a:cubicBezTo>
                      <a:pt x="1225" y="1020"/>
                      <a:pt x="1189" y="1055"/>
                      <a:pt x="1158" y="1082"/>
                    </a:cubicBezTo>
                    <a:cubicBezTo>
                      <a:pt x="1150" y="1107"/>
                      <a:pt x="1147" y="1106"/>
                      <a:pt x="1123" y="1117"/>
                    </a:cubicBezTo>
                    <a:cubicBezTo>
                      <a:pt x="1108" y="1134"/>
                      <a:pt x="1083" y="1148"/>
                      <a:pt x="1062" y="1156"/>
                    </a:cubicBezTo>
                    <a:cubicBezTo>
                      <a:pt x="1036" y="1196"/>
                      <a:pt x="987" y="1189"/>
                      <a:pt x="944" y="1191"/>
                    </a:cubicBezTo>
                    <a:cubicBezTo>
                      <a:pt x="936" y="1192"/>
                      <a:pt x="928" y="1191"/>
                      <a:pt x="921" y="1194"/>
                    </a:cubicBezTo>
                    <a:cubicBezTo>
                      <a:pt x="914" y="1197"/>
                      <a:pt x="910" y="1207"/>
                      <a:pt x="902" y="1207"/>
                    </a:cubicBezTo>
                    <a:cubicBezTo>
                      <a:pt x="871" y="1208"/>
                      <a:pt x="840" y="1209"/>
                      <a:pt x="809" y="1210"/>
                    </a:cubicBezTo>
                    <a:cubicBezTo>
                      <a:pt x="790" y="1215"/>
                      <a:pt x="776" y="1217"/>
                      <a:pt x="755" y="1220"/>
                    </a:cubicBezTo>
                    <a:cubicBezTo>
                      <a:pt x="661" y="1219"/>
                      <a:pt x="567" y="1219"/>
                      <a:pt x="473" y="1216"/>
                    </a:cubicBezTo>
                    <a:cubicBezTo>
                      <a:pt x="417" y="1214"/>
                      <a:pt x="369" y="1175"/>
                      <a:pt x="320" y="1159"/>
                    </a:cubicBezTo>
                    <a:cubicBezTo>
                      <a:pt x="307" y="1146"/>
                      <a:pt x="277" y="1141"/>
                      <a:pt x="269" y="1133"/>
                    </a:cubicBezTo>
                    <a:cubicBezTo>
                      <a:pt x="268" y="1132"/>
                      <a:pt x="269" y="1129"/>
                      <a:pt x="269" y="1127"/>
                    </a:cubicBezTo>
                    <a:close/>
                  </a:path>
                </a:pathLst>
              </a:custGeom>
              <a:solidFill>
                <a:srgbClr val="FFC1C1"/>
              </a:solidFill>
              <a:ln w="19050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70" name="Freeform 187"/>
              <p:cNvSpPr>
                <a:spLocks/>
              </p:cNvSpPr>
              <p:nvPr/>
            </p:nvSpPr>
            <p:spPr bwMode="auto">
              <a:xfrm>
                <a:off x="363" y="603"/>
                <a:ext cx="382" cy="310"/>
              </a:xfrm>
              <a:custGeom>
                <a:avLst/>
                <a:gdLst>
                  <a:gd name="T0" fmla="*/ 8 w 500"/>
                  <a:gd name="T1" fmla="*/ 173 h 445"/>
                  <a:gd name="T2" fmla="*/ 0 w 500"/>
                  <a:gd name="T3" fmla="*/ 159 h 445"/>
                  <a:gd name="T4" fmla="*/ 18 w 500"/>
                  <a:gd name="T5" fmla="*/ 95 h 445"/>
                  <a:gd name="T6" fmla="*/ 21 w 500"/>
                  <a:gd name="T7" fmla="*/ 90 h 445"/>
                  <a:gd name="T8" fmla="*/ 22 w 500"/>
                  <a:gd name="T9" fmla="*/ 78 h 445"/>
                  <a:gd name="T10" fmla="*/ 53 w 500"/>
                  <a:gd name="T11" fmla="*/ 47 h 445"/>
                  <a:gd name="T12" fmla="*/ 77 w 500"/>
                  <a:gd name="T13" fmla="*/ 31 h 445"/>
                  <a:gd name="T14" fmla="*/ 103 w 500"/>
                  <a:gd name="T15" fmla="*/ 18 h 445"/>
                  <a:gd name="T16" fmla="*/ 136 w 500"/>
                  <a:gd name="T17" fmla="*/ 1 h 445"/>
                  <a:gd name="T18" fmla="*/ 305 w 500"/>
                  <a:gd name="T19" fmla="*/ 11 h 445"/>
                  <a:gd name="T20" fmla="*/ 325 w 500"/>
                  <a:gd name="T21" fmla="*/ 40 h 445"/>
                  <a:gd name="T22" fmla="*/ 342 w 500"/>
                  <a:gd name="T23" fmla="*/ 47 h 445"/>
                  <a:gd name="T24" fmla="*/ 356 w 500"/>
                  <a:gd name="T25" fmla="*/ 56 h 445"/>
                  <a:gd name="T26" fmla="*/ 371 w 500"/>
                  <a:gd name="T27" fmla="*/ 85 h 445"/>
                  <a:gd name="T28" fmla="*/ 367 w 500"/>
                  <a:gd name="T29" fmla="*/ 189 h 445"/>
                  <a:gd name="T30" fmla="*/ 356 w 500"/>
                  <a:gd name="T31" fmla="*/ 207 h 445"/>
                  <a:gd name="T32" fmla="*/ 342 w 500"/>
                  <a:gd name="T33" fmla="*/ 232 h 445"/>
                  <a:gd name="T34" fmla="*/ 338 w 500"/>
                  <a:gd name="T35" fmla="*/ 242 h 445"/>
                  <a:gd name="T36" fmla="*/ 326 w 500"/>
                  <a:gd name="T37" fmla="*/ 249 h 445"/>
                  <a:gd name="T38" fmla="*/ 312 w 500"/>
                  <a:gd name="T39" fmla="*/ 264 h 445"/>
                  <a:gd name="T40" fmla="*/ 306 w 500"/>
                  <a:gd name="T41" fmla="*/ 269 h 445"/>
                  <a:gd name="T42" fmla="*/ 290 w 500"/>
                  <a:gd name="T43" fmla="*/ 286 h 445"/>
                  <a:gd name="T44" fmla="*/ 235 w 500"/>
                  <a:gd name="T45" fmla="*/ 301 h 445"/>
                  <a:gd name="T46" fmla="*/ 125 w 500"/>
                  <a:gd name="T47" fmla="*/ 299 h 445"/>
                  <a:gd name="T48" fmla="*/ 108 w 500"/>
                  <a:gd name="T49" fmla="*/ 290 h 445"/>
                  <a:gd name="T50" fmla="*/ 70 w 500"/>
                  <a:gd name="T51" fmla="*/ 268 h 445"/>
                  <a:gd name="T52" fmla="*/ 55 w 500"/>
                  <a:gd name="T53" fmla="*/ 254 h 445"/>
                  <a:gd name="T54" fmla="*/ 21 w 500"/>
                  <a:gd name="T55" fmla="*/ 212 h 445"/>
                  <a:gd name="T56" fmla="*/ 8 w 500"/>
                  <a:gd name="T57" fmla="*/ 173 h 445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w 500"/>
                  <a:gd name="T88" fmla="*/ 0 h 445"/>
                  <a:gd name="T89" fmla="*/ 500 w 500"/>
                  <a:gd name="T90" fmla="*/ 445 h 445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T87" t="T88" r="T89" b="T90"/>
                <a:pathLst>
                  <a:path w="500" h="445">
                    <a:moveTo>
                      <a:pt x="10" y="249"/>
                    </a:moveTo>
                    <a:cubicBezTo>
                      <a:pt x="5" y="242"/>
                      <a:pt x="3" y="236"/>
                      <a:pt x="0" y="228"/>
                    </a:cubicBezTo>
                    <a:cubicBezTo>
                      <a:pt x="4" y="194"/>
                      <a:pt x="1" y="162"/>
                      <a:pt x="24" y="136"/>
                    </a:cubicBezTo>
                    <a:cubicBezTo>
                      <a:pt x="25" y="134"/>
                      <a:pt x="26" y="131"/>
                      <a:pt x="27" y="129"/>
                    </a:cubicBezTo>
                    <a:cubicBezTo>
                      <a:pt x="28" y="123"/>
                      <a:pt x="27" y="117"/>
                      <a:pt x="29" y="112"/>
                    </a:cubicBezTo>
                    <a:cubicBezTo>
                      <a:pt x="31" y="104"/>
                      <a:pt x="63" y="77"/>
                      <a:pt x="70" y="67"/>
                    </a:cubicBezTo>
                    <a:cubicBezTo>
                      <a:pt x="74" y="53"/>
                      <a:pt x="89" y="50"/>
                      <a:pt x="101" y="45"/>
                    </a:cubicBezTo>
                    <a:cubicBezTo>
                      <a:pt x="106" y="28"/>
                      <a:pt x="120" y="30"/>
                      <a:pt x="135" y="26"/>
                    </a:cubicBezTo>
                    <a:cubicBezTo>
                      <a:pt x="150" y="15"/>
                      <a:pt x="160" y="7"/>
                      <a:pt x="178" y="2"/>
                    </a:cubicBezTo>
                    <a:cubicBezTo>
                      <a:pt x="408" y="4"/>
                      <a:pt x="304" y="0"/>
                      <a:pt x="399" y="16"/>
                    </a:cubicBezTo>
                    <a:cubicBezTo>
                      <a:pt x="414" y="27"/>
                      <a:pt x="415" y="44"/>
                      <a:pt x="425" y="57"/>
                    </a:cubicBezTo>
                    <a:cubicBezTo>
                      <a:pt x="430" y="63"/>
                      <a:pt x="440" y="65"/>
                      <a:pt x="447" y="67"/>
                    </a:cubicBezTo>
                    <a:cubicBezTo>
                      <a:pt x="452" y="76"/>
                      <a:pt x="458" y="75"/>
                      <a:pt x="466" y="81"/>
                    </a:cubicBezTo>
                    <a:cubicBezTo>
                      <a:pt x="470" y="97"/>
                      <a:pt x="473" y="110"/>
                      <a:pt x="485" y="122"/>
                    </a:cubicBezTo>
                    <a:cubicBezTo>
                      <a:pt x="499" y="169"/>
                      <a:pt x="500" y="225"/>
                      <a:pt x="480" y="271"/>
                    </a:cubicBezTo>
                    <a:cubicBezTo>
                      <a:pt x="478" y="286"/>
                      <a:pt x="479" y="290"/>
                      <a:pt x="466" y="297"/>
                    </a:cubicBezTo>
                    <a:cubicBezTo>
                      <a:pt x="459" y="307"/>
                      <a:pt x="453" y="321"/>
                      <a:pt x="447" y="333"/>
                    </a:cubicBezTo>
                    <a:cubicBezTo>
                      <a:pt x="445" y="338"/>
                      <a:pt x="446" y="344"/>
                      <a:pt x="442" y="348"/>
                    </a:cubicBezTo>
                    <a:cubicBezTo>
                      <a:pt x="438" y="352"/>
                      <a:pt x="427" y="357"/>
                      <a:pt x="427" y="357"/>
                    </a:cubicBezTo>
                    <a:cubicBezTo>
                      <a:pt x="419" y="370"/>
                      <a:pt x="425" y="362"/>
                      <a:pt x="408" y="379"/>
                    </a:cubicBezTo>
                    <a:cubicBezTo>
                      <a:pt x="406" y="381"/>
                      <a:pt x="401" y="386"/>
                      <a:pt x="401" y="386"/>
                    </a:cubicBezTo>
                    <a:cubicBezTo>
                      <a:pt x="397" y="400"/>
                      <a:pt x="389" y="401"/>
                      <a:pt x="379" y="410"/>
                    </a:cubicBezTo>
                    <a:cubicBezTo>
                      <a:pt x="348" y="437"/>
                      <a:pt x="369" y="428"/>
                      <a:pt x="307" y="432"/>
                    </a:cubicBezTo>
                    <a:cubicBezTo>
                      <a:pt x="261" y="445"/>
                      <a:pt x="209" y="443"/>
                      <a:pt x="163" y="429"/>
                    </a:cubicBezTo>
                    <a:cubicBezTo>
                      <a:pt x="156" y="424"/>
                      <a:pt x="149" y="423"/>
                      <a:pt x="142" y="417"/>
                    </a:cubicBezTo>
                    <a:cubicBezTo>
                      <a:pt x="125" y="403"/>
                      <a:pt x="112" y="389"/>
                      <a:pt x="91" y="384"/>
                    </a:cubicBezTo>
                    <a:cubicBezTo>
                      <a:pt x="86" y="374"/>
                      <a:pt x="79" y="373"/>
                      <a:pt x="72" y="364"/>
                    </a:cubicBezTo>
                    <a:cubicBezTo>
                      <a:pt x="56" y="343"/>
                      <a:pt x="49" y="320"/>
                      <a:pt x="27" y="304"/>
                    </a:cubicBezTo>
                    <a:cubicBezTo>
                      <a:pt x="18" y="282"/>
                      <a:pt x="10" y="275"/>
                      <a:pt x="10" y="249"/>
                    </a:cubicBezTo>
                    <a:close/>
                  </a:path>
                </a:pathLst>
              </a:custGeom>
              <a:solidFill>
                <a:srgbClr val="A6A6A6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</p:grpSp>
        <p:sp>
          <p:nvSpPr>
            <p:cNvPr id="68" name="5-Point Star 67"/>
            <p:cNvSpPr/>
            <p:nvPr/>
          </p:nvSpPr>
          <p:spPr>
            <a:xfrm>
              <a:off x="4967035" y="3144480"/>
              <a:ext cx="201217" cy="201217"/>
            </a:xfrm>
            <a:prstGeom prst="star5">
              <a:avLst/>
            </a:prstGeom>
            <a:solidFill>
              <a:srgbClr val="FF00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71" name="Group 23"/>
          <p:cNvGrpSpPr/>
          <p:nvPr/>
        </p:nvGrpSpPr>
        <p:grpSpPr>
          <a:xfrm>
            <a:off x="4956472" y="2551671"/>
            <a:ext cx="987288" cy="903975"/>
            <a:chOff x="4701948" y="2692493"/>
            <a:chExt cx="987288" cy="903975"/>
          </a:xfrm>
        </p:grpSpPr>
        <p:grpSp>
          <p:nvGrpSpPr>
            <p:cNvPr id="72" name="Group 193"/>
            <p:cNvGrpSpPr>
              <a:grpSpLocks/>
            </p:cNvGrpSpPr>
            <p:nvPr/>
          </p:nvGrpSpPr>
          <p:grpSpPr bwMode="auto">
            <a:xfrm>
              <a:off x="4701948" y="2692493"/>
              <a:ext cx="987288" cy="903975"/>
              <a:chOff x="311" y="500"/>
              <a:chExt cx="474" cy="434"/>
            </a:xfrm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grpSpPr>
          <p:sp>
            <p:nvSpPr>
              <p:cNvPr id="74" name="Freeform 186"/>
              <p:cNvSpPr>
                <a:spLocks/>
              </p:cNvSpPr>
              <p:nvPr/>
            </p:nvSpPr>
            <p:spPr bwMode="auto">
              <a:xfrm>
                <a:off x="311" y="500"/>
                <a:ext cx="474" cy="434"/>
              </a:xfrm>
              <a:custGeom>
                <a:avLst/>
                <a:gdLst>
                  <a:gd name="T0" fmla="*/ 94 w 1363"/>
                  <a:gd name="T1" fmla="*/ 401 h 1220"/>
                  <a:gd name="T2" fmla="*/ 74 w 1363"/>
                  <a:gd name="T3" fmla="*/ 384 h 1220"/>
                  <a:gd name="T4" fmla="*/ 61 w 1363"/>
                  <a:gd name="T5" fmla="*/ 371 h 1220"/>
                  <a:gd name="T6" fmla="*/ 50 w 1363"/>
                  <a:gd name="T7" fmla="*/ 355 h 1220"/>
                  <a:gd name="T8" fmla="*/ 45 w 1363"/>
                  <a:gd name="T9" fmla="*/ 345 h 1220"/>
                  <a:gd name="T10" fmla="*/ 35 w 1363"/>
                  <a:gd name="T11" fmla="*/ 334 h 1220"/>
                  <a:gd name="T12" fmla="*/ 30 w 1363"/>
                  <a:gd name="T13" fmla="*/ 323 h 1220"/>
                  <a:gd name="T14" fmla="*/ 19 w 1363"/>
                  <a:gd name="T15" fmla="*/ 302 h 1220"/>
                  <a:gd name="T16" fmla="*/ 14 w 1363"/>
                  <a:gd name="T17" fmla="*/ 277 h 1220"/>
                  <a:gd name="T18" fmla="*/ 8 w 1363"/>
                  <a:gd name="T19" fmla="*/ 256 h 1220"/>
                  <a:gd name="T20" fmla="*/ 16 w 1363"/>
                  <a:gd name="T21" fmla="*/ 166 h 1220"/>
                  <a:gd name="T22" fmla="*/ 21 w 1363"/>
                  <a:gd name="T23" fmla="*/ 157 h 1220"/>
                  <a:gd name="T24" fmla="*/ 31 w 1363"/>
                  <a:gd name="T25" fmla="*/ 123 h 1220"/>
                  <a:gd name="T26" fmla="*/ 38 w 1363"/>
                  <a:gd name="T27" fmla="*/ 110 h 1220"/>
                  <a:gd name="T28" fmla="*/ 41 w 1363"/>
                  <a:gd name="T29" fmla="*/ 95 h 1220"/>
                  <a:gd name="T30" fmla="*/ 53 w 1363"/>
                  <a:gd name="T31" fmla="*/ 82 h 1220"/>
                  <a:gd name="T32" fmla="*/ 64 w 1363"/>
                  <a:gd name="T33" fmla="*/ 72 h 1220"/>
                  <a:gd name="T34" fmla="*/ 67 w 1363"/>
                  <a:gd name="T35" fmla="*/ 70 h 1220"/>
                  <a:gd name="T36" fmla="*/ 69 w 1363"/>
                  <a:gd name="T37" fmla="*/ 66 h 1220"/>
                  <a:gd name="T38" fmla="*/ 78 w 1363"/>
                  <a:gd name="T39" fmla="*/ 60 h 1220"/>
                  <a:gd name="T40" fmla="*/ 89 w 1363"/>
                  <a:gd name="T41" fmla="*/ 51 h 1220"/>
                  <a:gd name="T42" fmla="*/ 98 w 1363"/>
                  <a:gd name="T43" fmla="*/ 44 h 1220"/>
                  <a:gd name="T44" fmla="*/ 118 w 1363"/>
                  <a:gd name="T45" fmla="*/ 30 h 1220"/>
                  <a:gd name="T46" fmla="*/ 140 w 1363"/>
                  <a:gd name="T47" fmla="*/ 18 h 1220"/>
                  <a:gd name="T48" fmla="*/ 214 w 1363"/>
                  <a:gd name="T49" fmla="*/ 5 h 1220"/>
                  <a:gd name="T50" fmla="*/ 317 w 1363"/>
                  <a:gd name="T51" fmla="*/ 7 h 1220"/>
                  <a:gd name="T52" fmla="*/ 366 w 1363"/>
                  <a:gd name="T53" fmla="*/ 11 h 1220"/>
                  <a:gd name="T54" fmla="*/ 378 w 1363"/>
                  <a:gd name="T55" fmla="*/ 15 h 1220"/>
                  <a:gd name="T56" fmla="*/ 389 w 1363"/>
                  <a:gd name="T57" fmla="*/ 21 h 1220"/>
                  <a:gd name="T58" fmla="*/ 398 w 1363"/>
                  <a:gd name="T59" fmla="*/ 24 h 1220"/>
                  <a:gd name="T60" fmla="*/ 411 w 1363"/>
                  <a:gd name="T61" fmla="*/ 32 h 1220"/>
                  <a:gd name="T62" fmla="*/ 417 w 1363"/>
                  <a:gd name="T63" fmla="*/ 41 h 1220"/>
                  <a:gd name="T64" fmla="*/ 440 w 1363"/>
                  <a:gd name="T65" fmla="*/ 49 h 1220"/>
                  <a:gd name="T66" fmla="*/ 446 w 1363"/>
                  <a:gd name="T67" fmla="*/ 65 h 1220"/>
                  <a:gd name="T68" fmla="*/ 458 w 1363"/>
                  <a:gd name="T69" fmla="*/ 73 h 1220"/>
                  <a:gd name="T70" fmla="*/ 466 w 1363"/>
                  <a:gd name="T71" fmla="*/ 128 h 1220"/>
                  <a:gd name="T72" fmla="*/ 469 w 1363"/>
                  <a:gd name="T73" fmla="*/ 162 h 1220"/>
                  <a:gd name="T74" fmla="*/ 473 w 1363"/>
                  <a:gd name="T75" fmla="*/ 185 h 1220"/>
                  <a:gd name="T76" fmla="*/ 468 w 1363"/>
                  <a:gd name="T77" fmla="*/ 210 h 1220"/>
                  <a:gd name="T78" fmla="*/ 467 w 1363"/>
                  <a:gd name="T79" fmla="*/ 252 h 1220"/>
                  <a:gd name="T80" fmla="*/ 457 w 1363"/>
                  <a:gd name="T81" fmla="*/ 297 h 1220"/>
                  <a:gd name="T82" fmla="*/ 444 w 1363"/>
                  <a:gd name="T83" fmla="*/ 314 h 1220"/>
                  <a:gd name="T84" fmla="*/ 436 w 1363"/>
                  <a:gd name="T85" fmla="*/ 339 h 1220"/>
                  <a:gd name="T86" fmla="*/ 431 w 1363"/>
                  <a:gd name="T87" fmla="*/ 349 h 1220"/>
                  <a:gd name="T88" fmla="*/ 403 w 1363"/>
                  <a:gd name="T89" fmla="*/ 385 h 1220"/>
                  <a:gd name="T90" fmla="*/ 391 w 1363"/>
                  <a:gd name="T91" fmla="*/ 397 h 1220"/>
                  <a:gd name="T92" fmla="*/ 369 w 1363"/>
                  <a:gd name="T93" fmla="*/ 411 h 1220"/>
                  <a:gd name="T94" fmla="*/ 328 w 1363"/>
                  <a:gd name="T95" fmla="*/ 424 h 1220"/>
                  <a:gd name="T96" fmla="*/ 320 w 1363"/>
                  <a:gd name="T97" fmla="*/ 425 h 1220"/>
                  <a:gd name="T98" fmla="*/ 314 w 1363"/>
                  <a:gd name="T99" fmla="*/ 429 h 1220"/>
                  <a:gd name="T100" fmla="*/ 281 w 1363"/>
                  <a:gd name="T101" fmla="*/ 430 h 1220"/>
                  <a:gd name="T102" fmla="*/ 263 w 1363"/>
                  <a:gd name="T103" fmla="*/ 434 h 1220"/>
                  <a:gd name="T104" fmla="*/ 164 w 1363"/>
                  <a:gd name="T105" fmla="*/ 433 h 1220"/>
                  <a:gd name="T106" fmla="*/ 111 w 1363"/>
                  <a:gd name="T107" fmla="*/ 412 h 1220"/>
                  <a:gd name="T108" fmla="*/ 94 w 1363"/>
                  <a:gd name="T109" fmla="*/ 403 h 1220"/>
                  <a:gd name="T110" fmla="*/ 94 w 1363"/>
                  <a:gd name="T111" fmla="*/ 401 h 1220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w 1363"/>
                  <a:gd name="T169" fmla="*/ 0 h 1220"/>
                  <a:gd name="T170" fmla="*/ 1363 w 1363"/>
                  <a:gd name="T171" fmla="*/ 1220 h 1220"/>
                </a:gdLst>
                <a:ahLst/>
                <a:cxnLst>
                  <a:cxn ang="T112">
                    <a:pos x="T0" y="T1"/>
                  </a:cxn>
                  <a:cxn ang="T113">
                    <a:pos x="T2" y="T3"/>
                  </a:cxn>
                  <a:cxn ang="T114">
                    <a:pos x="T4" y="T5"/>
                  </a:cxn>
                  <a:cxn ang="T115">
                    <a:pos x="T6" y="T7"/>
                  </a:cxn>
                  <a:cxn ang="T116">
                    <a:pos x="T8" y="T9"/>
                  </a:cxn>
                  <a:cxn ang="T117">
                    <a:pos x="T10" y="T11"/>
                  </a:cxn>
                  <a:cxn ang="T118">
                    <a:pos x="T12" y="T13"/>
                  </a:cxn>
                  <a:cxn ang="T119">
                    <a:pos x="T14" y="T15"/>
                  </a:cxn>
                  <a:cxn ang="T120">
                    <a:pos x="T16" y="T17"/>
                  </a:cxn>
                  <a:cxn ang="T121">
                    <a:pos x="T18" y="T19"/>
                  </a:cxn>
                  <a:cxn ang="T122">
                    <a:pos x="T20" y="T21"/>
                  </a:cxn>
                  <a:cxn ang="T123">
                    <a:pos x="T22" y="T23"/>
                  </a:cxn>
                  <a:cxn ang="T124">
                    <a:pos x="T24" y="T25"/>
                  </a:cxn>
                  <a:cxn ang="T125">
                    <a:pos x="T26" y="T27"/>
                  </a:cxn>
                  <a:cxn ang="T126">
                    <a:pos x="T28" y="T29"/>
                  </a:cxn>
                  <a:cxn ang="T127">
                    <a:pos x="T30" y="T31"/>
                  </a:cxn>
                  <a:cxn ang="T128">
                    <a:pos x="T32" y="T33"/>
                  </a:cxn>
                  <a:cxn ang="T129">
                    <a:pos x="T34" y="T35"/>
                  </a:cxn>
                  <a:cxn ang="T130">
                    <a:pos x="T36" y="T37"/>
                  </a:cxn>
                  <a:cxn ang="T131">
                    <a:pos x="T38" y="T39"/>
                  </a:cxn>
                  <a:cxn ang="T132">
                    <a:pos x="T40" y="T41"/>
                  </a:cxn>
                  <a:cxn ang="T133">
                    <a:pos x="T42" y="T43"/>
                  </a:cxn>
                  <a:cxn ang="T134">
                    <a:pos x="T44" y="T45"/>
                  </a:cxn>
                  <a:cxn ang="T135">
                    <a:pos x="T46" y="T47"/>
                  </a:cxn>
                  <a:cxn ang="T136">
                    <a:pos x="T48" y="T49"/>
                  </a:cxn>
                  <a:cxn ang="T137">
                    <a:pos x="T50" y="T51"/>
                  </a:cxn>
                  <a:cxn ang="T138">
                    <a:pos x="T52" y="T53"/>
                  </a:cxn>
                  <a:cxn ang="T139">
                    <a:pos x="T54" y="T55"/>
                  </a:cxn>
                  <a:cxn ang="T140">
                    <a:pos x="T56" y="T57"/>
                  </a:cxn>
                  <a:cxn ang="T141">
                    <a:pos x="T58" y="T59"/>
                  </a:cxn>
                  <a:cxn ang="T142">
                    <a:pos x="T60" y="T61"/>
                  </a:cxn>
                  <a:cxn ang="T143">
                    <a:pos x="T62" y="T63"/>
                  </a:cxn>
                  <a:cxn ang="T144">
                    <a:pos x="T64" y="T65"/>
                  </a:cxn>
                  <a:cxn ang="T145">
                    <a:pos x="T66" y="T67"/>
                  </a:cxn>
                  <a:cxn ang="T146">
                    <a:pos x="T68" y="T69"/>
                  </a:cxn>
                  <a:cxn ang="T147">
                    <a:pos x="T70" y="T71"/>
                  </a:cxn>
                  <a:cxn ang="T148">
                    <a:pos x="T72" y="T73"/>
                  </a:cxn>
                  <a:cxn ang="T149">
                    <a:pos x="T74" y="T75"/>
                  </a:cxn>
                  <a:cxn ang="T150">
                    <a:pos x="T76" y="T77"/>
                  </a:cxn>
                  <a:cxn ang="T151">
                    <a:pos x="T78" y="T79"/>
                  </a:cxn>
                  <a:cxn ang="T152">
                    <a:pos x="T80" y="T81"/>
                  </a:cxn>
                  <a:cxn ang="T153">
                    <a:pos x="T82" y="T83"/>
                  </a:cxn>
                  <a:cxn ang="T154">
                    <a:pos x="T84" y="T85"/>
                  </a:cxn>
                  <a:cxn ang="T155">
                    <a:pos x="T86" y="T87"/>
                  </a:cxn>
                  <a:cxn ang="T156">
                    <a:pos x="T88" y="T89"/>
                  </a:cxn>
                  <a:cxn ang="T157">
                    <a:pos x="T90" y="T91"/>
                  </a:cxn>
                  <a:cxn ang="T158">
                    <a:pos x="T92" y="T93"/>
                  </a:cxn>
                  <a:cxn ang="T159">
                    <a:pos x="T94" y="T95"/>
                  </a:cxn>
                  <a:cxn ang="T160">
                    <a:pos x="T96" y="T97"/>
                  </a:cxn>
                  <a:cxn ang="T161">
                    <a:pos x="T98" y="T99"/>
                  </a:cxn>
                  <a:cxn ang="T162">
                    <a:pos x="T100" y="T101"/>
                  </a:cxn>
                  <a:cxn ang="T163">
                    <a:pos x="T102" y="T103"/>
                  </a:cxn>
                  <a:cxn ang="T164">
                    <a:pos x="T104" y="T105"/>
                  </a:cxn>
                  <a:cxn ang="T165">
                    <a:pos x="T106" y="T107"/>
                  </a:cxn>
                  <a:cxn ang="T166">
                    <a:pos x="T108" y="T109"/>
                  </a:cxn>
                  <a:cxn ang="T167">
                    <a:pos x="T110" y="T111"/>
                  </a:cxn>
                </a:cxnLst>
                <a:rect l="T168" t="T169" r="T170" b="T171"/>
                <a:pathLst>
                  <a:path w="1363" h="1220">
                    <a:moveTo>
                      <a:pt x="269" y="1127"/>
                    </a:moveTo>
                    <a:cubicBezTo>
                      <a:pt x="252" y="1110"/>
                      <a:pt x="231" y="1096"/>
                      <a:pt x="214" y="1079"/>
                    </a:cubicBezTo>
                    <a:cubicBezTo>
                      <a:pt x="201" y="1066"/>
                      <a:pt x="192" y="1055"/>
                      <a:pt x="176" y="1044"/>
                    </a:cubicBezTo>
                    <a:cubicBezTo>
                      <a:pt x="166" y="1030"/>
                      <a:pt x="158" y="1008"/>
                      <a:pt x="144" y="999"/>
                    </a:cubicBezTo>
                    <a:cubicBezTo>
                      <a:pt x="140" y="986"/>
                      <a:pt x="137" y="980"/>
                      <a:pt x="128" y="970"/>
                    </a:cubicBezTo>
                    <a:cubicBezTo>
                      <a:pt x="124" y="955"/>
                      <a:pt x="112" y="950"/>
                      <a:pt x="102" y="938"/>
                    </a:cubicBezTo>
                    <a:cubicBezTo>
                      <a:pt x="95" y="929"/>
                      <a:pt x="93" y="918"/>
                      <a:pt x="86" y="909"/>
                    </a:cubicBezTo>
                    <a:cubicBezTo>
                      <a:pt x="79" y="887"/>
                      <a:pt x="61" y="871"/>
                      <a:pt x="54" y="848"/>
                    </a:cubicBezTo>
                    <a:cubicBezTo>
                      <a:pt x="53" y="825"/>
                      <a:pt x="60" y="795"/>
                      <a:pt x="41" y="778"/>
                    </a:cubicBezTo>
                    <a:cubicBezTo>
                      <a:pt x="35" y="759"/>
                      <a:pt x="28" y="739"/>
                      <a:pt x="22" y="720"/>
                    </a:cubicBezTo>
                    <a:cubicBezTo>
                      <a:pt x="23" y="680"/>
                      <a:pt x="0" y="525"/>
                      <a:pt x="45" y="468"/>
                    </a:cubicBezTo>
                    <a:cubicBezTo>
                      <a:pt x="48" y="454"/>
                      <a:pt x="51" y="451"/>
                      <a:pt x="61" y="442"/>
                    </a:cubicBezTo>
                    <a:cubicBezTo>
                      <a:pt x="66" y="418"/>
                      <a:pt x="59" y="356"/>
                      <a:pt x="89" y="346"/>
                    </a:cubicBezTo>
                    <a:cubicBezTo>
                      <a:pt x="98" y="333"/>
                      <a:pt x="98" y="318"/>
                      <a:pt x="109" y="308"/>
                    </a:cubicBezTo>
                    <a:cubicBezTo>
                      <a:pt x="113" y="294"/>
                      <a:pt x="113" y="279"/>
                      <a:pt x="118" y="266"/>
                    </a:cubicBezTo>
                    <a:cubicBezTo>
                      <a:pt x="121" y="259"/>
                      <a:pt x="146" y="236"/>
                      <a:pt x="153" y="231"/>
                    </a:cubicBezTo>
                    <a:cubicBezTo>
                      <a:pt x="159" y="215"/>
                      <a:pt x="173" y="212"/>
                      <a:pt x="185" y="202"/>
                    </a:cubicBezTo>
                    <a:cubicBezTo>
                      <a:pt x="187" y="200"/>
                      <a:pt x="190" y="198"/>
                      <a:pt x="192" y="196"/>
                    </a:cubicBezTo>
                    <a:cubicBezTo>
                      <a:pt x="194" y="193"/>
                      <a:pt x="195" y="189"/>
                      <a:pt x="198" y="186"/>
                    </a:cubicBezTo>
                    <a:cubicBezTo>
                      <a:pt x="206" y="178"/>
                      <a:pt x="217" y="179"/>
                      <a:pt x="224" y="170"/>
                    </a:cubicBezTo>
                    <a:cubicBezTo>
                      <a:pt x="234" y="157"/>
                      <a:pt x="240" y="150"/>
                      <a:pt x="256" y="144"/>
                    </a:cubicBezTo>
                    <a:cubicBezTo>
                      <a:pt x="263" y="133"/>
                      <a:pt x="269" y="129"/>
                      <a:pt x="281" y="125"/>
                    </a:cubicBezTo>
                    <a:cubicBezTo>
                      <a:pt x="299" y="109"/>
                      <a:pt x="315" y="91"/>
                      <a:pt x="339" y="84"/>
                    </a:cubicBezTo>
                    <a:cubicBezTo>
                      <a:pt x="357" y="63"/>
                      <a:pt x="376" y="57"/>
                      <a:pt x="403" y="52"/>
                    </a:cubicBezTo>
                    <a:cubicBezTo>
                      <a:pt x="448" y="0"/>
                      <a:pt x="559" y="15"/>
                      <a:pt x="614" y="13"/>
                    </a:cubicBezTo>
                    <a:cubicBezTo>
                      <a:pt x="713" y="2"/>
                      <a:pt x="813" y="15"/>
                      <a:pt x="912" y="20"/>
                    </a:cubicBezTo>
                    <a:cubicBezTo>
                      <a:pt x="955" y="34"/>
                      <a:pt x="1013" y="31"/>
                      <a:pt x="1053" y="32"/>
                    </a:cubicBezTo>
                    <a:cubicBezTo>
                      <a:pt x="1064" y="37"/>
                      <a:pt x="1076" y="38"/>
                      <a:pt x="1088" y="42"/>
                    </a:cubicBezTo>
                    <a:cubicBezTo>
                      <a:pt x="1098" y="49"/>
                      <a:pt x="1108" y="54"/>
                      <a:pt x="1120" y="58"/>
                    </a:cubicBezTo>
                    <a:cubicBezTo>
                      <a:pt x="1144" y="74"/>
                      <a:pt x="1110" y="53"/>
                      <a:pt x="1145" y="68"/>
                    </a:cubicBezTo>
                    <a:cubicBezTo>
                      <a:pt x="1158" y="74"/>
                      <a:pt x="1167" y="86"/>
                      <a:pt x="1181" y="90"/>
                    </a:cubicBezTo>
                    <a:cubicBezTo>
                      <a:pt x="1193" y="98"/>
                      <a:pt x="1190" y="106"/>
                      <a:pt x="1200" y="116"/>
                    </a:cubicBezTo>
                    <a:cubicBezTo>
                      <a:pt x="1214" y="130"/>
                      <a:pt x="1246" y="133"/>
                      <a:pt x="1264" y="138"/>
                    </a:cubicBezTo>
                    <a:cubicBezTo>
                      <a:pt x="1274" y="155"/>
                      <a:pt x="1262" y="177"/>
                      <a:pt x="1283" y="183"/>
                    </a:cubicBezTo>
                    <a:cubicBezTo>
                      <a:pt x="1291" y="195"/>
                      <a:pt x="1304" y="200"/>
                      <a:pt x="1318" y="205"/>
                    </a:cubicBezTo>
                    <a:cubicBezTo>
                      <a:pt x="1319" y="236"/>
                      <a:pt x="1313" y="331"/>
                      <a:pt x="1341" y="359"/>
                    </a:cubicBezTo>
                    <a:cubicBezTo>
                      <a:pt x="1351" y="390"/>
                      <a:pt x="1341" y="424"/>
                      <a:pt x="1350" y="455"/>
                    </a:cubicBezTo>
                    <a:cubicBezTo>
                      <a:pt x="1353" y="476"/>
                      <a:pt x="1356" y="498"/>
                      <a:pt x="1360" y="519"/>
                    </a:cubicBezTo>
                    <a:cubicBezTo>
                      <a:pt x="1358" y="555"/>
                      <a:pt x="1363" y="565"/>
                      <a:pt x="1347" y="589"/>
                    </a:cubicBezTo>
                    <a:cubicBezTo>
                      <a:pt x="1344" y="635"/>
                      <a:pt x="1342" y="661"/>
                      <a:pt x="1344" y="708"/>
                    </a:cubicBezTo>
                    <a:cubicBezTo>
                      <a:pt x="1342" y="761"/>
                      <a:pt x="1358" y="806"/>
                      <a:pt x="1315" y="836"/>
                    </a:cubicBezTo>
                    <a:cubicBezTo>
                      <a:pt x="1304" y="853"/>
                      <a:pt x="1290" y="869"/>
                      <a:pt x="1277" y="884"/>
                    </a:cubicBezTo>
                    <a:cubicBezTo>
                      <a:pt x="1273" y="908"/>
                      <a:pt x="1268" y="934"/>
                      <a:pt x="1254" y="954"/>
                    </a:cubicBezTo>
                    <a:cubicBezTo>
                      <a:pt x="1251" y="965"/>
                      <a:pt x="1246" y="972"/>
                      <a:pt x="1238" y="980"/>
                    </a:cubicBezTo>
                    <a:cubicBezTo>
                      <a:pt x="1225" y="1020"/>
                      <a:pt x="1189" y="1055"/>
                      <a:pt x="1158" y="1082"/>
                    </a:cubicBezTo>
                    <a:cubicBezTo>
                      <a:pt x="1150" y="1107"/>
                      <a:pt x="1147" y="1106"/>
                      <a:pt x="1123" y="1117"/>
                    </a:cubicBezTo>
                    <a:cubicBezTo>
                      <a:pt x="1108" y="1134"/>
                      <a:pt x="1083" y="1148"/>
                      <a:pt x="1062" y="1156"/>
                    </a:cubicBezTo>
                    <a:cubicBezTo>
                      <a:pt x="1036" y="1196"/>
                      <a:pt x="987" y="1189"/>
                      <a:pt x="944" y="1191"/>
                    </a:cubicBezTo>
                    <a:cubicBezTo>
                      <a:pt x="936" y="1192"/>
                      <a:pt x="928" y="1191"/>
                      <a:pt x="921" y="1194"/>
                    </a:cubicBezTo>
                    <a:cubicBezTo>
                      <a:pt x="914" y="1197"/>
                      <a:pt x="910" y="1207"/>
                      <a:pt x="902" y="1207"/>
                    </a:cubicBezTo>
                    <a:cubicBezTo>
                      <a:pt x="871" y="1208"/>
                      <a:pt x="840" y="1209"/>
                      <a:pt x="809" y="1210"/>
                    </a:cubicBezTo>
                    <a:cubicBezTo>
                      <a:pt x="790" y="1215"/>
                      <a:pt x="776" y="1217"/>
                      <a:pt x="755" y="1220"/>
                    </a:cubicBezTo>
                    <a:cubicBezTo>
                      <a:pt x="661" y="1219"/>
                      <a:pt x="567" y="1219"/>
                      <a:pt x="473" y="1216"/>
                    </a:cubicBezTo>
                    <a:cubicBezTo>
                      <a:pt x="417" y="1214"/>
                      <a:pt x="369" y="1175"/>
                      <a:pt x="320" y="1159"/>
                    </a:cubicBezTo>
                    <a:cubicBezTo>
                      <a:pt x="307" y="1146"/>
                      <a:pt x="277" y="1141"/>
                      <a:pt x="269" y="1133"/>
                    </a:cubicBezTo>
                    <a:cubicBezTo>
                      <a:pt x="268" y="1132"/>
                      <a:pt x="269" y="1129"/>
                      <a:pt x="269" y="1127"/>
                    </a:cubicBezTo>
                    <a:close/>
                  </a:path>
                </a:pathLst>
              </a:custGeom>
              <a:solidFill>
                <a:srgbClr val="FFC1C1"/>
              </a:solidFill>
              <a:ln w="19050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75" name="Freeform 187"/>
              <p:cNvSpPr>
                <a:spLocks/>
              </p:cNvSpPr>
              <p:nvPr/>
            </p:nvSpPr>
            <p:spPr bwMode="auto">
              <a:xfrm>
                <a:off x="363" y="603"/>
                <a:ext cx="382" cy="310"/>
              </a:xfrm>
              <a:custGeom>
                <a:avLst/>
                <a:gdLst>
                  <a:gd name="T0" fmla="*/ 8 w 500"/>
                  <a:gd name="T1" fmla="*/ 173 h 445"/>
                  <a:gd name="T2" fmla="*/ 0 w 500"/>
                  <a:gd name="T3" fmla="*/ 159 h 445"/>
                  <a:gd name="T4" fmla="*/ 18 w 500"/>
                  <a:gd name="T5" fmla="*/ 95 h 445"/>
                  <a:gd name="T6" fmla="*/ 21 w 500"/>
                  <a:gd name="T7" fmla="*/ 90 h 445"/>
                  <a:gd name="T8" fmla="*/ 22 w 500"/>
                  <a:gd name="T9" fmla="*/ 78 h 445"/>
                  <a:gd name="T10" fmla="*/ 53 w 500"/>
                  <a:gd name="T11" fmla="*/ 47 h 445"/>
                  <a:gd name="T12" fmla="*/ 77 w 500"/>
                  <a:gd name="T13" fmla="*/ 31 h 445"/>
                  <a:gd name="T14" fmla="*/ 103 w 500"/>
                  <a:gd name="T15" fmla="*/ 18 h 445"/>
                  <a:gd name="T16" fmla="*/ 136 w 500"/>
                  <a:gd name="T17" fmla="*/ 1 h 445"/>
                  <a:gd name="T18" fmla="*/ 305 w 500"/>
                  <a:gd name="T19" fmla="*/ 11 h 445"/>
                  <a:gd name="T20" fmla="*/ 325 w 500"/>
                  <a:gd name="T21" fmla="*/ 40 h 445"/>
                  <a:gd name="T22" fmla="*/ 342 w 500"/>
                  <a:gd name="T23" fmla="*/ 47 h 445"/>
                  <a:gd name="T24" fmla="*/ 356 w 500"/>
                  <a:gd name="T25" fmla="*/ 56 h 445"/>
                  <a:gd name="T26" fmla="*/ 371 w 500"/>
                  <a:gd name="T27" fmla="*/ 85 h 445"/>
                  <a:gd name="T28" fmla="*/ 367 w 500"/>
                  <a:gd name="T29" fmla="*/ 189 h 445"/>
                  <a:gd name="T30" fmla="*/ 356 w 500"/>
                  <a:gd name="T31" fmla="*/ 207 h 445"/>
                  <a:gd name="T32" fmla="*/ 342 w 500"/>
                  <a:gd name="T33" fmla="*/ 232 h 445"/>
                  <a:gd name="T34" fmla="*/ 338 w 500"/>
                  <a:gd name="T35" fmla="*/ 242 h 445"/>
                  <a:gd name="T36" fmla="*/ 326 w 500"/>
                  <a:gd name="T37" fmla="*/ 249 h 445"/>
                  <a:gd name="T38" fmla="*/ 312 w 500"/>
                  <a:gd name="T39" fmla="*/ 264 h 445"/>
                  <a:gd name="T40" fmla="*/ 306 w 500"/>
                  <a:gd name="T41" fmla="*/ 269 h 445"/>
                  <a:gd name="T42" fmla="*/ 290 w 500"/>
                  <a:gd name="T43" fmla="*/ 286 h 445"/>
                  <a:gd name="T44" fmla="*/ 235 w 500"/>
                  <a:gd name="T45" fmla="*/ 301 h 445"/>
                  <a:gd name="T46" fmla="*/ 125 w 500"/>
                  <a:gd name="T47" fmla="*/ 299 h 445"/>
                  <a:gd name="T48" fmla="*/ 108 w 500"/>
                  <a:gd name="T49" fmla="*/ 290 h 445"/>
                  <a:gd name="T50" fmla="*/ 70 w 500"/>
                  <a:gd name="T51" fmla="*/ 268 h 445"/>
                  <a:gd name="T52" fmla="*/ 55 w 500"/>
                  <a:gd name="T53" fmla="*/ 254 h 445"/>
                  <a:gd name="T54" fmla="*/ 21 w 500"/>
                  <a:gd name="T55" fmla="*/ 212 h 445"/>
                  <a:gd name="T56" fmla="*/ 8 w 500"/>
                  <a:gd name="T57" fmla="*/ 173 h 445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w 500"/>
                  <a:gd name="T88" fmla="*/ 0 h 445"/>
                  <a:gd name="T89" fmla="*/ 500 w 500"/>
                  <a:gd name="T90" fmla="*/ 445 h 445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T87" t="T88" r="T89" b="T90"/>
                <a:pathLst>
                  <a:path w="500" h="445">
                    <a:moveTo>
                      <a:pt x="10" y="249"/>
                    </a:moveTo>
                    <a:cubicBezTo>
                      <a:pt x="5" y="242"/>
                      <a:pt x="3" y="236"/>
                      <a:pt x="0" y="228"/>
                    </a:cubicBezTo>
                    <a:cubicBezTo>
                      <a:pt x="4" y="194"/>
                      <a:pt x="1" y="162"/>
                      <a:pt x="24" y="136"/>
                    </a:cubicBezTo>
                    <a:cubicBezTo>
                      <a:pt x="25" y="134"/>
                      <a:pt x="26" y="131"/>
                      <a:pt x="27" y="129"/>
                    </a:cubicBezTo>
                    <a:cubicBezTo>
                      <a:pt x="28" y="123"/>
                      <a:pt x="27" y="117"/>
                      <a:pt x="29" y="112"/>
                    </a:cubicBezTo>
                    <a:cubicBezTo>
                      <a:pt x="31" y="104"/>
                      <a:pt x="63" y="77"/>
                      <a:pt x="70" y="67"/>
                    </a:cubicBezTo>
                    <a:cubicBezTo>
                      <a:pt x="74" y="53"/>
                      <a:pt x="89" y="50"/>
                      <a:pt x="101" y="45"/>
                    </a:cubicBezTo>
                    <a:cubicBezTo>
                      <a:pt x="106" y="28"/>
                      <a:pt x="120" y="30"/>
                      <a:pt x="135" y="26"/>
                    </a:cubicBezTo>
                    <a:cubicBezTo>
                      <a:pt x="150" y="15"/>
                      <a:pt x="160" y="7"/>
                      <a:pt x="178" y="2"/>
                    </a:cubicBezTo>
                    <a:cubicBezTo>
                      <a:pt x="408" y="4"/>
                      <a:pt x="304" y="0"/>
                      <a:pt x="399" y="16"/>
                    </a:cubicBezTo>
                    <a:cubicBezTo>
                      <a:pt x="414" y="27"/>
                      <a:pt x="415" y="44"/>
                      <a:pt x="425" y="57"/>
                    </a:cubicBezTo>
                    <a:cubicBezTo>
                      <a:pt x="430" y="63"/>
                      <a:pt x="440" y="65"/>
                      <a:pt x="447" y="67"/>
                    </a:cubicBezTo>
                    <a:cubicBezTo>
                      <a:pt x="452" y="76"/>
                      <a:pt x="458" y="75"/>
                      <a:pt x="466" y="81"/>
                    </a:cubicBezTo>
                    <a:cubicBezTo>
                      <a:pt x="470" y="97"/>
                      <a:pt x="473" y="110"/>
                      <a:pt x="485" y="122"/>
                    </a:cubicBezTo>
                    <a:cubicBezTo>
                      <a:pt x="499" y="169"/>
                      <a:pt x="500" y="225"/>
                      <a:pt x="480" y="271"/>
                    </a:cubicBezTo>
                    <a:cubicBezTo>
                      <a:pt x="478" y="286"/>
                      <a:pt x="479" y="290"/>
                      <a:pt x="466" y="297"/>
                    </a:cubicBezTo>
                    <a:cubicBezTo>
                      <a:pt x="459" y="307"/>
                      <a:pt x="453" y="321"/>
                      <a:pt x="447" y="333"/>
                    </a:cubicBezTo>
                    <a:cubicBezTo>
                      <a:pt x="445" y="338"/>
                      <a:pt x="446" y="344"/>
                      <a:pt x="442" y="348"/>
                    </a:cubicBezTo>
                    <a:cubicBezTo>
                      <a:pt x="438" y="352"/>
                      <a:pt x="427" y="357"/>
                      <a:pt x="427" y="357"/>
                    </a:cubicBezTo>
                    <a:cubicBezTo>
                      <a:pt x="419" y="370"/>
                      <a:pt x="425" y="362"/>
                      <a:pt x="408" y="379"/>
                    </a:cubicBezTo>
                    <a:cubicBezTo>
                      <a:pt x="406" y="381"/>
                      <a:pt x="401" y="386"/>
                      <a:pt x="401" y="386"/>
                    </a:cubicBezTo>
                    <a:cubicBezTo>
                      <a:pt x="397" y="400"/>
                      <a:pt x="389" y="401"/>
                      <a:pt x="379" y="410"/>
                    </a:cubicBezTo>
                    <a:cubicBezTo>
                      <a:pt x="348" y="437"/>
                      <a:pt x="369" y="428"/>
                      <a:pt x="307" y="432"/>
                    </a:cubicBezTo>
                    <a:cubicBezTo>
                      <a:pt x="261" y="445"/>
                      <a:pt x="209" y="443"/>
                      <a:pt x="163" y="429"/>
                    </a:cubicBezTo>
                    <a:cubicBezTo>
                      <a:pt x="156" y="424"/>
                      <a:pt x="149" y="423"/>
                      <a:pt x="142" y="417"/>
                    </a:cubicBezTo>
                    <a:cubicBezTo>
                      <a:pt x="125" y="403"/>
                      <a:pt x="112" y="389"/>
                      <a:pt x="91" y="384"/>
                    </a:cubicBezTo>
                    <a:cubicBezTo>
                      <a:pt x="86" y="374"/>
                      <a:pt x="79" y="373"/>
                      <a:pt x="72" y="364"/>
                    </a:cubicBezTo>
                    <a:cubicBezTo>
                      <a:pt x="56" y="343"/>
                      <a:pt x="49" y="320"/>
                      <a:pt x="27" y="304"/>
                    </a:cubicBezTo>
                    <a:cubicBezTo>
                      <a:pt x="18" y="282"/>
                      <a:pt x="10" y="275"/>
                      <a:pt x="10" y="249"/>
                    </a:cubicBezTo>
                    <a:close/>
                  </a:path>
                </a:pathLst>
              </a:custGeom>
              <a:solidFill>
                <a:srgbClr val="A6A6A6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</p:grpSp>
        <p:sp>
          <p:nvSpPr>
            <p:cNvPr id="73" name="5-Point Star 72"/>
            <p:cNvSpPr/>
            <p:nvPr/>
          </p:nvSpPr>
          <p:spPr>
            <a:xfrm>
              <a:off x="4967035" y="3144480"/>
              <a:ext cx="201217" cy="201217"/>
            </a:xfrm>
            <a:prstGeom prst="star5">
              <a:avLst/>
            </a:prstGeom>
            <a:solidFill>
              <a:srgbClr val="FF00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cxnSp>
        <p:nvCxnSpPr>
          <p:cNvPr id="76" name="Straight Arrow Connector 75"/>
          <p:cNvCxnSpPr/>
          <p:nvPr/>
        </p:nvCxnSpPr>
        <p:spPr>
          <a:xfrm flipV="1">
            <a:off x="4365214" y="2185944"/>
            <a:ext cx="706228" cy="229912"/>
          </a:xfrm>
          <a:prstGeom prst="straightConnector1">
            <a:avLst/>
          </a:prstGeom>
          <a:ln w="38100">
            <a:solidFill>
              <a:srgbClr val="000000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Straight Arrow Connector 76"/>
          <p:cNvCxnSpPr/>
          <p:nvPr/>
        </p:nvCxnSpPr>
        <p:spPr>
          <a:xfrm>
            <a:off x="4334220" y="2639074"/>
            <a:ext cx="648072" cy="504056"/>
          </a:xfrm>
          <a:prstGeom prst="straightConnector1">
            <a:avLst/>
          </a:prstGeom>
          <a:ln w="38100">
            <a:solidFill>
              <a:srgbClr val="000000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0" name="Group 98"/>
          <p:cNvGrpSpPr/>
          <p:nvPr/>
        </p:nvGrpSpPr>
        <p:grpSpPr>
          <a:xfrm>
            <a:off x="6659614" y="1116689"/>
            <a:ext cx="669628" cy="656127"/>
            <a:chOff x="6270252" y="1756377"/>
            <a:chExt cx="987288" cy="903975"/>
          </a:xfrm>
        </p:grpSpPr>
        <p:grpSp>
          <p:nvGrpSpPr>
            <p:cNvPr id="81" name="Group 193"/>
            <p:cNvGrpSpPr>
              <a:grpSpLocks/>
            </p:cNvGrpSpPr>
            <p:nvPr/>
          </p:nvGrpSpPr>
          <p:grpSpPr bwMode="auto">
            <a:xfrm>
              <a:off x="6270252" y="1756377"/>
              <a:ext cx="987288" cy="903975"/>
              <a:chOff x="311" y="500"/>
              <a:chExt cx="474" cy="434"/>
            </a:xfrm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grpSpPr>
          <p:sp>
            <p:nvSpPr>
              <p:cNvPr id="84" name="Freeform 186"/>
              <p:cNvSpPr>
                <a:spLocks/>
              </p:cNvSpPr>
              <p:nvPr/>
            </p:nvSpPr>
            <p:spPr bwMode="auto">
              <a:xfrm>
                <a:off x="311" y="500"/>
                <a:ext cx="474" cy="434"/>
              </a:xfrm>
              <a:custGeom>
                <a:avLst/>
                <a:gdLst>
                  <a:gd name="T0" fmla="*/ 94 w 1363"/>
                  <a:gd name="T1" fmla="*/ 401 h 1220"/>
                  <a:gd name="T2" fmla="*/ 74 w 1363"/>
                  <a:gd name="T3" fmla="*/ 384 h 1220"/>
                  <a:gd name="T4" fmla="*/ 61 w 1363"/>
                  <a:gd name="T5" fmla="*/ 371 h 1220"/>
                  <a:gd name="T6" fmla="*/ 50 w 1363"/>
                  <a:gd name="T7" fmla="*/ 355 h 1220"/>
                  <a:gd name="T8" fmla="*/ 45 w 1363"/>
                  <a:gd name="T9" fmla="*/ 345 h 1220"/>
                  <a:gd name="T10" fmla="*/ 35 w 1363"/>
                  <a:gd name="T11" fmla="*/ 334 h 1220"/>
                  <a:gd name="T12" fmla="*/ 30 w 1363"/>
                  <a:gd name="T13" fmla="*/ 323 h 1220"/>
                  <a:gd name="T14" fmla="*/ 19 w 1363"/>
                  <a:gd name="T15" fmla="*/ 302 h 1220"/>
                  <a:gd name="T16" fmla="*/ 14 w 1363"/>
                  <a:gd name="T17" fmla="*/ 277 h 1220"/>
                  <a:gd name="T18" fmla="*/ 8 w 1363"/>
                  <a:gd name="T19" fmla="*/ 256 h 1220"/>
                  <a:gd name="T20" fmla="*/ 16 w 1363"/>
                  <a:gd name="T21" fmla="*/ 166 h 1220"/>
                  <a:gd name="T22" fmla="*/ 21 w 1363"/>
                  <a:gd name="T23" fmla="*/ 157 h 1220"/>
                  <a:gd name="T24" fmla="*/ 31 w 1363"/>
                  <a:gd name="T25" fmla="*/ 123 h 1220"/>
                  <a:gd name="T26" fmla="*/ 38 w 1363"/>
                  <a:gd name="T27" fmla="*/ 110 h 1220"/>
                  <a:gd name="T28" fmla="*/ 41 w 1363"/>
                  <a:gd name="T29" fmla="*/ 95 h 1220"/>
                  <a:gd name="T30" fmla="*/ 53 w 1363"/>
                  <a:gd name="T31" fmla="*/ 82 h 1220"/>
                  <a:gd name="T32" fmla="*/ 64 w 1363"/>
                  <a:gd name="T33" fmla="*/ 72 h 1220"/>
                  <a:gd name="T34" fmla="*/ 67 w 1363"/>
                  <a:gd name="T35" fmla="*/ 70 h 1220"/>
                  <a:gd name="T36" fmla="*/ 69 w 1363"/>
                  <a:gd name="T37" fmla="*/ 66 h 1220"/>
                  <a:gd name="T38" fmla="*/ 78 w 1363"/>
                  <a:gd name="T39" fmla="*/ 60 h 1220"/>
                  <a:gd name="T40" fmla="*/ 89 w 1363"/>
                  <a:gd name="T41" fmla="*/ 51 h 1220"/>
                  <a:gd name="T42" fmla="*/ 98 w 1363"/>
                  <a:gd name="T43" fmla="*/ 44 h 1220"/>
                  <a:gd name="T44" fmla="*/ 118 w 1363"/>
                  <a:gd name="T45" fmla="*/ 30 h 1220"/>
                  <a:gd name="T46" fmla="*/ 140 w 1363"/>
                  <a:gd name="T47" fmla="*/ 18 h 1220"/>
                  <a:gd name="T48" fmla="*/ 214 w 1363"/>
                  <a:gd name="T49" fmla="*/ 5 h 1220"/>
                  <a:gd name="T50" fmla="*/ 317 w 1363"/>
                  <a:gd name="T51" fmla="*/ 7 h 1220"/>
                  <a:gd name="T52" fmla="*/ 366 w 1363"/>
                  <a:gd name="T53" fmla="*/ 11 h 1220"/>
                  <a:gd name="T54" fmla="*/ 378 w 1363"/>
                  <a:gd name="T55" fmla="*/ 15 h 1220"/>
                  <a:gd name="T56" fmla="*/ 389 w 1363"/>
                  <a:gd name="T57" fmla="*/ 21 h 1220"/>
                  <a:gd name="T58" fmla="*/ 398 w 1363"/>
                  <a:gd name="T59" fmla="*/ 24 h 1220"/>
                  <a:gd name="T60" fmla="*/ 411 w 1363"/>
                  <a:gd name="T61" fmla="*/ 32 h 1220"/>
                  <a:gd name="T62" fmla="*/ 417 w 1363"/>
                  <a:gd name="T63" fmla="*/ 41 h 1220"/>
                  <a:gd name="T64" fmla="*/ 440 w 1363"/>
                  <a:gd name="T65" fmla="*/ 49 h 1220"/>
                  <a:gd name="T66" fmla="*/ 446 w 1363"/>
                  <a:gd name="T67" fmla="*/ 65 h 1220"/>
                  <a:gd name="T68" fmla="*/ 458 w 1363"/>
                  <a:gd name="T69" fmla="*/ 73 h 1220"/>
                  <a:gd name="T70" fmla="*/ 466 w 1363"/>
                  <a:gd name="T71" fmla="*/ 128 h 1220"/>
                  <a:gd name="T72" fmla="*/ 469 w 1363"/>
                  <a:gd name="T73" fmla="*/ 162 h 1220"/>
                  <a:gd name="T74" fmla="*/ 473 w 1363"/>
                  <a:gd name="T75" fmla="*/ 185 h 1220"/>
                  <a:gd name="T76" fmla="*/ 468 w 1363"/>
                  <a:gd name="T77" fmla="*/ 210 h 1220"/>
                  <a:gd name="T78" fmla="*/ 467 w 1363"/>
                  <a:gd name="T79" fmla="*/ 252 h 1220"/>
                  <a:gd name="T80" fmla="*/ 457 w 1363"/>
                  <a:gd name="T81" fmla="*/ 297 h 1220"/>
                  <a:gd name="T82" fmla="*/ 444 w 1363"/>
                  <a:gd name="T83" fmla="*/ 314 h 1220"/>
                  <a:gd name="T84" fmla="*/ 436 w 1363"/>
                  <a:gd name="T85" fmla="*/ 339 h 1220"/>
                  <a:gd name="T86" fmla="*/ 431 w 1363"/>
                  <a:gd name="T87" fmla="*/ 349 h 1220"/>
                  <a:gd name="T88" fmla="*/ 403 w 1363"/>
                  <a:gd name="T89" fmla="*/ 385 h 1220"/>
                  <a:gd name="T90" fmla="*/ 391 w 1363"/>
                  <a:gd name="T91" fmla="*/ 397 h 1220"/>
                  <a:gd name="T92" fmla="*/ 369 w 1363"/>
                  <a:gd name="T93" fmla="*/ 411 h 1220"/>
                  <a:gd name="T94" fmla="*/ 328 w 1363"/>
                  <a:gd name="T95" fmla="*/ 424 h 1220"/>
                  <a:gd name="T96" fmla="*/ 320 w 1363"/>
                  <a:gd name="T97" fmla="*/ 425 h 1220"/>
                  <a:gd name="T98" fmla="*/ 314 w 1363"/>
                  <a:gd name="T99" fmla="*/ 429 h 1220"/>
                  <a:gd name="T100" fmla="*/ 281 w 1363"/>
                  <a:gd name="T101" fmla="*/ 430 h 1220"/>
                  <a:gd name="T102" fmla="*/ 263 w 1363"/>
                  <a:gd name="T103" fmla="*/ 434 h 1220"/>
                  <a:gd name="T104" fmla="*/ 164 w 1363"/>
                  <a:gd name="T105" fmla="*/ 433 h 1220"/>
                  <a:gd name="T106" fmla="*/ 111 w 1363"/>
                  <a:gd name="T107" fmla="*/ 412 h 1220"/>
                  <a:gd name="T108" fmla="*/ 94 w 1363"/>
                  <a:gd name="T109" fmla="*/ 403 h 1220"/>
                  <a:gd name="T110" fmla="*/ 94 w 1363"/>
                  <a:gd name="T111" fmla="*/ 401 h 1220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w 1363"/>
                  <a:gd name="T169" fmla="*/ 0 h 1220"/>
                  <a:gd name="T170" fmla="*/ 1363 w 1363"/>
                  <a:gd name="T171" fmla="*/ 1220 h 1220"/>
                </a:gdLst>
                <a:ahLst/>
                <a:cxnLst>
                  <a:cxn ang="T112">
                    <a:pos x="T0" y="T1"/>
                  </a:cxn>
                  <a:cxn ang="T113">
                    <a:pos x="T2" y="T3"/>
                  </a:cxn>
                  <a:cxn ang="T114">
                    <a:pos x="T4" y="T5"/>
                  </a:cxn>
                  <a:cxn ang="T115">
                    <a:pos x="T6" y="T7"/>
                  </a:cxn>
                  <a:cxn ang="T116">
                    <a:pos x="T8" y="T9"/>
                  </a:cxn>
                  <a:cxn ang="T117">
                    <a:pos x="T10" y="T11"/>
                  </a:cxn>
                  <a:cxn ang="T118">
                    <a:pos x="T12" y="T13"/>
                  </a:cxn>
                  <a:cxn ang="T119">
                    <a:pos x="T14" y="T15"/>
                  </a:cxn>
                  <a:cxn ang="T120">
                    <a:pos x="T16" y="T17"/>
                  </a:cxn>
                  <a:cxn ang="T121">
                    <a:pos x="T18" y="T19"/>
                  </a:cxn>
                  <a:cxn ang="T122">
                    <a:pos x="T20" y="T21"/>
                  </a:cxn>
                  <a:cxn ang="T123">
                    <a:pos x="T22" y="T23"/>
                  </a:cxn>
                  <a:cxn ang="T124">
                    <a:pos x="T24" y="T25"/>
                  </a:cxn>
                  <a:cxn ang="T125">
                    <a:pos x="T26" y="T27"/>
                  </a:cxn>
                  <a:cxn ang="T126">
                    <a:pos x="T28" y="T29"/>
                  </a:cxn>
                  <a:cxn ang="T127">
                    <a:pos x="T30" y="T31"/>
                  </a:cxn>
                  <a:cxn ang="T128">
                    <a:pos x="T32" y="T33"/>
                  </a:cxn>
                  <a:cxn ang="T129">
                    <a:pos x="T34" y="T35"/>
                  </a:cxn>
                  <a:cxn ang="T130">
                    <a:pos x="T36" y="T37"/>
                  </a:cxn>
                  <a:cxn ang="T131">
                    <a:pos x="T38" y="T39"/>
                  </a:cxn>
                  <a:cxn ang="T132">
                    <a:pos x="T40" y="T41"/>
                  </a:cxn>
                  <a:cxn ang="T133">
                    <a:pos x="T42" y="T43"/>
                  </a:cxn>
                  <a:cxn ang="T134">
                    <a:pos x="T44" y="T45"/>
                  </a:cxn>
                  <a:cxn ang="T135">
                    <a:pos x="T46" y="T47"/>
                  </a:cxn>
                  <a:cxn ang="T136">
                    <a:pos x="T48" y="T49"/>
                  </a:cxn>
                  <a:cxn ang="T137">
                    <a:pos x="T50" y="T51"/>
                  </a:cxn>
                  <a:cxn ang="T138">
                    <a:pos x="T52" y="T53"/>
                  </a:cxn>
                  <a:cxn ang="T139">
                    <a:pos x="T54" y="T55"/>
                  </a:cxn>
                  <a:cxn ang="T140">
                    <a:pos x="T56" y="T57"/>
                  </a:cxn>
                  <a:cxn ang="T141">
                    <a:pos x="T58" y="T59"/>
                  </a:cxn>
                  <a:cxn ang="T142">
                    <a:pos x="T60" y="T61"/>
                  </a:cxn>
                  <a:cxn ang="T143">
                    <a:pos x="T62" y="T63"/>
                  </a:cxn>
                  <a:cxn ang="T144">
                    <a:pos x="T64" y="T65"/>
                  </a:cxn>
                  <a:cxn ang="T145">
                    <a:pos x="T66" y="T67"/>
                  </a:cxn>
                  <a:cxn ang="T146">
                    <a:pos x="T68" y="T69"/>
                  </a:cxn>
                  <a:cxn ang="T147">
                    <a:pos x="T70" y="T71"/>
                  </a:cxn>
                  <a:cxn ang="T148">
                    <a:pos x="T72" y="T73"/>
                  </a:cxn>
                  <a:cxn ang="T149">
                    <a:pos x="T74" y="T75"/>
                  </a:cxn>
                  <a:cxn ang="T150">
                    <a:pos x="T76" y="T77"/>
                  </a:cxn>
                  <a:cxn ang="T151">
                    <a:pos x="T78" y="T79"/>
                  </a:cxn>
                  <a:cxn ang="T152">
                    <a:pos x="T80" y="T81"/>
                  </a:cxn>
                  <a:cxn ang="T153">
                    <a:pos x="T82" y="T83"/>
                  </a:cxn>
                  <a:cxn ang="T154">
                    <a:pos x="T84" y="T85"/>
                  </a:cxn>
                  <a:cxn ang="T155">
                    <a:pos x="T86" y="T87"/>
                  </a:cxn>
                  <a:cxn ang="T156">
                    <a:pos x="T88" y="T89"/>
                  </a:cxn>
                  <a:cxn ang="T157">
                    <a:pos x="T90" y="T91"/>
                  </a:cxn>
                  <a:cxn ang="T158">
                    <a:pos x="T92" y="T93"/>
                  </a:cxn>
                  <a:cxn ang="T159">
                    <a:pos x="T94" y="T95"/>
                  </a:cxn>
                  <a:cxn ang="T160">
                    <a:pos x="T96" y="T97"/>
                  </a:cxn>
                  <a:cxn ang="T161">
                    <a:pos x="T98" y="T99"/>
                  </a:cxn>
                  <a:cxn ang="T162">
                    <a:pos x="T100" y="T101"/>
                  </a:cxn>
                  <a:cxn ang="T163">
                    <a:pos x="T102" y="T103"/>
                  </a:cxn>
                  <a:cxn ang="T164">
                    <a:pos x="T104" y="T105"/>
                  </a:cxn>
                  <a:cxn ang="T165">
                    <a:pos x="T106" y="T107"/>
                  </a:cxn>
                  <a:cxn ang="T166">
                    <a:pos x="T108" y="T109"/>
                  </a:cxn>
                  <a:cxn ang="T167">
                    <a:pos x="T110" y="T111"/>
                  </a:cxn>
                </a:cxnLst>
                <a:rect l="T168" t="T169" r="T170" b="T171"/>
                <a:pathLst>
                  <a:path w="1363" h="1220">
                    <a:moveTo>
                      <a:pt x="269" y="1127"/>
                    </a:moveTo>
                    <a:cubicBezTo>
                      <a:pt x="252" y="1110"/>
                      <a:pt x="231" y="1096"/>
                      <a:pt x="214" y="1079"/>
                    </a:cubicBezTo>
                    <a:cubicBezTo>
                      <a:pt x="201" y="1066"/>
                      <a:pt x="192" y="1055"/>
                      <a:pt x="176" y="1044"/>
                    </a:cubicBezTo>
                    <a:cubicBezTo>
                      <a:pt x="166" y="1030"/>
                      <a:pt x="158" y="1008"/>
                      <a:pt x="144" y="999"/>
                    </a:cubicBezTo>
                    <a:cubicBezTo>
                      <a:pt x="140" y="986"/>
                      <a:pt x="137" y="980"/>
                      <a:pt x="128" y="970"/>
                    </a:cubicBezTo>
                    <a:cubicBezTo>
                      <a:pt x="124" y="955"/>
                      <a:pt x="112" y="950"/>
                      <a:pt x="102" y="938"/>
                    </a:cubicBezTo>
                    <a:cubicBezTo>
                      <a:pt x="95" y="929"/>
                      <a:pt x="93" y="918"/>
                      <a:pt x="86" y="909"/>
                    </a:cubicBezTo>
                    <a:cubicBezTo>
                      <a:pt x="79" y="887"/>
                      <a:pt x="61" y="871"/>
                      <a:pt x="54" y="848"/>
                    </a:cubicBezTo>
                    <a:cubicBezTo>
                      <a:pt x="53" y="825"/>
                      <a:pt x="60" y="795"/>
                      <a:pt x="41" y="778"/>
                    </a:cubicBezTo>
                    <a:cubicBezTo>
                      <a:pt x="35" y="759"/>
                      <a:pt x="28" y="739"/>
                      <a:pt x="22" y="720"/>
                    </a:cubicBezTo>
                    <a:cubicBezTo>
                      <a:pt x="23" y="680"/>
                      <a:pt x="0" y="525"/>
                      <a:pt x="45" y="468"/>
                    </a:cubicBezTo>
                    <a:cubicBezTo>
                      <a:pt x="48" y="454"/>
                      <a:pt x="51" y="451"/>
                      <a:pt x="61" y="442"/>
                    </a:cubicBezTo>
                    <a:cubicBezTo>
                      <a:pt x="66" y="418"/>
                      <a:pt x="59" y="356"/>
                      <a:pt x="89" y="346"/>
                    </a:cubicBezTo>
                    <a:cubicBezTo>
                      <a:pt x="98" y="333"/>
                      <a:pt x="98" y="318"/>
                      <a:pt x="109" y="308"/>
                    </a:cubicBezTo>
                    <a:cubicBezTo>
                      <a:pt x="113" y="294"/>
                      <a:pt x="113" y="279"/>
                      <a:pt x="118" y="266"/>
                    </a:cubicBezTo>
                    <a:cubicBezTo>
                      <a:pt x="121" y="259"/>
                      <a:pt x="146" y="236"/>
                      <a:pt x="153" y="231"/>
                    </a:cubicBezTo>
                    <a:cubicBezTo>
                      <a:pt x="159" y="215"/>
                      <a:pt x="173" y="212"/>
                      <a:pt x="185" y="202"/>
                    </a:cubicBezTo>
                    <a:cubicBezTo>
                      <a:pt x="187" y="200"/>
                      <a:pt x="190" y="198"/>
                      <a:pt x="192" y="196"/>
                    </a:cubicBezTo>
                    <a:cubicBezTo>
                      <a:pt x="194" y="193"/>
                      <a:pt x="195" y="189"/>
                      <a:pt x="198" y="186"/>
                    </a:cubicBezTo>
                    <a:cubicBezTo>
                      <a:pt x="206" y="178"/>
                      <a:pt x="217" y="179"/>
                      <a:pt x="224" y="170"/>
                    </a:cubicBezTo>
                    <a:cubicBezTo>
                      <a:pt x="234" y="157"/>
                      <a:pt x="240" y="150"/>
                      <a:pt x="256" y="144"/>
                    </a:cubicBezTo>
                    <a:cubicBezTo>
                      <a:pt x="263" y="133"/>
                      <a:pt x="269" y="129"/>
                      <a:pt x="281" y="125"/>
                    </a:cubicBezTo>
                    <a:cubicBezTo>
                      <a:pt x="299" y="109"/>
                      <a:pt x="315" y="91"/>
                      <a:pt x="339" y="84"/>
                    </a:cubicBezTo>
                    <a:cubicBezTo>
                      <a:pt x="357" y="63"/>
                      <a:pt x="376" y="57"/>
                      <a:pt x="403" y="52"/>
                    </a:cubicBezTo>
                    <a:cubicBezTo>
                      <a:pt x="448" y="0"/>
                      <a:pt x="559" y="15"/>
                      <a:pt x="614" y="13"/>
                    </a:cubicBezTo>
                    <a:cubicBezTo>
                      <a:pt x="713" y="2"/>
                      <a:pt x="813" y="15"/>
                      <a:pt x="912" y="20"/>
                    </a:cubicBezTo>
                    <a:cubicBezTo>
                      <a:pt x="955" y="34"/>
                      <a:pt x="1013" y="31"/>
                      <a:pt x="1053" y="32"/>
                    </a:cubicBezTo>
                    <a:cubicBezTo>
                      <a:pt x="1064" y="37"/>
                      <a:pt x="1076" y="38"/>
                      <a:pt x="1088" y="42"/>
                    </a:cubicBezTo>
                    <a:cubicBezTo>
                      <a:pt x="1098" y="49"/>
                      <a:pt x="1108" y="54"/>
                      <a:pt x="1120" y="58"/>
                    </a:cubicBezTo>
                    <a:cubicBezTo>
                      <a:pt x="1144" y="74"/>
                      <a:pt x="1110" y="53"/>
                      <a:pt x="1145" y="68"/>
                    </a:cubicBezTo>
                    <a:cubicBezTo>
                      <a:pt x="1158" y="74"/>
                      <a:pt x="1167" y="86"/>
                      <a:pt x="1181" y="90"/>
                    </a:cubicBezTo>
                    <a:cubicBezTo>
                      <a:pt x="1193" y="98"/>
                      <a:pt x="1190" y="106"/>
                      <a:pt x="1200" y="116"/>
                    </a:cubicBezTo>
                    <a:cubicBezTo>
                      <a:pt x="1214" y="130"/>
                      <a:pt x="1246" y="133"/>
                      <a:pt x="1264" y="138"/>
                    </a:cubicBezTo>
                    <a:cubicBezTo>
                      <a:pt x="1274" y="155"/>
                      <a:pt x="1262" y="177"/>
                      <a:pt x="1283" y="183"/>
                    </a:cubicBezTo>
                    <a:cubicBezTo>
                      <a:pt x="1291" y="195"/>
                      <a:pt x="1304" y="200"/>
                      <a:pt x="1318" y="205"/>
                    </a:cubicBezTo>
                    <a:cubicBezTo>
                      <a:pt x="1319" y="236"/>
                      <a:pt x="1313" y="331"/>
                      <a:pt x="1341" y="359"/>
                    </a:cubicBezTo>
                    <a:cubicBezTo>
                      <a:pt x="1351" y="390"/>
                      <a:pt x="1341" y="424"/>
                      <a:pt x="1350" y="455"/>
                    </a:cubicBezTo>
                    <a:cubicBezTo>
                      <a:pt x="1353" y="476"/>
                      <a:pt x="1356" y="498"/>
                      <a:pt x="1360" y="519"/>
                    </a:cubicBezTo>
                    <a:cubicBezTo>
                      <a:pt x="1358" y="555"/>
                      <a:pt x="1363" y="565"/>
                      <a:pt x="1347" y="589"/>
                    </a:cubicBezTo>
                    <a:cubicBezTo>
                      <a:pt x="1344" y="635"/>
                      <a:pt x="1342" y="661"/>
                      <a:pt x="1344" y="708"/>
                    </a:cubicBezTo>
                    <a:cubicBezTo>
                      <a:pt x="1342" y="761"/>
                      <a:pt x="1358" y="806"/>
                      <a:pt x="1315" y="836"/>
                    </a:cubicBezTo>
                    <a:cubicBezTo>
                      <a:pt x="1304" y="853"/>
                      <a:pt x="1290" y="869"/>
                      <a:pt x="1277" y="884"/>
                    </a:cubicBezTo>
                    <a:cubicBezTo>
                      <a:pt x="1273" y="908"/>
                      <a:pt x="1268" y="934"/>
                      <a:pt x="1254" y="954"/>
                    </a:cubicBezTo>
                    <a:cubicBezTo>
                      <a:pt x="1251" y="965"/>
                      <a:pt x="1246" y="972"/>
                      <a:pt x="1238" y="980"/>
                    </a:cubicBezTo>
                    <a:cubicBezTo>
                      <a:pt x="1225" y="1020"/>
                      <a:pt x="1189" y="1055"/>
                      <a:pt x="1158" y="1082"/>
                    </a:cubicBezTo>
                    <a:cubicBezTo>
                      <a:pt x="1150" y="1107"/>
                      <a:pt x="1147" y="1106"/>
                      <a:pt x="1123" y="1117"/>
                    </a:cubicBezTo>
                    <a:cubicBezTo>
                      <a:pt x="1108" y="1134"/>
                      <a:pt x="1083" y="1148"/>
                      <a:pt x="1062" y="1156"/>
                    </a:cubicBezTo>
                    <a:cubicBezTo>
                      <a:pt x="1036" y="1196"/>
                      <a:pt x="987" y="1189"/>
                      <a:pt x="944" y="1191"/>
                    </a:cubicBezTo>
                    <a:cubicBezTo>
                      <a:pt x="936" y="1192"/>
                      <a:pt x="928" y="1191"/>
                      <a:pt x="921" y="1194"/>
                    </a:cubicBezTo>
                    <a:cubicBezTo>
                      <a:pt x="914" y="1197"/>
                      <a:pt x="910" y="1207"/>
                      <a:pt x="902" y="1207"/>
                    </a:cubicBezTo>
                    <a:cubicBezTo>
                      <a:pt x="871" y="1208"/>
                      <a:pt x="840" y="1209"/>
                      <a:pt x="809" y="1210"/>
                    </a:cubicBezTo>
                    <a:cubicBezTo>
                      <a:pt x="790" y="1215"/>
                      <a:pt x="776" y="1217"/>
                      <a:pt x="755" y="1220"/>
                    </a:cubicBezTo>
                    <a:cubicBezTo>
                      <a:pt x="661" y="1219"/>
                      <a:pt x="567" y="1219"/>
                      <a:pt x="473" y="1216"/>
                    </a:cubicBezTo>
                    <a:cubicBezTo>
                      <a:pt x="417" y="1214"/>
                      <a:pt x="369" y="1175"/>
                      <a:pt x="320" y="1159"/>
                    </a:cubicBezTo>
                    <a:cubicBezTo>
                      <a:pt x="307" y="1146"/>
                      <a:pt x="277" y="1141"/>
                      <a:pt x="269" y="1133"/>
                    </a:cubicBezTo>
                    <a:cubicBezTo>
                      <a:pt x="268" y="1132"/>
                      <a:pt x="269" y="1129"/>
                      <a:pt x="269" y="1127"/>
                    </a:cubicBezTo>
                    <a:close/>
                  </a:path>
                </a:pathLst>
              </a:custGeom>
              <a:solidFill>
                <a:srgbClr val="FFC1C1"/>
              </a:solidFill>
              <a:ln w="19050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85" name="Freeform 187"/>
              <p:cNvSpPr>
                <a:spLocks/>
              </p:cNvSpPr>
              <p:nvPr/>
            </p:nvSpPr>
            <p:spPr bwMode="auto">
              <a:xfrm>
                <a:off x="363" y="603"/>
                <a:ext cx="382" cy="310"/>
              </a:xfrm>
              <a:custGeom>
                <a:avLst/>
                <a:gdLst>
                  <a:gd name="T0" fmla="*/ 8 w 500"/>
                  <a:gd name="T1" fmla="*/ 173 h 445"/>
                  <a:gd name="T2" fmla="*/ 0 w 500"/>
                  <a:gd name="T3" fmla="*/ 159 h 445"/>
                  <a:gd name="T4" fmla="*/ 18 w 500"/>
                  <a:gd name="T5" fmla="*/ 95 h 445"/>
                  <a:gd name="T6" fmla="*/ 21 w 500"/>
                  <a:gd name="T7" fmla="*/ 90 h 445"/>
                  <a:gd name="T8" fmla="*/ 22 w 500"/>
                  <a:gd name="T9" fmla="*/ 78 h 445"/>
                  <a:gd name="T10" fmla="*/ 53 w 500"/>
                  <a:gd name="T11" fmla="*/ 47 h 445"/>
                  <a:gd name="T12" fmla="*/ 77 w 500"/>
                  <a:gd name="T13" fmla="*/ 31 h 445"/>
                  <a:gd name="T14" fmla="*/ 103 w 500"/>
                  <a:gd name="T15" fmla="*/ 18 h 445"/>
                  <a:gd name="T16" fmla="*/ 136 w 500"/>
                  <a:gd name="T17" fmla="*/ 1 h 445"/>
                  <a:gd name="T18" fmla="*/ 305 w 500"/>
                  <a:gd name="T19" fmla="*/ 11 h 445"/>
                  <a:gd name="T20" fmla="*/ 325 w 500"/>
                  <a:gd name="T21" fmla="*/ 40 h 445"/>
                  <a:gd name="T22" fmla="*/ 342 w 500"/>
                  <a:gd name="T23" fmla="*/ 47 h 445"/>
                  <a:gd name="T24" fmla="*/ 356 w 500"/>
                  <a:gd name="T25" fmla="*/ 56 h 445"/>
                  <a:gd name="T26" fmla="*/ 371 w 500"/>
                  <a:gd name="T27" fmla="*/ 85 h 445"/>
                  <a:gd name="T28" fmla="*/ 367 w 500"/>
                  <a:gd name="T29" fmla="*/ 189 h 445"/>
                  <a:gd name="T30" fmla="*/ 356 w 500"/>
                  <a:gd name="T31" fmla="*/ 207 h 445"/>
                  <a:gd name="T32" fmla="*/ 342 w 500"/>
                  <a:gd name="T33" fmla="*/ 232 h 445"/>
                  <a:gd name="T34" fmla="*/ 338 w 500"/>
                  <a:gd name="T35" fmla="*/ 242 h 445"/>
                  <a:gd name="T36" fmla="*/ 326 w 500"/>
                  <a:gd name="T37" fmla="*/ 249 h 445"/>
                  <a:gd name="T38" fmla="*/ 312 w 500"/>
                  <a:gd name="T39" fmla="*/ 264 h 445"/>
                  <a:gd name="T40" fmla="*/ 306 w 500"/>
                  <a:gd name="T41" fmla="*/ 269 h 445"/>
                  <a:gd name="T42" fmla="*/ 290 w 500"/>
                  <a:gd name="T43" fmla="*/ 286 h 445"/>
                  <a:gd name="T44" fmla="*/ 235 w 500"/>
                  <a:gd name="T45" fmla="*/ 301 h 445"/>
                  <a:gd name="T46" fmla="*/ 125 w 500"/>
                  <a:gd name="T47" fmla="*/ 299 h 445"/>
                  <a:gd name="T48" fmla="*/ 108 w 500"/>
                  <a:gd name="T49" fmla="*/ 290 h 445"/>
                  <a:gd name="T50" fmla="*/ 70 w 500"/>
                  <a:gd name="T51" fmla="*/ 268 h 445"/>
                  <a:gd name="T52" fmla="*/ 55 w 500"/>
                  <a:gd name="T53" fmla="*/ 254 h 445"/>
                  <a:gd name="T54" fmla="*/ 21 w 500"/>
                  <a:gd name="T55" fmla="*/ 212 h 445"/>
                  <a:gd name="T56" fmla="*/ 8 w 500"/>
                  <a:gd name="T57" fmla="*/ 173 h 445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w 500"/>
                  <a:gd name="T88" fmla="*/ 0 h 445"/>
                  <a:gd name="T89" fmla="*/ 500 w 500"/>
                  <a:gd name="T90" fmla="*/ 445 h 445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T87" t="T88" r="T89" b="T90"/>
                <a:pathLst>
                  <a:path w="500" h="445">
                    <a:moveTo>
                      <a:pt x="10" y="249"/>
                    </a:moveTo>
                    <a:cubicBezTo>
                      <a:pt x="5" y="242"/>
                      <a:pt x="3" y="236"/>
                      <a:pt x="0" y="228"/>
                    </a:cubicBezTo>
                    <a:cubicBezTo>
                      <a:pt x="4" y="194"/>
                      <a:pt x="1" y="162"/>
                      <a:pt x="24" y="136"/>
                    </a:cubicBezTo>
                    <a:cubicBezTo>
                      <a:pt x="25" y="134"/>
                      <a:pt x="26" y="131"/>
                      <a:pt x="27" y="129"/>
                    </a:cubicBezTo>
                    <a:cubicBezTo>
                      <a:pt x="28" y="123"/>
                      <a:pt x="27" y="117"/>
                      <a:pt x="29" y="112"/>
                    </a:cubicBezTo>
                    <a:cubicBezTo>
                      <a:pt x="31" y="104"/>
                      <a:pt x="63" y="77"/>
                      <a:pt x="70" y="67"/>
                    </a:cubicBezTo>
                    <a:cubicBezTo>
                      <a:pt x="74" y="53"/>
                      <a:pt x="89" y="50"/>
                      <a:pt x="101" y="45"/>
                    </a:cubicBezTo>
                    <a:cubicBezTo>
                      <a:pt x="106" y="28"/>
                      <a:pt x="120" y="30"/>
                      <a:pt x="135" y="26"/>
                    </a:cubicBezTo>
                    <a:cubicBezTo>
                      <a:pt x="150" y="15"/>
                      <a:pt x="160" y="7"/>
                      <a:pt x="178" y="2"/>
                    </a:cubicBezTo>
                    <a:cubicBezTo>
                      <a:pt x="408" y="4"/>
                      <a:pt x="304" y="0"/>
                      <a:pt x="399" y="16"/>
                    </a:cubicBezTo>
                    <a:cubicBezTo>
                      <a:pt x="414" y="27"/>
                      <a:pt x="415" y="44"/>
                      <a:pt x="425" y="57"/>
                    </a:cubicBezTo>
                    <a:cubicBezTo>
                      <a:pt x="430" y="63"/>
                      <a:pt x="440" y="65"/>
                      <a:pt x="447" y="67"/>
                    </a:cubicBezTo>
                    <a:cubicBezTo>
                      <a:pt x="452" y="76"/>
                      <a:pt x="458" y="75"/>
                      <a:pt x="466" y="81"/>
                    </a:cubicBezTo>
                    <a:cubicBezTo>
                      <a:pt x="470" y="97"/>
                      <a:pt x="473" y="110"/>
                      <a:pt x="485" y="122"/>
                    </a:cubicBezTo>
                    <a:cubicBezTo>
                      <a:pt x="499" y="169"/>
                      <a:pt x="500" y="225"/>
                      <a:pt x="480" y="271"/>
                    </a:cubicBezTo>
                    <a:cubicBezTo>
                      <a:pt x="478" y="286"/>
                      <a:pt x="479" y="290"/>
                      <a:pt x="466" y="297"/>
                    </a:cubicBezTo>
                    <a:cubicBezTo>
                      <a:pt x="459" y="307"/>
                      <a:pt x="453" y="321"/>
                      <a:pt x="447" y="333"/>
                    </a:cubicBezTo>
                    <a:cubicBezTo>
                      <a:pt x="445" y="338"/>
                      <a:pt x="446" y="344"/>
                      <a:pt x="442" y="348"/>
                    </a:cubicBezTo>
                    <a:cubicBezTo>
                      <a:pt x="438" y="352"/>
                      <a:pt x="427" y="357"/>
                      <a:pt x="427" y="357"/>
                    </a:cubicBezTo>
                    <a:cubicBezTo>
                      <a:pt x="419" y="370"/>
                      <a:pt x="425" y="362"/>
                      <a:pt x="408" y="379"/>
                    </a:cubicBezTo>
                    <a:cubicBezTo>
                      <a:pt x="406" y="381"/>
                      <a:pt x="401" y="386"/>
                      <a:pt x="401" y="386"/>
                    </a:cubicBezTo>
                    <a:cubicBezTo>
                      <a:pt x="397" y="400"/>
                      <a:pt x="389" y="401"/>
                      <a:pt x="379" y="410"/>
                    </a:cubicBezTo>
                    <a:cubicBezTo>
                      <a:pt x="348" y="437"/>
                      <a:pt x="369" y="428"/>
                      <a:pt x="307" y="432"/>
                    </a:cubicBezTo>
                    <a:cubicBezTo>
                      <a:pt x="261" y="445"/>
                      <a:pt x="209" y="443"/>
                      <a:pt x="163" y="429"/>
                    </a:cubicBezTo>
                    <a:cubicBezTo>
                      <a:pt x="156" y="424"/>
                      <a:pt x="149" y="423"/>
                      <a:pt x="142" y="417"/>
                    </a:cubicBezTo>
                    <a:cubicBezTo>
                      <a:pt x="125" y="403"/>
                      <a:pt x="112" y="389"/>
                      <a:pt x="91" y="384"/>
                    </a:cubicBezTo>
                    <a:cubicBezTo>
                      <a:pt x="86" y="374"/>
                      <a:pt x="79" y="373"/>
                      <a:pt x="72" y="364"/>
                    </a:cubicBezTo>
                    <a:cubicBezTo>
                      <a:pt x="56" y="343"/>
                      <a:pt x="49" y="320"/>
                      <a:pt x="27" y="304"/>
                    </a:cubicBezTo>
                    <a:cubicBezTo>
                      <a:pt x="18" y="282"/>
                      <a:pt x="10" y="275"/>
                      <a:pt x="10" y="249"/>
                    </a:cubicBezTo>
                    <a:close/>
                  </a:path>
                </a:pathLst>
              </a:custGeom>
              <a:solidFill>
                <a:srgbClr val="A6A6A6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</p:grpSp>
        <p:sp>
          <p:nvSpPr>
            <p:cNvPr id="82" name="5-Point Star 81"/>
            <p:cNvSpPr/>
            <p:nvPr/>
          </p:nvSpPr>
          <p:spPr>
            <a:xfrm>
              <a:off x="6535339" y="2208364"/>
              <a:ext cx="201217" cy="201217"/>
            </a:xfrm>
            <a:prstGeom prst="star5">
              <a:avLst/>
            </a:prstGeom>
            <a:solidFill>
              <a:srgbClr val="FF00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3" name="Oval 82"/>
            <p:cNvSpPr/>
            <p:nvPr/>
          </p:nvSpPr>
          <p:spPr>
            <a:xfrm>
              <a:off x="6823400" y="2209800"/>
              <a:ext cx="228600" cy="228600"/>
            </a:xfrm>
            <a:prstGeom prst="ellipse">
              <a:avLst/>
            </a:prstGeom>
            <a:solidFill>
              <a:srgbClr val="FF66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86" name="Group 98"/>
          <p:cNvGrpSpPr/>
          <p:nvPr/>
        </p:nvGrpSpPr>
        <p:grpSpPr>
          <a:xfrm>
            <a:off x="6659614" y="1692753"/>
            <a:ext cx="669628" cy="656127"/>
            <a:chOff x="6270252" y="1756377"/>
            <a:chExt cx="987288" cy="903975"/>
          </a:xfrm>
        </p:grpSpPr>
        <p:grpSp>
          <p:nvGrpSpPr>
            <p:cNvPr id="87" name="Group 193"/>
            <p:cNvGrpSpPr>
              <a:grpSpLocks/>
            </p:cNvGrpSpPr>
            <p:nvPr/>
          </p:nvGrpSpPr>
          <p:grpSpPr bwMode="auto">
            <a:xfrm>
              <a:off x="6270252" y="1756377"/>
              <a:ext cx="987288" cy="903975"/>
              <a:chOff x="311" y="500"/>
              <a:chExt cx="474" cy="434"/>
            </a:xfrm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grpSpPr>
          <p:sp>
            <p:nvSpPr>
              <p:cNvPr id="90" name="Freeform 186"/>
              <p:cNvSpPr>
                <a:spLocks/>
              </p:cNvSpPr>
              <p:nvPr/>
            </p:nvSpPr>
            <p:spPr bwMode="auto">
              <a:xfrm>
                <a:off x="311" y="500"/>
                <a:ext cx="474" cy="434"/>
              </a:xfrm>
              <a:custGeom>
                <a:avLst/>
                <a:gdLst>
                  <a:gd name="T0" fmla="*/ 94 w 1363"/>
                  <a:gd name="T1" fmla="*/ 401 h 1220"/>
                  <a:gd name="T2" fmla="*/ 74 w 1363"/>
                  <a:gd name="T3" fmla="*/ 384 h 1220"/>
                  <a:gd name="T4" fmla="*/ 61 w 1363"/>
                  <a:gd name="T5" fmla="*/ 371 h 1220"/>
                  <a:gd name="T6" fmla="*/ 50 w 1363"/>
                  <a:gd name="T7" fmla="*/ 355 h 1220"/>
                  <a:gd name="T8" fmla="*/ 45 w 1363"/>
                  <a:gd name="T9" fmla="*/ 345 h 1220"/>
                  <a:gd name="T10" fmla="*/ 35 w 1363"/>
                  <a:gd name="T11" fmla="*/ 334 h 1220"/>
                  <a:gd name="T12" fmla="*/ 30 w 1363"/>
                  <a:gd name="T13" fmla="*/ 323 h 1220"/>
                  <a:gd name="T14" fmla="*/ 19 w 1363"/>
                  <a:gd name="T15" fmla="*/ 302 h 1220"/>
                  <a:gd name="T16" fmla="*/ 14 w 1363"/>
                  <a:gd name="T17" fmla="*/ 277 h 1220"/>
                  <a:gd name="T18" fmla="*/ 8 w 1363"/>
                  <a:gd name="T19" fmla="*/ 256 h 1220"/>
                  <a:gd name="T20" fmla="*/ 16 w 1363"/>
                  <a:gd name="T21" fmla="*/ 166 h 1220"/>
                  <a:gd name="T22" fmla="*/ 21 w 1363"/>
                  <a:gd name="T23" fmla="*/ 157 h 1220"/>
                  <a:gd name="T24" fmla="*/ 31 w 1363"/>
                  <a:gd name="T25" fmla="*/ 123 h 1220"/>
                  <a:gd name="T26" fmla="*/ 38 w 1363"/>
                  <a:gd name="T27" fmla="*/ 110 h 1220"/>
                  <a:gd name="T28" fmla="*/ 41 w 1363"/>
                  <a:gd name="T29" fmla="*/ 95 h 1220"/>
                  <a:gd name="T30" fmla="*/ 53 w 1363"/>
                  <a:gd name="T31" fmla="*/ 82 h 1220"/>
                  <a:gd name="T32" fmla="*/ 64 w 1363"/>
                  <a:gd name="T33" fmla="*/ 72 h 1220"/>
                  <a:gd name="T34" fmla="*/ 67 w 1363"/>
                  <a:gd name="T35" fmla="*/ 70 h 1220"/>
                  <a:gd name="T36" fmla="*/ 69 w 1363"/>
                  <a:gd name="T37" fmla="*/ 66 h 1220"/>
                  <a:gd name="T38" fmla="*/ 78 w 1363"/>
                  <a:gd name="T39" fmla="*/ 60 h 1220"/>
                  <a:gd name="T40" fmla="*/ 89 w 1363"/>
                  <a:gd name="T41" fmla="*/ 51 h 1220"/>
                  <a:gd name="T42" fmla="*/ 98 w 1363"/>
                  <a:gd name="T43" fmla="*/ 44 h 1220"/>
                  <a:gd name="T44" fmla="*/ 118 w 1363"/>
                  <a:gd name="T45" fmla="*/ 30 h 1220"/>
                  <a:gd name="T46" fmla="*/ 140 w 1363"/>
                  <a:gd name="T47" fmla="*/ 18 h 1220"/>
                  <a:gd name="T48" fmla="*/ 214 w 1363"/>
                  <a:gd name="T49" fmla="*/ 5 h 1220"/>
                  <a:gd name="T50" fmla="*/ 317 w 1363"/>
                  <a:gd name="T51" fmla="*/ 7 h 1220"/>
                  <a:gd name="T52" fmla="*/ 366 w 1363"/>
                  <a:gd name="T53" fmla="*/ 11 h 1220"/>
                  <a:gd name="T54" fmla="*/ 378 w 1363"/>
                  <a:gd name="T55" fmla="*/ 15 h 1220"/>
                  <a:gd name="T56" fmla="*/ 389 w 1363"/>
                  <a:gd name="T57" fmla="*/ 21 h 1220"/>
                  <a:gd name="T58" fmla="*/ 398 w 1363"/>
                  <a:gd name="T59" fmla="*/ 24 h 1220"/>
                  <a:gd name="T60" fmla="*/ 411 w 1363"/>
                  <a:gd name="T61" fmla="*/ 32 h 1220"/>
                  <a:gd name="T62" fmla="*/ 417 w 1363"/>
                  <a:gd name="T63" fmla="*/ 41 h 1220"/>
                  <a:gd name="T64" fmla="*/ 440 w 1363"/>
                  <a:gd name="T65" fmla="*/ 49 h 1220"/>
                  <a:gd name="T66" fmla="*/ 446 w 1363"/>
                  <a:gd name="T67" fmla="*/ 65 h 1220"/>
                  <a:gd name="T68" fmla="*/ 458 w 1363"/>
                  <a:gd name="T69" fmla="*/ 73 h 1220"/>
                  <a:gd name="T70" fmla="*/ 466 w 1363"/>
                  <a:gd name="T71" fmla="*/ 128 h 1220"/>
                  <a:gd name="T72" fmla="*/ 469 w 1363"/>
                  <a:gd name="T73" fmla="*/ 162 h 1220"/>
                  <a:gd name="T74" fmla="*/ 473 w 1363"/>
                  <a:gd name="T75" fmla="*/ 185 h 1220"/>
                  <a:gd name="T76" fmla="*/ 468 w 1363"/>
                  <a:gd name="T77" fmla="*/ 210 h 1220"/>
                  <a:gd name="T78" fmla="*/ 467 w 1363"/>
                  <a:gd name="T79" fmla="*/ 252 h 1220"/>
                  <a:gd name="T80" fmla="*/ 457 w 1363"/>
                  <a:gd name="T81" fmla="*/ 297 h 1220"/>
                  <a:gd name="T82" fmla="*/ 444 w 1363"/>
                  <a:gd name="T83" fmla="*/ 314 h 1220"/>
                  <a:gd name="T84" fmla="*/ 436 w 1363"/>
                  <a:gd name="T85" fmla="*/ 339 h 1220"/>
                  <a:gd name="T86" fmla="*/ 431 w 1363"/>
                  <a:gd name="T87" fmla="*/ 349 h 1220"/>
                  <a:gd name="T88" fmla="*/ 403 w 1363"/>
                  <a:gd name="T89" fmla="*/ 385 h 1220"/>
                  <a:gd name="T90" fmla="*/ 391 w 1363"/>
                  <a:gd name="T91" fmla="*/ 397 h 1220"/>
                  <a:gd name="T92" fmla="*/ 369 w 1363"/>
                  <a:gd name="T93" fmla="*/ 411 h 1220"/>
                  <a:gd name="T94" fmla="*/ 328 w 1363"/>
                  <a:gd name="T95" fmla="*/ 424 h 1220"/>
                  <a:gd name="T96" fmla="*/ 320 w 1363"/>
                  <a:gd name="T97" fmla="*/ 425 h 1220"/>
                  <a:gd name="T98" fmla="*/ 314 w 1363"/>
                  <a:gd name="T99" fmla="*/ 429 h 1220"/>
                  <a:gd name="T100" fmla="*/ 281 w 1363"/>
                  <a:gd name="T101" fmla="*/ 430 h 1220"/>
                  <a:gd name="T102" fmla="*/ 263 w 1363"/>
                  <a:gd name="T103" fmla="*/ 434 h 1220"/>
                  <a:gd name="T104" fmla="*/ 164 w 1363"/>
                  <a:gd name="T105" fmla="*/ 433 h 1220"/>
                  <a:gd name="T106" fmla="*/ 111 w 1363"/>
                  <a:gd name="T107" fmla="*/ 412 h 1220"/>
                  <a:gd name="T108" fmla="*/ 94 w 1363"/>
                  <a:gd name="T109" fmla="*/ 403 h 1220"/>
                  <a:gd name="T110" fmla="*/ 94 w 1363"/>
                  <a:gd name="T111" fmla="*/ 401 h 1220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w 1363"/>
                  <a:gd name="T169" fmla="*/ 0 h 1220"/>
                  <a:gd name="T170" fmla="*/ 1363 w 1363"/>
                  <a:gd name="T171" fmla="*/ 1220 h 1220"/>
                </a:gdLst>
                <a:ahLst/>
                <a:cxnLst>
                  <a:cxn ang="T112">
                    <a:pos x="T0" y="T1"/>
                  </a:cxn>
                  <a:cxn ang="T113">
                    <a:pos x="T2" y="T3"/>
                  </a:cxn>
                  <a:cxn ang="T114">
                    <a:pos x="T4" y="T5"/>
                  </a:cxn>
                  <a:cxn ang="T115">
                    <a:pos x="T6" y="T7"/>
                  </a:cxn>
                  <a:cxn ang="T116">
                    <a:pos x="T8" y="T9"/>
                  </a:cxn>
                  <a:cxn ang="T117">
                    <a:pos x="T10" y="T11"/>
                  </a:cxn>
                  <a:cxn ang="T118">
                    <a:pos x="T12" y="T13"/>
                  </a:cxn>
                  <a:cxn ang="T119">
                    <a:pos x="T14" y="T15"/>
                  </a:cxn>
                  <a:cxn ang="T120">
                    <a:pos x="T16" y="T17"/>
                  </a:cxn>
                  <a:cxn ang="T121">
                    <a:pos x="T18" y="T19"/>
                  </a:cxn>
                  <a:cxn ang="T122">
                    <a:pos x="T20" y="T21"/>
                  </a:cxn>
                  <a:cxn ang="T123">
                    <a:pos x="T22" y="T23"/>
                  </a:cxn>
                  <a:cxn ang="T124">
                    <a:pos x="T24" y="T25"/>
                  </a:cxn>
                  <a:cxn ang="T125">
                    <a:pos x="T26" y="T27"/>
                  </a:cxn>
                  <a:cxn ang="T126">
                    <a:pos x="T28" y="T29"/>
                  </a:cxn>
                  <a:cxn ang="T127">
                    <a:pos x="T30" y="T31"/>
                  </a:cxn>
                  <a:cxn ang="T128">
                    <a:pos x="T32" y="T33"/>
                  </a:cxn>
                  <a:cxn ang="T129">
                    <a:pos x="T34" y="T35"/>
                  </a:cxn>
                  <a:cxn ang="T130">
                    <a:pos x="T36" y="T37"/>
                  </a:cxn>
                  <a:cxn ang="T131">
                    <a:pos x="T38" y="T39"/>
                  </a:cxn>
                  <a:cxn ang="T132">
                    <a:pos x="T40" y="T41"/>
                  </a:cxn>
                  <a:cxn ang="T133">
                    <a:pos x="T42" y="T43"/>
                  </a:cxn>
                  <a:cxn ang="T134">
                    <a:pos x="T44" y="T45"/>
                  </a:cxn>
                  <a:cxn ang="T135">
                    <a:pos x="T46" y="T47"/>
                  </a:cxn>
                  <a:cxn ang="T136">
                    <a:pos x="T48" y="T49"/>
                  </a:cxn>
                  <a:cxn ang="T137">
                    <a:pos x="T50" y="T51"/>
                  </a:cxn>
                  <a:cxn ang="T138">
                    <a:pos x="T52" y="T53"/>
                  </a:cxn>
                  <a:cxn ang="T139">
                    <a:pos x="T54" y="T55"/>
                  </a:cxn>
                  <a:cxn ang="T140">
                    <a:pos x="T56" y="T57"/>
                  </a:cxn>
                  <a:cxn ang="T141">
                    <a:pos x="T58" y="T59"/>
                  </a:cxn>
                  <a:cxn ang="T142">
                    <a:pos x="T60" y="T61"/>
                  </a:cxn>
                  <a:cxn ang="T143">
                    <a:pos x="T62" y="T63"/>
                  </a:cxn>
                  <a:cxn ang="T144">
                    <a:pos x="T64" y="T65"/>
                  </a:cxn>
                  <a:cxn ang="T145">
                    <a:pos x="T66" y="T67"/>
                  </a:cxn>
                  <a:cxn ang="T146">
                    <a:pos x="T68" y="T69"/>
                  </a:cxn>
                  <a:cxn ang="T147">
                    <a:pos x="T70" y="T71"/>
                  </a:cxn>
                  <a:cxn ang="T148">
                    <a:pos x="T72" y="T73"/>
                  </a:cxn>
                  <a:cxn ang="T149">
                    <a:pos x="T74" y="T75"/>
                  </a:cxn>
                  <a:cxn ang="T150">
                    <a:pos x="T76" y="T77"/>
                  </a:cxn>
                  <a:cxn ang="T151">
                    <a:pos x="T78" y="T79"/>
                  </a:cxn>
                  <a:cxn ang="T152">
                    <a:pos x="T80" y="T81"/>
                  </a:cxn>
                  <a:cxn ang="T153">
                    <a:pos x="T82" y="T83"/>
                  </a:cxn>
                  <a:cxn ang="T154">
                    <a:pos x="T84" y="T85"/>
                  </a:cxn>
                  <a:cxn ang="T155">
                    <a:pos x="T86" y="T87"/>
                  </a:cxn>
                  <a:cxn ang="T156">
                    <a:pos x="T88" y="T89"/>
                  </a:cxn>
                  <a:cxn ang="T157">
                    <a:pos x="T90" y="T91"/>
                  </a:cxn>
                  <a:cxn ang="T158">
                    <a:pos x="T92" y="T93"/>
                  </a:cxn>
                  <a:cxn ang="T159">
                    <a:pos x="T94" y="T95"/>
                  </a:cxn>
                  <a:cxn ang="T160">
                    <a:pos x="T96" y="T97"/>
                  </a:cxn>
                  <a:cxn ang="T161">
                    <a:pos x="T98" y="T99"/>
                  </a:cxn>
                  <a:cxn ang="T162">
                    <a:pos x="T100" y="T101"/>
                  </a:cxn>
                  <a:cxn ang="T163">
                    <a:pos x="T102" y="T103"/>
                  </a:cxn>
                  <a:cxn ang="T164">
                    <a:pos x="T104" y="T105"/>
                  </a:cxn>
                  <a:cxn ang="T165">
                    <a:pos x="T106" y="T107"/>
                  </a:cxn>
                  <a:cxn ang="T166">
                    <a:pos x="T108" y="T109"/>
                  </a:cxn>
                  <a:cxn ang="T167">
                    <a:pos x="T110" y="T111"/>
                  </a:cxn>
                </a:cxnLst>
                <a:rect l="T168" t="T169" r="T170" b="T171"/>
                <a:pathLst>
                  <a:path w="1363" h="1220">
                    <a:moveTo>
                      <a:pt x="269" y="1127"/>
                    </a:moveTo>
                    <a:cubicBezTo>
                      <a:pt x="252" y="1110"/>
                      <a:pt x="231" y="1096"/>
                      <a:pt x="214" y="1079"/>
                    </a:cubicBezTo>
                    <a:cubicBezTo>
                      <a:pt x="201" y="1066"/>
                      <a:pt x="192" y="1055"/>
                      <a:pt x="176" y="1044"/>
                    </a:cubicBezTo>
                    <a:cubicBezTo>
                      <a:pt x="166" y="1030"/>
                      <a:pt x="158" y="1008"/>
                      <a:pt x="144" y="999"/>
                    </a:cubicBezTo>
                    <a:cubicBezTo>
                      <a:pt x="140" y="986"/>
                      <a:pt x="137" y="980"/>
                      <a:pt x="128" y="970"/>
                    </a:cubicBezTo>
                    <a:cubicBezTo>
                      <a:pt x="124" y="955"/>
                      <a:pt x="112" y="950"/>
                      <a:pt x="102" y="938"/>
                    </a:cubicBezTo>
                    <a:cubicBezTo>
                      <a:pt x="95" y="929"/>
                      <a:pt x="93" y="918"/>
                      <a:pt x="86" y="909"/>
                    </a:cubicBezTo>
                    <a:cubicBezTo>
                      <a:pt x="79" y="887"/>
                      <a:pt x="61" y="871"/>
                      <a:pt x="54" y="848"/>
                    </a:cubicBezTo>
                    <a:cubicBezTo>
                      <a:pt x="53" y="825"/>
                      <a:pt x="60" y="795"/>
                      <a:pt x="41" y="778"/>
                    </a:cubicBezTo>
                    <a:cubicBezTo>
                      <a:pt x="35" y="759"/>
                      <a:pt x="28" y="739"/>
                      <a:pt x="22" y="720"/>
                    </a:cubicBezTo>
                    <a:cubicBezTo>
                      <a:pt x="23" y="680"/>
                      <a:pt x="0" y="525"/>
                      <a:pt x="45" y="468"/>
                    </a:cubicBezTo>
                    <a:cubicBezTo>
                      <a:pt x="48" y="454"/>
                      <a:pt x="51" y="451"/>
                      <a:pt x="61" y="442"/>
                    </a:cubicBezTo>
                    <a:cubicBezTo>
                      <a:pt x="66" y="418"/>
                      <a:pt x="59" y="356"/>
                      <a:pt x="89" y="346"/>
                    </a:cubicBezTo>
                    <a:cubicBezTo>
                      <a:pt x="98" y="333"/>
                      <a:pt x="98" y="318"/>
                      <a:pt x="109" y="308"/>
                    </a:cubicBezTo>
                    <a:cubicBezTo>
                      <a:pt x="113" y="294"/>
                      <a:pt x="113" y="279"/>
                      <a:pt x="118" y="266"/>
                    </a:cubicBezTo>
                    <a:cubicBezTo>
                      <a:pt x="121" y="259"/>
                      <a:pt x="146" y="236"/>
                      <a:pt x="153" y="231"/>
                    </a:cubicBezTo>
                    <a:cubicBezTo>
                      <a:pt x="159" y="215"/>
                      <a:pt x="173" y="212"/>
                      <a:pt x="185" y="202"/>
                    </a:cubicBezTo>
                    <a:cubicBezTo>
                      <a:pt x="187" y="200"/>
                      <a:pt x="190" y="198"/>
                      <a:pt x="192" y="196"/>
                    </a:cubicBezTo>
                    <a:cubicBezTo>
                      <a:pt x="194" y="193"/>
                      <a:pt x="195" y="189"/>
                      <a:pt x="198" y="186"/>
                    </a:cubicBezTo>
                    <a:cubicBezTo>
                      <a:pt x="206" y="178"/>
                      <a:pt x="217" y="179"/>
                      <a:pt x="224" y="170"/>
                    </a:cubicBezTo>
                    <a:cubicBezTo>
                      <a:pt x="234" y="157"/>
                      <a:pt x="240" y="150"/>
                      <a:pt x="256" y="144"/>
                    </a:cubicBezTo>
                    <a:cubicBezTo>
                      <a:pt x="263" y="133"/>
                      <a:pt x="269" y="129"/>
                      <a:pt x="281" y="125"/>
                    </a:cubicBezTo>
                    <a:cubicBezTo>
                      <a:pt x="299" y="109"/>
                      <a:pt x="315" y="91"/>
                      <a:pt x="339" y="84"/>
                    </a:cubicBezTo>
                    <a:cubicBezTo>
                      <a:pt x="357" y="63"/>
                      <a:pt x="376" y="57"/>
                      <a:pt x="403" y="52"/>
                    </a:cubicBezTo>
                    <a:cubicBezTo>
                      <a:pt x="448" y="0"/>
                      <a:pt x="559" y="15"/>
                      <a:pt x="614" y="13"/>
                    </a:cubicBezTo>
                    <a:cubicBezTo>
                      <a:pt x="713" y="2"/>
                      <a:pt x="813" y="15"/>
                      <a:pt x="912" y="20"/>
                    </a:cubicBezTo>
                    <a:cubicBezTo>
                      <a:pt x="955" y="34"/>
                      <a:pt x="1013" y="31"/>
                      <a:pt x="1053" y="32"/>
                    </a:cubicBezTo>
                    <a:cubicBezTo>
                      <a:pt x="1064" y="37"/>
                      <a:pt x="1076" y="38"/>
                      <a:pt x="1088" y="42"/>
                    </a:cubicBezTo>
                    <a:cubicBezTo>
                      <a:pt x="1098" y="49"/>
                      <a:pt x="1108" y="54"/>
                      <a:pt x="1120" y="58"/>
                    </a:cubicBezTo>
                    <a:cubicBezTo>
                      <a:pt x="1144" y="74"/>
                      <a:pt x="1110" y="53"/>
                      <a:pt x="1145" y="68"/>
                    </a:cubicBezTo>
                    <a:cubicBezTo>
                      <a:pt x="1158" y="74"/>
                      <a:pt x="1167" y="86"/>
                      <a:pt x="1181" y="90"/>
                    </a:cubicBezTo>
                    <a:cubicBezTo>
                      <a:pt x="1193" y="98"/>
                      <a:pt x="1190" y="106"/>
                      <a:pt x="1200" y="116"/>
                    </a:cubicBezTo>
                    <a:cubicBezTo>
                      <a:pt x="1214" y="130"/>
                      <a:pt x="1246" y="133"/>
                      <a:pt x="1264" y="138"/>
                    </a:cubicBezTo>
                    <a:cubicBezTo>
                      <a:pt x="1274" y="155"/>
                      <a:pt x="1262" y="177"/>
                      <a:pt x="1283" y="183"/>
                    </a:cubicBezTo>
                    <a:cubicBezTo>
                      <a:pt x="1291" y="195"/>
                      <a:pt x="1304" y="200"/>
                      <a:pt x="1318" y="205"/>
                    </a:cubicBezTo>
                    <a:cubicBezTo>
                      <a:pt x="1319" y="236"/>
                      <a:pt x="1313" y="331"/>
                      <a:pt x="1341" y="359"/>
                    </a:cubicBezTo>
                    <a:cubicBezTo>
                      <a:pt x="1351" y="390"/>
                      <a:pt x="1341" y="424"/>
                      <a:pt x="1350" y="455"/>
                    </a:cubicBezTo>
                    <a:cubicBezTo>
                      <a:pt x="1353" y="476"/>
                      <a:pt x="1356" y="498"/>
                      <a:pt x="1360" y="519"/>
                    </a:cubicBezTo>
                    <a:cubicBezTo>
                      <a:pt x="1358" y="555"/>
                      <a:pt x="1363" y="565"/>
                      <a:pt x="1347" y="589"/>
                    </a:cubicBezTo>
                    <a:cubicBezTo>
                      <a:pt x="1344" y="635"/>
                      <a:pt x="1342" y="661"/>
                      <a:pt x="1344" y="708"/>
                    </a:cubicBezTo>
                    <a:cubicBezTo>
                      <a:pt x="1342" y="761"/>
                      <a:pt x="1358" y="806"/>
                      <a:pt x="1315" y="836"/>
                    </a:cubicBezTo>
                    <a:cubicBezTo>
                      <a:pt x="1304" y="853"/>
                      <a:pt x="1290" y="869"/>
                      <a:pt x="1277" y="884"/>
                    </a:cubicBezTo>
                    <a:cubicBezTo>
                      <a:pt x="1273" y="908"/>
                      <a:pt x="1268" y="934"/>
                      <a:pt x="1254" y="954"/>
                    </a:cubicBezTo>
                    <a:cubicBezTo>
                      <a:pt x="1251" y="965"/>
                      <a:pt x="1246" y="972"/>
                      <a:pt x="1238" y="980"/>
                    </a:cubicBezTo>
                    <a:cubicBezTo>
                      <a:pt x="1225" y="1020"/>
                      <a:pt x="1189" y="1055"/>
                      <a:pt x="1158" y="1082"/>
                    </a:cubicBezTo>
                    <a:cubicBezTo>
                      <a:pt x="1150" y="1107"/>
                      <a:pt x="1147" y="1106"/>
                      <a:pt x="1123" y="1117"/>
                    </a:cubicBezTo>
                    <a:cubicBezTo>
                      <a:pt x="1108" y="1134"/>
                      <a:pt x="1083" y="1148"/>
                      <a:pt x="1062" y="1156"/>
                    </a:cubicBezTo>
                    <a:cubicBezTo>
                      <a:pt x="1036" y="1196"/>
                      <a:pt x="987" y="1189"/>
                      <a:pt x="944" y="1191"/>
                    </a:cubicBezTo>
                    <a:cubicBezTo>
                      <a:pt x="936" y="1192"/>
                      <a:pt x="928" y="1191"/>
                      <a:pt x="921" y="1194"/>
                    </a:cubicBezTo>
                    <a:cubicBezTo>
                      <a:pt x="914" y="1197"/>
                      <a:pt x="910" y="1207"/>
                      <a:pt x="902" y="1207"/>
                    </a:cubicBezTo>
                    <a:cubicBezTo>
                      <a:pt x="871" y="1208"/>
                      <a:pt x="840" y="1209"/>
                      <a:pt x="809" y="1210"/>
                    </a:cubicBezTo>
                    <a:cubicBezTo>
                      <a:pt x="790" y="1215"/>
                      <a:pt x="776" y="1217"/>
                      <a:pt x="755" y="1220"/>
                    </a:cubicBezTo>
                    <a:cubicBezTo>
                      <a:pt x="661" y="1219"/>
                      <a:pt x="567" y="1219"/>
                      <a:pt x="473" y="1216"/>
                    </a:cubicBezTo>
                    <a:cubicBezTo>
                      <a:pt x="417" y="1214"/>
                      <a:pt x="369" y="1175"/>
                      <a:pt x="320" y="1159"/>
                    </a:cubicBezTo>
                    <a:cubicBezTo>
                      <a:pt x="307" y="1146"/>
                      <a:pt x="277" y="1141"/>
                      <a:pt x="269" y="1133"/>
                    </a:cubicBezTo>
                    <a:cubicBezTo>
                      <a:pt x="268" y="1132"/>
                      <a:pt x="269" y="1129"/>
                      <a:pt x="269" y="1127"/>
                    </a:cubicBezTo>
                    <a:close/>
                  </a:path>
                </a:pathLst>
              </a:custGeom>
              <a:solidFill>
                <a:srgbClr val="FFC1C1"/>
              </a:solidFill>
              <a:ln w="19050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91" name="Freeform 187"/>
              <p:cNvSpPr>
                <a:spLocks/>
              </p:cNvSpPr>
              <p:nvPr/>
            </p:nvSpPr>
            <p:spPr bwMode="auto">
              <a:xfrm>
                <a:off x="363" y="603"/>
                <a:ext cx="382" cy="310"/>
              </a:xfrm>
              <a:custGeom>
                <a:avLst/>
                <a:gdLst>
                  <a:gd name="T0" fmla="*/ 8 w 500"/>
                  <a:gd name="T1" fmla="*/ 173 h 445"/>
                  <a:gd name="T2" fmla="*/ 0 w 500"/>
                  <a:gd name="T3" fmla="*/ 159 h 445"/>
                  <a:gd name="T4" fmla="*/ 18 w 500"/>
                  <a:gd name="T5" fmla="*/ 95 h 445"/>
                  <a:gd name="T6" fmla="*/ 21 w 500"/>
                  <a:gd name="T7" fmla="*/ 90 h 445"/>
                  <a:gd name="T8" fmla="*/ 22 w 500"/>
                  <a:gd name="T9" fmla="*/ 78 h 445"/>
                  <a:gd name="T10" fmla="*/ 53 w 500"/>
                  <a:gd name="T11" fmla="*/ 47 h 445"/>
                  <a:gd name="T12" fmla="*/ 77 w 500"/>
                  <a:gd name="T13" fmla="*/ 31 h 445"/>
                  <a:gd name="T14" fmla="*/ 103 w 500"/>
                  <a:gd name="T15" fmla="*/ 18 h 445"/>
                  <a:gd name="T16" fmla="*/ 136 w 500"/>
                  <a:gd name="T17" fmla="*/ 1 h 445"/>
                  <a:gd name="T18" fmla="*/ 305 w 500"/>
                  <a:gd name="T19" fmla="*/ 11 h 445"/>
                  <a:gd name="T20" fmla="*/ 325 w 500"/>
                  <a:gd name="T21" fmla="*/ 40 h 445"/>
                  <a:gd name="T22" fmla="*/ 342 w 500"/>
                  <a:gd name="T23" fmla="*/ 47 h 445"/>
                  <a:gd name="T24" fmla="*/ 356 w 500"/>
                  <a:gd name="T25" fmla="*/ 56 h 445"/>
                  <a:gd name="T26" fmla="*/ 371 w 500"/>
                  <a:gd name="T27" fmla="*/ 85 h 445"/>
                  <a:gd name="T28" fmla="*/ 367 w 500"/>
                  <a:gd name="T29" fmla="*/ 189 h 445"/>
                  <a:gd name="T30" fmla="*/ 356 w 500"/>
                  <a:gd name="T31" fmla="*/ 207 h 445"/>
                  <a:gd name="T32" fmla="*/ 342 w 500"/>
                  <a:gd name="T33" fmla="*/ 232 h 445"/>
                  <a:gd name="T34" fmla="*/ 338 w 500"/>
                  <a:gd name="T35" fmla="*/ 242 h 445"/>
                  <a:gd name="T36" fmla="*/ 326 w 500"/>
                  <a:gd name="T37" fmla="*/ 249 h 445"/>
                  <a:gd name="T38" fmla="*/ 312 w 500"/>
                  <a:gd name="T39" fmla="*/ 264 h 445"/>
                  <a:gd name="T40" fmla="*/ 306 w 500"/>
                  <a:gd name="T41" fmla="*/ 269 h 445"/>
                  <a:gd name="T42" fmla="*/ 290 w 500"/>
                  <a:gd name="T43" fmla="*/ 286 h 445"/>
                  <a:gd name="T44" fmla="*/ 235 w 500"/>
                  <a:gd name="T45" fmla="*/ 301 h 445"/>
                  <a:gd name="T46" fmla="*/ 125 w 500"/>
                  <a:gd name="T47" fmla="*/ 299 h 445"/>
                  <a:gd name="T48" fmla="*/ 108 w 500"/>
                  <a:gd name="T49" fmla="*/ 290 h 445"/>
                  <a:gd name="T50" fmla="*/ 70 w 500"/>
                  <a:gd name="T51" fmla="*/ 268 h 445"/>
                  <a:gd name="T52" fmla="*/ 55 w 500"/>
                  <a:gd name="T53" fmla="*/ 254 h 445"/>
                  <a:gd name="T54" fmla="*/ 21 w 500"/>
                  <a:gd name="T55" fmla="*/ 212 h 445"/>
                  <a:gd name="T56" fmla="*/ 8 w 500"/>
                  <a:gd name="T57" fmla="*/ 173 h 445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w 500"/>
                  <a:gd name="T88" fmla="*/ 0 h 445"/>
                  <a:gd name="T89" fmla="*/ 500 w 500"/>
                  <a:gd name="T90" fmla="*/ 445 h 445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T87" t="T88" r="T89" b="T90"/>
                <a:pathLst>
                  <a:path w="500" h="445">
                    <a:moveTo>
                      <a:pt x="10" y="249"/>
                    </a:moveTo>
                    <a:cubicBezTo>
                      <a:pt x="5" y="242"/>
                      <a:pt x="3" y="236"/>
                      <a:pt x="0" y="228"/>
                    </a:cubicBezTo>
                    <a:cubicBezTo>
                      <a:pt x="4" y="194"/>
                      <a:pt x="1" y="162"/>
                      <a:pt x="24" y="136"/>
                    </a:cubicBezTo>
                    <a:cubicBezTo>
                      <a:pt x="25" y="134"/>
                      <a:pt x="26" y="131"/>
                      <a:pt x="27" y="129"/>
                    </a:cubicBezTo>
                    <a:cubicBezTo>
                      <a:pt x="28" y="123"/>
                      <a:pt x="27" y="117"/>
                      <a:pt x="29" y="112"/>
                    </a:cubicBezTo>
                    <a:cubicBezTo>
                      <a:pt x="31" y="104"/>
                      <a:pt x="63" y="77"/>
                      <a:pt x="70" y="67"/>
                    </a:cubicBezTo>
                    <a:cubicBezTo>
                      <a:pt x="74" y="53"/>
                      <a:pt x="89" y="50"/>
                      <a:pt x="101" y="45"/>
                    </a:cubicBezTo>
                    <a:cubicBezTo>
                      <a:pt x="106" y="28"/>
                      <a:pt x="120" y="30"/>
                      <a:pt x="135" y="26"/>
                    </a:cubicBezTo>
                    <a:cubicBezTo>
                      <a:pt x="150" y="15"/>
                      <a:pt x="160" y="7"/>
                      <a:pt x="178" y="2"/>
                    </a:cubicBezTo>
                    <a:cubicBezTo>
                      <a:pt x="408" y="4"/>
                      <a:pt x="304" y="0"/>
                      <a:pt x="399" y="16"/>
                    </a:cubicBezTo>
                    <a:cubicBezTo>
                      <a:pt x="414" y="27"/>
                      <a:pt x="415" y="44"/>
                      <a:pt x="425" y="57"/>
                    </a:cubicBezTo>
                    <a:cubicBezTo>
                      <a:pt x="430" y="63"/>
                      <a:pt x="440" y="65"/>
                      <a:pt x="447" y="67"/>
                    </a:cubicBezTo>
                    <a:cubicBezTo>
                      <a:pt x="452" y="76"/>
                      <a:pt x="458" y="75"/>
                      <a:pt x="466" y="81"/>
                    </a:cubicBezTo>
                    <a:cubicBezTo>
                      <a:pt x="470" y="97"/>
                      <a:pt x="473" y="110"/>
                      <a:pt x="485" y="122"/>
                    </a:cubicBezTo>
                    <a:cubicBezTo>
                      <a:pt x="499" y="169"/>
                      <a:pt x="500" y="225"/>
                      <a:pt x="480" y="271"/>
                    </a:cubicBezTo>
                    <a:cubicBezTo>
                      <a:pt x="478" y="286"/>
                      <a:pt x="479" y="290"/>
                      <a:pt x="466" y="297"/>
                    </a:cubicBezTo>
                    <a:cubicBezTo>
                      <a:pt x="459" y="307"/>
                      <a:pt x="453" y="321"/>
                      <a:pt x="447" y="333"/>
                    </a:cubicBezTo>
                    <a:cubicBezTo>
                      <a:pt x="445" y="338"/>
                      <a:pt x="446" y="344"/>
                      <a:pt x="442" y="348"/>
                    </a:cubicBezTo>
                    <a:cubicBezTo>
                      <a:pt x="438" y="352"/>
                      <a:pt x="427" y="357"/>
                      <a:pt x="427" y="357"/>
                    </a:cubicBezTo>
                    <a:cubicBezTo>
                      <a:pt x="419" y="370"/>
                      <a:pt x="425" y="362"/>
                      <a:pt x="408" y="379"/>
                    </a:cubicBezTo>
                    <a:cubicBezTo>
                      <a:pt x="406" y="381"/>
                      <a:pt x="401" y="386"/>
                      <a:pt x="401" y="386"/>
                    </a:cubicBezTo>
                    <a:cubicBezTo>
                      <a:pt x="397" y="400"/>
                      <a:pt x="389" y="401"/>
                      <a:pt x="379" y="410"/>
                    </a:cubicBezTo>
                    <a:cubicBezTo>
                      <a:pt x="348" y="437"/>
                      <a:pt x="369" y="428"/>
                      <a:pt x="307" y="432"/>
                    </a:cubicBezTo>
                    <a:cubicBezTo>
                      <a:pt x="261" y="445"/>
                      <a:pt x="209" y="443"/>
                      <a:pt x="163" y="429"/>
                    </a:cubicBezTo>
                    <a:cubicBezTo>
                      <a:pt x="156" y="424"/>
                      <a:pt x="149" y="423"/>
                      <a:pt x="142" y="417"/>
                    </a:cubicBezTo>
                    <a:cubicBezTo>
                      <a:pt x="125" y="403"/>
                      <a:pt x="112" y="389"/>
                      <a:pt x="91" y="384"/>
                    </a:cubicBezTo>
                    <a:cubicBezTo>
                      <a:pt x="86" y="374"/>
                      <a:pt x="79" y="373"/>
                      <a:pt x="72" y="364"/>
                    </a:cubicBezTo>
                    <a:cubicBezTo>
                      <a:pt x="56" y="343"/>
                      <a:pt x="49" y="320"/>
                      <a:pt x="27" y="304"/>
                    </a:cubicBezTo>
                    <a:cubicBezTo>
                      <a:pt x="18" y="282"/>
                      <a:pt x="10" y="275"/>
                      <a:pt x="10" y="249"/>
                    </a:cubicBezTo>
                    <a:close/>
                  </a:path>
                </a:pathLst>
              </a:custGeom>
              <a:solidFill>
                <a:srgbClr val="A6A6A6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</p:grpSp>
        <p:sp>
          <p:nvSpPr>
            <p:cNvPr id="88" name="5-Point Star 87"/>
            <p:cNvSpPr/>
            <p:nvPr/>
          </p:nvSpPr>
          <p:spPr>
            <a:xfrm>
              <a:off x="6535339" y="2208364"/>
              <a:ext cx="201217" cy="201217"/>
            </a:xfrm>
            <a:prstGeom prst="star5">
              <a:avLst/>
            </a:prstGeom>
            <a:solidFill>
              <a:srgbClr val="FF00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9" name="Oval 88"/>
            <p:cNvSpPr/>
            <p:nvPr/>
          </p:nvSpPr>
          <p:spPr>
            <a:xfrm>
              <a:off x="6823400" y="2209800"/>
              <a:ext cx="228600" cy="228600"/>
            </a:xfrm>
            <a:prstGeom prst="ellipse">
              <a:avLst/>
            </a:prstGeom>
            <a:solidFill>
              <a:srgbClr val="FF66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92" name="Group 24"/>
          <p:cNvGrpSpPr/>
          <p:nvPr/>
        </p:nvGrpSpPr>
        <p:grpSpPr>
          <a:xfrm>
            <a:off x="6679362" y="2484841"/>
            <a:ext cx="649880" cy="576064"/>
            <a:chOff x="6290000" y="2895600"/>
            <a:chExt cx="987288" cy="903975"/>
          </a:xfrm>
        </p:grpSpPr>
        <p:grpSp>
          <p:nvGrpSpPr>
            <p:cNvPr id="93" name="Group 193"/>
            <p:cNvGrpSpPr>
              <a:grpSpLocks/>
            </p:cNvGrpSpPr>
            <p:nvPr/>
          </p:nvGrpSpPr>
          <p:grpSpPr bwMode="auto">
            <a:xfrm>
              <a:off x="6290000" y="2895600"/>
              <a:ext cx="987288" cy="903975"/>
              <a:chOff x="311" y="500"/>
              <a:chExt cx="474" cy="434"/>
            </a:xfrm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grpSpPr>
          <p:sp>
            <p:nvSpPr>
              <p:cNvPr id="95" name="Freeform 186"/>
              <p:cNvSpPr>
                <a:spLocks/>
              </p:cNvSpPr>
              <p:nvPr/>
            </p:nvSpPr>
            <p:spPr bwMode="auto">
              <a:xfrm>
                <a:off x="311" y="500"/>
                <a:ext cx="474" cy="434"/>
              </a:xfrm>
              <a:custGeom>
                <a:avLst/>
                <a:gdLst>
                  <a:gd name="T0" fmla="*/ 94 w 1363"/>
                  <a:gd name="T1" fmla="*/ 401 h 1220"/>
                  <a:gd name="T2" fmla="*/ 74 w 1363"/>
                  <a:gd name="T3" fmla="*/ 384 h 1220"/>
                  <a:gd name="T4" fmla="*/ 61 w 1363"/>
                  <a:gd name="T5" fmla="*/ 371 h 1220"/>
                  <a:gd name="T6" fmla="*/ 50 w 1363"/>
                  <a:gd name="T7" fmla="*/ 355 h 1220"/>
                  <a:gd name="T8" fmla="*/ 45 w 1363"/>
                  <a:gd name="T9" fmla="*/ 345 h 1220"/>
                  <a:gd name="T10" fmla="*/ 35 w 1363"/>
                  <a:gd name="T11" fmla="*/ 334 h 1220"/>
                  <a:gd name="T12" fmla="*/ 30 w 1363"/>
                  <a:gd name="T13" fmla="*/ 323 h 1220"/>
                  <a:gd name="T14" fmla="*/ 19 w 1363"/>
                  <a:gd name="T15" fmla="*/ 302 h 1220"/>
                  <a:gd name="T16" fmla="*/ 14 w 1363"/>
                  <a:gd name="T17" fmla="*/ 277 h 1220"/>
                  <a:gd name="T18" fmla="*/ 8 w 1363"/>
                  <a:gd name="T19" fmla="*/ 256 h 1220"/>
                  <a:gd name="T20" fmla="*/ 16 w 1363"/>
                  <a:gd name="T21" fmla="*/ 166 h 1220"/>
                  <a:gd name="T22" fmla="*/ 21 w 1363"/>
                  <a:gd name="T23" fmla="*/ 157 h 1220"/>
                  <a:gd name="T24" fmla="*/ 31 w 1363"/>
                  <a:gd name="T25" fmla="*/ 123 h 1220"/>
                  <a:gd name="T26" fmla="*/ 38 w 1363"/>
                  <a:gd name="T27" fmla="*/ 110 h 1220"/>
                  <a:gd name="T28" fmla="*/ 41 w 1363"/>
                  <a:gd name="T29" fmla="*/ 95 h 1220"/>
                  <a:gd name="T30" fmla="*/ 53 w 1363"/>
                  <a:gd name="T31" fmla="*/ 82 h 1220"/>
                  <a:gd name="T32" fmla="*/ 64 w 1363"/>
                  <a:gd name="T33" fmla="*/ 72 h 1220"/>
                  <a:gd name="T34" fmla="*/ 67 w 1363"/>
                  <a:gd name="T35" fmla="*/ 70 h 1220"/>
                  <a:gd name="T36" fmla="*/ 69 w 1363"/>
                  <a:gd name="T37" fmla="*/ 66 h 1220"/>
                  <a:gd name="T38" fmla="*/ 78 w 1363"/>
                  <a:gd name="T39" fmla="*/ 60 h 1220"/>
                  <a:gd name="T40" fmla="*/ 89 w 1363"/>
                  <a:gd name="T41" fmla="*/ 51 h 1220"/>
                  <a:gd name="T42" fmla="*/ 98 w 1363"/>
                  <a:gd name="T43" fmla="*/ 44 h 1220"/>
                  <a:gd name="T44" fmla="*/ 118 w 1363"/>
                  <a:gd name="T45" fmla="*/ 30 h 1220"/>
                  <a:gd name="T46" fmla="*/ 140 w 1363"/>
                  <a:gd name="T47" fmla="*/ 18 h 1220"/>
                  <a:gd name="T48" fmla="*/ 214 w 1363"/>
                  <a:gd name="T49" fmla="*/ 5 h 1220"/>
                  <a:gd name="T50" fmla="*/ 317 w 1363"/>
                  <a:gd name="T51" fmla="*/ 7 h 1220"/>
                  <a:gd name="T52" fmla="*/ 366 w 1363"/>
                  <a:gd name="T53" fmla="*/ 11 h 1220"/>
                  <a:gd name="T54" fmla="*/ 378 w 1363"/>
                  <a:gd name="T55" fmla="*/ 15 h 1220"/>
                  <a:gd name="T56" fmla="*/ 389 w 1363"/>
                  <a:gd name="T57" fmla="*/ 21 h 1220"/>
                  <a:gd name="T58" fmla="*/ 398 w 1363"/>
                  <a:gd name="T59" fmla="*/ 24 h 1220"/>
                  <a:gd name="T60" fmla="*/ 411 w 1363"/>
                  <a:gd name="T61" fmla="*/ 32 h 1220"/>
                  <a:gd name="T62" fmla="*/ 417 w 1363"/>
                  <a:gd name="T63" fmla="*/ 41 h 1220"/>
                  <a:gd name="T64" fmla="*/ 440 w 1363"/>
                  <a:gd name="T65" fmla="*/ 49 h 1220"/>
                  <a:gd name="T66" fmla="*/ 446 w 1363"/>
                  <a:gd name="T67" fmla="*/ 65 h 1220"/>
                  <a:gd name="T68" fmla="*/ 458 w 1363"/>
                  <a:gd name="T69" fmla="*/ 73 h 1220"/>
                  <a:gd name="T70" fmla="*/ 466 w 1363"/>
                  <a:gd name="T71" fmla="*/ 128 h 1220"/>
                  <a:gd name="T72" fmla="*/ 469 w 1363"/>
                  <a:gd name="T73" fmla="*/ 162 h 1220"/>
                  <a:gd name="T74" fmla="*/ 473 w 1363"/>
                  <a:gd name="T75" fmla="*/ 185 h 1220"/>
                  <a:gd name="T76" fmla="*/ 468 w 1363"/>
                  <a:gd name="T77" fmla="*/ 210 h 1220"/>
                  <a:gd name="T78" fmla="*/ 467 w 1363"/>
                  <a:gd name="T79" fmla="*/ 252 h 1220"/>
                  <a:gd name="T80" fmla="*/ 457 w 1363"/>
                  <a:gd name="T81" fmla="*/ 297 h 1220"/>
                  <a:gd name="T82" fmla="*/ 444 w 1363"/>
                  <a:gd name="T83" fmla="*/ 314 h 1220"/>
                  <a:gd name="T84" fmla="*/ 436 w 1363"/>
                  <a:gd name="T85" fmla="*/ 339 h 1220"/>
                  <a:gd name="T86" fmla="*/ 431 w 1363"/>
                  <a:gd name="T87" fmla="*/ 349 h 1220"/>
                  <a:gd name="T88" fmla="*/ 403 w 1363"/>
                  <a:gd name="T89" fmla="*/ 385 h 1220"/>
                  <a:gd name="T90" fmla="*/ 391 w 1363"/>
                  <a:gd name="T91" fmla="*/ 397 h 1220"/>
                  <a:gd name="T92" fmla="*/ 369 w 1363"/>
                  <a:gd name="T93" fmla="*/ 411 h 1220"/>
                  <a:gd name="T94" fmla="*/ 328 w 1363"/>
                  <a:gd name="T95" fmla="*/ 424 h 1220"/>
                  <a:gd name="T96" fmla="*/ 320 w 1363"/>
                  <a:gd name="T97" fmla="*/ 425 h 1220"/>
                  <a:gd name="T98" fmla="*/ 314 w 1363"/>
                  <a:gd name="T99" fmla="*/ 429 h 1220"/>
                  <a:gd name="T100" fmla="*/ 281 w 1363"/>
                  <a:gd name="T101" fmla="*/ 430 h 1220"/>
                  <a:gd name="T102" fmla="*/ 263 w 1363"/>
                  <a:gd name="T103" fmla="*/ 434 h 1220"/>
                  <a:gd name="T104" fmla="*/ 164 w 1363"/>
                  <a:gd name="T105" fmla="*/ 433 h 1220"/>
                  <a:gd name="T106" fmla="*/ 111 w 1363"/>
                  <a:gd name="T107" fmla="*/ 412 h 1220"/>
                  <a:gd name="T108" fmla="*/ 94 w 1363"/>
                  <a:gd name="T109" fmla="*/ 403 h 1220"/>
                  <a:gd name="T110" fmla="*/ 94 w 1363"/>
                  <a:gd name="T111" fmla="*/ 401 h 1220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w 1363"/>
                  <a:gd name="T169" fmla="*/ 0 h 1220"/>
                  <a:gd name="T170" fmla="*/ 1363 w 1363"/>
                  <a:gd name="T171" fmla="*/ 1220 h 1220"/>
                </a:gdLst>
                <a:ahLst/>
                <a:cxnLst>
                  <a:cxn ang="T112">
                    <a:pos x="T0" y="T1"/>
                  </a:cxn>
                  <a:cxn ang="T113">
                    <a:pos x="T2" y="T3"/>
                  </a:cxn>
                  <a:cxn ang="T114">
                    <a:pos x="T4" y="T5"/>
                  </a:cxn>
                  <a:cxn ang="T115">
                    <a:pos x="T6" y="T7"/>
                  </a:cxn>
                  <a:cxn ang="T116">
                    <a:pos x="T8" y="T9"/>
                  </a:cxn>
                  <a:cxn ang="T117">
                    <a:pos x="T10" y="T11"/>
                  </a:cxn>
                  <a:cxn ang="T118">
                    <a:pos x="T12" y="T13"/>
                  </a:cxn>
                  <a:cxn ang="T119">
                    <a:pos x="T14" y="T15"/>
                  </a:cxn>
                  <a:cxn ang="T120">
                    <a:pos x="T16" y="T17"/>
                  </a:cxn>
                  <a:cxn ang="T121">
                    <a:pos x="T18" y="T19"/>
                  </a:cxn>
                  <a:cxn ang="T122">
                    <a:pos x="T20" y="T21"/>
                  </a:cxn>
                  <a:cxn ang="T123">
                    <a:pos x="T22" y="T23"/>
                  </a:cxn>
                  <a:cxn ang="T124">
                    <a:pos x="T24" y="T25"/>
                  </a:cxn>
                  <a:cxn ang="T125">
                    <a:pos x="T26" y="T27"/>
                  </a:cxn>
                  <a:cxn ang="T126">
                    <a:pos x="T28" y="T29"/>
                  </a:cxn>
                  <a:cxn ang="T127">
                    <a:pos x="T30" y="T31"/>
                  </a:cxn>
                  <a:cxn ang="T128">
                    <a:pos x="T32" y="T33"/>
                  </a:cxn>
                  <a:cxn ang="T129">
                    <a:pos x="T34" y="T35"/>
                  </a:cxn>
                  <a:cxn ang="T130">
                    <a:pos x="T36" y="T37"/>
                  </a:cxn>
                  <a:cxn ang="T131">
                    <a:pos x="T38" y="T39"/>
                  </a:cxn>
                  <a:cxn ang="T132">
                    <a:pos x="T40" y="T41"/>
                  </a:cxn>
                  <a:cxn ang="T133">
                    <a:pos x="T42" y="T43"/>
                  </a:cxn>
                  <a:cxn ang="T134">
                    <a:pos x="T44" y="T45"/>
                  </a:cxn>
                  <a:cxn ang="T135">
                    <a:pos x="T46" y="T47"/>
                  </a:cxn>
                  <a:cxn ang="T136">
                    <a:pos x="T48" y="T49"/>
                  </a:cxn>
                  <a:cxn ang="T137">
                    <a:pos x="T50" y="T51"/>
                  </a:cxn>
                  <a:cxn ang="T138">
                    <a:pos x="T52" y="T53"/>
                  </a:cxn>
                  <a:cxn ang="T139">
                    <a:pos x="T54" y="T55"/>
                  </a:cxn>
                  <a:cxn ang="T140">
                    <a:pos x="T56" y="T57"/>
                  </a:cxn>
                  <a:cxn ang="T141">
                    <a:pos x="T58" y="T59"/>
                  </a:cxn>
                  <a:cxn ang="T142">
                    <a:pos x="T60" y="T61"/>
                  </a:cxn>
                  <a:cxn ang="T143">
                    <a:pos x="T62" y="T63"/>
                  </a:cxn>
                  <a:cxn ang="T144">
                    <a:pos x="T64" y="T65"/>
                  </a:cxn>
                  <a:cxn ang="T145">
                    <a:pos x="T66" y="T67"/>
                  </a:cxn>
                  <a:cxn ang="T146">
                    <a:pos x="T68" y="T69"/>
                  </a:cxn>
                  <a:cxn ang="T147">
                    <a:pos x="T70" y="T71"/>
                  </a:cxn>
                  <a:cxn ang="T148">
                    <a:pos x="T72" y="T73"/>
                  </a:cxn>
                  <a:cxn ang="T149">
                    <a:pos x="T74" y="T75"/>
                  </a:cxn>
                  <a:cxn ang="T150">
                    <a:pos x="T76" y="T77"/>
                  </a:cxn>
                  <a:cxn ang="T151">
                    <a:pos x="T78" y="T79"/>
                  </a:cxn>
                  <a:cxn ang="T152">
                    <a:pos x="T80" y="T81"/>
                  </a:cxn>
                  <a:cxn ang="T153">
                    <a:pos x="T82" y="T83"/>
                  </a:cxn>
                  <a:cxn ang="T154">
                    <a:pos x="T84" y="T85"/>
                  </a:cxn>
                  <a:cxn ang="T155">
                    <a:pos x="T86" y="T87"/>
                  </a:cxn>
                  <a:cxn ang="T156">
                    <a:pos x="T88" y="T89"/>
                  </a:cxn>
                  <a:cxn ang="T157">
                    <a:pos x="T90" y="T91"/>
                  </a:cxn>
                  <a:cxn ang="T158">
                    <a:pos x="T92" y="T93"/>
                  </a:cxn>
                  <a:cxn ang="T159">
                    <a:pos x="T94" y="T95"/>
                  </a:cxn>
                  <a:cxn ang="T160">
                    <a:pos x="T96" y="T97"/>
                  </a:cxn>
                  <a:cxn ang="T161">
                    <a:pos x="T98" y="T99"/>
                  </a:cxn>
                  <a:cxn ang="T162">
                    <a:pos x="T100" y="T101"/>
                  </a:cxn>
                  <a:cxn ang="T163">
                    <a:pos x="T102" y="T103"/>
                  </a:cxn>
                  <a:cxn ang="T164">
                    <a:pos x="T104" y="T105"/>
                  </a:cxn>
                  <a:cxn ang="T165">
                    <a:pos x="T106" y="T107"/>
                  </a:cxn>
                  <a:cxn ang="T166">
                    <a:pos x="T108" y="T109"/>
                  </a:cxn>
                  <a:cxn ang="T167">
                    <a:pos x="T110" y="T111"/>
                  </a:cxn>
                </a:cxnLst>
                <a:rect l="T168" t="T169" r="T170" b="T171"/>
                <a:pathLst>
                  <a:path w="1363" h="1220">
                    <a:moveTo>
                      <a:pt x="269" y="1127"/>
                    </a:moveTo>
                    <a:cubicBezTo>
                      <a:pt x="252" y="1110"/>
                      <a:pt x="231" y="1096"/>
                      <a:pt x="214" y="1079"/>
                    </a:cubicBezTo>
                    <a:cubicBezTo>
                      <a:pt x="201" y="1066"/>
                      <a:pt x="192" y="1055"/>
                      <a:pt x="176" y="1044"/>
                    </a:cubicBezTo>
                    <a:cubicBezTo>
                      <a:pt x="166" y="1030"/>
                      <a:pt x="158" y="1008"/>
                      <a:pt x="144" y="999"/>
                    </a:cubicBezTo>
                    <a:cubicBezTo>
                      <a:pt x="140" y="986"/>
                      <a:pt x="137" y="980"/>
                      <a:pt x="128" y="970"/>
                    </a:cubicBezTo>
                    <a:cubicBezTo>
                      <a:pt x="124" y="955"/>
                      <a:pt x="112" y="950"/>
                      <a:pt x="102" y="938"/>
                    </a:cubicBezTo>
                    <a:cubicBezTo>
                      <a:pt x="95" y="929"/>
                      <a:pt x="93" y="918"/>
                      <a:pt x="86" y="909"/>
                    </a:cubicBezTo>
                    <a:cubicBezTo>
                      <a:pt x="79" y="887"/>
                      <a:pt x="61" y="871"/>
                      <a:pt x="54" y="848"/>
                    </a:cubicBezTo>
                    <a:cubicBezTo>
                      <a:pt x="53" y="825"/>
                      <a:pt x="60" y="795"/>
                      <a:pt x="41" y="778"/>
                    </a:cubicBezTo>
                    <a:cubicBezTo>
                      <a:pt x="35" y="759"/>
                      <a:pt x="28" y="739"/>
                      <a:pt x="22" y="720"/>
                    </a:cubicBezTo>
                    <a:cubicBezTo>
                      <a:pt x="23" y="680"/>
                      <a:pt x="0" y="525"/>
                      <a:pt x="45" y="468"/>
                    </a:cubicBezTo>
                    <a:cubicBezTo>
                      <a:pt x="48" y="454"/>
                      <a:pt x="51" y="451"/>
                      <a:pt x="61" y="442"/>
                    </a:cubicBezTo>
                    <a:cubicBezTo>
                      <a:pt x="66" y="418"/>
                      <a:pt x="59" y="356"/>
                      <a:pt x="89" y="346"/>
                    </a:cubicBezTo>
                    <a:cubicBezTo>
                      <a:pt x="98" y="333"/>
                      <a:pt x="98" y="318"/>
                      <a:pt x="109" y="308"/>
                    </a:cubicBezTo>
                    <a:cubicBezTo>
                      <a:pt x="113" y="294"/>
                      <a:pt x="113" y="279"/>
                      <a:pt x="118" y="266"/>
                    </a:cubicBezTo>
                    <a:cubicBezTo>
                      <a:pt x="121" y="259"/>
                      <a:pt x="146" y="236"/>
                      <a:pt x="153" y="231"/>
                    </a:cubicBezTo>
                    <a:cubicBezTo>
                      <a:pt x="159" y="215"/>
                      <a:pt x="173" y="212"/>
                      <a:pt x="185" y="202"/>
                    </a:cubicBezTo>
                    <a:cubicBezTo>
                      <a:pt x="187" y="200"/>
                      <a:pt x="190" y="198"/>
                      <a:pt x="192" y="196"/>
                    </a:cubicBezTo>
                    <a:cubicBezTo>
                      <a:pt x="194" y="193"/>
                      <a:pt x="195" y="189"/>
                      <a:pt x="198" y="186"/>
                    </a:cubicBezTo>
                    <a:cubicBezTo>
                      <a:pt x="206" y="178"/>
                      <a:pt x="217" y="179"/>
                      <a:pt x="224" y="170"/>
                    </a:cubicBezTo>
                    <a:cubicBezTo>
                      <a:pt x="234" y="157"/>
                      <a:pt x="240" y="150"/>
                      <a:pt x="256" y="144"/>
                    </a:cubicBezTo>
                    <a:cubicBezTo>
                      <a:pt x="263" y="133"/>
                      <a:pt x="269" y="129"/>
                      <a:pt x="281" y="125"/>
                    </a:cubicBezTo>
                    <a:cubicBezTo>
                      <a:pt x="299" y="109"/>
                      <a:pt x="315" y="91"/>
                      <a:pt x="339" y="84"/>
                    </a:cubicBezTo>
                    <a:cubicBezTo>
                      <a:pt x="357" y="63"/>
                      <a:pt x="376" y="57"/>
                      <a:pt x="403" y="52"/>
                    </a:cubicBezTo>
                    <a:cubicBezTo>
                      <a:pt x="448" y="0"/>
                      <a:pt x="559" y="15"/>
                      <a:pt x="614" y="13"/>
                    </a:cubicBezTo>
                    <a:cubicBezTo>
                      <a:pt x="713" y="2"/>
                      <a:pt x="813" y="15"/>
                      <a:pt x="912" y="20"/>
                    </a:cubicBezTo>
                    <a:cubicBezTo>
                      <a:pt x="955" y="34"/>
                      <a:pt x="1013" y="31"/>
                      <a:pt x="1053" y="32"/>
                    </a:cubicBezTo>
                    <a:cubicBezTo>
                      <a:pt x="1064" y="37"/>
                      <a:pt x="1076" y="38"/>
                      <a:pt x="1088" y="42"/>
                    </a:cubicBezTo>
                    <a:cubicBezTo>
                      <a:pt x="1098" y="49"/>
                      <a:pt x="1108" y="54"/>
                      <a:pt x="1120" y="58"/>
                    </a:cubicBezTo>
                    <a:cubicBezTo>
                      <a:pt x="1144" y="74"/>
                      <a:pt x="1110" y="53"/>
                      <a:pt x="1145" y="68"/>
                    </a:cubicBezTo>
                    <a:cubicBezTo>
                      <a:pt x="1158" y="74"/>
                      <a:pt x="1167" y="86"/>
                      <a:pt x="1181" y="90"/>
                    </a:cubicBezTo>
                    <a:cubicBezTo>
                      <a:pt x="1193" y="98"/>
                      <a:pt x="1190" y="106"/>
                      <a:pt x="1200" y="116"/>
                    </a:cubicBezTo>
                    <a:cubicBezTo>
                      <a:pt x="1214" y="130"/>
                      <a:pt x="1246" y="133"/>
                      <a:pt x="1264" y="138"/>
                    </a:cubicBezTo>
                    <a:cubicBezTo>
                      <a:pt x="1274" y="155"/>
                      <a:pt x="1262" y="177"/>
                      <a:pt x="1283" y="183"/>
                    </a:cubicBezTo>
                    <a:cubicBezTo>
                      <a:pt x="1291" y="195"/>
                      <a:pt x="1304" y="200"/>
                      <a:pt x="1318" y="205"/>
                    </a:cubicBezTo>
                    <a:cubicBezTo>
                      <a:pt x="1319" y="236"/>
                      <a:pt x="1313" y="331"/>
                      <a:pt x="1341" y="359"/>
                    </a:cubicBezTo>
                    <a:cubicBezTo>
                      <a:pt x="1351" y="390"/>
                      <a:pt x="1341" y="424"/>
                      <a:pt x="1350" y="455"/>
                    </a:cubicBezTo>
                    <a:cubicBezTo>
                      <a:pt x="1353" y="476"/>
                      <a:pt x="1356" y="498"/>
                      <a:pt x="1360" y="519"/>
                    </a:cubicBezTo>
                    <a:cubicBezTo>
                      <a:pt x="1358" y="555"/>
                      <a:pt x="1363" y="565"/>
                      <a:pt x="1347" y="589"/>
                    </a:cubicBezTo>
                    <a:cubicBezTo>
                      <a:pt x="1344" y="635"/>
                      <a:pt x="1342" y="661"/>
                      <a:pt x="1344" y="708"/>
                    </a:cubicBezTo>
                    <a:cubicBezTo>
                      <a:pt x="1342" y="761"/>
                      <a:pt x="1358" y="806"/>
                      <a:pt x="1315" y="836"/>
                    </a:cubicBezTo>
                    <a:cubicBezTo>
                      <a:pt x="1304" y="853"/>
                      <a:pt x="1290" y="869"/>
                      <a:pt x="1277" y="884"/>
                    </a:cubicBezTo>
                    <a:cubicBezTo>
                      <a:pt x="1273" y="908"/>
                      <a:pt x="1268" y="934"/>
                      <a:pt x="1254" y="954"/>
                    </a:cubicBezTo>
                    <a:cubicBezTo>
                      <a:pt x="1251" y="965"/>
                      <a:pt x="1246" y="972"/>
                      <a:pt x="1238" y="980"/>
                    </a:cubicBezTo>
                    <a:cubicBezTo>
                      <a:pt x="1225" y="1020"/>
                      <a:pt x="1189" y="1055"/>
                      <a:pt x="1158" y="1082"/>
                    </a:cubicBezTo>
                    <a:cubicBezTo>
                      <a:pt x="1150" y="1107"/>
                      <a:pt x="1147" y="1106"/>
                      <a:pt x="1123" y="1117"/>
                    </a:cubicBezTo>
                    <a:cubicBezTo>
                      <a:pt x="1108" y="1134"/>
                      <a:pt x="1083" y="1148"/>
                      <a:pt x="1062" y="1156"/>
                    </a:cubicBezTo>
                    <a:cubicBezTo>
                      <a:pt x="1036" y="1196"/>
                      <a:pt x="987" y="1189"/>
                      <a:pt x="944" y="1191"/>
                    </a:cubicBezTo>
                    <a:cubicBezTo>
                      <a:pt x="936" y="1192"/>
                      <a:pt x="928" y="1191"/>
                      <a:pt x="921" y="1194"/>
                    </a:cubicBezTo>
                    <a:cubicBezTo>
                      <a:pt x="914" y="1197"/>
                      <a:pt x="910" y="1207"/>
                      <a:pt x="902" y="1207"/>
                    </a:cubicBezTo>
                    <a:cubicBezTo>
                      <a:pt x="871" y="1208"/>
                      <a:pt x="840" y="1209"/>
                      <a:pt x="809" y="1210"/>
                    </a:cubicBezTo>
                    <a:cubicBezTo>
                      <a:pt x="790" y="1215"/>
                      <a:pt x="776" y="1217"/>
                      <a:pt x="755" y="1220"/>
                    </a:cubicBezTo>
                    <a:cubicBezTo>
                      <a:pt x="661" y="1219"/>
                      <a:pt x="567" y="1219"/>
                      <a:pt x="473" y="1216"/>
                    </a:cubicBezTo>
                    <a:cubicBezTo>
                      <a:pt x="417" y="1214"/>
                      <a:pt x="369" y="1175"/>
                      <a:pt x="320" y="1159"/>
                    </a:cubicBezTo>
                    <a:cubicBezTo>
                      <a:pt x="307" y="1146"/>
                      <a:pt x="277" y="1141"/>
                      <a:pt x="269" y="1133"/>
                    </a:cubicBezTo>
                    <a:cubicBezTo>
                      <a:pt x="268" y="1132"/>
                      <a:pt x="269" y="1129"/>
                      <a:pt x="269" y="1127"/>
                    </a:cubicBezTo>
                    <a:close/>
                  </a:path>
                </a:pathLst>
              </a:custGeom>
              <a:solidFill>
                <a:srgbClr val="FFC1C1"/>
              </a:solidFill>
              <a:ln w="19050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96" name="Freeform 187"/>
              <p:cNvSpPr>
                <a:spLocks/>
              </p:cNvSpPr>
              <p:nvPr/>
            </p:nvSpPr>
            <p:spPr bwMode="auto">
              <a:xfrm>
                <a:off x="363" y="603"/>
                <a:ext cx="382" cy="310"/>
              </a:xfrm>
              <a:custGeom>
                <a:avLst/>
                <a:gdLst>
                  <a:gd name="T0" fmla="*/ 8 w 500"/>
                  <a:gd name="T1" fmla="*/ 173 h 445"/>
                  <a:gd name="T2" fmla="*/ 0 w 500"/>
                  <a:gd name="T3" fmla="*/ 159 h 445"/>
                  <a:gd name="T4" fmla="*/ 18 w 500"/>
                  <a:gd name="T5" fmla="*/ 95 h 445"/>
                  <a:gd name="T6" fmla="*/ 21 w 500"/>
                  <a:gd name="T7" fmla="*/ 90 h 445"/>
                  <a:gd name="T8" fmla="*/ 22 w 500"/>
                  <a:gd name="T9" fmla="*/ 78 h 445"/>
                  <a:gd name="T10" fmla="*/ 53 w 500"/>
                  <a:gd name="T11" fmla="*/ 47 h 445"/>
                  <a:gd name="T12" fmla="*/ 77 w 500"/>
                  <a:gd name="T13" fmla="*/ 31 h 445"/>
                  <a:gd name="T14" fmla="*/ 103 w 500"/>
                  <a:gd name="T15" fmla="*/ 18 h 445"/>
                  <a:gd name="T16" fmla="*/ 136 w 500"/>
                  <a:gd name="T17" fmla="*/ 1 h 445"/>
                  <a:gd name="T18" fmla="*/ 305 w 500"/>
                  <a:gd name="T19" fmla="*/ 11 h 445"/>
                  <a:gd name="T20" fmla="*/ 325 w 500"/>
                  <a:gd name="T21" fmla="*/ 40 h 445"/>
                  <a:gd name="T22" fmla="*/ 342 w 500"/>
                  <a:gd name="T23" fmla="*/ 47 h 445"/>
                  <a:gd name="T24" fmla="*/ 356 w 500"/>
                  <a:gd name="T25" fmla="*/ 56 h 445"/>
                  <a:gd name="T26" fmla="*/ 371 w 500"/>
                  <a:gd name="T27" fmla="*/ 85 h 445"/>
                  <a:gd name="T28" fmla="*/ 367 w 500"/>
                  <a:gd name="T29" fmla="*/ 189 h 445"/>
                  <a:gd name="T30" fmla="*/ 356 w 500"/>
                  <a:gd name="T31" fmla="*/ 207 h 445"/>
                  <a:gd name="T32" fmla="*/ 342 w 500"/>
                  <a:gd name="T33" fmla="*/ 232 h 445"/>
                  <a:gd name="T34" fmla="*/ 338 w 500"/>
                  <a:gd name="T35" fmla="*/ 242 h 445"/>
                  <a:gd name="T36" fmla="*/ 326 w 500"/>
                  <a:gd name="T37" fmla="*/ 249 h 445"/>
                  <a:gd name="T38" fmla="*/ 312 w 500"/>
                  <a:gd name="T39" fmla="*/ 264 h 445"/>
                  <a:gd name="T40" fmla="*/ 306 w 500"/>
                  <a:gd name="T41" fmla="*/ 269 h 445"/>
                  <a:gd name="T42" fmla="*/ 290 w 500"/>
                  <a:gd name="T43" fmla="*/ 286 h 445"/>
                  <a:gd name="T44" fmla="*/ 235 w 500"/>
                  <a:gd name="T45" fmla="*/ 301 h 445"/>
                  <a:gd name="T46" fmla="*/ 125 w 500"/>
                  <a:gd name="T47" fmla="*/ 299 h 445"/>
                  <a:gd name="T48" fmla="*/ 108 w 500"/>
                  <a:gd name="T49" fmla="*/ 290 h 445"/>
                  <a:gd name="T50" fmla="*/ 70 w 500"/>
                  <a:gd name="T51" fmla="*/ 268 h 445"/>
                  <a:gd name="T52" fmla="*/ 55 w 500"/>
                  <a:gd name="T53" fmla="*/ 254 h 445"/>
                  <a:gd name="T54" fmla="*/ 21 w 500"/>
                  <a:gd name="T55" fmla="*/ 212 h 445"/>
                  <a:gd name="T56" fmla="*/ 8 w 500"/>
                  <a:gd name="T57" fmla="*/ 173 h 445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w 500"/>
                  <a:gd name="T88" fmla="*/ 0 h 445"/>
                  <a:gd name="T89" fmla="*/ 500 w 500"/>
                  <a:gd name="T90" fmla="*/ 445 h 445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T87" t="T88" r="T89" b="T90"/>
                <a:pathLst>
                  <a:path w="500" h="445">
                    <a:moveTo>
                      <a:pt x="10" y="249"/>
                    </a:moveTo>
                    <a:cubicBezTo>
                      <a:pt x="5" y="242"/>
                      <a:pt x="3" y="236"/>
                      <a:pt x="0" y="228"/>
                    </a:cubicBezTo>
                    <a:cubicBezTo>
                      <a:pt x="4" y="194"/>
                      <a:pt x="1" y="162"/>
                      <a:pt x="24" y="136"/>
                    </a:cubicBezTo>
                    <a:cubicBezTo>
                      <a:pt x="25" y="134"/>
                      <a:pt x="26" y="131"/>
                      <a:pt x="27" y="129"/>
                    </a:cubicBezTo>
                    <a:cubicBezTo>
                      <a:pt x="28" y="123"/>
                      <a:pt x="27" y="117"/>
                      <a:pt x="29" y="112"/>
                    </a:cubicBezTo>
                    <a:cubicBezTo>
                      <a:pt x="31" y="104"/>
                      <a:pt x="63" y="77"/>
                      <a:pt x="70" y="67"/>
                    </a:cubicBezTo>
                    <a:cubicBezTo>
                      <a:pt x="74" y="53"/>
                      <a:pt x="89" y="50"/>
                      <a:pt x="101" y="45"/>
                    </a:cubicBezTo>
                    <a:cubicBezTo>
                      <a:pt x="106" y="28"/>
                      <a:pt x="120" y="30"/>
                      <a:pt x="135" y="26"/>
                    </a:cubicBezTo>
                    <a:cubicBezTo>
                      <a:pt x="150" y="15"/>
                      <a:pt x="160" y="7"/>
                      <a:pt x="178" y="2"/>
                    </a:cubicBezTo>
                    <a:cubicBezTo>
                      <a:pt x="408" y="4"/>
                      <a:pt x="304" y="0"/>
                      <a:pt x="399" y="16"/>
                    </a:cubicBezTo>
                    <a:cubicBezTo>
                      <a:pt x="414" y="27"/>
                      <a:pt x="415" y="44"/>
                      <a:pt x="425" y="57"/>
                    </a:cubicBezTo>
                    <a:cubicBezTo>
                      <a:pt x="430" y="63"/>
                      <a:pt x="440" y="65"/>
                      <a:pt x="447" y="67"/>
                    </a:cubicBezTo>
                    <a:cubicBezTo>
                      <a:pt x="452" y="76"/>
                      <a:pt x="458" y="75"/>
                      <a:pt x="466" y="81"/>
                    </a:cubicBezTo>
                    <a:cubicBezTo>
                      <a:pt x="470" y="97"/>
                      <a:pt x="473" y="110"/>
                      <a:pt x="485" y="122"/>
                    </a:cubicBezTo>
                    <a:cubicBezTo>
                      <a:pt x="499" y="169"/>
                      <a:pt x="500" y="225"/>
                      <a:pt x="480" y="271"/>
                    </a:cubicBezTo>
                    <a:cubicBezTo>
                      <a:pt x="478" y="286"/>
                      <a:pt x="479" y="290"/>
                      <a:pt x="466" y="297"/>
                    </a:cubicBezTo>
                    <a:cubicBezTo>
                      <a:pt x="459" y="307"/>
                      <a:pt x="453" y="321"/>
                      <a:pt x="447" y="333"/>
                    </a:cubicBezTo>
                    <a:cubicBezTo>
                      <a:pt x="445" y="338"/>
                      <a:pt x="446" y="344"/>
                      <a:pt x="442" y="348"/>
                    </a:cubicBezTo>
                    <a:cubicBezTo>
                      <a:pt x="438" y="352"/>
                      <a:pt x="427" y="357"/>
                      <a:pt x="427" y="357"/>
                    </a:cubicBezTo>
                    <a:cubicBezTo>
                      <a:pt x="419" y="370"/>
                      <a:pt x="425" y="362"/>
                      <a:pt x="408" y="379"/>
                    </a:cubicBezTo>
                    <a:cubicBezTo>
                      <a:pt x="406" y="381"/>
                      <a:pt x="401" y="386"/>
                      <a:pt x="401" y="386"/>
                    </a:cubicBezTo>
                    <a:cubicBezTo>
                      <a:pt x="397" y="400"/>
                      <a:pt x="389" y="401"/>
                      <a:pt x="379" y="410"/>
                    </a:cubicBezTo>
                    <a:cubicBezTo>
                      <a:pt x="348" y="437"/>
                      <a:pt x="369" y="428"/>
                      <a:pt x="307" y="432"/>
                    </a:cubicBezTo>
                    <a:cubicBezTo>
                      <a:pt x="261" y="445"/>
                      <a:pt x="209" y="443"/>
                      <a:pt x="163" y="429"/>
                    </a:cubicBezTo>
                    <a:cubicBezTo>
                      <a:pt x="156" y="424"/>
                      <a:pt x="149" y="423"/>
                      <a:pt x="142" y="417"/>
                    </a:cubicBezTo>
                    <a:cubicBezTo>
                      <a:pt x="125" y="403"/>
                      <a:pt x="112" y="389"/>
                      <a:pt x="91" y="384"/>
                    </a:cubicBezTo>
                    <a:cubicBezTo>
                      <a:pt x="86" y="374"/>
                      <a:pt x="79" y="373"/>
                      <a:pt x="72" y="364"/>
                    </a:cubicBezTo>
                    <a:cubicBezTo>
                      <a:pt x="56" y="343"/>
                      <a:pt x="49" y="320"/>
                      <a:pt x="27" y="304"/>
                    </a:cubicBezTo>
                    <a:cubicBezTo>
                      <a:pt x="18" y="282"/>
                      <a:pt x="10" y="275"/>
                      <a:pt x="10" y="249"/>
                    </a:cubicBezTo>
                    <a:close/>
                  </a:path>
                </a:pathLst>
              </a:custGeom>
              <a:solidFill>
                <a:srgbClr val="A6A6A6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</p:grpSp>
        <p:sp>
          <p:nvSpPr>
            <p:cNvPr id="94" name="5-Point Star 93"/>
            <p:cNvSpPr/>
            <p:nvPr/>
          </p:nvSpPr>
          <p:spPr>
            <a:xfrm>
              <a:off x="6558399" y="3352800"/>
              <a:ext cx="201217" cy="201217"/>
            </a:xfrm>
            <a:prstGeom prst="star5">
              <a:avLst/>
            </a:prstGeom>
            <a:solidFill>
              <a:srgbClr val="FF00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97" name="Group 24"/>
          <p:cNvGrpSpPr/>
          <p:nvPr/>
        </p:nvGrpSpPr>
        <p:grpSpPr>
          <a:xfrm>
            <a:off x="6679362" y="2916889"/>
            <a:ext cx="649880" cy="576064"/>
            <a:chOff x="6290000" y="2895600"/>
            <a:chExt cx="987288" cy="903975"/>
          </a:xfrm>
        </p:grpSpPr>
        <p:grpSp>
          <p:nvGrpSpPr>
            <p:cNvPr id="98" name="Group 193"/>
            <p:cNvGrpSpPr>
              <a:grpSpLocks/>
            </p:cNvGrpSpPr>
            <p:nvPr/>
          </p:nvGrpSpPr>
          <p:grpSpPr bwMode="auto">
            <a:xfrm>
              <a:off x="6290000" y="2895600"/>
              <a:ext cx="987288" cy="903975"/>
              <a:chOff x="311" y="500"/>
              <a:chExt cx="474" cy="434"/>
            </a:xfrm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grpSpPr>
          <p:sp>
            <p:nvSpPr>
              <p:cNvPr id="100" name="Freeform 186"/>
              <p:cNvSpPr>
                <a:spLocks/>
              </p:cNvSpPr>
              <p:nvPr/>
            </p:nvSpPr>
            <p:spPr bwMode="auto">
              <a:xfrm>
                <a:off x="311" y="500"/>
                <a:ext cx="474" cy="434"/>
              </a:xfrm>
              <a:custGeom>
                <a:avLst/>
                <a:gdLst>
                  <a:gd name="T0" fmla="*/ 94 w 1363"/>
                  <a:gd name="T1" fmla="*/ 401 h 1220"/>
                  <a:gd name="T2" fmla="*/ 74 w 1363"/>
                  <a:gd name="T3" fmla="*/ 384 h 1220"/>
                  <a:gd name="T4" fmla="*/ 61 w 1363"/>
                  <a:gd name="T5" fmla="*/ 371 h 1220"/>
                  <a:gd name="T6" fmla="*/ 50 w 1363"/>
                  <a:gd name="T7" fmla="*/ 355 h 1220"/>
                  <a:gd name="T8" fmla="*/ 45 w 1363"/>
                  <a:gd name="T9" fmla="*/ 345 h 1220"/>
                  <a:gd name="T10" fmla="*/ 35 w 1363"/>
                  <a:gd name="T11" fmla="*/ 334 h 1220"/>
                  <a:gd name="T12" fmla="*/ 30 w 1363"/>
                  <a:gd name="T13" fmla="*/ 323 h 1220"/>
                  <a:gd name="T14" fmla="*/ 19 w 1363"/>
                  <a:gd name="T15" fmla="*/ 302 h 1220"/>
                  <a:gd name="T16" fmla="*/ 14 w 1363"/>
                  <a:gd name="T17" fmla="*/ 277 h 1220"/>
                  <a:gd name="T18" fmla="*/ 8 w 1363"/>
                  <a:gd name="T19" fmla="*/ 256 h 1220"/>
                  <a:gd name="T20" fmla="*/ 16 w 1363"/>
                  <a:gd name="T21" fmla="*/ 166 h 1220"/>
                  <a:gd name="T22" fmla="*/ 21 w 1363"/>
                  <a:gd name="T23" fmla="*/ 157 h 1220"/>
                  <a:gd name="T24" fmla="*/ 31 w 1363"/>
                  <a:gd name="T25" fmla="*/ 123 h 1220"/>
                  <a:gd name="T26" fmla="*/ 38 w 1363"/>
                  <a:gd name="T27" fmla="*/ 110 h 1220"/>
                  <a:gd name="T28" fmla="*/ 41 w 1363"/>
                  <a:gd name="T29" fmla="*/ 95 h 1220"/>
                  <a:gd name="T30" fmla="*/ 53 w 1363"/>
                  <a:gd name="T31" fmla="*/ 82 h 1220"/>
                  <a:gd name="T32" fmla="*/ 64 w 1363"/>
                  <a:gd name="T33" fmla="*/ 72 h 1220"/>
                  <a:gd name="T34" fmla="*/ 67 w 1363"/>
                  <a:gd name="T35" fmla="*/ 70 h 1220"/>
                  <a:gd name="T36" fmla="*/ 69 w 1363"/>
                  <a:gd name="T37" fmla="*/ 66 h 1220"/>
                  <a:gd name="T38" fmla="*/ 78 w 1363"/>
                  <a:gd name="T39" fmla="*/ 60 h 1220"/>
                  <a:gd name="T40" fmla="*/ 89 w 1363"/>
                  <a:gd name="T41" fmla="*/ 51 h 1220"/>
                  <a:gd name="T42" fmla="*/ 98 w 1363"/>
                  <a:gd name="T43" fmla="*/ 44 h 1220"/>
                  <a:gd name="T44" fmla="*/ 118 w 1363"/>
                  <a:gd name="T45" fmla="*/ 30 h 1220"/>
                  <a:gd name="T46" fmla="*/ 140 w 1363"/>
                  <a:gd name="T47" fmla="*/ 18 h 1220"/>
                  <a:gd name="T48" fmla="*/ 214 w 1363"/>
                  <a:gd name="T49" fmla="*/ 5 h 1220"/>
                  <a:gd name="T50" fmla="*/ 317 w 1363"/>
                  <a:gd name="T51" fmla="*/ 7 h 1220"/>
                  <a:gd name="T52" fmla="*/ 366 w 1363"/>
                  <a:gd name="T53" fmla="*/ 11 h 1220"/>
                  <a:gd name="T54" fmla="*/ 378 w 1363"/>
                  <a:gd name="T55" fmla="*/ 15 h 1220"/>
                  <a:gd name="T56" fmla="*/ 389 w 1363"/>
                  <a:gd name="T57" fmla="*/ 21 h 1220"/>
                  <a:gd name="T58" fmla="*/ 398 w 1363"/>
                  <a:gd name="T59" fmla="*/ 24 h 1220"/>
                  <a:gd name="T60" fmla="*/ 411 w 1363"/>
                  <a:gd name="T61" fmla="*/ 32 h 1220"/>
                  <a:gd name="T62" fmla="*/ 417 w 1363"/>
                  <a:gd name="T63" fmla="*/ 41 h 1220"/>
                  <a:gd name="T64" fmla="*/ 440 w 1363"/>
                  <a:gd name="T65" fmla="*/ 49 h 1220"/>
                  <a:gd name="T66" fmla="*/ 446 w 1363"/>
                  <a:gd name="T67" fmla="*/ 65 h 1220"/>
                  <a:gd name="T68" fmla="*/ 458 w 1363"/>
                  <a:gd name="T69" fmla="*/ 73 h 1220"/>
                  <a:gd name="T70" fmla="*/ 466 w 1363"/>
                  <a:gd name="T71" fmla="*/ 128 h 1220"/>
                  <a:gd name="T72" fmla="*/ 469 w 1363"/>
                  <a:gd name="T73" fmla="*/ 162 h 1220"/>
                  <a:gd name="T74" fmla="*/ 473 w 1363"/>
                  <a:gd name="T75" fmla="*/ 185 h 1220"/>
                  <a:gd name="T76" fmla="*/ 468 w 1363"/>
                  <a:gd name="T77" fmla="*/ 210 h 1220"/>
                  <a:gd name="T78" fmla="*/ 467 w 1363"/>
                  <a:gd name="T79" fmla="*/ 252 h 1220"/>
                  <a:gd name="T80" fmla="*/ 457 w 1363"/>
                  <a:gd name="T81" fmla="*/ 297 h 1220"/>
                  <a:gd name="T82" fmla="*/ 444 w 1363"/>
                  <a:gd name="T83" fmla="*/ 314 h 1220"/>
                  <a:gd name="T84" fmla="*/ 436 w 1363"/>
                  <a:gd name="T85" fmla="*/ 339 h 1220"/>
                  <a:gd name="T86" fmla="*/ 431 w 1363"/>
                  <a:gd name="T87" fmla="*/ 349 h 1220"/>
                  <a:gd name="T88" fmla="*/ 403 w 1363"/>
                  <a:gd name="T89" fmla="*/ 385 h 1220"/>
                  <a:gd name="T90" fmla="*/ 391 w 1363"/>
                  <a:gd name="T91" fmla="*/ 397 h 1220"/>
                  <a:gd name="T92" fmla="*/ 369 w 1363"/>
                  <a:gd name="T93" fmla="*/ 411 h 1220"/>
                  <a:gd name="T94" fmla="*/ 328 w 1363"/>
                  <a:gd name="T95" fmla="*/ 424 h 1220"/>
                  <a:gd name="T96" fmla="*/ 320 w 1363"/>
                  <a:gd name="T97" fmla="*/ 425 h 1220"/>
                  <a:gd name="T98" fmla="*/ 314 w 1363"/>
                  <a:gd name="T99" fmla="*/ 429 h 1220"/>
                  <a:gd name="T100" fmla="*/ 281 w 1363"/>
                  <a:gd name="T101" fmla="*/ 430 h 1220"/>
                  <a:gd name="T102" fmla="*/ 263 w 1363"/>
                  <a:gd name="T103" fmla="*/ 434 h 1220"/>
                  <a:gd name="T104" fmla="*/ 164 w 1363"/>
                  <a:gd name="T105" fmla="*/ 433 h 1220"/>
                  <a:gd name="T106" fmla="*/ 111 w 1363"/>
                  <a:gd name="T107" fmla="*/ 412 h 1220"/>
                  <a:gd name="T108" fmla="*/ 94 w 1363"/>
                  <a:gd name="T109" fmla="*/ 403 h 1220"/>
                  <a:gd name="T110" fmla="*/ 94 w 1363"/>
                  <a:gd name="T111" fmla="*/ 401 h 1220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w 1363"/>
                  <a:gd name="T169" fmla="*/ 0 h 1220"/>
                  <a:gd name="T170" fmla="*/ 1363 w 1363"/>
                  <a:gd name="T171" fmla="*/ 1220 h 1220"/>
                </a:gdLst>
                <a:ahLst/>
                <a:cxnLst>
                  <a:cxn ang="T112">
                    <a:pos x="T0" y="T1"/>
                  </a:cxn>
                  <a:cxn ang="T113">
                    <a:pos x="T2" y="T3"/>
                  </a:cxn>
                  <a:cxn ang="T114">
                    <a:pos x="T4" y="T5"/>
                  </a:cxn>
                  <a:cxn ang="T115">
                    <a:pos x="T6" y="T7"/>
                  </a:cxn>
                  <a:cxn ang="T116">
                    <a:pos x="T8" y="T9"/>
                  </a:cxn>
                  <a:cxn ang="T117">
                    <a:pos x="T10" y="T11"/>
                  </a:cxn>
                  <a:cxn ang="T118">
                    <a:pos x="T12" y="T13"/>
                  </a:cxn>
                  <a:cxn ang="T119">
                    <a:pos x="T14" y="T15"/>
                  </a:cxn>
                  <a:cxn ang="T120">
                    <a:pos x="T16" y="T17"/>
                  </a:cxn>
                  <a:cxn ang="T121">
                    <a:pos x="T18" y="T19"/>
                  </a:cxn>
                  <a:cxn ang="T122">
                    <a:pos x="T20" y="T21"/>
                  </a:cxn>
                  <a:cxn ang="T123">
                    <a:pos x="T22" y="T23"/>
                  </a:cxn>
                  <a:cxn ang="T124">
                    <a:pos x="T24" y="T25"/>
                  </a:cxn>
                  <a:cxn ang="T125">
                    <a:pos x="T26" y="T27"/>
                  </a:cxn>
                  <a:cxn ang="T126">
                    <a:pos x="T28" y="T29"/>
                  </a:cxn>
                  <a:cxn ang="T127">
                    <a:pos x="T30" y="T31"/>
                  </a:cxn>
                  <a:cxn ang="T128">
                    <a:pos x="T32" y="T33"/>
                  </a:cxn>
                  <a:cxn ang="T129">
                    <a:pos x="T34" y="T35"/>
                  </a:cxn>
                  <a:cxn ang="T130">
                    <a:pos x="T36" y="T37"/>
                  </a:cxn>
                  <a:cxn ang="T131">
                    <a:pos x="T38" y="T39"/>
                  </a:cxn>
                  <a:cxn ang="T132">
                    <a:pos x="T40" y="T41"/>
                  </a:cxn>
                  <a:cxn ang="T133">
                    <a:pos x="T42" y="T43"/>
                  </a:cxn>
                  <a:cxn ang="T134">
                    <a:pos x="T44" y="T45"/>
                  </a:cxn>
                  <a:cxn ang="T135">
                    <a:pos x="T46" y="T47"/>
                  </a:cxn>
                  <a:cxn ang="T136">
                    <a:pos x="T48" y="T49"/>
                  </a:cxn>
                  <a:cxn ang="T137">
                    <a:pos x="T50" y="T51"/>
                  </a:cxn>
                  <a:cxn ang="T138">
                    <a:pos x="T52" y="T53"/>
                  </a:cxn>
                  <a:cxn ang="T139">
                    <a:pos x="T54" y="T55"/>
                  </a:cxn>
                  <a:cxn ang="T140">
                    <a:pos x="T56" y="T57"/>
                  </a:cxn>
                  <a:cxn ang="T141">
                    <a:pos x="T58" y="T59"/>
                  </a:cxn>
                  <a:cxn ang="T142">
                    <a:pos x="T60" y="T61"/>
                  </a:cxn>
                  <a:cxn ang="T143">
                    <a:pos x="T62" y="T63"/>
                  </a:cxn>
                  <a:cxn ang="T144">
                    <a:pos x="T64" y="T65"/>
                  </a:cxn>
                  <a:cxn ang="T145">
                    <a:pos x="T66" y="T67"/>
                  </a:cxn>
                  <a:cxn ang="T146">
                    <a:pos x="T68" y="T69"/>
                  </a:cxn>
                  <a:cxn ang="T147">
                    <a:pos x="T70" y="T71"/>
                  </a:cxn>
                  <a:cxn ang="T148">
                    <a:pos x="T72" y="T73"/>
                  </a:cxn>
                  <a:cxn ang="T149">
                    <a:pos x="T74" y="T75"/>
                  </a:cxn>
                  <a:cxn ang="T150">
                    <a:pos x="T76" y="T77"/>
                  </a:cxn>
                  <a:cxn ang="T151">
                    <a:pos x="T78" y="T79"/>
                  </a:cxn>
                  <a:cxn ang="T152">
                    <a:pos x="T80" y="T81"/>
                  </a:cxn>
                  <a:cxn ang="T153">
                    <a:pos x="T82" y="T83"/>
                  </a:cxn>
                  <a:cxn ang="T154">
                    <a:pos x="T84" y="T85"/>
                  </a:cxn>
                  <a:cxn ang="T155">
                    <a:pos x="T86" y="T87"/>
                  </a:cxn>
                  <a:cxn ang="T156">
                    <a:pos x="T88" y="T89"/>
                  </a:cxn>
                  <a:cxn ang="T157">
                    <a:pos x="T90" y="T91"/>
                  </a:cxn>
                  <a:cxn ang="T158">
                    <a:pos x="T92" y="T93"/>
                  </a:cxn>
                  <a:cxn ang="T159">
                    <a:pos x="T94" y="T95"/>
                  </a:cxn>
                  <a:cxn ang="T160">
                    <a:pos x="T96" y="T97"/>
                  </a:cxn>
                  <a:cxn ang="T161">
                    <a:pos x="T98" y="T99"/>
                  </a:cxn>
                  <a:cxn ang="T162">
                    <a:pos x="T100" y="T101"/>
                  </a:cxn>
                  <a:cxn ang="T163">
                    <a:pos x="T102" y="T103"/>
                  </a:cxn>
                  <a:cxn ang="T164">
                    <a:pos x="T104" y="T105"/>
                  </a:cxn>
                  <a:cxn ang="T165">
                    <a:pos x="T106" y="T107"/>
                  </a:cxn>
                  <a:cxn ang="T166">
                    <a:pos x="T108" y="T109"/>
                  </a:cxn>
                  <a:cxn ang="T167">
                    <a:pos x="T110" y="T111"/>
                  </a:cxn>
                </a:cxnLst>
                <a:rect l="T168" t="T169" r="T170" b="T171"/>
                <a:pathLst>
                  <a:path w="1363" h="1220">
                    <a:moveTo>
                      <a:pt x="269" y="1127"/>
                    </a:moveTo>
                    <a:cubicBezTo>
                      <a:pt x="252" y="1110"/>
                      <a:pt x="231" y="1096"/>
                      <a:pt x="214" y="1079"/>
                    </a:cubicBezTo>
                    <a:cubicBezTo>
                      <a:pt x="201" y="1066"/>
                      <a:pt x="192" y="1055"/>
                      <a:pt x="176" y="1044"/>
                    </a:cubicBezTo>
                    <a:cubicBezTo>
                      <a:pt x="166" y="1030"/>
                      <a:pt x="158" y="1008"/>
                      <a:pt x="144" y="999"/>
                    </a:cubicBezTo>
                    <a:cubicBezTo>
                      <a:pt x="140" y="986"/>
                      <a:pt x="137" y="980"/>
                      <a:pt x="128" y="970"/>
                    </a:cubicBezTo>
                    <a:cubicBezTo>
                      <a:pt x="124" y="955"/>
                      <a:pt x="112" y="950"/>
                      <a:pt x="102" y="938"/>
                    </a:cubicBezTo>
                    <a:cubicBezTo>
                      <a:pt x="95" y="929"/>
                      <a:pt x="93" y="918"/>
                      <a:pt x="86" y="909"/>
                    </a:cubicBezTo>
                    <a:cubicBezTo>
                      <a:pt x="79" y="887"/>
                      <a:pt x="61" y="871"/>
                      <a:pt x="54" y="848"/>
                    </a:cubicBezTo>
                    <a:cubicBezTo>
                      <a:pt x="53" y="825"/>
                      <a:pt x="60" y="795"/>
                      <a:pt x="41" y="778"/>
                    </a:cubicBezTo>
                    <a:cubicBezTo>
                      <a:pt x="35" y="759"/>
                      <a:pt x="28" y="739"/>
                      <a:pt x="22" y="720"/>
                    </a:cubicBezTo>
                    <a:cubicBezTo>
                      <a:pt x="23" y="680"/>
                      <a:pt x="0" y="525"/>
                      <a:pt x="45" y="468"/>
                    </a:cubicBezTo>
                    <a:cubicBezTo>
                      <a:pt x="48" y="454"/>
                      <a:pt x="51" y="451"/>
                      <a:pt x="61" y="442"/>
                    </a:cubicBezTo>
                    <a:cubicBezTo>
                      <a:pt x="66" y="418"/>
                      <a:pt x="59" y="356"/>
                      <a:pt x="89" y="346"/>
                    </a:cubicBezTo>
                    <a:cubicBezTo>
                      <a:pt x="98" y="333"/>
                      <a:pt x="98" y="318"/>
                      <a:pt x="109" y="308"/>
                    </a:cubicBezTo>
                    <a:cubicBezTo>
                      <a:pt x="113" y="294"/>
                      <a:pt x="113" y="279"/>
                      <a:pt x="118" y="266"/>
                    </a:cubicBezTo>
                    <a:cubicBezTo>
                      <a:pt x="121" y="259"/>
                      <a:pt x="146" y="236"/>
                      <a:pt x="153" y="231"/>
                    </a:cubicBezTo>
                    <a:cubicBezTo>
                      <a:pt x="159" y="215"/>
                      <a:pt x="173" y="212"/>
                      <a:pt x="185" y="202"/>
                    </a:cubicBezTo>
                    <a:cubicBezTo>
                      <a:pt x="187" y="200"/>
                      <a:pt x="190" y="198"/>
                      <a:pt x="192" y="196"/>
                    </a:cubicBezTo>
                    <a:cubicBezTo>
                      <a:pt x="194" y="193"/>
                      <a:pt x="195" y="189"/>
                      <a:pt x="198" y="186"/>
                    </a:cubicBezTo>
                    <a:cubicBezTo>
                      <a:pt x="206" y="178"/>
                      <a:pt x="217" y="179"/>
                      <a:pt x="224" y="170"/>
                    </a:cubicBezTo>
                    <a:cubicBezTo>
                      <a:pt x="234" y="157"/>
                      <a:pt x="240" y="150"/>
                      <a:pt x="256" y="144"/>
                    </a:cubicBezTo>
                    <a:cubicBezTo>
                      <a:pt x="263" y="133"/>
                      <a:pt x="269" y="129"/>
                      <a:pt x="281" y="125"/>
                    </a:cubicBezTo>
                    <a:cubicBezTo>
                      <a:pt x="299" y="109"/>
                      <a:pt x="315" y="91"/>
                      <a:pt x="339" y="84"/>
                    </a:cubicBezTo>
                    <a:cubicBezTo>
                      <a:pt x="357" y="63"/>
                      <a:pt x="376" y="57"/>
                      <a:pt x="403" y="52"/>
                    </a:cubicBezTo>
                    <a:cubicBezTo>
                      <a:pt x="448" y="0"/>
                      <a:pt x="559" y="15"/>
                      <a:pt x="614" y="13"/>
                    </a:cubicBezTo>
                    <a:cubicBezTo>
                      <a:pt x="713" y="2"/>
                      <a:pt x="813" y="15"/>
                      <a:pt x="912" y="20"/>
                    </a:cubicBezTo>
                    <a:cubicBezTo>
                      <a:pt x="955" y="34"/>
                      <a:pt x="1013" y="31"/>
                      <a:pt x="1053" y="32"/>
                    </a:cubicBezTo>
                    <a:cubicBezTo>
                      <a:pt x="1064" y="37"/>
                      <a:pt x="1076" y="38"/>
                      <a:pt x="1088" y="42"/>
                    </a:cubicBezTo>
                    <a:cubicBezTo>
                      <a:pt x="1098" y="49"/>
                      <a:pt x="1108" y="54"/>
                      <a:pt x="1120" y="58"/>
                    </a:cubicBezTo>
                    <a:cubicBezTo>
                      <a:pt x="1144" y="74"/>
                      <a:pt x="1110" y="53"/>
                      <a:pt x="1145" y="68"/>
                    </a:cubicBezTo>
                    <a:cubicBezTo>
                      <a:pt x="1158" y="74"/>
                      <a:pt x="1167" y="86"/>
                      <a:pt x="1181" y="90"/>
                    </a:cubicBezTo>
                    <a:cubicBezTo>
                      <a:pt x="1193" y="98"/>
                      <a:pt x="1190" y="106"/>
                      <a:pt x="1200" y="116"/>
                    </a:cubicBezTo>
                    <a:cubicBezTo>
                      <a:pt x="1214" y="130"/>
                      <a:pt x="1246" y="133"/>
                      <a:pt x="1264" y="138"/>
                    </a:cubicBezTo>
                    <a:cubicBezTo>
                      <a:pt x="1274" y="155"/>
                      <a:pt x="1262" y="177"/>
                      <a:pt x="1283" y="183"/>
                    </a:cubicBezTo>
                    <a:cubicBezTo>
                      <a:pt x="1291" y="195"/>
                      <a:pt x="1304" y="200"/>
                      <a:pt x="1318" y="205"/>
                    </a:cubicBezTo>
                    <a:cubicBezTo>
                      <a:pt x="1319" y="236"/>
                      <a:pt x="1313" y="331"/>
                      <a:pt x="1341" y="359"/>
                    </a:cubicBezTo>
                    <a:cubicBezTo>
                      <a:pt x="1351" y="390"/>
                      <a:pt x="1341" y="424"/>
                      <a:pt x="1350" y="455"/>
                    </a:cubicBezTo>
                    <a:cubicBezTo>
                      <a:pt x="1353" y="476"/>
                      <a:pt x="1356" y="498"/>
                      <a:pt x="1360" y="519"/>
                    </a:cubicBezTo>
                    <a:cubicBezTo>
                      <a:pt x="1358" y="555"/>
                      <a:pt x="1363" y="565"/>
                      <a:pt x="1347" y="589"/>
                    </a:cubicBezTo>
                    <a:cubicBezTo>
                      <a:pt x="1344" y="635"/>
                      <a:pt x="1342" y="661"/>
                      <a:pt x="1344" y="708"/>
                    </a:cubicBezTo>
                    <a:cubicBezTo>
                      <a:pt x="1342" y="761"/>
                      <a:pt x="1358" y="806"/>
                      <a:pt x="1315" y="836"/>
                    </a:cubicBezTo>
                    <a:cubicBezTo>
                      <a:pt x="1304" y="853"/>
                      <a:pt x="1290" y="869"/>
                      <a:pt x="1277" y="884"/>
                    </a:cubicBezTo>
                    <a:cubicBezTo>
                      <a:pt x="1273" y="908"/>
                      <a:pt x="1268" y="934"/>
                      <a:pt x="1254" y="954"/>
                    </a:cubicBezTo>
                    <a:cubicBezTo>
                      <a:pt x="1251" y="965"/>
                      <a:pt x="1246" y="972"/>
                      <a:pt x="1238" y="980"/>
                    </a:cubicBezTo>
                    <a:cubicBezTo>
                      <a:pt x="1225" y="1020"/>
                      <a:pt x="1189" y="1055"/>
                      <a:pt x="1158" y="1082"/>
                    </a:cubicBezTo>
                    <a:cubicBezTo>
                      <a:pt x="1150" y="1107"/>
                      <a:pt x="1147" y="1106"/>
                      <a:pt x="1123" y="1117"/>
                    </a:cubicBezTo>
                    <a:cubicBezTo>
                      <a:pt x="1108" y="1134"/>
                      <a:pt x="1083" y="1148"/>
                      <a:pt x="1062" y="1156"/>
                    </a:cubicBezTo>
                    <a:cubicBezTo>
                      <a:pt x="1036" y="1196"/>
                      <a:pt x="987" y="1189"/>
                      <a:pt x="944" y="1191"/>
                    </a:cubicBezTo>
                    <a:cubicBezTo>
                      <a:pt x="936" y="1192"/>
                      <a:pt x="928" y="1191"/>
                      <a:pt x="921" y="1194"/>
                    </a:cubicBezTo>
                    <a:cubicBezTo>
                      <a:pt x="914" y="1197"/>
                      <a:pt x="910" y="1207"/>
                      <a:pt x="902" y="1207"/>
                    </a:cubicBezTo>
                    <a:cubicBezTo>
                      <a:pt x="871" y="1208"/>
                      <a:pt x="840" y="1209"/>
                      <a:pt x="809" y="1210"/>
                    </a:cubicBezTo>
                    <a:cubicBezTo>
                      <a:pt x="790" y="1215"/>
                      <a:pt x="776" y="1217"/>
                      <a:pt x="755" y="1220"/>
                    </a:cubicBezTo>
                    <a:cubicBezTo>
                      <a:pt x="661" y="1219"/>
                      <a:pt x="567" y="1219"/>
                      <a:pt x="473" y="1216"/>
                    </a:cubicBezTo>
                    <a:cubicBezTo>
                      <a:pt x="417" y="1214"/>
                      <a:pt x="369" y="1175"/>
                      <a:pt x="320" y="1159"/>
                    </a:cubicBezTo>
                    <a:cubicBezTo>
                      <a:pt x="307" y="1146"/>
                      <a:pt x="277" y="1141"/>
                      <a:pt x="269" y="1133"/>
                    </a:cubicBezTo>
                    <a:cubicBezTo>
                      <a:pt x="268" y="1132"/>
                      <a:pt x="269" y="1129"/>
                      <a:pt x="269" y="1127"/>
                    </a:cubicBezTo>
                    <a:close/>
                  </a:path>
                </a:pathLst>
              </a:custGeom>
              <a:solidFill>
                <a:srgbClr val="FFC1C1"/>
              </a:solidFill>
              <a:ln w="19050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01" name="Freeform 187"/>
              <p:cNvSpPr>
                <a:spLocks/>
              </p:cNvSpPr>
              <p:nvPr/>
            </p:nvSpPr>
            <p:spPr bwMode="auto">
              <a:xfrm>
                <a:off x="363" y="603"/>
                <a:ext cx="382" cy="310"/>
              </a:xfrm>
              <a:custGeom>
                <a:avLst/>
                <a:gdLst>
                  <a:gd name="T0" fmla="*/ 8 w 500"/>
                  <a:gd name="T1" fmla="*/ 173 h 445"/>
                  <a:gd name="T2" fmla="*/ 0 w 500"/>
                  <a:gd name="T3" fmla="*/ 159 h 445"/>
                  <a:gd name="T4" fmla="*/ 18 w 500"/>
                  <a:gd name="T5" fmla="*/ 95 h 445"/>
                  <a:gd name="T6" fmla="*/ 21 w 500"/>
                  <a:gd name="T7" fmla="*/ 90 h 445"/>
                  <a:gd name="T8" fmla="*/ 22 w 500"/>
                  <a:gd name="T9" fmla="*/ 78 h 445"/>
                  <a:gd name="T10" fmla="*/ 53 w 500"/>
                  <a:gd name="T11" fmla="*/ 47 h 445"/>
                  <a:gd name="T12" fmla="*/ 77 w 500"/>
                  <a:gd name="T13" fmla="*/ 31 h 445"/>
                  <a:gd name="T14" fmla="*/ 103 w 500"/>
                  <a:gd name="T15" fmla="*/ 18 h 445"/>
                  <a:gd name="T16" fmla="*/ 136 w 500"/>
                  <a:gd name="T17" fmla="*/ 1 h 445"/>
                  <a:gd name="T18" fmla="*/ 305 w 500"/>
                  <a:gd name="T19" fmla="*/ 11 h 445"/>
                  <a:gd name="T20" fmla="*/ 325 w 500"/>
                  <a:gd name="T21" fmla="*/ 40 h 445"/>
                  <a:gd name="T22" fmla="*/ 342 w 500"/>
                  <a:gd name="T23" fmla="*/ 47 h 445"/>
                  <a:gd name="T24" fmla="*/ 356 w 500"/>
                  <a:gd name="T25" fmla="*/ 56 h 445"/>
                  <a:gd name="T26" fmla="*/ 371 w 500"/>
                  <a:gd name="T27" fmla="*/ 85 h 445"/>
                  <a:gd name="T28" fmla="*/ 367 w 500"/>
                  <a:gd name="T29" fmla="*/ 189 h 445"/>
                  <a:gd name="T30" fmla="*/ 356 w 500"/>
                  <a:gd name="T31" fmla="*/ 207 h 445"/>
                  <a:gd name="T32" fmla="*/ 342 w 500"/>
                  <a:gd name="T33" fmla="*/ 232 h 445"/>
                  <a:gd name="T34" fmla="*/ 338 w 500"/>
                  <a:gd name="T35" fmla="*/ 242 h 445"/>
                  <a:gd name="T36" fmla="*/ 326 w 500"/>
                  <a:gd name="T37" fmla="*/ 249 h 445"/>
                  <a:gd name="T38" fmla="*/ 312 w 500"/>
                  <a:gd name="T39" fmla="*/ 264 h 445"/>
                  <a:gd name="T40" fmla="*/ 306 w 500"/>
                  <a:gd name="T41" fmla="*/ 269 h 445"/>
                  <a:gd name="T42" fmla="*/ 290 w 500"/>
                  <a:gd name="T43" fmla="*/ 286 h 445"/>
                  <a:gd name="T44" fmla="*/ 235 w 500"/>
                  <a:gd name="T45" fmla="*/ 301 h 445"/>
                  <a:gd name="T46" fmla="*/ 125 w 500"/>
                  <a:gd name="T47" fmla="*/ 299 h 445"/>
                  <a:gd name="T48" fmla="*/ 108 w 500"/>
                  <a:gd name="T49" fmla="*/ 290 h 445"/>
                  <a:gd name="T50" fmla="*/ 70 w 500"/>
                  <a:gd name="T51" fmla="*/ 268 h 445"/>
                  <a:gd name="T52" fmla="*/ 55 w 500"/>
                  <a:gd name="T53" fmla="*/ 254 h 445"/>
                  <a:gd name="T54" fmla="*/ 21 w 500"/>
                  <a:gd name="T55" fmla="*/ 212 h 445"/>
                  <a:gd name="T56" fmla="*/ 8 w 500"/>
                  <a:gd name="T57" fmla="*/ 173 h 445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w 500"/>
                  <a:gd name="T88" fmla="*/ 0 h 445"/>
                  <a:gd name="T89" fmla="*/ 500 w 500"/>
                  <a:gd name="T90" fmla="*/ 445 h 445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T87" t="T88" r="T89" b="T90"/>
                <a:pathLst>
                  <a:path w="500" h="445">
                    <a:moveTo>
                      <a:pt x="10" y="249"/>
                    </a:moveTo>
                    <a:cubicBezTo>
                      <a:pt x="5" y="242"/>
                      <a:pt x="3" y="236"/>
                      <a:pt x="0" y="228"/>
                    </a:cubicBezTo>
                    <a:cubicBezTo>
                      <a:pt x="4" y="194"/>
                      <a:pt x="1" y="162"/>
                      <a:pt x="24" y="136"/>
                    </a:cubicBezTo>
                    <a:cubicBezTo>
                      <a:pt x="25" y="134"/>
                      <a:pt x="26" y="131"/>
                      <a:pt x="27" y="129"/>
                    </a:cubicBezTo>
                    <a:cubicBezTo>
                      <a:pt x="28" y="123"/>
                      <a:pt x="27" y="117"/>
                      <a:pt x="29" y="112"/>
                    </a:cubicBezTo>
                    <a:cubicBezTo>
                      <a:pt x="31" y="104"/>
                      <a:pt x="63" y="77"/>
                      <a:pt x="70" y="67"/>
                    </a:cubicBezTo>
                    <a:cubicBezTo>
                      <a:pt x="74" y="53"/>
                      <a:pt x="89" y="50"/>
                      <a:pt x="101" y="45"/>
                    </a:cubicBezTo>
                    <a:cubicBezTo>
                      <a:pt x="106" y="28"/>
                      <a:pt x="120" y="30"/>
                      <a:pt x="135" y="26"/>
                    </a:cubicBezTo>
                    <a:cubicBezTo>
                      <a:pt x="150" y="15"/>
                      <a:pt x="160" y="7"/>
                      <a:pt x="178" y="2"/>
                    </a:cubicBezTo>
                    <a:cubicBezTo>
                      <a:pt x="408" y="4"/>
                      <a:pt x="304" y="0"/>
                      <a:pt x="399" y="16"/>
                    </a:cubicBezTo>
                    <a:cubicBezTo>
                      <a:pt x="414" y="27"/>
                      <a:pt x="415" y="44"/>
                      <a:pt x="425" y="57"/>
                    </a:cubicBezTo>
                    <a:cubicBezTo>
                      <a:pt x="430" y="63"/>
                      <a:pt x="440" y="65"/>
                      <a:pt x="447" y="67"/>
                    </a:cubicBezTo>
                    <a:cubicBezTo>
                      <a:pt x="452" y="76"/>
                      <a:pt x="458" y="75"/>
                      <a:pt x="466" y="81"/>
                    </a:cubicBezTo>
                    <a:cubicBezTo>
                      <a:pt x="470" y="97"/>
                      <a:pt x="473" y="110"/>
                      <a:pt x="485" y="122"/>
                    </a:cubicBezTo>
                    <a:cubicBezTo>
                      <a:pt x="499" y="169"/>
                      <a:pt x="500" y="225"/>
                      <a:pt x="480" y="271"/>
                    </a:cubicBezTo>
                    <a:cubicBezTo>
                      <a:pt x="478" y="286"/>
                      <a:pt x="479" y="290"/>
                      <a:pt x="466" y="297"/>
                    </a:cubicBezTo>
                    <a:cubicBezTo>
                      <a:pt x="459" y="307"/>
                      <a:pt x="453" y="321"/>
                      <a:pt x="447" y="333"/>
                    </a:cubicBezTo>
                    <a:cubicBezTo>
                      <a:pt x="445" y="338"/>
                      <a:pt x="446" y="344"/>
                      <a:pt x="442" y="348"/>
                    </a:cubicBezTo>
                    <a:cubicBezTo>
                      <a:pt x="438" y="352"/>
                      <a:pt x="427" y="357"/>
                      <a:pt x="427" y="357"/>
                    </a:cubicBezTo>
                    <a:cubicBezTo>
                      <a:pt x="419" y="370"/>
                      <a:pt x="425" y="362"/>
                      <a:pt x="408" y="379"/>
                    </a:cubicBezTo>
                    <a:cubicBezTo>
                      <a:pt x="406" y="381"/>
                      <a:pt x="401" y="386"/>
                      <a:pt x="401" y="386"/>
                    </a:cubicBezTo>
                    <a:cubicBezTo>
                      <a:pt x="397" y="400"/>
                      <a:pt x="389" y="401"/>
                      <a:pt x="379" y="410"/>
                    </a:cubicBezTo>
                    <a:cubicBezTo>
                      <a:pt x="348" y="437"/>
                      <a:pt x="369" y="428"/>
                      <a:pt x="307" y="432"/>
                    </a:cubicBezTo>
                    <a:cubicBezTo>
                      <a:pt x="261" y="445"/>
                      <a:pt x="209" y="443"/>
                      <a:pt x="163" y="429"/>
                    </a:cubicBezTo>
                    <a:cubicBezTo>
                      <a:pt x="156" y="424"/>
                      <a:pt x="149" y="423"/>
                      <a:pt x="142" y="417"/>
                    </a:cubicBezTo>
                    <a:cubicBezTo>
                      <a:pt x="125" y="403"/>
                      <a:pt x="112" y="389"/>
                      <a:pt x="91" y="384"/>
                    </a:cubicBezTo>
                    <a:cubicBezTo>
                      <a:pt x="86" y="374"/>
                      <a:pt x="79" y="373"/>
                      <a:pt x="72" y="364"/>
                    </a:cubicBezTo>
                    <a:cubicBezTo>
                      <a:pt x="56" y="343"/>
                      <a:pt x="49" y="320"/>
                      <a:pt x="27" y="304"/>
                    </a:cubicBezTo>
                    <a:cubicBezTo>
                      <a:pt x="18" y="282"/>
                      <a:pt x="10" y="275"/>
                      <a:pt x="10" y="249"/>
                    </a:cubicBezTo>
                    <a:close/>
                  </a:path>
                </a:pathLst>
              </a:custGeom>
              <a:solidFill>
                <a:srgbClr val="A6A6A6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</p:grpSp>
        <p:sp>
          <p:nvSpPr>
            <p:cNvPr id="99" name="5-Point Star 98"/>
            <p:cNvSpPr/>
            <p:nvPr/>
          </p:nvSpPr>
          <p:spPr>
            <a:xfrm>
              <a:off x="6558399" y="3352800"/>
              <a:ext cx="201217" cy="201217"/>
            </a:xfrm>
            <a:prstGeom prst="star5">
              <a:avLst/>
            </a:prstGeom>
            <a:solidFill>
              <a:srgbClr val="FF00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02" name="Group 99"/>
          <p:cNvGrpSpPr/>
          <p:nvPr/>
        </p:nvGrpSpPr>
        <p:grpSpPr>
          <a:xfrm>
            <a:off x="6455450" y="4207735"/>
            <a:ext cx="720080" cy="687951"/>
            <a:chOff x="6232400" y="4246016"/>
            <a:chExt cx="987288" cy="903975"/>
          </a:xfrm>
        </p:grpSpPr>
        <p:grpSp>
          <p:nvGrpSpPr>
            <p:cNvPr id="103" name="Group 193"/>
            <p:cNvGrpSpPr>
              <a:grpSpLocks/>
            </p:cNvGrpSpPr>
            <p:nvPr/>
          </p:nvGrpSpPr>
          <p:grpSpPr bwMode="auto">
            <a:xfrm>
              <a:off x="6232400" y="4246016"/>
              <a:ext cx="987288" cy="903975"/>
              <a:chOff x="311" y="500"/>
              <a:chExt cx="474" cy="434"/>
            </a:xfrm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grpSpPr>
          <p:sp>
            <p:nvSpPr>
              <p:cNvPr id="106" name="Freeform 186"/>
              <p:cNvSpPr>
                <a:spLocks/>
              </p:cNvSpPr>
              <p:nvPr/>
            </p:nvSpPr>
            <p:spPr bwMode="auto">
              <a:xfrm>
                <a:off x="311" y="500"/>
                <a:ext cx="474" cy="434"/>
              </a:xfrm>
              <a:custGeom>
                <a:avLst/>
                <a:gdLst>
                  <a:gd name="T0" fmla="*/ 94 w 1363"/>
                  <a:gd name="T1" fmla="*/ 401 h 1220"/>
                  <a:gd name="T2" fmla="*/ 74 w 1363"/>
                  <a:gd name="T3" fmla="*/ 384 h 1220"/>
                  <a:gd name="T4" fmla="*/ 61 w 1363"/>
                  <a:gd name="T5" fmla="*/ 371 h 1220"/>
                  <a:gd name="T6" fmla="*/ 50 w 1363"/>
                  <a:gd name="T7" fmla="*/ 355 h 1220"/>
                  <a:gd name="T8" fmla="*/ 45 w 1363"/>
                  <a:gd name="T9" fmla="*/ 345 h 1220"/>
                  <a:gd name="T10" fmla="*/ 35 w 1363"/>
                  <a:gd name="T11" fmla="*/ 334 h 1220"/>
                  <a:gd name="T12" fmla="*/ 30 w 1363"/>
                  <a:gd name="T13" fmla="*/ 323 h 1220"/>
                  <a:gd name="T14" fmla="*/ 19 w 1363"/>
                  <a:gd name="T15" fmla="*/ 302 h 1220"/>
                  <a:gd name="T16" fmla="*/ 14 w 1363"/>
                  <a:gd name="T17" fmla="*/ 277 h 1220"/>
                  <a:gd name="T18" fmla="*/ 8 w 1363"/>
                  <a:gd name="T19" fmla="*/ 256 h 1220"/>
                  <a:gd name="T20" fmla="*/ 16 w 1363"/>
                  <a:gd name="T21" fmla="*/ 166 h 1220"/>
                  <a:gd name="T22" fmla="*/ 21 w 1363"/>
                  <a:gd name="T23" fmla="*/ 157 h 1220"/>
                  <a:gd name="T24" fmla="*/ 31 w 1363"/>
                  <a:gd name="T25" fmla="*/ 123 h 1220"/>
                  <a:gd name="T26" fmla="*/ 38 w 1363"/>
                  <a:gd name="T27" fmla="*/ 110 h 1220"/>
                  <a:gd name="T28" fmla="*/ 41 w 1363"/>
                  <a:gd name="T29" fmla="*/ 95 h 1220"/>
                  <a:gd name="T30" fmla="*/ 53 w 1363"/>
                  <a:gd name="T31" fmla="*/ 82 h 1220"/>
                  <a:gd name="T32" fmla="*/ 64 w 1363"/>
                  <a:gd name="T33" fmla="*/ 72 h 1220"/>
                  <a:gd name="T34" fmla="*/ 67 w 1363"/>
                  <a:gd name="T35" fmla="*/ 70 h 1220"/>
                  <a:gd name="T36" fmla="*/ 69 w 1363"/>
                  <a:gd name="T37" fmla="*/ 66 h 1220"/>
                  <a:gd name="T38" fmla="*/ 78 w 1363"/>
                  <a:gd name="T39" fmla="*/ 60 h 1220"/>
                  <a:gd name="T40" fmla="*/ 89 w 1363"/>
                  <a:gd name="T41" fmla="*/ 51 h 1220"/>
                  <a:gd name="T42" fmla="*/ 98 w 1363"/>
                  <a:gd name="T43" fmla="*/ 44 h 1220"/>
                  <a:gd name="T44" fmla="*/ 118 w 1363"/>
                  <a:gd name="T45" fmla="*/ 30 h 1220"/>
                  <a:gd name="T46" fmla="*/ 140 w 1363"/>
                  <a:gd name="T47" fmla="*/ 18 h 1220"/>
                  <a:gd name="T48" fmla="*/ 214 w 1363"/>
                  <a:gd name="T49" fmla="*/ 5 h 1220"/>
                  <a:gd name="T50" fmla="*/ 317 w 1363"/>
                  <a:gd name="T51" fmla="*/ 7 h 1220"/>
                  <a:gd name="T52" fmla="*/ 366 w 1363"/>
                  <a:gd name="T53" fmla="*/ 11 h 1220"/>
                  <a:gd name="T54" fmla="*/ 378 w 1363"/>
                  <a:gd name="T55" fmla="*/ 15 h 1220"/>
                  <a:gd name="T56" fmla="*/ 389 w 1363"/>
                  <a:gd name="T57" fmla="*/ 21 h 1220"/>
                  <a:gd name="T58" fmla="*/ 398 w 1363"/>
                  <a:gd name="T59" fmla="*/ 24 h 1220"/>
                  <a:gd name="T60" fmla="*/ 411 w 1363"/>
                  <a:gd name="T61" fmla="*/ 32 h 1220"/>
                  <a:gd name="T62" fmla="*/ 417 w 1363"/>
                  <a:gd name="T63" fmla="*/ 41 h 1220"/>
                  <a:gd name="T64" fmla="*/ 440 w 1363"/>
                  <a:gd name="T65" fmla="*/ 49 h 1220"/>
                  <a:gd name="T66" fmla="*/ 446 w 1363"/>
                  <a:gd name="T67" fmla="*/ 65 h 1220"/>
                  <a:gd name="T68" fmla="*/ 458 w 1363"/>
                  <a:gd name="T69" fmla="*/ 73 h 1220"/>
                  <a:gd name="T70" fmla="*/ 466 w 1363"/>
                  <a:gd name="T71" fmla="*/ 128 h 1220"/>
                  <a:gd name="T72" fmla="*/ 469 w 1363"/>
                  <a:gd name="T73" fmla="*/ 162 h 1220"/>
                  <a:gd name="T74" fmla="*/ 473 w 1363"/>
                  <a:gd name="T75" fmla="*/ 185 h 1220"/>
                  <a:gd name="T76" fmla="*/ 468 w 1363"/>
                  <a:gd name="T77" fmla="*/ 210 h 1220"/>
                  <a:gd name="T78" fmla="*/ 467 w 1363"/>
                  <a:gd name="T79" fmla="*/ 252 h 1220"/>
                  <a:gd name="T80" fmla="*/ 457 w 1363"/>
                  <a:gd name="T81" fmla="*/ 297 h 1220"/>
                  <a:gd name="T82" fmla="*/ 444 w 1363"/>
                  <a:gd name="T83" fmla="*/ 314 h 1220"/>
                  <a:gd name="T84" fmla="*/ 436 w 1363"/>
                  <a:gd name="T85" fmla="*/ 339 h 1220"/>
                  <a:gd name="T86" fmla="*/ 431 w 1363"/>
                  <a:gd name="T87" fmla="*/ 349 h 1220"/>
                  <a:gd name="T88" fmla="*/ 403 w 1363"/>
                  <a:gd name="T89" fmla="*/ 385 h 1220"/>
                  <a:gd name="T90" fmla="*/ 391 w 1363"/>
                  <a:gd name="T91" fmla="*/ 397 h 1220"/>
                  <a:gd name="T92" fmla="*/ 369 w 1363"/>
                  <a:gd name="T93" fmla="*/ 411 h 1220"/>
                  <a:gd name="T94" fmla="*/ 328 w 1363"/>
                  <a:gd name="T95" fmla="*/ 424 h 1220"/>
                  <a:gd name="T96" fmla="*/ 320 w 1363"/>
                  <a:gd name="T97" fmla="*/ 425 h 1220"/>
                  <a:gd name="T98" fmla="*/ 314 w 1363"/>
                  <a:gd name="T99" fmla="*/ 429 h 1220"/>
                  <a:gd name="T100" fmla="*/ 281 w 1363"/>
                  <a:gd name="T101" fmla="*/ 430 h 1220"/>
                  <a:gd name="T102" fmla="*/ 263 w 1363"/>
                  <a:gd name="T103" fmla="*/ 434 h 1220"/>
                  <a:gd name="T104" fmla="*/ 164 w 1363"/>
                  <a:gd name="T105" fmla="*/ 433 h 1220"/>
                  <a:gd name="T106" fmla="*/ 111 w 1363"/>
                  <a:gd name="T107" fmla="*/ 412 h 1220"/>
                  <a:gd name="T108" fmla="*/ 94 w 1363"/>
                  <a:gd name="T109" fmla="*/ 403 h 1220"/>
                  <a:gd name="T110" fmla="*/ 94 w 1363"/>
                  <a:gd name="T111" fmla="*/ 401 h 1220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w 1363"/>
                  <a:gd name="T169" fmla="*/ 0 h 1220"/>
                  <a:gd name="T170" fmla="*/ 1363 w 1363"/>
                  <a:gd name="T171" fmla="*/ 1220 h 1220"/>
                </a:gdLst>
                <a:ahLst/>
                <a:cxnLst>
                  <a:cxn ang="T112">
                    <a:pos x="T0" y="T1"/>
                  </a:cxn>
                  <a:cxn ang="T113">
                    <a:pos x="T2" y="T3"/>
                  </a:cxn>
                  <a:cxn ang="T114">
                    <a:pos x="T4" y="T5"/>
                  </a:cxn>
                  <a:cxn ang="T115">
                    <a:pos x="T6" y="T7"/>
                  </a:cxn>
                  <a:cxn ang="T116">
                    <a:pos x="T8" y="T9"/>
                  </a:cxn>
                  <a:cxn ang="T117">
                    <a:pos x="T10" y="T11"/>
                  </a:cxn>
                  <a:cxn ang="T118">
                    <a:pos x="T12" y="T13"/>
                  </a:cxn>
                  <a:cxn ang="T119">
                    <a:pos x="T14" y="T15"/>
                  </a:cxn>
                  <a:cxn ang="T120">
                    <a:pos x="T16" y="T17"/>
                  </a:cxn>
                  <a:cxn ang="T121">
                    <a:pos x="T18" y="T19"/>
                  </a:cxn>
                  <a:cxn ang="T122">
                    <a:pos x="T20" y="T21"/>
                  </a:cxn>
                  <a:cxn ang="T123">
                    <a:pos x="T22" y="T23"/>
                  </a:cxn>
                  <a:cxn ang="T124">
                    <a:pos x="T24" y="T25"/>
                  </a:cxn>
                  <a:cxn ang="T125">
                    <a:pos x="T26" y="T27"/>
                  </a:cxn>
                  <a:cxn ang="T126">
                    <a:pos x="T28" y="T29"/>
                  </a:cxn>
                  <a:cxn ang="T127">
                    <a:pos x="T30" y="T31"/>
                  </a:cxn>
                  <a:cxn ang="T128">
                    <a:pos x="T32" y="T33"/>
                  </a:cxn>
                  <a:cxn ang="T129">
                    <a:pos x="T34" y="T35"/>
                  </a:cxn>
                  <a:cxn ang="T130">
                    <a:pos x="T36" y="T37"/>
                  </a:cxn>
                  <a:cxn ang="T131">
                    <a:pos x="T38" y="T39"/>
                  </a:cxn>
                  <a:cxn ang="T132">
                    <a:pos x="T40" y="T41"/>
                  </a:cxn>
                  <a:cxn ang="T133">
                    <a:pos x="T42" y="T43"/>
                  </a:cxn>
                  <a:cxn ang="T134">
                    <a:pos x="T44" y="T45"/>
                  </a:cxn>
                  <a:cxn ang="T135">
                    <a:pos x="T46" y="T47"/>
                  </a:cxn>
                  <a:cxn ang="T136">
                    <a:pos x="T48" y="T49"/>
                  </a:cxn>
                  <a:cxn ang="T137">
                    <a:pos x="T50" y="T51"/>
                  </a:cxn>
                  <a:cxn ang="T138">
                    <a:pos x="T52" y="T53"/>
                  </a:cxn>
                  <a:cxn ang="T139">
                    <a:pos x="T54" y="T55"/>
                  </a:cxn>
                  <a:cxn ang="T140">
                    <a:pos x="T56" y="T57"/>
                  </a:cxn>
                  <a:cxn ang="T141">
                    <a:pos x="T58" y="T59"/>
                  </a:cxn>
                  <a:cxn ang="T142">
                    <a:pos x="T60" y="T61"/>
                  </a:cxn>
                  <a:cxn ang="T143">
                    <a:pos x="T62" y="T63"/>
                  </a:cxn>
                  <a:cxn ang="T144">
                    <a:pos x="T64" y="T65"/>
                  </a:cxn>
                  <a:cxn ang="T145">
                    <a:pos x="T66" y="T67"/>
                  </a:cxn>
                  <a:cxn ang="T146">
                    <a:pos x="T68" y="T69"/>
                  </a:cxn>
                  <a:cxn ang="T147">
                    <a:pos x="T70" y="T71"/>
                  </a:cxn>
                  <a:cxn ang="T148">
                    <a:pos x="T72" y="T73"/>
                  </a:cxn>
                  <a:cxn ang="T149">
                    <a:pos x="T74" y="T75"/>
                  </a:cxn>
                  <a:cxn ang="T150">
                    <a:pos x="T76" y="T77"/>
                  </a:cxn>
                  <a:cxn ang="T151">
                    <a:pos x="T78" y="T79"/>
                  </a:cxn>
                  <a:cxn ang="T152">
                    <a:pos x="T80" y="T81"/>
                  </a:cxn>
                  <a:cxn ang="T153">
                    <a:pos x="T82" y="T83"/>
                  </a:cxn>
                  <a:cxn ang="T154">
                    <a:pos x="T84" y="T85"/>
                  </a:cxn>
                  <a:cxn ang="T155">
                    <a:pos x="T86" y="T87"/>
                  </a:cxn>
                  <a:cxn ang="T156">
                    <a:pos x="T88" y="T89"/>
                  </a:cxn>
                  <a:cxn ang="T157">
                    <a:pos x="T90" y="T91"/>
                  </a:cxn>
                  <a:cxn ang="T158">
                    <a:pos x="T92" y="T93"/>
                  </a:cxn>
                  <a:cxn ang="T159">
                    <a:pos x="T94" y="T95"/>
                  </a:cxn>
                  <a:cxn ang="T160">
                    <a:pos x="T96" y="T97"/>
                  </a:cxn>
                  <a:cxn ang="T161">
                    <a:pos x="T98" y="T99"/>
                  </a:cxn>
                  <a:cxn ang="T162">
                    <a:pos x="T100" y="T101"/>
                  </a:cxn>
                  <a:cxn ang="T163">
                    <a:pos x="T102" y="T103"/>
                  </a:cxn>
                  <a:cxn ang="T164">
                    <a:pos x="T104" y="T105"/>
                  </a:cxn>
                  <a:cxn ang="T165">
                    <a:pos x="T106" y="T107"/>
                  </a:cxn>
                  <a:cxn ang="T166">
                    <a:pos x="T108" y="T109"/>
                  </a:cxn>
                  <a:cxn ang="T167">
                    <a:pos x="T110" y="T111"/>
                  </a:cxn>
                </a:cxnLst>
                <a:rect l="T168" t="T169" r="T170" b="T171"/>
                <a:pathLst>
                  <a:path w="1363" h="1220">
                    <a:moveTo>
                      <a:pt x="269" y="1127"/>
                    </a:moveTo>
                    <a:cubicBezTo>
                      <a:pt x="252" y="1110"/>
                      <a:pt x="231" y="1096"/>
                      <a:pt x="214" y="1079"/>
                    </a:cubicBezTo>
                    <a:cubicBezTo>
                      <a:pt x="201" y="1066"/>
                      <a:pt x="192" y="1055"/>
                      <a:pt x="176" y="1044"/>
                    </a:cubicBezTo>
                    <a:cubicBezTo>
                      <a:pt x="166" y="1030"/>
                      <a:pt x="158" y="1008"/>
                      <a:pt x="144" y="999"/>
                    </a:cubicBezTo>
                    <a:cubicBezTo>
                      <a:pt x="140" y="986"/>
                      <a:pt x="137" y="980"/>
                      <a:pt x="128" y="970"/>
                    </a:cubicBezTo>
                    <a:cubicBezTo>
                      <a:pt x="124" y="955"/>
                      <a:pt x="112" y="950"/>
                      <a:pt x="102" y="938"/>
                    </a:cubicBezTo>
                    <a:cubicBezTo>
                      <a:pt x="95" y="929"/>
                      <a:pt x="93" y="918"/>
                      <a:pt x="86" y="909"/>
                    </a:cubicBezTo>
                    <a:cubicBezTo>
                      <a:pt x="79" y="887"/>
                      <a:pt x="61" y="871"/>
                      <a:pt x="54" y="848"/>
                    </a:cubicBezTo>
                    <a:cubicBezTo>
                      <a:pt x="53" y="825"/>
                      <a:pt x="60" y="795"/>
                      <a:pt x="41" y="778"/>
                    </a:cubicBezTo>
                    <a:cubicBezTo>
                      <a:pt x="35" y="759"/>
                      <a:pt x="28" y="739"/>
                      <a:pt x="22" y="720"/>
                    </a:cubicBezTo>
                    <a:cubicBezTo>
                      <a:pt x="23" y="680"/>
                      <a:pt x="0" y="525"/>
                      <a:pt x="45" y="468"/>
                    </a:cubicBezTo>
                    <a:cubicBezTo>
                      <a:pt x="48" y="454"/>
                      <a:pt x="51" y="451"/>
                      <a:pt x="61" y="442"/>
                    </a:cubicBezTo>
                    <a:cubicBezTo>
                      <a:pt x="66" y="418"/>
                      <a:pt x="59" y="356"/>
                      <a:pt x="89" y="346"/>
                    </a:cubicBezTo>
                    <a:cubicBezTo>
                      <a:pt x="98" y="333"/>
                      <a:pt x="98" y="318"/>
                      <a:pt x="109" y="308"/>
                    </a:cubicBezTo>
                    <a:cubicBezTo>
                      <a:pt x="113" y="294"/>
                      <a:pt x="113" y="279"/>
                      <a:pt x="118" y="266"/>
                    </a:cubicBezTo>
                    <a:cubicBezTo>
                      <a:pt x="121" y="259"/>
                      <a:pt x="146" y="236"/>
                      <a:pt x="153" y="231"/>
                    </a:cubicBezTo>
                    <a:cubicBezTo>
                      <a:pt x="159" y="215"/>
                      <a:pt x="173" y="212"/>
                      <a:pt x="185" y="202"/>
                    </a:cubicBezTo>
                    <a:cubicBezTo>
                      <a:pt x="187" y="200"/>
                      <a:pt x="190" y="198"/>
                      <a:pt x="192" y="196"/>
                    </a:cubicBezTo>
                    <a:cubicBezTo>
                      <a:pt x="194" y="193"/>
                      <a:pt x="195" y="189"/>
                      <a:pt x="198" y="186"/>
                    </a:cubicBezTo>
                    <a:cubicBezTo>
                      <a:pt x="206" y="178"/>
                      <a:pt x="217" y="179"/>
                      <a:pt x="224" y="170"/>
                    </a:cubicBezTo>
                    <a:cubicBezTo>
                      <a:pt x="234" y="157"/>
                      <a:pt x="240" y="150"/>
                      <a:pt x="256" y="144"/>
                    </a:cubicBezTo>
                    <a:cubicBezTo>
                      <a:pt x="263" y="133"/>
                      <a:pt x="269" y="129"/>
                      <a:pt x="281" y="125"/>
                    </a:cubicBezTo>
                    <a:cubicBezTo>
                      <a:pt x="299" y="109"/>
                      <a:pt x="315" y="91"/>
                      <a:pt x="339" y="84"/>
                    </a:cubicBezTo>
                    <a:cubicBezTo>
                      <a:pt x="357" y="63"/>
                      <a:pt x="376" y="57"/>
                      <a:pt x="403" y="52"/>
                    </a:cubicBezTo>
                    <a:cubicBezTo>
                      <a:pt x="448" y="0"/>
                      <a:pt x="559" y="15"/>
                      <a:pt x="614" y="13"/>
                    </a:cubicBezTo>
                    <a:cubicBezTo>
                      <a:pt x="713" y="2"/>
                      <a:pt x="813" y="15"/>
                      <a:pt x="912" y="20"/>
                    </a:cubicBezTo>
                    <a:cubicBezTo>
                      <a:pt x="955" y="34"/>
                      <a:pt x="1013" y="31"/>
                      <a:pt x="1053" y="32"/>
                    </a:cubicBezTo>
                    <a:cubicBezTo>
                      <a:pt x="1064" y="37"/>
                      <a:pt x="1076" y="38"/>
                      <a:pt x="1088" y="42"/>
                    </a:cubicBezTo>
                    <a:cubicBezTo>
                      <a:pt x="1098" y="49"/>
                      <a:pt x="1108" y="54"/>
                      <a:pt x="1120" y="58"/>
                    </a:cubicBezTo>
                    <a:cubicBezTo>
                      <a:pt x="1144" y="74"/>
                      <a:pt x="1110" y="53"/>
                      <a:pt x="1145" y="68"/>
                    </a:cubicBezTo>
                    <a:cubicBezTo>
                      <a:pt x="1158" y="74"/>
                      <a:pt x="1167" y="86"/>
                      <a:pt x="1181" y="90"/>
                    </a:cubicBezTo>
                    <a:cubicBezTo>
                      <a:pt x="1193" y="98"/>
                      <a:pt x="1190" y="106"/>
                      <a:pt x="1200" y="116"/>
                    </a:cubicBezTo>
                    <a:cubicBezTo>
                      <a:pt x="1214" y="130"/>
                      <a:pt x="1246" y="133"/>
                      <a:pt x="1264" y="138"/>
                    </a:cubicBezTo>
                    <a:cubicBezTo>
                      <a:pt x="1274" y="155"/>
                      <a:pt x="1262" y="177"/>
                      <a:pt x="1283" y="183"/>
                    </a:cubicBezTo>
                    <a:cubicBezTo>
                      <a:pt x="1291" y="195"/>
                      <a:pt x="1304" y="200"/>
                      <a:pt x="1318" y="205"/>
                    </a:cubicBezTo>
                    <a:cubicBezTo>
                      <a:pt x="1319" y="236"/>
                      <a:pt x="1313" y="331"/>
                      <a:pt x="1341" y="359"/>
                    </a:cubicBezTo>
                    <a:cubicBezTo>
                      <a:pt x="1351" y="390"/>
                      <a:pt x="1341" y="424"/>
                      <a:pt x="1350" y="455"/>
                    </a:cubicBezTo>
                    <a:cubicBezTo>
                      <a:pt x="1353" y="476"/>
                      <a:pt x="1356" y="498"/>
                      <a:pt x="1360" y="519"/>
                    </a:cubicBezTo>
                    <a:cubicBezTo>
                      <a:pt x="1358" y="555"/>
                      <a:pt x="1363" y="565"/>
                      <a:pt x="1347" y="589"/>
                    </a:cubicBezTo>
                    <a:cubicBezTo>
                      <a:pt x="1344" y="635"/>
                      <a:pt x="1342" y="661"/>
                      <a:pt x="1344" y="708"/>
                    </a:cubicBezTo>
                    <a:cubicBezTo>
                      <a:pt x="1342" y="761"/>
                      <a:pt x="1358" y="806"/>
                      <a:pt x="1315" y="836"/>
                    </a:cubicBezTo>
                    <a:cubicBezTo>
                      <a:pt x="1304" y="853"/>
                      <a:pt x="1290" y="869"/>
                      <a:pt x="1277" y="884"/>
                    </a:cubicBezTo>
                    <a:cubicBezTo>
                      <a:pt x="1273" y="908"/>
                      <a:pt x="1268" y="934"/>
                      <a:pt x="1254" y="954"/>
                    </a:cubicBezTo>
                    <a:cubicBezTo>
                      <a:pt x="1251" y="965"/>
                      <a:pt x="1246" y="972"/>
                      <a:pt x="1238" y="980"/>
                    </a:cubicBezTo>
                    <a:cubicBezTo>
                      <a:pt x="1225" y="1020"/>
                      <a:pt x="1189" y="1055"/>
                      <a:pt x="1158" y="1082"/>
                    </a:cubicBezTo>
                    <a:cubicBezTo>
                      <a:pt x="1150" y="1107"/>
                      <a:pt x="1147" y="1106"/>
                      <a:pt x="1123" y="1117"/>
                    </a:cubicBezTo>
                    <a:cubicBezTo>
                      <a:pt x="1108" y="1134"/>
                      <a:pt x="1083" y="1148"/>
                      <a:pt x="1062" y="1156"/>
                    </a:cubicBezTo>
                    <a:cubicBezTo>
                      <a:pt x="1036" y="1196"/>
                      <a:pt x="987" y="1189"/>
                      <a:pt x="944" y="1191"/>
                    </a:cubicBezTo>
                    <a:cubicBezTo>
                      <a:pt x="936" y="1192"/>
                      <a:pt x="928" y="1191"/>
                      <a:pt x="921" y="1194"/>
                    </a:cubicBezTo>
                    <a:cubicBezTo>
                      <a:pt x="914" y="1197"/>
                      <a:pt x="910" y="1207"/>
                      <a:pt x="902" y="1207"/>
                    </a:cubicBezTo>
                    <a:cubicBezTo>
                      <a:pt x="871" y="1208"/>
                      <a:pt x="840" y="1209"/>
                      <a:pt x="809" y="1210"/>
                    </a:cubicBezTo>
                    <a:cubicBezTo>
                      <a:pt x="790" y="1215"/>
                      <a:pt x="776" y="1217"/>
                      <a:pt x="755" y="1220"/>
                    </a:cubicBezTo>
                    <a:cubicBezTo>
                      <a:pt x="661" y="1219"/>
                      <a:pt x="567" y="1219"/>
                      <a:pt x="473" y="1216"/>
                    </a:cubicBezTo>
                    <a:cubicBezTo>
                      <a:pt x="417" y="1214"/>
                      <a:pt x="369" y="1175"/>
                      <a:pt x="320" y="1159"/>
                    </a:cubicBezTo>
                    <a:cubicBezTo>
                      <a:pt x="307" y="1146"/>
                      <a:pt x="277" y="1141"/>
                      <a:pt x="269" y="1133"/>
                    </a:cubicBezTo>
                    <a:cubicBezTo>
                      <a:pt x="268" y="1132"/>
                      <a:pt x="269" y="1129"/>
                      <a:pt x="269" y="1127"/>
                    </a:cubicBezTo>
                    <a:close/>
                  </a:path>
                </a:pathLst>
              </a:custGeom>
              <a:solidFill>
                <a:srgbClr val="FFC1C1"/>
              </a:solidFill>
              <a:ln w="19050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07" name="Freeform 187"/>
              <p:cNvSpPr>
                <a:spLocks/>
              </p:cNvSpPr>
              <p:nvPr/>
            </p:nvSpPr>
            <p:spPr bwMode="auto">
              <a:xfrm>
                <a:off x="363" y="603"/>
                <a:ext cx="382" cy="310"/>
              </a:xfrm>
              <a:custGeom>
                <a:avLst/>
                <a:gdLst>
                  <a:gd name="T0" fmla="*/ 8 w 500"/>
                  <a:gd name="T1" fmla="*/ 173 h 445"/>
                  <a:gd name="T2" fmla="*/ 0 w 500"/>
                  <a:gd name="T3" fmla="*/ 159 h 445"/>
                  <a:gd name="T4" fmla="*/ 18 w 500"/>
                  <a:gd name="T5" fmla="*/ 95 h 445"/>
                  <a:gd name="T6" fmla="*/ 21 w 500"/>
                  <a:gd name="T7" fmla="*/ 90 h 445"/>
                  <a:gd name="T8" fmla="*/ 22 w 500"/>
                  <a:gd name="T9" fmla="*/ 78 h 445"/>
                  <a:gd name="T10" fmla="*/ 53 w 500"/>
                  <a:gd name="T11" fmla="*/ 47 h 445"/>
                  <a:gd name="T12" fmla="*/ 77 w 500"/>
                  <a:gd name="T13" fmla="*/ 31 h 445"/>
                  <a:gd name="T14" fmla="*/ 103 w 500"/>
                  <a:gd name="T15" fmla="*/ 18 h 445"/>
                  <a:gd name="T16" fmla="*/ 136 w 500"/>
                  <a:gd name="T17" fmla="*/ 1 h 445"/>
                  <a:gd name="T18" fmla="*/ 305 w 500"/>
                  <a:gd name="T19" fmla="*/ 11 h 445"/>
                  <a:gd name="T20" fmla="*/ 325 w 500"/>
                  <a:gd name="T21" fmla="*/ 40 h 445"/>
                  <a:gd name="T22" fmla="*/ 342 w 500"/>
                  <a:gd name="T23" fmla="*/ 47 h 445"/>
                  <a:gd name="T24" fmla="*/ 356 w 500"/>
                  <a:gd name="T25" fmla="*/ 56 h 445"/>
                  <a:gd name="T26" fmla="*/ 371 w 500"/>
                  <a:gd name="T27" fmla="*/ 85 h 445"/>
                  <a:gd name="T28" fmla="*/ 367 w 500"/>
                  <a:gd name="T29" fmla="*/ 189 h 445"/>
                  <a:gd name="T30" fmla="*/ 356 w 500"/>
                  <a:gd name="T31" fmla="*/ 207 h 445"/>
                  <a:gd name="T32" fmla="*/ 342 w 500"/>
                  <a:gd name="T33" fmla="*/ 232 h 445"/>
                  <a:gd name="T34" fmla="*/ 338 w 500"/>
                  <a:gd name="T35" fmla="*/ 242 h 445"/>
                  <a:gd name="T36" fmla="*/ 326 w 500"/>
                  <a:gd name="T37" fmla="*/ 249 h 445"/>
                  <a:gd name="T38" fmla="*/ 312 w 500"/>
                  <a:gd name="T39" fmla="*/ 264 h 445"/>
                  <a:gd name="T40" fmla="*/ 306 w 500"/>
                  <a:gd name="T41" fmla="*/ 269 h 445"/>
                  <a:gd name="T42" fmla="*/ 290 w 500"/>
                  <a:gd name="T43" fmla="*/ 286 h 445"/>
                  <a:gd name="T44" fmla="*/ 235 w 500"/>
                  <a:gd name="T45" fmla="*/ 301 h 445"/>
                  <a:gd name="T46" fmla="*/ 125 w 500"/>
                  <a:gd name="T47" fmla="*/ 299 h 445"/>
                  <a:gd name="T48" fmla="*/ 108 w 500"/>
                  <a:gd name="T49" fmla="*/ 290 h 445"/>
                  <a:gd name="T50" fmla="*/ 70 w 500"/>
                  <a:gd name="T51" fmla="*/ 268 h 445"/>
                  <a:gd name="T52" fmla="*/ 55 w 500"/>
                  <a:gd name="T53" fmla="*/ 254 h 445"/>
                  <a:gd name="T54" fmla="*/ 21 w 500"/>
                  <a:gd name="T55" fmla="*/ 212 h 445"/>
                  <a:gd name="T56" fmla="*/ 8 w 500"/>
                  <a:gd name="T57" fmla="*/ 173 h 445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w 500"/>
                  <a:gd name="T88" fmla="*/ 0 h 445"/>
                  <a:gd name="T89" fmla="*/ 500 w 500"/>
                  <a:gd name="T90" fmla="*/ 445 h 445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T87" t="T88" r="T89" b="T90"/>
                <a:pathLst>
                  <a:path w="500" h="445">
                    <a:moveTo>
                      <a:pt x="10" y="249"/>
                    </a:moveTo>
                    <a:cubicBezTo>
                      <a:pt x="5" y="242"/>
                      <a:pt x="3" y="236"/>
                      <a:pt x="0" y="228"/>
                    </a:cubicBezTo>
                    <a:cubicBezTo>
                      <a:pt x="4" y="194"/>
                      <a:pt x="1" y="162"/>
                      <a:pt x="24" y="136"/>
                    </a:cubicBezTo>
                    <a:cubicBezTo>
                      <a:pt x="25" y="134"/>
                      <a:pt x="26" y="131"/>
                      <a:pt x="27" y="129"/>
                    </a:cubicBezTo>
                    <a:cubicBezTo>
                      <a:pt x="28" y="123"/>
                      <a:pt x="27" y="117"/>
                      <a:pt x="29" y="112"/>
                    </a:cubicBezTo>
                    <a:cubicBezTo>
                      <a:pt x="31" y="104"/>
                      <a:pt x="63" y="77"/>
                      <a:pt x="70" y="67"/>
                    </a:cubicBezTo>
                    <a:cubicBezTo>
                      <a:pt x="74" y="53"/>
                      <a:pt x="89" y="50"/>
                      <a:pt x="101" y="45"/>
                    </a:cubicBezTo>
                    <a:cubicBezTo>
                      <a:pt x="106" y="28"/>
                      <a:pt x="120" y="30"/>
                      <a:pt x="135" y="26"/>
                    </a:cubicBezTo>
                    <a:cubicBezTo>
                      <a:pt x="150" y="15"/>
                      <a:pt x="160" y="7"/>
                      <a:pt x="178" y="2"/>
                    </a:cubicBezTo>
                    <a:cubicBezTo>
                      <a:pt x="408" y="4"/>
                      <a:pt x="304" y="0"/>
                      <a:pt x="399" y="16"/>
                    </a:cubicBezTo>
                    <a:cubicBezTo>
                      <a:pt x="414" y="27"/>
                      <a:pt x="415" y="44"/>
                      <a:pt x="425" y="57"/>
                    </a:cubicBezTo>
                    <a:cubicBezTo>
                      <a:pt x="430" y="63"/>
                      <a:pt x="440" y="65"/>
                      <a:pt x="447" y="67"/>
                    </a:cubicBezTo>
                    <a:cubicBezTo>
                      <a:pt x="452" y="76"/>
                      <a:pt x="458" y="75"/>
                      <a:pt x="466" y="81"/>
                    </a:cubicBezTo>
                    <a:cubicBezTo>
                      <a:pt x="470" y="97"/>
                      <a:pt x="473" y="110"/>
                      <a:pt x="485" y="122"/>
                    </a:cubicBezTo>
                    <a:cubicBezTo>
                      <a:pt x="499" y="169"/>
                      <a:pt x="500" y="225"/>
                      <a:pt x="480" y="271"/>
                    </a:cubicBezTo>
                    <a:cubicBezTo>
                      <a:pt x="478" y="286"/>
                      <a:pt x="479" y="290"/>
                      <a:pt x="466" y="297"/>
                    </a:cubicBezTo>
                    <a:cubicBezTo>
                      <a:pt x="459" y="307"/>
                      <a:pt x="453" y="321"/>
                      <a:pt x="447" y="333"/>
                    </a:cubicBezTo>
                    <a:cubicBezTo>
                      <a:pt x="445" y="338"/>
                      <a:pt x="446" y="344"/>
                      <a:pt x="442" y="348"/>
                    </a:cubicBezTo>
                    <a:cubicBezTo>
                      <a:pt x="438" y="352"/>
                      <a:pt x="427" y="357"/>
                      <a:pt x="427" y="357"/>
                    </a:cubicBezTo>
                    <a:cubicBezTo>
                      <a:pt x="419" y="370"/>
                      <a:pt x="425" y="362"/>
                      <a:pt x="408" y="379"/>
                    </a:cubicBezTo>
                    <a:cubicBezTo>
                      <a:pt x="406" y="381"/>
                      <a:pt x="401" y="386"/>
                      <a:pt x="401" y="386"/>
                    </a:cubicBezTo>
                    <a:cubicBezTo>
                      <a:pt x="397" y="400"/>
                      <a:pt x="389" y="401"/>
                      <a:pt x="379" y="410"/>
                    </a:cubicBezTo>
                    <a:cubicBezTo>
                      <a:pt x="348" y="437"/>
                      <a:pt x="369" y="428"/>
                      <a:pt x="307" y="432"/>
                    </a:cubicBezTo>
                    <a:cubicBezTo>
                      <a:pt x="261" y="445"/>
                      <a:pt x="209" y="443"/>
                      <a:pt x="163" y="429"/>
                    </a:cubicBezTo>
                    <a:cubicBezTo>
                      <a:pt x="156" y="424"/>
                      <a:pt x="149" y="423"/>
                      <a:pt x="142" y="417"/>
                    </a:cubicBezTo>
                    <a:cubicBezTo>
                      <a:pt x="125" y="403"/>
                      <a:pt x="112" y="389"/>
                      <a:pt x="91" y="384"/>
                    </a:cubicBezTo>
                    <a:cubicBezTo>
                      <a:pt x="86" y="374"/>
                      <a:pt x="79" y="373"/>
                      <a:pt x="72" y="364"/>
                    </a:cubicBezTo>
                    <a:cubicBezTo>
                      <a:pt x="56" y="343"/>
                      <a:pt x="49" y="320"/>
                      <a:pt x="27" y="304"/>
                    </a:cubicBezTo>
                    <a:cubicBezTo>
                      <a:pt x="18" y="282"/>
                      <a:pt x="10" y="275"/>
                      <a:pt x="10" y="249"/>
                    </a:cubicBezTo>
                    <a:close/>
                  </a:path>
                </a:pathLst>
              </a:custGeom>
              <a:solidFill>
                <a:srgbClr val="A6A6A6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</p:grpSp>
        <p:sp>
          <p:nvSpPr>
            <p:cNvPr id="104" name="Oval 103"/>
            <p:cNvSpPr/>
            <p:nvPr/>
          </p:nvSpPr>
          <p:spPr>
            <a:xfrm>
              <a:off x="6867360" y="4619988"/>
              <a:ext cx="228600" cy="228600"/>
            </a:xfrm>
            <a:prstGeom prst="ellipse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5" name="5-Point Star 104"/>
            <p:cNvSpPr/>
            <p:nvPr/>
          </p:nvSpPr>
          <p:spPr>
            <a:xfrm>
              <a:off x="6501610" y="4575289"/>
              <a:ext cx="201217" cy="201217"/>
            </a:xfrm>
            <a:prstGeom prst="star5">
              <a:avLst/>
            </a:prstGeom>
            <a:solidFill>
              <a:srgbClr val="FF00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14" name="Group 99"/>
          <p:cNvGrpSpPr/>
          <p:nvPr/>
        </p:nvGrpSpPr>
        <p:grpSpPr>
          <a:xfrm>
            <a:off x="6383442" y="4927815"/>
            <a:ext cx="720080" cy="687951"/>
            <a:chOff x="6232400" y="4246016"/>
            <a:chExt cx="987288" cy="903975"/>
          </a:xfrm>
        </p:grpSpPr>
        <p:grpSp>
          <p:nvGrpSpPr>
            <p:cNvPr id="115" name="Group 193"/>
            <p:cNvGrpSpPr>
              <a:grpSpLocks/>
            </p:cNvGrpSpPr>
            <p:nvPr/>
          </p:nvGrpSpPr>
          <p:grpSpPr bwMode="auto">
            <a:xfrm>
              <a:off x="6232400" y="4246016"/>
              <a:ext cx="987288" cy="903975"/>
              <a:chOff x="311" y="500"/>
              <a:chExt cx="474" cy="434"/>
            </a:xfrm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grpSpPr>
          <p:sp>
            <p:nvSpPr>
              <p:cNvPr id="118" name="Freeform 186"/>
              <p:cNvSpPr>
                <a:spLocks/>
              </p:cNvSpPr>
              <p:nvPr/>
            </p:nvSpPr>
            <p:spPr bwMode="auto">
              <a:xfrm>
                <a:off x="311" y="500"/>
                <a:ext cx="474" cy="434"/>
              </a:xfrm>
              <a:custGeom>
                <a:avLst/>
                <a:gdLst>
                  <a:gd name="T0" fmla="*/ 94 w 1363"/>
                  <a:gd name="T1" fmla="*/ 401 h 1220"/>
                  <a:gd name="T2" fmla="*/ 74 w 1363"/>
                  <a:gd name="T3" fmla="*/ 384 h 1220"/>
                  <a:gd name="T4" fmla="*/ 61 w 1363"/>
                  <a:gd name="T5" fmla="*/ 371 h 1220"/>
                  <a:gd name="T6" fmla="*/ 50 w 1363"/>
                  <a:gd name="T7" fmla="*/ 355 h 1220"/>
                  <a:gd name="T8" fmla="*/ 45 w 1363"/>
                  <a:gd name="T9" fmla="*/ 345 h 1220"/>
                  <a:gd name="T10" fmla="*/ 35 w 1363"/>
                  <a:gd name="T11" fmla="*/ 334 h 1220"/>
                  <a:gd name="T12" fmla="*/ 30 w 1363"/>
                  <a:gd name="T13" fmla="*/ 323 h 1220"/>
                  <a:gd name="T14" fmla="*/ 19 w 1363"/>
                  <a:gd name="T15" fmla="*/ 302 h 1220"/>
                  <a:gd name="T16" fmla="*/ 14 w 1363"/>
                  <a:gd name="T17" fmla="*/ 277 h 1220"/>
                  <a:gd name="T18" fmla="*/ 8 w 1363"/>
                  <a:gd name="T19" fmla="*/ 256 h 1220"/>
                  <a:gd name="T20" fmla="*/ 16 w 1363"/>
                  <a:gd name="T21" fmla="*/ 166 h 1220"/>
                  <a:gd name="T22" fmla="*/ 21 w 1363"/>
                  <a:gd name="T23" fmla="*/ 157 h 1220"/>
                  <a:gd name="T24" fmla="*/ 31 w 1363"/>
                  <a:gd name="T25" fmla="*/ 123 h 1220"/>
                  <a:gd name="T26" fmla="*/ 38 w 1363"/>
                  <a:gd name="T27" fmla="*/ 110 h 1220"/>
                  <a:gd name="T28" fmla="*/ 41 w 1363"/>
                  <a:gd name="T29" fmla="*/ 95 h 1220"/>
                  <a:gd name="T30" fmla="*/ 53 w 1363"/>
                  <a:gd name="T31" fmla="*/ 82 h 1220"/>
                  <a:gd name="T32" fmla="*/ 64 w 1363"/>
                  <a:gd name="T33" fmla="*/ 72 h 1220"/>
                  <a:gd name="T34" fmla="*/ 67 w 1363"/>
                  <a:gd name="T35" fmla="*/ 70 h 1220"/>
                  <a:gd name="T36" fmla="*/ 69 w 1363"/>
                  <a:gd name="T37" fmla="*/ 66 h 1220"/>
                  <a:gd name="T38" fmla="*/ 78 w 1363"/>
                  <a:gd name="T39" fmla="*/ 60 h 1220"/>
                  <a:gd name="T40" fmla="*/ 89 w 1363"/>
                  <a:gd name="T41" fmla="*/ 51 h 1220"/>
                  <a:gd name="T42" fmla="*/ 98 w 1363"/>
                  <a:gd name="T43" fmla="*/ 44 h 1220"/>
                  <a:gd name="T44" fmla="*/ 118 w 1363"/>
                  <a:gd name="T45" fmla="*/ 30 h 1220"/>
                  <a:gd name="T46" fmla="*/ 140 w 1363"/>
                  <a:gd name="T47" fmla="*/ 18 h 1220"/>
                  <a:gd name="T48" fmla="*/ 214 w 1363"/>
                  <a:gd name="T49" fmla="*/ 5 h 1220"/>
                  <a:gd name="T50" fmla="*/ 317 w 1363"/>
                  <a:gd name="T51" fmla="*/ 7 h 1220"/>
                  <a:gd name="T52" fmla="*/ 366 w 1363"/>
                  <a:gd name="T53" fmla="*/ 11 h 1220"/>
                  <a:gd name="T54" fmla="*/ 378 w 1363"/>
                  <a:gd name="T55" fmla="*/ 15 h 1220"/>
                  <a:gd name="T56" fmla="*/ 389 w 1363"/>
                  <a:gd name="T57" fmla="*/ 21 h 1220"/>
                  <a:gd name="T58" fmla="*/ 398 w 1363"/>
                  <a:gd name="T59" fmla="*/ 24 h 1220"/>
                  <a:gd name="T60" fmla="*/ 411 w 1363"/>
                  <a:gd name="T61" fmla="*/ 32 h 1220"/>
                  <a:gd name="T62" fmla="*/ 417 w 1363"/>
                  <a:gd name="T63" fmla="*/ 41 h 1220"/>
                  <a:gd name="T64" fmla="*/ 440 w 1363"/>
                  <a:gd name="T65" fmla="*/ 49 h 1220"/>
                  <a:gd name="T66" fmla="*/ 446 w 1363"/>
                  <a:gd name="T67" fmla="*/ 65 h 1220"/>
                  <a:gd name="T68" fmla="*/ 458 w 1363"/>
                  <a:gd name="T69" fmla="*/ 73 h 1220"/>
                  <a:gd name="T70" fmla="*/ 466 w 1363"/>
                  <a:gd name="T71" fmla="*/ 128 h 1220"/>
                  <a:gd name="T72" fmla="*/ 469 w 1363"/>
                  <a:gd name="T73" fmla="*/ 162 h 1220"/>
                  <a:gd name="T74" fmla="*/ 473 w 1363"/>
                  <a:gd name="T75" fmla="*/ 185 h 1220"/>
                  <a:gd name="T76" fmla="*/ 468 w 1363"/>
                  <a:gd name="T77" fmla="*/ 210 h 1220"/>
                  <a:gd name="T78" fmla="*/ 467 w 1363"/>
                  <a:gd name="T79" fmla="*/ 252 h 1220"/>
                  <a:gd name="T80" fmla="*/ 457 w 1363"/>
                  <a:gd name="T81" fmla="*/ 297 h 1220"/>
                  <a:gd name="T82" fmla="*/ 444 w 1363"/>
                  <a:gd name="T83" fmla="*/ 314 h 1220"/>
                  <a:gd name="T84" fmla="*/ 436 w 1363"/>
                  <a:gd name="T85" fmla="*/ 339 h 1220"/>
                  <a:gd name="T86" fmla="*/ 431 w 1363"/>
                  <a:gd name="T87" fmla="*/ 349 h 1220"/>
                  <a:gd name="T88" fmla="*/ 403 w 1363"/>
                  <a:gd name="T89" fmla="*/ 385 h 1220"/>
                  <a:gd name="T90" fmla="*/ 391 w 1363"/>
                  <a:gd name="T91" fmla="*/ 397 h 1220"/>
                  <a:gd name="T92" fmla="*/ 369 w 1363"/>
                  <a:gd name="T93" fmla="*/ 411 h 1220"/>
                  <a:gd name="T94" fmla="*/ 328 w 1363"/>
                  <a:gd name="T95" fmla="*/ 424 h 1220"/>
                  <a:gd name="T96" fmla="*/ 320 w 1363"/>
                  <a:gd name="T97" fmla="*/ 425 h 1220"/>
                  <a:gd name="T98" fmla="*/ 314 w 1363"/>
                  <a:gd name="T99" fmla="*/ 429 h 1220"/>
                  <a:gd name="T100" fmla="*/ 281 w 1363"/>
                  <a:gd name="T101" fmla="*/ 430 h 1220"/>
                  <a:gd name="T102" fmla="*/ 263 w 1363"/>
                  <a:gd name="T103" fmla="*/ 434 h 1220"/>
                  <a:gd name="T104" fmla="*/ 164 w 1363"/>
                  <a:gd name="T105" fmla="*/ 433 h 1220"/>
                  <a:gd name="T106" fmla="*/ 111 w 1363"/>
                  <a:gd name="T107" fmla="*/ 412 h 1220"/>
                  <a:gd name="T108" fmla="*/ 94 w 1363"/>
                  <a:gd name="T109" fmla="*/ 403 h 1220"/>
                  <a:gd name="T110" fmla="*/ 94 w 1363"/>
                  <a:gd name="T111" fmla="*/ 401 h 1220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w 1363"/>
                  <a:gd name="T169" fmla="*/ 0 h 1220"/>
                  <a:gd name="T170" fmla="*/ 1363 w 1363"/>
                  <a:gd name="T171" fmla="*/ 1220 h 1220"/>
                </a:gdLst>
                <a:ahLst/>
                <a:cxnLst>
                  <a:cxn ang="T112">
                    <a:pos x="T0" y="T1"/>
                  </a:cxn>
                  <a:cxn ang="T113">
                    <a:pos x="T2" y="T3"/>
                  </a:cxn>
                  <a:cxn ang="T114">
                    <a:pos x="T4" y="T5"/>
                  </a:cxn>
                  <a:cxn ang="T115">
                    <a:pos x="T6" y="T7"/>
                  </a:cxn>
                  <a:cxn ang="T116">
                    <a:pos x="T8" y="T9"/>
                  </a:cxn>
                  <a:cxn ang="T117">
                    <a:pos x="T10" y="T11"/>
                  </a:cxn>
                  <a:cxn ang="T118">
                    <a:pos x="T12" y="T13"/>
                  </a:cxn>
                  <a:cxn ang="T119">
                    <a:pos x="T14" y="T15"/>
                  </a:cxn>
                  <a:cxn ang="T120">
                    <a:pos x="T16" y="T17"/>
                  </a:cxn>
                  <a:cxn ang="T121">
                    <a:pos x="T18" y="T19"/>
                  </a:cxn>
                  <a:cxn ang="T122">
                    <a:pos x="T20" y="T21"/>
                  </a:cxn>
                  <a:cxn ang="T123">
                    <a:pos x="T22" y="T23"/>
                  </a:cxn>
                  <a:cxn ang="T124">
                    <a:pos x="T24" y="T25"/>
                  </a:cxn>
                  <a:cxn ang="T125">
                    <a:pos x="T26" y="T27"/>
                  </a:cxn>
                  <a:cxn ang="T126">
                    <a:pos x="T28" y="T29"/>
                  </a:cxn>
                  <a:cxn ang="T127">
                    <a:pos x="T30" y="T31"/>
                  </a:cxn>
                  <a:cxn ang="T128">
                    <a:pos x="T32" y="T33"/>
                  </a:cxn>
                  <a:cxn ang="T129">
                    <a:pos x="T34" y="T35"/>
                  </a:cxn>
                  <a:cxn ang="T130">
                    <a:pos x="T36" y="T37"/>
                  </a:cxn>
                  <a:cxn ang="T131">
                    <a:pos x="T38" y="T39"/>
                  </a:cxn>
                  <a:cxn ang="T132">
                    <a:pos x="T40" y="T41"/>
                  </a:cxn>
                  <a:cxn ang="T133">
                    <a:pos x="T42" y="T43"/>
                  </a:cxn>
                  <a:cxn ang="T134">
                    <a:pos x="T44" y="T45"/>
                  </a:cxn>
                  <a:cxn ang="T135">
                    <a:pos x="T46" y="T47"/>
                  </a:cxn>
                  <a:cxn ang="T136">
                    <a:pos x="T48" y="T49"/>
                  </a:cxn>
                  <a:cxn ang="T137">
                    <a:pos x="T50" y="T51"/>
                  </a:cxn>
                  <a:cxn ang="T138">
                    <a:pos x="T52" y="T53"/>
                  </a:cxn>
                  <a:cxn ang="T139">
                    <a:pos x="T54" y="T55"/>
                  </a:cxn>
                  <a:cxn ang="T140">
                    <a:pos x="T56" y="T57"/>
                  </a:cxn>
                  <a:cxn ang="T141">
                    <a:pos x="T58" y="T59"/>
                  </a:cxn>
                  <a:cxn ang="T142">
                    <a:pos x="T60" y="T61"/>
                  </a:cxn>
                  <a:cxn ang="T143">
                    <a:pos x="T62" y="T63"/>
                  </a:cxn>
                  <a:cxn ang="T144">
                    <a:pos x="T64" y="T65"/>
                  </a:cxn>
                  <a:cxn ang="T145">
                    <a:pos x="T66" y="T67"/>
                  </a:cxn>
                  <a:cxn ang="T146">
                    <a:pos x="T68" y="T69"/>
                  </a:cxn>
                  <a:cxn ang="T147">
                    <a:pos x="T70" y="T71"/>
                  </a:cxn>
                  <a:cxn ang="T148">
                    <a:pos x="T72" y="T73"/>
                  </a:cxn>
                  <a:cxn ang="T149">
                    <a:pos x="T74" y="T75"/>
                  </a:cxn>
                  <a:cxn ang="T150">
                    <a:pos x="T76" y="T77"/>
                  </a:cxn>
                  <a:cxn ang="T151">
                    <a:pos x="T78" y="T79"/>
                  </a:cxn>
                  <a:cxn ang="T152">
                    <a:pos x="T80" y="T81"/>
                  </a:cxn>
                  <a:cxn ang="T153">
                    <a:pos x="T82" y="T83"/>
                  </a:cxn>
                  <a:cxn ang="T154">
                    <a:pos x="T84" y="T85"/>
                  </a:cxn>
                  <a:cxn ang="T155">
                    <a:pos x="T86" y="T87"/>
                  </a:cxn>
                  <a:cxn ang="T156">
                    <a:pos x="T88" y="T89"/>
                  </a:cxn>
                  <a:cxn ang="T157">
                    <a:pos x="T90" y="T91"/>
                  </a:cxn>
                  <a:cxn ang="T158">
                    <a:pos x="T92" y="T93"/>
                  </a:cxn>
                  <a:cxn ang="T159">
                    <a:pos x="T94" y="T95"/>
                  </a:cxn>
                  <a:cxn ang="T160">
                    <a:pos x="T96" y="T97"/>
                  </a:cxn>
                  <a:cxn ang="T161">
                    <a:pos x="T98" y="T99"/>
                  </a:cxn>
                  <a:cxn ang="T162">
                    <a:pos x="T100" y="T101"/>
                  </a:cxn>
                  <a:cxn ang="T163">
                    <a:pos x="T102" y="T103"/>
                  </a:cxn>
                  <a:cxn ang="T164">
                    <a:pos x="T104" y="T105"/>
                  </a:cxn>
                  <a:cxn ang="T165">
                    <a:pos x="T106" y="T107"/>
                  </a:cxn>
                  <a:cxn ang="T166">
                    <a:pos x="T108" y="T109"/>
                  </a:cxn>
                  <a:cxn ang="T167">
                    <a:pos x="T110" y="T111"/>
                  </a:cxn>
                </a:cxnLst>
                <a:rect l="T168" t="T169" r="T170" b="T171"/>
                <a:pathLst>
                  <a:path w="1363" h="1220">
                    <a:moveTo>
                      <a:pt x="269" y="1127"/>
                    </a:moveTo>
                    <a:cubicBezTo>
                      <a:pt x="252" y="1110"/>
                      <a:pt x="231" y="1096"/>
                      <a:pt x="214" y="1079"/>
                    </a:cubicBezTo>
                    <a:cubicBezTo>
                      <a:pt x="201" y="1066"/>
                      <a:pt x="192" y="1055"/>
                      <a:pt x="176" y="1044"/>
                    </a:cubicBezTo>
                    <a:cubicBezTo>
                      <a:pt x="166" y="1030"/>
                      <a:pt x="158" y="1008"/>
                      <a:pt x="144" y="999"/>
                    </a:cubicBezTo>
                    <a:cubicBezTo>
                      <a:pt x="140" y="986"/>
                      <a:pt x="137" y="980"/>
                      <a:pt x="128" y="970"/>
                    </a:cubicBezTo>
                    <a:cubicBezTo>
                      <a:pt x="124" y="955"/>
                      <a:pt x="112" y="950"/>
                      <a:pt x="102" y="938"/>
                    </a:cubicBezTo>
                    <a:cubicBezTo>
                      <a:pt x="95" y="929"/>
                      <a:pt x="93" y="918"/>
                      <a:pt x="86" y="909"/>
                    </a:cubicBezTo>
                    <a:cubicBezTo>
                      <a:pt x="79" y="887"/>
                      <a:pt x="61" y="871"/>
                      <a:pt x="54" y="848"/>
                    </a:cubicBezTo>
                    <a:cubicBezTo>
                      <a:pt x="53" y="825"/>
                      <a:pt x="60" y="795"/>
                      <a:pt x="41" y="778"/>
                    </a:cubicBezTo>
                    <a:cubicBezTo>
                      <a:pt x="35" y="759"/>
                      <a:pt x="28" y="739"/>
                      <a:pt x="22" y="720"/>
                    </a:cubicBezTo>
                    <a:cubicBezTo>
                      <a:pt x="23" y="680"/>
                      <a:pt x="0" y="525"/>
                      <a:pt x="45" y="468"/>
                    </a:cubicBezTo>
                    <a:cubicBezTo>
                      <a:pt x="48" y="454"/>
                      <a:pt x="51" y="451"/>
                      <a:pt x="61" y="442"/>
                    </a:cubicBezTo>
                    <a:cubicBezTo>
                      <a:pt x="66" y="418"/>
                      <a:pt x="59" y="356"/>
                      <a:pt x="89" y="346"/>
                    </a:cubicBezTo>
                    <a:cubicBezTo>
                      <a:pt x="98" y="333"/>
                      <a:pt x="98" y="318"/>
                      <a:pt x="109" y="308"/>
                    </a:cubicBezTo>
                    <a:cubicBezTo>
                      <a:pt x="113" y="294"/>
                      <a:pt x="113" y="279"/>
                      <a:pt x="118" y="266"/>
                    </a:cubicBezTo>
                    <a:cubicBezTo>
                      <a:pt x="121" y="259"/>
                      <a:pt x="146" y="236"/>
                      <a:pt x="153" y="231"/>
                    </a:cubicBezTo>
                    <a:cubicBezTo>
                      <a:pt x="159" y="215"/>
                      <a:pt x="173" y="212"/>
                      <a:pt x="185" y="202"/>
                    </a:cubicBezTo>
                    <a:cubicBezTo>
                      <a:pt x="187" y="200"/>
                      <a:pt x="190" y="198"/>
                      <a:pt x="192" y="196"/>
                    </a:cubicBezTo>
                    <a:cubicBezTo>
                      <a:pt x="194" y="193"/>
                      <a:pt x="195" y="189"/>
                      <a:pt x="198" y="186"/>
                    </a:cubicBezTo>
                    <a:cubicBezTo>
                      <a:pt x="206" y="178"/>
                      <a:pt x="217" y="179"/>
                      <a:pt x="224" y="170"/>
                    </a:cubicBezTo>
                    <a:cubicBezTo>
                      <a:pt x="234" y="157"/>
                      <a:pt x="240" y="150"/>
                      <a:pt x="256" y="144"/>
                    </a:cubicBezTo>
                    <a:cubicBezTo>
                      <a:pt x="263" y="133"/>
                      <a:pt x="269" y="129"/>
                      <a:pt x="281" y="125"/>
                    </a:cubicBezTo>
                    <a:cubicBezTo>
                      <a:pt x="299" y="109"/>
                      <a:pt x="315" y="91"/>
                      <a:pt x="339" y="84"/>
                    </a:cubicBezTo>
                    <a:cubicBezTo>
                      <a:pt x="357" y="63"/>
                      <a:pt x="376" y="57"/>
                      <a:pt x="403" y="52"/>
                    </a:cubicBezTo>
                    <a:cubicBezTo>
                      <a:pt x="448" y="0"/>
                      <a:pt x="559" y="15"/>
                      <a:pt x="614" y="13"/>
                    </a:cubicBezTo>
                    <a:cubicBezTo>
                      <a:pt x="713" y="2"/>
                      <a:pt x="813" y="15"/>
                      <a:pt x="912" y="20"/>
                    </a:cubicBezTo>
                    <a:cubicBezTo>
                      <a:pt x="955" y="34"/>
                      <a:pt x="1013" y="31"/>
                      <a:pt x="1053" y="32"/>
                    </a:cubicBezTo>
                    <a:cubicBezTo>
                      <a:pt x="1064" y="37"/>
                      <a:pt x="1076" y="38"/>
                      <a:pt x="1088" y="42"/>
                    </a:cubicBezTo>
                    <a:cubicBezTo>
                      <a:pt x="1098" y="49"/>
                      <a:pt x="1108" y="54"/>
                      <a:pt x="1120" y="58"/>
                    </a:cubicBezTo>
                    <a:cubicBezTo>
                      <a:pt x="1144" y="74"/>
                      <a:pt x="1110" y="53"/>
                      <a:pt x="1145" y="68"/>
                    </a:cubicBezTo>
                    <a:cubicBezTo>
                      <a:pt x="1158" y="74"/>
                      <a:pt x="1167" y="86"/>
                      <a:pt x="1181" y="90"/>
                    </a:cubicBezTo>
                    <a:cubicBezTo>
                      <a:pt x="1193" y="98"/>
                      <a:pt x="1190" y="106"/>
                      <a:pt x="1200" y="116"/>
                    </a:cubicBezTo>
                    <a:cubicBezTo>
                      <a:pt x="1214" y="130"/>
                      <a:pt x="1246" y="133"/>
                      <a:pt x="1264" y="138"/>
                    </a:cubicBezTo>
                    <a:cubicBezTo>
                      <a:pt x="1274" y="155"/>
                      <a:pt x="1262" y="177"/>
                      <a:pt x="1283" y="183"/>
                    </a:cubicBezTo>
                    <a:cubicBezTo>
                      <a:pt x="1291" y="195"/>
                      <a:pt x="1304" y="200"/>
                      <a:pt x="1318" y="205"/>
                    </a:cubicBezTo>
                    <a:cubicBezTo>
                      <a:pt x="1319" y="236"/>
                      <a:pt x="1313" y="331"/>
                      <a:pt x="1341" y="359"/>
                    </a:cubicBezTo>
                    <a:cubicBezTo>
                      <a:pt x="1351" y="390"/>
                      <a:pt x="1341" y="424"/>
                      <a:pt x="1350" y="455"/>
                    </a:cubicBezTo>
                    <a:cubicBezTo>
                      <a:pt x="1353" y="476"/>
                      <a:pt x="1356" y="498"/>
                      <a:pt x="1360" y="519"/>
                    </a:cubicBezTo>
                    <a:cubicBezTo>
                      <a:pt x="1358" y="555"/>
                      <a:pt x="1363" y="565"/>
                      <a:pt x="1347" y="589"/>
                    </a:cubicBezTo>
                    <a:cubicBezTo>
                      <a:pt x="1344" y="635"/>
                      <a:pt x="1342" y="661"/>
                      <a:pt x="1344" y="708"/>
                    </a:cubicBezTo>
                    <a:cubicBezTo>
                      <a:pt x="1342" y="761"/>
                      <a:pt x="1358" y="806"/>
                      <a:pt x="1315" y="836"/>
                    </a:cubicBezTo>
                    <a:cubicBezTo>
                      <a:pt x="1304" y="853"/>
                      <a:pt x="1290" y="869"/>
                      <a:pt x="1277" y="884"/>
                    </a:cubicBezTo>
                    <a:cubicBezTo>
                      <a:pt x="1273" y="908"/>
                      <a:pt x="1268" y="934"/>
                      <a:pt x="1254" y="954"/>
                    </a:cubicBezTo>
                    <a:cubicBezTo>
                      <a:pt x="1251" y="965"/>
                      <a:pt x="1246" y="972"/>
                      <a:pt x="1238" y="980"/>
                    </a:cubicBezTo>
                    <a:cubicBezTo>
                      <a:pt x="1225" y="1020"/>
                      <a:pt x="1189" y="1055"/>
                      <a:pt x="1158" y="1082"/>
                    </a:cubicBezTo>
                    <a:cubicBezTo>
                      <a:pt x="1150" y="1107"/>
                      <a:pt x="1147" y="1106"/>
                      <a:pt x="1123" y="1117"/>
                    </a:cubicBezTo>
                    <a:cubicBezTo>
                      <a:pt x="1108" y="1134"/>
                      <a:pt x="1083" y="1148"/>
                      <a:pt x="1062" y="1156"/>
                    </a:cubicBezTo>
                    <a:cubicBezTo>
                      <a:pt x="1036" y="1196"/>
                      <a:pt x="987" y="1189"/>
                      <a:pt x="944" y="1191"/>
                    </a:cubicBezTo>
                    <a:cubicBezTo>
                      <a:pt x="936" y="1192"/>
                      <a:pt x="928" y="1191"/>
                      <a:pt x="921" y="1194"/>
                    </a:cubicBezTo>
                    <a:cubicBezTo>
                      <a:pt x="914" y="1197"/>
                      <a:pt x="910" y="1207"/>
                      <a:pt x="902" y="1207"/>
                    </a:cubicBezTo>
                    <a:cubicBezTo>
                      <a:pt x="871" y="1208"/>
                      <a:pt x="840" y="1209"/>
                      <a:pt x="809" y="1210"/>
                    </a:cubicBezTo>
                    <a:cubicBezTo>
                      <a:pt x="790" y="1215"/>
                      <a:pt x="776" y="1217"/>
                      <a:pt x="755" y="1220"/>
                    </a:cubicBezTo>
                    <a:cubicBezTo>
                      <a:pt x="661" y="1219"/>
                      <a:pt x="567" y="1219"/>
                      <a:pt x="473" y="1216"/>
                    </a:cubicBezTo>
                    <a:cubicBezTo>
                      <a:pt x="417" y="1214"/>
                      <a:pt x="369" y="1175"/>
                      <a:pt x="320" y="1159"/>
                    </a:cubicBezTo>
                    <a:cubicBezTo>
                      <a:pt x="307" y="1146"/>
                      <a:pt x="277" y="1141"/>
                      <a:pt x="269" y="1133"/>
                    </a:cubicBezTo>
                    <a:cubicBezTo>
                      <a:pt x="268" y="1132"/>
                      <a:pt x="269" y="1129"/>
                      <a:pt x="269" y="1127"/>
                    </a:cubicBezTo>
                    <a:close/>
                  </a:path>
                </a:pathLst>
              </a:custGeom>
              <a:solidFill>
                <a:srgbClr val="FFC1C1"/>
              </a:solidFill>
              <a:ln w="19050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19" name="Freeform 187"/>
              <p:cNvSpPr>
                <a:spLocks/>
              </p:cNvSpPr>
              <p:nvPr/>
            </p:nvSpPr>
            <p:spPr bwMode="auto">
              <a:xfrm>
                <a:off x="363" y="603"/>
                <a:ext cx="382" cy="310"/>
              </a:xfrm>
              <a:custGeom>
                <a:avLst/>
                <a:gdLst>
                  <a:gd name="T0" fmla="*/ 8 w 500"/>
                  <a:gd name="T1" fmla="*/ 173 h 445"/>
                  <a:gd name="T2" fmla="*/ 0 w 500"/>
                  <a:gd name="T3" fmla="*/ 159 h 445"/>
                  <a:gd name="T4" fmla="*/ 18 w 500"/>
                  <a:gd name="T5" fmla="*/ 95 h 445"/>
                  <a:gd name="T6" fmla="*/ 21 w 500"/>
                  <a:gd name="T7" fmla="*/ 90 h 445"/>
                  <a:gd name="T8" fmla="*/ 22 w 500"/>
                  <a:gd name="T9" fmla="*/ 78 h 445"/>
                  <a:gd name="T10" fmla="*/ 53 w 500"/>
                  <a:gd name="T11" fmla="*/ 47 h 445"/>
                  <a:gd name="T12" fmla="*/ 77 w 500"/>
                  <a:gd name="T13" fmla="*/ 31 h 445"/>
                  <a:gd name="T14" fmla="*/ 103 w 500"/>
                  <a:gd name="T15" fmla="*/ 18 h 445"/>
                  <a:gd name="T16" fmla="*/ 136 w 500"/>
                  <a:gd name="T17" fmla="*/ 1 h 445"/>
                  <a:gd name="T18" fmla="*/ 305 w 500"/>
                  <a:gd name="T19" fmla="*/ 11 h 445"/>
                  <a:gd name="T20" fmla="*/ 325 w 500"/>
                  <a:gd name="T21" fmla="*/ 40 h 445"/>
                  <a:gd name="T22" fmla="*/ 342 w 500"/>
                  <a:gd name="T23" fmla="*/ 47 h 445"/>
                  <a:gd name="T24" fmla="*/ 356 w 500"/>
                  <a:gd name="T25" fmla="*/ 56 h 445"/>
                  <a:gd name="T26" fmla="*/ 371 w 500"/>
                  <a:gd name="T27" fmla="*/ 85 h 445"/>
                  <a:gd name="T28" fmla="*/ 367 w 500"/>
                  <a:gd name="T29" fmla="*/ 189 h 445"/>
                  <a:gd name="T30" fmla="*/ 356 w 500"/>
                  <a:gd name="T31" fmla="*/ 207 h 445"/>
                  <a:gd name="T32" fmla="*/ 342 w 500"/>
                  <a:gd name="T33" fmla="*/ 232 h 445"/>
                  <a:gd name="T34" fmla="*/ 338 w 500"/>
                  <a:gd name="T35" fmla="*/ 242 h 445"/>
                  <a:gd name="T36" fmla="*/ 326 w 500"/>
                  <a:gd name="T37" fmla="*/ 249 h 445"/>
                  <a:gd name="T38" fmla="*/ 312 w 500"/>
                  <a:gd name="T39" fmla="*/ 264 h 445"/>
                  <a:gd name="T40" fmla="*/ 306 w 500"/>
                  <a:gd name="T41" fmla="*/ 269 h 445"/>
                  <a:gd name="T42" fmla="*/ 290 w 500"/>
                  <a:gd name="T43" fmla="*/ 286 h 445"/>
                  <a:gd name="T44" fmla="*/ 235 w 500"/>
                  <a:gd name="T45" fmla="*/ 301 h 445"/>
                  <a:gd name="T46" fmla="*/ 125 w 500"/>
                  <a:gd name="T47" fmla="*/ 299 h 445"/>
                  <a:gd name="T48" fmla="*/ 108 w 500"/>
                  <a:gd name="T49" fmla="*/ 290 h 445"/>
                  <a:gd name="T50" fmla="*/ 70 w 500"/>
                  <a:gd name="T51" fmla="*/ 268 h 445"/>
                  <a:gd name="T52" fmla="*/ 55 w 500"/>
                  <a:gd name="T53" fmla="*/ 254 h 445"/>
                  <a:gd name="T54" fmla="*/ 21 w 500"/>
                  <a:gd name="T55" fmla="*/ 212 h 445"/>
                  <a:gd name="T56" fmla="*/ 8 w 500"/>
                  <a:gd name="T57" fmla="*/ 173 h 445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w 500"/>
                  <a:gd name="T88" fmla="*/ 0 h 445"/>
                  <a:gd name="T89" fmla="*/ 500 w 500"/>
                  <a:gd name="T90" fmla="*/ 445 h 445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T87" t="T88" r="T89" b="T90"/>
                <a:pathLst>
                  <a:path w="500" h="445">
                    <a:moveTo>
                      <a:pt x="10" y="249"/>
                    </a:moveTo>
                    <a:cubicBezTo>
                      <a:pt x="5" y="242"/>
                      <a:pt x="3" y="236"/>
                      <a:pt x="0" y="228"/>
                    </a:cubicBezTo>
                    <a:cubicBezTo>
                      <a:pt x="4" y="194"/>
                      <a:pt x="1" y="162"/>
                      <a:pt x="24" y="136"/>
                    </a:cubicBezTo>
                    <a:cubicBezTo>
                      <a:pt x="25" y="134"/>
                      <a:pt x="26" y="131"/>
                      <a:pt x="27" y="129"/>
                    </a:cubicBezTo>
                    <a:cubicBezTo>
                      <a:pt x="28" y="123"/>
                      <a:pt x="27" y="117"/>
                      <a:pt x="29" y="112"/>
                    </a:cubicBezTo>
                    <a:cubicBezTo>
                      <a:pt x="31" y="104"/>
                      <a:pt x="63" y="77"/>
                      <a:pt x="70" y="67"/>
                    </a:cubicBezTo>
                    <a:cubicBezTo>
                      <a:pt x="74" y="53"/>
                      <a:pt x="89" y="50"/>
                      <a:pt x="101" y="45"/>
                    </a:cubicBezTo>
                    <a:cubicBezTo>
                      <a:pt x="106" y="28"/>
                      <a:pt x="120" y="30"/>
                      <a:pt x="135" y="26"/>
                    </a:cubicBezTo>
                    <a:cubicBezTo>
                      <a:pt x="150" y="15"/>
                      <a:pt x="160" y="7"/>
                      <a:pt x="178" y="2"/>
                    </a:cubicBezTo>
                    <a:cubicBezTo>
                      <a:pt x="408" y="4"/>
                      <a:pt x="304" y="0"/>
                      <a:pt x="399" y="16"/>
                    </a:cubicBezTo>
                    <a:cubicBezTo>
                      <a:pt x="414" y="27"/>
                      <a:pt x="415" y="44"/>
                      <a:pt x="425" y="57"/>
                    </a:cubicBezTo>
                    <a:cubicBezTo>
                      <a:pt x="430" y="63"/>
                      <a:pt x="440" y="65"/>
                      <a:pt x="447" y="67"/>
                    </a:cubicBezTo>
                    <a:cubicBezTo>
                      <a:pt x="452" y="76"/>
                      <a:pt x="458" y="75"/>
                      <a:pt x="466" y="81"/>
                    </a:cubicBezTo>
                    <a:cubicBezTo>
                      <a:pt x="470" y="97"/>
                      <a:pt x="473" y="110"/>
                      <a:pt x="485" y="122"/>
                    </a:cubicBezTo>
                    <a:cubicBezTo>
                      <a:pt x="499" y="169"/>
                      <a:pt x="500" y="225"/>
                      <a:pt x="480" y="271"/>
                    </a:cubicBezTo>
                    <a:cubicBezTo>
                      <a:pt x="478" y="286"/>
                      <a:pt x="479" y="290"/>
                      <a:pt x="466" y="297"/>
                    </a:cubicBezTo>
                    <a:cubicBezTo>
                      <a:pt x="459" y="307"/>
                      <a:pt x="453" y="321"/>
                      <a:pt x="447" y="333"/>
                    </a:cubicBezTo>
                    <a:cubicBezTo>
                      <a:pt x="445" y="338"/>
                      <a:pt x="446" y="344"/>
                      <a:pt x="442" y="348"/>
                    </a:cubicBezTo>
                    <a:cubicBezTo>
                      <a:pt x="438" y="352"/>
                      <a:pt x="427" y="357"/>
                      <a:pt x="427" y="357"/>
                    </a:cubicBezTo>
                    <a:cubicBezTo>
                      <a:pt x="419" y="370"/>
                      <a:pt x="425" y="362"/>
                      <a:pt x="408" y="379"/>
                    </a:cubicBezTo>
                    <a:cubicBezTo>
                      <a:pt x="406" y="381"/>
                      <a:pt x="401" y="386"/>
                      <a:pt x="401" y="386"/>
                    </a:cubicBezTo>
                    <a:cubicBezTo>
                      <a:pt x="397" y="400"/>
                      <a:pt x="389" y="401"/>
                      <a:pt x="379" y="410"/>
                    </a:cubicBezTo>
                    <a:cubicBezTo>
                      <a:pt x="348" y="437"/>
                      <a:pt x="369" y="428"/>
                      <a:pt x="307" y="432"/>
                    </a:cubicBezTo>
                    <a:cubicBezTo>
                      <a:pt x="261" y="445"/>
                      <a:pt x="209" y="443"/>
                      <a:pt x="163" y="429"/>
                    </a:cubicBezTo>
                    <a:cubicBezTo>
                      <a:pt x="156" y="424"/>
                      <a:pt x="149" y="423"/>
                      <a:pt x="142" y="417"/>
                    </a:cubicBezTo>
                    <a:cubicBezTo>
                      <a:pt x="125" y="403"/>
                      <a:pt x="112" y="389"/>
                      <a:pt x="91" y="384"/>
                    </a:cubicBezTo>
                    <a:cubicBezTo>
                      <a:pt x="86" y="374"/>
                      <a:pt x="79" y="373"/>
                      <a:pt x="72" y="364"/>
                    </a:cubicBezTo>
                    <a:cubicBezTo>
                      <a:pt x="56" y="343"/>
                      <a:pt x="49" y="320"/>
                      <a:pt x="27" y="304"/>
                    </a:cubicBezTo>
                    <a:cubicBezTo>
                      <a:pt x="18" y="282"/>
                      <a:pt x="10" y="275"/>
                      <a:pt x="10" y="249"/>
                    </a:cubicBezTo>
                    <a:close/>
                  </a:path>
                </a:pathLst>
              </a:custGeom>
              <a:solidFill>
                <a:srgbClr val="A6A6A6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</p:grpSp>
        <p:sp>
          <p:nvSpPr>
            <p:cNvPr id="116" name="Oval 115"/>
            <p:cNvSpPr/>
            <p:nvPr/>
          </p:nvSpPr>
          <p:spPr>
            <a:xfrm>
              <a:off x="6867360" y="4619988"/>
              <a:ext cx="228600" cy="228600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7" name="5-Point Star 116"/>
            <p:cNvSpPr/>
            <p:nvPr/>
          </p:nvSpPr>
          <p:spPr>
            <a:xfrm>
              <a:off x="6524827" y="4619789"/>
              <a:ext cx="201217" cy="201217"/>
            </a:xfrm>
            <a:prstGeom prst="star5">
              <a:avLst/>
            </a:prstGeom>
            <a:solidFill>
              <a:srgbClr val="FF00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20" name="Group 99"/>
          <p:cNvGrpSpPr/>
          <p:nvPr/>
        </p:nvGrpSpPr>
        <p:grpSpPr>
          <a:xfrm>
            <a:off x="6383442" y="5431871"/>
            <a:ext cx="720080" cy="687951"/>
            <a:chOff x="6232400" y="4246016"/>
            <a:chExt cx="987288" cy="903975"/>
          </a:xfrm>
        </p:grpSpPr>
        <p:grpSp>
          <p:nvGrpSpPr>
            <p:cNvPr id="121" name="Group 193"/>
            <p:cNvGrpSpPr>
              <a:grpSpLocks/>
            </p:cNvGrpSpPr>
            <p:nvPr/>
          </p:nvGrpSpPr>
          <p:grpSpPr bwMode="auto">
            <a:xfrm>
              <a:off x="6232400" y="4246016"/>
              <a:ext cx="987288" cy="903975"/>
              <a:chOff x="311" y="500"/>
              <a:chExt cx="474" cy="434"/>
            </a:xfrm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grpSpPr>
          <p:sp>
            <p:nvSpPr>
              <p:cNvPr id="124" name="Freeform 186"/>
              <p:cNvSpPr>
                <a:spLocks/>
              </p:cNvSpPr>
              <p:nvPr/>
            </p:nvSpPr>
            <p:spPr bwMode="auto">
              <a:xfrm>
                <a:off x="311" y="500"/>
                <a:ext cx="474" cy="434"/>
              </a:xfrm>
              <a:custGeom>
                <a:avLst/>
                <a:gdLst>
                  <a:gd name="T0" fmla="*/ 94 w 1363"/>
                  <a:gd name="T1" fmla="*/ 401 h 1220"/>
                  <a:gd name="T2" fmla="*/ 74 w 1363"/>
                  <a:gd name="T3" fmla="*/ 384 h 1220"/>
                  <a:gd name="T4" fmla="*/ 61 w 1363"/>
                  <a:gd name="T5" fmla="*/ 371 h 1220"/>
                  <a:gd name="T6" fmla="*/ 50 w 1363"/>
                  <a:gd name="T7" fmla="*/ 355 h 1220"/>
                  <a:gd name="T8" fmla="*/ 45 w 1363"/>
                  <a:gd name="T9" fmla="*/ 345 h 1220"/>
                  <a:gd name="T10" fmla="*/ 35 w 1363"/>
                  <a:gd name="T11" fmla="*/ 334 h 1220"/>
                  <a:gd name="T12" fmla="*/ 30 w 1363"/>
                  <a:gd name="T13" fmla="*/ 323 h 1220"/>
                  <a:gd name="T14" fmla="*/ 19 w 1363"/>
                  <a:gd name="T15" fmla="*/ 302 h 1220"/>
                  <a:gd name="T16" fmla="*/ 14 w 1363"/>
                  <a:gd name="T17" fmla="*/ 277 h 1220"/>
                  <a:gd name="T18" fmla="*/ 8 w 1363"/>
                  <a:gd name="T19" fmla="*/ 256 h 1220"/>
                  <a:gd name="T20" fmla="*/ 16 w 1363"/>
                  <a:gd name="T21" fmla="*/ 166 h 1220"/>
                  <a:gd name="T22" fmla="*/ 21 w 1363"/>
                  <a:gd name="T23" fmla="*/ 157 h 1220"/>
                  <a:gd name="T24" fmla="*/ 31 w 1363"/>
                  <a:gd name="T25" fmla="*/ 123 h 1220"/>
                  <a:gd name="T26" fmla="*/ 38 w 1363"/>
                  <a:gd name="T27" fmla="*/ 110 h 1220"/>
                  <a:gd name="T28" fmla="*/ 41 w 1363"/>
                  <a:gd name="T29" fmla="*/ 95 h 1220"/>
                  <a:gd name="T30" fmla="*/ 53 w 1363"/>
                  <a:gd name="T31" fmla="*/ 82 h 1220"/>
                  <a:gd name="T32" fmla="*/ 64 w 1363"/>
                  <a:gd name="T33" fmla="*/ 72 h 1220"/>
                  <a:gd name="T34" fmla="*/ 67 w 1363"/>
                  <a:gd name="T35" fmla="*/ 70 h 1220"/>
                  <a:gd name="T36" fmla="*/ 69 w 1363"/>
                  <a:gd name="T37" fmla="*/ 66 h 1220"/>
                  <a:gd name="T38" fmla="*/ 78 w 1363"/>
                  <a:gd name="T39" fmla="*/ 60 h 1220"/>
                  <a:gd name="T40" fmla="*/ 89 w 1363"/>
                  <a:gd name="T41" fmla="*/ 51 h 1220"/>
                  <a:gd name="T42" fmla="*/ 98 w 1363"/>
                  <a:gd name="T43" fmla="*/ 44 h 1220"/>
                  <a:gd name="T44" fmla="*/ 118 w 1363"/>
                  <a:gd name="T45" fmla="*/ 30 h 1220"/>
                  <a:gd name="T46" fmla="*/ 140 w 1363"/>
                  <a:gd name="T47" fmla="*/ 18 h 1220"/>
                  <a:gd name="T48" fmla="*/ 214 w 1363"/>
                  <a:gd name="T49" fmla="*/ 5 h 1220"/>
                  <a:gd name="T50" fmla="*/ 317 w 1363"/>
                  <a:gd name="T51" fmla="*/ 7 h 1220"/>
                  <a:gd name="T52" fmla="*/ 366 w 1363"/>
                  <a:gd name="T53" fmla="*/ 11 h 1220"/>
                  <a:gd name="T54" fmla="*/ 378 w 1363"/>
                  <a:gd name="T55" fmla="*/ 15 h 1220"/>
                  <a:gd name="T56" fmla="*/ 389 w 1363"/>
                  <a:gd name="T57" fmla="*/ 21 h 1220"/>
                  <a:gd name="T58" fmla="*/ 398 w 1363"/>
                  <a:gd name="T59" fmla="*/ 24 h 1220"/>
                  <a:gd name="T60" fmla="*/ 411 w 1363"/>
                  <a:gd name="T61" fmla="*/ 32 h 1220"/>
                  <a:gd name="T62" fmla="*/ 417 w 1363"/>
                  <a:gd name="T63" fmla="*/ 41 h 1220"/>
                  <a:gd name="T64" fmla="*/ 440 w 1363"/>
                  <a:gd name="T65" fmla="*/ 49 h 1220"/>
                  <a:gd name="T66" fmla="*/ 446 w 1363"/>
                  <a:gd name="T67" fmla="*/ 65 h 1220"/>
                  <a:gd name="T68" fmla="*/ 458 w 1363"/>
                  <a:gd name="T69" fmla="*/ 73 h 1220"/>
                  <a:gd name="T70" fmla="*/ 466 w 1363"/>
                  <a:gd name="T71" fmla="*/ 128 h 1220"/>
                  <a:gd name="T72" fmla="*/ 469 w 1363"/>
                  <a:gd name="T73" fmla="*/ 162 h 1220"/>
                  <a:gd name="T74" fmla="*/ 473 w 1363"/>
                  <a:gd name="T75" fmla="*/ 185 h 1220"/>
                  <a:gd name="T76" fmla="*/ 468 w 1363"/>
                  <a:gd name="T77" fmla="*/ 210 h 1220"/>
                  <a:gd name="T78" fmla="*/ 467 w 1363"/>
                  <a:gd name="T79" fmla="*/ 252 h 1220"/>
                  <a:gd name="T80" fmla="*/ 457 w 1363"/>
                  <a:gd name="T81" fmla="*/ 297 h 1220"/>
                  <a:gd name="T82" fmla="*/ 444 w 1363"/>
                  <a:gd name="T83" fmla="*/ 314 h 1220"/>
                  <a:gd name="T84" fmla="*/ 436 w 1363"/>
                  <a:gd name="T85" fmla="*/ 339 h 1220"/>
                  <a:gd name="T86" fmla="*/ 431 w 1363"/>
                  <a:gd name="T87" fmla="*/ 349 h 1220"/>
                  <a:gd name="T88" fmla="*/ 403 w 1363"/>
                  <a:gd name="T89" fmla="*/ 385 h 1220"/>
                  <a:gd name="T90" fmla="*/ 391 w 1363"/>
                  <a:gd name="T91" fmla="*/ 397 h 1220"/>
                  <a:gd name="T92" fmla="*/ 369 w 1363"/>
                  <a:gd name="T93" fmla="*/ 411 h 1220"/>
                  <a:gd name="T94" fmla="*/ 328 w 1363"/>
                  <a:gd name="T95" fmla="*/ 424 h 1220"/>
                  <a:gd name="T96" fmla="*/ 320 w 1363"/>
                  <a:gd name="T97" fmla="*/ 425 h 1220"/>
                  <a:gd name="T98" fmla="*/ 314 w 1363"/>
                  <a:gd name="T99" fmla="*/ 429 h 1220"/>
                  <a:gd name="T100" fmla="*/ 281 w 1363"/>
                  <a:gd name="T101" fmla="*/ 430 h 1220"/>
                  <a:gd name="T102" fmla="*/ 263 w 1363"/>
                  <a:gd name="T103" fmla="*/ 434 h 1220"/>
                  <a:gd name="T104" fmla="*/ 164 w 1363"/>
                  <a:gd name="T105" fmla="*/ 433 h 1220"/>
                  <a:gd name="T106" fmla="*/ 111 w 1363"/>
                  <a:gd name="T107" fmla="*/ 412 h 1220"/>
                  <a:gd name="T108" fmla="*/ 94 w 1363"/>
                  <a:gd name="T109" fmla="*/ 403 h 1220"/>
                  <a:gd name="T110" fmla="*/ 94 w 1363"/>
                  <a:gd name="T111" fmla="*/ 401 h 1220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w 1363"/>
                  <a:gd name="T169" fmla="*/ 0 h 1220"/>
                  <a:gd name="T170" fmla="*/ 1363 w 1363"/>
                  <a:gd name="T171" fmla="*/ 1220 h 1220"/>
                </a:gdLst>
                <a:ahLst/>
                <a:cxnLst>
                  <a:cxn ang="T112">
                    <a:pos x="T0" y="T1"/>
                  </a:cxn>
                  <a:cxn ang="T113">
                    <a:pos x="T2" y="T3"/>
                  </a:cxn>
                  <a:cxn ang="T114">
                    <a:pos x="T4" y="T5"/>
                  </a:cxn>
                  <a:cxn ang="T115">
                    <a:pos x="T6" y="T7"/>
                  </a:cxn>
                  <a:cxn ang="T116">
                    <a:pos x="T8" y="T9"/>
                  </a:cxn>
                  <a:cxn ang="T117">
                    <a:pos x="T10" y="T11"/>
                  </a:cxn>
                  <a:cxn ang="T118">
                    <a:pos x="T12" y="T13"/>
                  </a:cxn>
                  <a:cxn ang="T119">
                    <a:pos x="T14" y="T15"/>
                  </a:cxn>
                  <a:cxn ang="T120">
                    <a:pos x="T16" y="T17"/>
                  </a:cxn>
                  <a:cxn ang="T121">
                    <a:pos x="T18" y="T19"/>
                  </a:cxn>
                  <a:cxn ang="T122">
                    <a:pos x="T20" y="T21"/>
                  </a:cxn>
                  <a:cxn ang="T123">
                    <a:pos x="T22" y="T23"/>
                  </a:cxn>
                  <a:cxn ang="T124">
                    <a:pos x="T24" y="T25"/>
                  </a:cxn>
                  <a:cxn ang="T125">
                    <a:pos x="T26" y="T27"/>
                  </a:cxn>
                  <a:cxn ang="T126">
                    <a:pos x="T28" y="T29"/>
                  </a:cxn>
                  <a:cxn ang="T127">
                    <a:pos x="T30" y="T31"/>
                  </a:cxn>
                  <a:cxn ang="T128">
                    <a:pos x="T32" y="T33"/>
                  </a:cxn>
                  <a:cxn ang="T129">
                    <a:pos x="T34" y="T35"/>
                  </a:cxn>
                  <a:cxn ang="T130">
                    <a:pos x="T36" y="T37"/>
                  </a:cxn>
                  <a:cxn ang="T131">
                    <a:pos x="T38" y="T39"/>
                  </a:cxn>
                  <a:cxn ang="T132">
                    <a:pos x="T40" y="T41"/>
                  </a:cxn>
                  <a:cxn ang="T133">
                    <a:pos x="T42" y="T43"/>
                  </a:cxn>
                  <a:cxn ang="T134">
                    <a:pos x="T44" y="T45"/>
                  </a:cxn>
                  <a:cxn ang="T135">
                    <a:pos x="T46" y="T47"/>
                  </a:cxn>
                  <a:cxn ang="T136">
                    <a:pos x="T48" y="T49"/>
                  </a:cxn>
                  <a:cxn ang="T137">
                    <a:pos x="T50" y="T51"/>
                  </a:cxn>
                  <a:cxn ang="T138">
                    <a:pos x="T52" y="T53"/>
                  </a:cxn>
                  <a:cxn ang="T139">
                    <a:pos x="T54" y="T55"/>
                  </a:cxn>
                  <a:cxn ang="T140">
                    <a:pos x="T56" y="T57"/>
                  </a:cxn>
                  <a:cxn ang="T141">
                    <a:pos x="T58" y="T59"/>
                  </a:cxn>
                  <a:cxn ang="T142">
                    <a:pos x="T60" y="T61"/>
                  </a:cxn>
                  <a:cxn ang="T143">
                    <a:pos x="T62" y="T63"/>
                  </a:cxn>
                  <a:cxn ang="T144">
                    <a:pos x="T64" y="T65"/>
                  </a:cxn>
                  <a:cxn ang="T145">
                    <a:pos x="T66" y="T67"/>
                  </a:cxn>
                  <a:cxn ang="T146">
                    <a:pos x="T68" y="T69"/>
                  </a:cxn>
                  <a:cxn ang="T147">
                    <a:pos x="T70" y="T71"/>
                  </a:cxn>
                  <a:cxn ang="T148">
                    <a:pos x="T72" y="T73"/>
                  </a:cxn>
                  <a:cxn ang="T149">
                    <a:pos x="T74" y="T75"/>
                  </a:cxn>
                  <a:cxn ang="T150">
                    <a:pos x="T76" y="T77"/>
                  </a:cxn>
                  <a:cxn ang="T151">
                    <a:pos x="T78" y="T79"/>
                  </a:cxn>
                  <a:cxn ang="T152">
                    <a:pos x="T80" y="T81"/>
                  </a:cxn>
                  <a:cxn ang="T153">
                    <a:pos x="T82" y="T83"/>
                  </a:cxn>
                  <a:cxn ang="T154">
                    <a:pos x="T84" y="T85"/>
                  </a:cxn>
                  <a:cxn ang="T155">
                    <a:pos x="T86" y="T87"/>
                  </a:cxn>
                  <a:cxn ang="T156">
                    <a:pos x="T88" y="T89"/>
                  </a:cxn>
                  <a:cxn ang="T157">
                    <a:pos x="T90" y="T91"/>
                  </a:cxn>
                  <a:cxn ang="T158">
                    <a:pos x="T92" y="T93"/>
                  </a:cxn>
                  <a:cxn ang="T159">
                    <a:pos x="T94" y="T95"/>
                  </a:cxn>
                  <a:cxn ang="T160">
                    <a:pos x="T96" y="T97"/>
                  </a:cxn>
                  <a:cxn ang="T161">
                    <a:pos x="T98" y="T99"/>
                  </a:cxn>
                  <a:cxn ang="T162">
                    <a:pos x="T100" y="T101"/>
                  </a:cxn>
                  <a:cxn ang="T163">
                    <a:pos x="T102" y="T103"/>
                  </a:cxn>
                  <a:cxn ang="T164">
                    <a:pos x="T104" y="T105"/>
                  </a:cxn>
                  <a:cxn ang="T165">
                    <a:pos x="T106" y="T107"/>
                  </a:cxn>
                  <a:cxn ang="T166">
                    <a:pos x="T108" y="T109"/>
                  </a:cxn>
                  <a:cxn ang="T167">
                    <a:pos x="T110" y="T111"/>
                  </a:cxn>
                </a:cxnLst>
                <a:rect l="T168" t="T169" r="T170" b="T171"/>
                <a:pathLst>
                  <a:path w="1363" h="1220">
                    <a:moveTo>
                      <a:pt x="269" y="1127"/>
                    </a:moveTo>
                    <a:cubicBezTo>
                      <a:pt x="252" y="1110"/>
                      <a:pt x="231" y="1096"/>
                      <a:pt x="214" y="1079"/>
                    </a:cubicBezTo>
                    <a:cubicBezTo>
                      <a:pt x="201" y="1066"/>
                      <a:pt x="192" y="1055"/>
                      <a:pt x="176" y="1044"/>
                    </a:cubicBezTo>
                    <a:cubicBezTo>
                      <a:pt x="166" y="1030"/>
                      <a:pt x="158" y="1008"/>
                      <a:pt x="144" y="999"/>
                    </a:cubicBezTo>
                    <a:cubicBezTo>
                      <a:pt x="140" y="986"/>
                      <a:pt x="137" y="980"/>
                      <a:pt x="128" y="970"/>
                    </a:cubicBezTo>
                    <a:cubicBezTo>
                      <a:pt x="124" y="955"/>
                      <a:pt x="112" y="950"/>
                      <a:pt x="102" y="938"/>
                    </a:cubicBezTo>
                    <a:cubicBezTo>
                      <a:pt x="95" y="929"/>
                      <a:pt x="93" y="918"/>
                      <a:pt x="86" y="909"/>
                    </a:cubicBezTo>
                    <a:cubicBezTo>
                      <a:pt x="79" y="887"/>
                      <a:pt x="61" y="871"/>
                      <a:pt x="54" y="848"/>
                    </a:cubicBezTo>
                    <a:cubicBezTo>
                      <a:pt x="53" y="825"/>
                      <a:pt x="60" y="795"/>
                      <a:pt x="41" y="778"/>
                    </a:cubicBezTo>
                    <a:cubicBezTo>
                      <a:pt x="35" y="759"/>
                      <a:pt x="28" y="739"/>
                      <a:pt x="22" y="720"/>
                    </a:cubicBezTo>
                    <a:cubicBezTo>
                      <a:pt x="23" y="680"/>
                      <a:pt x="0" y="525"/>
                      <a:pt x="45" y="468"/>
                    </a:cubicBezTo>
                    <a:cubicBezTo>
                      <a:pt x="48" y="454"/>
                      <a:pt x="51" y="451"/>
                      <a:pt x="61" y="442"/>
                    </a:cubicBezTo>
                    <a:cubicBezTo>
                      <a:pt x="66" y="418"/>
                      <a:pt x="59" y="356"/>
                      <a:pt x="89" y="346"/>
                    </a:cubicBezTo>
                    <a:cubicBezTo>
                      <a:pt x="98" y="333"/>
                      <a:pt x="98" y="318"/>
                      <a:pt x="109" y="308"/>
                    </a:cubicBezTo>
                    <a:cubicBezTo>
                      <a:pt x="113" y="294"/>
                      <a:pt x="113" y="279"/>
                      <a:pt x="118" y="266"/>
                    </a:cubicBezTo>
                    <a:cubicBezTo>
                      <a:pt x="121" y="259"/>
                      <a:pt x="146" y="236"/>
                      <a:pt x="153" y="231"/>
                    </a:cubicBezTo>
                    <a:cubicBezTo>
                      <a:pt x="159" y="215"/>
                      <a:pt x="173" y="212"/>
                      <a:pt x="185" y="202"/>
                    </a:cubicBezTo>
                    <a:cubicBezTo>
                      <a:pt x="187" y="200"/>
                      <a:pt x="190" y="198"/>
                      <a:pt x="192" y="196"/>
                    </a:cubicBezTo>
                    <a:cubicBezTo>
                      <a:pt x="194" y="193"/>
                      <a:pt x="195" y="189"/>
                      <a:pt x="198" y="186"/>
                    </a:cubicBezTo>
                    <a:cubicBezTo>
                      <a:pt x="206" y="178"/>
                      <a:pt x="217" y="179"/>
                      <a:pt x="224" y="170"/>
                    </a:cubicBezTo>
                    <a:cubicBezTo>
                      <a:pt x="234" y="157"/>
                      <a:pt x="240" y="150"/>
                      <a:pt x="256" y="144"/>
                    </a:cubicBezTo>
                    <a:cubicBezTo>
                      <a:pt x="263" y="133"/>
                      <a:pt x="269" y="129"/>
                      <a:pt x="281" y="125"/>
                    </a:cubicBezTo>
                    <a:cubicBezTo>
                      <a:pt x="299" y="109"/>
                      <a:pt x="315" y="91"/>
                      <a:pt x="339" y="84"/>
                    </a:cubicBezTo>
                    <a:cubicBezTo>
                      <a:pt x="357" y="63"/>
                      <a:pt x="376" y="57"/>
                      <a:pt x="403" y="52"/>
                    </a:cubicBezTo>
                    <a:cubicBezTo>
                      <a:pt x="448" y="0"/>
                      <a:pt x="559" y="15"/>
                      <a:pt x="614" y="13"/>
                    </a:cubicBezTo>
                    <a:cubicBezTo>
                      <a:pt x="713" y="2"/>
                      <a:pt x="813" y="15"/>
                      <a:pt x="912" y="20"/>
                    </a:cubicBezTo>
                    <a:cubicBezTo>
                      <a:pt x="955" y="34"/>
                      <a:pt x="1013" y="31"/>
                      <a:pt x="1053" y="32"/>
                    </a:cubicBezTo>
                    <a:cubicBezTo>
                      <a:pt x="1064" y="37"/>
                      <a:pt x="1076" y="38"/>
                      <a:pt x="1088" y="42"/>
                    </a:cubicBezTo>
                    <a:cubicBezTo>
                      <a:pt x="1098" y="49"/>
                      <a:pt x="1108" y="54"/>
                      <a:pt x="1120" y="58"/>
                    </a:cubicBezTo>
                    <a:cubicBezTo>
                      <a:pt x="1144" y="74"/>
                      <a:pt x="1110" y="53"/>
                      <a:pt x="1145" y="68"/>
                    </a:cubicBezTo>
                    <a:cubicBezTo>
                      <a:pt x="1158" y="74"/>
                      <a:pt x="1167" y="86"/>
                      <a:pt x="1181" y="90"/>
                    </a:cubicBezTo>
                    <a:cubicBezTo>
                      <a:pt x="1193" y="98"/>
                      <a:pt x="1190" y="106"/>
                      <a:pt x="1200" y="116"/>
                    </a:cubicBezTo>
                    <a:cubicBezTo>
                      <a:pt x="1214" y="130"/>
                      <a:pt x="1246" y="133"/>
                      <a:pt x="1264" y="138"/>
                    </a:cubicBezTo>
                    <a:cubicBezTo>
                      <a:pt x="1274" y="155"/>
                      <a:pt x="1262" y="177"/>
                      <a:pt x="1283" y="183"/>
                    </a:cubicBezTo>
                    <a:cubicBezTo>
                      <a:pt x="1291" y="195"/>
                      <a:pt x="1304" y="200"/>
                      <a:pt x="1318" y="205"/>
                    </a:cubicBezTo>
                    <a:cubicBezTo>
                      <a:pt x="1319" y="236"/>
                      <a:pt x="1313" y="331"/>
                      <a:pt x="1341" y="359"/>
                    </a:cubicBezTo>
                    <a:cubicBezTo>
                      <a:pt x="1351" y="390"/>
                      <a:pt x="1341" y="424"/>
                      <a:pt x="1350" y="455"/>
                    </a:cubicBezTo>
                    <a:cubicBezTo>
                      <a:pt x="1353" y="476"/>
                      <a:pt x="1356" y="498"/>
                      <a:pt x="1360" y="519"/>
                    </a:cubicBezTo>
                    <a:cubicBezTo>
                      <a:pt x="1358" y="555"/>
                      <a:pt x="1363" y="565"/>
                      <a:pt x="1347" y="589"/>
                    </a:cubicBezTo>
                    <a:cubicBezTo>
                      <a:pt x="1344" y="635"/>
                      <a:pt x="1342" y="661"/>
                      <a:pt x="1344" y="708"/>
                    </a:cubicBezTo>
                    <a:cubicBezTo>
                      <a:pt x="1342" y="761"/>
                      <a:pt x="1358" y="806"/>
                      <a:pt x="1315" y="836"/>
                    </a:cubicBezTo>
                    <a:cubicBezTo>
                      <a:pt x="1304" y="853"/>
                      <a:pt x="1290" y="869"/>
                      <a:pt x="1277" y="884"/>
                    </a:cubicBezTo>
                    <a:cubicBezTo>
                      <a:pt x="1273" y="908"/>
                      <a:pt x="1268" y="934"/>
                      <a:pt x="1254" y="954"/>
                    </a:cubicBezTo>
                    <a:cubicBezTo>
                      <a:pt x="1251" y="965"/>
                      <a:pt x="1246" y="972"/>
                      <a:pt x="1238" y="980"/>
                    </a:cubicBezTo>
                    <a:cubicBezTo>
                      <a:pt x="1225" y="1020"/>
                      <a:pt x="1189" y="1055"/>
                      <a:pt x="1158" y="1082"/>
                    </a:cubicBezTo>
                    <a:cubicBezTo>
                      <a:pt x="1150" y="1107"/>
                      <a:pt x="1147" y="1106"/>
                      <a:pt x="1123" y="1117"/>
                    </a:cubicBezTo>
                    <a:cubicBezTo>
                      <a:pt x="1108" y="1134"/>
                      <a:pt x="1083" y="1148"/>
                      <a:pt x="1062" y="1156"/>
                    </a:cubicBezTo>
                    <a:cubicBezTo>
                      <a:pt x="1036" y="1196"/>
                      <a:pt x="987" y="1189"/>
                      <a:pt x="944" y="1191"/>
                    </a:cubicBezTo>
                    <a:cubicBezTo>
                      <a:pt x="936" y="1192"/>
                      <a:pt x="928" y="1191"/>
                      <a:pt x="921" y="1194"/>
                    </a:cubicBezTo>
                    <a:cubicBezTo>
                      <a:pt x="914" y="1197"/>
                      <a:pt x="910" y="1207"/>
                      <a:pt x="902" y="1207"/>
                    </a:cubicBezTo>
                    <a:cubicBezTo>
                      <a:pt x="871" y="1208"/>
                      <a:pt x="840" y="1209"/>
                      <a:pt x="809" y="1210"/>
                    </a:cubicBezTo>
                    <a:cubicBezTo>
                      <a:pt x="790" y="1215"/>
                      <a:pt x="776" y="1217"/>
                      <a:pt x="755" y="1220"/>
                    </a:cubicBezTo>
                    <a:cubicBezTo>
                      <a:pt x="661" y="1219"/>
                      <a:pt x="567" y="1219"/>
                      <a:pt x="473" y="1216"/>
                    </a:cubicBezTo>
                    <a:cubicBezTo>
                      <a:pt x="417" y="1214"/>
                      <a:pt x="369" y="1175"/>
                      <a:pt x="320" y="1159"/>
                    </a:cubicBezTo>
                    <a:cubicBezTo>
                      <a:pt x="307" y="1146"/>
                      <a:pt x="277" y="1141"/>
                      <a:pt x="269" y="1133"/>
                    </a:cubicBezTo>
                    <a:cubicBezTo>
                      <a:pt x="268" y="1132"/>
                      <a:pt x="269" y="1129"/>
                      <a:pt x="269" y="1127"/>
                    </a:cubicBezTo>
                    <a:close/>
                  </a:path>
                </a:pathLst>
              </a:custGeom>
              <a:solidFill>
                <a:srgbClr val="FFC1C1"/>
              </a:solidFill>
              <a:ln w="19050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25" name="Freeform 187"/>
              <p:cNvSpPr>
                <a:spLocks/>
              </p:cNvSpPr>
              <p:nvPr/>
            </p:nvSpPr>
            <p:spPr bwMode="auto">
              <a:xfrm>
                <a:off x="363" y="603"/>
                <a:ext cx="382" cy="310"/>
              </a:xfrm>
              <a:custGeom>
                <a:avLst/>
                <a:gdLst>
                  <a:gd name="T0" fmla="*/ 8 w 500"/>
                  <a:gd name="T1" fmla="*/ 173 h 445"/>
                  <a:gd name="T2" fmla="*/ 0 w 500"/>
                  <a:gd name="T3" fmla="*/ 159 h 445"/>
                  <a:gd name="T4" fmla="*/ 18 w 500"/>
                  <a:gd name="T5" fmla="*/ 95 h 445"/>
                  <a:gd name="T6" fmla="*/ 21 w 500"/>
                  <a:gd name="T7" fmla="*/ 90 h 445"/>
                  <a:gd name="T8" fmla="*/ 22 w 500"/>
                  <a:gd name="T9" fmla="*/ 78 h 445"/>
                  <a:gd name="T10" fmla="*/ 53 w 500"/>
                  <a:gd name="T11" fmla="*/ 47 h 445"/>
                  <a:gd name="T12" fmla="*/ 77 w 500"/>
                  <a:gd name="T13" fmla="*/ 31 h 445"/>
                  <a:gd name="T14" fmla="*/ 103 w 500"/>
                  <a:gd name="T15" fmla="*/ 18 h 445"/>
                  <a:gd name="T16" fmla="*/ 136 w 500"/>
                  <a:gd name="T17" fmla="*/ 1 h 445"/>
                  <a:gd name="T18" fmla="*/ 305 w 500"/>
                  <a:gd name="T19" fmla="*/ 11 h 445"/>
                  <a:gd name="T20" fmla="*/ 325 w 500"/>
                  <a:gd name="T21" fmla="*/ 40 h 445"/>
                  <a:gd name="T22" fmla="*/ 342 w 500"/>
                  <a:gd name="T23" fmla="*/ 47 h 445"/>
                  <a:gd name="T24" fmla="*/ 356 w 500"/>
                  <a:gd name="T25" fmla="*/ 56 h 445"/>
                  <a:gd name="T26" fmla="*/ 371 w 500"/>
                  <a:gd name="T27" fmla="*/ 85 h 445"/>
                  <a:gd name="T28" fmla="*/ 367 w 500"/>
                  <a:gd name="T29" fmla="*/ 189 h 445"/>
                  <a:gd name="T30" fmla="*/ 356 w 500"/>
                  <a:gd name="T31" fmla="*/ 207 h 445"/>
                  <a:gd name="T32" fmla="*/ 342 w 500"/>
                  <a:gd name="T33" fmla="*/ 232 h 445"/>
                  <a:gd name="T34" fmla="*/ 338 w 500"/>
                  <a:gd name="T35" fmla="*/ 242 h 445"/>
                  <a:gd name="T36" fmla="*/ 326 w 500"/>
                  <a:gd name="T37" fmla="*/ 249 h 445"/>
                  <a:gd name="T38" fmla="*/ 312 w 500"/>
                  <a:gd name="T39" fmla="*/ 264 h 445"/>
                  <a:gd name="T40" fmla="*/ 306 w 500"/>
                  <a:gd name="T41" fmla="*/ 269 h 445"/>
                  <a:gd name="T42" fmla="*/ 290 w 500"/>
                  <a:gd name="T43" fmla="*/ 286 h 445"/>
                  <a:gd name="T44" fmla="*/ 235 w 500"/>
                  <a:gd name="T45" fmla="*/ 301 h 445"/>
                  <a:gd name="T46" fmla="*/ 125 w 500"/>
                  <a:gd name="T47" fmla="*/ 299 h 445"/>
                  <a:gd name="T48" fmla="*/ 108 w 500"/>
                  <a:gd name="T49" fmla="*/ 290 h 445"/>
                  <a:gd name="T50" fmla="*/ 70 w 500"/>
                  <a:gd name="T51" fmla="*/ 268 h 445"/>
                  <a:gd name="T52" fmla="*/ 55 w 500"/>
                  <a:gd name="T53" fmla="*/ 254 h 445"/>
                  <a:gd name="T54" fmla="*/ 21 w 500"/>
                  <a:gd name="T55" fmla="*/ 212 h 445"/>
                  <a:gd name="T56" fmla="*/ 8 w 500"/>
                  <a:gd name="T57" fmla="*/ 173 h 445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w 500"/>
                  <a:gd name="T88" fmla="*/ 0 h 445"/>
                  <a:gd name="T89" fmla="*/ 500 w 500"/>
                  <a:gd name="T90" fmla="*/ 445 h 445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T87" t="T88" r="T89" b="T90"/>
                <a:pathLst>
                  <a:path w="500" h="445">
                    <a:moveTo>
                      <a:pt x="10" y="249"/>
                    </a:moveTo>
                    <a:cubicBezTo>
                      <a:pt x="5" y="242"/>
                      <a:pt x="3" y="236"/>
                      <a:pt x="0" y="228"/>
                    </a:cubicBezTo>
                    <a:cubicBezTo>
                      <a:pt x="4" y="194"/>
                      <a:pt x="1" y="162"/>
                      <a:pt x="24" y="136"/>
                    </a:cubicBezTo>
                    <a:cubicBezTo>
                      <a:pt x="25" y="134"/>
                      <a:pt x="26" y="131"/>
                      <a:pt x="27" y="129"/>
                    </a:cubicBezTo>
                    <a:cubicBezTo>
                      <a:pt x="28" y="123"/>
                      <a:pt x="27" y="117"/>
                      <a:pt x="29" y="112"/>
                    </a:cubicBezTo>
                    <a:cubicBezTo>
                      <a:pt x="31" y="104"/>
                      <a:pt x="63" y="77"/>
                      <a:pt x="70" y="67"/>
                    </a:cubicBezTo>
                    <a:cubicBezTo>
                      <a:pt x="74" y="53"/>
                      <a:pt x="89" y="50"/>
                      <a:pt x="101" y="45"/>
                    </a:cubicBezTo>
                    <a:cubicBezTo>
                      <a:pt x="106" y="28"/>
                      <a:pt x="120" y="30"/>
                      <a:pt x="135" y="26"/>
                    </a:cubicBezTo>
                    <a:cubicBezTo>
                      <a:pt x="150" y="15"/>
                      <a:pt x="160" y="7"/>
                      <a:pt x="178" y="2"/>
                    </a:cubicBezTo>
                    <a:cubicBezTo>
                      <a:pt x="408" y="4"/>
                      <a:pt x="304" y="0"/>
                      <a:pt x="399" y="16"/>
                    </a:cubicBezTo>
                    <a:cubicBezTo>
                      <a:pt x="414" y="27"/>
                      <a:pt x="415" y="44"/>
                      <a:pt x="425" y="57"/>
                    </a:cubicBezTo>
                    <a:cubicBezTo>
                      <a:pt x="430" y="63"/>
                      <a:pt x="440" y="65"/>
                      <a:pt x="447" y="67"/>
                    </a:cubicBezTo>
                    <a:cubicBezTo>
                      <a:pt x="452" y="76"/>
                      <a:pt x="458" y="75"/>
                      <a:pt x="466" y="81"/>
                    </a:cubicBezTo>
                    <a:cubicBezTo>
                      <a:pt x="470" y="97"/>
                      <a:pt x="473" y="110"/>
                      <a:pt x="485" y="122"/>
                    </a:cubicBezTo>
                    <a:cubicBezTo>
                      <a:pt x="499" y="169"/>
                      <a:pt x="500" y="225"/>
                      <a:pt x="480" y="271"/>
                    </a:cubicBezTo>
                    <a:cubicBezTo>
                      <a:pt x="478" y="286"/>
                      <a:pt x="479" y="290"/>
                      <a:pt x="466" y="297"/>
                    </a:cubicBezTo>
                    <a:cubicBezTo>
                      <a:pt x="459" y="307"/>
                      <a:pt x="453" y="321"/>
                      <a:pt x="447" y="333"/>
                    </a:cubicBezTo>
                    <a:cubicBezTo>
                      <a:pt x="445" y="338"/>
                      <a:pt x="446" y="344"/>
                      <a:pt x="442" y="348"/>
                    </a:cubicBezTo>
                    <a:cubicBezTo>
                      <a:pt x="438" y="352"/>
                      <a:pt x="427" y="357"/>
                      <a:pt x="427" y="357"/>
                    </a:cubicBezTo>
                    <a:cubicBezTo>
                      <a:pt x="419" y="370"/>
                      <a:pt x="425" y="362"/>
                      <a:pt x="408" y="379"/>
                    </a:cubicBezTo>
                    <a:cubicBezTo>
                      <a:pt x="406" y="381"/>
                      <a:pt x="401" y="386"/>
                      <a:pt x="401" y="386"/>
                    </a:cubicBezTo>
                    <a:cubicBezTo>
                      <a:pt x="397" y="400"/>
                      <a:pt x="389" y="401"/>
                      <a:pt x="379" y="410"/>
                    </a:cubicBezTo>
                    <a:cubicBezTo>
                      <a:pt x="348" y="437"/>
                      <a:pt x="369" y="428"/>
                      <a:pt x="307" y="432"/>
                    </a:cubicBezTo>
                    <a:cubicBezTo>
                      <a:pt x="261" y="445"/>
                      <a:pt x="209" y="443"/>
                      <a:pt x="163" y="429"/>
                    </a:cubicBezTo>
                    <a:cubicBezTo>
                      <a:pt x="156" y="424"/>
                      <a:pt x="149" y="423"/>
                      <a:pt x="142" y="417"/>
                    </a:cubicBezTo>
                    <a:cubicBezTo>
                      <a:pt x="125" y="403"/>
                      <a:pt x="112" y="389"/>
                      <a:pt x="91" y="384"/>
                    </a:cubicBezTo>
                    <a:cubicBezTo>
                      <a:pt x="86" y="374"/>
                      <a:pt x="79" y="373"/>
                      <a:pt x="72" y="364"/>
                    </a:cubicBezTo>
                    <a:cubicBezTo>
                      <a:pt x="56" y="343"/>
                      <a:pt x="49" y="320"/>
                      <a:pt x="27" y="304"/>
                    </a:cubicBezTo>
                    <a:cubicBezTo>
                      <a:pt x="18" y="282"/>
                      <a:pt x="10" y="275"/>
                      <a:pt x="10" y="249"/>
                    </a:cubicBezTo>
                    <a:close/>
                  </a:path>
                </a:pathLst>
              </a:custGeom>
              <a:solidFill>
                <a:srgbClr val="A6A6A6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</p:grpSp>
        <p:sp>
          <p:nvSpPr>
            <p:cNvPr id="122" name="Oval 121"/>
            <p:cNvSpPr/>
            <p:nvPr/>
          </p:nvSpPr>
          <p:spPr>
            <a:xfrm>
              <a:off x="6867360" y="4619988"/>
              <a:ext cx="228600" cy="228600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3" name="5-Point Star 122"/>
            <p:cNvSpPr/>
            <p:nvPr/>
          </p:nvSpPr>
          <p:spPr>
            <a:xfrm>
              <a:off x="6524827" y="4619789"/>
              <a:ext cx="201217" cy="201217"/>
            </a:xfrm>
            <a:prstGeom prst="star5">
              <a:avLst/>
            </a:prstGeom>
            <a:solidFill>
              <a:srgbClr val="FF00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26" name="Group 99"/>
          <p:cNvGrpSpPr/>
          <p:nvPr/>
        </p:nvGrpSpPr>
        <p:grpSpPr>
          <a:xfrm>
            <a:off x="6887498" y="4135727"/>
            <a:ext cx="720080" cy="687951"/>
            <a:chOff x="6232400" y="4246016"/>
            <a:chExt cx="987288" cy="903975"/>
          </a:xfrm>
        </p:grpSpPr>
        <p:grpSp>
          <p:nvGrpSpPr>
            <p:cNvPr id="127" name="Group 193"/>
            <p:cNvGrpSpPr>
              <a:grpSpLocks/>
            </p:cNvGrpSpPr>
            <p:nvPr/>
          </p:nvGrpSpPr>
          <p:grpSpPr bwMode="auto">
            <a:xfrm>
              <a:off x="6232400" y="4246016"/>
              <a:ext cx="987288" cy="903975"/>
              <a:chOff x="311" y="500"/>
              <a:chExt cx="474" cy="434"/>
            </a:xfrm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grpSpPr>
          <p:sp>
            <p:nvSpPr>
              <p:cNvPr id="130" name="Freeform 186"/>
              <p:cNvSpPr>
                <a:spLocks/>
              </p:cNvSpPr>
              <p:nvPr/>
            </p:nvSpPr>
            <p:spPr bwMode="auto">
              <a:xfrm>
                <a:off x="311" y="500"/>
                <a:ext cx="474" cy="434"/>
              </a:xfrm>
              <a:custGeom>
                <a:avLst/>
                <a:gdLst>
                  <a:gd name="T0" fmla="*/ 94 w 1363"/>
                  <a:gd name="T1" fmla="*/ 401 h 1220"/>
                  <a:gd name="T2" fmla="*/ 74 w 1363"/>
                  <a:gd name="T3" fmla="*/ 384 h 1220"/>
                  <a:gd name="T4" fmla="*/ 61 w 1363"/>
                  <a:gd name="T5" fmla="*/ 371 h 1220"/>
                  <a:gd name="T6" fmla="*/ 50 w 1363"/>
                  <a:gd name="T7" fmla="*/ 355 h 1220"/>
                  <a:gd name="T8" fmla="*/ 45 w 1363"/>
                  <a:gd name="T9" fmla="*/ 345 h 1220"/>
                  <a:gd name="T10" fmla="*/ 35 w 1363"/>
                  <a:gd name="T11" fmla="*/ 334 h 1220"/>
                  <a:gd name="T12" fmla="*/ 30 w 1363"/>
                  <a:gd name="T13" fmla="*/ 323 h 1220"/>
                  <a:gd name="T14" fmla="*/ 19 w 1363"/>
                  <a:gd name="T15" fmla="*/ 302 h 1220"/>
                  <a:gd name="T16" fmla="*/ 14 w 1363"/>
                  <a:gd name="T17" fmla="*/ 277 h 1220"/>
                  <a:gd name="T18" fmla="*/ 8 w 1363"/>
                  <a:gd name="T19" fmla="*/ 256 h 1220"/>
                  <a:gd name="T20" fmla="*/ 16 w 1363"/>
                  <a:gd name="T21" fmla="*/ 166 h 1220"/>
                  <a:gd name="T22" fmla="*/ 21 w 1363"/>
                  <a:gd name="T23" fmla="*/ 157 h 1220"/>
                  <a:gd name="T24" fmla="*/ 31 w 1363"/>
                  <a:gd name="T25" fmla="*/ 123 h 1220"/>
                  <a:gd name="T26" fmla="*/ 38 w 1363"/>
                  <a:gd name="T27" fmla="*/ 110 h 1220"/>
                  <a:gd name="T28" fmla="*/ 41 w 1363"/>
                  <a:gd name="T29" fmla="*/ 95 h 1220"/>
                  <a:gd name="T30" fmla="*/ 53 w 1363"/>
                  <a:gd name="T31" fmla="*/ 82 h 1220"/>
                  <a:gd name="T32" fmla="*/ 64 w 1363"/>
                  <a:gd name="T33" fmla="*/ 72 h 1220"/>
                  <a:gd name="T34" fmla="*/ 67 w 1363"/>
                  <a:gd name="T35" fmla="*/ 70 h 1220"/>
                  <a:gd name="T36" fmla="*/ 69 w 1363"/>
                  <a:gd name="T37" fmla="*/ 66 h 1220"/>
                  <a:gd name="T38" fmla="*/ 78 w 1363"/>
                  <a:gd name="T39" fmla="*/ 60 h 1220"/>
                  <a:gd name="T40" fmla="*/ 89 w 1363"/>
                  <a:gd name="T41" fmla="*/ 51 h 1220"/>
                  <a:gd name="T42" fmla="*/ 98 w 1363"/>
                  <a:gd name="T43" fmla="*/ 44 h 1220"/>
                  <a:gd name="T44" fmla="*/ 118 w 1363"/>
                  <a:gd name="T45" fmla="*/ 30 h 1220"/>
                  <a:gd name="T46" fmla="*/ 140 w 1363"/>
                  <a:gd name="T47" fmla="*/ 18 h 1220"/>
                  <a:gd name="T48" fmla="*/ 214 w 1363"/>
                  <a:gd name="T49" fmla="*/ 5 h 1220"/>
                  <a:gd name="T50" fmla="*/ 317 w 1363"/>
                  <a:gd name="T51" fmla="*/ 7 h 1220"/>
                  <a:gd name="T52" fmla="*/ 366 w 1363"/>
                  <a:gd name="T53" fmla="*/ 11 h 1220"/>
                  <a:gd name="T54" fmla="*/ 378 w 1363"/>
                  <a:gd name="T55" fmla="*/ 15 h 1220"/>
                  <a:gd name="T56" fmla="*/ 389 w 1363"/>
                  <a:gd name="T57" fmla="*/ 21 h 1220"/>
                  <a:gd name="T58" fmla="*/ 398 w 1363"/>
                  <a:gd name="T59" fmla="*/ 24 h 1220"/>
                  <a:gd name="T60" fmla="*/ 411 w 1363"/>
                  <a:gd name="T61" fmla="*/ 32 h 1220"/>
                  <a:gd name="T62" fmla="*/ 417 w 1363"/>
                  <a:gd name="T63" fmla="*/ 41 h 1220"/>
                  <a:gd name="T64" fmla="*/ 440 w 1363"/>
                  <a:gd name="T65" fmla="*/ 49 h 1220"/>
                  <a:gd name="T66" fmla="*/ 446 w 1363"/>
                  <a:gd name="T67" fmla="*/ 65 h 1220"/>
                  <a:gd name="T68" fmla="*/ 458 w 1363"/>
                  <a:gd name="T69" fmla="*/ 73 h 1220"/>
                  <a:gd name="T70" fmla="*/ 466 w 1363"/>
                  <a:gd name="T71" fmla="*/ 128 h 1220"/>
                  <a:gd name="T72" fmla="*/ 469 w 1363"/>
                  <a:gd name="T73" fmla="*/ 162 h 1220"/>
                  <a:gd name="T74" fmla="*/ 473 w 1363"/>
                  <a:gd name="T75" fmla="*/ 185 h 1220"/>
                  <a:gd name="T76" fmla="*/ 468 w 1363"/>
                  <a:gd name="T77" fmla="*/ 210 h 1220"/>
                  <a:gd name="T78" fmla="*/ 467 w 1363"/>
                  <a:gd name="T79" fmla="*/ 252 h 1220"/>
                  <a:gd name="T80" fmla="*/ 457 w 1363"/>
                  <a:gd name="T81" fmla="*/ 297 h 1220"/>
                  <a:gd name="T82" fmla="*/ 444 w 1363"/>
                  <a:gd name="T83" fmla="*/ 314 h 1220"/>
                  <a:gd name="T84" fmla="*/ 436 w 1363"/>
                  <a:gd name="T85" fmla="*/ 339 h 1220"/>
                  <a:gd name="T86" fmla="*/ 431 w 1363"/>
                  <a:gd name="T87" fmla="*/ 349 h 1220"/>
                  <a:gd name="T88" fmla="*/ 403 w 1363"/>
                  <a:gd name="T89" fmla="*/ 385 h 1220"/>
                  <a:gd name="T90" fmla="*/ 391 w 1363"/>
                  <a:gd name="T91" fmla="*/ 397 h 1220"/>
                  <a:gd name="T92" fmla="*/ 369 w 1363"/>
                  <a:gd name="T93" fmla="*/ 411 h 1220"/>
                  <a:gd name="T94" fmla="*/ 328 w 1363"/>
                  <a:gd name="T95" fmla="*/ 424 h 1220"/>
                  <a:gd name="T96" fmla="*/ 320 w 1363"/>
                  <a:gd name="T97" fmla="*/ 425 h 1220"/>
                  <a:gd name="T98" fmla="*/ 314 w 1363"/>
                  <a:gd name="T99" fmla="*/ 429 h 1220"/>
                  <a:gd name="T100" fmla="*/ 281 w 1363"/>
                  <a:gd name="T101" fmla="*/ 430 h 1220"/>
                  <a:gd name="T102" fmla="*/ 263 w 1363"/>
                  <a:gd name="T103" fmla="*/ 434 h 1220"/>
                  <a:gd name="T104" fmla="*/ 164 w 1363"/>
                  <a:gd name="T105" fmla="*/ 433 h 1220"/>
                  <a:gd name="T106" fmla="*/ 111 w 1363"/>
                  <a:gd name="T107" fmla="*/ 412 h 1220"/>
                  <a:gd name="T108" fmla="*/ 94 w 1363"/>
                  <a:gd name="T109" fmla="*/ 403 h 1220"/>
                  <a:gd name="T110" fmla="*/ 94 w 1363"/>
                  <a:gd name="T111" fmla="*/ 401 h 1220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w 1363"/>
                  <a:gd name="T169" fmla="*/ 0 h 1220"/>
                  <a:gd name="T170" fmla="*/ 1363 w 1363"/>
                  <a:gd name="T171" fmla="*/ 1220 h 1220"/>
                </a:gdLst>
                <a:ahLst/>
                <a:cxnLst>
                  <a:cxn ang="T112">
                    <a:pos x="T0" y="T1"/>
                  </a:cxn>
                  <a:cxn ang="T113">
                    <a:pos x="T2" y="T3"/>
                  </a:cxn>
                  <a:cxn ang="T114">
                    <a:pos x="T4" y="T5"/>
                  </a:cxn>
                  <a:cxn ang="T115">
                    <a:pos x="T6" y="T7"/>
                  </a:cxn>
                  <a:cxn ang="T116">
                    <a:pos x="T8" y="T9"/>
                  </a:cxn>
                  <a:cxn ang="T117">
                    <a:pos x="T10" y="T11"/>
                  </a:cxn>
                  <a:cxn ang="T118">
                    <a:pos x="T12" y="T13"/>
                  </a:cxn>
                  <a:cxn ang="T119">
                    <a:pos x="T14" y="T15"/>
                  </a:cxn>
                  <a:cxn ang="T120">
                    <a:pos x="T16" y="T17"/>
                  </a:cxn>
                  <a:cxn ang="T121">
                    <a:pos x="T18" y="T19"/>
                  </a:cxn>
                  <a:cxn ang="T122">
                    <a:pos x="T20" y="T21"/>
                  </a:cxn>
                  <a:cxn ang="T123">
                    <a:pos x="T22" y="T23"/>
                  </a:cxn>
                  <a:cxn ang="T124">
                    <a:pos x="T24" y="T25"/>
                  </a:cxn>
                  <a:cxn ang="T125">
                    <a:pos x="T26" y="T27"/>
                  </a:cxn>
                  <a:cxn ang="T126">
                    <a:pos x="T28" y="T29"/>
                  </a:cxn>
                  <a:cxn ang="T127">
                    <a:pos x="T30" y="T31"/>
                  </a:cxn>
                  <a:cxn ang="T128">
                    <a:pos x="T32" y="T33"/>
                  </a:cxn>
                  <a:cxn ang="T129">
                    <a:pos x="T34" y="T35"/>
                  </a:cxn>
                  <a:cxn ang="T130">
                    <a:pos x="T36" y="T37"/>
                  </a:cxn>
                  <a:cxn ang="T131">
                    <a:pos x="T38" y="T39"/>
                  </a:cxn>
                  <a:cxn ang="T132">
                    <a:pos x="T40" y="T41"/>
                  </a:cxn>
                  <a:cxn ang="T133">
                    <a:pos x="T42" y="T43"/>
                  </a:cxn>
                  <a:cxn ang="T134">
                    <a:pos x="T44" y="T45"/>
                  </a:cxn>
                  <a:cxn ang="T135">
                    <a:pos x="T46" y="T47"/>
                  </a:cxn>
                  <a:cxn ang="T136">
                    <a:pos x="T48" y="T49"/>
                  </a:cxn>
                  <a:cxn ang="T137">
                    <a:pos x="T50" y="T51"/>
                  </a:cxn>
                  <a:cxn ang="T138">
                    <a:pos x="T52" y="T53"/>
                  </a:cxn>
                  <a:cxn ang="T139">
                    <a:pos x="T54" y="T55"/>
                  </a:cxn>
                  <a:cxn ang="T140">
                    <a:pos x="T56" y="T57"/>
                  </a:cxn>
                  <a:cxn ang="T141">
                    <a:pos x="T58" y="T59"/>
                  </a:cxn>
                  <a:cxn ang="T142">
                    <a:pos x="T60" y="T61"/>
                  </a:cxn>
                  <a:cxn ang="T143">
                    <a:pos x="T62" y="T63"/>
                  </a:cxn>
                  <a:cxn ang="T144">
                    <a:pos x="T64" y="T65"/>
                  </a:cxn>
                  <a:cxn ang="T145">
                    <a:pos x="T66" y="T67"/>
                  </a:cxn>
                  <a:cxn ang="T146">
                    <a:pos x="T68" y="T69"/>
                  </a:cxn>
                  <a:cxn ang="T147">
                    <a:pos x="T70" y="T71"/>
                  </a:cxn>
                  <a:cxn ang="T148">
                    <a:pos x="T72" y="T73"/>
                  </a:cxn>
                  <a:cxn ang="T149">
                    <a:pos x="T74" y="T75"/>
                  </a:cxn>
                  <a:cxn ang="T150">
                    <a:pos x="T76" y="T77"/>
                  </a:cxn>
                  <a:cxn ang="T151">
                    <a:pos x="T78" y="T79"/>
                  </a:cxn>
                  <a:cxn ang="T152">
                    <a:pos x="T80" y="T81"/>
                  </a:cxn>
                  <a:cxn ang="T153">
                    <a:pos x="T82" y="T83"/>
                  </a:cxn>
                  <a:cxn ang="T154">
                    <a:pos x="T84" y="T85"/>
                  </a:cxn>
                  <a:cxn ang="T155">
                    <a:pos x="T86" y="T87"/>
                  </a:cxn>
                  <a:cxn ang="T156">
                    <a:pos x="T88" y="T89"/>
                  </a:cxn>
                  <a:cxn ang="T157">
                    <a:pos x="T90" y="T91"/>
                  </a:cxn>
                  <a:cxn ang="T158">
                    <a:pos x="T92" y="T93"/>
                  </a:cxn>
                  <a:cxn ang="T159">
                    <a:pos x="T94" y="T95"/>
                  </a:cxn>
                  <a:cxn ang="T160">
                    <a:pos x="T96" y="T97"/>
                  </a:cxn>
                  <a:cxn ang="T161">
                    <a:pos x="T98" y="T99"/>
                  </a:cxn>
                  <a:cxn ang="T162">
                    <a:pos x="T100" y="T101"/>
                  </a:cxn>
                  <a:cxn ang="T163">
                    <a:pos x="T102" y="T103"/>
                  </a:cxn>
                  <a:cxn ang="T164">
                    <a:pos x="T104" y="T105"/>
                  </a:cxn>
                  <a:cxn ang="T165">
                    <a:pos x="T106" y="T107"/>
                  </a:cxn>
                  <a:cxn ang="T166">
                    <a:pos x="T108" y="T109"/>
                  </a:cxn>
                  <a:cxn ang="T167">
                    <a:pos x="T110" y="T111"/>
                  </a:cxn>
                </a:cxnLst>
                <a:rect l="T168" t="T169" r="T170" b="T171"/>
                <a:pathLst>
                  <a:path w="1363" h="1220">
                    <a:moveTo>
                      <a:pt x="269" y="1127"/>
                    </a:moveTo>
                    <a:cubicBezTo>
                      <a:pt x="252" y="1110"/>
                      <a:pt x="231" y="1096"/>
                      <a:pt x="214" y="1079"/>
                    </a:cubicBezTo>
                    <a:cubicBezTo>
                      <a:pt x="201" y="1066"/>
                      <a:pt x="192" y="1055"/>
                      <a:pt x="176" y="1044"/>
                    </a:cubicBezTo>
                    <a:cubicBezTo>
                      <a:pt x="166" y="1030"/>
                      <a:pt x="158" y="1008"/>
                      <a:pt x="144" y="999"/>
                    </a:cubicBezTo>
                    <a:cubicBezTo>
                      <a:pt x="140" y="986"/>
                      <a:pt x="137" y="980"/>
                      <a:pt x="128" y="970"/>
                    </a:cubicBezTo>
                    <a:cubicBezTo>
                      <a:pt x="124" y="955"/>
                      <a:pt x="112" y="950"/>
                      <a:pt x="102" y="938"/>
                    </a:cubicBezTo>
                    <a:cubicBezTo>
                      <a:pt x="95" y="929"/>
                      <a:pt x="93" y="918"/>
                      <a:pt x="86" y="909"/>
                    </a:cubicBezTo>
                    <a:cubicBezTo>
                      <a:pt x="79" y="887"/>
                      <a:pt x="61" y="871"/>
                      <a:pt x="54" y="848"/>
                    </a:cubicBezTo>
                    <a:cubicBezTo>
                      <a:pt x="53" y="825"/>
                      <a:pt x="60" y="795"/>
                      <a:pt x="41" y="778"/>
                    </a:cubicBezTo>
                    <a:cubicBezTo>
                      <a:pt x="35" y="759"/>
                      <a:pt x="28" y="739"/>
                      <a:pt x="22" y="720"/>
                    </a:cubicBezTo>
                    <a:cubicBezTo>
                      <a:pt x="23" y="680"/>
                      <a:pt x="0" y="525"/>
                      <a:pt x="45" y="468"/>
                    </a:cubicBezTo>
                    <a:cubicBezTo>
                      <a:pt x="48" y="454"/>
                      <a:pt x="51" y="451"/>
                      <a:pt x="61" y="442"/>
                    </a:cubicBezTo>
                    <a:cubicBezTo>
                      <a:pt x="66" y="418"/>
                      <a:pt x="59" y="356"/>
                      <a:pt x="89" y="346"/>
                    </a:cubicBezTo>
                    <a:cubicBezTo>
                      <a:pt x="98" y="333"/>
                      <a:pt x="98" y="318"/>
                      <a:pt x="109" y="308"/>
                    </a:cubicBezTo>
                    <a:cubicBezTo>
                      <a:pt x="113" y="294"/>
                      <a:pt x="113" y="279"/>
                      <a:pt x="118" y="266"/>
                    </a:cubicBezTo>
                    <a:cubicBezTo>
                      <a:pt x="121" y="259"/>
                      <a:pt x="146" y="236"/>
                      <a:pt x="153" y="231"/>
                    </a:cubicBezTo>
                    <a:cubicBezTo>
                      <a:pt x="159" y="215"/>
                      <a:pt x="173" y="212"/>
                      <a:pt x="185" y="202"/>
                    </a:cubicBezTo>
                    <a:cubicBezTo>
                      <a:pt x="187" y="200"/>
                      <a:pt x="190" y="198"/>
                      <a:pt x="192" y="196"/>
                    </a:cubicBezTo>
                    <a:cubicBezTo>
                      <a:pt x="194" y="193"/>
                      <a:pt x="195" y="189"/>
                      <a:pt x="198" y="186"/>
                    </a:cubicBezTo>
                    <a:cubicBezTo>
                      <a:pt x="206" y="178"/>
                      <a:pt x="217" y="179"/>
                      <a:pt x="224" y="170"/>
                    </a:cubicBezTo>
                    <a:cubicBezTo>
                      <a:pt x="234" y="157"/>
                      <a:pt x="240" y="150"/>
                      <a:pt x="256" y="144"/>
                    </a:cubicBezTo>
                    <a:cubicBezTo>
                      <a:pt x="263" y="133"/>
                      <a:pt x="269" y="129"/>
                      <a:pt x="281" y="125"/>
                    </a:cubicBezTo>
                    <a:cubicBezTo>
                      <a:pt x="299" y="109"/>
                      <a:pt x="315" y="91"/>
                      <a:pt x="339" y="84"/>
                    </a:cubicBezTo>
                    <a:cubicBezTo>
                      <a:pt x="357" y="63"/>
                      <a:pt x="376" y="57"/>
                      <a:pt x="403" y="52"/>
                    </a:cubicBezTo>
                    <a:cubicBezTo>
                      <a:pt x="448" y="0"/>
                      <a:pt x="559" y="15"/>
                      <a:pt x="614" y="13"/>
                    </a:cubicBezTo>
                    <a:cubicBezTo>
                      <a:pt x="713" y="2"/>
                      <a:pt x="813" y="15"/>
                      <a:pt x="912" y="20"/>
                    </a:cubicBezTo>
                    <a:cubicBezTo>
                      <a:pt x="955" y="34"/>
                      <a:pt x="1013" y="31"/>
                      <a:pt x="1053" y="32"/>
                    </a:cubicBezTo>
                    <a:cubicBezTo>
                      <a:pt x="1064" y="37"/>
                      <a:pt x="1076" y="38"/>
                      <a:pt x="1088" y="42"/>
                    </a:cubicBezTo>
                    <a:cubicBezTo>
                      <a:pt x="1098" y="49"/>
                      <a:pt x="1108" y="54"/>
                      <a:pt x="1120" y="58"/>
                    </a:cubicBezTo>
                    <a:cubicBezTo>
                      <a:pt x="1144" y="74"/>
                      <a:pt x="1110" y="53"/>
                      <a:pt x="1145" y="68"/>
                    </a:cubicBezTo>
                    <a:cubicBezTo>
                      <a:pt x="1158" y="74"/>
                      <a:pt x="1167" y="86"/>
                      <a:pt x="1181" y="90"/>
                    </a:cubicBezTo>
                    <a:cubicBezTo>
                      <a:pt x="1193" y="98"/>
                      <a:pt x="1190" y="106"/>
                      <a:pt x="1200" y="116"/>
                    </a:cubicBezTo>
                    <a:cubicBezTo>
                      <a:pt x="1214" y="130"/>
                      <a:pt x="1246" y="133"/>
                      <a:pt x="1264" y="138"/>
                    </a:cubicBezTo>
                    <a:cubicBezTo>
                      <a:pt x="1274" y="155"/>
                      <a:pt x="1262" y="177"/>
                      <a:pt x="1283" y="183"/>
                    </a:cubicBezTo>
                    <a:cubicBezTo>
                      <a:pt x="1291" y="195"/>
                      <a:pt x="1304" y="200"/>
                      <a:pt x="1318" y="205"/>
                    </a:cubicBezTo>
                    <a:cubicBezTo>
                      <a:pt x="1319" y="236"/>
                      <a:pt x="1313" y="331"/>
                      <a:pt x="1341" y="359"/>
                    </a:cubicBezTo>
                    <a:cubicBezTo>
                      <a:pt x="1351" y="390"/>
                      <a:pt x="1341" y="424"/>
                      <a:pt x="1350" y="455"/>
                    </a:cubicBezTo>
                    <a:cubicBezTo>
                      <a:pt x="1353" y="476"/>
                      <a:pt x="1356" y="498"/>
                      <a:pt x="1360" y="519"/>
                    </a:cubicBezTo>
                    <a:cubicBezTo>
                      <a:pt x="1358" y="555"/>
                      <a:pt x="1363" y="565"/>
                      <a:pt x="1347" y="589"/>
                    </a:cubicBezTo>
                    <a:cubicBezTo>
                      <a:pt x="1344" y="635"/>
                      <a:pt x="1342" y="661"/>
                      <a:pt x="1344" y="708"/>
                    </a:cubicBezTo>
                    <a:cubicBezTo>
                      <a:pt x="1342" y="761"/>
                      <a:pt x="1358" y="806"/>
                      <a:pt x="1315" y="836"/>
                    </a:cubicBezTo>
                    <a:cubicBezTo>
                      <a:pt x="1304" y="853"/>
                      <a:pt x="1290" y="869"/>
                      <a:pt x="1277" y="884"/>
                    </a:cubicBezTo>
                    <a:cubicBezTo>
                      <a:pt x="1273" y="908"/>
                      <a:pt x="1268" y="934"/>
                      <a:pt x="1254" y="954"/>
                    </a:cubicBezTo>
                    <a:cubicBezTo>
                      <a:pt x="1251" y="965"/>
                      <a:pt x="1246" y="972"/>
                      <a:pt x="1238" y="980"/>
                    </a:cubicBezTo>
                    <a:cubicBezTo>
                      <a:pt x="1225" y="1020"/>
                      <a:pt x="1189" y="1055"/>
                      <a:pt x="1158" y="1082"/>
                    </a:cubicBezTo>
                    <a:cubicBezTo>
                      <a:pt x="1150" y="1107"/>
                      <a:pt x="1147" y="1106"/>
                      <a:pt x="1123" y="1117"/>
                    </a:cubicBezTo>
                    <a:cubicBezTo>
                      <a:pt x="1108" y="1134"/>
                      <a:pt x="1083" y="1148"/>
                      <a:pt x="1062" y="1156"/>
                    </a:cubicBezTo>
                    <a:cubicBezTo>
                      <a:pt x="1036" y="1196"/>
                      <a:pt x="987" y="1189"/>
                      <a:pt x="944" y="1191"/>
                    </a:cubicBezTo>
                    <a:cubicBezTo>
                      <a:pt x="936" y="1192"/>
                      <a:pt x="928" y="1191"/>
                      <a:pt x="921" y="1194"/>
                    </a:cubicBezTo>
                    <a:cubicBezTo>
                      <a:pt x="914" y="1197"/>
                      <a:pt x="910" y="1207"/>
                      <a:pt x="902" y="1207"/>
                    </a:cubicBezTo>
                    <a:cubicBezTo>
                      <a:pt x="871" y="1208"/>
                      <a:pt x="840" y="1209"/>
                      <a:pt x="809" y="1210"/>
                    </a:cubicBezTo>
                    <a:cubicBezTo>
                      <a:pt x="790" y="1215"/>
                      <a:pt x="776" y="1217"/>
                      <a:pt x="755" y="1220"/>
                    </a:cubicBezTo>
                    <a:cubicBezTo>
                      <a:pt x="661" y="1219"/>
                      <a:pt x="567" y="1219"/>
                      <a:pt x="473" y="1216"/>
                    </a:cubicBezTo>
                    <a:cubicBezTo>
                      <a:pt x="417" y="1214"/>
                      <a:pt x="369" y="1175"/>
                      <a:pt x="320" y="1159"/>
                    </a:cubicBezTo>
                    <a:cubicBezTo>
                      <a:pt x="307" y="1146"/>
                      <a:pt x="277" y="1141"/>
                      <a:pt x="269" y="1133"/>
                    </a:cubicBezTo>
                    <a:cubicBezTo>
                      <a:pt x="268" y="1132"/>
                      <a:pt x="269" y="1129"/>
                      <a:pt x="269" y="1127"/>
                    </a:cubicBezTo>
                    <a:close/>
                  </a:path>
                </a:pathLst>
              </a:custGeom>
              <a:solidFill>
                <a:srgbClr val="FFC1C1"/>
              </a:solidFill>
              <a:ln w="19050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31" name="Freeform 187"/>
              <p:cNvSpPr>
                <a:spLocks/>
              </p:cNvSpPr>
              <p:nvPr/>
            </p:nvSpPr>
            <p:spPr bwMode="auto">
              <a:xfrm>
                <a:off x="363" y="603"/>
                <a:ext cx="382" cy="310"/>
              </a:xfrm>
              <a:custGeom>
                <a:avLst/>
                <a:gdLst>
                  <a:gd name="T0" fmla="*/ 8 w 500"/>
                  <a:gd name="T1" fmla="*/ 173 h 445"/>
                  <a:gd name="T2" fmla="*/ 0 w 500"/>
                  <a:gd name="T3" fmla="*/ 159 h 445"/>
                  <a:gd name="T4" fmla="*/ 18 w 500"/>
                  <a:gd name="T5" fmla="*/ 95 h 445"/>
                  <a:gd name="T6" fmla="*/ 21 w 500"/>
                  <a:gd name="T7" fmla="*/ 90 h 445"/>
                  <a:gd name="T8" fmla="*/ 22 w 500"/>
                  <a:gd name="T9" fmla="*/ 78 h 445"/>
                  <a:gd name="T10" fmla="*/ 53 w 500"/>
                  <a:gd name="T11" fmla="*/ 47 h 445"/>
                  <a:gd name="T12" fmla="*/ 77 w 500"/>
                  <a:gd name="T13" fmla="*/ 31 h 445"/>
                  <a:gd name="T14" fmla="*/ 103 w 500"/>
                  <a:gd name="T15" fmla="*/ 18 h 445"/>
                  <a:gd name="T16" fmla="*/ 136 w 500"/>
                  <a:gd name="T17" fmla="*/ 1 h 445"/>
                  <a:gd name="T18" fmla="*/ 305 w 500"/>
                  <a:gd name="T19" fmla="*/ 11 h 445"/>
                  <a:gd name="T20" fmla="*/ 325 w 500"/>
                  <a:gd name="T21" fmla="*/ 40 h 445"/>
                  <a:gd name="T22" fmla="*/ 342 w 500"/>
                  <a:gd name="T23" fmla="*/ 47 h 445"/>
                  <a:gd name="T24" fmla="*/ 356 w 500"/>
                  <a:gd name="T25" fmla="*/ 56 h 445"/>
                  <a:gd name="T26" fmla="*/ 371 w 500"/>
                  <a:gd name="T27" fmla="*/ 85 h 445"/>
                  <a:gd name="T28" fmla="*/ 367 w 500"/>
                  <a:gd name="T29" fmla="*/ 189 h 445"/>
                  <a:gd name="T30" fmla="*/ 356 w 500"/>
                  <a:gd name="T31" fmla="*/ 207 h 445"/>
                  <a:gd name="T32" fmla="*/ 342 w 500"/>
                  <a:gd name="T33" fmla="*/ 232 h 445"/>
                  <a:gd name="T34" fmla="*/ 338 w 500"/>
                  <a:gd name="T35" fmla="*/ 242 h 445"/>
                  <a:gd name="T36" fmla="*/ 326 w 500"/>
                  <a:gd name="T37" fmla="*/ 249 h 445"/>
                  <a:gd name="T38" fmla="*/ 312 w 500"/>
                  <a:gd name="T39" fmla="*/ 264 h 445"/>
                  <a:gd name="T40" fmla="*/ 306 w 500"/>
                  <a:gd name="T41" fmla="*/ 269 h 445"/>
                  <a:gd name="T42" fmla="*/ 290 w 500"/>
                  <a:gd name="T43" fmla="*/ 286 h 445"/>
                  <a:gd name="T44" fmla="*/ 235 w 500"/>
                  <a:gd name="T45" fmla="*/ 301 h 445"/>
                  <a:gd name="T46" fmla="*/ 125 w 500"/>
                  <a:gd name="T47" fmla="*/ 299 h 445"/>
                  <a:gd name="T48" fmla="*/ 108 w 500"/>
                  <a:gd name="T49" fmla="*/ 290 h 445"/>
                  <a:gd name="T50" fmla="*/ 70 w 500"/>
                  <a:gd name="T51" fmla="*/ 268 h 445"/>
                  <a:gd name="T52" fmla="*/ 55 w 500"/>
                  <a:gd name="T53" fmla="*/ 254 h 445"/>
                  <a:gd name="T54" fmla="*/ 21 w 500"/>
                  <a:gd name="T55" fmla="*/ 212 h 445"/>
                  <a:gd name="T56" fmla="*/ 8 w 500"/>
                  <a:gd name="T57" fmla="*/ 173 h 445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w 500"/>
                  <a:gd name="T88" fmla="*/ 0 h 445"/>
                  <a:gd name="T89" fmla="*/ 500 w 500"/>
                  <a:gd name="T90" fmla="*/ 445 h 445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T87" t="T88" r="T89" b="T90"/>
                <a:pathLst>
                  <a:path w="500" h="445">
                    <a:moveTo>
                      <a:pt x="10" y="249"/>
                    </a:moveTo>
                    <a:cubicBezTo>
                      <a:pt x="5" y="242"/>
                      <a:pt x="3" y="236"/>
                      <a:pt x="0" y="228"/>
                    </a:cubicBezTo>
                    <a:cubicBezTo>
                      <a:pt x="4" y="194"/>
                      <a:pt x="1" y="162"/>
                      <a:pt x="24" y="136"/>
                    </a:cubicBezTo>
                    <a:cubicBezTo>
                      <a:pt x="25" y="134"/>
                      <a:pt x="26" y="131"/>
                      <a:pt x="27" y="129"/>
                    </a:cubicBezTo>
                    <a:cubicBezTo>
                      <a:pt x="28" y="123"/>
                      <a:pt x="27" y="117"/>
                      <a:pt x="29" y="112"/>
                    </a:cubicBezTo>
                    <a:cubicBezTo>
                      <a:pt x="31" y="104"/>
                      <a:pt x="63" y="77"/>
                      <a:pt x="70" y="67"/>
                    </a:cubicBezTo>
                    <a:cubicBezTo>
                      <a:pt x="74" y="53"/>
                      <a:pt x="89" y="50"/>
                      <a:pt x="101" y="45"/>
                    </a:cubicBezTo>
                    <a:cubicBezTo>
                      <a:pt x="106" y="28"/>
                      <a:pt x="120" y="30"/>
                      <a:pt x="135" y="26"/>
                    </a:cubicBezTo>
                    <a:cubicBezTo>
                      <a:pt x="150" y="15"/>
                      <a:pt x="160" y="7"/>
                      <a:pt x="178" y="2"/>
                    </a:cubicBezTo>
                    <a:cubicBezTo>
                      <a:pt x="408" y="4"/>
                      <a:pt x="304" y="0"/>
                      <a:pt x="399" y="16"/>
                    </a:cubicBezTo>
                    <a:cubicBezTo>
                      <a:pt x="414" y="27"/>
                      <a:pt x="415" y="44"/>
                      <a:pt x="425" y="57"/>
                    </a:cubicBezTo>
                    <a:cubicBezTo>
                      <a:pt x="430" y="63"/>
                      <a:pt x="440" y="65"/>
                      <a:pt x="447" y="67"/>
                    </a:cubicBezTo>
                    <a:cubicBezTo>
                      <a:pt x="452" y="76"/>
                      <a:pt x="458" y="75"/>
                      <a:pt x="466" y="81"/>
                    </a:cubicBezTo>
                    <a:cubicBezTo>
                      <a:pt x="470" y="97"/>
                      <a:pt x="473" y="110"/>
                      <a:pt x="485" y="122"/>
                    </a:cubicBezTo>
                    <a:cubicBezTo>
                      <a:pt x="499" y="169"/>
                      <a:pt x="500" y="225"/>
                      <a:pt x="480" y="271"/>
                    </a:cubicBezTo>
                    <a:cubicBezTo>
                      <a:pt x="478" y="286"/>
                      <a:pt x="479" y="290"/>
                      <a:pt x="466" y="297"/>
                    </a:cubicBezTo>
                    <a:cubicBezTo>
                      <a:pt x="459" y="307"/>
                      <a:pt x="453" y="321"/>
                      <a:pt x="447" y="333"/>
                    </a:cubicBezTo>
                    <a:cubicBezTo>
                      <a:pt x="445" y="338"/>
                      <a:pt x="446" y="344"/>
                      <a:pt x="442" y="348"/>
                    </a:cubicBezTo>
                    <a:cubicBezTo>
                      <a:pt x="438" y="352"/>
                      <a:pt x="427" y="357"/>
                      <a:pt x="427" y="357"/>
                    </a:cubicBezTo>
                    <a:cubicBezTo>
                      <a:pt x="419" y="370"/>
                      <a:pt x="425" y="362"/>
                      <a:pt x="408" y="379"/>
                    </a:cubicBezTo>
                    <a:cubicBezTo>
                      <a:pt x="406" y="381"/>
                      <a:pt x="401" y="386"/>
                      <a:pt x="401" y="386"/>
                    </a:cubicBezTo>
                    <a:cubicBezTo>
                      <a:pt x="397" y="400"/>
                      <a:pt x="389" y="401"/>
                      <a:pt x="379" y="410"/>
                    </a:cubicBezTo>
                    <a:cubicBezTo>
                      <a:pt x="348" y="437"/>
                      <a:pt x="369" y="428"/>
                      <a:pt x="307" y="432"/>
                    </a:cubicBezTo>
                    <a:cubicBezTo>
                      <a:pt x="261" y="445"/>
                      <a:pt x="209" y="443"/>
                      <a:pt x="163" y="429"/>
                    </a:cubicBezTo>
                    <a:cubicBezTo>
                      <a:pt x="156" y="424"/>
                      <a:pt x="149" y="423"/>
                      <a:pt x="142" y="417"/>
                    </a:cubicBezTo>
                    <a:cubicBezTo>
                      <a:pt x="125" y="403"/>
                      <a:pt x="112" y="389"/>
                      <a:pt x="91" y="384"/>
                    </a:cubicBezTo>
                    <a:cubicBezTo>
                      <a:pt x="86" y="374"/>
                      <a:pt x="79" y="373"/>
                      <a:pt x="72" y="364"/>
                    </a:cubicBezTo>
                    <a:cubicBezTo>
                      <a:pt x="56" y="343"/>
                      <a:pt x="49" y="320"/>
                      <a:pt x="27" y="304"/>
                    </a:cubicBezTo>
                    <a:cubicBezTo>
                      <a:pt x="18" y="282"/>
                      <a:pt x="10" y="275"/>
                      <a:pt x="10" y="249"/>
                    </a:cubicBezTo>
                    <a:close/>
                  </a:path>
                </a:pathLst>
              </a:custGeom>
              <a:solidFill>
                <a:srgbClr val="A6A6A6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</p:grpSp>
        <p:sp>
          <p:nvSpPr>
            <p:cNvPr id="128" name="Oval 127"/>
            <p:cNvSpPr/>
            <p:nvPr/>
          </p:nvSpPr>
          <p:spPr>
            <a:xfrm>
              <a:off x="6867360" y="4619988"/>
              <a:ext cx="228600" cy="228600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9" name="5-Point Star 128"/>
            <p:cNvSpPr/>
            <p:nvPr/>
          </p:nvSpPr>
          <p:spPr>
            <a:xfrm>
              <a:off x="6524827" y="4619789"/>
              <a:ext cx="201217" cy="201217"/>
            </a:xfrm>
            <a:prstGeom prst="star5">
              <a:avLst/>
            </a:prstGeom>
            <a:solidFill>
              <a:srgbClr val="FF00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32" name="Group 99"/>
          <p:cNvGrpSpPr/>
          <p:nvPr/>
        </p:nvGrpSpPr>
        <p:grpSpPr>
          <a:xfrm>
            <a:off x="6887498" y="3559663"/>
            <a:ext cx="720080" cy="687951"/>
            <a:chOff x="6232400" y="4246016"/>
            <a:chExt cx="987288" cy="903975"/>
          </a:xfrm>
        </p:grpSpPr>
        <p:grpSp>
          <p:nvGrpSpPr>
            <p:cNvPr id="133" name="Group 193"/>
            <p:cNvGrpSpPr>
              <a:grpSpLocks/>
            </p:cNvGrpSpPr>
            <p:nvPr/>
          </p:nvGrpSpPr>
          <p:grpSpPr bwMode="auto">
            <a:xfrm>
              <a:off x="6232400" y="4246016"/>
              <a:ext cx="987288" cy="903975"/>
              <a:chOff x="311" y="500"/>
              <a:chExt cx="474" cy="434"/>
            </a:xfrm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grpSpPr>
          <p:sp>
            <p:nvSpPr>
              <p:cNvPr id="136" name="Freeform 186"/>
              <p:cNvSpPr>
                <a:spLocks/>
              </p:cNvSpPr>
              <p:nvPr/>
            </p:nvSpPr>
            <p:spPr bwMode="auto">
              <a:xfrm>
                <a:off x="311" y="500"/>
                <a:ext cx="474" cy="434"/>
              </a:xfrm>
              <a:custGeom>
                <a:avLst/>
                <a:gdLst>
                  <a:gd name="T0" fmla="*/ 94 w 1363"/>
                  <a:gd name="T1" fmla="*/ 401 h 1220"/>
                  <a:gd name="T2" fmla="*/ 74 w 1363"/>
                  <a:gd name="T3" fmla="*/ 384 h 1220"/>
                  <a:gd name="T4" fmla="*/ 61 w 1363"/>
                  <a:gd name="T5" fmla="*/ 371 h 1220"/>
                  <a:gd name="T6" fmla="*/ 50 w 1363"/>
                  <a:gd name="T7" fmla="*/ 355 h 1220"/>
                  <a:gd name="T8" fmla="*/ 45 w 1363"/>
                  <a:gd name="T9" fmla="*/ 345 h 1220"/>
                  <a:gd name="T10" fmla="*/ 35 w 1363"/>
                  <a:gd name="T11" fmla="*/ 334 h 1220"/>
                  <a:gd name="T12" fmla="*/ 30 w 1363"/>
                  <a:gd name="T13" fmla="*/ 323 h 1220"/>
                  <a:gd name="T14" fmla="*/ 19 w 1363"/>
                  <a:gd name="T15" fmla="*/ 302 h 1220"/>
                  <a:gd name="T16" fmla="*/ 14 w 1363"/>
                  <a:gd name="T17" fmla="*/ 277 h 1220"/>
                  <a:gd name="T18" fmla="*/ 8 w 1363"/>
                  <a:gd name="T19" fmla="*/ 256 h 1220"/>
                  <a:gd name="T20" fmla="*/ 16 w 1363"/>
                  <a:gd name="T21" fmla="*/ 166 h 1220"/>
                  <a:gd name="T22" fmla="*/ 21 w 1363"/>
                  <a:gd name="T23" fmla="*/ 157 h 1220"/>
                  <a:gd name="T24" fmla="*/ 31 w 1363"/>
                  <a:gd name="T25" fmla="*/ 123 h 1220"/>
                  <a:gd name="T26" fmla="*/ 38 w 1363"/>
                  <a:gd name="T27" fmla="*/ 110 h 1220"/>
                  <a:gd name="T28" fmla="*/ 41 w 1363"/>
                  <a:gd name="T29" fmla="*/ 95 h 1220"/>
                  <a:gd name="T30" fmla="*/ 53 w 1363"/>
                  <a:gd name="T31" fmla="*/ 82 h 1220"/>
                  <a:gd name="T32" fmla="*/ 64 w 1363"/>
                  <a:gd name="T33" fmla="*/ 72 h 1220"/>
                  <a:gd name="T34" fmla="*/ 67 w 1363"/>
                  <a:gd name="T35" fmla="*/ 70 h 1220"/>
                  <a:gd name="T36" fmla="*/ 69 w 1363"/>
                  <a:gd name="T37" fmla="*/ 66 h 1220"/>
                  <a:gd name="T38" fmla="*/ 78 w 1363"/>
                  <a:gd name="T39" fmla="*/ 60 h 1220"/>
                  <a:gd name="T40" fmla="*/ 89 w 1363"/>
                  <a:gd name="T41" fmla="*/ 51 h 1220"/>
                  <a:gd name="T42" fmla="*/ 98 w 1363"/>
                  <a:gd name="T43" fmla="*/ 44 h 1220"/>
                  <a:gd name="T44" fmla="*/ 118 w 1363"/>
                  <a:gd name="T45" fmla="*/ 30 h 1220"/>
                  <a:gd name="T46" fmla="*/ 140 w 1363"/>
                  <a:gd name="T47" fmla="*/ 18 h 1220"/>
                  <a:gd name="T48" fmla="*/ 214 w 1363"/>
                  <a:gd name="T49" fmla="*/ 5 h 1220"/>
                  <a:gd name="T50" fmla="*/ 317 w 1363"/>
                  <a:gd name="T51" fmla="*/ 7 h 1220"/>
                  <a:gd name="T52" fmla="*/ 366 w 1363"/>
                  <a:gd name="T53" fmla="*/ 11 h 1220"/>
                  <a:gd name="T54" fmla="*/ 378 w 1363"/>
                  <a:gd name="T55" fmla="*/ 15 h 1220"/>
                  <a:gd name="T56" fmla="*/ 389 w 1363"/>
                  <a:gd name="T57" fmla="*/ 21 h 1220"/>
                  <a:gd name="T58" fmla="*/ 398 w 1363"/>
                  <a:gd name="T59" fmla="*/ 24 h 1220"/>
                  <a:gd name="T60" fmla="*/ 411 w 1363"/>
                  <a:gd name="T61" fmla="*/ 32 h 1220"/>
                  <a:gd name="T62" fmla="*/ 417 w 1363"/>
                  <a:gd name="T63" fmla="*/ 41 h 1220"/>
                  <a:gd name="T64" fmla="*/ 440 w 1363"/>
                  <a:gd name="T65" fmla="*/ 49 h 1220"/>
                  <a:gd name="T66" fmla="*/ 446 w 1363"/>
                  <a:gd name="T67" fmla="*/ 65 h 1220"/>
                  <a:gd name="T68" fmla="*/ 458 w 1363"/>
                  <a:gd name="T69" fmla="*/ 73 h 1220"/>
                  <a:gd name="T70" fmla="*/ 466 w 1363"/>
                  <a:gd name="T71" fmla="*/ 128 h 1220"/>
                  <a:gd name="T72" fmla="*/ 469 w 1363"/>
                  <a:gd name="T73" fmla="*/ 162 h 1220"/>
                  <a:gd name="T74" fmla="*/ 473 w 1363"/>
                  <a:gd name="T75" fmla="*/ 185 h 1220"/>
                  <a:gd name="T76" fmla="*/ 468 w 1363"/>
                  <a:gd name="T77" fmla="*/ 210 h 1220"/>
                  <a:gd name="T78" fmla="*/ 467 w 1363"/>
                  <a:gd name="T79" fmla="*/ 252 h 1220"/>
                  <a:gd name="T80" fmla="*/ 457 w 1363"/>
                  <a:gd name="T81" fmla="*/ 297 h 1220"/>
                  <a:gd name="T82" fmla="*/ 444 w 1363"/>
                  <a:gd name="T83" fmla="*/ 314 h 1220"/>
                  <a:gd name="T84" fmla="*/ 436 w 1363"/>
                  <a:gd name="T85" fmla="*/ 339 h 1220"/>
                  <a:gd name="T86" fmla="*/ 431 w 1363"/>
                  <a:gd name="T87" fmla="*/ 349 h 1220"/>
                  <a:gd name="T88" fmla="*/ 403 w 1363"/>
                  <a:gd name="T89" fmla="*/ 385 h 1220"/>
                  <a:gd name="T90" fmla="*/ 391 w 1363"/>
                  <a:gd name="T91" fmla="*/ 397 h 1220"/>
                  <a:gd name="T92" fmla="*/ 369 w 1363"/>
                  <a:gd name="T93" fmla="*/ 411 h 1220"/>
                  <a:gd name="T94" fmla="*/ 328 w 1363"/>
                  <a:gd name="T95" fmla="*/ 424 h 1220"/>
                  <a:gd name="T96" fmla="*/ 320 w 1363"/>
                  <a:gd name="T97" fmla="*/ 425 h 1220"/>
                  <a:gd name="T98" fmla="*/ 314 w 1363"/>
                  <a:gd name="T99" fmla="*/ 429 h 1220"/>
                  <a:gd name="T100" fmla="*/ 281 w 1363"/>
                  <a:gd name="T101" fmla="*/ 430 h 1220"/>
                  <a:gd name="T102" fmla="*/ 263 w 1363"/>
                  <a:gd name="T103" fmla="*/ 434 h 1220"/>
                  <a:gd name="T104" fmla="*/ 164 w 1363"/>
                  <a:gd name="T105" fmla="*/ 433 h 1220"/>
                  <a:gd name="T106" fmla="*/ 111 w 1363"/>
                  <a:gd name="T107" fmla="*/ 412 h 1220"/>
                  <a:gd name="T108" fmla="*/ 94 w 1363"/>
                  <a:gd name="T109" fmla="*/ 403 h 1220"/>
                  <a:gd name="T110" fmla="*/ 94 w 1363"/>
                  <a:gd name="T111" fmla="*/ 401 h 1220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w 1363"/>
                  <a:gd name="T169" fmla="*/ 0 h 1220"/>
                  <a:gd name="T170" fmla="*/ 1363 w 1363"/>
                  <a:gd name="T171" fmla="*/ 1220 h 1220"/>
                </a:gdLst>
                <a:ahLst/>
                <a:cxnLst>
                  <a:cxn ang="T112">
                    <a:pos x="T0" y="T1"/>
                  </a:cxn>
                  <a:cxn ang="T113">
                    <a:pos x="T2" y="T3"/>
                  </a:cxn>
                  <a:cxn ang="T114">
                    <a:pos x="T4" y="T5"/>
                  </a:cxn>
                  <a:cxn ang="T115">
                    <a:pos x="T6" y="T7"/>
                  </a:cxn>
                  <a:cxn ang="T116">
                    <a:pos x="T8" y="T9"/>
                  </a:cxn>
                  <a:cxn ang="T117">
                    <a:pos x="T10" y="T11"/>
                  </a:cxn>
                  <a:cxn ang="T118">
                    <a:pos x="T12" y="T13"/>
                  </a:cxn>
                  <a:cxn ang="T119">
                    <a:pos x="T14" y="T15"/>
                  </a:cxn>
                  <a:cxn ang="T120">
                    <a:pos x="T16" y="T17"/>
                  </a:cxn>
                  <a:cxn ang="T121">
                    <a:pos x="T18" y="T19"/>
                  </a:cxn>
                  <a:cxn ang="T122">
                    <a:pos x="T20" y="T21"/>
                  </a:cxn>
                  <a:cxn ang="T123">
                    <a:pos x="T22" y="T23"/>
                  </a:cxn>
                  <a:cxn ang="T124">
                    <a:pos x="T24" y="T25"/>
                  </a:cxn>
                  <a:cxn ang="T125">
                    <a:pos x="T26" y="T27"/>
                  </a:cxn>
                  <a:cxn ang="T126">
                    <a:pos x="T28" y="T29"/>
                  </a:cxn>
                  <a:cxn ang="T127">
                    <a:pos x="T30" y="T31"/>
                  </a:cxn>
                  <a:cxn ang="T128">
                    <a:pos x="T32" y="T33"/>
                  </a:cxn>
                  <a:cxn ang="T129">
                    <a:pos x="T34" y="T35"/>
                  </a:cxn>
                  <a:cxn ang="T130">
                    <a:pos x="T36" y="T37"/>
                  </a:cxn>
                  <a:cxn ang="T131">
                    <a:pos x="T38" y="T39"/>
                  </a:cxn>
                  <a:cxn ang="T132">
                    <a:pos x="T40" y="T41"/>
                  </a:cxn>
                  <a:cxn ang="T133">
                    <a:pos x="T42" y="T43"/>
                  </a:cxn>
                  <a:cxn ang="T134">
                    <a:pos x="T44" y="T45"/>
                  </a:cxn>
                  <a:cxn ang="T135">
                    <a:pos x="T46" y="T47"/>
                  </a:cxn>
                  <a:cxn ang="T136">
                    <a:pos x="T48" y="T49"/>
                  </a:cxn>
                  <a:cxn ang="T137">
                    <a:pos x="T50" y="T51"/>
                  </a:cxn>
                  <a:cxn ang="T138">
                    <a:pos x="T52" y="T53"/>
                  </a:cxn>
                  <a:cxn ang="T139">
                    <a:pos x="T54" y="T55"/>
                  </a:cxn>
                  <a:cxn ang="T140">
                    <a:pos x="T56" y="T57"/>
                  </a:cxn>
                  <a:cxn ang="T141">
                    <a:pos x="T58" y="T59"/>
                  </a:cxn>
                  <a:cxn ang="T142">
                    <a:pos x="T60" y="T61"/>
                  </a:cxn>
                  <a:cxn ang="T143">
                    <a:pos x="T62" y="T63"/>
                  </a:cxn>
                  <a:cxn ang="T144">
                    <a:pos x="T64" y="T65"/>
                  </a:cxn>
                  <a:cxn ang="T145">
                    <a:pos x="T66" y="T67"/>
                  </a:cxn>
                  <a:cxn ang="T146">
                    <a:pos x="T68" y="T69"/>
                  </a:cxn>
                  <a:cxn ang="T147">
                    <a:pos x="T70" y="T71"/>
                  </a:cxn>
                  <a:cxn ang="T148">
                    <a:pos x="T72" y="T73"/>
                  </a:cxn>
                  <a:cxn ang="T149">
                    <a:pos x="T74" y="T75"/>
                  </a:cxn>
                  <a:cxn ang="T150">
                    <a:pos x="T76" y="T77"/>
                  </a:cxn>
                  <a:cxn ang="T151">
                    <a:pos x="T78" y="T79"/>
                  </a:cxn>
                  <a:cxn ang="T152">
                    <a:pos x="T80" y="T81"/>
                  </a:cxn>
                  <a:cxn ang="T153">
                    <a:pos x="T82" y="T83"/>
                  </a:cxn>
                  <a:cxn ang="T154">
                    <a:pos x="T84" y="T85"/>
                  </a:cxn>
                  <a:cxn ang="T155">
                    <a:pos x="T86" y="T87"/>
                  </a:cxn>
                  <a:cxn ang="T156">
                    <a:pos x="T88" y="T89"/>
                  </a:cxn>
                  <a:cxn ang="T157">
                    <a:pos x="T90" y="T91"/>
                  </a:cxn>
                  <a:cxn ang="T158">
                    <a:pos x="T92" y="T93"/>
                  </a:cxn>
                  <a:cxn ang="T159">
                    <a:pos x="T94" y="T95"/>
                  </a:cxn>
                  <a:cxn ang="T160">
                    <a:pos x="T96" y="T97"/>
                  </a:cxn>
                  <a:cxn ang="T161">
                    <a:pos x="T98" y="T99"/>
                  </a:cxn>
                  <a:cxn ang="T162">
                    <a:pos x="T100" y="T101"/>
                  </a:cxn>
                  <a:cxn ang="T163">
                    <a:pos x="T102" y="T103"/>
                  </a:cxn>
                  <a:cxn ang="T164">
                    <a:pos x="T104" y="T105"/>
                  </a:cxn>
                  <a:cxn ang="T165">
                    <a:pos x="T106" y="T107"/>
                  </a:cxn>
                  <a:cxn ang="T166">
                    <a:pos x="T108" y="T109"/>
                  </a:cxn>
                  <a:cxn ang="T167">
                    <a:pos x="T110" y="T111"/>
                  </a:cxn>
                </a:cxnLst>
                <a:rect l="T168" t="T169" r="T170" b="T171"/>
                <a:pathLst>
                  <a:path w="1363" h="1220">
                    <a:moveTo>
                      <a:pt x="269" y="1127"/>
                    </a:moveTo>
                    <a:cubicBezTo>
                      <a:pt x="252" y="1110"/>
                      <a:pt x="231" y="1096"/>
                      <a:pt x="214" y="1079"/>
                    </a:cubicBezTo>
                    <a:cubicBezTo>
                      <a:pt x="201" y="1066"/>
                      <a:pt x="192" y="1055"/>
                      <a:pt x="176" y="1044"/>
                    </a:cubicBezTo>
                    <a:cubicBezTo>
                      <a:pt x="166" y="1030"/>
                      <a:pt x="158" y="1008"/>
                      <a:pt x="144" y="999"/>
                    </a:cubicBezTo>
                    <a:cubicBezTo>
                      <a:pt x="140" y="986"/>
                      <a:pt x="137" y="980"/>
                      <a:pt x="128" y="970"/>
                    </a:cubicBezTo>
                    <a:cubicBezTo>
                      <a:pt x="124" y="955"/>
                      <a:pt x="112" y="950"/>
                      <a:pt x="102" y="938"/>
                    </a:cubicBezTo>
                    <a:cubicBezTo>
                      <a:pt x="95" y="929"/>
                      <a:pt x="93" y="918"/>
                      <a:pt x="86" y="909"/>
                    </a:cubicBezTo>
                    <a:cubicBezTo>
                      <a:pt x="79" y="887"/>
                      <a:pt x="61" y="871"/>
                      <a:pt x="54" y="848"/>
                    </a:cubicBezTo>
                    <a:cubicBezTo>
                      <a:pt x="53" y="825"/>
                      <a:pt x="60" y="795"/>
                      <a:pt x="41" y="778"/>
                    </a:cubicBezTo>
                    <a:cubicBezTo>
                      <a:pt x="35" y="759"/>
                      <a:pt x="28" y="739"/>
                      <a:pt x="22" y="720"/>
                    </a:cubicBezTo>
                    <a:cubicBezTo>
                      <a:pt x="23" y="680"/>
                      <a:pt x="0" y="525"/>
                      <a:pt x="45" y="468"/>
                    </a:cubicBezTo>
                    <a:cubicBezTo>
                      <a:pt x="48" y="454"/>
                      <a:pt x="51" y="451"/>
                      <a:pt x="61" y="442"/>
                    </a:cubicBezTo>
                    <a:cubicBezTo>
                      <a:pt x="66" y="418"/>
                      <a:pt x="59" y="356"/>
                      <a:pt x="89" y="346"/>
                    </a:cubicBezTo>
                    <a:cubicBezTo>
                      <a:pt x="98" y="333"/>
                      <a:pt x="98" y="318"/>
                      <a:pt x="109" y="308"/>
                    </a:cubicBezTo>
                    <a:cubicBezTo>
                      <a:pt x="113" y="294"/>
                      <a:pt x="113" y="279"/>
                      <a:pt x="118" y="266"/>
                    </a:cubicBezTo>
                    <a:cubicBezTo>
                      <a:pt x="121" y="259"/>
                      <a:pt x="146" y="236"/>
                      <a:pt x="153" y="231"/>
                    </a:cubicBezTo>
                    <a:cubicBezTo>
                      <a:pt x="159" y="215"/>
                      <a:pt x="173" y="212"/>
                      <a:pt x="185" y="202"/>
                    </a:cubicBezTo>
                    <a:cubicBezTo>
                      <a:pt x="187" y="200"/>
                      <a:pt x="190" y="198"/>
                      <a:pt x="192" y="196"/>
                    </a:cubicBezTo>
                    <a:cubicBezTo>
                      <a:pt x="194" y="193"/>
                      <a:pt x="195" y="189"/>
                      <a:pt x="198" y="186"/>
                    </a:cubicBezTo>
                    <a:cubicBezTo>
                      <a:pt x="206" y="178"/>
                      <a:pt x="217" y="179"/>
                      <a:pt x="224" y="170"/>
                    </a:cubicBezTo>
                    <a:cubicBezTo>
                      <a:pt x="234" y="157"/>
                      <a:pt x="240" y="150"/>
                      <a:pt x="256" y="144"/>
                    </a:cubicBezTo>
                    <a:cubicBezTo>
                      <a:pt x="263" y="133"/>
                      <a:pt x="269" y="129"/>
                      <a:pt x="281" y="125"/>
                    </a:cubicBezTo>
                    <a:cubicBezTo>
                      <a:pt x="299" y="109"/>
                      <a:pt x="315" y="91"/>
                      <a:pt x="339" y="84"/>
                    </a:cubicBezTo>
                    <a:cubicBezTo>
                      <a:pt x="357" y="63"/>
                      <a:pt x="376" y="57"/>
                      <a:pt x="403" y="52"/>
                    </a:cubicBezTo>
                    <a:cubicBezTo>
                      <a:pt x="448" y="0"/>
                      <a:pt x="559" y="15"/>
                      <a:pt x="614" y="13"/>
                    </a:cubicBezTo>
                    <a:cubicBezTo>
                      <a:pt x="713" y="2"/>
                      <a:pt x="813" y="15"/>
                      <a:pt x="912" y="20"/>
                    </a:cubicBezTo>
                    <a:cubicBezTo>
                      <a:pt x="955" y="34"/>
                      <a:pt x="1013" y="31"/>
                      <a:pt x="1053" y="32"/>
                    </a:cubicBezTo>
                    <a:cubicBezTo>
                      <a:pt x="1064" y="37"/>
                      <a:pt x="1076" y="38"/>
                      <a:pt x="1088" y="42"/>
                    </a:cubicBezTo>
                    <a:cubicBezTo>
                      <a:pt x="1098" y="49"/>
                      <a:pt x="1108" y="54"/>
                      <a:pt x="1120" y="58"/>
                    </a:cubicBezTo>
                    <a:cubicBezTo>
                      <a:pt x="1144" y="74"/>
                      <a:pt x="1110" y="53"/>
                      <a:pt x="1145" y="68"/>
                    </a:cubicBezTo>
                    <a:cubicBezTo>
                      <a:pt x="1158" y="74"/>
                      <a:pt x="1167" y="86"/>
                      <a:pt x="1181" y="90"/>
                    </a:cubicBezTo>
                    <a:cubicBezTo>
                      <a:pt x="1193" y="98"/>
                      <a:pt x="1190" y="106"/>
                      <a:pt x="1200" y="116"/>
                    </a:cubicBezTo>
                    <a:cubicBezTo>
                      <a:pt x="1214" y="130"/>
                      <a:pt x="1246" y="133"/>
                      <a:pt x="1264" y="138"/>
                    </a:cubicBezTo>
                    <a:cubicBezTo>
                      <a:pt x="1274" y="155"/>
                      <a:pt x="1262" y="177"/>
                      <a:pt x="1283" y="183"/>
                    </a:cubicBezTo>
                    <a:cubicBezTo>
                      <a:pt x="1291" y="195"/>
                      <a:pt x="1304" y="200"/>
                      <a:pt x="1318" y="205"/>
                    </a:cubicBezTo>
                    <a:cubicBezTo>
                      <a:pt x="1319" y="236"/>
                      <a:pt x="1313" y="331"/>
                      <a:pt x="1341" y="359"/>
                    </a:cubicBezTo>
                    <a:cubicBezTo>
                      <a:pt x="1351" y="390"/>
                      <a:pt x="1341" y="424"/>
                      <a:pt x="1350" y="455"/>
                    </a:cubicBezTo>
                    <a:cubicBezTo>
                      <a:pt x="1353" y="476"/>
                      <a:pt x="1356" y="498"/>
                      <a:pt x="1360" y="519"/>
                    </a:cubicBezTo>
                    <a:cubicBezTo>
                      <a:pt x="1358" y="555"/>
                      <a:pt x="1363" y="565"/>
                      <a:pt x="1347" y="589"/>
                    </a:cubicBezTo>
                    <a:cubicBezTo>
                      <a:pt x="1344" y="635"/>
                      <a:pt x="1342" y="661"/>
                      <a:pt x="1344" y="708"/>
                    </a:cubicBezTo>
                    <a:cubicBezTo>
                      <a:pt x="1342" y="761"/>
                      <a:pt x="1358" y="806"/>
                      <a:pt x="1315" y="836"/>
                    </a:cubicBezTo>
                    <a:cubicBezTo>
                      <a:pt x="1304" y="853"/>
                      <a:pt x="1290" y="869"/>
                      <a:pt x="1277" y="884"/>
                    </a:cubicBezTo>
                    <a:cubicBezTo>
                      <a:pt x="1273" y="908"/>
                      <a:pt x="1268" y="934"/>
                      <a:pt x="1254" y="954"/>
                    </a:cubicBezTo>
                    <a:cubicBezTo>
                      <a:pt x="1251" y="965"/>
                      <a:pt x="1246" y="972"/>
                      <a:pt x="1238" y="980"/>
                    </a:cubicBezTo>
                    <a:cubicBezTo>
                      <a:pt x="1225" y="1020"/>
                      <a:pt x="1189" y="1055"/>
                      <a:pt x="1158" y="1082"/>
                    </a:cubicBezTo>
                    <a:cubicBezTo>
                      <a:pt x="1150" y="1107"/>
                      <a:pt x="1147" y="1106"/>
                      <a:pt x="1123" y="1117"/>
                    </a:cubicBezTo>
                    <a:cubicBezTo>
                      <a:pt x="1108" y="1134"/>
                      <a:pt x="1083" y="1148"/>
                      <a:pt x="1062" y="1156"/>
                    </a:cubicBezTo>
                    <a:cubicBezTo>
                      <a:pt x="1036" y="1196"/>
                      <a:pt x="987" y="1189"/>
                      <a:pt x="944" y="1191"/>
                    </a:cubicBezTo>
                    <a:cubicBezTo>
                      <a:pt x="936" y="1192"/>
                      <a:pt x="928" y="1191"/>
                      <a:pt x="921" y="1194"/>
                    </a:cubicBezTo>
                    <a:cubicBezTo>
                      <a:pt x="914" y="1197"/>
                      <a:pt x="910" y="1207"/>
                      <a:pt x="902" y="1207"/>
                    </a:cubicBezTo>
                    <a:cubicBezTo>
                      <a:pt x="871" y="1208"/>
                      <a:pt x="840" y="1209"/>
                      <a:pt x="809" y="1210"/>
                    </a:cubicBezTo>
                    <a:cubicBezTo>
                      <a:pt x="790" y="1215"/>
                      <a:pt x="776" y="1217"/>
                      <a:pt x="755" y="1220"/>
                    </a:cubicBezTo>
                    <a:cubicBezTo>
                      <a:pt x="661" y="1219"/>
                      <a:pt x="567" y="1219"/>
                      <a:pt x="473" y="1216"/>
                    </a:cubicBezTo>
                    <a:cubicBezTo>
                      <a:pt x="417" y="1214"/>
                      <a:pt x="369" y="1175"/>
                      <a:pt x="320" y="1159"/>
                    </a:cubicBezTo>
                    <a:cubicBezTo>
                      <a:pt x="307" y="1146"/>
                      <a:pt x="277" y="1141"/>
                      <a:pt x="269" y="1133"/>
                    </a:cubicBezTo>
                    <a:cubicBezTo>
                      <a:pt x="268" y="1132"/>
                      <a:pt x="269" y="1129"/>
                      <a:pt x="269" y="1127"/>
                    </a:cubicBezTo>
                    <a:close/>
                  </a:path>
                </a:pathLst>
              </a:custGeom>
              <a:solidFill>
                <a:srgbClr val="FFC1C1"/>
              </a:solidFill>
              <a:ln w="19050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37" name="Freeform 187"/>
              <p:cNvSpPr>
                <a:spLocks/>
              </p:cNvSpPr>
              <p:nvPr/>
            </p:nvSpPr>
            <p:spPr bwMode="auto">
              <a:xfrm>
                <a:off x="363" y="603"/>
                <a:ext cx="382" cy="310"/>
              </a:xfrm>
              <a:custGeom>
                <a:avLst/>
                <a:gdLst>
                  <a:gd name="T0" fmla="*/ 8 w 500"/>
                  <a:gd name="T1" fmla="*/ 173 h 445"/>
                  <a:gd name="T2" fmla="*/ 0 w 500"/>
                  <a:gd name="T3" fmla="*/ 159 h 445"/>
                  <a:gd name="T4" fmla="*/ 18 w 500"/>
                  <a:gd name="T5" fmla="*/ 95 h 445"/>
                  <a:gd name="T6" fmla="*/ 21 w 500"/>
                  <a:gd name="T7" fmla="*/ 90 h 445"/>
                  <a:gd name="T8" fmla="*/ 22 w 500"/>
                  <a:gd name="T9" fmla="*/ 78 h 445"/>
                  <a:gd name="T10" fmla="*/ 53 w 500"/>
                  <a:gd name="T11" fmla="*/ 47 h 445"/>
                  <a:gd name="T12" fmla="*/ 77 w 500"/>
                  <a:gd name="T13" fmla="*/ 31 h 445"/>
                  <a:gd name="T14" fmla="*/ 103 w 500"/>
                  <a:gd name="T15" fmla="*/ 18 h 445"/>
                  <a:gd name="T16" fmla="*/ 136 w 500"/>
                  <a:gd name="T17" fmla="*/ 1 h 445"/>
                  <a:gd name="T18" fmla="*/ 305 w 500"/>
                  <a:gd name="T19" fmla="*/ 11 h 445"/>
                  <a:gd name="T20" fmla="*/ 325 w 500"/>
                  <a:gd name="T21" fmla="*/ 40 h 445"/>
                  <a:gd name="T22" fmla="*/ 342 w 500"/>
                  <a:gd name="T23" fmla="*/ 47 h 445"/>
                  <a:gd name="T24" fmla="*/ 356 w 500"/>
                  <a:gd name="T25" fmla="*/ 56 h 445"/>
                  <a:gd name="T26" fmla="*/ 371 w 500"/>
                  <a:gd name="T27" fmla="*/ 85 h 445"/>
                  <a:gd name="T28" fmla="*/ 367 w 500"/>
                  <a:gd name="T29" fmla="*/ 189 h 445"/>
                  <a:gd name="T30" fmla="*/ 356 w 500"/>
                  <a:gd name="T31" fmla="*/ 207 h 445"/>
                  <a:gd name="T32" fmla="*/ 342 w 500"/>
                  <a:gd name="T33" fmla="*/ 232 h 445"/>
                  <a:gd name="T34" fmla="*/ 338 w 500"/>
                  <a:gd name="T35" fmla="*/ 242 h 445"/>
                  <a:gd name="T36" fmla="*/ 326 w 500"/>
                  <a:gd name="T37" fmla="*/ 249 h 445"/>
                  <a:gd name="T38" fmla="*/ 312 w 500"/>
                  <a:gd name="T39" fmla="*/ 264 h 445"/>
                  <a:gd name="T40" fmla="*/ 306 w 500"/>
                  <a:gd name="T41" fmla="*/ 269 h 445"/>
                  <a:gd name="T42" fmla="*/ 290 w 500"/>
                  <a:gd name="T43" fmla="*/ 286 h 445"/>
                  <a:gd name="T44" fmla="*/ 235 w 500"/>
                  <a:gd name="T45" fmla="*/ 301 h 445"/>
                  <a:gd name="T46" fmla="*/ 125 w 500"/>
                  <a:gd name="T47" fmla="*/ 299 h 445"/>
                  <a:gd name="T48" fmla="*/ 108 w 500"/>
                  <a:gd name="T49" fmla="*/ 290 h 445"/>
                  <a:gd name="T50" fmla="*/ 70 w 500"/>
                  <a:gd name="T51" fmla="*/ 268 h 445"/>
                  <a:gd name="T52" fmla="*/ 55 w 500"/>
                  <a:gd name="T53" fmla="*/ 254 h 445"/>
                  <a:gd name="T54" fmla="*/ 21 w 500"/>
                  <a:gd name="T55" fmla="*/ 212 h 445"/>
                  <a:gd name="T56" fmla="*/ 8 w 500"/>
                  <a:gd name="T57" fmla="*/ 173 h 445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w 500"/>
                  <a:gd name="T88" fmla="*/ 0 h 445"/>
                  <a:gd name="T89" fmla="*/ 500 w 500"/>
                  <a:gd name="T90" fmla="*/ 445 h 445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T87" t="T88" r="T89" b="T90"/>
                <a:pathLst>
                  <a:path w="500" h="445">
                    <a:moveTo>
                      <a:pt x="10" y="249"/>
                    </a:moveTo>
                    <a:cubicBezTo>
                      <a:pt x="5" y="242"/>
                      <a:pt x="3" y="236"/>
                      <a:pt x="0" y="228"/>
                    </a:cubicBezTo>
                    <a:cubicBezTo>
                      <a:pt x="4" y="194"/>
                      <a:pt x="1" y="162"/>
                      <a:pt x="24" y="136"/>
                    </a:cubicBezTo>
                    <a:cubicBezTo>
                      <a:pt x="25" y="134"/>
                      <a:pt x="26" y="131"/>
                      <a:pt x="27" y="129"/>
                    </a:cubicBezTo>
                    <a:cubicBezTo>
                      <a:pt x="28" y="123"/>
                      <a:pt x="27" y="117"/>
                      <a:pt x="29" y="112"/>
                    </a:cubicBezTo>
                    <a:cubicBezTo>
                      <a:pt x="31" y="104"/>
                      <a:pt x="63" y="77"/>
                      <a:pt x="70" y="67"/>
                    </a:cubicBezTo>
                    <a:cubicBezTo>
                      <a:pt x="74" y="53"/>
                      <a:pt x="89" y="50"/>
                      <a:pt x="101" y="45"/>
                    </a:cubicBezTo>
                    <a:cubicBezTo>
                      <a:pt x="106" y="28"/>
                      <a:pt x="120" y="30"/>
                      <a:pt x="135" y="26"/>
                    </a:cubicBezTo>
                    <a:cubicBezTo>
                      <a:pt x="150" y="15"/>
                      <a:pt x="160" y="7"/>
                      <a:pt x="178" y="2"/>
                    </a:cubicBezTo>
                    <a:cubicBezTo>
                      <a:pt x="408" y="4"/>
                      <a:pt x="304" y="0"/>
                      <a:pt x="399" y="16"/>
                    </a:cubicBezTo>
                    <a:cubicBezTo>
                      <a:pt x="414" y="27"/>
                      <a:pt x="415" y="44"/>
                      <a:pt x="425" y="57"/>
                    </a:cubicBezTo>
                    <a:cubicBezTo>
                      <a:pt x="430" y="63"/>
                      <a:pt x="440" y="65"/>
                      <a:pt x="447" y="67"/>
                    </a:cubicBezTo>
                    <a:cubicBezTo>
                      <a:pt x="452" y="76"/>
                      <a:pt x="458" y="75"/>
                      <a:pt x="466" y="81"/>
                    </a:cubicBezTo>
                    <a:cubicBezTo>
                      <a:pt x="470" y="97"/>
                      <a:pt x="473" y="110"/>
                      <a:pt x="485" y="122"/>
                    </a:cubicBezTo>
                    <a:cubicBezTo>
                      <a:pt x="499" y="169"/>
                      <a:pt x="500" y="225"/>
                      <a:pt x="480" y="271"/>
                    </a:cubicBezTo>
                    <a:cubicBezTo>
                      <a:pt x="478" y="286"/>
                      <a:pt x="479" y="290"/>
                      <a:pt x="466" y="297"/>
                    </a:cubicBezTo>
                    <a:cubicBezTo>
                      <a:pt x="459" y="307"/>
                      <a:pt x="453" y="321"/>
                      <a:pt x="447" y="333"/>
                    </a:cubicBezTo>
                    <a:cubicBezTo>
                      <a:pt x="445" y="338"/>
                      <a:pt x="446" y="344"/>
                      <a:pt x="442" y="348"/>
                    </a:cubicBezTo>
                    <a:cubicBezTo>
                      <a:pt x="438" y="352"/>
                      <a:pt x="427" y="357"/>
                      <a:pt x="427" y="357"/>
                    </a:cubicBezTo>
                    <a:cubicBezTo>
                      <a:pt x="419" y="370"/>
                      <a:pt x="425" y="362"/>
                      <a:pt x="408" y="379"/>
                    </a:cubicBezTo>
                    <a:cubicBezTo>
                      <a:pt x="406" y="381"/>
                      <a:pt x="401" y="386"/>
                      <a:pt x="401" y="386"/>
                    </a:cubicBezTo>
                    <a:cubicBezTo>
                      <a:pt x="397" y="400"/>
                      <a:pt x="389" y="401"/>
                      <a:pt x="379" y="410"/>
                    </a:cubicBezTo>
                    <a:cubicBezTo>
                      <a:pt x="348" y="437"/>
                      <a:pt x="369" y="428"/>
                      <a:pt x="307" y="432"/>
                    </a:cubicBezTo>
                    <a:cubicBezTo>
                      <a:pt x="261" y="445"/>
                      <a:pt x="209" y="443"/>
                      <a:pt x="163" y="429"/>
                    </a:cubicBezTo>
                    <a:cubicBezTo>
                      <a:pt x="156" y="424"/>
                      <a:pt x="149" y="423"/>
                      <a:pt x="142" y="417"/>
                    </a:cubicBezTo>
                    <a:cubicBezTo>
                      <a:pt x="125" y="403"/>
                      <a:pt x="112" y="389"/>
                      <a:pt x="91" y="384"/>
                    </a:cubicBezTo>
                    <a:cubicBezTo>
                      <a:pt x="86" y="374"/>
                      <a:pt x="79" y="373"/>
                      <a:pt x="72" y="364"/>
                    </a:cubicBezTo>
                    <a:cubicBezTo>
                      <a:pt x="56" y="343"/>
                      <a:pt x="49" y="320"/>
                      <a:pt x="27" y="304"/>
                    </a:cubicBezTo>
                    <a:cubicBezTo>
                      <a:pt x="18" y="282"/>
                      <a:pt x="10" y="275"/>
                      <a:pt x="10" y="249"/>
                    </a:cubicBezTo>
                    <a:close/>
                  </a:path>
                </a:pathLst>
              </a:custGeom>
              <a:solidFill>
                <a:srgbClr val="A6A6A6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</p:grpSp>
        <p:sp>
          <p:nvSpPr>
            <p:cNvPr id="134" name="Oval 133"/>
            <p:cNvSpPr/>
            <p:nvPr/>
          </p:nvSpPr>
          <p:spPr>
            <a:xfrm>
              <a:off x="6867360" y="4619988"/>
              <a:ext cx="228600" cy="228600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5" name="5-Point Star 134"/>
            <p:cNvSpPr/>
            <p:nvPr/>
          </p:nvSpPr>
          <p:spPr>
            <a:xfrm>
              <a:off x="6524827" y="4619789"/>
              <a:ext cx="201217" cy="201217"/>
            </a:xfrm>
            <a:prstGeom prst="star5">
              <a:avLst/>
            </a:prstGeom>
            <a:solidFill>
              <a:srgbClr val="FF00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38" name="Group 99"/>
          <p:cNvGrpSpPr/>
          <p:nvPr/>
        </p:nvGrpSpPr>
        <p:grpSpPr>
          <a:xfrm>
            <a:off x="7031514" y="5503879"/>
            <a:ext cx="720080" cy="687951"/>
            <a:chOff x="6232400" y="4246016"/>
            <a:chExt cx="987288" cy="903975"/>
          </a:xfrm>
        </p:grpSpPr>
        <p:grpSp>
          <p:nvGrpSpPr>
            <p:cNvPr id="139" name="Group 193"/>
            <p:cNvGrpSpPr>
              <a:grpSpLocks/>
            </p:cNvGrpSpPr>
            <p:nvPr/>
          </p:nvGrpSpPr>
          <p:grpSpPr bwMode="auto">
            <a:xfrm>
              <a:off x="6232400" y="4246016"/>
              <a:ext cx="987288" cy="903975"/>
              <a:chOff x="311" y="500"/>
              <a:chExt cx="474" cy="434"/>
            </a:xfrm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grpSpPr>
          <p:sp>
            <p:nvSpPr>
              <p:cNvPr id="142" name="Freeform 186"/>
              <p:cNvSpPr>
                <a:spLocks/>
              </p:cNvSpPr>
              <p:nvPr/>
            </p:nvSpPr>
            <p:spPr bwMode="auto">
              <a:xfrm>
                <a:off x="311" y="500"/>
                <a:ext cx="474" cy="434"/>
              </a:xfrm>
              <a:custGeom>
                <a:avLst/>
                <a:gdLst>
                  <a:gd name="T0" fmla="*/ 94 w 1363"/>
                  <a:gd name="T1" fmla="*/ 401 h 1220"/>
                  <a:gd name="T2" fmla="*/ 74 w 1363"/>
                  <a:gd name="T3" fmla="*/ 384 h 1220"/>
                  <a:gd name="T4" fmla="*/ 61 w 1363"/>
                  <a:gd name="T5" fmla="*/ 371 h 1220"/>
                  <a:gd name="T6" fmla="*/ 50 w 1363"/>
                  <a:gd name="T7" fmla="*/ 355 h 1220"/>
                  <a:gd name="T8" fmla="*/ 45 w 1363"/>
                  <a:gd name="T9" fmla="*/ 345 h 1220"/>
                  <a:gd name="T10" fmla="*/ 35 w 1363"/>
                  <a:gd name="T11" fmla="*/ 334 h 1220"/>
                  <a:gd name="T12" fmla="*/ 30 w 1363"/>
                  <a:gd name="T13" fmla="*/ 323 h 1220"/>
                  <a:gd name="T14" fmla="*/ 19 w 1363"/>
                  <a:gd name="T15" fmla="*/ 302 h 1220"/>
                  <a:gd name="T16" fmla="*/ 14 w 1363"/>
                  <a:gd name="T17" fmla="*/ 277 h 1220"/>
                  <a:gd name="T18" fmla="*/ 8 w 1363"/>
                  <a:gd name="T19" fmla="*/ 256 h 1220"/>
                  <a:gd name="T20" fmla="*/ 16 w 1363"/>
                  <a:gd name="T21" fmla="*/ 166 h 1220"/>
                  <a:gd name="T22" fmla="*/ 21 w 1363"/>
                  <a:gd name="T23" fmla="*/ 157 h 1220"/>
                  <a:gd name="T24" fmla="*/ 31 w 1363"/>
                  <a:gd name="T25" fmla="*/ 123 h 1220"/>
                  <a:gd name="T26" fmla="*/ 38 w 1363"/>
                  <a:gd name="T27" fmla="*/ 110 h 1220"/>
                  <a:gd name="T28" fmla="*/ 41 w 1363"/>
                  <a:gd name="T29" fmla="*/ 95 h 1220"/>
                  <a:gd name="T30" fmla="*/ 53 w 1363"/>
                  <a:gd name="T31" fmla="*/ 82 h 1220"/>
                  <a:gd name="T32" fmla="*/ 64 w 1363"/>
                  <a:gd name="T33" fmla="*/ 72 h 1220"/>
                  <a:gd name="T34" fmla="*/ 67 w 1363"/>
                  <a:gd name="T35" fmla="*/ 70 h 1220"/>
                  <a:gd name="T36" fmla="*/ 69 w 1363"/>
                  <a:gd name="T37" fmla="*/ 66 h 1220"/>
                  <a:gd name="T38" fmla="*/ 78 w 1363"/>
                  <a:gd name="T39" fmla="*/ 60 h 1220"/>
                  <a:gd name="T40" fmla="*/ 89 w 1363"/>
                  <a:gd name="T41" fmla="*/ 51 h 1220"/>
                  <a:gd name="T42" fmla="*/ 98 w 1363"/>
                  <a:gd name="T43" fmla="*/ 44 h 1220"/>
                  <a:gd name="T44" fmla="*/ 118 w 1363"/>
                  <a:gd name="T45" fmla="*/ 30 h 1220"/>
                  <a:gd name="T46" fmla="*/ 140 w 1363"/>
                  <a:gd name="T47" fmla="*/ 18 h 1220"/>
                  <a:gd name="T48" fmla="*/ 214 w 1363"/>
                  <a:gd name="T49" fmla="*/ 5 h 1220"/>
                  <a:gd name="T50" fmla="*/ 317 w 1363"/>
                  <a:gd name="T51" fmla="*/ 7 h 1220"/>
                  <a:gd name="T52" fmla="*/ 366 w 1363"/>
                  <a:gd name="T53" fmla="*/ 11 h 1220"/>
                  <a:gd name="T54" fmla="*/ 378 w 1363"/>
                  <a:gd name="T55" fmla="*/ 15 h 1220"/>
                  <a:gd name="T56" fmla="*/ 389 w 1363"/>
                  <a:gd name="T57" fmla="*/ 21 h 1220"/>
                  <a:gd name="T58" fmla="*/ 398 w 1363"/>
                  <a:gd name="T59" fmla="*/ 24 h 1220"/>
                  <a:gd name="T60" fmla="*/ 411 w 1363"/>
                  <a:gd name="T61" fmla="*/ 32 h 1220"/>
                  <a:gd name="T62" fmla="*/ 417 w 1363"/>
                  <a:gd name="T63" fmla="*/ 41 h 1220"/>
                  <a:gd name="T64" fmla="*/ 440 w 1363"/>
                  <a:gd name="T65" fmla="*/ 49 h 1220"/>
                  <a:gd name="T66" fmla="*/ 446 w 1363"/>
                  <a:gd name="T67" fmla="*/ 65 h 1220"/>
                  <a:gd name="T68" fmla="*/ 458 w 1363"/>
                  <a:gd name="T69" fmla="*/ 73 h 1220"/>
                  <a:gd name="T70" fmla="*/ 466 w 1363"/>
                  <a:gd name="T71" fmla="*/ 128 h 1220"/>
                  <a:gd name="T72" fmla="*/ 469 w 1363"/>
                  <a:gd name="T73" fmla="*/ 162 h 1220"/>
                  <a:gd name="T74" fmla="*/ 473 w 1363"/>
                  <a:gd name="T75" fmla="*/ 185 h 1220"/>
                  <a:gd name="T76" fmla="*/ 468 w 1363"/>
                  <a:gd name="T77" fmla="*/ 210 h 1220"/>
                  <a:gd name="T78" fmla="*/ 467 w 1363"/>
                  <a:gd name="T79" fmla="*/ 252 h 1220"/>
                  <a:gd name="T80" fmla="*/ 457 w 1363"/>
                  <a:gd name="T81" fmla="*/ 297 h 1220"/>
                  <a:gd name="T82" fmla="*/ 444 w 1363"/>
                  <a:gd name="T83" fmla="*/ 314 h 1220"/>
                  <a:gd name="T84" fmla="*/ 436 w 1363"/>
                  <a:gd name="T85" fmla="*/ 339 h 1220"/>
                  <a:gd name="T86" fmla="*/ 431 w 1363"/>
                  <a:gd name="T87" fmla="*/ 349 h 1220"/>
                  <a:gd name="T88" fmla="*/ 403 w 1363"/>
                  <a:gd name="T89" fmla="*/ 385 h 1220"/>
                  <a:gd name="T90" fmla="*/ 391 w 1363"/>
                  <a:gd name="T91" fmla="*/ 397 h 1220"/>
                  <a:gd name="T92" fmla="*/ 369 w 1363"/>
                  <a:gd name="T93" fmla="*/ 411 h 1220"/>
                  <a:gd name="T94" fmla="*/ 328 w 1363"/>
                  <a:gd name="T95" fmla="*/ 424 h 1220"/>
                  <a:gd name="T96" fmla="*/ 320 w 1363"/>
                  <a:gd name="T97" fmla="*/ 425 h 1220"/>
                  <a:gd name="T98" fmla="*/ 314 w 1363"/>
                  <a:gd name="T99" fmla="*/ 429 h 1220"/>
                  <a:gd name="T100" fmla="*/ 281 w 1363"/>
                  <a:gd name="T101" fmla="*/ 430 h 1220"/>
                  <a:gd name="T102" fmla="*/ 263 w 1363"/>
                  <a:gd name="T103" fmla="*/ 434 h 1220"/>
                  <a:gd name="T104" fmla="*/ 164 w 1363"/>
                  <a:gd name="T105" fmla="*/ 433 h 1220"/>
                  <a:gd name="T106" fmla="*/ 111 w 1363"/>
                  <a:gd name="T107" fmla="*/ 412 h 1220"/>
                  <a:gd name="T108" fmla="*/ 94 w 1363"/>
                  <a:gd name="T109" fmla="*/ 403 h 1220"/>
                  <a:gd name="T110" fmla="*/ 94 w 1363"/>
                  <a:gd name="T111" fmla="*/ 401 h 1220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w 1363"/>
                  <a:gd name="T169" fmla="*/ 0 h 1220"/>
                  <a:gd name="T170" fmla="*/ 1363 w 1363"/>
                  <a:gd name="T171" fmla="*/ 1220 h 1220"/>
                </a:gdLst>
                <a:ahLst/>
                <a:cxnLst>
                  <a:cxn ang="T112">
                    <a:pos x="T0" y="T1"/>
                  </a:cxn>
                  <a:cxn ang="T113">
                    <a:pos x="T2" y="T3"/>
                  </a:cxn>
                  <a:cxn ang="T114">
                    <a:pos x="T4" y="T5"/>
                  </a:cxn>
                  <a:cxn ang="T115">
                    <a:pos x="T6" y="T7"/>
                  </a:cxn>
                  <a:cxn ang="T116">
                    <a:pos x="T8" y="T9"/>
                  </a:cxn>
                  <a:cxn ang="T117">
                    <a:pos x="T10" y="T11"/>
                  </a:cxn>
                  <a:cxn ang="T118">
                    <a:pos x="T12" y="T13"/>
                  </a:cxn>
                  <a:cxn ang="T119">
                    <a:pos x="T14" y="T15"/>
                  </a:cxn>
                  <a:cxn ang="T120">
                    <a:pos x="T16" y="T17"/>
                  </a:cxn>
                  <a:cxn ang="T121">
                    <a:pos x="T18" y="T19"/>
                  </a:cxn>
                  <a:cxn ang="T122">
                    <a:pos x="T20" y="T21"/>
                  </a:cxn>
                  <a:cxn ang="T123">
                    <a:pos x="T22" y="T23"/>
                  </a:cxn>
                  <a:cxn ang="T124">
                    <a:pos x="T24" y="T25"/>
                  </a:cxn>
                  <a:cxn ang="T125">
                    <a:pos x="T26" y="T27"/>
                  </a:cxn>
                  <a:cxn ang="T126">
                    <a:pos x="T28" y="T29"/>
                  </a:cxn>
                  <a:cxn ang="T127">
                    <a:pos x="T30" y="T31"/>
                  </a:cxn>
                  <a:cxn ang="T128">
                    <a:pos x="T32" y="T33"/>
                  </a:cxn>
                  <a:cxn ang="T129">
                    <a:pos x="T34" y="T35"/>
                  </a:cxn>
                  <a:cxn ang="T130">
                    <a:pos x="T36" y="T37"/>
                  </a:cxn>
                  <a:cxn ang="T131">
                    <a:pos x="T38" y="T39"/>
                  </a:cxn>
                  <a:cxn ang="T132">
                    <a:pos x="T40" y="T41"/>
                  </a:cxn>
                  <a:cxn ang="T133">
                    <a:pos x="T42" y="T43"/>
                  </a:cxn>
                  <a:cxn ang="T134">
                    <a:pos x="T44" y="T45"/>
                  </a:cxn>
                  <a:cxn ang="T135">
                    <a:pos x="T46" y="T47"/>
                  </a:cxn>
                  <a:cxn ang="T136">
                    <a:pos x="T48" y="T49"/>
                  </a:cxn>
                  <a:cxn ang="T137">
                    <a:pos x="T50" y="T51"/>
                  </a:cxn>
                  <a:cxn ang="T138">
                    <a:pos x="T52" y="T53"/>
                  </a:cxn>
                  <a:cxn ang="T139">
                    <a:pos x="T54" y="T55"/>
                  </a:cxn>
                  <a:cxn ang="T140">
                    <a:pos x="T56" y="T57"/>
                  </a:cxn>
                  <a:cxn ang="T141">
                    <a:pos x="T58" y="T59"/>
                  </a:cxn>
                  <a:cxn ang="T142">
                    <a:pos x="T60" y="T61"/>
                  </a:cxn>
                  <a:cxn ang="T143">
                    <a:pos x="T62" y="T63"/>
                  </a:cxn>
                  <a:cxn ang="T144">
                    <a:pos x="T64" y="T65"/>
                  </a:cxn>
                  <a:cxn ang="T145">
                    <a:pos x="T66" y="T67"/>
                  </a:cxn>
                  <a:cxn ang="T146">
                    <a:pos x="T68" y="T69"/>
                  </a:cxn>
                  <a:cxn ang="T147">
                    <a:pos x="T70" y="T71"/>
                  </a:cxn>
                  <a:cxn ang="T148">
                    <a:pos x="T72" y="T73"/>
                  </a:cxn>
                  <a:cxn ang="T149">
                    <a:pos x="T74" y="T75"/>
                  </a:cxn>
                  <a:cxn ang="T150">
                    <a:pos x="T76" y="T77"/>
                  </a:cxn>
                  <a:cxn ang="T151">
                    <a:pos x="T78" y="T79"/>
                  </a:cxn>
                  <a:cxn ang="T152">
                    <a:pos x="T80" y="T81"/>
                  </a:cxn>
                  <a:cxn ang="T153">
                    <a:pos x="T82" y="T83"/>
                  </a:cxn>
                  <a:cxn ang="T154">
                    <a:pos x="T84" y="T85"/>
                  </a:cxn>
                  <a:cxn ang="T155">
                    <a:pos x="T86" y="T87"/>
                  </a:cxn>
                  <a:cxn ang="T156">
                    <a:pos x="T88" y="T89"/>
                  </a:cxn>
                  <a:cxn ang="T157">
                    <a:pos x="T90" y="T91"/>
                  </a:cxn>
                  <a:cxn ang="T158">
                    <a:pos x="T92" y="T93"/>
                  </a:cxn>
                  <a:cxn ang="T159">
                    <a:pos x="T94" y="T95"/>
                  </a:cxn>
                  <a:cxn ang="T160">
                    <a:pos x="T96" y="T97"/>
                  </a:cxn>
                  <a:cxn ang="T161">
                    <a:pos x="T98" y="T99"/>
                  </a:cxn>
                  <a:cxn ang="T162">
                    <a:pos x="T100" y="T101"/>
                  </a:cxn>
                  <a:cxn ang="T163">
                    <a:pos x="T102" y="T103"/>
                  </a:cxn>
                  <a:cxn ang="T164">
                    <a:pos x="T104" y="T105"/>
                  </a:cxn>
                  <a:cxn ang="T165">
                    <a:pos x="T106" y="T107"/>
                  </a:cxn>
                  <a:cxn ang="T166">
                    <a:pos x="T108" y="T109"/>
                  </a:cxn>
                  <a:cxn ang="T167">
                    <a:pos x="T110" y="T111"/>
                  </a:cxn>
                </a:cxnLst>
                <a:rect l="T168" t="T169" r="T170" b="T171"/>
                <a:pathLst>
                  <a:path w="1363" h="1220">
                    <a:moveTo>
                      <a:pt x="269" y="1127"/>
                    </a:moveTo>
                    <a:cubicBezTo>
                      <a:pt x="252" y="1110"/>
                      <a:pt x="231" y="1096"/>
                      <a:pt x="214" y="1079"/>
                    </a:cubicBezTo>
                    <a:cubicBezTo>
                      <a:pt x="201" y="1066"/>
                      <a:pt x="192" y="1055"/>
                      <a:pt x="176" y="1044"/>
                    </a:cubicBezTo>
                    <a:cubicBezTo>
                      <a:pt x="166" y="1030"/>
                      <a:pt x="158" y="1008"/>
                      <a:pt x="144" y="999"/>
                    </a:cubicBezTo>
                    <a:cubicBezTo>
                      <a:pt x="140" y="986"/>
                      <a:pt x="137" y="980"/>
                      <a:pt x="128" y="970"/>
                    </a:cubicBezTo>
                    <a:cubicBezTo>
                      <a:pt x="124" y="955"/>
                      <a:pt x="112" y="950"/>
                      <a:pt x="102" y="938"/>
                    </a:cubicBezTo>
                    <a:cubicBezTo>
                      <a:pt x="95" y="929"/>
                      <a:pt x="93" y="918"/>
                      <a:pt x="86" y="909"/>
                    </a:cubicBezTo>
                    <a:cubicBezTo>
                      <a:pt x="79" y="887"/>
                      <a:pt x="61" y="871"/>
                      <a:pt x="54" y="848"/>
                    </a:cubicBezTo>
                    <a:cubicBezTo>
                      <a:pt x="53" y="825"/>
                      <a:pt x="60" y="795"/>
                      <a:pt x="41" y="778"/>
                    </a:cubicBezTo>
                    <a:cubicBezTo>
                      <a:pt x="35" y="759"/>
                      <a:pt x="28" y="739"/>
                      <a:pt x="22" y="720"/>
                    </a:cubicBezTo>
                    <a:cubicBezTo>
                      <a:pt x="23" y="680"/>
                      <a:pt x="0" y="525"/>
                      <a:pt x="45" y="468"/>
                    </a:cubicBezTo>
                    <a:cubicBezTo>
                      <a:pt x="48" y="454"/>
                      <a:pt x="51" y="451"/>
                      <a:pt x="61" y="442"/>
                    </a:cubicBezTo>
                    <a:cubicBezTo>
                      <a:pt x="66" y="418"/>
                      <a:pt x="59" y="356"/>
                      <a:pt x="89" y="346"/>
                    </a:cubicBezTo>
                    <a:cubicBezTo>
                      <a:pt x="98" y="333"/>
                      <a:pt x="98" y="318"/>
                      <a:pt x="109" y="308"/>
                    </a:cubicBezTo>
                    <a:cubicBezTo>
                      <a:pt x="113" y="294"/>
                      <a:pt x="113" y="279"/>
                      <a:pt x="118" y="266"/>
                    </a:cubicBezTo>
                    <a:cubicBezTo>
                      <a:pt x="121" y="259"/>
                      <a:pt x="146" y="236"/>
                      <a:pt x="153" y="231"/>
                    </a:cubicBezTo>
                    <a:cubicBezTo>
                      <a:pt x="159" y="215"/>
                      <a:pt x="173" y="212"/>
                      <a:pt x="185" y="202"/>
                    </a:cubicBezTo>
                    <a:cubicBezTo>
                      <a:pt x="187" y="200"/>
                      <a:pt x="190" y="198"/>
                      <a:pt x="192" y="196"/>
                    </a:cubicBezTo>
                    <a:cubicBezTo>
                      <a:pt x="194" y="193"/>
                      <a:pt x="195" y="189"/>
                      <a:pt x="198" y="186"/>
                    </a:cubicBezTo>
                    <a:cubicBezTo>
                      <a:pt x="206" y="178"/>
                      <a:pt x="217" y="179"/>
                      <a:pt x="224" y="170"/>
                    </a:cubicBezTo>
                    <a:cubicBezTo>
                      <a:pt x="234" y="157"/>
                      <a:pt x="240" y="150"/>
                      <a:pt x="256" y="144"/>
                    </a:cubicBezTo>
                    <a:cubicBezTo>
                      <a:pt x="263" y="133"/>
                      <a:pt x="269" y="129"/>
                      <a:pt x="281" y="125"/>
                    </a:cubicBezTo>
                    <a:cubicBezTo>
                      <a:pt x="299" y="109"/>
                      <a:pt x="315" y="91"/>
                      <a:pt x="339" y="84"/>
                    </a:cubicBezTo>
                    <a:cubicBezTo>
                      <a:pt x="357" y="63"/>
                      <a:pt x="376" y="57"/>
                      <a:pt x="403" y="52"/>
                    </a:cubicBezTo>
                    <a:cubicBezTo>
                      <a:pt x="448" y="0"/>
                      <a:pt x="559" y="15"/>
                      <a:pt x="614" y="13"/>
                    </a:cubicBezTo>
                    <a:cubicBezTo>
                      <a:pt x="713" y="2"/>
                      <a:pt x="813" y="15"/>
                      <a:pt x="912" y="20"/>
                    </a:cubicBezTo>
                    <a:cubicBezTo>
                      <a:pt x="955" y="34"/>
                      <a:pt x="1013" y="31"/>
                      <a:pt x="1053" y="32"/>
                    </a:cubicBezTo>
                    <a:cubicBezTo>
                      <a:pt x="1064" y="37"/>
                      <a:pt x="1076" y="38"/>
                      <a:pt x="1088" y="42"/>
                    </a:cubicBezTo>
                    <a:cubicBezTo>
                      <a:pt x="1098" y="49"/>
                      <a:pt x="1108" y="54"/>
                      <a:pt x="1120" y="58"/>
                    </a:cubicBezTo>
                    <a:cubicBezTo>
                      <a:pt x="1144" y="74"/>
                      <a:pt x="1110" y="53"/>
                      <a:pt x="1145" y="68"/>
                    </a:cubicBezTo>
                    <a:cubicBezTo>
                      <a:pt x="1158" y="74"/>
                      <a:pt x="1167" y="86"/>
                      <a:pt x="1181" y="90"/>
                    </a:cubicBezTo>
                    <a:cubicBezTo>
                      <a:pt x="1193" y="98"/>
                      <a:pt x="1190" y="106"/>
                      <a:pt x="1200" y="116"/>
                    </a:cubicBezTo>
                    <a:cubicBezTo>
                      <a:pt x="1214" y="130"/>
                      <a:pt x="1246" y="133"/>
                      <a:pt x="1264" y="138"/>
                    </a:cubicBezTo>
                    <a:cubicBezTo>
                      <a:pt x="1274" y="155"/>
                      <a:pt x="1262" y="177"/>
                      <a:pt x="1283" y="183"/>
                    </a:cubicBezTo>
                    <a:cubicBezTo>
                      <a:pt x="1291" y="195"/>
                      <a:pt x="1304" y="200"/>
                      <a:pt x="1318" y="205"/>
                    </a:cubicBezTo>
                    <a:cubicBezTo>
                      <a:pt x="1319" y="236"/>
                      <a:pt x="1313" y="331"/>
                      <a:pt x="1341" y="359"/>
                    </a:cubicBezTo>
                    <a:cubicBezTo>
                      <a:pt x="1351" y="390"/>
                      <a:pt x="1341" y="424"/>
                      <a:pt x="1350" y="455"/>
                    </a:cubicBezTo>
                    <a:cubicBezTo>
                      <a:pt x="1353" y="476"/>
                      <a:pt x="1356" y="498"/>
                      <a:pt x="1360" y="519"/>
                    </a:cubicBezTo>
                    <a:cubicBezTo>
                      <a:pt x="1358" y="555"/>
                      <a:pt x="1363" y="565"/>
                      <a:pt x="1347" y="589"/>
                    </a:cubicBezTo>
                    <a:cubicBezTo>
                      <a:pt x="1344" y="635"/>
                      <a:pt x="1342" y="661"/>
                      <a:pt x="1344" y="708"/>
                    </a:cubicBezTo>
                    <a:cubicBezTo>
                      <a:pt x="1342" y="761"/>
                      <a:pt x="1358" y="806"/>
                      <a:pt x="1315" y="836"/>
                    </a:cubicBezTo>
                    <a:cubicBezTo>
                      <a:pt x="1304" y="853"/>
                      <a:pt x="1290" y="869"/>
                      <a:pt x="1277" y="884"/>
                    </a:cubicBezTo>
                    <a:cubicBezTo>
                      <a:pt x="1273" y="908"/>
                      <a:pt x="1268" y="934"/>
                      <a:pt x="1254" y="954"/>
                    </a:cubicBezTo>
                    <a:cubicBezTo>
                      <a:pt x="1251" y="965"/>
                      <a:pt x="1246" y="972"/>
                      <a:pt x="1238" y="980"/>
                    </a:cubicBezTo>
                    <a:cubicBezTo>
                      <a:pt x="1225" y="1020"/>
                      <a:pt x="1189" y="1055"/>
                      <a:pt x="1158" y="1082"/>
                    </a:cubicBezTo>
                    <a:cubicBezTo>
                      <a:pt x="1150" y="1107"/>
                      <a:pt x="1147" y="1106"/>
                      <a:pt x="1123" y="1117"/>
                    </a:cubicBezTo>
                    <a:cubicBezTo>
                      <a:pt x="1108" y="1134"/>
                      <a:pt x="1083" y="1148"/>
                      <a:pt x="1062" y="1156"/>
                    </a:cubicBezTo>
                    <a:cubicBezTo>
                      <a:pt x="1036" y="1196"/>
                      <a:pt x="987" y="1189"/>
                      <a:pt x="944" y="1191"/>
                    </a:cubicBezTo>
                    <a:cubicBezTo>
                      <a:pt x="936" y="1192"/>
                      <a:pt x="928" y="1191"/>
                      <a:pt x="921" y="1194"/>
                    </a:cubicBezTo>
                    <a:cubicBezTo>
                      <a:pt x="914" y="1197"/>
                      <a:pt x="910" y="1207"/>
                      <a:pt x="902" y="1207"/>
                    </a:cubicBezTo>
                    <a:cubicBezTo>
                      <a:pt x="871" y="1208"/>
                      <a:pt x="840" y="1209"/>
                      <a:pt x="809" y="1210"/>
                    </a:cubicBezTo>
                    <a:cubicBezTo>
                      <a:pt x="790" y="1215"/>
                      <a:pt x="776" y="1217"/>
                      <a:pt x="755" y="1220"/>
                    </a:cubicBezTo>
                    <a:cubicBezTo>
                      <a:pt x="661" y="1219"/>
                      <a:pt x="567" y="1219"/>
                      <a:pt x="473" y="1216"/>
                    </a:cubicBezTo>
                    <a:cubicBezTo>
                      <a:pt x="417" y="1214"/>
                      <a:pt x="369" y="1175"/>
                      <a:pt x="320" y="1159"/>
                    </a:cubicBezTo>
                    <a:cubicBezTo>
                      <a:pt x="307" y="1146"/>
                      <a:pt x="277" y="1141"/>
                      <a:pt x="269" y="1133"/>
                    </a:cubicBezTo>
                    <a:cubicBezTo>
                      <a:pt x="268" y="1132"/>
                      <a:pt x="269" y="1129"/>
                      <a:pt x="269" y="1127"/>
                    </a:cubicBezTo>
                    <a:close/>
                  </a:path>
                </a:pathLst>
              </a:custGeom>
              <a:solidFill>
                <a:srgbClr val="FFC1C1"/>
              </a:solidFill>
              <a:ln w="19050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43" name="Freeform 187"/>
              <p:cNvSpPr>
                <a:spLocks/>
              </p:cNvSpPr>
              <p:nvPr/>
            </p:nvSpPr>
            <p:spPr bwMode="auto">
              <a:xfrm>
                <a:off x="363" y="603"/>
                <a:ext cx="382" cy="310"/>
              </a:xfrm>
              <a:custGeom>
                <a:avLst/>
                <a:gdLst>
                  <a:gd name="T0" fmla="*/ 8 w 500"/>
                  <a:gd name="T1" fmla="*/ 173 h 445"/>
                  <a:gd name="T2" fmla="*/ 0 w 500"/>
                  <a:gd name="T3" fmla="*/ 159 h 445"/>
                  <a:gd name="T4" fmla="*/ 18 w 500"/>
                  <a:gd name="T5" fmla="*/ 95 h 445"/>
                  <a:gd name="T6" fmla="*/ 21 w 500"/>
                  <a:gd name="T7" fmla="*/ 90 h 445"/>
                  <a:gd name="T8" fmla="*/ 22 w 500"/>
                  <a:gd name="T9" fmla="*/ 78 h 445"/>
                  <a:gd name="T10" fmla="*/ 53 w 500"/>
                  <a:gd name="T11" fmla="*/ 47 h 445"/>
                  <a:gd name="T12" fmla="*/ 77 w 500"/>
                  <a:gd name="T13" fmla="*/ 31 h 445"/>
                  <a:gd name="T14" fmla="*/ 103 w 500"/>
                  <a:gd name="T15" fmla="*/ 18 h 445"/>
                  <a:gd name="T16" fmla="*/ 136 w 500"/>
                  <a:gd name="T17" fmla="*/ 1 h 445"/>
                  <a:gd name="T18" fmla="*/ 305 w 500"/>
                  <a:gd name="T19" fmla="*/ 11 h 445"/>
                  <a:gd name="T20" fmla="*/ 325 w 500"/>
                  <a:gd name="T21" fmla="*/ 40 h 445"/>
                  <a:gd name="T22" fmla="*/ 342 w 500"/>
                  <a:gd name="T23" fmla="*/ 47 h 445"/>
                  <a:gd name="T24" fmla="*/ 356 w 500"/>
                  <a:gd name="T25" fmla="*/ 56 h 445"/>
                  <a:gd name="T26" fmla="*/ 371 w 500"/>
                  <a:gd name="T27" fmla="*/ 85 h 445"/>
                  <a:gd name="T28" fmla="*/ 367 w 500"/>
                  <a:gd name="T29" fmla="*/ 189 h 445"/>
                  <a:gd name="T30" fmla="*/ 356 w 500"/>
                  <a:gd name="T31" fmla="*/ 207 h 445"/>
                  <a:gd name="T32" fmla="*/ 342 w 500"/>
                  <a:gd name="T33" fmla="*/ 232 h 445"/>
                  <a:gd name="T34" fmla="*/ 338 w 500"/>
                  <a:gd name="T35" fmla="*/ 242 h 445"/>
                  <a:gd name="T36" fmla="*/ 326 w 500"/>
                  <a:gd name="T37" fmla="*/ 249 h 445"/>
                  <a:gd name="T38" fmla="*/ 312 w 500"/>
                  <a:gd name="T39" fmla="*/ 264 h 445"/>
                  <a:gd name="T40" fmla="*/ 306 w 500"/>
                  <a:gd name="T41" fmla="*/ 269 h 445"/>
                  <a:gd name="T42" fmla="*/ 290 w 500"/>
                  <a:gd name="T43" fmla="*/ 286 h 445"/>
                  <a:gd name="T44" fmla="*/ 235 w 500"/>
                  <a:gd name="T45" fmla="*/ 301 h 445"/>
                  <a:gd name="T46" fmla="*/ 125 w 500"/>
                  <a:gd name="T47" fmla="*/ 299 h 445"/>
                  <a:gd name="T48" fmla="*/ 108 w 500"/>
                  <a:gd name="T49" fmla="*/ 290 h 445"/>
                  <a:gd name="T50" fmla="*/ 70 w 500"/>
                  <a:gd name="T51" fmla="*/ 268 h 445"/>
                  <a:gd name="T52" fmla="*/ 55 w 500"/>
                  <a:gd name="T53" fmla="*/ 254 h 445"/>
                  <a:gd name="T54" fmla="*/ 21 w 500"/>
                  <a:gd name="T55" fmla="*/ 212 h 445"/>
                  <a:gd name="T56" fmla="*/ 8 w 500"/>
                  <a:gd name="T57" fmla="*/ 173 h 445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w 500"/>
                  <a:gd name="T88" fmla="*/ 0 h 445"/>
                  <a:gd name="T89" fmla="*/ 500 w 500"/>
                  <a:gd name="T90" fmla="*/ 445 h 445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T87" t="T88" r="T89" b="T90"/>
                <a:pathLst>
                  <a:path w="500" h="445">
                    <a:moveTo>
                      <a:pt x="10" y="249"/>
                    </a:moveTo>
                    <a:cubicBezTo>
                      <a:pt x="5" y="242"/>
                      <a:pt x="3" y="236"/>
                      <a:pt x="0" y="228"/>
                    </a:cubicBezTo>
                    <a:cubicBezTo>
                      <a:pt x="4" y="194"/>
                      <a:pt x="1" y="162"/>
                      <a:pt x="24" y="136"/>
                    </a:cubicBezTo>
                    <a:cubicBezTo>
                      <a:pt x="25" y="134"/>
                      <a:pt x="26" y="131"/>
                      <a:pt x="27" y="129"/>
                    </a:cubicBezTo>
                    <a:cubicBezTo>
                      <a:pt x="28" y="123"/>
                      <a:pt x="27" y="117"/>
                      <a:pt x="29" y="112"/>
                    </a:cubicBezTo>
                    <a:cubicBezTo>
                      <a:pt x="31" y="104"/>
                      <a:pt x="63" y="77"/>
                      <a:pt x="70" y="67"/>
                    </a:cubicBezTo>
                    <a:cubicBezTo>
                      <a:pt x="74" y="53"/>
                      <a:pt x="89" y="50"/>
                      <a:pt x="101" y="45"/>
                    </a:cubicBezTo>
                    <a:cubicBezTo>
                      <a:pt x="106" y="28"/>
                      <a:pt x="120" y="30"/>
                      <a:pt x="135" y="26"/>
                    </a:cubicBezTo>
                    <a:cubicBezTo>
                      <a:pt x="150" y="15"/>
                      <a:pt x="160" y="7"/>
                      <a:pt x="178" y="2"/>
                    </a:cubicBezTo>
                    <a:cubicBezTo>
                      <a:pt x="408" y="4"/>
                      <a:pt x="304" y="0"/>
                      <a:pt x="399" y="16"/>
                    </a:cubicBezTo>
                    <a:cubicBezTo>
                      <a:pt x="414" y="27"/>
                      <a:pt x="415" y="44"/>
                      <a:pt x="425" y="57"/>
                    </a:cubicBezTo>
                    <a:cubicBezTo>
                      <a:pt x="430" y="63"/>
                      <a:pt x="440" y="65"/>
                      <a:pt x="447" y="67"/>
                    </a:cubicBezTo>
                    <a:cubicBezTo>
                      <a:pt x="452" y="76"/>
                      <a:pt x="458" y="75"/>
                      <a:pt x="466" y="81"/>
                    </a:cubicBezTo>
                    <a:cubicBezTo>
                      <a:pt x="470" y="97"/>
                      <a:pt x="473" y="110"/>
                      <a:pt x="485" y="122"/>
                    </a:cubicBezTo>
                    <a:cubicBezTo>
                      <a:pt x="499" y="169"/>
                      <a:pt x="500" y="225"/>
                      <a:pt x="480" y="271"/>
                    </a:cubicBezTo>
                    <a:cubicBezTo>
                      <a:pt x="478" y="286"/>
                      <a:pt x="479" y="290"/>
                      <a:pt x="466" y="297"/>
                    </a:cubicBezTo>
                    <a:cubicBezTo>
                      <a:pt x="459" y="307"/>
                      <a:pt x="453" y="321"/>
                      <a:pt x="447" y="333"/>
                    </a:cubicBezTo>
                    <a:cubicBezTo>
                      <a:pt x="445" y="338"/>
                      <a:pt x="446" y="344"/>
                      <a:pt x="442" y="348"/>
                    </a:cubicBezTo>
                    <a:cubicBezTo>
                      <a:pt x="438" y="352"/>
                      <a:pt x="427" y="357"/>
                      <a:pt x="427" y="357"/>
                    </a:cubicBezTo>
                    <a:cubicBezTo>
                      <a:pt x="419" y="370"/>
                      <a:pt x="425" y="362"/>
                      <a:pt x="408" y="379"/>
                    </a:cubicBezTo>
                    <a:cubicBezTo>
                      <a:pt x="406" y="381"/>
                      <a:pt x="401" y="386"/>
                      <a:pt x="401" y="386"/>
                    </a:cubicBezTo>
                    <a:cubicBezTo>
                      <a:pt x="397" y="400"/>
                      <a:pt x="389" y="401"/>
                      <a:pt x="379" y="410"/>
                    </a:cubicBezTo>
                    <a:cubicBezTo>
                      <a:pt x="348" y="437"/>
                      <a:pt x="369" y="428"/>
                      <a:pt x="307" y="432"/>
                    </a:cubicBezTo>
                    <a:cubicBezTo>
                      <a:pt x="261" y="445"/>
                      <a:pt x="209" y="443"/>
                      <a:pt x="163" y="429"/>
                    </a:cubicBezTo>
                    <a:cubicBezTo>
                      <a:pt x="156" y="424"/>
                      <a:pt x="149" y="423"/>
                      <a:pt x="142" y="417"/>
                    </a:cubicBezTo>
                    <a:cubicBezTo>
                      <a:pt x="125" y="403"/>
                      <a:pt x="112" y="389"/>
                      <a:pt x="91" y="384"/>
                    </a:cubicBezTo>
                    <a:cubicBezTo>
                      <a:pt x="86" y="374"/>
                      <a:pt x="79" y="373"/>
                      <a:pt x="72" y="364"/>
                    </a:cubicBezTo>
                    <a:cubicBezTo>
                      <a:pt x="56" y="343"/>
                      <a:pt x="49" y="320"/>
                      <a:pt x="27" y="304"/>
                    </a:cubicBezTo>
                    <a:cubicBezTo>
                      <a:pt x="18" y="282"/>
                      <a:pt x="10" y="275"/>
                      <a:pt x="10" y="249"/>
                    </a:cubicBezTo>
                    <a:close/>
                  </a:path>
                </a:pathLst>
              </a:custGeom>
              <a:solidFill>
                <a:srgbClr val="A6A6A6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</p:grpSp>
        <p:sp>
          <p:nvSpPr>
            <p:cNvPr id="140" name="Oval 139"/>
            <p:cNvSpPr/>
            <p:nvPr/>
          </p:nvSpPr>
          <p:spPr>
            <a:xfrm>
              <a:off x="6867360" y="4619988"/>
              <a:ext cx="228600" cy="228600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1" name="5-Point Star 140"/>
            <p:cNvSpPr/>
            <p:nvPr/>
          </p:nvSpPr>
          <p:spPr>
            <a:xfrm>
              <a:off x="6524827" y="4619789"/>
              <a:ext cx="201217" cy="201217"/>
            </a:xfrm>
            <a:prstGeom prst="star5">
              <a:avLst/>
            </a:prstGeom>
            <a:solidFill>
              <a:srgbClr val="FF00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44" name="Group 99"/>
          <p:cNvGrpSpPr/>
          <p:nvPr/>
        </p:nvGrpSpPr>
        <p:grpSpPr>
          <a:xfrm>
            <a:off x="7031514" y="4999823"/>
            <a:ext cx="720080" cy="687951"/>
            <a:chOff x="6232400" y="4246016"/>
            <a:chExt cx="987288" cy="903975"/>
          </a:xfrm>
        </p:grpSpPr>
        <p:grpSp>
          <p:nvGrpSpPr>
            <p:cNvPr id="145" name="Group 193"/>
            <p:cNvGrpSpPr>
              <a:grpSpLocks/>
            </p:cNvGrpSpPr>
            <p:nvPr/>
          </p:nvGrpSpPr>
          <p:grpSpPr bwMode="auto">
            <a:xfrm>
              <a:off x="6232400" y="4246016"/>
              <a:ext cx="987288" cy="903975"/>
              <a:chOff x="311" y="500"/>
              <a:chExt cx="474" cy="434"/>
            </a:xfrm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grpSpPr>
          <p:sp>
            <p:nvSpPr>
              <p:cNvPr id="148" name="Freeform 186"/>
              <p:cNvSpPr>
                <a:spLocks/>
              </p:cNvSpPr>
              <p:nvPr/>
            </p:nvSpPr>
            <p:spPr bwMode="auto">
              <a:xfrm>
                <a:off x="311" y="500"/>
                <a:ext cx="474" cy="434"/>
              </a:xfrm>
              <a:custGeom>
                <a:avLst/>
                <a:gdLst>
                  <a:gd name="T0" fmla="*/ 94 w 1363"/>
                  <a:gd name="T1" fmla="*/ 401 h 1220"/>
                  <a:gd name="T2" fmla="*/ 74 w 1363"/>
                  <a:gd name="T3" fmla="*/ 384 h 1220"/>
                  <a:gd name="T4" fmla="*/ 61 w 1363"/>
                  <a:gd name="T5" fmla="*/ 371 h 1220"/>
                  <a:gd name="T6" fmla="*/ 50 w 1363"/>
                  <a:gd name="T7" fmla="*/ 355 h 1220"/>
                  <a:gd name="T8" fmla="*/ 45 w 1363"/>
                  <a:gd name="T9" fmla="*/ 345 h 1220"/>
                  <a:gd name="T10" fmla="*/ 35 w 1363"/>
                  <a:gd name="T11" fmla="*/ 334 h 1220"/>
                  <a:gd name="T12" fmla="*/ 30 w 1363"/>
                  <a:gd name="T13" fmla="*/ 323 h 1220"/>
                  <a:gd name="T14" fmla="*/ 19 w 1363"/>
                  <a:gd name="T15" fmla="*/ 302 h 1220"/>
                  <a:gd name="T16" fmla="*/ 14 w 1363"/>
                  <a:gd name="T17" fmla="*/ 277 h 1220"/>
                  <a:gd name="T18" fmla="*/ 8 w 1363"/>
                  <a:gd name="T19" fmla="*/ 256 h 1220"/>
                  <a:gd name="T20" fmla="*/ 16 w 1363"/>
                  <a:gd name="T21" fmla="*/ 166 h 1220"/>
                  <a:gd name="T22" fmla="*/ 21 w 1363"/>
                  <a:gd name="T23" fmla="*/ 157 h 1220"/>
                  <a:gd name="T24" fmla="*/ 31 w 1363"/>
                  <a:gd name="T25" fmla="*/ 123 h 1220"/>
                  <a:gd name="T26" fmla="*/ 38 w 1363"/>
                  <a:gd name="T27" fmla="*/ 110 h 1220"/>
                  <a:gd name="T28" fmla="*/ 41 w 1363"/>
                  <a:gd name="T29" fmla="*/ 95 h 1220"/>
                  <a:gd name="T30" fmla="*/ 53 w 1363"/>
                  <a:gd name="T31" fmla="*/ 82 h 1220"/>
                  <a:gd name="T32" fmla="*/ 64 w 1363"/>
                  <a:gd name="T33" fmla="*/ 72 h 1220"/>
                  <a:gd name="T34" fmla="*/ 67 w 1363"/>
                  <a:gd name="T35" fmla="*/ 70 h 1220"/>
                  <a:gd name="T36" fmla="*/ 69 w 1363"/>
                  <a:gd name="T37" fmla="*/ 66 h 1220"/>
                  <a:gd name="T38" fmla="*/ 78 w 1363"/>
                  <a:gd name="T39" fmla="*/ 60 h 1220"/>
                  <a:gd name="T40" fmla="*/ 89 w 1363"/>
                  <a:gd name="T41" fmla="*/ 51 h 1220"/>
                  <a:gd name="T42" fmla="*/ 98 w 1363"/>
                  <a:gd name="T43" fmla="*/ 44 h 1220"/>
                  <a:gd name="T44" fmla="*/ 118 w 1363"/>
                  <a:gd name="T45" fmla="*/ 30 h 1220"/>
                  <a:gd name="T46" fmla="*/ 140 w 1363"/>
                  <a:gd name="T47" fmla="*/ 18 h 1220"/>
                  <a:gd name="T48" fmla="*/ 214 w 1363"/>
                  <a:gd name="T49" fmla="*/ 5 h 1220"/>
                  <a:gd name="T50" fmla="*/ 317 w 1363"/>
                  <a:gd name="T51" fmla="*/ 7 h 1220"/>
                  <a:gd name="T52" fmla="*/ 366 w 1363"/>
                  <a:gd name="T53" fmla="*/ 11 h 1220"/>
                  <a:gd name="T54" fmla="*/ 378 w 1363"/>
                  <a:gd name="T55" fmla="*/ 15 h 1220"/>
                  <a:gd name="T56" fmla="*/ 389 w 1363"/>
                  <a:gd name="T57" fmla="*/ 21 h 1220"/>
                  <a:gd name="T58" fmla="*/ 398 w 1363"/>
                  <a:gd name="T59" fmla="*/ 24 h 1220"/>
                  <a:gd name="T60" fmla="*/ 411 w 1363"/>
                  <a:gd name="T61" fmla="*/ 32 h 1220"/>
                  <a:gd name="T62" fmla="*/ 417 w 1363"/>
                  <a:gd name="T63" fmla="*/ 41 h 1220"/>
                  <a:gd name="T64" fmla="*/ 440 w 1363"/>
                  <a:gd name="T65" fmla="*/ 49 h 1220"/>
                  <a:gd name="T66" fmla="*/ 446 w 1363"/>
                  <a:gd name="T67" fmla="*/ 65 h 1220"/>
                  <a:gd name="T68" fmla="*/ 458 w 1363"/>
                  <a:gd name="T69" fmla="*/ 73 h 1220"/>
                  <a:gd name="T70" fmla="*/ 466 w 1363"/>
                  <a:gd name="T71" fmla="*/ 128 h 1220"/>
                  <a:gd name="T72" fmla="*/ 469 w 1363"/>
                  <a:gd name="T73" fmla="*/ 162 h 1220"/>
                  <a:gd name="T74" fmla="*/ 473 w 1363"/>
                  <a:gd name="T75" fmla="*/ 185 h 1220"/>
                  <a:gd name="T76" fmla="*/ 468 w 1363"/>
                  <a:gd name="T77" fmla="*/ 210 h 1220"/>
                  <a:gd name="T78" fmla="*/ 467 w 1363"/>
                  <a:gd name="T79" fmla="*/ 252 h 1220"/>
                  <a:gd name="T80" fmla="*/ 457 w 1363"/>
                  <a:gd name="T81" fmla="*/ 297 h 1220"/>
                  <a:gd name="T82" fmla="*/ 444 w 1363"/>
                  <a:gd name="T83" fmla="*/ 314 h 1220"/>
                  <a:gd name="T84" fmla="*/ 436 w 1363"/>
                  <a:gd name="T85" fmla="*/ 339 h 1220"/>
                  <a:gd name="T86" fmla="*/ 431 w 1363"/>
                  <a:gd name="T87" fmla="*/ 349 h 1220"/>
                  <a:gd name="T88" fmla="*/ 403 w 1363"/>
                  <a:gd name="T89" fmla="*/ 385 h 1220"/>
                  <a:gd name="T90" fmla="*/ 391 w 1363"/>
                  <a:gd name="T91" fmla="*/ 397 h 1220"/>
                  <a:gd name="T92" fmla="*/ 369 w 1363"/>
                  <a:gd name="T93" fmla="*/ 411 h 1220"/>
                  <a:gd name="T94" fmla="*/ 328 w 1363"/>
                  <a:gd name="T95" fmla="*/ 424 h 1220"/>
                  <a:gd name="T96" fmla="*/ 320 w 1363"/>
                  <a:gd name="T97" fmla="*/ 425 h 1220"/>
                  <a:gd name="T98" fmla="*/ 314 w 1363"/>
                  <a:gd name="T99" fmla="*/ 429 h 1220"/>
                  <a:gd name="T100" fmla="*/ 281 w 1363"/>
                  <a:gd name="T101" fmla="*/ 430 h 1220"/>
                  <a:gd name="T102" fmla="*/ 263 w 1363"/>
                  <a:gd name="T103" fmla="*/ 434 h 1220"/>
                  <a:gd name="T104" fmla="*/ 164 w 1363"/>
                  <a:gd name="T105" fmla="*/ 433 h 1220"/>
                  <a:gd name="T106" fmla="*/ 111 w 1363"/>
                  <a:gd name="T107" fmla="*/ 412 h 1220"/>
                  <a:gd name="T108" fmla="*/ 94 w 1363"/>
                  <a:gd name="T109" fmla="*/ 403 h 1220"/>
                  <a:gd name="T110" fmla="*/ 94 w 1363"/>
                  <a:gd name="T111" fmla="*/ 401 h 1220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w 1363"/>
                  <a:gd name="T169" fmla="*/ 0 h 1220"/>
                  <a:gd name="T170" fmla="*/ 1363 w 1363"/>
                  <a:gd name="T171" fmla="*/ 1220 h 1220"/>
                </a:gdLst>
                <a:ahLst/>
                <a:cxnLst>
                  <a:cxn ang="T112">
                    <a:pos x="T0" y="T1"/>
                  </a:cxn>
                  <a:cxn ang="T113">
                    <a:pos x="T2" y="T3"/>
                  </a:cxn>
                  <a:cxn ang="T114">
                    <a:pos x="T4" y="T5"/>
                  </a:cxn>
                  <a:cxn ang="T115">
                    <a:pos x="T6" y="T7"/>
                  </a:cxn>
                  <a:cxn ang="T116">
                    <a:pos x="T8" y="T9"/>
                  </a:cxn>
                  <a:cxn ang="T117">
                    <a:pos x="T10" y="T11"/>
                  </a:cxn>
                  <a:cxn ang="T118">
                    <a:pos x="T12" y="T13"/>
                  </a:cxn>
                  <a:cxn ang="T119">
                    <a:pos x="T14" y="T15"/>
                  </a:cxn>
                  <a:cxn ang="T120">
                    <a:pos x="T16" y="T17"/>
                  </a:cxn>
                  <a:cxn ang="T121">
                    <a:pos x="T18" y="T19"/>
                  </a:cxn>
                  <a:cxn ang="T122">
                    <a:pos x="T20" y="T21"/>
                  </a:cxn>
                  <a:cxn ang="T123">
                    <a:pos x="T22" y="T23"/>
                  </a:cxn>
                  <a:cxn ang="T124">
                    <a:pos x="T24" y="T25"/>
                  </a:cxn>
                  <a:cxn ang="T125">
                    <a:pos x="T26" y="T27"/>
                  </a:cxn>
                  <a:cxn ang="T126">
                    <a:pos x="T28" y="T29"/>
                  </a:cxn>
                  <a:cxn ang="T127">
                    <a:pos x="T30" y="T31"/>
                  </a:cxn>
                  <a:cxn ang="T128">
                    <a:pos x="T32" y="T33"/>
                  </a:cxn>
                  <a:cxn ang="T129">
                    <a:pos x="T34" y="T35"/>
                  </a:cxn>
                  <a:cxn ang="T130">
                    <a:pos x="T36" y="T37"/>
                  </a:cxn>
                  <a:cxn ang="T131">
                    <a:pos x="T38" y="T39"/>
                  </a:cxn>
                  <a:cxn ang="T132">
                    <a:pos x="T40" y="T41"/>
                  </a:cxn>
                  <a:cxn ang="T133">
                    <a:pos x="T42" y="T43"/>
                  </a:cxn>
                  <a:cxn ang="T134">
                    <a:pos x="T44" y="T45"/>
                  </a:cxn>
                  <a:cxn ang="T135">
                    <a:pos x="T46" y="T47"/>
                  </a:cxn>
                  <a:cxn ang="T136">
                    <a:pos x="T48" y="T49"/>
                  </a:cxn>
                  <a:cxn ang="T137">
                    <a:pos x="T50" y="T51"/>
                  </a:cxn>
                  <a:cxn ang="T138">
                    <a:pos x="T52" y="T53"/>
                  </a:cxn>
                  <a:cxn ang="T139">
                    <a:pos x="T54" y="T55"/>
                  </a:cxn>
                  <a:cxn ang="T140">
                    <a:pos x="T56" y="T57"/>
                  </a:cxn>
                  <a:cxn ang="T141">
                    <a:pos x="T58" y="T59"/>
                  </a:cxn>
                  <a:cxn ang="T142">
                    <a:pos x="T60" y="T61"/>
                  </a:cxn>
                  <a:cxn ang="T143">
                    <a:pos x="T62" y="T63"/>
                  </a:cxn>
                  <a:cxn ang="T144">
                    <a:pos x="T64" y="T65"/>
                  </a:cxn>
                  <a:cxn ang="T145">
                    <a:pos x="T66" y="T67"/>
                  </a:cxn>
                  <a:cxn ang="T146">
                    <a:pos x="T68" y="T69"/>
                  </a:cxn>
                  <a:cxn ang="T147">
                    <a:pos x="T70" y="T71"/>
                  </a:cxn>
                  <a:cxn ang="T148">
                    <a:pos x="T72" y="T73"/>
                  </a:cxn>
                  <a:cxn ang="T149">
                    <a:pos x="T74" y="T75"/>
                  </a:cxn>
                  <a:cxn ang="T150">
                    <a:pos x="T76" y="T77"/>
                  </a:cxn>
                  <a:cxn ang="T151">
                    <a:pos x="T78" y="T79"/>
                  </a:cxn>
                  <a:cxn ang="T152">
                    <a:pos x="T80" y="T81"/>
                  </a:cxn>
                  <a:cxn ang="T153">
                    <a:pos x="T82" y="T83"/>
                  </a:cxn>
                  <a:cxn ang="T154">
                    <a:pos x="T84" y="T85"/>
                  </a:cxn>
                  <a:cxn ang="T155">
                    <a:pos x="T86" y="T87"/>
                  </a:cxn>
                  <a:cxn ang="T156">
                    <a:pos x="T88" y="T89"/>
                  </a:cxn>
                  <a:cxn ang="T157">
                    <a:pos x="T90" y="T91"/>
                  </a:cxn>
                  <a:cxn ang="T158">
                    <a:pos x="T92" y="T93"/>
                  </a:cxn>
                  <a:cxn ang="T159">
                    <a:pos x="T94" y="T95"/>
                  </a:cxn>
                  <a:cxn ang="T160">
                    <a:pos x="T96" y="T97"/>
                  </a:cxn>
                  <a:cxn ang="T161">
                    <a:pos x="T98" y="T99"/>
                  </a:cxn>
                  <a:cxn ang="T162">
                    <a:pos x="T100" y="T101"/>
                  </a:cxn>
                  <a:cxn ang="T163">
                    <a:pos x="T102" y="T103"/>
                  </a:cxn>
                  <a:cxn ang="T164">
                    <a:pos x="T104" y="T105"/>
                  </a:cxn>
                  <a:cxn ang="T165">
                    <a:pos x="T106" y="T107"/>
                  </a:cxn>
                  <a:cxn ang="T166">
                    <a:pos x="T108" y="T109"/>
                  </a:cxn>
                  <a:cxn ang="T167">
                    <a:pos x="T110" y="T111"/>
                  </a:cxn>
                </a:cxnLst>
                <a:rect l="T168" t="T169" r="T170" b="T171"/>
                <a:pathLst>
                  <a:path w="1363" h="1220">
                    <a:moveTo>
                      <a:pt x="269" y="1127"/>
                    </a:moveTo>
                    <a:cubicBezTo>
                      <a:pt x="252" y="1110"/>
                      <a:pt x="231" y="1096"/>
                      <a:pt x="214" y="1079"/>
                    </a:cubicBezTo>
                    <a:cubicBezTo>
                      <a:pt x="201" y="1066"/>
                      <a:pt x="192" y="1055"/>
                      <a:pt x="176" y="1044"/>
                    </a:cubicBezTo>
                    <a:cubicBezTo>
                      <a:pt x="166" y="1030"/>
                      <a:pt x="158" y="1008"/>
                      <a:pt x="144" y="999"/>
                    </a:cubicBezTo>
                    <a:cubicBezTo>
                      <a:pt x="140" y="986"/>
                      <a:pt x="137" y="980"/>
                      <a:pt x="128" y="970"/>
                    </a:cubicBezTo>
                    <a:cubicBezTo>
                      <a:pt x="124" y="955"/>
                      <a:pt x="112" y="950"/>
                      <a:pt x="102" y="938"/>
                    </a:cubicBezTo>
                    <a:cubicBezTo>
                      <a:pt x="95" y="929"/>
                      <a:pt x="93" y="918"/>
                      <a:pt x="86" y="909"/>
                    </a:cubicBezTo>
                    <a:cubicBezTo>
                      <a:pt x="79" y="887"/>
                      <a:pt x="61" y="871"/>
                      <a:pt x="54" y="848"/>
                    </a:cubicBezTo>
                    <a:cubicBezTo>
                      <a:pt x="53" y="825"/>
                      <a:pt x="60" y="795"/>
                      <a:pt x="41" y="778"/>
                    </a:cubicBezTo>
                    <a:cubicBezTo>
                      <a:pt x="35" y="759"/>
                      <a:pt x="28" y="739"/>
                      <a:pt x="22" y="720"/>
                    </a:cubicBezTo>
                    <a:cubicBezTo>
                      <a:pt x="23" y="680"/>
                      <a:pt x="0" y="525"/>
                      <a:pt x="45" y="468"/>
                    </a:cubicBezTo>
                    <a:cubicBezTo>
                      <a:pt x="48" y="454"/>
                      <a:pt x="51" y="451"/>
                      <a:pt x="61" y="442"/>
                    </a:cubicBezTo>
                    <a:cubicBezTo>
                      <a:pt x="66" y="418"/>
                      <a:pt x="59" y="356"/>
                      <a:pt x="89" y="346"/>
                    </a:cubicBezTo>
                    <a:cubicBezTo>
                      <a:pt x="98" y="333"/>
                      <a:pt x="98" y="318"/>
                      <a:pt x="109" y="308"/>
                    </a:cubicBezTo>
                    <a:cubicBezTo>
                      <a:pt x="113" y="294"/>
                      <a:pt x="113" y="279"/>
                      <a:pt x="118" y="266"/>
                    </a:cubicBezTo>
                    <a:cubicBezTo>
                      <a:pt x="121" y="259"/>
                      <a:pt x="146" y="236"/>
                      <a:pt x="153" y="231"/>
                    </a:cubicBezTo>
                    <a:cubicBezTo>
                      <a:pt x="159" y="215"/>
                      <a:pt x="173" y="212"/>
                      <a:pt x="185" y="202"/>
                    </a:cubicBezTo>
                    <a:cubicBezTo>
                      <a:pt x="187" y="200"/>
                      <a:pt x="190" y="198"/>
                      <a:pt x="192" y="196"/>
                    </a:cubicBezTo>
                    <a:cubicBezTo>
                      <a:pt x="194" y="193"/>
                      <a:pt x="195" y="189"/>
                      <a:pt x="198" y="186"/>
                    </a:cubicBezTo>
                    <a:cubicBezTo>
                      <a:pt x="206" y="178"/>
                      <a:pt x="217" y="179"/>
                      <a:pt x="224" y="170"/>
                    </a:cubicBezTo>
                    <a:cubicBezTo>
                      <a:pt x="234" y="157"/>
                      <a:pt x="240" y="150"/>
                      <a:pt x="256" y="144"/>
                    </a:cubicBezTo>
                    <a:cubicBezTo>
                      <a:pt x="263" y="133"/>
                      <a:pt x="269" y="129"/>
                      <a:pt x="281" y="125"/>
                    </a:cubicBezTo>
                    <a:cubicBezTo>
                      <a:pt x="299" y="109"/>
                      <a:pt x="315" y="91"/>
                      <a:pt x="339" y="84"/>
                    </a:cubicBezTo>
                    <a:cubicBezTo>
                      <a:pt x="357" y="63"/>
                      <a:pt x="376" y="57"/>
                      <a:pt x="403" y="52"/>
                    </a:cubicBezTo>
                    <a:cubicBezTo>
                      <a:pt x="448" y="0"/>
                      <a:pt x="559" y="15"/>
                      <a:pt x="614" y="13"/>
                    </a:cubicBezTo>
                    <a:cubicBezTo>
                      <a:pt x="713" y="2"/>
                      <a:pt x="813" y="15"/>
                      <a:pt x="912" y="20"/>
                    </a:cubicBezTo>
                    <a:cubicBezTo>
                      <a:pt x="955" y="34"/>
                      <a:pt x="1013" y="31"/>
                      <a:pt x="1053" y="32"/>
                    </a:cubicBezTo>
                    <a:cubicBezTo>
                      <a:pt x="1064" y="37"/>
                      <a:pt x="1076" y="38"/>
                      <a:pt x="1088" y="42"/>
                    </a:cubicBezTo>
                    <a:cubicBezTo>
                      <a:pt x="1098" y="49"/>
                      <a:pt x="1108" y="54"/>
                      <a:pt x="1120" y="58"/>
                    </a:cubicBezTo>
                    <a:cubicBezTo>
                      <a:pt x="1144" y="74"/>
                      <a:pt x="1110" y="53"/>
                      <a:pt x="1145" y="68"/>
                    </a:cubicBezTo>
                    <a:cubicBezTo>
                      <a:pt x="1158" y="74"/>
                      <a:pt x="1167" y="86"/>
                      <a:pt x="1181" y="90"/>
                    </a:cubicBezTo>
                    <a:cubicBezTo>
                      <a:pt x="1193" y="98"/>
                      <a:pt x="1190" y="106"/>
                      <a:pt x="1200" y="116"/>
                    </a:cubicBezTo>
                    <a:cubicBezTo>
                      <a:pt x="1214" y="130"/>
                      <a:pt x="1246" y="133"/>
                      <a:pt x="1264" y="138"/>
                    </a:cubicBezTo>
                    <a:cubicBezTo>
                      <a:pt x="1274" y="155"/>
                      <a:pt x="1262" y="177"/>
                      <a:pt x="1283" y="183"/>
                    </a:cubicBezTo>
                    <a:cubicBezTo>
                      <a:pt x="1291" y="195"/>
                      <a:pt x="1304" y="200"/>
                      <a:pt x="1318" y="205"/>
                    </a:cubicBezTo>
                    <a:cubicBezTo>
                      <a:pt x="1319" y="236"/>
                      <a:pt x="1313" y="331"/>
                      <a:pt x="1341" y="359"/>
                    </a:cubicBezTo>
                    <a:cubicBezTo>
                      <a:pt x="1351" y="390"/>
                      <a:pt x="1341" y="424"/>
                      <a:pt x="1350" y="455"/>
                    </a:cubicBezTo>
                    <a:cubicBezTo>
                      <a:pt x="1353" y="476"/>
                      <a:pt x="1356" y="498"/>
                      <a:pt x="1360" y="519"/>
                    </a:cubicBezTo>
                    <a:cubicBezTo>
                      <a:pt x="1358" y="555"/>
                      <a:pt x="1363" y="565"/>
                      <a:pt x="1347" y="589"/>
                    </a:cubicBezTo>
                    <a:cubicBezTo>
                      <a:pt x="1344" y="635"/>
                      <a:pt x="1342" y="661"/>
                      <a:pt x="1344" y="708"/>
                    </a:cubicBezTo>
                    <a:cubicBezTo>
                      <a:pt x="1342" y="761"/>
                      <a:pt x="1358" y="806"/>
                      <a:pt x="1315" y="836"/>
                    </a:cubicBezTo>
                    <a:cubicBezTo>
                      <a:pt x="1304" y="853"/>
                      <a:pt x="1290" y="869"/>
                      <a:pt x="1277" y="884"/>
                    </a:cubicBezTo>
                    <a:cubicBezTo>
                      <a:pt x="1273" y="908"/>
                      <a:pt x="1268" y="934"/>
                      <a:pt x="1254" y="954"/>
                    </a:cubicBezTo>
                    <a:cubicBezTo>
                      <a:pt x="1251" y="965"/>
                      <a:pt x="1246" y="972"/>
                      <a:pt x="1238" y="980"/>
                    </a:cubicBezTo>
                    <a:cubicBezTo>
                      <a:pt x="1225" y="1020"/>
                      <a:pt x="1189" y="1055"/>
                      <a:pt x="1158" y="1082"/>
                    </a:cubicBezTo>
                    <a:cubicBezTo>
                      <a:pt x="1150" y="1107"/>
                      <a:pt x="1147" y="1106"/>
                      <a:pt x="1123" y="1117"/>
                    </a:cubicBezTo>
                    <a:cubicBezTo>
                      <a:pt x="1108" y="1134"/>
                      <a:pt x="1083" y="1148"/>
                      <a:pt x="1062" y="1156"/>
                    </a:cubicBezTo>
                    <a:cubicBezTo>
                      <a:pt x="1036" y="1196"/>
                      <a:pt x="987" y="1189"/>
                      <a:pt x="944" y="1191"/>
                    </a:cubicBezTo>
                    <a:cubicBezTo>
                      <a:pt x="936" y="1192"/>
                      <a:pt x="928" y="1191"/>
                      <a:pt x="921" y="1194"/>
                    </a:cubicBezTo>
                    <a:cubicBezTo>
                      <a:pt x="914" y="1197"/>
                      <a:pt x="910" y="1207"/>
                      <a:pt x="902" y="1207"/>
                    </a:cubicBezTo>
                    <a:cubicBezTo>
                      <a:pt x="871" y="1208"/>
                      <a:pt x="840" y="1209"/>
                      <a:pt x="809" y="1210"/>
                    </a:cubicBezTo>
                    <a:cubicBezTo>
                      <a:pt x="790" y="1215"/>
                      <a:pt x="776" y="1217"/>
                      <a:pt x="755" y="1220"/>
                    </a:cubicBezTo>
                    <a:cubicBezTo>
                      <a:pt x="661" y="1219"/>
                      <a:pt x="567" y="1219"/>
                      <a:pt x="473" y="1216"/>
                    </a:cubicBezTo>
                    <a:cubicBezTo>
                      <a:pt x="417" y="1214"/>
                      <a:pt x="369" y="1175"/>
                      <a:pt x="320" y="1159"/>
                    </a:cubicBezTo>
                    <a:cubicBezTo>
                      <a:pt x="307" y="1146"/>
                      <a:pt x="277" y="1141"/>
                      <a:pt x="269" y="1133"/>
                    </a:cubicBezTo>
                    <a:cubicBezTo>
                      <a:pt x="268" y="1132"/>
                      <a:pt x="269" y="1129"/>
                      <a:pt x="269" y="1127"/>
                    </a:cubicBezTo>
                    <a:close/>
                  </a:path>
                </a:pathLst>
              </a:custGeom>
              <a:solidFill>
                <a:srgbClr val="FFC1C1"/>
              </a:solidFill>
              <a:ln w="19050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49" name="Freeform 187"/>
              <p:cNvSpPr>
                <a:spLocks/>
              </p:cNvSpPr>
              <p:nvPr/>
            </p:nvSpPr>
            <p:spPr bwMode="auto">
              <a:xfrm>
                <a:off x="363" y="603"/>
                <a:ext cx="382" cy="310"/>
              </a:xfrm>
              <a:custGeom>
                <a:avLst/>
                <a:gdLst>
                  <a:gd name="T0" fmla="*/ 8 w 500"/>
                  <a:gd name="T1" fmla="*/ 173 h 445"/>
                  <a:gd name="T2" fmla="*/ 0 w 500"/>
                  <a:gd name="T3" fmla="*/ 159 h 445"/>
                  <a:gd name="T4" fmla="*/ 18 w 500"/>
                  <a:gd name="T5" fmla="*/ 95 h 445"/>
                  <a:gd name="T6" fmla="*/ 21 w 500"/>
                  <a:gd name="T7" fmla="*/ 90 h 445"/>
                  <a:gd name="T8" fmla="*/ 22 w 500"/>
                  <a:gd name="T9" fmla="*/ 78 h 445"/>
                  <a:gd name="T10" fmla="*/ 53 w 500"/>
                  <a:gd name="T11" fmla="*/ 47 h 445"/>
                  <a:gd name="T12" fmla="*/ 77 w 500"/>
                  <a:gd name="T13" fmla="*/ 31 h 445"/>
                  <a:gd name="T14" fmla="*/ 103 w 500"/>
                  <a:gd name="T15" fmla="*/ 18 h 445"/>
                  <a:gd name="T16" fmla="*/ 136 w 500"/>
                  <a:gd name="T17" fmla="*/ 1 h 445"/>
                  <a:gd name="T18" fmla="*/ 305 w 500"/>
                  <a:gd name="T19" fmla="*/ 11 h 445"/>
                  <a:gd name="T20" fmla="*/ 325 w 500"/>
                  <a:gd name="T21" fmla="*/ 40 h 445"/>
                  <a:gd name="T22" fmla="*/ 342 w 500"/>
                  <a:gd name="T23" fmla="*/ 47 h 445"/>
                  <a:gd name="T24" fmla="*/ 356 w 500"/>
                  <a:gd name="T25" fmla="*/ 56 h 445"/>
                  <a:gd name="T26" fmla="*/ 371 w 500"/>
                  <a:gd name="T27" fmla="*/ 85 h 445"/>
                  <a:gd name="T28" fmla="*/ 367 w 500"/>
                  <a:gd name="T29" fmla="*/ 189 h 445"/>
                  <a:gd name="T30" fmla="*/ 356 w 500"/>
                  <a:gd name="T31" fmla="*/ 207 h 445"/>
                  <a:gd name="T32" fmla="*/ 342 w 500"/>
                  <a:gd name="T33" fmla="*/ 232 h 445"/>
                  <a:gd name="T34" fmla="*/ 338 w 500"/>
                  <a:gd name="T35" fmla="*/ 242 h 445"/>
                  <a:gd name="T36" fmla="*/ 326 w 500"/>
                  <a:gd name="T37" fmla="*/ 249 h 445"/>
                  <a:gd name="T38" fmla="*/ 312 w 500"/>
                  <a:gd name="T39" fmla="*/ 264 h 445"/>
                  <a:gd name="T40" fmla="*/ 306 w 500"/>
                  <a:gd name="T41" fmla="*/ 269 h 445"/>
                  <a:gd name="T42" fmla="*/ 290 w 500"/>
                  <a:gd name="T43" fmla="*/ 286 h 445"/>
                  <a:gd name="T44" fmla="*/ 235 w 500"/>
                  <a:gd name="T45" fmla="*/ 301 h 445"/>
                  <a:gd name="T46" fmla="*/ 125 w 500"/>
                  <a:gd name="T47" fmla="*/ 299 h 445"/>
                  <a:gd name="T48" fmla="*/ 108 w 500"/>
                  <a:gd name="T49" fmla="*/ 290 h 445"/>
                  <a:gd name="T50" fmla="*/ 70 w 500"/>
                  <a:gd name="T51" fmla="*/ 268 h 445"/>
                  <a:gd name="T52" fmla="*/ 55 w 500"/>
                  <a:gd name="T53" fmla="*/ 254 h 445"/>
                  <a:gd name="T54" fmla="*/ 21 w 500"/>
                  <a:gd name="T55" fmla="*/ 212 h 445"/>
                  <a:gd name="T56" fmla="*/ 8 w 500"/>
                  <a:gd name="T57" fmla="*/ 173 h 445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w 500"/>
                  <a:gd name="T88" fmla="*/ 0 h 445"/>
                  <a:gd name="T89" fmla="*/ 500 w 500"/>
                  <a:gd name="T90" fmla="*/ 445 h 445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T87" t="T88" r="T89" b="T90"/>
                <a:pathLst>
                  <a:path w="500" h="445">
                    <a:moveTo>
                      <a:pt x="10" y="249"/>
                    </a:moveTo>
                    <a:cubicBezTo>
                      <a:pt x="5" y="242"/>
                      <a:pt x="3" y="236"/>
                      <a:pt x="0" y="228"/>
                    </a:cubicBezTo>
                    <a:cubicBezTo>
                      <a:pt x="4" y="194"/>
                      <a:pt x="1" y="162"/>
                      <a:pt x="24" y="136"/>
                    </a:cubicBezTo>
                    <a:cubicBezTo>
                      <a:pt x="25" y="134"/>
                      <a:pt x="26" y="131"/>
                      <a:pt x="27" y="129"/>
                    </a:cubicBezTo>
                    <a:cubicBezTo>
                      <a:pt x="28" y="123"/>
                      <a:pt x="27" y="117"/>
                      <a:pt x="29" y="112"/>
                    </a:cubicBezTo>
                    <a:cubicBezTo>
                      <a:pt x="31" y="104"/>
                      <a:pt x="63" y="77"/>
                      <a:pt x="70" y="67"/>
                    </a:cubicBezTo>
                    <a:cubicBezTo>
                      <a:pt x="74" y="53"/>
                      <a:pt x="89" y="50"/>
                      <a:pt x="101" y="45"/>
                    </a:cubicBezTo>
                    <a:cubicBezTo>
                      <a:pt x="106" y="28"/>
                      <a:pt x="120" y="30"/>
                      <a:pt x="135" y="26"/>
                    </a:cubicBezTo>
                    <a:cubicBezTo>
                      <a:pt x="150" y="15"/>
                      <a:pt x="160" y="7"/>
                      <a:pt x="178" y="2"/>
                    </a:cubicBezTo>
                    <a:cubicBezTo>
                      <a:pt x="408" y="4"/>
                      <a:pt x="304" y="0"/>
                      <a:pt x="399" y="16"/>
                    </a:cubicBezTo>
                    <a:cubicBezTo>
                      <a:pt x="414" y="27"/>
                      <a:pt x="415" y="44"/>
                      <a:pt x="425" y="57"/>
                    </a:cubicBezTo>
                    <a:cubicBezTo>
                      <a:pt x="430" y="63"/>
                      <a:pt x="440" y="65"/>
                      <a:pt x="447" y="67"/>
                    </a:cubicBezTo>
                    <a:cubicBezTo>
                      <a:pt x="452" y="76"/>
                      <a:pt x="458" y="75"/>
                      <a:pt x="466" y="81"/>
                    </a:cubicBezTo>
                    <a:cubicBezTo>
                      <a:pt x="470" y="97"/>
                      <a:pt x="473" y="110"/>
                      <a:pt x="485" y="122"/>
                    </a:cubicBezTo>
                    <a:cubicBezTo>
                      <a:pt x="499" y="169"/>
                      <a:pt x="500" y="225"/>
                      <a:pt x="480" y="271"/>
                    </a:cubicBezTo>
                    <a:cubicBezTo>
                      <a:pt x="478" y="286"/>
                      <a:pt x="479" y="290"/>
                      <a:pt x="466" y="297"/>
                    </a:cubicBezTo>
                    <a:cubicBezTo>
                      <a:pt x="459" y="307"/>
                      <a:pt x="453" y="321"/>
                      <a:pt x="447" y="333"/>
                    </a:cubicBezTo>
                    <a:cubicBezTo>
                      <a:pt x="445" y="338"/>
                      <a:pt x="446" y="344"/>
                      <a:pt x="442" y="348"/>
                    </a:cubicBezTo>
                    <a:cubicBezTo>
                      <a:pt x="438" y="352"/>
                      <a:pt x="427" y="357"/>
                      <a:pt x="427" y="357"/>
                    </a:cubicBezTo>
                    <a:cubicBezTo>
                      <a:pt x="419" y="370"/>
                      <a:pt x="425" y="362"/>
                      <a:pt x="408" y="379"/>
                    </a:cubicBezTo>
                    <a:cubicBezTo>
                      <a:pt x="406" y="381"/>
                      <a:pt x="401" y="386"/>
                      <a:pt x="401" y="386"/>
                    </a:cubicBezTo>
                    <a:cubicBezTo>
                      <a:pt x="397" y="400"/>
                      <a:pt x="389" y="401"/>
                      <a:pt x="379" y="410"/>
                    </a:cubicBezTo>
                    <a:cubicBezTo>
                      <a:pt x="348" y="437"/>
                      <a:pt x="369" y="428"/>
                      <a:pt x="307" y="432"/>
                    </a:cubicBezTo>
                    <a:cubicBezTo>
                      <a:pt x="261" y="445"/>
                      <a:pt x="209" y="443"/>
                      <a:pt x="163" y="429"/>
                    </a:cubicBezTo>
                    <a:cubicBezTo>
                      <a:pt x="156" y="424"/>
                      <a:pt x="149" y="423"/>
                      <a:pt x="142" y="417"/>
                    </a:cubicBezTo>
                    <a:cubicBezTo>
                      <a:pt x="125" y="403"/>
                      <a:pt x="112" y="389"/>
                      <a:pt x="91" y="384"/>
                    </a:cubicBezTo>
                    <a:cubicBezTo>
                      <a:pt x="86" y="374"/>
                      <a:pt x="79" y="373"/>
                      <a:pt x="72" y="364"/>
                    </a:cubicBezTo>
                    <a:cubicBezTo>
                      <a:pt x="56" y="343"/>
                      <a:pt x="49" y="320"/>
                      <a:pt x="27" y="304"/>
                    </a:cubicBezTo>
                    <a:cubicBezTo>
                      <a:pt x="18" y="282"/>
                      <a:pt x="10" y="275"/>
                      <a:pt x="10" y="249"/>
                    </a:cubicBezTo>
                    <a:close/>
                  </a:path>
                </a:pathLst>
              </a:custGeom>
              <a:solidFill>
                <a:srgbClr val="A6A6A6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</p:grpSp>
        <p:sp>
          <p:nvSpPr>
            <p:cNvPr id="146" name="Oval 145"/>
            <p:cNvSpPr/>
            <p:nvPr/>
          </p:nvSpPr>
          <p:spPr>
            <a:xfrm>
              <a:off x="6867360" y="4619988"/>
              <a:ext cx="228600" cy="228600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7" name="5-Point Star 146"/>
            <p:cNvSpPr/>
            <p:nvPr/>
          </p:nvSpPr>
          <p:spPr>
            <a:xfrm>
              <a:off x="6524827" y="4619789"/>
              <a:ext cx="201217" cy="201217"/>
            </a:xfrm>
            <a:prstGeom prst="star5">
              <a:avLst/>
            </a:prstGeom>
            <a:solidFill>
              <a:srgbClr val="FF00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cxnSp>
        <p:nvCxnSpPr>
          <p:cNvPr id="150" name="Straight Arrow Connector 149"/>
          <p:cNvCxnSpPr/>
          <p:nvPr/>
        </p:nvCxnSpPr>
        <p:spPr>
          <a:xfrm flipV="1">
            <a:off x="6068315" y="1701724"/>
            <a:ext cx="706228" cy="229912"/>
          </a:xfrm>
          <a:prstGeom prst="straightConnector1">
            <a:avLst/>
          </a:prstGeom>
          <a:ln w="38100">
            <a:solidFill>
              <a:srgbClr val="000000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1" name="Straight Arrow Connector 150"/>
          <p:cNvCxnSpPr/>
          <p:nvPr/>
        </p:nvCxnSpPr>
        <p:spPr>
          <a:xfrm>
            <a:off x="6023402" y="2664861"/>
            <a:ext cx="648072" cy="504056"/>
          </a:xfrm>
          <a:prstGeom prst="straightConnector1">
            <a:avLst/>
          </a:prstGeom>
          <a:ln w="38100">
            <a:solidFill>
              <a:srgbClr val="000000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2" name="Straight Arrow Connector 151"/>
          <p:cNvCxnSpPr/>
          <p:nvPr/>
        </p:nvCxnSpPr>
        <p:spPr>
          <a:xfrm>
            <a:off x="5839700" y="5085184"/>
            <a:ext cx="648072" cy="504056"/>
          </a:xfrm>
          <a:prstGeom prst="straightConnector1">
            <a:avLst/>
          </a:prstGeom>
          <a:ln w="38100">
            <a:solidFill>
              <a:srgbClr val="000000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3" name="Straight Arrow Connector 152"/>
          <p:cNvCxnSpPr/>
          <p:nvPr/>
        </p:nvCxnSpPr>
        <p:spPr>
          <a:xfrm flipV="1">
            <a:off x="5965246" y="3730599"/>
            <a:ext cx="706228" cy="229912"/>
          </a:xfrm>
          <a:prstGeom prst="straightConnector1">
            <a:avLst/>
          </a:prstGeom>
          <a:ln w="38100">
            <a:solidFill>
              <a:srgbClr val="000000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08" name="Group 99"/>
          <p:cNvGrpSpPr/>
          <p:nvPr/>
        </p:nvGrpSpPr>
        <p:grpSpPr>
          <a:xfrm>
            <a:off x="6311434" y="3631671"/>
            <a:ext cx="720080" cy="687951"/>
            <a:chOff x="6232400" y="4246016"/>
            <a:chExt cx="987288" cy="903975"/>
          </a:xfrm>
        </p:grpSpPr>
        <p:grpSp>
          <p:nvGrpSpPr>
            <p:cNvPr id="109" name="Group 193"/>
            <p:cNvGrpSpPr>
              <a:grpSpLocks/>
            </p:cNvGrpSpPr>
            <p:nvPr/>
          </p:nvGrpSpPr>
          <p:grpSpPr bwMode="auto">
            <a:xfrm>
              <a:off x="6232400" y="4246016"/>
              <a:ext cx="987288" cy="903975"/>
              <a:chOff x="311" y="500"/>
              <a:chExt cx="474" cy="434"/>
            </a:xfrm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grpSpPr>
          <p:sp>
            <p:nvSpPr>
              <p:cNvPr id="112" name="Freeform 186"/>
              <p:cNvSpPr>
                <a:spLocks/>
              </p:cNvSpPr>
              <p:nvPr/>
            </p:nvSpPr>
            <p:spPr bwMode="auto">
              <a:xfrm>
                <a:off x="311" y="500"/>
                <a:ext cx="474" cy="434"/>
              </a:xfrm>
              <a:custGeom>
                <a:avLst/>
                <a:gdLst>
                  <a:gd name="T0" fmla="*/ 94 w 1363"/>
                  <a:gd name="T1" fmla="*/ 401 h 1220"/>
                  <a:gd name="T2" fmla="*/ 74 w 1363"/>
                  <a:gd name="T3" fmla="*/ 384 h 1220"/>
                  <a:gd name="T4" fmla="*/ 61 w 1363"/>
                  <a:gd name="T5" fmla="*/ 371 h 1220"/>
                  <a:gd name="T6" fmla="*/ 50 w 1363"/>
                  <a:gd name="T7" fmla="*/ 355 h 1220"/>
                  <a:gd name="T8" fmla="*/ 45 w 1363"/>
                  <a:gd name="T9" fmla="*/ 345 h 1220"/>
                  <a:gd name="T10" fmla="*/ 35 w 1363"/>
                  <a:gd name="T11" fmla="*/ 334 h 1220"/>
                  <a:gd name="T12" fmla="*/ 30 w 1363"/>
                  <a:gd name="T13" fmla="*/ 323 h 1220"/>
                  <a:gd name="T14" fmla="*/ 19 w 1363"/>
                  <a:gd name="T15" fmla="*/ 302 h 1220"/>
                  <a:gd name="T16" fmla="*/ 14 w 1363"/>
                  <a:gd name="T17" fmla="*/ 277 h 1220"/>
                  <a:gd name="T18" fmla="*/ 8 w 1363"/>
                  <a:gd name="T19" fmla="*/ 256 h 1220"/>
                  <a:gd name="T20" fmla="*/ 16 w 1363"/>
                  <a:gd name="T21" fmla="*/ 166 h 1220"/>
                  <a:gd name="T22" fmla="*/ 21 w 1363"/>
                  <a:gd name="T23" fmla="*/ 157 h 1220"/>
                  <a:gd name="T24" fmla="*/ 31 w 1363"/>
                  <a:gd name="T25" fmla="*/ 123 h 1220"/>
                  <a:gd name="T26" fmla="*/ 38 w 1363"/>
                  <a:gd name="T27" fmla="*/ 110 h 1220"/>
                  <a:gd name="T28" fmla="*/ 41 w 1363"/>
                  <a:gd name="T29" fmla="*/ 95 h 1220"/>
                  <a:gd name="T30" fmla="*/ 53 w 1363"/>
                  <a:gd name="T31" fmla="*/ 82 h 1220"/>
                  <a:gd name="T32" fmla="*/ 64 w 1363"/>
                  <a:gd name="T33" fmla="*/ 72 h 1220"/>
                  <a:gd name="T34" fmla="*/ 67 w 1363"/>
                  <a:gd name="T35" fmla="*/ 70 h 1220"/>
                  <a:gd name="T36" fmla="*/ 69 w 1363"/>
                  <a:gd name="T37" fmla="*/ 66 h 1220"/>
                  <a:gd name="T38" fmla="*/ 78 w 1363"/>
                  <a:gd name="T39" fmla="*/ 60 h 1220"/>
                  <a:gd name="T40" fmla="*/ 89 w 1363"/>
                  <a:gd name="T41" fmla="*/ 51 h 1220"/>
                  <a:gd name="T42" fmla="*/ 98 w 1363"/>
                  <a:gd name="T43" fmla="*/ 44 h 1220"/>
                  <a:gd name="T44" fmla="*/ 118 w 1363"/>
                  <a:gd name="T45" fmla="*/ 30 h 1220"/>
                  <a:gd name="T46" fmla="*/ 140 w 1363"/>
                  <a:gd name="T47" fmla="*/ 18 h 1220"/>
                  <a:gd name="T48" fmla="*/ 214 w 1363"/>
                  <a:gd name="T49" fmla="*/ 5 h 1220"/>
                  <a:gd name="T50" fmla="*/ 317 w 1363"/>
                  <a:gd name="T51" fmla="*/ 7 h 1220"/>
                  <a:gd name="T52" fmla="*/ 366 w 1363"/>
                  <a:gd name="T53" fmla="*/ 11 h 1220"/>
                  <a:gd name="T54" fmla="*/ 378 w 1363"/>
                  <a:gd name="T55" fmla="*/ 15 h 1220"/>
                  <a:gd name="T56" fmla="*/ 389 w 1363"/>
                  <a:gd name="T57" fmla="*/ 21 h 1220"/>
                  <a:gd name="T58" fmla="*/ 398 w 1363"/>
                  <a:gd name="T59" fmla="*/ 24 h 1220"/>
                  <a:gd name="T60" fmla="*/ 411 w 1363"/>
                  <a:gd name="T61" fmla="*/ 32 h 1220"/>
                  <a:gd name="T62" fmla="*/ 417 w 1363"/>
                  <a:gd name="T63" fmla="*/ 41 h 1220"/>
                  <a:gd name="T64" fmla="*/ 440 w 1363"/>
                  <a:gd name="T65" fmla="*/ 49 h 1220"/>
                  <a:gd name="T66" fmla="*/ 446 w 1363"/>
                  <a:gd name="T67" fmla="*/ 65 h 1220"/>
                  <a:gd name="T68" fmla="*/ 458 w 1363"/>
                  <a:gd name="T69" fmla="*/ 73 h 1220"/>
                  <a:gd name="T70" fmla="*/ 466 w 1363"/>
                  <a:gd name="T71" fmla="*/ 128 h 1220"/>
                  <a:gd name="T72" fmla="*/ 469 w 1363"/>
                  <a:gd name="T73" fmla="*/ 162 h 1220"/>
                  <a:gd name="T74" fmla="*/ 473 w 1363"/>
                  <a:gd name="T75" fmla="*/ 185 h 1220"/>
                  <a:gd name="T76" fmla="*/ 468 w 1363"/>
                  <a:gd name="T77" fmla="*/ 210 h 1220"/>
                  <a:gd name="T78" fmla="*/ 467 w 1363"/>
                  <a:gd name="T79" fmla="*/ 252 h 1220"/>
                  <a:gd name="T80" fmla="*/ 457 w 1363"/>
                  <a:gd name="T81" fmla="*/ 297 h 1220"/>
                  <a:gd name="T82" fmla="*/ 444 w 1363"/>
                  <a:gd name="T83" fmla="*/ 314 h 1220"/>
                  <a:gd name="T84" fmla="*/ 436 w 1363"/>
                  <a:gd name="T85" fmla="*/ 339 h 1220"/>
                  <a:gd name="T86" fmla="*/ 431 w 1363"/>
                  <a:gd name="T87" fmla="*/ 349 h 1220"/>
                  <a:gd name="T88" fmla="*/ 403 w 1363"/>
                  <a:gd name="T89" fmla="*/ 385 h 1220"/>
                  <a:gd name="T90" fmla="*/ 391 w 1363"/>
                  <a:gd name="T91" fmla="*/ 397 h 1220"/>
                  <a:gd name="T92" fmla="*/ 369 w 1363"/>
                  <a:gd name="T93" fmla="*/ 411 h 1220"/>
                  <a:gd name="T94" fmla="*/ 328 w 1363"/>
                  <a:gd name="T95" fmla="*/ 424 h 1220"/>
                  <a:gd name="T96" fmla="*/ 320 w 1363"/>
                  <a:gd name="T97" fmla="*/ 425 h 1220"/>
                  <a:gd name="T98" fmla="*/ 314 w 1363"/>
                  <a:gd name="T99" fmla="*/ 429 h 1220"/>
                  <a:gd name="T100" fmla="*/ 281 w 1363"/>
                  <a:gd name="T101" fmla="*/ 430 h 1220"/>
                  <a:gd name="T102" fmla="*/ 263 w 1363"/>
                  <a:gd name="T103" fmla="*/ 434 h 1220"/>
                  <a:gd name="T104" fmla="*/ 164 w 1363"/>
                  <a:gd name="T105" fmla="*/ 433 h 1220"/>
                  <a:gd name="T106" fmla="*/ 111 w 1363"/>
                  <a:gd name="T107" fmla="*/ 412 h 1220"/>
                  <a:gd name="T108" fmla="*/ 94 w 1363"/>
                  <a:gd name="T109" fmla="*/ 403 h 1220"/>
                  <a:gd name="T110" fmla="*/ 94 w 1363"/>
                  <a:gd name="T111" fmla="*/ 401 h 1220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w 1363"/>
                  <a:gd name="T169" fmla="*/ 0 h 1220"/>
                  <a:gd name="T170" fmla="*/ 1363 w 1363"/>
                  <a:gd name="T171" fmla="*/ 1220 h 1220"/>
                </a:gdLst>
                <a:ahLst/>
                <a:cxnLst>
                  <a:cxn ang="T112">
                    <a:pos x="T0" y="T1"/>
                  </a:cxn>
                  <a:cxn ang="T113">
                    <a:pos x="T2" y="T3"/>
                  </a:cxn>
                  <a:cxn ang="T114">
                    <a:pos x="T4" y="T5"/>
                  </a:cxn>
                  <a:cxn ang="T115">
                    <a:pos x="T6" y="T7"/>
                  </a:cxn>
                  <a:cxn ang="T116">
                    <a:pos x="T8" y="T9"/>
                  </a:cxn>
                  <a:cxn ang="T117">
                    <a:pos x="T10" y="T11"/>
                  </a:cxn>
                  <a:cxn ang="T118">
                    <a:pos x="T12" y="T13"/>
                  </a:cxn>
                  <a:cxn ang="T119">
                    <a:pos x="T14" y="T15"/>
                  </a:cxn>
                  <a:cxn ang="T120">
                    <a:pos x="T16" y="T17"/>
                  </a:cxn>
                  <a:cxn ang="T121">
                    <a:pos x="T18" y="T19"/>
                  </a:cxn>
                  <a:cxn ang="T122">
                    <a:pos x="T20" y="T21"/>
                  </a:cxn>
                  <a:cxn ang="T123">
                    <a:pos x="T22" y="T23"/>
                  </a:cxn>
                  <a:cxn ang="T124">
                    <a:pos x="T24" y="T25"/>
                  </a:cxn>
                  <a:cxn ang="T125">
                    <a:pos x="T26" y="T27"/>
                  </a:cxn>
                  <a:cxn ang="T126">
                    <a:pos x="T28" y="T29"/>
                  </a:cxn>
                  <a:cxn ang="T127">
                    <a:pos x="T30" y="T31"/>
                  </a:cxn>
                  <a:cxn ang="T128">
                    <a:pos x="T32" y="T33"/>
                  </a:cxn>
                  <a:cxn ang="T129">
                    <a:pos x="T34" y="T35"/>
                  </a:cxn>
                  <a:cxn ang="T130">
                    <a:pos x="T36" y="T37"/>
                  </a:cxn>
                  <a:cxn ang="T131">
                    <a:pos x="T38" y="T39"/>
                  </a:cxn>
                  <a:cxn ang="T132">
                    <a:pos x="T40" y="T41"/>
                  </a:cxn>
                  <a:cxn ang="T133">
                    <a:pos x="T42" y="T43"/>
                  </a:cxn>
                  <a:cxn ang="T134">
                    <a:pos x="T44" y="T45"/>
                  </a:cxn>
                  <a:cxn ang="T135">
                    <a:pos x="T46" y="T47"/>
                  </a:cxn>
                  <a:cxn ang="T136">
                    <a:pos x="T48" y="T49"/>
                  </a:cxn>
                  <a:cxn ang="T137">
                    <a:pos x="T50" y="T51"/>
                  </a:cxn>
                  <a:cxn ang="T138">
                    <a:pos x="T52" y="T53"/>
                  </a:cxn>
                  <a:cxn ang="T139">
                    <a:pos x="T54" y="T55"/>
                  </a:cxn>
                  <a:cxn ang="T140">
                    <a:pos x="T56" y="T57"/>
                  </a:cxn>
                  <a:cxn ang="T141">
                    <a:pos x="T58" y="T59"/>
                  </a:cxn>
                  <a:cxn ang="T142">
                    <a:pos x="T60" y="T61"/>
                  </a:cxn>
                  <a:cxn ang="T143">
                    <a:pos x="T62" y="T63"/>
                  </a:cxn>
                  <a:cxn ang="T144">
                    <a:pos x="T64" y="T65"/>
                  </a:cxn>
                  <a:cxn ang="T145">
                    <a:pos x="T66" y="T67"/>
                  </a:cxn>
                  <a:cxn ang="T146">
                    <a:pos x="T68" y="T69"/>
                  </a:cxn>
                  <a:cxn ang="T147">
                    <a:pos x="T70" y="T71"/>
                  </a:cxn>
                  <a:cxn ang="T148">
                    <a:pos x="T72" y="T73"/>
                  </a:cxn>
                  <a:cxn ang="T149">
                    <a:pos x="T74" y="T75"/>
                  </a:cxn>
                  <a:cxn ang="T150">
                    <a:pos x="T76" y="T77"/>
                  </a:cxn>
                  <a:cxn ang="T151">
                    <a:pos x="T78" y="T79"/>
                  </a:cxn>
                  <a:cxn ang="T152">
                    <a:pos x="T80" y="T81"/>
                  </a:cxn>
                  <a:cxn ang="T153">
                    <a:pos x="T82" y="T83"/>
                  </a:cxn>
                  <a:cxn ang="T154">
                    <a:pos x="T84" y="T85"/>
                  </a:cxn>
                  <a:cxn ang="T155">
                    <a:pos x="T86" y="T87"/>
                  </a:cxn>
                  <a:cxn ang="T156">
                    <a:pos x="T88" y="T89"/>
                  </a:cxn>
                  <a:cxn ang="T157">
                    <a:pos x="T90" y="T91"/>
                  </a:cxn>
                  <a:cxn ang="T158">
                    <a:pos x="T92" y="T93"/>
                  </a:cxn>
                  <a:cxn ang="T159">
                    <a:pos x="T94" y="T95"/>
                  </a:cxn>
                  <a:cxn ang="T160">
                    <a:pos x="T96" y="T97"/>
                  </a:cxn>
                  <a:cxn ang="T161">
                    <a:pos x="T98" y="T99"/>
                  </a:cxn>
                  <a:cxn ang="T162">
                    <a:pos x="T100" y="T101"/>
                  </a:cxn>
                  <a:cxn ang="T163">
                    <a:pos x="T102" y="T103"/>
                  </a:cxn>
                  <a:cxn ang="T164">
                    <a:pos x="T104" y="T105"/>
                  </a:cxn>
                  <a:cxn ang="T165">
                    <a:pos x="T106" y="T107"/>
                  </a:cxn>
                  <a:cxn ang="T166">
                    <a:pos x="T108" y="T109"/>
                  </a:cxn>
                  <a:cxn ang="T167">
                    <a:pos x="T110" y="T111"/>
                  </a:cxn>
                </a:cxnLst>
                <a:rect l="T168" t="T169" r="T170" b="T171"/>
                <a:pathLst>
                  <a:path w="1363" h="1220">
                    <a:moveTo>
                      <a:pt x="269" y="1127"/>
                    </a:moveTo>
                    <a:cubicBezTo>
                      <a:pt x="252" y="1110"/>
                      <a:pt x="231" y="1096"/>
                      <a:pt x="214" y="1079"/>
                    </a:cubicBezTo>
                    <a:cubicBezTo>
                      <a:pt x="201" y="1066"/>
                      <a:pt x="192" y="1055"/>
                      <a:pt x="176" y="1044"/>
                    </a:cubicBezTo>
                    <a:cubicBezTo>
                      <a:pt x="166" y="1030"/>
                      <a:pt x="158" y="1008"/>
                      <a:pt x="144" y="999"/>
                    </a:cubicBezTo>
                    <a:cubicBezTo>
                      <a:pt x="140" y="986"/>
                      <a:pt x="137" y="980"/>
                      <a:pt x="128" y="970"/>
                    </a:cubicBezTo>
                    <a:cubicBezTo>
                      <a:pt x="124" y="955"/>
                      <a:pt x="112" y="950"/>
                      <a:pt x="102" y="938"/>
                    </a:cubicBezTo>
                    <a:cubicBezTo>
                      <a:pt x="95" y="929"/>
                      <a:pt x="93" y="918"/>
                      <a:pt x="86" y="909"/>
                    </a:cubicBezTo>
                    <a:cubicBezTo>
                      <a:pt x="79" y="887"/>
                      <a:pt x="61" y="871"/>
                      <a:pt x="54" y="848"/>
                    </a:cubicBezTo>
                    <a:cubicBezTo>
                      <a:pt x="53" y="825"/>
                      <a:pt x="60" y="795"/>
                      <a:pt x="41" y="778"/>
                    </a:cubicBezTo>
                    <a:cubicBezTo>
                      <a:pt x="35" y="759"/>
                      <a:pt x="28" y="739"/>
                      <a:pt x="22" y="720"/>
                    </a:cubicBezTo>
                    <a:cubicBezTo>
                      <a:pt x="23" y="680"/>
                      <a:pt x="0" y="525"/>
                      <a:pt x="45" y="468"/>
                    </a:cubicBezTo>
                    <a:cubicBezTo>
                      <a:pt x="48" y="454"/>
                      <a:pt x="51" y="451"/>
                      <a:pt x="61" y="442"/>
                    </a:cubicBezTo>
                    <a:cubicBezTo>
                      <a:pt x="66" y="418"/>
                      <a:pt x="59" y="356"/>
                      <a:pt x="89" y="346"/>
                    </a:cubicBezTo>
                    <a:cubicBezTo>
                      <a:pt x="98" y="333"/>
                      <a:pt x="98" y="318"/>
                      <a:pt x="109" y="308"/>
                    </a:cubicBezTo>
                    <a:cubicBezTo>
                      <a:pt x="113" y="294"/>
                      <a:pt x="113" y="279"/>
                      <a:pt x="118" y="266"/>
                    </a:cubicBezTo>
                    <a:cubicBezTo>
                      <a:pt x="121" y="259"/>
                      <a:pt x="146" y="236"/>
                      <a:pt x="153" y="231"/>
                    </a:cubicBezTo>
                    <a:cubicBezTo>
                      <a:pt x="159" y="215"/>
                      <a:pt x="173" y="212"/>
                      <a:pt x="185" y="202"/>
                    </a:cubicBezTo>
                    <a:cubicBezTo>
                      <a:pt x="187" y="200"/>
                      <a:pt x="190" y="198"/>
                      <a:pt x="192" y="196"/>
                    </a:cubicBezTo>
                    <a:cubicBezTo>
                      <a:pt x="194" y="193"/>
                      <a:pt x="195" y="189"/>
                      <a:pt x="198" y="186"/>
                    </a:cubicBezTo>
                    <a:cubicBezTo>
                      <a:pt x="206" y="178"/>
                      <a:pt x="217" y="179"/>
                      <a:pt x="224" y="170"/>
                    </a:cubicBezTo>
                    <a:cubicBezTo>
                      <a:pt x="234" y="157"/>
                      <a:pt x="240" y="150"/>
                      <a:pt x="256" y="144"/>
                    </a:cubicBezTo>
                    <a:cubicBezTo>
                      <a:pt x="263" y="133"/>
                      <a:pt x="269" y="129"/>
                      <a:pt x="281" y="125"/>
                    </a:cubicBezTo>
                    <a:cubicBezTo>
                      <a:pt x="299" y="109"/>
                      <a:pt x="315" y="91"/>
                      <a:pt x="339" y="84"/>
                    </a:cubicBezTo>
                    <a:cubicBezTo>
                      <a:pt x="357" y="63"/>
                      <a:pt x="376" y="57"/>
                      <a:pt x="403" y="52"/>
                    </a:cubicBezTo>
                    <a:cubicBezTo>
                      <a:pt x="448" y="0"/>
                      <a:pt x="559" y="15"/>
                      <a:pt x="614" y="13"/>
                    </a:cubicBezTo>
                    <a:cubicBezTo>
                      <a:pt x="713" y="2"/>
                      <a:pt x="813" y="15"/>
                      <a:pt x="912" y="20"/>
                    </a:cubicBezTo>
                    <a:cubicBezTo>
                      <a:pt x="955" y="34"/>
                      <a:pt x="1013" y="31"/>
                      <a:pt x="1053" y="32"/>
                    </a:cubicBezTo>
                    <a:cubicBezTo>
                      <a:pt x="1064" y="37"/>
                      <a:pt x="1076" y="38"/>
                      <a:pt x="1088" y="42"/>
                    </a:cubicBezTo>
                    <a:cubicBezTo>
                      <a:pt x="1098" y="49"/>
                      <a:pt x="1108" y="54"/>
                      <a:pt x="1120" y="58"/>
                    </a:cubicBezTo>
                    <a:cubicBezTo>
                      <a:pt x="1144" y="74"/>
                      <a:pt x="1110" y="53"/>
                      <a:pt x="1145" y="68"/>
                    </a:cubicBezTo>
                    <a:cubicBezTo>
                      <a:pt x="1158" y="74"/>
                      <a:pt x="1167" y="86"/>
                      <a:pt x="1181" y="90"/>
                    </a:cubicBezTo>
                    <a:cubicBezTo>
                      <a:pt x="1193" y="98"/>
                      <a:pt x="1190" y="106"/>
                      <a:pt x="1200" y="116"/>
                    </a:cubicBezTo>
                    <a:cubicBezTo>
                      <a:pt x="1214" y="130"/>
                      <a:pt x="1246" y="133"/>
                      <a:pt x="1264" y="138"/>
                    </a:cubicBezTo>
                    <a:cubicBezTo>
                      <a:pt x="1274" y="155"/>
                      <a:pt x="1262" y="177"/>
                      <a:pt x="1283" y="183"/>
                    </a:cubicBezTo>
                    <a:cubicBezTo>
                      <a:pt x="1291" y="195"/>
                      <a:pt x="1304" y="200"/>
                      <a:pt x="1318" y="205"/>
                    </a:cubicBezTo>
                    <a:cubicBezTo>
                      <a:pt x="1319" y="236"/>
                      <a:pt x="1313" y="331"/>
                      <a:pt x="1341" y="359"/>
                    </a:cubicBezTo>
                    <a:cubicBezTo>
                      <a:pt x="1351" y="390"/>
                      <a:pt x="1341" y="424"/>
                      <a:pt x="1350" y="455"/>
                    </a:cubicBezTo>
                    <a:cubicBezTo>
                      <a:pt x="1353" y="476"/>
                      <a:pt x="1356" y="498"/>
                      <a:pt x="1360" y="519"/>
                    </a:cubicBezTo>
                    <a:cubicBezTo>
                      <a:pt x="1358" y="555"/>
                      <a:pt x="1363" y="565"/>
                      <a:pt x="1347" y="589"/>
                    </a:cubicBezTo>
                    <a:cubicBezTo>
                      <a:pt x="1344" y="635"/>
                      <a:pt x="1342" y="661"/>
                      <a:pt x="1344" y="708"/>
                    </a:cubicBezTo>
                    <a:cubicBezTo>
                      <a:pt x="1342" y="761"/>
                      <a:pt x="1358" y="806"/>
                      <a:pt x="1315" y="836"/>
                    </a:cubicBezTo>
                    <a:cubicBezTo>
                      <a:pt x="1304" y="853"/>
                      <a:pt x="1290" y="869"/>
                      <a:pt x="1277" y="884"/>
                    </a:cubicBezTo>
                    <a:cubicBezTo>
                      <a:pt x="1273" y="908"/>
                      <a:pt x="1268" y="934"/>
                      <a:pt x="1254" y="954"/>
                    </a:cubicBezTo>
                    <a:cubicBezTo>
                      <a:pt x="1251" y="965"/>
                      <a:pt x="1246" y="972"/>
                      <a:pt x="1238" y="980"/>
                    </a:cubicBezTo>
                    <a:cubicBezTo>
                      <a:pt x="1225" y="1020"/>
                      <a:pt x="1189" y="1055"/>
                      <a:pt x="1158" y="1082"/>
                    </a:cubicBezTo>
                    <a:cubicBezTo>
                      <a:pt x="1150" y="1107"/>
                      <a:pt x="1147" y="1106"/>
                      <a:pt x="1123" y="1117"/>
                    </a:cubicBezTo>
                    <a:cubicBezTo>
                      <a:pt x="1108" y="1134"/>
                      <a:pt x="1083" y="1148"/>
                      <a:pt x="1062" y="1156"/>
                    </a:cubicBezTo>
                    <a:cubicBezTo>
                      <a:pt x="1036" y="1196"/>
                      <a:pt x="987" y="1189"/>
                      <a:pt x="944" y="1191"/>
                    </a:cubicBezTo>
                    <a:cubicBezTo>
                      <a:pt x="936" y="1192"/>
                      <a:pt x="928" y="1191"/>
                      <a:pt x="921" y="1194"/>
                    </a:cubicBezTo>
                    <a:cubicBezTo>
                      <a:pt x="914" y="1197"/>
                      <a:pt x="910" y="1207"/>
                      <a:pt x="902" y="1207"/>
                    </a:cubicBezTo>
                    <a:cubicBezTo>
                      <a:pt x="871" y="1208"/>
                      <a:pt x="840" y="1209"/>
                      <a:pt x="809" y="1210"/>
                    </a:cubicBezTo>
                    <a:cubicBezTo>
                      <a:pt x="790" y="1215"/>
                      <a:pt x="776" y="1217"/>
                      <a:pt x="755" y="1220"/>
                    </a:cubicBezTo>
                    <a:cubicBezTo>
                      <a:pt x="661" y="1219"/>
                      <a:pt x="567" y="1219"/>
                      <a:pt x="473" y="1216"/>
                    </a:cubicBezTo>
                    <a:cubicBezTo>
                      <a:pt x="417" y="1214"/>
                      <a:pt x="369" y="1175"/>
                      <a:pt x="320" y="1159"/>
                    </a:cubicBezTo>
                    <a:cubicBezTo>
                      <a:pt x="307" y="1146"/>
                      <a:pt x="277" y="1141"/>
                      <a:pt x="269" y="1133"/>
                    </a:cubicBezTo>
                    <a:cubicBezTo>
                      <a:pt x="268" y="1132"/>
                      <a:pt x="269" y="1129"/>
                      <a:pt x="269" y="1127"/>
                    </a:cubicBezTo>
                    <a:close/>
                  </a:path>
                </a:pathLst>
              </a:custGeom>
              <a:solidFill>
                <a:srgbClr val="FFC1C1"/>
              </a:solidFill>
              <a:ln w="19050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13" name="Freeform 187"/>
              <p:cNvSpPr>
                <a:spLocks/>
              </p:cNvSpPr>
              <p:nvPr/>
            </p:nvSpPr>
            <p:spPr bwMode="auto">
              <a:xfrm>
                <a:off x="363" y="603"/>
                <a:ext cx="382" cy="310"/>
              </a:xfrm>
              <a:custGeom>
                <a:avLst/>
                <a:gdLst>
                  <a:gd name="T0" fmla="*/ 8 w 500"/>
                  <a:gd name="T1" fmla="*/ 173 h 445"/>
                  <a:gd name="T2" fmla="*/ 0 w 500"/>
                  <a:gd name="T3" fmla="*/ 159 h 445"/>
                  <a:gd name="T4" fmla="*/ 18 w 500"/>
                  <a:gd name="T5" fmla="*/ 95 h 445"/>
                  <a:gd name="T6" fmla="*/ 21 w 500"/>
                  <a:gd name="T7" fmla="*/ 90 h 445"/>
                  <a:gd name="T8" fmla="*/ 22 w 500"/>
                  <a:gd name="T9" fmla="*/ 78 h 445"/>
                  <a:gd name="T10" fmla="*/ 53 w 500"/>
                  <a:gd name="T11" fmla="*/ 47 h 445"/>
                  <a:gd name="T12" fmla="*/ 77 w 500"/>
                  <a:gd name="T13" fmla="*/ 31 h 445"/>
                  <a:gd name="T14" fmla="*/ 103 w 500"/>
                  <a:gd name="T15" fmla="*/ 18 h 445"/>
                  <a:gd name="T16" fmla="*/ 136 w 500"/>
                  <a:gd name="T17" fmla="*/ 1 h 445"/>
                  <a:gd name="T18" fmla="*/ 305 w 500"/>
                  <a:gd name="T19" fmla="*/ 11 h 445"/>
                  <a:gd name="T20" fmla="*/ 325 w 500"/>
                  <a:gd name="T21" fmla="*/ 40 h 445"/>
                  <a:gd name="T22" fmla="*/ 342 w 500"/>
                  <a:gd name="T23" fmla="*/ 47 h 445"/>
                  <a:gd name="T24" fmla="*/ 356 w 500"/>
                  <a:gd name="T25" fmla="*/ 56 h 445"/>
                  <a:gd name="T26" fmla="*/ 371 w 500"/>
                  <a:gd name="T27" fmla="*/ 85 h 445"/>
                  <a:gd name="T28" fmla="*/ 367 w 500"/>
                  <a:gd name="T29" fmla="*/ 189 h 445"/>
                  <a:gd name="T30" fmla="*/ 356 w 500"/>
                  <a:gd name="T31" fmla="*/ 207 h 445"/>
                  <a:gd name="T32" fmla="*/ 342 w 500"/>
                  <a:gd name="T33" fmla="*/ 232 h 445"/>
                  <a:gd name="T34" fmla="*/ 338 w 500"/>
                  <a:gd name="T35" fmla="*/ 242 h 445"/>
                  <a:gd name="T36" fmla="*/ 326 w 500"/>
                  <a:gd name="T37" fmla="*/ 249 h 445"/>
                  <a:gd name="T38" fmla="*/ 312 w 500"/>
                  <a:gd name="T39" fmla="*/ 264 h 445"/>
                  <a:gd name="T40" fmla="*/ 306 w 500"/>
                  <a:gd name="T41" fmla="*/ 269 h 445"/>
                  <a:gd name="T42" fmla="*/ 290 w 500"/>
                  <a:gd name="T43" fmla="*/ 286 h 445"/>
                  <a:gd name="T44" fmla="*/ 235 w 500"/>
                  <a:gd name="T45" fmla="*/ 301 h 445"/>
                  <a:gd name="T46" fmla="*/ 125 w 500"/>
                  <a:gd name="T47" fmla="*/ 299 h 445"/>
                  <a:gd name="T48" fmla="*/ 108 w 500"/>
                  <a:gd name="T49" fmla="*/ 290 h 445"/>
                  <a:gd name="T50" fmla="*/ 70 w 500"/>
                  <a:gd name="T51" fmla="*/ 268 h 445"/>
                  <a:gd name="T52" fmla="*/ 55 w 500"/>
                  <a:gd name="T53" fmla="*/ 254 h 445"/>
                  <a:gd name="T54" fmla="*/ 21 w 500"/>
                  <a:gd name="T55" fmla="*/ 212 h 445"/>
                  <a:gd name="T56" fmla="*/ 8 w 500"/>
                  <a:gd name="T57" fmla="*/ 173 h 445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w 500"/>
                  <a:gd name="T88" fmla="*/ 0 h 445"/>
                  <a:gd name="T89" fmla="*/ 500 w 500"/>
                  <a:gd name="T90" fmla="*/ 445 h 445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T87" t="T88" r="T89" b="T90"/>
                <a:pathLst>
                  <a:path w="500" h="445">
                    <a:moveTo>
                      <a:pt x="10" y="249"/>
                    </a:moveTo>
                    <a:cubicBezTo>
                      <a:pt x="5" y="242"/>
                      <a:pt x="3" y="236"/>
                      <a:pt x="0" y="228"/>
                    </a:cubicBezTo>
                    <a:cubicBezTo>
                      <a:pt x="4" y="194"/>
                      <a:pt x="1" y="162"/>
                      <a:pt x="24" y="136"/>
                    </a:cubicBezTo>
                    <a:cubicBezTo>
                      <a:pt x="25" y="134"/>
                      <a:pt x="26" y="131"/>
                      <a:pt x="27" y="129"/>
                    </a:cubicBezTo>
                    <a:cubicBezTo>
                      <a:pt x="28" y="123"/>
                      <a:pt x="27" y="117"/>
                      <a:pt x="29" y="112"/>
                    </a:cubicBezTo>
                    <a:cubicBezTo>
                      <a:pt x="31" y="104"/>
                      <a:pt x="63" y="77"/>
                      <a:pt x="70" y="67"/>
                    </a:cubicBezTo>
                    <a:cubicBezTo>
                      <a:pt x="74" y="53"/>
                      <a:pt x="89" y="50"/>
                      <a:pt x="101" y="45"/>
                    </a:cubicBezTo>
                    <a:cubicBezTo>
                      <a:pt x="106" y="28"/>
                      <a:pt x="120" y="30"/>
                      <a:pt x="135" y="26"/>
                    </a:cubicBezTo>
                    <a:cubicBezTo>
                      <a:pt x="150" y="15"/>
                      <a:pt x="160" y="7"/>
                      <a:pt x="178" y="2"/>
                    </a:cubicBezTo>
                    <a:cubicBezTo>
                      <a:pt x="408" y="4"/>
                      <a:pt x="304" y="0"/>
                      <a:pt x="399" y="16"/>
                    </a:cubicBezTo>
                    <a:cubicBezTo>
                      <a:pt x="414" y="27"/>
                      <a:pt x="415" y="44"/>
                      <a:pt x="425" y="57"/>
                    </a:cubicBezTo>
                    <a:cubicBezTo>
                      <a:pt x="430" y="63"/>
                      <a:pt x="440" y="65"/>
                      <a:pt x="447" y="67"/>
                    </a:cubicBezTo>
                    <a:cubicBezTo>
                      <a:pt x="452" y="76"/>
                      <a:pt x="458" y="75"/>
                      <a:pt x="466" y="81"/>
                    </a:cubicBezTo>
                    <a:cubicBezTo>
                      <a:pt x="470" y="97"/>
                      <a:pt x="473" y="110"/>
                      <a:pt x="485" y="122"/>
                    </a:cubicBezTo>
                    <a:cubicBezTo>
                      <a:pt x="499" y="169"/>
                      <a:pt x="500" y="225"/>
                      <a:pt x="480" y="271"/>
                    </a:cubicBezTo>
                    <a:cubicBezTo>
                      <a:pt x="478" y="286"/>
                      <a:pt x="479" y="290"/>
                      <a:pt x="466" y="297"/>
                    </a:cubicBezTo>
                    <a:cubicBezTo>
                      <a:pt x="459" y="307"/>
                      <a:pt x="453" y="321"/>
                      <a:pt x="447" y="333"/>
                    </a:cubicBezTo>
                    <a:cubicBezTo>
                      <a:pt x="445" y="338"/>
                      <a:pt x="446" y="344"/>
                      <a:pt x="442" y="348"/>
                    </a:cubicBezTo>
                    <a:cubicBezTo>
                      <a:pt x="438" y="352"/>
                      <a:pt x="427" y="357"/>
                      <a:pt x="427" y="357"/>
                    </a:cubicBezTo>
                    <a:cubicBezTo>
                      <a:pt x="419" y="370"/>
                      <a:pt x="425" y="362"/>
                      <a:pt x="408" y="379"/>
                    </a:cubicBezTo>
                    <a:cubicBezTo>
                      <a:pt x="406" y="381"/>
                      <a:pt x="401" y="386"/>
                      <a:pt x="401" y="386"/>
                    </a:cubicBezTo>
                    <a:cubicBezTo>
                      <a:pt x="397" y="400"/>
                      <a:pt x="389" y="401"/>
                      <a:pt x="379" y="410"/>
                    </a:cubicBezTo>
                    <a:cubicBezTo>
                      <a:pt x="348" y="437"/>
                      <a:pt x="369" y="428"/>
                      <a:pt x="307" y="432"/>
                    </a:cubicBezTo>
                    <a:cubicBezTo>
                      <a:pt x="261" y="445"/>
                      <a:pt x="209" y="443"/>
                      <a:pt x="163" y="429"/>
                    </a:cubicBezTo>
                    <a:cubicBezTo>
                      <a:pt x="156" y="424"/>
                      <a:pt x="149" y="423"/>
                      <a:pt x="142" y="417"/>
                    </a:cubicBezTo>
                    <a:cubicBezTo>
                      <a:pt x="125" y="403"/>
                      <a:pt x="112" y="389"/>
                      <a:pt x="91" y="384"/>
                    </a:cubicBezTo>
                    <a:cubicBezTo>
                      <a:pt x="86" y="374"/>
                      <a:pt x="79" y="373"/>
                      <a:pt x="72" y="364"/>
                    </a:cubicBezTo>
                    <a:cubicBezTo>
                      <a:pt x="56" y="343"/>
                      <a:pt x="49" y="320"/>
                      <a:pt x="27" y="304"/>
                    </a:cubicBezTo>
                    <a:cubicBezTo>
                      <a:pt x="18" y="282"/>
                      <a:pt x="10" y="275"/>
                      <a:pt x="10" y="249"/>
                    </a:cubicBezTo>
                    <a:close/>
                  </a:path>
                </a:pathLst>
              </a:custGeom>
              <a:solidFill>
                <a:srgbClr val="A6A6A6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</p:grpSp>
        <p:sp>
          <p:nvSpPr>
            <p:cNvPr id="110" name="Oval 109"/>
            <p:cNvSpPr/>
            <p:nvPr/>
          </p:nvSpPr>
          <p:spPr>
            <a:xfrm>
              <a:off x="6867360" y="4619988"/>
              <a:ext cx="228600" cy="228600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1" name="5-Point Star 110"/>
            <p:cNvSpPr/>
            <p:nvPr/>
          </p:nvSpPr>
          <p:spPr>
            <a:xfrm>
              <a:off x="6524827" y="4619789"/>
              <a:ext cx="201217" cy="201217"/>
            </a:xfrm>
            <a:prstGeom prst="star5">
              <a:avLst/>
            </a:prstGeom>
            <a:solidFill>
              <a:srgbClr val="FF00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54" name="Oval 153"/>
          <p:cNvSpPr/>
          <p:nvPr/>
        </p:nvSpPr>
        <p:spPr>
          <a:xfrm>
            <a:off x="6722413" y="4583634"/>
            <a:ext cx="228600" cy="228600"/>
          </a:xfrm>
          <a:prstGeom prst="ellipse">
            <a:avLst/>
          </a:prstGeom>
          <a:solidFill>
            <a:srgbClr val="000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484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3" name="Rectangle 1"/>
          <p:cNvSpPr>
            <a:spLocks noGrp="1" noChangeArrowheads="1"/>
          </p:cNvSpPr>
          <p:nvPr>
            <p:ph type="title"/>
          </p:nvPr>
        </p:nvSpPr>
        <p:spPr>
          <a:xfrm>
            <a:off x="440519" y="33604"/>
            <a:ext cx="8229600" cy="1143000"/>
          </a:xfrm>
          <a:ln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dirty="0" smtClean="0"/>
              <a:t>Which tumor will grow fastest?</a:t>
            </a:r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7632313" y="5155832"/>
            <a:ext cx="82169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sz="2800" dirty="0">
              <a:latin typeface="+mn-lt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768187" y="1319666"/>
            <a:ext cx="774081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sz="2800" dirty="0">
              <a:latin typeface="+mn-lt"/>
            </a:endParaRPr>
          </a:p>
        </p:txBody>
      </p:sp>
      <p:sp>
        <p:nvSpPr>
          <p:cNvPr id="399" name="5-Point Star 398"/>
          <p:cNvSpPr/>
          <p:nvPr/>
        </p:nvSpPr>
        <p:spPr>
          <a:xfrm>
            <a:off x="467650" y="5144666"/>
            <a:ext cx="201217" cy="201217"/>
          </a:xfrm>
          <a:prstGeom prst="star5">
            <a:avLst/>
          </a:prstGeom>
          <a:solidFill>
            <a:srgbClr val="FF0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0" name="Oval 399"/>
          <p:cNvSpPr/>
          <p:nvPr/>
        </p:nvSpPr>
        <p:spPr>
          <a:xfrm>
            <a:off x="453958" y="5528714"/>
            <a:ext cx="228600" cy="228600"/>
          </a:xfrm>
          <a:prstGeom prst="ellipse">
            <a:avLst/>
          </a:prstGeom>
          <a:solidFill>
            <a:srgbClr val="FF6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1" name="Oval 400"/>
          <p:cNvSpPr/>
          <p:nvPr/>
        </p:nvSpPr>
        <p:spPr>
          <a:xfrm>
            <a:off x="440267" y="5994337"/>
            <a:ext cx="228600" cy="228600"/>
          </a:xfrm>
          <a:prstGeom prst="ellipse">
            <a:avLst/>
          </a:prstGeom>
          <a:solidFill>
            <a:srgbClr val="000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2" name="Oval 401"/>
          <p:cNvSpPr/>
          <p:nvPr/>
        </p:nvSpPr>
        <p:spPr>
          <a:xfrm>
            <a:off x="453958" y="4746968"/>
            <a:ext cx="228600" cy="228600"/>
          </a:xfrm>
          <a:prstGeom prst="ellipse">
            <a:avLst/>
          </a:prstGeom>
          <a:solidFill>
            <a:srgbClr val="00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3" name="Text Box 12"/>
          <p:cNvSpPr txBox="1">
            <a:spLocks noChangeArrowheads="1"/>
          </p:cNvSpPr>
          <p:nvPr/>
        </p:nvSpPr>
        <p:spPr bwMode="auto">
          <a:xfrm>
            <a:off x="829278" y="4491035"/>
            <a:ext cx="3693898" cy="18651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  <a:buFontTx/>
              <a:buNone/>
            </a:pPr>
            <a:r>
              <a:rPr lang="en-US" sz="2400" dirty="0" smtClean="0">
                <a:solidFill>
                  <a:srgbClr val="000000"/>
                </a:solidFill>
                <a:latin typeface="+mn-lt"/>
                <a:cs typeface="Arial" pitchFamily="34" charset="0"/>
              </a:rPr>
              <a:t>Passenger</a:t>
            </a:r>
          </a:p>
          <a:p>
            <a:pPr>
              <a:lnSpc>
                <a:spcPct val="120000"/>
              </a:lnSpc>
              <a:buFontTx/>
              <a:buNone/>
            </a:pPr>
            <a:r>
              <a:rPr lang="en-US" sz="2400" dirty="0" smtClean="0">
                <a:solidFill>
                  <a:srgbClr val="000000"/>
                </a:solidFill>
                <a:latin typeface="+mn-lt"/>
                <a:cs typeface="Arial" pitchFamily="34" charset="0"/>
              </a:rPr>
              <a:t>Driver (tumor suppressor)</a:t>
            </a:r>
          </a:p>
          <a:p>
            <a:pPr>
              <a:lnSpc>
                <a:spcPct val="120000"/>
              </a:lnSpc>
              <a:buFontTx/>
              <a:buNone/>
            </a:pPr>
            <a:r>
              <a:rPr lang="en-US" sz="2400" dirty="0" smtClean="0">
                <a:solidFill>
                  <a:srgbClr val="000000"/>
                </a:solidFill>
                <a:latin typeface="+mn-lt"/>
                <a:cs typeface="Arial" pitchFamily="34" charset="0"/>
              </a:rPr>
              <a:t>Driver (telomerase)</a:t>
            </a:r>
          </a:p>
          <a:p>
            <a:pPr>
              <a:lnSpc>
                <a:spcPct val="120000"/>
              </a:lnSpc>
              <a:buFontTx/>
              <a:buNone/>
            </a:pPr>
            <a:r>
              <a:rPr lang="en-US" sz="2400" dirty="0" smtClean="0">
                <a:solidFill>
                  <a:srgbClr val="000000"/>
                </a:solidFill>
                <a:latin typeface="+mn-lt"/>
                <a:cs typeface="Arial" pitchFamily="34" charset="0"/>
              </a:rPr>
              <a:t>Driver (oncogene)</a:t>
            </a:r>
          </a:p>
        </p:txBody>
      </p:sp>
      <p:grpSp>
        <p:nvGrpSpPr>
          <p:cNvPr id="2" name="Group 1"/>
          <p:cNvGrpSpPr/>
          <p:nvPr/>
        </p:nvGrpSpPr>
        <p:grpSpPr>
          <a:xfrm>
            <a:off x="323528" y="513030"/>
            <a:ext cx="8491241" cy="4020666"/>
            <a:chOff x="323528" y="513030"/>
            <a:chExt cx="8491241" cy="4020666"/>
          </a:xfrm>
        </p:grpSpPr>
        <p:grpSp>
          <p:nvGrpSpPr>
            <p:cNvPr id="7" name="Group 6"/>
            <p:cNvGrpSpPr/>
            <p:nvPr/>
          </p:nvGrpSpPr>
          <p:grpSpPr>
            <a:xfrm>
              <a:off x="323528" y="513030"/>
              <a:ext cx="8491241" cy="4020666"/>
              <a:chOff x="323528" y="1920934"/>
              <a:chExt cx="8491241" cy="4020666"/>
            </a:xfrm>
          </p:grpSpPr>
          <p:sp>
            <p:nvSpPr>
              <p:cNvPr id="6" name="TextBox 5"/>
              <p:cNvSpPr txBox="1"/>
              <p:nvPr/>
            </p:nvSpPr>
            <p:spPr>
              <a:xfrm>
                <a:off x="4493287" y="1920934"/>
                <a:ext cx="18466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endParaRPr lang="en-US" dirty="0"/>
              </a:p>
            </p:txBody>
          </p:sp>
          <p:grpSp>
            <p:nvGrpSpPr>
              <p:cNvPr id="14" name="Group 606"/>
              <p:cNvGrpSpPr/>
              <p:nvPr/>
            </p:nvGrpSpPr>
            <p:grpSpPr>
              <a:xfrm>
                <a:off x="323528" y="3217168"/>
                <a:ext cx="2578201" cy="2724432"/>
                <a:chOff x="2137815" y="1136616"/>
                <a:chExt cx="5192049" cy="5568984"/>
              </a:xfrm>
            </p:grpSpPr>
            <p:grpSp>
              <p:nvGrpSpPr>
                <p:cNvPr id="15" name="Group 193"/>
                <p:cNvGrpSpPr>
                  <a:grpSpLocks/>
                </p:cNvGrpSpPr>
                <p:nvPr/>
              </p:nvGrpSpPr>
              <p:grpSpPr bwMode="auto">
                <a:xfrm>
                  <a:off x="2545538" y="1811679"/>
                  <a:ext cx="987288" cy="903974"/>
                  <a:chOff x="311" y="500"/>
                  <a:chExt cx="474" cy="434"/>
                </a:xfrm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</p:grpSpPr>
              <p:sp>
                <p:nvSpPr>
                  <p:cNvPr id="140" name="Freeform 186"/>
                  <p:cNvSpPr>
                    <a:spLocks/>
                  </p:cNvSpPr>
                  <p:nvPr/>
                </p:nvSpPr>
                <p:spPr bwMode="auto">
                  <a:xfrm>
                    <a:off x="311" y="500"/>
                    <a:ext cx="474" cy="434"/>
                  </a:xfrm>
                  <a:custGeom>
                    <a:avLst/>
                    <a:gdLst>
                      <a:gd name="T0" fmla="*/ 94 w 1363"/>
                      <a:gd name="T1" fmla="*/ 401 h 1220"/>
                      <a:gd name="T2" fmla="*/ 74 w 1363"/>
                      <a:gd name="T3" fmla="*/ 384 h 1220"/>
                      <a:gd name="T4" fmla="*/ 61 w 1363"/>
                      <a:gd name="T5" fmla="*/ 371 h 1220"/>
                      <a:gd name="T6" fmla="*/ 50 w 1363"/>
                      <a:gd name="T7" fmla="*/ 355 h 1220"/>
                      <a:gd name="T8" fmla="*/ 45 w 1363"/>
                      <a:gd name="T9" fmla="*/ 345 h 1220"/>
                      <a:gd name="T10" fmla="*/ 35 w 1363"/>
                      <a:gd name="T11" fmla="*/ 334 h 1220"/>
                      <a:gd name="T12" fmla="*/ 30 w 1363"/>
                      <a:gd name="T13" fmla="*/ 323 h 1220"/>
                      <a:gd name="T14" fmla="*/ 19 w 1363"/>
                      <a:gd name="T15" fmla="*/ 302 h 1220"/>
                      <a:gd name="T16" fmla="*/ 14 w 1363"/>
                      <a:gd name="T17" fmla="*/ 277 h 1220"/>
                      <a:gd name="T18" fmla="*/ 8 w 1363"/>
                      <a:gd name="T19" fmla="*/ 256 h 1220"/>
                      <a:gd name="T20" fmla="*/ 16 w 1363"/>
                      <a:gd name="T21" fmla="*/ 166 h 1220"/>
                      <a:gd name="T22" fmla="*/ 21 w 1363"/>
                      <a:gd name="T23" fmla="*/ 157 h 1220"/>
                      <a:gd name="T24" fmla="*/ 31 w 1363"/>
                      <a:gd name="T25" fmla="*/ 123 h 1220"/>
                      <a:gd name="T26" fmla="*/ 38 w 1363"/>
                      <a:gd name="T27" fmla="*/ 110 h 1220"/>
                      <a:gd name="T28" fmla="*/ 41 w 1363"/>
                      <a:gd name="T29" fmla="*/ 95 h 1220"/>
                      <a:gd name="T30" fmla="*/ 53 w 1363"/>
                      <a:gd name="T31" fmla="*/ 82 h 1220"/>
                      <a:gd name="T32" fmla="*/ 64 w 1363"/>
                      <a:gd name="T33" fmla="*/ 72 h 1220"/>
                      <a:gd name="T34" fmla="*/ 67 w 1363"/>
                      <a:gd name="T35" fmla="*/ 70 h 1220"/>
                      <a:gd name="T36" fmla="*/ 69 w 1363"/>
                      <a:gd name="T37" fmla="*/ 66 h 1220"/>
                      <a:gd name="T38" fmla="*/ 78 w 1363"/>
                      <a:gd name="T39" fmla="*/ 60 h 1220"/>
                      <a:gd name="T40" fmla="*/ 89 w 1363"/>
                      <a:gd name="T41" fmla="*/ 51 h 1220"/>
                      <a:gd name="T42" fmla="*/ 98 w 1363"/>
                      <a:gd name="T43" fmla="*/ 44 h 1220"/>
                      <a:gd name="T44" fmla="*/ 118 w 1363"/>
                      <a:gd name="T45" fmla="*/ 30 h 1220"/>
                      <a:gd name="T46" fmla="*/ 140 w 1363"/>
                      <a:gd name="T47" fmla="*/ 18 h 1220"/>
                      <a:gd name="T48" fmla="*/ 214 w 1363"/>
                      <a:gd name="T49" fmla="*/ 5 h 1220"/>
                      <a:gd name="T50" fmla="*/ 317 w 1363"/>
                      <a:gd name="T51" fmla="*/ 7 h 1220"/>
                      <a:gd name="T52" fmla="*/ 366 w 1363"/>
                      <a:gd name="T53" fmla="*/ 11 h 1220"/>
                      <a:gd name="T54" fmla="*/ 378 w 1363"/>
                      <a:gd name="T55" fmla="*/ 15 h 1220"/>
                      <a:gd name="T56" fmla="*/ 389 w 1363"/>
                      <a:gd name="T57" fmla="*/ 21 h 1220"/>
                      <a:gd name="T58" fmla="*/ 398 w 1363"/>
                      <a:gd name="T59" fmla="*/ 24 h 1220"/>
                      <a:gd name="T60" fmla="*/ 411 w 1363"/>
                      <a:gd name="T61" fmla="*/ 32 h 1220"/>
                      <a:gd name="T62" fmla="*/ 417 w 1363"/>
                      <a:gd name="T63" fmla="*/ 41 h 1220"/>
                      <a:gd name="T64" fmla="*/ 440 w 1363"/>
                      <a:gd name="T65" fmla="*/ 49 h 1220"/>
                      <a:gd name="T66" fmla="*/ 446 w 1363"/>
                      <a:gd name="T67" fmla="*/ 65 h 1220"/>
                      <a:gd name="T68" fmla="*/ 458 w 1363"/>
                      <a:gd name="T69" fmla="*/ 73 h 1220"/>
                      <a:gd name="T70" fmla="*/ 466 w 1363"/>
                      <a:gd name="T71" fmla="*/ 128 h 1220"/>
                      <a:gd name="T72" fmla="*/ 469 w 1363"/>
                      <a:gd name="T73" fmla="*/ 162 h 1220"/>
                      <a:gd name="T74" fmla="*/ 473 w 1363"/>
                      <a:gd name="T75" fmla="*/ 185 h 1220"/>
                      <a:gd name="T76" fmla="*/ 468 w 1363"/>
                      <a:gd name="T77" fmla="*/ 210 h 1220"/>
                      <a:gd name="T78" fmla="*/ 467 w 1363"/>
                      <a:gd name="T79" fmla="*/ 252 h 1220"/>
                      <a:gd name="T80" fmla="*/ 457 w 1363"/>
                      <a:gd name="T81" fmla="*/ 297 h 1220"/>
                      <a:gd name="T82" fmla="*/ 444 w 1363"/>
                      <a:gd name="T83" fmla="*/ 314 h 1220"/>
                      <a:gd name="T84" fmla="*/ 436 w 1363"/>
                      <a:gd name="T85" fmla="*/ 339 h 1220"/>
                      <a:gd name="T86" fmla="*/ 431 w 1363"/>
                      <a:gd name="T87" fmla="*/ 349 h 1220"/>
                      <a:gd name="T88" fmla="*/ 403 w 1363"/>
                      <a:gd name="T89" fmla="*/ 385 h 1220"/>
                      <a:gd name="T90" fmla="*/ 391 w 1363"/>
                      <a:gd name="T91" fmla="*/ 397 h 1220"/>
                      <a:gd name="T92" fmla="*/ 369 w 1363"/>
                      <a:gd name="T93" fmla="*/ 411 h 1220"/>
                      <a:gd name="T94" fmla="*/ 328 w 1363"/>
                      <a:gd name="T95" fmla="*/ 424 h 1220"/>
                      <a:gd name="T96" fmla="*/ 320 w 1363"/>
                      <a:gd name="T97" fmla="*/ 425 h 1220"/>
                      <a:gd name="T98" fmla="*/ 314 w 1363"/>
                      <a:gd name="T99" fmla="*/ 429 h 1220"/>
                      <a:gd name="T100" fmla="*/ 281 w 1363"/>
                      <a:gd name="T101" fmla="*/ 430 h 1220"/>
                      <a:gd name="T102" fmla="*/ 263 w 1363"/>
                      <a:gd name="T103" fmla="*/ 434 h 1220"/>
                      <a:gd name="T104" fmla="*/ 164 w 1363"/>
                      <a:gd name="T105" fmla="*/ 433 h 1220"/>
                      <a:gd name="T106" fmla="*/ 111 w 1363"/>
                      <a:gd name="T107" fmla="*/ 412 h 1220"/>
                      <a:gd name="T108" fmla="*/ 94 w 1363"/>
                      <a:gd name="T109" fmla="*/ 403 h 1220"/>
                      <a:gd name="T110" fmla="*/ 94 w 1363"/>
                      <a:gd name="T111" fmla="*/ 401 h 1220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60000 65536"/>
                      <a:gd name="T130" fmla="*/ 0 60000 65536"/>
                      <a:gd name="T131" fmla="*/ 0 60000 65536"/>
                      <a:gd name="T132" fmla="*/ 0 60000 65536"/>
                      <a:gd name="T133" fmla="*/ 0 60000 65536"/>
                      <a:gd name="T134" fmla="*/ 0 60000 65536"/>
                      <a:gd name="T135" fmla="*/ 0 60000 65536"/>
                      <a:gd name="T136" fmla="*/ 0 60000 65536"/>
                      <a:gd name="T137" fmla="*/ 0 60000 65536"/>
                      <a:gd name="T138" fmla="*/ 0 60000 65536"/>
                      <a:gd name="T139" fmla="*/ 0 60000 65536"/>
                      <a:gd name="T140" fmla="*/ 0 60000 65536"/>
                      <a:gd name="T141" fmla="*/ 0 60000 65536"/>
                      <a:gd name="T142" fmla="*/ 0 60000 65536"/>
                      <a:gd name="T143" fmla="*/ 0 60000 65536"/>
                      <a:gd name="T144" fmla="*/ 0 60000 65536"/>
                      <a:gd name="T145" fmla="*/ 0 60000 65536"/>
                      <a:gd name="T146" fmla="*/ 0 60000 65536"/>
                      <a:gd name="T147" fmla="*/ 0 60000 65536"/>
                      <a:gd name="T148" fmla="*/ 0 60000 65536"/>
                      <a:gd name="T149" fmla="*/ 0 60000 65536"/>
                      <a:gd name="T150" fmla="*/ 0 60000 65536"/>
                      <a:gd name="T151" fmla="*/ 0 60000 65536"/>
                      <a:gd name="T152" fmla="*/ 0 60000 65536"/>
                      <a:gd name="T153" fmla="*/ 0 60000 65536"/>
                      <a:gd name="T154" fmla="*/ 0 60000 65536"/>
                      <a:gd name="T155" fmla="*/ 0 60000 65536"/>
                      <a:gd name="T156" fmla="*/ 0 60000 65536"/>
                      <a:gd name="T157" fmla="*/ 0 60000 65536"/>
                      <a:gd name="T158" fmla="*/ 0 60000 65536"/>
                      <a:gd name="T159" fmla="*/ 0 60000 65536"/>
                      <a:gd name="T160" fmla="*/ 0 60000 65536"/>
                      <a:gd name="T161" fmla="*/ 0 60000 65536"/>
                      <a:gd name="T162" fmla="*/ 0 60000 65536"/>
                      <a:gd name="T163" fmla="*/ 0 60000 65536"/>
                      <a:gd name="T164" fmla="*/ 0 60000 65536"/>
                      <a:gd name="T165" fmla="*/ 0 60000 65536"/>
                      <a:gd name="T166" fmla="*/ 0 60000 65536"/>
                      <a:gd name="T167" fmla="*/ 0 60000 65536"/>
                      <a:gd name="T168" fmla="*/ 0 w 1363"/>
                      <a:gd name="T169" fmla="*/ 0 h 1220"/>
                      <a:gd name="T170" fmla="*/ 1363 w 1363"/>
                      <a:gd name="T171" fmla="*/ 1220 h 1220"/>
                    </a:gdLst>
                    <a:ahLst/>
                    <a:cxnLst>
                      <a:cxn ang="T112">
                        <a:pos x="T0" y="T1"/>
                      </a:cxn>
                      <a:cxn ang="T113">
                        <a:pos x="T2" y="T3"/>
                      </a:cxn>
                      <a:cxn ang="T114">
                        <a:pos x="T4" y="T5"/>
                      </a:cxn>
                      <a:cxn ang="T115">
                        <a:pos x="T6" y="T7"/>
                      </a:cxn>
                      <a:cxn ang="T116">
                        <a:pos x="T8" y="T9"/>
                      </a:cxn>
                      <a:cxn ang="T117">
                        <a:pos x="T10" y="T11"/>
                      </a:cxn>
                      <a:cxn ang="T118">
                        <a:pos x="T12" y="T13"/>
                      </a:cxn>
                      <a:cxn ang="T119">
                        <a:pos x="T14" y="T15"/>
                      </a:cxn>
                      <a:cxn ang="T120">
                        <a:pos x="T16" y="T17"/>
                      </a:cxn>
                      <a:cxn ang="T121">
                        <a:pos x="T18" y="T19"/>
                      </a:cxn>
                      <a:cxn ang="T122">
                        <a:pos x="T20" y="T21"/>
                      </a:cxn>
                      <a:cxn ang="T123">
                        <a:pos x="T22" y="T23"/>
                      </a:cxn>
                      <a:cxn ang="T124">
                        <a:pos x="T24" y="T25"/>
                      </a:cxn>
                      <a:cxn ang="T125">
                        <a:pos x="T26" y="T27"/>
                      </a:cxn>
                      <a:cxn ang="T126">
                        <a:pos x="T28" y="T29"/>
                      </a:cxn>
                      <a:cxn ang="T127">
                        <a:pos x="T30" y="T31"/>
                      </a:cxn>
                      <a:cxn ang="T128">
                        <a:pos x="T32" y="T33"/>
                      </a:cxn>
                      <a:cxn ang="T129">
                        <a:pos x="T34" y="T35"/>
                      </a:cxn>
                      <a:cxn ang="T130">
                        <a:pos x="T36" y="T37"/>
                      </a:cxn>
                      <a:cxn ang="T131">
                        <a:pos x="T38" y="T39"/>
                      </a:cxn>
                      <a:cxn ang="T132">
                        <a:pos x="T40" y="T41"/>
                      </a:cxn>
                      <a:cxn ang="T133">
                        <a:pos x="T42" y="T43"/>
                      </a:cxn>
                      <a:cxn ang="T134">
                        <a:pos x="T44" y="T45"/>
                      </a:cxn>
                      <a:cxn ang="T135">
                        <a:pos x="T46" y="T47"/>
                      </a:cxn>
                      <a:cxn ang="T136">
                        <a:pos x="T48" y="T49"/>
                      </a:cxn>
                      <a:cxn ang="T137">
                        <a:pos x="T50" y="T51"/>
                      </a:cxn>
                      <a:cxn ang="T138">
                        <a:pos x="T52" y="T53"/>
                      </a:cxn>
                      <a:cxn ang="T139">
                        <a:pos x="T54" y="T55"/>
                      </a:cxn>
                      <a:cxn ang="T140">
                        <a:pos x="T56" y="T57"/>
                      </a:cxn>
                      <a:cxn ang="T141">
                        <a:pos x="T58" y="T59"/>
                      </a:cxn>
                      <a:cxn ang="T142">
                        <a:pos x="T60" y="T61"/>
                      </a:cxn>
                      <a:cxn ang="T143">
                        <a:pos x="T62" y="T63"/>
                      </a:cxn>
                      <a:cxn ang="T144">
                        <a:pos x="T64" y="T65"/>
                      </a:cxn>
                      <a:cxn ang="T145">
                        <a:pos x="T66" y="T67"/>
                      </a:cxn>
                      <a:cxn ang="T146">
                        <a:pos x="T68" y="T69"/>
                      </a:cxn>
                      <a:cxn ang="T147">
                        <a:pos x="T70" y="T71"/>
                      </a:cxn>
                      <a:cxn ang="T148">
                        <a:pos x="T72" y="T73"/>
                      </a:cxn>
                      <a:cxn ang="T149">
                        <a:pos x="T74" y="T75"/>
                      </a:cxn>
                      <a:cxn ang="T150">
                        <a:pos x="T76" y="T77"/>
                      </a:cxn>
                      <a:cxn ang="T151">
                        <a:pos x="T78" y="T79"/>
                      </a:cxn>
                      <a:cxn ang="T152">
                        <a:pos x="T80" y="T81"/>
                      </a:cxn>
                      <a:cxn ang="T153">
                        <a:pos x="T82" y="T83"/>
                      </a:cxn>
                      <a:cxn ang="T154">
                        <a:pos x="T84" y="T85"/>
                      </a:cxn>
                      <a:cxn ang="T155">
                        <a:pos x="T86" y="T87"/>
                      </a:cxn>
                      <a:cxn ang="T156">
                        <a:pos x="T88" y="T89"/>
                      </a:cxn>
                      <a:cxn ang="T157">
                        <a:pos x="T90" y="T91"/>
                      </a:cxn>
                      <a:cxn ang="T158">
                        <a:pos x="T92" y="T93"/>
                      </a:cxn>
                      <a:cxn ang="T159">
                        <a:pos x="T94" y="T95"/>
                      </a:cxn>
                      <a:cxn ang="T160">
                        <a:pos x="T96" y="T97"/>
                      </a:cxn>
                      <a:cxn ang="T161">
                        <a:pos x="T98" y="T99"/>
                      </a:cxn>
                      <a:cxn ang="T162">
                        <a:pos x="T100" y="T101"/>
                      </a:cxn>
                      <a:cxn ang="T163">
                        <a:pos x="T102" y="T103"/>
                      </a:cxn>
                      <a:cxn ang="T164">
                        <a:pos x="T104" y="T105"/>
                      </a:cxn>
                      <a:cxn ang="T165">
                        <a:pos x="T106" y="T107"/>
                      </a:cxn>
                      <a:cxn ang="T166">
                        <a:pos x="T108" y="T109"/>
                      </a:cxn>
                      <a:cxn ang="T167">
                        <a:pos x="T110" y="T111"/>
                      </a:cxn>
                    </a:cxnLst>
                    <a:rect l="T168" t="T169" r="T170" b="T171"/>
                    <a:pathLst>
                      <a:path w="1363" h="1220">
                        <a:moveTo>
                          <a:pt x="269" y="1127"/>
                        </a:moveTo>
                        <a:cubicBezTo>
                          <a:pt x="252" y="1110"/>
                          <a:pt x="231" y="1096"/>
                          <a:pt x="214" y="1079"/>
                        </a:cubicBezTo>
                        <a:cubicBezTo>
                          <a:pt x="201" y="1066"/>
                          <a:pt x="192" y="1055"/>
                          <a:pt x="176" y="1044"/>
                        </a:cubicBezTo>
                        <a:cubicBezTo>
                          <a:pt x="166" y="1030"/>
                          <a:pt x="158" y="1008"/>
                          <a:pt x="144" y="999"/>
                        </a:cubicBezTo>
                        <a:cubicBezTo>
                          <a:pt x="140" y="986"/>
                          <a:pt x="137" y="980"/>
                          <a:pt x="128" y="970"/>
                        </a:cubicBezTo>
                        <a:cubicBezTo>
                          <a:pt x="124" y="955"/>
                          <a:pt x="112" y="950"/>
                          <a:pt x="102" y="938"/>
                        </a:cubicBezTo>
                        <a:cubicBezTo>
                          <a:pt x="95" y="929"/>
                          <a:pt x="93" y="918"/>
                          <a:pt x="86" y="909"/>
                        </a:cubicBezTo>
                        <a:cubicBezTo>
                          <a:pt x="79" y="887"/>
                          <a:pt x="61" y="871"/>
                          <a:pt x="54" y="848"/>
                        </a:cubicBezTo>
                        <a:cubicBezTo>
                          <a:pt x="53" y="825"/>
                          <a:pt x="60" y="795"/>
                          <a:pt x="41" y="778"/>
                        </a:cubicBezTo>
                        <a:cubicBezTo>
                          <a:pt x="35" y="759"/>
                          <a:pt x="28" y="739"/>
                          <a:pt x="22" y="720"/>
                        </a:cubicBezTo>
                        <a:cubicBezTo>
                          <a:pt x="23" y="680"/>
                          <a:pt x="0" y="525"/>
                          <a:pt x="45" y="468"/>
                        </a:cubicBezTo>
                        <a:cubicBezTo>
                          <a:pt x="48" y="454"/>
                          <a:pt x="51" y="451"/>
                          <a:pt x="61" y="442"/>
                        </a:cubicBezTo>
                        <a:cubicBezTo>
                          <a:pt x="66" y="418"/>
                          <a:pt x="59" y="356"/>
                          <a:pt x="89" y="346"/>
                        </a:cubicBezTo>
                        <a:cubicBezTo>
                          <a:pt x="98" y="333"/>
                          <a:pt x="98" y="318"/>
                          <a:pt x="109" y="308"/>
                        </a:cubicBezTo>
                        <a:cubicBezTo>
                          <a:pt x="113" y="294"/>
                          <a:pt x="113" y="279"/>
                          <a:pt x="118" y="266"/>
                        </a:cubicBezTo>
                        <a:cubicBezTo>
                          <a:pt x="121" y="259"/>
                          <a:pt x="146" y="236"/>
                          <a:pt x="153" y="231"/>
                        </a:cubicBezTo>
                        <a:cubicBezTo>
                          <a:pt x="159" y="215"/>
                          <a:pt x="173" y="212"/>
                          <a:pt x="185" y="202"/>
                        </a:cubicBezTo>
                        <a:cubicBezTo>
                          <a:pt x="187" y="200"/>
                          <a:pt x="190" y="198"/>
                          <a:pt x="192" y="196"/>
                        </a:cubicBezTo>
                        <a:cubicBezTo>
                          <a:pt x="194" y="193"/>
                          <a:pt x="195" y="189"/>
                          <a:pt x="198" y="186"/>
                        </a:cubicBezTo>
                        <a:cubicBezTo>
                          <a:pt x="206" y="178"/>
                          <a:pt x="217" y="179"/>
                          <a:pt x="224" y="170"/>
                        </a:cubicBezTo>
                        <a:cubicBezTo>
                          <a:pt x="234" y="157"/>
                          <a:pt x="240" y="150"/>
                          <a:pt x="256" y="144"/>
                        </a:cubicBezTo>
                        <a:cubicBezTo>
                          <a:pt x="263" y="133"/>
                          <a:pt x="269" y="129"/>
                          <a:pt x="281" y="125"/>
                        </a:cubicBezTo>
                        <a:cubicBezTo>
                          <a:pt x="299" y="109"/>
                          <a:pt x="315" y="91"/>
                          <a:pt x="339" y="84"/>
                        </a:cubicBezTo>
                        <a:cubicBezTo>
                          <a:pt x="357" y="63"/>
                          <a:pt x="376" y="57"/>
                          <a:pt x="403" y="52"/>
                        </a:cubicBezTo>
                        <a:cubicBezTo>
                          <a:pt x="448" y="0"/>
                          <a:pt x="559" y="15"/>
                          <a:pt x="614" y="13"/>
                        </a:cubicBezTo>
                        <a:cubicBezTo>
                          <a:pt x="713" y="2"/>
                          <a:pt x="813" y="15"/>
                          <a:pt x="912" y="20"/>
                        </a:cubicBezTo>
                        <a:cubicBezTo>
                          <a:pt x="955" y="34"/>
                          <a:pt x="1013" y="31"/>
                          <a:pt x="1053" y="32"/>
                        </a:cubicBezTo>
                        <a:cubicBezTo>
                          <a:pt x="1064" y="37"/>
                          <a:pt x="1076" y="38"/>
                          <a:pt x="1088" y="42"/>
                        </a:cubicBezTo>
                        <a:cubicBezTo>
                          <a:pt x="1098" y="49"/>
                          <a:pt x="1108" y="54"/>
                          <a:pt x="1120" y="58"/>
                        </a:cubicBezTo>
                        <a:cubicBezTo>
                          <a:pt x="1144" y="74"/>
                          <a:pt x="1110" y="53"/>
                          <a:pt x="1145" y="68"/>
                        </a:cubicBezTo>
                        <a:cubicBezTo>
                          <a:pt x="1158" y="74"/>
                          <a:pt x="1167" y="86"/>
                          <a:pt x="1181" y="90"/>
                        </a:cubicBezTo>
                        <a:cubicBezTo>
                          <a:pt x="1193" y="98"/>
                          <a:pt x="1190" y="106"/>
                          <a:pt x="1200" y="116"/>
                        </a:cubicBezTo>
                        <a:cubicBezTo>
                          <a:pt x="1214" y="130"/>
                          <a:pt x="1246" y="133"/>
                          <a:pt x="1264" y="138"/>
                        </a:cubicBezTo>
                        <a:cubicBezTo>
                          <a:pt x="1274" y="155"/>
                          <a:pt x="1262" y="177"/>
                          <a:pt x="1283" y="183"/>
                        </a:cubicBezTo>
                        <a:cubicBezTo>
                          <a:pt x="1291" y="195"/>
                          <a:pt x="1304" y="200"/>
                          <a:pt x="1318" y="205"/>
                        </a:cubicBezTo>
                        <a:cubicBezTo>
                          <a:pt x="1319" y="236"/>
                          <a:pt x="1313" y="331"/>
                          <a:pt x="1341" y="359"/>
                        </a:cubicBezTo>
                        <a:cubicBezTo>
                          <a:pt x="1351" y="390"/>
                          <a:pt x="1341" y="424"/>
                          <a:pt x="1350" y="455"/>
                        </a:cubicBezTo>
                        <a:cubicBezTo>
                          <a:pt x="1353" y="476"/>
                          <a:pt x="1356" y="498"/>
                          <a:pt x="1360" y="519"/>
                        </a:cubicBezTo>
                        <a:cubicBezTo>
                          <a:pt x="1358" y="555"/>
                          <a:pt x="1363" y="565"/>
                          <a:pt x="1347" y="589"/>
                        </a:cubicBezTo>
                        <a:cubicBezTo>
                          <a:pt x="1344" y="635"/>
                          <a:pt x="1342" y="661"/>
                          <a:pt x="1344" y="708"/>
                        </a:cubicBezTo>
                        <a:cubicBezTo>
                          <a:pt x="1342" y="761"/>
                          <a:pt x="1358" y="806"/>
                          <a:pt x="1315" y="836"/>
                        </a:cubicBezTo>
                        <a:cubicBezTo>
                          <a:pt x="1304" y="853"/>
                          <a:pt x="1290" y="869"/>
                          <a:pt x="1277" y="884"/>
                        </a:cubicBezTo>
                        <a:cubicBezTo>
                          <a:pt x="1273" y="908"/>
                          <a:pt x="1268" y="934"/>
                          <a:pt x="1254" y="954"/>
                        </a:cubicBezTo>
                        <a:cubicBezTo>
                          <a:pt x="1251" y="965"/>
                          <a:pt x="1246" y="972"/>
                          <a:pt x="1238" y="980"/>
                        </a:cubicBezTo>
                        <a:cubicBezTo>
                          <a:pt x="1225" y="1020"/>
                          <a:pt x="1189" y="1055"/>
                          <a:pt x="1158" y="1082"/>
                        </a:cubicBezTo>
                        <a:cubicBezTo>
                          <a:pt x="1150" y="1107"/>
                          <a:pt x="1147" y="1106"/>
                          <a:pt x="1123" y="1117"/>
                        </a:cubicBezTo>
                        <a:cubicBezTo>
                          <a:pt x="1108" y="1134"/>
                          <a:pt x="1083" y="1148"/>
                          <a:pt x="1062" y="1156"/>
                        </a:cubicBezTo>
                        <a:cubicBezTo>
                          <a:pt x="1036" y="1196"/>
                          <a:pt x="987" y="1189"/>
                          <a:pt x="944" y="1191"/>
                        </a:cubicBezTo>
                        <a:cubicBezTo>
                          <a:pt x="936" y="1192"/>
                          <a:pt x="928" y="1191"/>
                          <a:pt x="921" y="1194"/>
                        </a:cubicBezTo>
                        <a:cubicBezTo>
                          <a:pt x="914" y="1197"/>
                          <a:pt x="910" y="1207"/>
                          <a:pt x="902" y="1207"/>
                        </a:cubicBezTo>
                        <a:cubicBezTo>
                          <a:pt x="871" y="1208"/>
                          <a:pt x="840" y="1209"/>
                          <a:pt x="809" y="1210"/>
                        </a:cubicBezTo>
                        <a:cubicBezTo>
                          <a:pt x="790" y="1215"/>
                          <a:pt x="776" y="1217"/>
                          <a:pt x="755" y="1220"/>
                        </a:cubicBezTo>
                        <a:cubicBezTo>
                          <a:pt x="661" y="1219"/>
                          <a:pt x="567" y="1219"/>
                          <a:pt x="473" y="1216"/>
                        </a:cubicBezTo>
                        <a:cubicBezTo>
                          <a:pt x="417" y="1214"/>
                          <a:pt x="369" y="1175"/>
                          <a:pt x="320" y="1159"/>
                        </a:cubicBezTo>
                        <a:cubicBezTo>
                          <a:pt x="307" y="1146"/>
                          <a:pt x="277" y="1141"/>
                          <a:pt x="269" y="1133"/>
                        </a:cubicBezTo>
                        <a:cubicBezTo>
                          <a:pt x="268" y="1132"/>
                          <a:pt x="269" y="1129"/>
                          <a:pt x="269" y="1127"/>
                        </a:cubicBezTo>
                        <a:close/>
                      </a:path>
                    </a:pathLst>
                  </a:custGeom>
                  <a:solidFill>
                    <a:srgbClr val="FFC1C1"/>
                  </a:solidFill>
                  <a:ln w="19050">
                    <a:solidFill>
                      <a:srgbClr val="FF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 dirty="0"/>
                  </a:p>
                </p:txBody>
              </p:sp>
              <p:sp>
                <p:nvSpPr>
                  <p:cNvPr id="141" name="Freeform 187"/>
                  <p:cNvSpPr>
                    <a:spLocks/>
                  </p:cNvSpPr>
                  <p:nvPr/>
                </p:nvSpPr>
                <p:spPr bwMode="auto">
                  <a:xfrm>
                    <a:off x="363" y="603"/>
                    <a:ext cx="382" cy="310"/>
                  </a:xfrm>
                  <a:custGeom>
                    <a:avLst/>
                    <a:gdLst>
                      <a:gd name="T0" fmla="*/ 8 w 500"/>
                      <a:gd name="T1" fmla="*/ 173 h 445"/>
                      <a:gd name="T2" fmla="*/ 0 w 500"/>
                      <a:gd name="T3" fmla="*/ 159 h 445"/>
                      <a:gd name="T4" fmla="*/ 18 w 500"/>
                      <a:gd name="T5" fmla="*/ 95 h 445"/>
                      <a:gd name="T6" fmla="*/ 21 w 500"/>
                      <a:gd name="T7" fmla="*/ 90 h 445"/>
                      <a:gd name="T8" fmla="*/ 22 w 500"/>
                      <a:gd name="T9" fmla="*/ 78 h 445"/>
                      <a:gd name="T10" fmla="*/ 53 w 500"/>
                      <a:gd name="T11" fmla="*/ 47 h 445"/>
                      <a:gd name="T12" fmla="*/ 77 w 500"/>
                      <a:gd name="T13" fmla="*/ 31 h 445"/>
                      <a:gd name="T14" fmla="*/ 103 w 500"/>
                      <a:gd name="T15" fmla="*/ 18 h 445"/>
                      <a:gd name="T16" fmla="*/ 136 w 500"/>
                      <a:gd name="T17" fmla="*/ 1 h 445"/>
                      <a:gd name="T18" fmla="*/ 305 w 500"/>
                      <a:gd name="T19" fmla="*/ 11 h 445"/>
                      <a:gd name="T20" fmla="*/ 325 w 500"/>
                      <a:gd name="T21" fmla="*/ 40 h 445"/>
                      <a:gd name="T22" fmla="*/ 342 w 500"/>
                      <a:gd name="T23" fmla="*/ 47 h 445"/>
                      <a:gd name="T24" fmla="*/ 356 w 500"/>
                      <a:gd name="T25" fmla="*/ 56 h 445"/>
                      <a:gd name="T26" fmla="*/ 371 w 500"/>
                      <a:gd name="T27" fmla="*/ 85 h 445"/>
                      <a:gd name="T28" fmla="*/ 367 w 500"/>
                      <a:gd name="T29" fmla="*/ 189 h 445"/>
                      <a:gd name="T30" fmla="*/ 356 w 500"/>
                      <a:gd name="T31" fmla="*/ 207 h 445"/>
                      <a:gd name="T32" fmla="*/ 342 w 500"/>
                      <a:gd name="T33" fmla="*/ 232 h 445"/>
                      <a:gd name="T34" fmla="*/ 338 w 500"/>
                      <a:gd name="T35" fmla="*/ 242 h 445"/>
                      <a:gd name="T36" fmla="*/ 326 w 500"/>
                      <a:gd name="T37" fmla="*/ 249 h 445"/>
                      <a:gd name="T38" fmla="*/ 312 w 500"/>
                      <a:gd name="T39" fmla="*/ 264 h 445"/>
                      <a:gd name="T40" fmla="*/ 306 w 500"/>
                      <a:gd name="T41" fmla="*/ 269 h 445"/>
                      <a:gd name="T42" fmla="*/ 290 w 500"/>
                      <a:gd name="T43" fmla="*/ 286 h 445"/>
                      <a:gd name="T44" fmla="*/ 235 w 500"/>
                      <a:gd name="T45" fmla="*/ 301 h 445"/>
                      <a:gd name="T46" fmla="*/ 125 w 500"/>
                      <a:gd name="T47" fmla="*/ 299 h 445"/>
                      <a:gd name="T48" fmla="*/ 108 w 500"/>
                      <a:gd name="T49" fmla="*/ 290 h 445"/>
                      <a:gd name="T50" fmla="*/ 70 w 500"/>
                      <a:gd name="T51" fmla="*/ 268 h 445"/>
                      <a:gd name="T52" fmla="*/ 55 w 500"/>
                      <a:gd name="T53" fmla="*/ 254 h 445"/>
                      <a:gd name="T54" fmla="*/ 21 w 500"/>
                      <a:gd name="T55" fmla="*/ 212 h 445"/>
                      <a:gd name="T56" fmla="*/ 8 w 500"/>
                      <a:gd name="T57" fmla="*/ 173 h 445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w 500"/>
                      <a:gd name="T88" fmla="*/ 0 h 445"/>
                      <a:gd name="T89" fmla="*/ 500 w 500"/>
                      <a:gd name="T90" fmla="*/ 445 h 445"/>
                    </a:gdLst>
                    <a:ahLst/>
                    <a:cxnLst>
                      <a:cxn ang="T58">
                        <a:pos x="T0" y="T1"/>
                      </a:cxn>
                      <a:cxn ang="T59">
                        <a:pos x="T2" y="T3"/>
                      </a:cxn>
                      <a:cxn ang="T60">
                        <a:pos x="T4" y="T5"/>
                      </a:cxn>
                      <a:cxn ang="T61">
                        <a:pos x="T6" y="T7"/>
                      </a:cxn>
                      <a:cxn ang="T62">
                        <a:pos x="T8" y="T9"/>
                      </a:cxn>
                      <a:cxn ang="T63">
                        <a:pos x="T10" y="T11"/>
                      </a:cxn>
                      <a:cxn ang="T64">
                        <a:pos x="T12" y="T13"/>
                      </a:cxn>
                      <a:cxn ang="T65">
                        <a:pos x="T14" y="T15"/>
                      </a:cxn>
                      <a:cxn ang="T66">
                        <a:pos x="T16" y="T17"/>
                      </a:cxn>
                      <a:cxn ang="T67">
                        <a:pos x="T18" y="T19"/>
                      </a:cxn>
                      <a:cxn ang="T68">
                        <a:pos x="T20" y="T21"/>
                      </a:cxn>
                      <a:cxn ang="T69">
                        <a:pos x="T22" y="T23"/>
                      </a:cxn>
                      <a:cxn ang="T70">
                        <a:pos x="T24" y="T25"/>
                      </a:cxn>
                      <a:cxn ang="T71">
                        <a:pos x="T26" y="T27"/>
                      </a:cxn>
                      <a:cxn ang="T72">
                        <a:pos x="T28" y="T29"/>
                      </a:cxn>
                      <a:cxn ang="T73">
                        <a:pos x="T30" y="T31"/>
                      </a:cxn>
                      <a:cxn ang="T74">
                        <a:pos x="T32" y="T33"/>
                      </a:cxn>
                      <a:cxn ang="T75">
                        <a:pos x="T34" y="T35"/>
                      </a:cxn>
                      <a:cxn ang="T76">
                        <a:pos x="T36" y="T37"/>
                      </a:cxn>
                      <a:cxn ang="T77">
                        <a:pos x="T38" y="T39"/>
                      </a:cxn>
                      <a:cxn ang="T78">
                        <a:pos x="T40" y="T41"/>
                      </a:cxn>
                      <a:cxn ang="T79">
                        <a:pos x="T42" y="T43"/>
                      </a:cxn>
                      <a:cxn ang="T80">
                        <a:pos x="T44" y="T45"/>
                      </a:cxn>
                      <a:cxn ang="T81">
                        <a:pos x="T46" y="T47"/>
                      </a:cxn>
                      <a:cxn ang="T82">
                        <a:pos x="T48" y="T49"/>
                      </a:cxn>
                      <a:cxn ang="T83">
                        <a:pos x="T50" y="T51"/>
                      </a:cxn>
                      <a:cxn ang="T84">
                        <a:pos x="T52" y="T53"/>
                      </a:cxn>
                      <a:cxn ang="T85">
                        <a:pos x="T54" y="T55"/>
                      </a:cxn>
                      <a:cxn ang="T86">
                        <a:pos x="T56" y="T57"/>
                      </a:cxn>
                    </a:cxnLst>
                    <a:rect l="T87" t="T88" r="T89" b="T90"/>
                    <a:pathLst>
                      <a:path w="500" h="445">
                        <a:moveTo>
                          <a:pt x="10" y="249"/>
                        </a:moveTo>
                        <a:cubicBezTo>
                          <a:pt x="5" y="242"/>
                          <a:pt x="3" y="236"/>
                          <a:pt x="0" y="228"/>
                        </a:cubicBezTo>
                        <a:cubicBezTo>
                          <a:pt x="4" y="194"/>
                          <a:pt x="1" y="162"/>
                          <a:pt x="24" y="136"/>
                        </a:cubicBezTo>
                        <a:cubicBezTo>
                          <a:pt x="25" y="134"/>
                          <a:pt x="26" y="131"/>
                          <a:pt x="27" y="129"/>
                        </a:cubicBezTo>
                        <a:cubicBezTo>
                          <a:pt x="28" y="123"/>
                          <a:pt x="27" y="117"/>
                          <a:pt x="29" y="112"/>
                        </a:cubicBezTo>
                        <a:cubicBezTo>
                          <a:pt x="31" y="104"/>
                          <a:pt x="63" y="77"/>
                          <a:pt x="70" y="67"/>
                        </a:cubicBezTo>
                        <a:cubicBezTo>
                          <a:pt x="74" y="53"/>
                          <a:pt x="89" y="50"/>
                          <a:pt x="101" y="45"/>
                        </a:cubicBezTo>
                        <a:cubicBezTo>
                          <a:pt x="106" y="28"/>
                          <a:pt x="120" y="30"/>
                          <a:pt x="135" y="26"/>
                        </a:cubicBezTo>
                        <a:cubicBezTo>
                          <a:pt x="150" y="15"/>
                          <a:pt x="160" y="7"/>
                          <a:pt x="178" y="2"/>
                        </a:cubicBezTo>
                        <a:cubicBezTo>
                          <a:pt x="408" y="4"/>
                          <a:pt x="304" y="0"/>
                          <a:pt x="399" y="16"/>
                        </a:cubicBezTo>
                        <a:cubicBezTo>
                          <a:pt x="414" y="27"/>
                          <a:pt x="415" y="44"/>
                          <a:pt x="425" y="57"/>
                        </a:cubicBezTo>
                        <a:cubicBezTo>
                          <a:pt x="430" y="63"/>
                          <a:pt x="440" y="65"/>
                          <a:pt x="447" y="67"/>
                        </a:cubicBezTo>
                        <a:cubicBezTo>
                          <a:pt x="452" y="76"/>
                          <a:pt x="458" y="75"/>
                          <a:pt x="466" y="81"/>
                        </a:cubicBezTo>
                        <a:cubicBezTo>
                          <a:pt x="470" y="97"/>
                          <a:pt x="473" y="110"/>
                          <a:pt x="485" y="122"/>
                        </a:cubicBezTo>
                        <a:cubicBezTo>
                          <a:pt x="499" y="169"/>
                          <a:pt x="500" y="225"/>
                          <a:pt x="480" y="271"/>
                        </a:cubicBezTo>
                        <a:cubicBezTo>
                          <a:pt x="478" y="286"/>
                          <a:pt x="479" y="290"/>
                          <a:pt x="466" y="297"/>
                        </a:cubicBezTo>
                        <a:cubicBezTo>
                          <a:pt x="459" y="307"/>
                          <a:pt x="453" y="321"/>
                          <a:pt x="447" y="333"/>
                        </a:cubicBezTo>
                        <a:cubicBezTo>
                          <a:pt x="445" y="338"/>
                          <a:pt x="446" y="344"/>
                          <a:pt x="442" y="348"/>
                        </a:cubicBezTo>
                        <a:cubicBezTo>
                          <a:pt x="438" y="352"/>
                          <a:pt x="427" y="357"/>
                          <a:pt x="427" y="357"/>
                        </a:cubicBezTo>
                        <a:cubicBezTo>
                          <a:pt x="419" y="370"/>
                          <a:pt x="425" y="362"/>
                          <a:pt x="408" y="379"/>
                        </a:cubicBezTo>
                        <a:cubicBezTo>
                          <a:pt x="406" y="381"/>
                          <a:pt x="401" y="386"/>
                          <a:pt x="401" y="386"/>
                        </a:cubicBezTo>
                        <a:cubicBezTo>
                          <a:pt x="397" y="400"/>
                          <a:pt x="389" y="401"/>
                          <a:pt x="379" y="410"/>
                        </a:cubicBezTo>
                        <a:cubicBezTo>
                          <a:pt x="348" y="437"/>
                          <a:pt x="369" y="428"/>
                          <a:pt x="307" y="432"/>
                        </a:cubicBezTo>
                        <a:cubicBezTo>
                          <a:pt x="261" y="445"/>
                          <a:pt x="209" y="443"/>
                          <a:pt x="163" y="429"/>
                        </a:cubicBezTo>
                        <a:cubicBezTo>
                          <a:pt x="156" y="424"/>
                          <a:pt x="149" y="423"/>
                          <a:pt x="142" y="417"/>
                        </a:cubicBezTo>
                        <a:cubicBezTo>
                          <a:pt x="125" y="403"/>
                          <a:pt x="112" y="389"/>
                          <a:pt x="91" y="384"/>
                        </a:cubicBezTo>
                        <a:cubicBezTo>
                          <a:pt x="86" y="374"/>
                          <a:pt x="79" y="373"/>
                          <a:pt x="72" y="364"/>
                        </a:cubicBezTo>
                        <a:cubicBezTo>
                          <a:pt x="56" y="343"/>
                          <a:pt x="49" y="320"/>
                          <a:pt x="27" y="304"/>
                        </a:cubicBezTo>
                        <a:cubicBezTo>
                          <a:pt x="18" y="282"/>
                          <a:pt x="10" y="275"/>
                          <a:pt x="10" y="249"/>
                        </a:cubicBezTo>
                        <a:close/>
                      </a:path>
                    </a:pathLst>
                  </a:custGeom>
                  <a:solidFill>
                    <a:srgbClr val="BFBFBF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 dirty="0"/>
                  </a:p>
                </p:txBody>
              </p:sp>
            </p:grpSp>
            <p:grpSp>
              <p:nvGrpSpPr>
                <p:cNvPr id="16" name="Group 193"/>
                <p:cNvGrpSpPr>
                  <a:grpSpLocks/>
                </p:cNvGrpSpPr>
                <p:nvPr/>
              </p:nvGrpSpPr>
              <p:grpSpPr bwMode="auto">
                <a:xfrm>
                  <a:off x="2221131" y="2833846"/>
                  <a:ext cx="987288" cy="903974"/>
                  <a:chOff x="311" y="500"/>
                  <a:chExt cx="474" cy="434"/>
                </a:xfrm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</p:grpSpPr>
              <p:sp>
                <p:nvSpPr>
                  <p:cNvPr id="138" name="Freeform 186"/>
                  <p:cNvSpPr>
                    <a:spLocks/>
                  </p:cNvSpPr>
                  <p:nvPr/>
                </p:nvSpPr>
                <p:spPr bwMode="auto">
                  <a:xfrm>
                    <a:off x="311" y="500"/>
                    <a:ext cx="474" cy="434"/>
                  </a:xfrm>
                  <a:custGeom>
                    <a:avLst/>
                    <a:gdLst>
                      <a:gd name="T0" fmla="*/ 94 w 1363"/>
                      <a:gd name="T1" fmla="*/ 401 h 1220"/>
                      <a:gd name="T2" fmla="*/ 74 w 1363"/>
                      <a:gd name="T3" fmla="*/ 384 h 1220"/>
                      <a:gd name="T4" fmla="*/ 61 w 1363"/>
                      <a:gd name="T5" fmla="*/ 371 h 1220"/>
                      <a:gd name="T6" fmla="*/ 50 w 1363"/>
                      <a:gd name="T7" fmla="*/ 355 h 1220"/>
                      <a:gd name="T8" fmla="*/ 45 w 1363"/>
                      <a:gd name="T9" fmla="*/ 345 h 1220"/>
                      <a:gd name="T10" fmla="*/ 35 w 1363"/>
                      <a:gd name="T11" fmla="*/ 334 h 1220"/>
                      <a:gd name="T12" fmla="*/ 30 w 1363"/>
                      <a:gd name="T13" fmla="*/ 323 h 1220"/>
                      <a:gd name="T14" fmla="*/ 19 w 1363"/>
                      <a:gd name="T15" fmla="*/ 302 h 1220"/>
                      <a:gd name="T16" fmla="*/ 14 w 1363"/>
                      <a:gd name="T17" fmla="*/ 277 h 1220"/>
                      <a:gd name="T18" fmla="*/ 8 w 1363"/>
                      <a:gd name="T19" fmla="*/ 256 h 1220"/>
                      <a:gd name="T20" fmla="*/ 16 w 1363"/>
                      <a:gd name="T21" fmla="*/ 166 h 1220"/>
                      <a:gd name="T22" fmla="*/ 21 w 1363"/>
                      <a:gd name="T23" fmla="*/ 157 h 1220"/>
                      <a:gd name="T24" fmla="*/ 31 w 1363"/>
                      <a:gd name="T25" fmla="*/ 123 h 1220"/>
                      <a:gd name="T26" fmla="*/ 38 w 1363"/>
                      <a:gd name="T27" fmla="*/ 110 h 1220"/>
                      <a:gd name="T28" fmla="*/ 41 w 1363"/>
                      <a:gd name="T29" fmla="*/ 95 h 1220"/>
                      <a:gd name="T30" fmla="*/ 53 w 1363"/>
                      <a:gd name="T31" fmla="*/ 82 h 1220"/>
                      <a:gd name="T32" fmla="*/ 64 w 1363"/>
                      <a:gd name="T33" fmla="*/ 72 h 1220"/>
                      <a:gd name="T34" fmla="*/ 67 w 1363"/>
                      <a:gd name="T35" fmla="*/ 70 h 1220"/>
                      <a:gd name="T36" fmla="*/ 69 w 1363"/>
                      <a:gd name="T37" fmla="*/ 66 h 1220"/>
                      <a:gd name="T38" fmla="*/ 78 w 1363"/>
                      <a:gd name="T39" fmla="*/ 60 h 1220"/>
                      <a:gd name="T40" fmla="*/ 89 w 1363"/>
                      <a:gd name="T41" fmla="*/ 51 h 1220"/>
                      <a:gd name="T42" fmla="*/ 98 w 1363"/>
                      <a:gd name="T43" fmla="*/ 44 h 1220"/>
                      <a:gd name="T44" fmla="*/ 118 w 1363"/>
                      <a:gd name="T45" fmla="*/ 30 h 1220"/>
                      <a:gd name="T46" fmla="*/ 140 w 1363"/>
                      <a:gd name="T47" fmla="*/ 18 h 1220"/>
                      <a:gd name="T48" fmla="*/ 214 w 1363"/>
                      <a:gd name="T49" fmla="*/ 5 h 1220"/>
                      <a:gd name="T50" fmla="*/ 317 w 1363"/>
                      <a:gd name="T51" fmla="*/ 7 h 1220"/>
                      <a:gd name="T52" fmla="*/ 366 w 1363"/>
                      <a:gd name="T53" fmla="*/ 11 h 1220"/>
                      <a:gd name="T54" fmla="*/ 378 w 1363"/>
                      <a:gd name="T55" fmla="*/ 15 h 1220"/>
                      <a:gd name="T56" fmla="*/ 389 w 1363"/>
                      <a:gd name="T57" fmla="*/ 21 h 1220"/>
                      <a:gd name="T58" fmla="*/ 398 w 1363"/>
                      <a:gd name="T59" fmla="*/ 24 h 1220"/>
                      <a:gd name="T60" fmla="*/ 411 w 1363"/>
                      <a:gd name="T61" fmla="*/ 32 h 1220"/>
                      <a:gd name="T62" fmla="*/ 417 w 1363"/>
                      <a:gd name="T63" fmla="*/ 41 h 1220"/>
                      <a:gd name="T64" fmla="*/ 440 w 1363"/>
                      <a:gd name="T65" fmla="*/ 49 h 1220"/>
                      <a:gd name="T66" fmla="*/ 446 w 1363"/>
                      <a:gd name="T67" fmla="*/ 65 h 1220"/>
                      <a:gd name="T68" fmla="*/ 458 w 1363"/>
                      <a:gd name="T69" fmla="*/ 73 h 1220"/>
                      <a:gd name="T70" fmla="*/ 466 w 1363"/>
                      <a:gd name="T71" fmla="*/ 128 h 1220"/>
                      <a:gd name="T72" fmla="*/ 469 w 1363"/>
                      <a:gd name="T73" fmla="*/ 162 h 1220"/>
                      <a:gd name="T74" fmla="*/ 473 w 1363"/>
                      <a:gd name="T75" fmla="*/ 185 h 1220"/>
                      <a:gd name="T76" fmla="*/ 468 w 1363"/>
                      <a:gd name="T77" fmla="*/ 210 h 1220"/>
                      <a:gd name="T78" fmla="*/ 467 w 1363"/>
                      <a:gd name="T79" fmla="*/ 252 h 1220"/>
                      <a:gd name="T80" fmla="*/ 457 w 1363"/>
                      <a:gd name="T81" fmla="*/ 297 h 1220"/>
                      <a:gd name="T82" fmla="*/ 444 w 1363"/>
                      <a:gd name="T83" fmla="*/ 314 h 1220"/>
                      <a:gd name="T84" fmla="*/ 436 w 1363"/>
                      <a:gd name="T85" fmla="*/ 339 h 1220"/>
                      <a:gd name="T86" fmla="*/ 431 w 1363"/>
                      <a:gd name="T87" fmla="*/ 349 h 1220"/>
                      <a:gd name="T88" fmla="*/ 403 w 1363"/>
                      <a:gd name="T89" fmla="*/ 385 h 1220"/>
                      <a:gd name="T90" fmla="*/ 391 w 1363"/>
                      <a:gd name="T91" fmla="*/ 397 h 1220"/>
                      <a:gd name="T92" fmla="*/ 369 w 1363"/>
                      <a:gd name="T93" fmla="*/ 411 h 1220"/>
                      <a:gd name="T94" fmla="*/ 328 w 1363"/>
                      <a:gd name="T95" fmla="*/ 424 h 1220"/>
                      <a:gd name="T96" fmla="*/ 320 w 1363"/>
                      <a:gd name="T97" fmla="*/ 425 h 1220"/>
                      <a:gd name="T98" fmla="*/ 314 w 1363"/>
                      <a:gd name="T99" fmla="*/ 429 h 1220"/>
                      <a:gd name="T100" fmla="*/ 281 w 1363"/>
                      <a:gd name="T101" fmla="*/ 430 h 1220"/>
                      <a:gd name="T102" fmla="*/ 263 w 1363"/>
                      <a:gd name="T103" fmla="*/ 434 h 1220"/>
                      <a:gd name="T104" fmla="*/ 164 w 1363"/>
                      <a:gd name="T105" fmla="*/ 433 h 1220"/>
                      <a:gd name="T106" fmla="*/ 111 w 1363"/>
                      <a:gd name="T107" fmla="*/ 412 h 1220"/>
                      <a:gd name="T108" fmla="*/ 94 w 1363"/>
                      <a:gd name="T109" fmla="*/ 403 h 1220"/>
                      <a:gd name="T110" fmla="*/ 94 w 1363"/>
                      <a:gd name="T111" fmla="*/ 401 h 1220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60000 65536"/>
                      <a:gd name="T130" fmla="*/ 0 60000 65536"/>
                      <a:gd name="T131" fmla="*/ 0 60000 65536"/>
                      <a:gd name="T132" fmla="*/ 0 60000 65536"/>
                      <a:gd name="T133" fmla="*/ 0 60000 65536"/>
                      <a:gd name="T134" fmla="*/ 0 60000 65536"/>
                      <a:gd name="T135" fmla="*/ 0 60000 65536"/>
                      <a:gd name="T136" fmla="*/ 0 60000 65536"/>
                      <a:gd name="T137" fmla="*/ 0 60000 65536"/>
                      <a:gd name="T138" fmla="*/ 0 60000 65536"/>
                      <a:gd name="T139" fmla="*/ 0 60000 65536"/>
                      <a:gd name="T140" fmla="*/ 0 60000 65536"/>
                      <a:gd name="T141" fmla="*/ 0 60000 65536"/>
                      <a:gd name="T142" fmla="*/ 0 60000 65536"/>
                      <a:gd name="T143" fmla="*/ 0 60000 65536"/>
                      <a:gd name="T144" fmla="*/ 0 60000 65536"/>
                      <a:gd name="T145" fmla="*/ 0 60000 65536"/>
                      <a:gd name="T146" fmla="*/ 0 60000 65536"/>
                      <a:gd name="T147" fmla="*/ 0 60000 65536"/>
                      <a:gd name="T148" fmla="*/ 0 60000 65536"/>
                      <a:gd name="T149" fmla="*/ 0 60000 65536"/>
                      <a:gd name="T150" fmla="*/ 0 60000 65536"/>
                      <a:gd name="T151" fmla="*/ 0 60000 65536"/>
                      <a:gd name="T152" fmla="*/ 0 60000 65536"/>
                      <a:gd name="T153" fmla="*/ 0 60000 65536"/>
                      <a:gd name="T154" fmla="*/ 0 60000 65536"/>
                      <a:gd name="T155" fmla="*/ 0 60000 65536"/>
                      <a:gd name="T156" fmla="*/ 0 60000 65536"/>
                      <a:gd name="T157" fmla="*/ 0 60000 65536"/>
                      <a:gd name="T158" fmla="*/ 0 60000 65536"/>
                      <a:gd name="T159" fmla="*/ 0 60000 65536"/>
                      <a:gd name="T160" fmla="*/ 0 60000 65536"/>
                      <a:gd name="T161" fmla="*/ 0 60000 65536"/>
                      <a:gd name="T162" fmla="*/ 0 60000 65536"/>
                      <a:gd name="T163" fmla="*/ 0 60000 65536"/>
                      <a:gd name="T164" fmla="*/ 0 60000 65536"/>
                      <a:gd name="T165" fmla="*/ 0 60000 65536"/>
                      <a:gd name="T166" fmla="*/ 0 60000 65536"/>
                      <a:gd name="T167" fmla="*/ 0 60000 65536"/>
                      <a:gd name="T168" fmla="*/ 0 w 1363"/>
                      <a:gd name="T169" fmla="*/ 0 h 1220"/>
                      <a:gd name="T170" fmla="*/ 1363 w 1363"/>
                      <a:gd name="T171" fmla="*/ 1220 h 1220"/>
                    </a:gdLst>
                    <a:ahLst/>
                    <a:cxnLst>
                      <a:cxn ang="T112">
                        <a:pos x="T0" y="T1"/>
                      </a:cxn>
                      <a:cxn ang="T113">
                        <a:pos x="T2" y="T3"/>
                      </a:cxn>
                      <a:cxn ang="T114">
                        <a:pos x="T4" y="T5"/>
                      </a:cxn>
                      <a:cxn ang="T115">
                        <a:pos x="T6" y="T7"/>
                      </a:cxn>
                      <a:cxn ang="T116">
                        <a:pos x="T8" y="T9"/>
                      </a:cxn>
                      <a:cxn ang="T117">
                        <a:pos x="T10" y="T11"/>
                      </a:cxn>
                      <a:cxn ang="T118">
                        <a:pos x="T12" y="T13"/>
                      </a:cxn>
                      <a:cxn ang="T119">
                        <a:pos x="T14" y="T15"/>
                      </a:cxn>
                      <a:cxn ang="T120">
                        <a:pos x="T16" y="T17"/>
                      </a:cxn>
                      <a:cxn ang="T121">
                        <a:pos x="T18" y="T19"/>
                      </a:cxn>
                      <a:cxn ang="T122">
                        <a:pos x="T20" y="T21"/>
                      </a:cxn>
                      <a:cxn ang="T123">
                        <a:pos x="T22" y="T23"/>
                      </a:cxn>
                      <a:cxn ang="T124">
                        <a:pos x="T24" y="T25"/>
                      </a:cxn>
                      <a:cxn ang="T125">
                        <a:pos x="T26" y="T27"/>
                      </a:cxn>
                      <a:cxn ang="T126">
                        <a:pos x="T28" y="T29"/>
                      </a:cxn>
                      <a:cxn ang="T127">
                        <a:pos x="T30" y="T31"/>
                      </a:cxn>
                      <a:cxn ang="T128">
                        <a:pos x="T32" y="T33"/>
                      </a:cxn>
                      <a:cxn ang="T129">
                        <a:pos x="T34" y="T35"/>
                      </a:cxn>
                      <a:cxn ang="T130">
                        <a:pos x="T36" y="T37"/>
                      </a:cxn>
                      <a:cxn ang="T131">
                        <a:pos x="T38" y="T39"/>
                      </a:cxn>
                      <a:cxn ang="T132">
                        <a:pos x="T40" y="T41"/>
                      </a:cxn>
                      <a:cxn ang="T133">
                        <a:pos x="T42" y="T43"/>
                      </a:cxn>
                      <a:cxn ang="T134">
                        <a:pos x="T44" y="T45"/>
                      </a:cxn>
                      <a:cxn ang="T135">
                        <a:pos x="T46" y="T47"/>
                      </a:cxn>
                      <a:cxn ang="T136">
                        <a:pos x="T48" y="T49"/>
                      </a:cxn>
                      <a:cxn ang="T137">
                        <a:pos x="T50" y="T51"/>
                      </a:cxn>
                      <a:cxn ang="T138">
                        <a:pos x="T52" y="T53"/>
                      </a:cxn>
                      <a:cxn ang="T139">
                        <a:pos x="T54" y="T55"/>
                      </a:cxn>
                      <a:cxn ang="T140">
                        <a:pos x="T56" y="T57"/>
                      </a:cxn>
                      <a:cxn ang="T141">
                        <a:pos x="T58" y="T59"/>
                      </a:cxn>
                      <a:cxn ang="T142">
                        <a:pos x="T60" y="T61"/>
                      </a:cxn>
                      <a:cxn ang="T143">
                        <a:pos x="T62" y="T63"/>
                      </a:cxn>
                      <a:cxn ang="T144">
                        <a:pos x="T64" y="T65"/>
                      </a:cxn>
                      <a:cxn ang="T145">
                        <a:pos x="T66" y="T67"/>
                      </a:cxn>
                      <a:cxn ang="T146">
                        <a:pos x="T68" y="T69"/>
                      </a:cxn>
                      <a:cxn ang="T147">
                        <a:pos x="T70" y="T71"/>
                      </a:cxn>
                      <a:cxn ang="T148">
                        <a:pos x="T72" y="T73"/>
                      </a:cxn>
                      <a:cxn ang="T149">
                        <a:pos x="T74" y="T75"/>
                      </a:cxn>
                      <a:cxn ang="T150">
                        <a:pos x="T76" y="T77"/>
                      </a:cxn>
                      <a:cxn ang="T151">
                        <a:pos x="T78" y="T79"/>
                      </a:cxn>
                      <a:cxn ang="T152">
                        <a:pos x="T80" y="T81"/>
                      </a:cxn>
                      <a:cxn ang="T153">
                        <a:pos x="T82" y="T83"/>
                      </a:cxn>
                      <a:cxn ang="T154">
                        <a:pos x="T84" y="T85"/>
                      </a:cxn>
                      <a:cxn ang="T155">
                        <a:pos x="T86" y="T87"/>
                      </a:cxn>
                      <a:cxn ang="T156">
                        <a:pos x="T88" y="T89"/>
                      </a:cxn>
                      <a:cxn ang="T157">
                        <a:pos x="T90" y="T91"/>
                      </a:cxn>
                      <a:cxn ang="T158">
                        <a:pos x="T92" y="T93"/>
                      </a:cxn>
                      <a:cxn ang="T159">
                        <a:pos x="T94" y="T95"/>
                      </a:cxn>
                      <a:cxn ang="T160">
                        <a:pos x="T96" y="T97"/>
                      </a:cxn>
                      <a:cxn ang="T161">
                        <a:pos x="T98" y="T99"/>
                      </a:cxn>
                      <a:cxn ang="T162">
                        <a:pos x="T100" y="T101"/>
                      </a:cxn>
                      <a:cxn ang="T163">
                        <a:pos x="T102" y="T103"/>
                      </a:cxn>
                      <a:cxn ang="T164">
                        <a:pos x="T104" y="T105"/>
                      </a:cxn>
                      <a:cxn ang="T165">
                        <a:pos x="T106" y="T107"/>
                      </a:cxn>
                      <a:cxn ang="T166">
                        <a:pos x="T108" y="T109"/>
                      </a:cxn>
                      <a:cxn ang="T167">
                        <a:pos x="T110" y="T111"/>
                      </a:cxn>
                    </a:cxnLst>
                    <a:rect l="T168" t="T169" r="T170" b="T171"/>
                    <a:pathLst>
                      <a:path w="1363" h="1220">
                        <a:moveTo>
                          <a:pt x="269" y="1127"/>
                        </a:moveTo>
                        <a:cubicBezTo>
                          <a:pt x="252" y="1110"/>
                          <a:pt x="231" y="1096"/>
                          <a:pt x="214" y="1079"/>
                        </a:cubicBezTo>
                        <a:cubicBezTo>
                          <a:pt x="201" y="1066"/>
                          <a:pt x="192" y="1055"/>
                          <a:pt x="176" y="1044"/>
                        </a:cubicBezTo>
                        <a:cubicBezTo>
                          <a:pt x="166" y="1030"/>
                          <a:pt x="158" y="1008"/>
                          <a:pt x="144" y="999"/>
                        </a:cubicBezTo>
                        <a:cubicBezTo>
                          <a:pt x="140" y="986"/>
                          <a:pt x="137" y="980"/>
                          <a:pt x="128" y="970"/>
                        </a:cubicBezTo>
                        <a:cubicBezTo>
                          <a:pt x="124" y="955"/>
                          <a:pt x="112" y="950"/>
                          <a:pt x="102" y="938"/>
                        </a:cubicBezTo>
                        <a:cubicBezTo>
                          <a:pt x="95" y="929"/>
                          <a:pt x="93" y="918"/>
                          <a:pt x="86" y="909"/>
                        </a:cubicBezTo>
                        <a:cubicBezTo>
                          <a:pt x="79" y="887"/>
                          <a:pt x="61" y="871"/>
                          <a:pt x="54" y="848"/>
                        </a:cubicBezTo>
                        <a:cubicBezTo>
                          <a:pt x="53" y="825"/>
                          <a:pt x="60" y="795"/>
                          <a:pt x="41" y="778"/>
                        </a:cubicBezTo>
                        <a:cubicBezTo>
                          <a:pt x="35" y="759"/>
                          <a:pt x="28" y="739"/>
                          <a:pt x="22" y="720"/>
                        </a:cubicBezTo>
                        <a:cubicBezTo>
                          <a:pt x="23" y="680"/>
                          <a:pt x="0" y="525"/>
                          <a:pt x="45" y="468"/>
                        </a:cubicBezTo>
                        <a:cubicBezTo>
                          <a:pt x="48" y="454"/>
                          <a:pt x="51" y="451"/>
                          <a:pt x="61" y="442"/>
                        </a:cubicBezTo>
                        <a:cubicBezTo>
                          <a:pt x="66" y="418"/>
                          <a:pt x="59" y="356"/>
                          <a:pt x="89" y="346"/>
                        </a:cubicBezTo>
                        <a:cubicBezTo>
                          <a:pt x="98" y="333"/>
                          <a:pt x="98" y="318"/>
                          <a:pt x="109" y="308"/>
                        </a:cubicBezTo>
                        <a:cubicBezTo>
                          <a:pt x="113" y="294"/>
                          <a:pt x="113" y="279"/>
                          <a:pt x="118" y="266"/>
                        </a:cubicBezTo>
                        <a:cubicBezTo>
                          <a:pt x="121" y="259"/>
                          <a:pt x="146" y="236"/>
                          <a:pt x="153" y="231"/>
                        </a:cubicBezTo>
                        <a:cubicBezTo>
                          <a:pt x="159" y="215"/>
                          <a:pt x="173" y="212"/>
                          <a:pt x="185" y="202"/>
                        </a:cubicBezTo>
                        <a:cubicBezTo>
                          <a:pt x="187" y="200"/>
                          <a:pt x="190" y="198"/>
                          <a:pt x="192" y="196"/>
                        </a:cubicBezTo>
                        <a:cubicBezTo>
                          <a:pt x="194" y="193"/>
                          <a:pt x="195" y="189"/>
                          <a:pt x="198" y="186"/>
                        </a:cubicBezTo>
                        <a:cubicBezTo>
                          <a:pt x="206" y="178"/>
                          <a:pt x="217" y="179"/>
                          <a:pt x="224" y="170"/>
                        </a:cubicBezTo>
                        <a:cubicBezTo>
                          <a:pt x="234" y="157"/>
                          <a:pt x="240" y="150"/>
                          <a:pt x="256" y="144"/>
                        </a:cubicBezTo>
                        <a:cubicBezTo>
                          <a:pt x="263" y="133"/>
                          <a:pt x="269" y="129"/>
                          <a:pt x="281" y="125"/>
                        </a:cubicBezTo>
                        <a:cubicBezTo>
                          <a:pt x="299" y="109"/>
                          <a:pt x="315" y="91"/>
                          <a:pt x="339" y="84"/>
                        </a:cubicBezTo>
                        <a:cubicBezTo>
                          <a:pt x="357" y="63"/>
                          <a:pt x="376" y="57"/>
                          <a:pt x="403" y="52"/>
                        </a:cubicBezTo>
                        <a:cubicBezTo>
                          <a:pt x="448" y="0"/>
                          <a:pt x="559" y="15"/>
                          <a:pt x="614" y="13"/>
                        </a:cubicBezTo>
                        <a:cubicBezTo>
                          <a:pt x="713" y="2"/>
                          <a:pt x="813" y="15"/>
                          <a:pt x="912" y="20"/>
                        </a:cubicBezTo>
                        <a:cubicBezTo>
                          <a:pt x="955" y="34"/>
                          <a:pt x="1013" y="31"/>
                          <a:pt x="1053" y="32"/>
                        </a:cubicBezTo>
                        <a:cubicBezTo>
                          <a:pt x="1064" y="37"/>
                          <a:pt x="1076" y="38"/>
                          <a:pt x="1088" y="42"/>
                        </a:cubicBezTo>
                        <a:cubicBezTo>
                          <a:pt x="1098" y="49"/>
                          <a:pt x="1108" y="54"/>
                          <a:pt x="1120" y="58"/>
                        </a:cubicBezTo>
                        <a:cubicBezTo>
                          <a:pt x="1144" y="74"/>
                          <a:pt x="1110" y="53"/>
                          <a:pt x="1145" y="68"/>
                        </a:cubicBezTo>
                        <a:cubicBezTo>
                          <a:pt x="1158" y="74"/>
                          <a:pt x="1167" y="86"/>
                          <a:pt x="1181" y="90"/>
                        </a:cubicBezTo>
                        <a:cubicBezTo>
                          <a:pt x="1193" y="98"/>
                          <a:pt x="1190" y="106"/>
                          <a:pt x="1200" y="116"/>
                        </a:cubicBezTo>
                        <a:cubicBezTo>
                          <a:pt x="1214" y="130"/>
                          <a:pt x="1246" y="133"/>
                          <a:pt x="1264" y="138"/>
                        </a:cubicBezTo>
                        <a:cubicBezTo>
                          <a:pt x="1274" y="155"/>
                          <a:pt x="1262" y="177"/>
                          <a:pt x="1283" y="183"/>
                        </a:cubicBezTo>
                        <a:cubicBezTo>
                          <a:pt x="1291" y="195"/>
                          <a:pt x="1304" y="200"/>
                          <a:pt x="1318" y="205"/>
                        </a:cubicBezTo>
                        <a:cubicBezTo>
                          <a:pt x="1319" y="236"/>
                          <a:pt x="1313" y="331"/>
                          <a:pt x="1341" y="359"/>
                        </a:cubicBezTo>
                        <a:cubicBezTo>
                          <a:pt x="1351" y="390"/>
                          <a:pt x="1341" y="424"/>
                          <a:pt x="1350" y="455"/>
                        </a:cubicBezTo>
                        <a:cubicBezTo>
                          <a:pt x="1353" y="476"/>
                          <a:pt x="1356" y="498"/>
                          <a:pt x="1360" y="519"/>
                        </a:cubicBezTo>
                        <a:cubicBezTo>
                          <a:pt x="1358" y="555"/>
                          <a:pt x="1363" y="565"/>
                          <a:pt x="1347" y="589"/>
                        </a:cubicBezTo>
                        <a:cubicBezTo>
                          <a:pt x="1344" y="635"/>
                          <a:pt x="1342" y="661"/>
                          <a:pt x="1344" y="708"/>
                        </a:cubicBezTo>
                        <a:cubicBezTo>
                          <a:pt x="1342" y="761"/>
                          <a:pt x="1358" y="806"/>
                          <a:pt x="1315" y="836"/>
                        </a:cubicBezTo>
                        <a:cubicBezTo>
                          <a:pt x="1304" y="853"/>
                          <a:pt x="1290" y="869"/>
                          <a:pt x="1277" y="884"/>
                        </a:cubicBezTo>
                        <a:cubicBezTo>
                          <a:pt x="1273" y="908"/>
                          <a:pt x="1268" y="934"/>
                          <a:pt x="1254" y="954"/>
                        </a:cubicBezTo>
                        <a:cubicBezTo>
                          <a:pt x="1251" y="965"/>
                          <a:pt x="1246" y="972"/>
                          <a:pt x="1238" y="980"/>
                        </a:cubicBezTo>
                        <a:cubicBezTo>
                          <a:pt x="1225" y="1020"/>
                          <a:pt x="1189" y="1055"/>
                          <a:pt x="1158" y="1082"/>
                        </a:cubicBezTo>
                        <a:cubicBezTo>
                          <a:pt x="1150" y="1107"/>
                          <a:pt x="1147" y="1106"/>
                          <a:pt x="1123" y="1117"/>
                        </a:cubicBezTo>
                        <a:cubicBezTo>
                          <a:pt x="1108" y="1134"/>
                          <a:pt x="1083" y="1148"/>
                          <a:pt x="1062" y="1156"/>
                        </a:cubicBezTo>
                        <a:cubicBezTo>
                          <a:pt x="1036" y="1196"/>
                          <a:pt x="987" y="1189"/>
                          <a:pt x="944" y="1191"/>
                        </a:cubicBezTo>
                        <a:cubicBezTo>
                          <a:pt x="936" y="1192"/>
                          <a:pt x="928" y="1191"/>
                          <a:pt x="921" y="1194"/>
                        </a:cubicBezTo>
                        <a:cubicBezTo>
                          <a:pt x="914" y="1197"/>
                          <a:pt x="910" y="1207"/>
                          <a:pt x="902" y="1207"/>
                        </a:cubicBezTo>
                        <a:cubicBezTo>
                          <a:pt x="871" y="1208"/>
                          <a:pt x="840" y="1209"/>
                          <a:pt x="809" y="1210"/>
                        </a:cubicBezTo>
                        <a:cubicBezTo>
                          <a:pt x="790" y="1215"/>
                          <a:pt x="776" y="1217"/>
                          <a:pt x="755" y="1220"/>
                        </a:cubicBezTo>
                        <a:cubicBezTo>
                          <a:pt x="661" y="1219"/>
                          <a:pt x="567" y="1219"/>
                          <a:pt x="473" y="1216"/>
                        </a:cubicBezTo>
                        <a:cubicBezTo>
                          <a:pt x="417" y="1214"/>
                          <a:pt x="369" y="1175"/>
                          <a:pt x="320" y="1159"/>
                        </a:cubicBezTo>
                        <a:cubicBezTo>
                          <a:pt x="307" y="1146"/>
                          <a:pt x="277" y="1141"/>
                          <a:pt x="269" y="1133"/>
                        </a:cubicBezTo>
                        <a:cubicBezTo>
                          <a:pt x="268" y="1132"/>
                          <a:pt x="269" y="1129"/>
                          <a:pt x="269" y="1127"/>
                        </a:cubicBezTo>
                        <a:close/>
                      </a:path>
                    </a:pathLst>
                  </a:custGeom>
                  <a:solidFill>
                    <a:srgbClr val="FFC1C1"/>
                  </a:solidFill>
                  <a:ln w="19050">
                    <a:solidFill>
                      <a:srgbClr val="FF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 dirty="0"/>
                  </a:p>
                </p:txBody>
              </p:sp>
              <p:sp>
                <p:nvSpPr>
                  <p:cNvPr id="139" name="Freeform 187"/>
                  <p:cNvSpPr>
                    <a:spLocks/>
                  </p:cNvSpPr>
                  <p:nvPr/>
                </p:nvSpPr>
                <p:spPr bwMode="auto">
                  <a:xfrm>
                    <a:off x="363" y="603"/>
                    <a:ext cx="382" cy="310"/>
                  </a:xfrm>
                  <a:custGeom>
                    <a:avLst/>
                    <a:gdLst>
                      <a:gd name="T0" fmla="*/ 8 w 500"/>
                      <a:gd name="T1" fmla="*/ 173 h 445"/>
                      <a:gd name="T2" fmla="*/ 0 w 500"/>
                      <a:gd name="T3" fmla="*/ 159 h 445"/>
                      <a:gd name="T4" fmla="*/ 18 w 500"/>
                      <a:gd name="T5" fmla="*/ 95 h 445"/>
                      <a:gd name="T6" fmla="*/ 21 w 500"/>
                      <a:gd name="T7" fmla="*/ 90 h 445"/>
                      <a:gd name="T8" fmla="*/ 22 w 500"/>
                      <a:gd name="T9" fmla="*/ 78 h 445"/>
                      <a:gd name="T10" fmla="*/ 53 w 500"/>
                      <a:gd name="T11" fmla="*/ 47 h 445"/>
                      <a:gd name="T12" fmla="*/ 77 w 500"/>
                      <a:gd name="T13" fmla="*/ 31 h 445"/>
                      <a:gd name="T14" fmla="*/ 103 w 500"/>
                      <a:gd name="T15" fmla="*/ 18 h 445"/>
                      <a:gd name="T16" fmla="*/ 136 w 500"/>
                      <a:gd name="T17" fmla="*/ 1 h 445"/>
                      <a:gd name="T18" fmla="*/ 305 w 500"/>
                      <a:gd name="T19" fmla="*/ 11 h 445"/>
                      <a:gd name="T20" fmla="*/ 325 w 500"/>
                      <a:gd name="T21" fmla="*/ 40 h 445"/>
                      <a:gd name="T22" fmla="*/ 342 w 500"/>
                      <a:gd name="T23" fmla="*/ 47 h 445"/>
                      <a:gd name="T24" fmla="*/ 356 w 500"/>
                      <a:gd name="T25" fmla="*/ 56 h 445"/>
                      <a:gd name="T26" fmla="*/ 371 w 500"/>
                      <a:gd name="T27" fmla="*/ 85 h 445"/>
                      <a:gd name="T28" fmla="*/ 367 w 500"/>
                      <a:gd name="T29" fmla="*/ 189 h 445"/>
                      <a:gd name="T30" fmla="*/ 356 w 500"/>
                      <a:gd name="T31" fmla="*/ 207 h 445"/>
                      <a:gd name="T32" fmla="*/ 342 w 500"/>
                      <a:gd name="T33" fmla="*/ 232 h 445"/>
                      <a:gd name="T34" fmla="*/ 338 w 500"/>
                      <a:gd name="T35" fmla="*/ 242 h 445"/>
                      <a:gd name="T36" fmla="*/ 326 w 500"/>
                      <a:gd name="T37" fmla="*/ 249 h 445"/>
                      <a:gd name="T38" fmla="*/ 312 w 500"/>
                      <a:gd name="T39" fmla="*/ 264 h 445"/>
                      <a:gd name="T40" fmla="*/ 306 w 500"/>
                      <a:gd name="T41" fmla="*/ 269 h 445"/>
                      <a:gd name="T42" fmla="*/ 290 w 500"/>
                      <a:gd name="T43" fmla="*/ 286 h 445"/>
                      <a:gd name="T44" fmla="*/ 235 w 500"/>
                      <a:gd name="T45" fmla="*/ 301 h 445"/>
                      <a:gd name="T46" fmla="*/ 125 w 500"/>
                      <a:gd name="T47" fmla="*/ 299 h 445"/>
                      <a:gd name="T48" fmla="*/ 108 w 500"/>
                      <a:gd name="T49" fmla="*/ 290 h 445"/>
                      <a:gd name="T50" fmla="*/ 70 w 500"/>
                      <a:gd name="T51" fmla="*/ 268 h 445"/>
                      <a:gd name="T52" fmla="*/ 55 w 500"/>
                      <a:gd name="T53" fmla="*/ 254 h 445"/>
                      <a:gd name="T54" fmla="*/ 21 w 500"/>
                      <a:gd name="T55" fmla="*/ 212 h 445"/>
                      <a:gd name="T56" fmla="*/ 8 w 500"/>
                      <a:gd name="T57" fmla="*/ 173 h 445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w 500"/>
                      <a:gd name="T88" fmla="*/ 0 h 445"/>
                      <a:gd name="T89" fmla="*/ 500 w 500"/>
                      <a:gd name="T90" fmla="*/ 445 h 445"/>
                    </a:gdLst>
                    <a:ahLst/>
                    <a:cxnLst>
                      <a:cxn ang="T58">
                        <a:pos x="T0" y="T1"/>
                      </a:cxn>
                      <a:cxn ang="T59">
                        <a:pos x="T2" y="T3"/>
                      </a:cxn>
                      <a:cxn ang="T60">
                        <a:pos x="T4" y="T5"/>
                      </a:cxn>
                      <a:cxn ang="T61">
                        <a:pos x="T6" y="T7"/>
                      </a:cxn>
                      <a:cxn ang="T62">
                        <a:pos x="T8" y="T9"/>
                      </a:cxn>
                      <a:cxn ang="T63">
                        <a:pos x="T10" y="T11"/>
                      </a:cxn>
                      <a:cxn ang="T64">
                        <a:pos x="T12" y="T13"/>
                      </a:cxn>
                      <a:cxn ang="T65">
                        <a:pos x="T14" y="T15"/>
                      </a:cxn>
                      <a:cxn ang="T66">
                        <a:pos x="T16" y="T17"/>
                      </a:cxn>
                      <a:cxn ang="T67">
                        <a:pos x="T18" y="T19"/>
                      </a:cxn>
                      <a:cxn ang="T68">
                        <a:pos x="T20" y="T21"/>
                      </a:cxn>
                      <a:cxn ang="T69">
                        <a:pos x="T22" y="T23"/>
                      </a:cxn>
                      <a:cxn ang="T70">
                        <a:pos x="T24" y="T25"/>
                      </a:cxn>
                      <a:cxn ang="T71">
                        <a:pos x="T26" y="T27"/>
                      </a:cxn>
                      <a:cxn ang="T72">
                        <a:pos x="T28" y="T29"/>
                      </a:cxn>
                      <a:cxn ang="T73">
                        <a:pos x="T30" y="T31"/>
                      </a:cxn>
                      <a:cxn ang="T74">
                        <a:pos x="T32" y="T33"/>
                      </a:cxn>
                      <a:cxn ang="T75">
                        <a:pos x="T34" y="T35"/>
                      </a:cxn>
                      <a:cxn ang="T76">
                        <a:pos x="T36" y="T37"/>
                      </a:cxn>
                      <a:cxn ang="T77">
                        <a:pos x="T38" y="T39"/>
                      </a:cxn>
                      <a:cxn ang="T78">
                        <a:pos x="T40" y="T41"/>
                      </a:cxn>
                      <a:cxn ang="T79">
                        <a:pos x="T42" y="T43"/>
                      </a:cxn>
                      <a:cxn ang="T80">
                        <a:pos x="T44" y="T45"/>
                      </a:cxn>
                      <a:cxn ang="T81">
                        <a:pos x="T46" y="T47"/>
                      </a:cxn>
                      <a:cxn ang="T82">
                        <a:pos x="T48" y="T49"/>
                      </a:cxn>
                      <a:cxn ang="T83">
                        <a:pos x="T50" y="T51"/>
                      </a:cxn>
                      <a:cxn ang="T84">
                        <a:pos x="T52" y="T53"/>
                      </a:cxn>
                      <a:cxn ang="T85">
                        <a:pos x="T54" y="T55"/>
                      </a:cxn>
                      <a:cxn ang="T86">
                        <a:pos x="T56" y="T57"/>
                      </a:cxn>
                    </a:cxnLst>
                    <a:rect l="T87" t="T88" r="T89" b="T90"/>
                    <a:pathLst>
                      <a:path w="500" h="445">
                        <a:moveTo>
                          <a:pt x="10" y="249"/>
                        </a:moveTo>
                        <a:cubicBezTo>
                          <a:pt x="5" y="242"/>
                          <a:pt x="3" y="236"/>
                          <a:pt x="0" y="228"/>
                        </a:cubicBezTo>
                        <a:cubicBezTo>
                          <a:pt x="4" y="194"/>
                          <a:pt x="1" y="162"/>
                          <a:pt x="24" y="136"/>
                        </a:cubicBezTo>
                        <a:cubicBezTo>
                          <a:pt x="25" y="134"/>
                          <a:pt x="26" y="131"/>
                          <a:pt x="27" y="129"/>
                        </a:cubicBezTo>
                        <a:cubicBezTo>
                          <a:pt x="28" y="123"/>
                          <a:pt x="27" y="117"/>
                          <a:pt x="29" y="112"/>
                        </a:cubicBezTo>
                        <a:cubicBezTo>
                          <a:pt x="31" y="104"/>
                          <a:pt x="63" y="77"/>
                          <a:pt x="70" y="67"/>
                        </a:cubicBezTo>
                        <a:cubicBezTo>
                          <a:pt x="74" y="53"/>
                          <a:pt x="89" y="50"/>
                          <a:pt x="101" y="45"/>
                        </a:cubicBezTo>
                        <a:cubicBezTo>
                          <a:pt x="106" y="28"/>
                          <a:pt x="120" y="30"/>
                          <a:pt x="135" y="26"/>
                        </a:cubicBezTo>
                        <a:cubicBezTo>
                          <a:pt x="150" y="15"/>
                          <a:pt x="160" y="7"/>
                          <a:pt x="178" y="2"/>
                        </a:cubicBezTo>
                        <a:cubicBezTo>
                          <a:pt x="408" y="4"/>
                          <a:pt x="304" y="0"/>
                          <a:pt x="399" y="16"/>
                        </a:cubicBezTo>
                        <a:cubicBezTo>
                          <a:pt x="414" y="27"/>
                          <a:pt x="415" y="44"/>
                          <a:pt x="425" y="57"/>
                        </a:cubicBezTo>
                        <a:cubicBezTo>
                          <a:pt x="430" y="63"/>
                          <a:pt x="440" y="65"/>
                          <a:pt x="447" y="67"/>
                        </a:cubicBezTo>
                        <a:cubicBezTo>
                          <a:pt x="452" y="76"/>
                          <a:pt x="458" y="75"/>
                          <a:pt x="466" y="81"/>
                        </a:cubicBezTo>
                        <a:cubicBezTo>
                          <a:pt x="470" y="97"/>
                          <a:pt x="473" y="110"/>
                          <a:pt x="485" y="122"/>
                        </a:cubicBezTo>
                        <a:cubicBezTo>
                          <a:pt x="499" y="169"/>
                          <a:pt x="500" y="225"/>
                          <a:pt x="480" y="271"/>
                        </a:cubicBezTo>
                        <a:cubicBezTo>
                          <a:pt x="478" y="286"/>
                          <a:pt x="479" y="290"/>
                          <a:pt x="466" y="297"/>
                        </a:cubicBezTo>
                        <a:cubicBezTo>
                          <a:pt x="459" y="307"/>
                          <a:pt x="453" y="321"/>
                          <a:pt x="447" y="333"/>
                        </a:cubicBezTo>
                        <a:cubicBezTo>
                          <a:pt x="445" y="338"/>
                          <a:pt x="446" y="344"/>
                          <a:pt x="442" y="348"/>
                        </a:cubicBezTo>
                        <a:cubicBezTo>
                          <a:pt x="438" y="352"/>
                          <a:pt x="427" y="357"/>
                          <a:pt x="427" y="357"/>
                        </a:cubicBezTo>
                        <a:cubicBezTo>
                          <a:pt x="419" y="370"/>
                          <a:pt x="425" y="362"/>
                          <a:pt x="408" y="379"/>
                        </a:cubicBezTo>
                        <a:cubicBezTo>
                          <a:pt x="406" y="381"/>
                          <a:pt x="401" y="386"/>
                          <a:pt x="401" y="386"/>
                        </a:cubicBezTo>
                        <a:cubicBezTo>
                          <a:pt x="397" y="400"/>
                          <a:pt x="389" y="401"/>
                          <a:pt x="379" y="410"/>
                        </a:cubicBezTo>
                        <a:cubicBezTo>
                          <a:pt x="348" y="437"/>
                          <a:pt x="369" y="428"/>
                          <a:pt x="307" y="432"/>
                        </a:cubicBezTo>
                        <a:cubicBezTo>
                          <a:pt x="261" y="445"/>
                          <a:pt x="209" y="443"/>
                          <a:pt x="163" y="429"/>
                        </a:cubicBezTo>
                        <a:cubicBezTo>
                          <a:pt x="156" y="424"/>
                          <a:pt x="149" y="423"/>
                          <a:pt x="142" y="417"/>
                        </a:cubicBezTo>
                        <a:cubicBezTo>
                          <a:pt x="125" y="403"/>
                          <a:pt x="112" y="389"/>
                          <a:pt x="91" y="384"/>
                        </a:cubicBezTo>
                        <a:cubicBezTo>
                          <a:pt x="86" y="374"/>
                          <a:pt x="79" y="373"/>
                          <a:pt x="72" y="364"/>
                        </a:cubicBezTo>
                        <a:cubicBezTo>
                          <a:pt x="56" y="343"/>
                          <a:pt x="49" y="320"/>
                          <a:pt x="27" y="304"/>
                        </a:cubicBezTo>
                        <a:cubicBezTo>
                          <a:pt x="18" y="282"/>
                          <a:pt x="10" y="275"/>
                          <a:pt x="10" y="249"/>
                        </a:cubicBezTo>
                        <a:close/>
                      </a:path>
                    </a:pathLst>
                  </a:custGeom>
                  <a:solidFill>
                    <a:srgbClr val="BFBFBF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 dirty="0"/>
                  </a:p>
                </p:txBody>
              </p:sp>
            </p:grpSp>
            <p:grpSp>
              <p:nvGrpSpPr>
                <p:cNvPr id="17" name="Group 193"/>
                <p:cNvGrpSpPr>
                  <a:grpSpLocks/>
                </p:cNvGrpSpPr>
                <p:nvPr/>
              </p:nvGrpSpPr>
              <p:grpSpPr bwMode="auto">
                <a:xfrm>
                  <a:off x="2137815" y="3849665"/>
                  <a:ext cx="987288" cy="903974"/>
                  <a:chOff x="311" y="500"/>
                  <a:chExt cx="474" cy="434"/>
                </a:xfrm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</p:grpSpPr>
              <p:sp>
                <p:nvSpPr>
                  <p:cNvPr id="136" name="Freeform 186"/>
                  <p:cNvSpPr>
                    <a:spLocks/>
                  </p:cNvSpPr>
                  <p:nvPr/>
                </p:nvSpPr>
                <p:spPr bwMode="auto">
                  <a:xfrm>
                    <a:off x="311" y="500"/>
                    <a:ext cx="474" cy="434"/>
                  </a:xfrm>
                  <a:custGeom>
                    <a:avLst/>
                    <a:gdLst>
                      <a:gd name="T0" fmla="*/ 94 w 1363"/>
                      <a:gd name="T1" fmla="*/ 401 h 1220"/>
                      <a:gd name="T2" fmla="*/ 74 w 1363"/>
                      <a:gd name="T3" fmla="*/ 384 h 1220"/>
                      <a:gd name="T4" fmla="*/ 61 w 1363"/>
                      <a:gd name="T5" fmla="*/ 371 h 1220"/>
                      <a:gd name="T6" fmla="*/ 50 w 1363"/>
                      <a:gd name="T7" fmla="*/ 355 h 1220"/>
                      <a:gd name="T8" fmla="*/ 45 w 1363"/>
                      <a:gd name="T9" fmla="*/ 345 h 1220"/>
                      <a:gd name="T10" fmla="*/ 35 w 1363"/>
                      <a:gd name="T11" fmla="*/ 334 h 1220"/>
                      <a:gd name="T12" fmla="*/ 30 w 1363"/>
                      <a:gd name="T13" fmla="*/ 323 h 1220"/>
                      <a:gd name="T14" fmla="*/ 19 w 1363"/>
                      <a:gd name="T15" fmla="*/ 302 h 1220"/>
                      <a:gd name="T16" fmla="*/ 14 w 1363"/>
                      <a:gd name="T17" fmla="*/ 277 h 1220"/>
                      <a:gd name="T18" fmla="*/ 8 w 1363"/>
                      <a:gd name="T19" fmla="*/ 256 h 1220"/>
                      <a:gd name="T20" fmla="*/ 16 w 1363"/>
                      <a:gd name="T21" fmla="*/ 166 h 1220"/>
                      <a:gd name="T22" fmla="*/ 21 w 1363"/>
                      <a:gd name="T23" fmla="*/ 157 h 1220"/>
                      <a:gd name="T24" fmla="*/ 31 w 1363"/>
                      <a:gd name="T25" fmla="*/ 123 h 1220"/>
                      <a:gd name="T26" fmla="*/ 38 w 1363"/>
                      <a:gd name="T27" fmla="*/ 110 h 1220"/>
                      <a:gd name="T28" fmla="*/ 41 w 1363"/>
                      <a:gd name="T29" fmla="*/ 95 h 1220"/>
                      <a:gd name="T30" fmla="*/ 53 w 1363"/>
                      <a:gd name="T31" fmla="*/ 82 h 1220"/>
                      <a:gd name="T32" fmla="*/ 64 w 1363"/>
                      <a:gd name="T33" fmla="*/ 72 h 1220"/>
                      <a:gd name="T34" fmla="*/ 67 w 1363"/>
                      <a:gd name="T35" fmla="*/ 70 h 1220"/>
                      <a:gd name="T36" fmla="*/ 69 w 1363"/>
                      <a:gd name="T37" fmla="*/ 66 h 1220"/>
                      <a:gd name="T38" fmla="*/ 78 w 1363"/>
                      <a:gd name="T39" fmla="*/ 60 h 1220"/>
                      <a:gd name="T40" fmla="*/ 89 w 1363"/>
                      <a:gd name="T41" fmla="*/ 51 h 1220"/>
                      <a:gd name="T42" fmla="*/ 98 w 1363"/>
                      <a:gd name="T43" fmla="*/ 44 h 1220"/>
                      <a:gd name="T44" fmla="*/ 118 w 1363"/>
                      <a:gd name="T45" fmla="*/ 30 h 1220"/>
                      <a:gd name="T46" fmla="*/ 140 w 1363"/>
                      <a:gd name="T47" fmla="*/ 18 h 1220"/>
                      <a:gd name="T48" fmla="*/ 214 w 1363"/>
                      <a:gd name="T49" fmla="*/ 5 h 1220"/>
                      <a:gd name="T50" fmla="*/ 317 w 1363"/>
                      <a:gd name="T51" fmla="*/ 7 h 1220"/>
                      <a:gd name="T52" fmla="*/ 366 w 1363"/>
                      <a:gd name="T53" fmla="*/ 11 h 1220"/>
                      <a:gd name="T54" fmla="*/ 378 w 1363"/>
                      <a:gd name="T55" fmla="*/ 15 h 1220"/>
                      <a:gd name="T56" fmla="*/ 389 w 1363"/>
                      <a:gd name="T57" fmla="*/ 21 h 1220"/>
                      <a:gd name="T58" fmla="*/ 398 w 1363"/>
                      <a:gd name="T59" fmla="*/ 24 h 1220"/>
                      <a:gd name="T60" fmla="*/ 411 w 1363"/>
                      <a:gd name="T61" fmla="*/ 32 h 1220"/>
                      <a:gd name="T62" fmla="*/ 417 w 1363"/>
                      <a:gd name="T63" fmla="*/ 41 h 1220"/>
                      <a:gd name="T64" fmla="*/ 440 w 1363"/>
                      <a:gd name="T65" fmla="*/ 49 h 1220"/>
                      <a:gd name="T66" fmla="*/ 446 w 1363"/>
                      <a:gd name="T67" fmla="*/ 65 h 1220"/>
                      <a:gd name="T68" fmla="*/ 458 w 1363"/>
                      <a:gd name="T69" fmla="*/ 73 h 1220"/>
                      <a:gd name="T70" fmla="*/ 466 w 1363"/>
                      <a:gd name="T71" fmla="*/ 128 h 1220"/>
                      <a:gd name="T72" fmla="*/ 469 w 1363"/>
                      <a:gd name="T73" fmla="*/ 162 h 1220"/>
                      <a:gd name="T74" fmla="*/ 473 w 1363"/>
                      <a:gd name="T75" fmla="*/ 185 h 1220"/>
                      <a:gd name="T76" fmla="*/ 468 w 1363"/>
                      <a:gd name="T77" fmla="*/ 210 h 1220"/>
                      <a:gd name="T78" fmla="*/ 467 w 1363"/>
                      <a:gd name="T79" fmla="*/ 252 h 1220"/>
                      <a:gd name="T80" fmla="*/ 457 w 1363"/>
                      <a:gd name="T81" fmla="*/ 297 h 1220"/>
                      <a:gd name="T82" fmla="*/ 444 w 1363"/>
                      <a:gd name="T83" fmla="*/ 314 h 1220"/>
                      <a:gd name="T84" fmla="*/ 436 w 1363"/>
                      <a:gd name="T85" fmla="*/ 339 h 1220"/>
                      <a:gd name="T86" fmla="*/ 431 w 1363"/>
                      <a:gd name="T87" fmla="*/ 349 h 1220"/>
                      <a:gd name="T88" fmla="*/ 403 w 1363"/>
                      <a:gd name="T89" fmla="*/ 385 h 1220"/>
                      <a:gd name="T90" fmla="*/ 391 w 1363"/>
                      <a:gd name="T91" fmla="*/ 397 h 1220"/>
                      <a:gd name="T92" fmla="*/ 369 w 1363"/>
                      <a:gd name="T93" fmla="*/ 411 h 1220"/>
                      <a:gd name="T94" fmla="*/ 328 w 1363"/>
                      <a:gd name="T95" fmla="*/ 424 h 1220"/>
                      <a:gd name="T96" fmla="*/ 320 w 1363"/>
                      <a:gd name="T97" fmla="*/ 425 h 1220"/>
                      <a:gd name="T98" fmla="*/ 314 w 1363"/>
                      <a:gd name="T99" fmla="*/ 429 h 1220"/>
                      <a:gd name="T100" fmla="*/ 281 w 1363"/>
                      <a:gd name="T101" fmla="*/ 430 h 1220"/>
                      <a:gd name="T102" fmla="*/ 263 w 1363"/>
                      <a:gd name="T103" fmla="*/ 434 h 1220"/>
                      <a:gd name="T104" fmla="*/ 164 w 1363"/>
                      <a:gd name="T105" fmla="*/ 433 h 1220"/>
                      <a:gd name="T106" fmla="*/ 111 w 1363"/>
                      <a:gd name="T107" fmla="*/ 412 h 1220"/>
                      <a:gd name="T108" fmla="*/ 94 w 1363"/>
                      <a:gd name="T109" fmla="*/ 403 h 1220"/>
                      <a:gd name="T110" fmla="*/ 94 w 1363"/>
                      <a:gd name="T111" fmla="*/ 401 h 1220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60000 65536"/>
                      <a:gd name="T130" fmla="*/ 0 60000 65536"/>
                      <a:gd name="T131" fmla="*/ 0 60000 65536"/>
                      <a:gd name="T132" fmla="*/ 0 60000 65536"/>
                      <a:gd name="T133" fmla="*/ 0 60000 65536"/>
                      <a:gd name="T134" fmla="*/ 0 60000 65536"/>
                      <a:gd name="T135" fmla="*/ 0 60000 65536"/>
                      <a:gd name="T136" fmla="*/ 0 60000 65536"/>
                      <a:gd name="T137" fmla="*/ 0 60000 65536"/>
                      <a:gd name="T138" fmla="*/ 0 60000 65536"/>
                      <a:gd name="T139" fmla="*/ 0 60000 65536"/>
                      <a:gd name="T140" fmla="*/ 0 60000 65536"/>
                      <a:gd name="T141" fmla="*/ 0 60000 65536"/>
                      <a:gd name="T142" fmla="*/ 0 60000 65536"/>
                      <a:gd name="T143" fmla="*/ 0 60000 65536"/>
                      <a:gd name="T144" fmla="*/ 0 60000 65536"/>
                      <a:gd name="T145" fmla="*/ 0 60000 65536"/>
                      <a:gd name="T146" fmla="*/ 0 60000 65536"/>
                      <a:gd name="T147" fmla="*/ 0 60000 65536"/>
                      <a:gd name="T148" fmla="*/ 0 60000 65536"/>
                      <a:gd name="T149" fmla="*/ 0 60000 65536"/>
                      <a:gd name="T150" fmla="*/ 0 60000 65536"/>
                      <a:gd name="T151" fmla="*/ 0 60000 65536"/>
                      <a:gd name="T152" fmla="*/ 0 60000 65536"/>
                      <a:gd name="T153" fmla="*/ 0 60000 65536"/>
                      <a:gd name="T154" fmla="*/ 0 60000 65536"/>
                      <a:gd name="T155" fmla="*/ 0 60000 65536"/>
                      <a:gd name="T156" fmla="*/ 0 60000 65536"/>
                      <a:gd name="T157" fmla="*/ 0 60000 65536"/>
                      <a:gd name="T158" fmla="*/ 0 60000 65536"/>
                      <a:gd name="T159" fmla="*/ 0 60000 65536"/>
                      <a:gd name="T160" fmla="*/ 0 60000 65536"/>
                      <a:gd name="T161" fmla="*/ 0 60000 65536"/>
                      <a:gd name="T162" fmla="*/ 0 60000 65536"/>
                      <a:gd name="T163" fmla="*/ 0 60000 65536"/>
                      <a:gd name="T164" fmla="*/ 0 60000 65536"/>
                      <a:gd name="T165" fmla="*/ 0 60000 65536"/>
                      <a:gd name="T166" fmla="*/ 0 60000 65536"/>
                      <a:gd name="T167" fmla="*/ 0 60000 65536"/>
                      <a:gd name="T168" fmla="*/ 0 w 1363"/>
                      <a:gd name="T169" fmla="*/ 0 h 1220"/>
                      <a:gd name="T170" fmla="*/ 1363 w 1363"/>
                      <a:gd name="T171" fmla="*/ 1220 h 1220"/>
                    </a:gdLst>
                    <a:ahLst/>
                    <a:cxnLst>
                      <a:cxn ang="T112">
                        <a:pos x="T0" y="T1"/>
                      </a:cxn>
                      <a:cxn ang="T113">
                        <a:pos x="T2" y="T3"/>
                      </a:cxn>
                      <a:cxn ang="T114">
                        <a:pos x="T4" y="T5"/>
                      </a:cxn>
                      <a:cxn ang="T115">
                        <a:pos x="T6" y="T7"/>
                      </a:cxn>
                      <a:cxn ang="T116">
                        <a:pos x="T8" y="T9"/>
                      </a:cxn>
                      <a:cxn ang="T117">
                        <a:pos x="T10" y="T11"/>
                      </a:cxn>
                      <a:cxn ang="T118">
                        <a:pos x="T12" y="T13"/>
                      </a:cxn>
                      <a:cxn ang="T119">
                        <a:pos x="T14" y="T15"/>
                      </a:cxn>
                      <a:cxn ang="T120">
                        <a:pos x="T16" y="T17"/>
                      </a:cxn>
                      <a:cxn ang="T121">
                        <a:pos x="T18" y="T19"/>
                      </a:cxn>
                      <a:cxn ang="T122">
                        <a:pos x="T20" y="T21"/>
                      </a:cxn>
                      <a:cxn ang="T123">
                        <a:pos x="T22" y="T23"/>
                      </a:cxn>
                      <a:cxn ang="T124">
                        <a:pos x="T24" y="T25"/>
                      </a:cxn>
                      <a:cxn ang="T125">
                        <a:pos x="T26" y="T27"/>
                      </a:cxn>
                      <a:cxn ang="T126">
                        <a:pos x="T28" y="T29"/>
                      </a:cxn>
                      <a:cxn ang="T127">
                        <a:pos x="T30" y="T31"/>
                      </a:cxn>
                      <a:cxn ang="T128">
                        <a:pos x="T32" y="T33"/>
                      </a:cxn>
                      <a:cxn ang="T129">
                        <a:pos x="T34" y="T35"/>
                      </a:cxn>
                      <a:cxn ang="T130">
                        <a:pos x="T36" y="T37"/>
                      </a:cxn>
                      <a:cxn ang="T131">
                        <a:pos x="T38" y="T39"/>
                      </a:cxn>
                      <a:cxn ang="T132">
                        <a:pos x="T40" y="T41"/>
                      </a:cxn>
                      <a:cxn ang="T133">
                        <a:pos x="T42" y="T43"/>
                      </a:cxn>
                      <a:cxn ang="T134">
                        <a:pos x="T44" y="T45"/>
                      </a:cxn>
                      <a:cxn ang="T135">
                        <a:pos x="T46" y="T47"/>
                      </a:cxn>
                      <a:cxn ang="T136">
                        <a:pos x="T48" y="T49"/>
                      </a:cxn>
                      <a:cxn ang="T137">
                        <a:pos x="T50" y="T51"/>
                      </a:cxn>
                      <a:cxn ang="T138">
                        <a:pos x="T52" y="T53"/>
                      </a:cxn>
                      <a:cxn ang="T139">
                        <a:pos x="T54" y="T55"/>
                      </a:cxn>
                      <a:cxn ang="T140">
                        <a:pos x="T56" y="T57"/>
                      </a:cxn>
                      <a:cxn ang="T141">
                        <a:pos x="T58" y="T59"/>
                      </a:cxn>
                      <a:cxn ang="T142">
                        <a:pos x="T60" y="T61"/>
                      </a:cxn>
                      <a:cxn ang="T143">
                        <a:pos x="T62" y="T63"/>
                      </a:cxn>
                      <a:cxn ang="T144">
                        <a:pos x="T64" y="T65"/>
                      </a:cxn>
                      <a:cxn ang="T145">
                        <a:pos x="T66" y="T67"/>
                      </a:cxn>
                      <a:cxn ang="T146">
                        <a:pos x="T68" y="T69"/>
                      </a:cxn>
                      <a:cxn ang="T147">
                        <a:pos x="T70" y="T71"/>
                      </a:cxn>
                      <a:cxn ang="T148">
                        <a:pos x="T72" y="T73"/>
                      </a:cxn>
                      <a:cxn ang="T149">
                        <a:pos x="T74" y="T75"/>
                      </a:cxn>
                      <a:cxn ang="T150">
                        <a:pos x="T76" y="T77"/>
                      </a:cxn>
                      <a:cxn ang="T151">
                        <a:pos x="T78" y="T79"/>
                      </a:cxn>
                      <a:cxn ang="T152">
                        <a:pos x="T80" y="T81"/>
                      </a:cxn>
                      <a:cxn ang="T153">
                        <a:pos x="T82" y="T83"/>
                      </a:cxn>
                      <a:cxn ang="T154">
                        <a:pos x="T84" y="T85"/>
                      </a:cxn>
                      <a:cxn ang="T155">
                        <a:pos x="T86" y="T87"/>
                      </a:cxn>
                      <a:cxn ang="T156">
                        <a:pos x="T88" y="T89"/>
                      </a:cxn>
                      <a:cxn ang="T157">
                        <a:pos x="T90" y="T91"/>
                      </a:cxn>
                      <a:cxn ang="T158">
                        <a:pos x="T92" y="T93"/>
                      </a:cxn>
                      <a:cxn ang="T159">
                        <a:pos x="T94" y="T95"/>
                      </a:cxn>
                      <a:cxn ang="T160">
                        <a:pos x="T96" y="T97"/>
                      </a:cxn>
                      <a:cxn ang="T161">
                        <a:pos x="T98" y="T99"/>
                      </a:cxn>
                      <a:cxn ang="T162">
                        <a:pos x="T100" y="T101"/>
                      </a:cxn>
                      <a:cxn ang="T163">
                        <a:pos x="T102" y="T103"/>
                      </a:cxn>
                      <a:cxn ang="T164">
                        <a:pos x="T104" y="T105"/>
                      </a:cxn>
                      <a:cxn ang="T165">
                        <a:pos x="T106" y="T107"/>
                      </a:cxn>
                      <a:cxn ang="T166">
                        <a:pos x="T108" y="T109"/>
                      </a:cxn>
                      <a:cxn ang="T167">
                        <a:pos x="T110" y="T111"/>
                      </a:cxn>
                    </a:cxnLst>
                    <a:rect l="T168" t="T169" r="T170" b="T171"/>
                    <a:pathLst>
                      <a:path w="1363" h="1220">
                        <a:moveTo>
                          <a:pt x="269" y="1127"/>
                        </a:moveTo>
                        <a:cubicBezTo>
                          <a:pt x="252" y="1110"/>
                          <a:pt x="231" y="1096"/>
                          <a:pt x="214" y="1079"/>
                        </a:cubicBezTo>
                        <a:cubicBezTo>
                          <a:pt x="201" y="1066"/>
                          <a:pt x="192" y="1055"/>
                          <a:pt x="176" y="1044"/>
                        </a:cubicBezTo>
                        <a:cubicBezTo>
                          <a:pt x="166" y="1030"/>
                          <a:pt x="158" y="1008"/>
                          <a:pt x="144" y="999"/>
                        </a:cubicBezTo>
                        <a:cubicBezTo>
                          <a:pt x="140" y="986"/>
                          <a:pt x="137" y="980"/>
                          <a:pt x="128" y="970"/>
                        </a:cubicBezTo>
                        <a:cubicBezTo>
                          <a:pt x="124" y="955"/>
                          <a:pt x="112" y="950"/>
                          <a:pt x="102" y="938"/>
                        </a:cubicBezTo>
                        <a:cubicBezTo>
                          <a:pt x="95" y="929"/>
                          <a:pt x="93" y="918"/>
                          <a:pt x="86" y="909"/>
                        </a:cubicBezTo>
                        <a:cubicBezTo>
                          <a:pt x="79" y="887"/>
                          <a:pt x="61" y="871"/>
                          <a:pt x="54" y="848"/>
                        </a:cubicBezTo>
                        <a:cubicBezTo>
                          <a:pt x="53" y="825"/>
                          <a:pt x="60" y="795"/>
                          <a:pt x="41" y="778"/>
                        </a:cubicBezTo>
                        <a:cubicBezTo>
                          <a:pt x="35" y="759"/>
                          <a:pt x="28" y="739"/>
                          <a:pt x="22" y="720"/>
                        </a:cubicBezTo>
                        <a:cubicBezTo>
                          <a:pt x="23" y="680"/>
                          <a:pt x="0" y="525"/>
                          <a:pt x="45" y="468"/>
                        </a:cubicBezTo>
                        <a:cubicBezTo>
                          <a:pt x="48" y="454"/>
                          <a:pt x="51" y="451"/>
                          <a:pt x="61" y="442"/>
                        </a:cubicBezTo>
                        <a:cubicBezTo>
                          <a:pt x="66" y="418"/>
                          <a:pt x="59" y="356"/>
                          <a:pt x="89" y="346"/>
                        </a:cubicBezTo>
                        <a:cubicBezTo>
                          <a:pt x="98" y="333"/>
                          <a:pt x="98" y="318"/>
                          <a:pt x="109" y="308"/>
                        </a:cubicBezTo>
                        <a:cubicBezTo>
                          <a:pt x="113" y="294"/>
                          <a:pt x="113" y="279"/>
                          <a:pt x="118" y="266"/>
                        </a:cubicBezTo>
                        <a:cubicBezTo>
                          <a:pt x="121" y="259"/>
                          <a:pt x="146" y="236"/>
                          <a:pt x="153" y="231"/>
                        </a:cubicBezTo>
                        <a:cubicBezTo>
                          <a:pt x="159" y="215"/>
                          <a:pt x="173" y="212"/>
                          <a:pt x="185" y="202"/>
                        </a:cubicBezTo>
                        <a:cubicBezTo>
                          <a:pt x="187" y="200"/>
                          <a:pt x="190" y="198"/>
                          <a:pt x="192" y="196"/>
                        </a:cubicBezTo>
                        <a:cubicBezTo>
                          <a:pt x="194" y="193"/>
                          <a:pt x="195" y="189"/>
                          <a:pt x="198" y="186"/>
                        </a:cubicBezTo>
                        <a:cubicBezTo>
                          <a:pt x="206" y="178"/>
                          <a:pt x="217" y="179"/>
                          <a:pt x="224" y="170"/>
                        </a:cubicBezTo>
                        <a:cubicBezTo>
                          <a:pt x="234" y="157"/>
                          <a:pt x="240" y="150"/>
                          <a:pt x="256" y="144"/>
                        </a:cubicBezTo>
                        <a:cubicBezTo>
                          <a:pt x="263" y="133"/>
                          <a:pt x="269" y="129"/>
                          <a:pt x="281" y="125"/>
                        </a:cubicBezTo>
                        <a:cubicBezTo>
                          <a:pt x="299" y="109"/>
                          <a:pt x="315" y="91"/>
                          <a:pt x="339" y="84"/>
                        </a:cubicBezTo>
                        <a:cubicBezTo>
                          <a:pt x="357" y="63"/>
                          <a:pt x="376" y="57"/>
                          <a:pt x="403" y="52"/>
                        </a:cubicBezTo>
                        <a:cubicBezTo>
                          <a:pt x="448" y="0"/>
                          <a:pt x="559" y="15"/>
                          <a:pt x="614" y="13"/>
                        </a:cubicBezTo>
                        <a:cubicBezTo>
                          <a:pt x="713" y="2"/>
                          <a:pt x="813" y="15"/>
                          <a:pt x="912" y="20"/>
                        </a:cubicBezTo>
                        <a:cubicBezTo>
                          <a:pt x="955" y="34"/>
                          <a:pt x="1013" y="31"/>
                          <a:pt x="1053" y="32"/>
                        </a:cubicBezTo>
                        <a:cubicBezTo>
                          <a:pt x="1064" y="37"/>
                          <a:pt x="1076" y="38"/>
                          <a:pt x="1088" y="42"/>
                        </a:cubicBezTo>
                        <a:cubicBezTo>
                          <a:pt x="1098" y="49"/>
                          <a:pt x="1108" y="54"/>
                          <a:pt x="1120" y="58"/>
                        </a:cubicBezTo>
                        <a:cubicBezTo>
                          <a:pt x="1144" y="74"/>
                          <a:pt x="1110" y="53"/>
                          <a:pt x="1145" y="68"/>
                        </a:cubicBezTo>
                        <a:cubicBezTo>
                          <a:pt x="1158" y="74"/>
                          <a:pt x="1167" y="86"/>
                          <a:pt x="1181" y="90"/>
                        </a:cubicBezTo>
                        <a:cubicBezTo>
                          <a:pt x="1193" y="98"/>
                          <a:pt x="1190" y="106"/>
                          <a:pt x="1200" y="116"/>
                        </a:cubicBezTo>
                        <a:cubicBezTo>
                          <a:pt x="1214" y="130"/>
                          <a:pt x="1246" y="133"/>
                          <a:pt x="1264" y="138"/>
                        </a:cubicBezTo>
                        <a:cubicBezTo>
                          <a:pt x="1274" y="155"/>
                          <a:pt x="1262" y="177"/>
                          <a:pt x="1283" y="183"/>
                        </a:cubicBezTo>
                        <a:cubicBezTo>
                          <a:pt x="1291" y="195"/>
                          <a:pt x="1304" y="200"/>
                          <a:pt x="1318" y="205"/>
                        </a:cubicBezTo>
                        <a:cubicBezTo>
                          <a:pt x="1319" y="236"/>
                          <a:pt x="1313" y="331"/>
                          <a:pt x="1341" y="359"/>
                        </a:cubicBezTo>
                        <a:cubicBezTo>
                          <a:pt x="1351" y="390"/>
                          <a:pt x="1341" y="424"/>
                          <a:pt x="1350" y="455"/>
                        </a:cubicBezTo>
                        <a:cubicBezTo>
                          <a:pt x="1353" y="476"/>
                          <a:pt x="1356" y="498"/>
                          <a:pt x="1360" y="519"/>
                        </a:cubicBezTo>
                        <a:cubicBezTo>
                          <a:pt x="1358" y="555"/>
                          <a:pt x="1363" y="565"/>
                          <a:pt x="1347" y="589"/>
                        </a:cubicBezTo>
                        <a:cubicBezTo>
                          <a:pt x="1344" y="635"/>
                          <a:pt x="1342" y="661"/>
                          <a:pt x="1344" y="708"/>
                        </a:cubicBezTo>
                        <a:cubicBezTo>
                          <a:pt x="1342" y="761"/>
                          <a:pt x="1358" y="806"/>
                          <a:pt x="1315" y="836"/>
                        </a:cubicBezTo>
                        <a:cubicBezTo>
                          <a:pt x="1304" y="853"/>
                          <a:pt x="1290" y="869"/>
                          <a:pt x="1277" y="884"/>
                        </a:cubicBezTo>
                        <a:cubicBezTo>
                          <a:pt x="1273" y="908"/>
                          <a:pt x="1268" y="934"/>
                          <a:pt x="1254" y="954"/>
                        </a:cubicBezTo>
                        <a:cubicBezTo>
                          <a:pt x="1251" y="965"/>
                          <a:pt x="1246" y="972"/>
                          <a:pt x="1238" y="980"/>
                        </a:cubicBezTo>
                        <a:cubicBezTo>
                          <a:pt x="1225" y="1020"/>
                          <a:pt x="1189" y="1055"/>
                          <a:pt x="1158" y="1082"/>
                        </a:cubicBezTo>
                        <a:cubicBezTo>
                          <a:pt x="1150" y="1107"/>
                          <a:pt x="1147" y="1106"/>
                          <a:pt x="1123" y="1117"/>
                        </a:cubicBezTo>
                        <a:cubicBezTo>
                          <a:pt x="1108" y="1134"/>
                          <a:pt x="1083" y="1148"/>
                          <a:pt x="1062" y="1156"/>
                        </a:cubicBezTo>
                        <a:cubicBezTo>
                          <a:pt x="1036" y="1196"/>
                          <a:pt x="987" y="1189"/>
                          <a:pt x="944" y="1191"/>
                        </a:cubicBezTo>
                        <a:cubicBezTo>
                          <a:pt x="936" y="1192"/>
                          <a:pt x="928" y="1191"/>
                          <a:pt x="921" y="1194"/>
                        </a:cubicBezTo>
                        <a:cubicBezTo>
                          <a:pt x="914" y="1197"/>
                          <a:pt x="910" y="1207"/>
                          <a:pt x="902" y="1207"/>
                        </a:cubicBezTo>
                        <a:cubicBezTo>
                          <a:pt x="871" y="1208"/>
                          <a:pt x="840" y="1209"/>
                          <a:pt x="809" y="1210"/>
                        </a:cubicBezTo>
                        <a:cubicBezTo>
                          <a:pt x="790" y="1215"/>
                          <a:pt x="776" y="1217"/>
                          <a:pt x="755" y="1220"/>
                        </a:cubicBezTo>
                        <a:cubicBezTo>
                          <a:pt x="661" y="1219"/>
                          <a:pt x="567" y="1219"/>
                          <a:pt x="473" y="1216"/>
                        </a:cubicBezTo>
                        <a:cubicBezTo>
                          <a:pt x="417" y="1214"/>
                          <a:pt x="369" y="1175"/>
                          <a:pt x="320" y="1159"/>
                        </a:cubicBezTo>
                        <a:cubicBezTo>
                          <a:pt x="307" y="1146"/>
                          <a:pt x="277" y="1141"/>
                          <a:pt x="269" y="1133"/>
                        </a:cubicBezTo>
                        <a:cubicBezTo>
                          <a:pt x="268" y="1132"/>
                          <a:pt x="269" y="1129"/>
                          <a:pt x="269" y="1127"/>
                        </a:cubicBezTo>
                        <a:close/>
                      </a:path>
                    </a:pathLst>
                  </a:custGeom>
                  <a:solidFill>
                    <a:srgbClr val="FFC1C1"/>
                  </a:solidFill>
                  <a:ln w="19050">
                    <a:solidFill>
                      <a:srgbClr val="FF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 dirty="0"/>
                  </a:p>
                </p:txBody>
              </p:sp>
              <p:sp>
                <p:nvSpPr>
                  <p:cNvPr id="137" name="Freeform 187"/>
                  <p:cNvSpPr>
                    <a:spLocks/>
                  </p:cNvSpPr>
                  <p:nvPr/>
                </p:nvSpPr>
                <p:spPr bwMode="auto">
                  <a:xfrm>
                    <a:off x="363" y="603"/>
                    <a:ext cx="382" cy="310"/>
                  </a:xfrm>
                  <a:custGeom>
                    <a:avLst/>
                    <a:gdLst>
                      <a:gd name="T0" fmla="*/ 8 w 500"/>
                      <a:gd name="T1" fmla="*/ 173 h 445"/>
                      <a:gd name="T2" fmla="*/ 0 w 500"/>
                      <a:gd name="T3" fmla="*/ 159 h 445"/>
                      <a:gd name="T4" fmla="*/ 18 w 500"/>
                      <a:gd name="T5" fmla="*/ 95 h 445"/>
                      <a:gd name="T6" fmla="*/ 21 w 500"/>
                      <a:gd name="T7" fmla="*/ 90 h 445"/>
                      <a:gd name="T8" fmla="*/ 22 w 500"/>
                      <a:gd name="T9" fmla="*/ 78 h 445"/>
                      <a:gd name="T10" fmla="*/ 53 w 500"/>
                      <a:gd name="T11" fmla="*/ 47 h 445"/>
                      <a:gd name="T12" fmla="*/ 77 w 500"/>
                      <a:gd name="T13" fmla="*/ 31 h 445"/>
                      <a:gd name="T14" fmla="*/ 103 w 500"/>
                      <a:gd name="T15" fmla="*/ 18 h 445"/>
                      <a:gd name="T16" fmla="*/ 136 w 500"/>
                      <a:gd name="T17" fmla="*/ 1 h 445"/>
                      <a:gd name="T18" fmla="*/ 305 w 500"/>
                      <a:gd name="T19" fmla="*/ 11 h 445"/>
                      <a:gd name="T20" fmla="*/ 325 w 500"/>
                      <a:gd name="T21" fmla="*/ 40 h 445"/>
                      <a:gd name="T22" fmla="*/ 342 w 500"/>
                      <a:gd name="T23" fmla="*/ 47 h 445"/>
                      <a:gd name="T24" fmla="*/ 356 w 500"/>
                      <a:gd name="T25" fmla="*/ 56 h 445"/>
                      <a:gd name="T26" fmla="*/ 371 w 500"/>
                      <a:gd name="T27" fmla="*/ 85 h 445"/>
                      <a:gd name="T28" fmla="*/ 367 w 500"/>
                      <a:gd name="T29" fmla="*/ 189 h 445"/>
                      <a:gd name="T30" fmla="*/ 356 w 500"/>
                      <a:gd name="T31" fmla="*/ 207 h 445"/>
                      <a:gd name="T32" fmla="*/ 342 w 500"/>
                      <a:gd name="T33" fmla="*/ 232 h 445"/>
                      <a:gd name="T34" fmla="*/ 338 w 500"/>
                      <a:gd name="T35" fmla="*/ 242 h 445"/>
                      <a:gd name="T36" fmla="*/ 326 w 500"/>
                      <a:gd name="T37" fmla="*/ 249 h 445"/>
                      <a:gd name="T38" fmla="*/ 312 w 500"/>
                      <a:gd name="T39" fmla="*/ 264 h 445"/>
                      <a:gd name="T40" fmla="*/ 306 w 500"/>
                      <a:gd name="T41" fmla="*/ 269 h 445"/>
                      <a:gd name="T42" fmla="*/ 290 w 500"/>
                      <a:gd name="T43" fmla="*/ 286 h 445"/>
                      <a:gd name="T44" fmla="*/ 235 w 500"/>
                      <a:gd name="T45" fmla="*/ 301 h 445"/>
                      <a:gd name="T46" fmla="*/ 125 w 500"/>
                      <a:gd name="T47" fmla="*/ 299 h 445"/>
                      <a:gd name="T48" fmla="*/ 108 w 500"/>
                      <a:gd name="T49" fmla="*/ 290 h 445"/>
                      <a:gd name="T50" fmla="*/ 70 w 500"/>
                      <a:gd name="T51" fmla="*/ 268 h 445"/>
                      <a:gd name="T52" fmla="*/ 55 w 500"/>
                      <a:gd name="T53" fmla="*/ 254 h 445"/>
                      <a:gd name="T54" fmla="*/ 21 w 500"/>
                      <a:gd name="T55" fmla="*/ 212 h 445"/>
                      <a:gd name="T56" fmla="*/ 8 w 500"/>
                      <a:gd name="T57" fmla="*/ 173 h 445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w 500"/>
                      <a:gd name="T88" fmla="*/ 0 h 445"/>
                      <a:gd name="T89" fmla="*/ 500 w 500"/>
                      <a:gd name="T90" fmla="*/ 445 h 445"/>
                    </a:gdLst>
                    <a:ahLst/>
                    <a:cxnLst>
                      <a:cxn ang="T58">
                        <a:pos x="T0" y="T1"/>
                      </a:cxn>
                      <a:cxn ang="T59">
                        <a:pos x="T2" y="T3"/>
                      </a:cxn>
                      <a:cxn ang="T60">
                        <a:pos x="T4" y="T5"/>
                      </a:cxn>
                      <a:cxn ang="T61">
                        <a:pos x="T6" y="T7"/>
                      </a:cxn>
                      <a:cxn ang="T62">
                        <a:pos x="T8" y="T9"/>
                      </a:cxn>
                      <a:cxn ang="T63">
                        <a:pos x="T10" y="T11"/>
                      </a:cxn>
                      <a:cxn ang="T64">
                        <a:pos x="T12" y="T13"/>
                      </a:cxn>
                      <a:cxn ang="T65">
                        <a:pos x="T14" y="T15"/>
                      </a:cxn>
                      <a:cxn ang="T66">
                        <a:pos x="T16" y="T17"/>
                      </a:cxn>
                      <a:cxn ang="T67">
                        <a:pos x="T18" y="T19"/>
                      </a:cxn>
                      <a:cxn ang="T68">
                        <a:pos x="T20" y="T21"/>
                      </a:cxn>
                      <a:cxn ang="T69">
                        <a:pos x="T22" y="T23"/>
                      </a:cxn>
                      <a:cxn ang="T70">
                        <a:pos x="T24" y="T25"/>
                      </a:cxn>
                      <a:cxn ang="T71">
                        <a:pos x="T26" y="T27"/>
                      </a:cxn>
                      <a:cxn ang="T72">
                        <a:pos x="T28" y="T29"/>
                      </a:cxn>
                      <a:cxn ang="T73">
                        <a:pos x="T30" y="T31"/>
                      </a:cxn>
                      <a:cxn ang="T74">
                        <a:pos x="T32" y="T33"/>
                      </a:cxn>
                      <a:cxn ang="T75">
                        <a:pos x="T34" y="T35"/>
                      </a:cxn>
                      <a:cxn ang="T76">
                        <a:pos x="T36" y="T37"/>
                      </a:cxn>
                      <a:cxn ang="T77">
                        <a:pos x="T38" y="T39"/>
                      </a:cxn>
                      <a:cxn ang="T78">
                        <a:pos x="T40" y="T41"/>
                      </a:cxn>
                      <a:cxn ang="T79">
                        <a:pos x="T42" y="T43"/>
                      </a:cxn>
                      <a:cxn ang="T80">
                        <a:pos x="T44" y="T45"/>
                      </a:cxn>
                      <a:cxn ang="T81">
                        <a:pos x="T46" y="T47"/>
                      </a:cxn>
                      <a:cxn ang="T82">
                        <a:pos x="T48" y="T49"/>
                      </a:cxn>
                      <a:cxn ang="T83">
                        <a:pos x="T50" y="T51"/>
                      </a:cxn>
                      <a:cxn ang="T84">
                        <a:pos x="T52" y="T53"/>
                      </a:cxn>
                      <a:cxn ang="T85">
                        <a:pos x="T54" y="T55"/>
                      </a:cxn>
                      <a:cxn ang="T86">
                        <a:pos x="T56" y="T57"/>
                      </a:cxn>
                    </a:cxnLst>
                    <a:rect l="T87" t="T88" r="T89" b="T90"/>
                    <a:pathLst>
                      <a:path w="500" h="445">
                        <a:moveTo>
                          <a:pt x="10" y="249"/>
                        </a:moveTo>
                        <a:cubicBezTo>
                          <a:pt x="5" y="242"/>
                          <a:pt x="3" y="236"/>
                          <a:pt x="0" y="228"/>
                        </a:cubicBezTo>
                        <a:cubicBezTo>
                          <a:pt x="4" y="194"/>
                          <a:pt x="1" y="162"/>
                          <a:pt x="24" y="136"/>
                        </a:cubicBezTo>
                        <a:cubicBezTo>
                          <a:pt x="25" y="134"/>
                          <a:pt x="26" y="131"/>
                          <a:pt x="27" y="129"/>
                        </a:cubicBezTo>
                        <a:cubicBezTo>
                          <a:pt x="28" y="123"/>
                          <a:pt x="27" y="117"/>
                          <a:pt x="29" y="112"/>
                        </a:cubicBezTo>
                        <a:cubicBezTo>
                          <a:pt x="31" y="104"/>
                          <a:pt x="63" y="77"/>
                          <a:pt x="70" y="67"/>
                        </a:cubicBezTo>
                        <a:cubicBezTo>
                          <a:pt x="74" y="53"/>
                          <a:pt x="89" y="50"/>
                          <a:pt x="101" y="45"/>
                        </a:cubicBezTo>
                        <a:cubicBezTo>
                          <a:pt x="106" y="28"/>
                          <a:pt x="120" y="30"/>
                          <a:pt x="135" y="26"/>
                        </a:cubicBezTo>
                        <a:cubicBezTo>
                          <a:pt x="150" y="15"/>
                          <a:pt x="160" y="7"/>
                          <a:pt x="178" y="2"/>
                        </a:cubicBezTo>
                        <a:cubicBezTo>
                          <a:pt x="408" y="4"/>
                          <a:pt x="304" y="0"/>
                          <a:pt x="399" y="16"/>
                        </a:cubicBezTo>
                        <a:cubicBezTo>
                          <a:pt x="414" y="27"/>
                          <a:pt x="415" y="44"/>
                          <a:pt x="425" y="57"/>
                        </a:cubicBezTo>
                        <a:cubicBezTo>
                          <a:pt x="430" y="63"/>
                          <a:pt x="440" y="65"/>
                          <a:pt x="447" y="67"/>
                        </a:cubicBezTo>
                        <a:cubicBezTo>
                          <a:pt x="452" y="76"/>
                          <a:pt x="458" y="75"/>
                          <a:pt x="466" y="81"/>
                        </a:cubicBezTo>
                        <a:cubicBezTo>
                          <a:pt x="470" y="97"/>
                          <a:pt x="473" y="110"/>
                          <a:pt x="485" y="122"/>
                        </a:cubicBezTo>
                        <a:cubicBezTo>
                          <a:pt x="499" y="169"/>
                          <a:pt x="500" y="225"/>
                          <a:pt x="480" y="271"/>
                        </a:cubicBezTo>
                        <a:cubicBezTo>
                          <a:pt x="478" y="286"/>
                          <a:pt x="479" y="290"/>
                          <a:pt x="466" y="297"/>
                        </a:cubicBezTo>
                        <a:cubicBezTo>
                          <a:pt x="459" y="307"/>
                          <a:pt x="453" y="321"/>
                          <a:pt x="447" y="333"/>
                        </a:cubicBezTo>
                        <a:cubicBezTo>
                          <a:pt x="445" y="338"/>
                          <a:pt x="446" y="344"/>
                          <a:pt x="442" y="348"/>
                        </a:cubicBezTo>
                        <a:cubicBezTo>
                          <a:pt x="438" y="352"/>
                          <a:pt x="427" y="357"/>
                          <a:pt x="427" y="357"/>
                        </a:cubicBezTo>
                        <a:cubicBezTo>
                          <a:pt x="419" y="370"/>
                          <a:pt x="425" y="362"/>
                          <a:pt x="408" y="379"/>
                        </a:cubicBezTo>
                        <a:cubicBezTo>
                          <a:pt x="406" y="381"/>
                          <a:pt x="401" y="386"/>
                          <a:pt x="401" y="386"/>
                        </a:cubicBezTo>
                        <a:cubicBezTo>
                          <a:pt x="397" y="400"/>
                          <a:pt x="389" y="401"/>
                          <a:pt x="379" y="410"/>
                        </a:cubicBezTo>
                        <a:cubicBezTo>
                          <a:pt x="348" y="437"/>
                          <a:pt x="369" y="428"/>
                          <a:pt x="307" y="432"/>
                        </a:cubicBezTo>
                        <a:cubicBezTo>
                          <a:pt x="261" y="445"/>
                          <a:pt x="209" y="443"/>
                          <a:pt x="163" y="429"/>
                        </a:cubicBezTo>
                        <a:cubicBezTo>
                          <a:pt x="156" y="424"/>
                          <a:pt x="149" y="423"/>
                          <a:pt x="142" y="417"/>
                        </a:cubicBezTo>
                        <a:cubicBezTo>
                          <a:pt x="125" y="403"/>
                          <a:pt x="112" y="389"/>
                          <a:pt x="91" y="384"/>
                        </a:cubicBezTo>
                        <a:cubicBezTo>
                          <a:pt x="86" y="374"/>
                          <a:pt x="79" y="373"/>
                          <a:pt x="72" y="364"/>
                        </a:cubicBezTo>
                        <a:cubicBezTo>
                          <a:pt x="56" y="343"/>
                          <a:pt x="49" y="320"/>
                          <a:pt x="27" y="304"/>
                        </a:cubicBezTo>
                        <a:cubicBezTo>
                          <a:pt x="18" y="282"/>
                          <a:pt x="10" y="275"/>
                          <a:pt x="10" y="249"/>
                        </a:cubicBezTo>
                        <a:close/>
                      </a:path>
                    </a:pathLst>
                  </a:custGeom>
                  <a:solidFill>
                    <a:srgbClr val="BFBFBF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 dirty="0"/>
                  </a:p>
                </p:txBody>
              </p:sp>
            </p:grpSp>
            <p:grpSp>
              <p:nvGrpSpPr>
                <p:cNvPr id="18" name="Group 610"/>
                <p:cNvGrpSpPr/>
                <p:nvPr/>
              </p:nvGrpSpPr>
              <p:grpSpPr>
                <a:xfrm>
                  <a:off x="2387194" y="4873254"/>
                  <a:ext cx="987288" cy="903975"/>
                  <a:chOff x="3171214" y="2912992"/>
                  <a:chExt cx="987288" cy="903975"/>
                </a:xfrm>
              </p:grpSpPr>
              <p:grpSp>
                <p:nvGrpSpPr>
                  <p:cNvPr id="132" name="Group 193"/>
                  <p:cNvGrpSpPr>
                    <a:grpSpLocks/>
                  </p:cNvGrpSpPr>
                  <p:nvPr/>
                </p:nvGrpSpPr>
                <p:grpSpPr bwMode="auto">
                  <a:xfrm>
                    <a:off x="3171214" y="2912992"/>
                    <a:ext cx="987288" cy="903975"/>
                    <a:chOff x="311" y="500"/>
                    <a:chExt cx="474" cy="434"/>
                  </a:xfrm>
                  <a:effectLst>
                    <a:outerShdw blurRad="63500" sx="102000" sy="102000" algn="ctr" rotWithShape="0">
                      <a:prstClr val="black">
                        <a:alpha val="40000"/>
                      </a:prstClr>
                    </a:outerShdw>
                  </a:effectLst>
                </p:grpSpPr>
                <p:sp>
                  <p:nvSpPr>
                    <p:cNvPr id="134" name="Freeform 186"/>
                    <p:cNvSpPr>
                      <a:spLocks/>
                    </p:cNvSpPr>
                    <p:nvPr/>
                  </p:nvSpPr>
                  <p:spPr bwMode="auto">
                    <a:xfrm>
                      <a:off x="311" y="500"/>
                      <a:ext cx="474" cy="434"/>
                    </a:xfrm>
                    <a:custGeom>
                      <a:avLst/>
                      <a:gdLst>
                        <a:gd name="T0" fmla="*/ 94 w 1363"/>
                        <a:gd name="T1" fmla="*/ 401 h 1220"/>
                        <a:gd name="T2" fmla="*/ 74 w 1363"/>
                        <a:gd name="T3" fmla="*/ 384 h 1220"/>
                        <a:gd name="T4" fmla="*/ 61 w 1363"/>
                        <a:gd name="T5" fmla="*/ 371 h 1220"/>
                        <a:gd name="T6" fmla="*/ 50 w 1363"/>
                        <a:gd name="T7" fmla="*/ 355 h 1220"/>
                        <a:gd name="T8" fmla="*/ 45 w 1363"/>
                        <a:gd name="T9" fmla="*/ 345 h 1220"/>
                        <a:gd name="T10" fmla="*/ 35 w 1363"/>
                        <a:gd name="T11" fmla="*/ 334 h 1220"/>
                        <a:gd name="T12" fmla="*/ 30 w 1363"/>
                        <a:gd name="T13" fmla="*/ 323 h 1220"/>
                        <a:gd name="T14" fmla="*/ 19 w 1363"/>
                        <a:gd name="T15" fmla="*/ 302 h 1220"/>
                        <a:gd name="T16" fmla="*/ 14 w 1363"/>
                        <a:gd name="T17" fmla="*/ 277 h 1220"/>
                        <a:gd name="T18" fmla="*/ 8 w 1363"/>
                        <a:gd name="T19" fmla="*/ 256 h 1220"/>
                        <a:gd name="T20" fmla="*/ 16 w 1363"/>
                        <a:gd name="T21" fmla="*/ 166 h 1220"/>
                        <a:gd name="T22" fmla="*/ 21 w 1363"/>
                        <a:gd name="T23" fmla="*/ 157 h 1220"/>
                        <a:gd name="T24" fmla="*/ 31 w 1363"/>
                        <a:gd name="T25" fmla="*/ 123 h 1220"/>
                        <a:gd name="T26" fmla="*/ 38 w 1363"/>
                        <a:gd name="T27" fmla="*/ 110 h 1220"/>
                        <a:gd name="T28" fmla="*/ 41 w 1363"/>
                        <a:gd name="T29" fmla="*/ 95 h 1220"/>
                        <a:gd name="T30" fmla="*/ 53 w 1363"/>
                        <a:gd name="T31" fmla="*/ 82 h 1220"/>
                        <a:gd name="T32" fmla="*/ 64 w 1363"/>
                        <a:gd name="T33" fmla="*/ 72 h 1220"/>
                        <a:gd name="T34" fmla="*/ 67 w 1363"/>
                        <a:gd name="T35" fmla="*/ 70 h 1220"/>
                        <a:gd name="T36" fmla="*/ 69 w 1363"/>
                        <a:gd name="T37" fmla="*/ 66 h 1220"/>
                        <a:gd name="T38" fmla="*/ 78 w 1363"/>
                        <a:gd name="T39" fmla="*/ 60 h 1220"/>
                        <a:gd name="T40" fmla="*/ 89 w 1363"/>
                        <a:gd name="T41" fmla="*/ 51 h 1220"/>
                        <a:gd name="T42" fmla="*/ 98 w 1363"/>
                        <a:gd name="T43" fmla="*/ 44 h 1220"/>
                        <a:gd name="T44" fmla="*/ 118 w 1363"/>
                        <a:gd name="T45" fmla="*/ 30 h 1220"/>
                        <a:gd name="T46" fmla="*/ 140 w 1363"/>
                        <a:gd name="T47" fmla="*/ 18 h 1220"/>
                        <a:gd name="T48" fmla="*/ 214 w 1363"/>
                        <a:gd name="T49" fmla="*/ 5 h 1220"/>
                        <a:gd name="T50" fmla="*/ 317 w 1363"/>
                        <a:gd name="T51" fmla="*/ 7 h 1220"/>
                        <a:gd name="T52" fmla="*/ 366 w 1363"/>
                        <a:gd name="T53" fmla="*/ 11 h 1220"/>
                        <a:gd name="T54" fmla="*/ 378 w 1363"/>
                        <a:gd name="T55" fmla="*/ 15 h 1220"/>
                        <a:gd name="T56" fmla="*/ 389 w 1363"/>
                        <a:gd name="T57" fmla="*/ 21 h 1220"/>
                        <a:gd name="T58" fmla="*/ 398 w 1363"/>
                        <a:gd name="T59" fmla="*/ 24 h 1220"/>
                        <a:gd name="T60" fmla="*/ 411 w 1363"/>
                        <a:gd name="T61" fmla="*/ 32 h 1220"/>
                        <a:gd name="T62" fmla="*/ 417 w 1363"/>
                        <a:gd name="T63" fmla="*/ 41 h 1220"/>
                        <a:gd name="T64" fmla="*/ 440 w 1363"/>
                        <a:gd name="T65" fmla="*/ 49 h 1220"/>
                        <a:gd name="T66" fmla="*/ 446 w 1363"/>
                        <a:gd name="T67" fmla="*/ 65 h 1220"/>
                        <a:gd name="T68" fmla="*/ 458 w 1363"/>
                        <a:gd name="T69" fmla="*/ 73 h 1220"/>
                        <a:gd name="T70" fmla="*/ 466 w 1363"/>
                        <a:gd name="T71" fmla="*/ 128 h 1220"/>
                        <a:gd name="T72" fmla="*/ 469 w 1363"/>
                        <a:gd name="T73" fmla="*/ 162 h 1220"/>
                        <a:gd name="T74" fmla="*/ 473 w 1363"/>
                        <a:gd name="T75" fmla="*/ 185 h 1220"/>
                        <a:gd name="T76" fmla="*/ 468 w 1363"/>
                        <a:gd name="T77" fmla="*/ 210 h 1220"/>
                        <a:gd name="T78" fmla="*/ 467 w 1363"/>
                        <a:gd name="T79" fmla="*/ 252 h 1220"/>
                        <a:gd name="T80" fmla="*/ 457 w 1363"/>
                        <a:gd name="T81" fmla="*/ 297 h 1220"/>
                        <a:gd name="T82" fmla="*/ 444 w 1363"/>
                        <a:gd name="T83" fmla="*/ 314 h 1220"/>
                        <a:gd name="T84" fmla="*/ 436 w 1363"/>
                        <a:gd name="T85" fmla="*/ 339 h 1220"/>
                        <a:gd name="T86" fmla="*/ 431 w 1363"/>
                        <a:gd name="T87" fmla="*/ 349 h 1220"/>
                        <a:gd name="T88" fmla="*/ 403 w 1363"/>
                        <a:gd name="T89" fmla="*/ 385 h 1220"/>
                        <a:gd name="T90" fmla="*/ 391 w 1363"/>
                        <a:gd name="T91" fmla="*/ 397 h 1220"/>
                        <a:gd name="T92" fmla="*/ 369 w 1363"/>
                        <a:gd name="T93" fmla="*/ 411 h 1220"/>
                        <a:gd name="T94" fmla="*/ 328 w 1363"/>
                        <a:gd name="T95" fmla="*/ 424 h 1220"/>
                        <a:gd name="T96" fmla="*/ 320 w 1363"/>
                        <a:gd name="T97" fmla="*/ 425 h 1220"/>
                        <a:gd name="T98" fmla="*/ 314 w 1363"/>
                        <a:gd name="T99" fmla="*/ 429 h 1220"/>
                        <a:gd name="T100" fmla="*/ 281 w 1363"/>
                        <a:gd name="T101" fmla="*/ 430 h 1220"/>
                        <a:gd name="T102" fmla="*/ 263 w 1363"/>
                        <a:gd name="T103" fmla="*/ 434 h 1220"/>
                        <a:gd name="T104" fmla="*/ 164 w 1363"/>
                        <a:gd name="T105" fmla="*/ 433 h 1220"/>
                        <a:gd name="T106" fmla="*/ 111 w 1363"/>
                        <a:gd name="T107" fmla="*/ 412 h 1220"/>
                        <a:gd name="T108" fmla="*/ 94 w 1363"/>
                        <a:gd name="T109" fmla="*/ 403 h 1220"/>
                        <a:gd name="T110" fmla="*/ 94 w 1363"/>
                        <a:gd name="T111" fmla="*/ 401 h 1220"/>
                        <a:gd name="T112" fmla="*/ 0 60000 65536"/>
                        <a:gd name="T113" fmla="*/ 0 60000 65536"/>
                        <a:gd name="T114" fmla="*/ 0 60000 65536"/>
                        <a:gd name="T115" fmla="*/ 0 60000 65536"/>
                        <a:gd name="T116" fmla="*/ 0 60000 65536"/>
                        <a:gd name="T117" fmla="*/ 0 60000 65536"/>
                        <a:gd name="T118" fmla="*/ 0 60000 65536"/>
                        <a:gd name="T119" fmla="*/ 0 60000 65536"/>
                        <a:gd name="T120" fmla="*/ 0 60000 65536"/>
                        <a:gd name="T121" fmla="*/ 0 60000 65536"/>
                        <a:gd name="T122" fmla="*/ 0 60000 65536"/>
                        <a:gd name="T123" fmla="*/ 0 60000 65536"/>
                        <a:gd name="T124" fmla="*/ 0 60000 65536"/>
                        <a:gd name="T125" fmla="*/ 0 60000 65536"/>
                        <a:gd name="T126" fmla="*/ 0 60000 65536"/>
                        <a:gd name="T127" fmla="*/ 0 60000 65536"/>
                        <a:gd name="T128" fmla="*/ 0 60000 65536"/>
                        <a:gd name="T129" fmla="*/ 0 60000 65536"/>
                        <a:gd name="T130" fmla="*/ 0 60000 65536"/>
                        <a:gd name="T131" fmla="*/ 0 60000 65536"/>
                        <a:gd name="T132" fmla="*/ 0 60000 65536"/>
                        <a:gd name="T133" fmla="*/ 0 60000 65536"/>
                        <a:gd name="T134" fmla="*/ 0 60000 65536"/>
                        <a:gd name="T135" fmla="*/ 0 60000 65536"/>
                        <a:gd name="T136" fmla="*/ 0 60000 65536"/>
                        <a:gd name="T137" fmla="*/ 0 60000 65536"/>
                        <a:gd name="T138" fmla="*/ 0 60000 65536"/>
                        <a:gd name="T139" fmla="*/ 0 60000 65536"/>
                        <a:gd name="T140" fmla="*/ 0 60000 65536"/>
                        <a:gd name="T141" fmla="*/ 0 60000 65536"/>
                        <a:gd name="T142" fmla="*/ 0 60000 65536"/>
                        <a:gd name="T143" fmla="*/ 0 60000 65536"/>
                        <a:gd name="T144" fmla="*/ 0 60000 65536"/>
                        <a:gd name="T145" fmla="*/ 0 60000 65536"/>
                        <a:gd name="T146" fmla="*/ 0 60000 65536"/>
                        <a:gd name="T147" fmla="*/ 0 60000 65536"/>
                        <a:gd name="T148" fmla="*/ 0 60000 65536"/>
                        <a:gd name="T149" fmla="*/ 0 60000 65536"/>
                        <a:gd name="T150" fmla="*/ 0 60000 65536"/>
                        <a:gd name="T151" fmla="*/ 0 60000 65536"/>
                        <a:gd name="T152" fmla="*/ 0 60000 65536"/>
                        <a:gd name="T153" fmla="*/ 0 60000 65536"/>
                        <a:gd name="T154" fmla="*/ 0 60000 65536"/>
                        <a:gd name="T155" fmla="*/ 0 60000 65536"/>
                        <a:gd name="T156" fmla="*/ 0 60000 65536"/>
                        <a:gd name="T157" fmla="*/ 0 60000 65536"/>
                        <a:gd name="T158" fmla="*/ 0 60000 65536"/>
                        <a:gd name="T159" fmla="*/ 0 60000 65536"/>
                        <a:gd name="T160" fmla="*/ 0 60000 65536"/>
                        <a:gd name="T161" fmla="*/ 0 60000 65536"/>
                        <a:gd name="T162" fmla="*/ 0 60000 65536"/>
                        <a:gd name="T163" fmla="*/ 0 60000 65536"/>
                        <a:gd name="T164" fmla="*/ 0 60000 65536"/>
                        <a:gd name="T165" fmla="*/ 0 60000 65536"/>
                        <a:gd name="T166" fmla="*/ 0 60000 65536"/>
                        <a:gd name="T167" fmla="*/ 0 60000 65536"/>
                        <a:gd name="T168" fmla="*/ 0 w 1363"/>
                        <a:gd name="T169" fmla="*/ 0 h 1220"/>
                        <a:gd name="T170" fmla="*/ 1363 w 1363"/>
                        <a:gd name="T171" fmla="*/ 1220 h 1220"/>
                      </a:gdLst>
                      <a:ahLst/>
                      <a:cxnLst>
                        <a:cxn ang="T112">
                          <a:pos x="T0" y="T1"/>
                        </a:cxn>
                        <a:cxn ang="T113">
                          <a:pos x="T2" y="T3"/>
                        </a:cxn>
                        <a:cxn ang="T114">
                          <a:pos x="T4" y="T5"/>
                        </a:cxn>
                        <a:cxn ang="T115">
                          <a:pos x="T6" y="T7"/>
                        </a:cxn>
                        <a:cxn ang="T116">
                          <a:pos x="T8" y="T9"/>
                        </a:cxn>
                        <a:cxn ang="T117">
                          <a:pos x="T10" y="T11"/>
                        </a:cxn>
                        <a:cxn ang="T118">
                          <a:pos x="T12" y="T13"/>
                        </a:cxn>
                        <a:cxn ang="T119">
                          <a:pos x="T14" y="T15"/>
                        </a:cxn>
                        <a:cxn ang="T120">
                          <a:pos x="T16" y="T17"/>
                        </a:cxn>
                        <a:cxn ang="T121">
                          <a:pos x="T18" y="T19"/>
                        </a:cxn>
                        <a:cxn ang="T122">
                          <a:pos x="T20" y="T21"/>
                        </a:cxn>
                        <a:cxn ang="T123">
                          <a:pos x="T22" y="T23"/>
                        </a:cxn>
                        <a:cxn ang="T124">
                          <a:pos x="T24" y="T25"/>
                        </a:cxn>
                        <a:cxn ang="T125">
                          <a:pos x="T26" y="T27"/>
                        </a:cxn>
                        <a:cxn ang="T126">
                          <a:pos x="T28" y="T29"/>
                        </a:cxn>
                        <a:cxn ang="T127">
                          <a:pos x="T30" y="T31"/>
                        </a:cxn>
                        <a:cxn ang="T128">
                          <a:pos x="T32" y="T33"/>
                        </a:cxn>
                        <a:cxn ang="T129">
                          <a:pos x="T34" y="T35"/>
                        </a:cxn>
                        <a:cxn ang="T130">
                          <a:pos x="T36" y="T37"/>
                        </a:cxn>
                        <a:cxn ang="T131">
                          <a:pos x="T38" y="T39"/>
                        </a:cxn>
                        <a:cxn ang="T132">
                          <a:pos x="T40" y="T41"/>
                        </a:cxn>
                        <a:cxn ang="T133">
                          <a:pos x="T42" y="T43"/>
                        </a:cxn>
                        <a:cxn ang="T134">
                          <a:pos x="T44" y="T45"/>
                        </a:cxn>
                        <a:cxn ang="T135">
                          <a:pos x="T46" y="T47"/>
                        </a:cxn>
                        <a:cxn ang="T136">
                          <a:pos x="T48" y="T49"/>
                        </a:cxn>
                        <a:cxn ang="T137">
                          <a:pos x="T50" y="T51"/>
                        </a:cxn>
                        <a:cxn ang="T138">
                          <a:pos x="T52" y="T53"/>
                        </a:cxn>
                        <a:cxn ang="T139">
                          <a:pos x="T54" y="T55"/>
                        </a:cxn>
                        <a:cxn ang="T140">
                          <a:pos x="T56" y="T57"/>
                        </a:cxn>
                        <a:cxn ang="T141">
                          <a:pos x="T58" y="T59"/>
                        </a:cxn>
                        <a:cxn ang="T142">
                          <a:pos x="T60" y="T61"/>
                        </a:cxn>
                        <a:cxn ang="T143">
                          <a:pos x="T62" y="T63"/>
                        </a:cxn>
                        <a:cxn ang="T144">
                          <a:pos x="T64" y="T65"/>
                        </a:cxn>
                        <a:cxn ang="T145">
                          <a:pos x="T66" y="T67"/>
                        </a:cxn>
                        <a:cxn ang="T146">
                          <a:pos x="T68" y="T69"/>
                        </a:cxn>
                        <a:cxn ang="T147">
                          <a:pos x="T70" y="T71"/>
                        </a:cxn>
                        <a:cxn ang="T148">
                          <a:pos x="T72" y="T73"/>
                        </a:cxn>
                        <a:cxn ang="T149">
                          <a:pos x="T74" y="T75"/>
                        </a:cxn>
                        <a:cxn ang="T150">
                          <a:pos x="T76" y="T77"/>
                        </a:cxn>
                        <a:cxn ang="T151">
                          <a:pos x="T78" y="T79"/>
                        </a:cxn>
                        <a:cxn ang="T152">
                          <a:pos x="T80" y="T81"/>
                        </a:cxn>
                        <a:cxn ang="T153">
                          <a:pos x="T82" y="T83"/>
                        </a:cxn>
                        <a:cxn ang="T154">
                          <a:pos x="T84" y="T85"/>
                        </a:cxn>
                        <a:cxn ang="T155">
                          <a:pos x="T86" y="T87"/>
                        </a:cxn>
                        <a:cxn ang="T156">
                          <a:pos x="T88" y="T89"/>
                        </a:cxn>
                        <a:cxn ang="T157">
                          <a:pos x="T90" y="T91"/>
                        </a:cxn>
                        <a:cxn ang="T158">
                          <a:pos x="T92" y="T93"/>
                        </a:cxn>
                        <a:cxn ang="T159">
                          <a:pos x="T94" y="T95"/>
                        </a:cxn>
                        <a:cxn ang="T160">
                          <a:pos x="T96" y="T97"/>
                        </a:cxn>
                        <a:cxn ang="T161">
                          <a:pos x="T98" y="T99"/>
                        </a:cxn>
                        <a:cxn ang="T162">
                          <a:pos x="T100" y="T101"/>
                        </a:cxn>
                        <a:cxn ang="T163">
                          <a:pos x="T102" y="T103"/>
                        </a:cxn>
                        <a:cxn ang="T164">
                          <a:pos x="T104" y="T105"/>
                        </a:cxn>
                        <a:cxn ang="T165">
                          <a:pos x="T106" y="T107"/>
                        </a:cxn>
                        <a:cxn ang="T166">
                          <a:pos x="T108" y="T109"/>
                        </a:cxn>
                        <a:cxn ang="T167">
                          <a:pos x="T110" y="T111"/>
                        </a:cxn>
                      </a:cxnLst>
                      <a:rect l="T168" t="T169" r="T170" b="T171"/>
                      <a:pathLst>
                        <a:path w="1363" h="1220">
                          <a:moveTo>
                            <a:pt x="269" y="1127"/>
                          </a:moveTo>
                          <a:cubicBezTo>
                            <a:pt x="252" y="1110"/>
                            <a:pt x="231" y="1096"/>
                            <a:pt x="214" y="1079"/>
                          </a:cubicBezTo>
                          <a:cubicBezTo>
                            <a:pt x="201" y="1066"/>
                            <a:pt x="192" y="1055"/>
                            <a:pt x="176" y="1044"/>
                          </a:cubicBezTo>
                          <a:cubicBezTo>
                            <a:pt x="166" y="1030"/>
                            <a:pt x="158" y="1008"/>
                            <a:pt x="144" y="999"/>
                          </a:cubicBezTo>
                          <a:cubicBezTo>
                            <a:pt x="140" y="986"/>
                            <a:pt x="137" y="980"/>
                            <a:pt x="128" y="970"/>
                          </a:cubicBezTo>
                          <a:cubicBezTo>
                            <a:pt x="124" y="955"/>
                            <a:pt x="112" y="950"/>
                            <a:pt x="102" y="938"/>
                          </a:cubicBezTo>
                          <a:cubicBezTo>
                            <a:pt x="95" y="929"/>
                            <a:pt x="93" y="918"/>
                            <a:pt x="86" y="909"/>
                          </a:cubicBezTo>
                          <a:cubicBezTo>
                            <a:pt x="79" y="887"/>
                            <a:pt x="61" y="871"/>
                            <a:pt x="54" y="848"/>
                          </a:cubicBezTo>
                          <a:cubicBezTo>
                            <a:pt x="53" y="825"/>
                            <a:pt x="60" y="795"/>
                            <a:pt x="41" y="778"/>
                          </a:cubicBezTo>
                          <a:cubicBezTo>
                            <a:pt x="35" y="759"/>
                            <a:pt x="28" y="739"/>
                            <a:pt x="22" y="720"/>
                          </a:cubicBezTo>
                          <a:cubicBezTo>
                            <a:pt x="23" y="680"/>
                            <a:pt x="0" y="525"/>
                            <a:pt x="45" y="468"/>
                          </a:cubicBezTo>
                          <a:cubicBezTo>
                            <a:pt x="48" y="454"/>
                            <a:pt x="51" y="451"/>
                            <a:pt x="61" y="442"/>
                          </a:cubicBezTo>
                          <a:cubicBezTo>
                            <a:pt x="66" y="418"/>
                            <a:pt x="59" y="356"/>
                            <a:pt x="89" y="346"/>
                          </a:cubicBezTo>
                          <a:cubicBezTo>
                            <a:pt x="98" y="333"/>
                            <a:pt x="98" y="318"/>
                            <a:pt x="109" y="308"/>
                          </a:cubicBezTo>
                          <a:cubicBezTo>
                            <a:pt x="113" y="294"/>
                            <a:pt x="113" y="279"/>
                            <a:pt x="118" y="266"/>
                          </a:cubicBezTo>
                          <a:cubicBezTo>
                            <a:pt x="121" y="259"/>
                            <a:pt x="146" y="236"/>
                            <a:pt x="153" y="231"/>
                          </a:cubicBezTo>
                          <a:cubicBezTo>
                            <a:pt x="159" y="215"/>
                            <a:pt x="173" y="212"/>
                            <a:pt x="185" y="202"/>
                          </a:cubicBezTo>
                          <a:cubicBezTo>
                            <a:pt x="187" y="200"/>
                            <a:pt x="190" y="198"/>
                            <a:pt x="192" y="196"/>
                          </a:cubicBezTo>
                          <a:cubicBezTo>
                            <a:pt x="194" y="193"/>
                            <a:pt x="195" y="189"/>
                            <a:pt x="198" y="186"/>
                          </a:cubicBezTo>
                          <a:cubicBezTo>
                            <a:pt x="206" y="178"/>
                            <a:pt x="217" y="179"/>
                            <a:pt x="224" y="170"/>
                          </a:cubicBezTo>
                          <a:cubicBezTo>
                            <a:pt x="234" y="157"/>
                            <a:pt x="240" y="150"/>
                            <a:pt x="256" y="144"/>
                          </a:cubicBezTo>
                          <a:cubicBezTo>
                            <a:pt x="263" y="133"/>
                            <a:pt x="269" y="129"/>
                            <a:pt x="281" y="125"/>
                          </a:cubicBezTo>
                          <a:cubicBezTo>
                            <a:pt x="299" y="109"/>
                            <a:pt x="315" y="91"/>
                            <a:pt x="339" y="84"/>
                          </a:cubicBezTo>
                          <a:cubicBezTo>
                            <a:pt x="357" y="63"/>
                            <a:pt x="376" y="57"/>
                            <a:pt x="403" y="52"/>
                          </a:cubicBezTo>
                          <a:cubicBezTo>
                            <a:pt x="448" y="0"/>
                            <a:pt x="559" y="15"/>
                            <a:pt x="614" y="13"/>
                          </a:cubicBezTo>
                          <a:cubicBezTo>
                            <a:pt x="713" y="2"/>
                            <a:pt x="813" y="15"/>
                            <a:pt x="912" y="20"/>
                          </a:cubicBezTo>
                          <a:cubicBezTo>
                            <a:pt x="955" y="34"/>
                            <a:pt x="1013" y="31"/>
                            <a:pt x="1053" y="32"/>
                          </a:cubicBezTo>
                          <a:cubicBezTo>
                            <a:pt x="1064" y="37"/>
                            <a:pt x="1076" y="38"/>
                            <a:pt x="1088" y="42"/>
                          </a:cubicBezTo>
                          <a:cubicBezTo>
                            <a:pt x="1098" y="49"/>
                            <a:pt x="1108" y="54"/>
                            <a:pt x="1120" y="58"/>
                          </a:cubicBezTo>
                          <a:cubicBezTo>
                            <a:pt x="1144" y="74"/>
                            <a:pt x="1110" y="53"/>
                            <a:pt x="1145" y="68"/>
                          </a:cubicBezTo>
                          <a:cubicBezTo>
                            <a:pt x="1158" y="74"/>
                            <a:pt x="1167" y="86"/>
                            <a:pt x="1181" y="90"/>
                          </a:cubicBezTo>
                          <a:cubicBezTo>
                            <a:pt x="1193" y="98"/>
                            <a:pt x="1190" y="106"/>
                            <a:pt x="1200" y="116"/>
                          </a:cubicBezTo>
                          <a:cubicBezTo>
                            <a:pt x="1214" y="130"/>
                            <a:pt x="1246" y="133"/>
                            <a:pt x="1264" y="138"/>
                          </a:cubicBezTo>
                          <a:cubicBezTo>
                            <a:pt x="1274" y="155"/>
                            <a:pt x="1262" y="177"/>
                            <a:pt x="1283" y="183"/>
                          </a:cubicBezTo>
                          <a:cubicBezTo>
                            <a:pt x="1291" y="195"/>
                            <a:pt x="1304" y="200"/>
                            <a:pt x="1318" y="205"/>
                          </a:cubicBezTo>
                          <a:cubicBezTo>
                            <a:pt x="1319" y="236"/>
                            <a:pt x="1313" y="331"/>
                            <a:pt x="1341" y="359"/>
                          </a:cubicBezTo>
                          <a:cubicBezTo>
                            <a:pt x="1351" y="390"/>
                            <a:pt x="1341" y="424"/>
                            <a:pt x="1350" y="455"/>
                          </a:cubicBezTo>
                          <a:cubicBezTo>
                            <a:pt x="1353" y="476"/>
                            <a:pt x="1356" y="498"/>
                            <a:pt x="1360" y="519"/>
                          </a:cubicBezTo>
                          <a:cubicBezTo>
                            <a:pt x="1358" y="555"/>
                            <a:pt x="1363" y="565"/>
                            <a:pt x="1347" y="589"/>
                          </a:cubicBezTo>
                          <a:cubicBezTo>
                            <a:pt x="1344" y="635"/>
                            <a:pt x="1342" y="661"/>
                            <a:pt x="1344" y="708"/>
                          </a:cubicBezTo>
                          <a:cubicBezTo>
                            <a:pt x="1342" y="761"/>
                            <a:pt x="1358" y="806"/>
                            <a:pt x="1315" y="836"/>
                          </a:cubicBezTo>
                          <a:cubicBezTo>
                            <a:pt x="1304" y="853"/>
                            <a:pt x="1290" y="869"/>
                            <a:pt x="1277" y="884"/>
                          </a:cubicBezTo>
                          <a:cubicBezTo>
                            <a:pt x="1273" y="908"/>
                            <a:pt x="1268" y="934"/>
                            <a:pt x="1254" y="954"/>
                          </a:cubicBezTo>
                          <a:cubicBezTo>
                            <a:pt x="1251" y="965"/>
                            <a:pt x="1246" y="972"/>
                            <a:pt x="1238" y="980"/>
                          </a:cubicBezTo>
                          <a:cubicBezTo>
                            <a:pt x="1225" y="1020"/>
                            <a:pt x="1189" y="1055"/>
                            <a:pt x="1158" y="1082"/>
                          </a:cubicBezTo>
                          <a:cubicBezTo>
                            <a:pt x="1150" y="1107"/>
                            <a:pt x="1147" y="1106"/>
                            <a:pt x="1123" y="1117"/>
                          </a:cubicBezTo>
                          <a:cubicBezTo>
                            <a:pt x="1108" y="1134"/>
                            <a:pt x="1083" y="1148"/>
                            <a:pt x="1062" y="1156"/>
                          </a:cubicBezTo>
                          <a:cubicBezTo>
                            <a:pt x="1036" y="1196"/>
                            <a:pt x="987" y="1189"/>
                            <a:pt x="944" y="1191"/>
                          </a:cubicBezTo>
                          <a:cubicBezTo>
                            <a:pt x="936" y="1192"/>
                            <a:pt x="928" y="1191"/>
                            <a:pt x="921" y="1194"/>
                          </a:cubicBezTo>
                          <a:cubicBezTo>
                            <a:pt x="914" y="1197"/>
                            <a:pt x="910" y="1207"/>
                            <a:pt x="902" y="1207"/>
                          </a:cubicBezTo>
                          <a:cubicBezTo>
                            <a:pt x="871" y="1208"/>
                            <a:pt x="840" y="1209"/>
                            <a:pt x="809" y="1210"/>
                          </a:cubicBezTo>
                          <a:cubicBezTo>
                            <a:pt x="790" y="1215"/>
                            <a:pt x="776" y="1217"/>
                            <a:pt x="755" y="1220"/>
                          </a:cubicBezTo>
                          <a:cubicBezTo>
                            <a:pt x="661" y="1219"/>
                            <a:pt x="567" y="1219"/>
                            <a:pt x="473" y="1216"/>
                          </a:cubicBezTo>
                          <a:cubicBezTo>
                            <a:pt x="417" y="1214"/>
                            <a:pt x="369" y="1175"/>
                            <a:pt x="320" y="1159"/>
                          </a:cubicBezTo>
                          <a:cubicBezTo>
                            <a:pt x="307" y="1146"/>
                            <a:pt x="277" y="1141"/>
                            <a:pt x="269" y="1133"/>
                          </a:cubicBezTo>
                          <a:cubicBezTo>
                            <a:pt x="268" y="1132"/>
                            <a:pt x="269" y="1129"/>
                            <a:pt x="269" y="1127"/>
                          </a:cubicBezTo>
                          <a:close/>
                        </a:path>
                      </a:pathLst>
                    </a:custGeom>
                    <a:solidFill>
                      <a:srgbClr val="FFC1C1"/>
                    </a:solidFill>
                    <a:ln w="19050">
                      <a:solidFill>
                        <a:srgbClr val="FF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 dirty="0"/>
                    </a:p>
                  </p:txBody>
                </p:sp>
                <p:sp>
                  <p:nvSpPr>
                    <p:cNvPr id="135" name="Freeform 187"/>
                    <p:cNvSpPr>
                      <a:spLocks/>
                    </p:cNvSpPr>
                    <p:nvPr/>
                  </p:nvSpPr>
                  <p:spPr bwMode="auto">
                    <a:xfrm>
                      <a:off x="363" y="603"/>
                      <a:ext cx="382" cy="310"/>
                    </a:xfrm>
                    <a:custGeom>
                      <a:avLst/>
                      <a:gdLst>
                        <a:gd name="T0" fmla="*/ 8 w 500"/>
                        <a:gd name="T1" fmla="*/ 173 h 445"/>
                        <a:gd name="T2" fmla="*/ 0 w 500"/>
                        <a:gd name="T3" fmla="*/ 159 h 445"/>
                        <a:gd name="T4" fmla="*/ 18 w 500"/>
                        <a:gd name="T5" fmla="*/ 95 h 445"/>
                        <a:gd name="T6" fmla="*/ 21 w 500"/>
                        <a:gd name="T7" fmla="*/ 90 h 445"/>
                        <a:gd name="T8" fmla="*/ 22 w 500"/>
                        <a:gd name="T9" fmla="*/ 78 h 445"/>
                        <a:gd name="T10" fmla="*/ 53 w 500"/>
                        <a:gd name="T11" fmla="*/ 47 h 445"/>
                        <a:gd name="T12" fmla="*/ 77 w 500"/>
                        <a:gd name="T13" fmla="*/ 31 h 445"/>
                        <a:gd name="T14" fmla="*/ 103 w 500"/>
                        <a:gd name="T15" fmla="*/ 18 h 445"/>
                        <a:gd name="T16" fmla="*/ 136 w 500"/>
                        <a:gd name="T17" fmla="*/ 1 h 445"/>
                        <a:gd name="T18" fmla="*/ 305 w 500"/>
                        <a:gd name="T19" fmla="*/ 11 h 445"/>
                        <a:gd name="T20" fmla="*/ 325 w 500"/>
                        <a:gd name="T21" fmla="*/ 40 h 445"/>
                        <a:gd name="T22" fmla="*/ 342 w 500"/>
                        <a:gd name="T23" fmla="*/ 47 h 445"/>
                        <a:gd name="T24" fmla="*/ 356 w 500"/>
                        <a:gd name="T25" fmla="*/ 56 h 445"/>
                        <a:gd name="T26" fmla="*/ 371 w 500"/>
                        <a:gd name="T27" fmla="*/ 85 h 445"/>
                        <a:gd name="T28" fmla="*/ 367 w 500"/>
                        <a:gd name="T29" fmla="*/ 189 h 445"/>
                        <a:gd name="T30" fmla="*/ 356 w 500"/>
                        <a:gd name="T31" fmla="*/ 207 h 445"/>
                        <a:gd name="T32" fmla="*/ 342 w 500"/>
                        <a:gd name="T33" fmla="*/ 232 h 445"/>
                        <a:gd name="T34" fmla="*/ 338 w 500"/>
                        <a:gd name="T35" fmla="*/ 242 h 445"/>
                        <a:gd name="T36" fmla="*/ 326 w 500"/>
                        <a:gd name="T37" fmla="*/ 249 h 445"/>
                        <a:gd name="T38" fmla="*/ 312 w 500"/>
                        <a:gd name="T39" fmla="*/ 264 h 445"/>
                        <a:gd name="T40" fmla="*/ 306 w 500"/>
                        <a:gd name="T41" fmla="*/ 269 h 445"/>
                        <a:gd name="T42" fmla="*/ 290 w 500"/>
                        <a:gd name="T43" fmla="*/ 286 h 445"/>
                        <a:gd name="T44" fmla="*/ 235 w 500"/>
                        <a:gd name="T45" fmla="*/ 301 h 445"/>
                        <a:gd name="T46" fmla="*/ 125 w 500"/>
                        <a:gd name="T47" fmla="*/ 299 h 445"/>
                        <a:gd name="T48" fmla="*/ 108 w 500"/>
                        <a:gd name="T49" fmla="*/ 290 h 445"/>
                        <a:gd name="T50" fmla="*/ 70 w 500"/>
                        <a:gd name="T51" fmla="*/ 268 h 445"/>
                        <a:gd name="T52" fmla="*/ 55 w 500"/>
                        <a:gd name="T53" fmla="*/ 254 h 445"/>
                        <a:gd name="T54" fmla="*/ 21 w 500"/>
                        <a:gd name="T55" fmla="*/ 212 h 445"/>
                        <a:gd name="T56" fmla="*/ 8 w 500"/>
                        <a:gd name="T57" fmla="*/ 173 h 445"/>
                        <a:gd name="T58" fmla="*/ 0 60000 65536"/>
                        <a:gd name="T59" fmla="*/ 0 60000 65536"/>
                        <a:gd name="T60" fmla="*/ 0 60000 65536"/>
                        <a:gd name="T61" fmla="*/ 0 60000 65536"/>
                        <a:gd name="T62" fmla="*/ 0 60000 65536"/>
                        <a:gd name="T63" fmla="*/ 0 60000 65536"/>
                        <a:gd name="T64" fmla="*/ 0 60000 65536"/>
                        <a:gd name="T65" fmla="*/ 0 60000 65536"/>
                        <a:gd name="T66" fmla="*/ 0 60000 65536"/>
                        <a:gd name="T67" fmla="*/ 0 60000 65536"/>
                        <a:gd name="T68" fmla="*/ 0 60000 65536"/>
                        <a:gd name="T69" fmla="*/ 0 60000 65536"/>
                        <a:gd name="T70" fmla="*/ 0 60000 65536"/>
                        <a:gd name="T71" fmla="*/ 0 60000 65536"/>
                        <a:gd name="T72" fmla="*/ 0 60000 65536"/>
                        <a:gd name="T73" fmla="*/ 0 60000 65536"/>
                        <a:gd name="T74" fmla="*/ 0 60000 65536"/>
                        <a:gd name="T75" fmla="*/ 0 60000 65536"/>
                        <a:gd name="T76" fmla="*/ 0 60000 65536"/>
                        <a:gd name="T77" fmla="*/ 0 60000 65536"/>
                        <a:gd name="T78" fmla="*/ 0 60000 65536"/>
                        <a:gd name="T79" fmla="*/ 0 60000 65536"/>
                        <a:gd name="T80" fmla="*/ 0 60000 65536"/>
                        <a:gd name="T81" fmla="*/ 0 60000 65536"/>
                        <a:gd name="T82" fmla="*/ 0 60000 65536"/>
                        <a:gd name="T83" fmla="*/ 0 60000 65536"/>
                        <a:gd name="T84" fmla="*/ 0 60000 65536"/>
                        <a:gd name="T85" fmla="*/ 0 60000 65536"/>
                        <a:gd name="T86" fmla="*/ 0 60000 65536"/>
                        <a:gd name="T87" fmla="*/ 0 w 500"/>
                        <a:gd name="T88" fmla="*/ 0 h 445"/>
                        <a:gd name="T89" fmla="*/ 500 w 500"/>
                        <a:gd name="T90" fmla="*/ 445 h 445"/>
                      </a:gdLst>
                      <a:ahLst/>
                      <a:cxnLst>
                        <a:cxn ang="T58">
                          <a:pos x="T0" y="T1"/>
                        </a:cxn>
                        <a:cxn ang="T59">
                          <a:pos x="T2" y="T3"/>
                        </a:cxn>
                        <a:cxn ang="T60">
                          <a:pos x="T4" y="T5"/>
                        </a:cxn>
                        <a:cxn ang="T61">
                          <a:pos x="T6" y="T7"/>
                        </a:cxn>
                        <a:cxn ang="T62">
                          <a:pos x="T8" y="T9"/>
                        </a:cxn>
                        <a:cxn ang="T63">
                          <a:pos x="T10" y="T11"/>
                        </a:cxn>
                        <a:cxn ang="T64">
                          <a:pos x="T12" y="T13"/>
                        </a:cxn>
                        <a:cxn ang="T65">
                          <a:pos x="T14" y="T15"/>
                        </a:cxn>
                        <a:cxn ang="T66">
                          <a:pos x="T16" y="T17"/>
                        </a:cxn>
                        <a:cxn ang="T67">
                          <a:pos x="T18" y="T19"/>
                        </a:cxn>
                        <a:cxn ang="T68">
                          <a:pos x="T20" y="T21"/>
                        </a:cxn>
                        <a:cxn ang="T69">
                          <a:pos x="T22" y="T23"/>
                        </a:cxn>
                        <a:cxn ang="T70">
                          <a:pos x="T24" y="T25"/>
                        </a:cxn>
                        <a:cxn ang="T71">
                          <a:pos x="T26" y="T27"/>
                        </a:cxn>
                        <a:cxn ang="T72">
                          <a:pos x="T28" y="T29"/>
                        </a:cxn>
                        <a:cxn ang="T73">
                          <a:pos x="T30" y="T31"/>
                        </a:cxn>
                        <a:cxn ang="T74">
                          <a:pos x="T32" y="T33"/>
                        </a:cxn>
                        <a:cxn ang="T75">
                          <a:pos x="T34" y="T35"/>
                        </a:cxn>
                        <a:cxn ang="T76">
                          <a:pos x="T36" y="T37"/>
                        </a:cxn>
                        <a:cxn ang="T77">
                          <a:pos x="T38" y="T39"/>
                        </a:cxn>
                        <a:cxn ang="T78">
                          <a:pos x="T40" y="T41"/>
                        </a:cxn>
                        <a:cxn ang="T79">
                          <a:pos x="T42" y="T43"/>
                        </a:cxn>
                        <a:cxn ang="T80">
                          <a:pos x="T44" y="T45"/>
                        </a:cxn>
                        <a:cxn ang="T81">
                          <a:pos x="T46" y="T47"/>
                        </a:cxn>
                        <a:cxn ang="T82">
                          <a:pos x="T48" y="T49"/>
                        </a:cxn>
                        <a:cxn ang="T83">
                          <a:pos x="T50" y="T51"/>
                        </a:cxn>
                        <a:cxn ang="T84">
                          <a:pos x="T52" y="T53"/>
                        </a:cxn>
                        <a:cxn ang="T85">
                          <a:pos x="T54" y="T55"/>
                        </a:cxn>
                        <a:cxn ang="T86">
                          <a:pos x="T56" y="T57"/>
                        </a:cxn>
                      </a:cxnLst>
                      <a:rect l="T87" t="T88" r="T89" b="T90"/>
                      <a:pathLst>
                        <a:path w="500" h="445">
                          <a:moveTo>
                            <a:pt x="10" y="249"/>
                          </a:moveTo>
                          <a:cubicBezTo>
                            <a:pt x="5" y="242"/>
                            <a:pt x="3" y="236"/>
                            <a:pt x="0" y="228"/>
                          </a:cubicBezTo>
                          <a:cubicBezTo>
                            <a:pt x="4" y="194"/>
                            <a:pt x="1" y="162"/>
                            <a:pt x="24" y="136"/>
                          </a:cubicBezTo>
                          <a:cubicBezTo>
                            <a:pt x="25" y="134"/>
                            <a:pt x="26" y="131"/>
                            <a:pt x="27" y="129"/>
                          </a:cubicBezTo>
                          <a:cubicBezTo>
                            <a:pt x="28" y="123"/>
                            <a:pt x="27" y="117"/>
                            <a:pt x="29" y="112"/>
                          </a:cubicBezTo>
                          <a:cubicBezTo>
                            <a:pt x="31" y="104"/>
                            <a:pt x="63" y="77"/>
                            <a:pt x="70" y="67"/>
                          </a:cubicBezTo>
                          <a:cubicBezTo>
                            <a:pt x="74" y="53"/>
                            <a:pt x="89" y="50"/>
                            <a:pt x="101" y="45"/>
                          </a:cubicBezTo>
                          <a:cubicBezTo>
                            <a:pt x="106" y="28"/>
                            <a:pt x="120" y="30"/>
                            <a:pt x="135" y="26"/>
                          </a:cubicBezTo>
                          <a:cubicBezTo>
                            <a:pt x="150" y="15"/>
                            <a:pt x="160" y="7"/>
                            <a:pt x="178" y="2"/>
                          </a:cubicBezTo>
                          <a:cubicBezTo>
                            <a:pt x="408" y="4"/>
                            <a:pt x="304" y="0"/>
                            <a:pt x="399" y="16"/>
                          </a:cubicBezTo>
                          <a:cubicBezTo>
                            <a:pt x="414" y="27"/>
                            <a:pt x="415" y="44"/>
                            <a:pt x="425" y="57"/>
                          </a:cubicBezTo>
                          <a:cubicBezTo>
                            <a:pt x="430" y="63"/>
                            <a:pt x="440" y="65"/>
                            <a:pt x="447" y="67"/>
                          </a:cubicBezTo>
                          <a:cubicBezTo>
                            <a:pt x="452" y="76"/>
                            <a:pt x="458" y="75"/>
                            <a:pt x="466" y="81"/>
                          </a:cubicBezTo>
                          <a:cubicBezTo>
                            <a:pt x="470" y="97"/>
                            <a:pt x="473" y="110"/>
                            <a:pt x="485" y="122"/>
                          </a:cubicBezTo>
                          <a:cubicBezTo>
                            <a:pt x="499" y="169"/>
                            <a:pt x="500" y="225"/>
                            <a:pt x="480" y="271"/>
                          </a:cubicBezTo>
                          <a:cubicBezTo>
                            <a:pt x="478" y="286"/>
                            <a:pt x="479" y="290"/>
                            <a:pt x="466" y="297"/>
                          </a:cubicBezTo>
                          <a:cubicBezTo>
                            <a:pt x="459" y="307"/>
                            <a:pt x="453" y="321"/>
                            <a:pt x="447" y="333"/>
                          </a:cubicBezTo>
                          <a:cubicBezTo>
                            <a:pt x="445" y="338"/>
                            <a:pt x="446" y="344"/>
                            <a:pt x="442" y="348"/>
                          </a:cubicBezTo>
                          <a:cubicBezTo>
                            <a:pt x="438" y="352"/>
                            <a:pt x="427" y="357"/>
                            <a:pt x="427" y="357"/>
                          </a:cubicBezTo>
                          <a:cubicBezTo>
                            <a:pt x="419" y="370"/>
                            <a:pt x="425" y="362"/>
                            <a:pt x="408" y="379"/>
                          </a:cubicBezTo>
                          <a:cubicBezTo>
                            <a:pt x="406" y="381"/>
                            <a:pt x="401" y="386"/>
                            <a:pt x="401" y="386"/>
                          </a:cubicBezTo>
                          <a:cubicBezTo>
                            <a:pt x="397" y="400"/>
                            <a:pt x="389" y="401"/>
                            <a:pt x="379" y="410"/>
                          </a:cubicBezTo>
                          <a:cubicBezTo>
                            <a:pt x="348" y="437"/>
                            <a:pt x="369" y="428"/>
                            <a:pt x="307" y="432"/>
                          </a:cubicBezTo>
                          <a:cubicBezTo>
                            <a:pt x="261" y="445"/>
                            <a:pt x="209" y="443"/>
                            <a:pt x="163" y="429"/>
                          </a:cubicBezTo>
                          <a:cubicBezTo>
                            <a:pt x="156" y="424"/>
                            <a:pt x="149" y="423"/>
                            <a:pt x="142" y="417"/>
                          </a:cubicBezTo>
                          <a:cubicBezTo>
                            <a:pt x="125" y="403"/>
                            <a:pt x="112" y="389"/>
                            <a:pt x="91" y="384"/>
                          </a:cubicBezTo>
                          <a:cubicBezTo>
                            <a:pt x="86" y="374"/>
                            <a:pt x="79" y="373"/>
                            <a:pt x="72" y="364"/>
                          </a:cubicBezTo>
                          <a:cubicBezTo>
                            <a:pt x="56" y="343"/>
                            <a:pt x="49" y="320"/>
                            <a:pt x="27" y="304"/>
                          </a:cubicBezTo>
                          <a:cubicBezTo>
                            <a:pt x="18" y="282"/>
                            <a:pt x="10" y="275"/>
                            <a:pt x="10" y="249"/>
                          </a:cubicBezTo>
                          <a:close/>
                        </a:path>
                      </a:pathLst>
                    </a:custGeom>
                    <a:solidFill>
                      <a:srgbClr val="BFBFBF"/>
                    </a:solidFill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 dirty="0"/>
                    </a:p>
                  </p:txBody>
                </p:sp>
              </p:grpSp>
              <p:sp>
                <p:nvSpPr>
                  <p:cNvPr id="133" name="5-Point Star 132"/>
                  <p:cNvSpPr/>
                  <p:nvPr/>
                </p:nvSpPr>
                <p:spPr>
                  <a:xfrm>
                    <a:off x="3436301" y="3364979"/>
                    <a:ext cx="201217" cy="201217"/>
                  </a:xfrm>
                  <a:prstGeom prst="star5">
                    <a:avLst/>
                  </a:prstGeom>
                  <a:solidFill>
                    <a:srgbClr val="FF00FF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20" name="Group 611"/>
                <p:cNvGrpSpPr/>
                <p:nvPr/>
              </p:nvGrpSpPr>
              <p:grpSpPr>
                <a:xfrm>
                  <a:off x="3048000" y="5627191"/>
                  <a:ext cx="987288" cy="903975"/>
                  <a:chOff x="3171214" y="2912992"/>
                  <a:chExt cx="987288" cy="903975"/>
                </a:xfrm>
              </p:grpSpPr>
              <p:grpSp>
                <p:nvGrpSpPr>
                  <p:cNvPr id="128" name="Group 193"/>
                  <p:cNvGrpSpPr>
                    <a:grpSpLocks/>
                  </p:cNvGrpSpPr>
                  <p:nvPr/>
                </p:nvGrpSpPr>
                <p:grpSpPr bwMode="auto">
                  <a:xfrm>
                    <a:off x="3171214" y="2912992"/>
                    <a:ext cx="987288" cy="903975"/>
                    <a:chOff x="311" y="500"/>
                    <a:chExt cx="474" cy="434"/>
                  </a:xfrm>
                  <a:effectLst>
                    <a:outerShdw blurRad="63500" sx="102000" sy="102000" algn="ctr" rotWithShape="0">
                      <a:prstClr val="black">
                        <a:alpha val="40000"/>
                      </a:prstClr>
                    </a:outerShdw>
                  </a:effectLst>
                </p:grpSpPr>
                <p:sp>
                  <p:nvSpPr>
                    <p:cNvPr id="130" name="Freeform 186"/>
                    <p:cNvSpPr>
                      <a:spLocks/>
                    </p:cNvSpPr>
                    <p:nvPr/>
                  </p:nvSpPr>
                  <p:spPr bwMode="auto">
                    <a:xfrm>
                      <a:off x="311" y="500"/>
                      <a:ext cx="474" cy="434"/>
                    </a:xfrm>
                    <a:custGeom>
                      <a:avLst/>
                      <a:gdLst>
                        <a:gd name="T0" fmla="*/ 94 w 1363"/>
                        <a:gd name="T1" fmla="*/ 401 h 1220"/>
                        <a:gd name="T2" fmla="*/ 74 w 1363"/>
                        <a:gd name="T3" fmla="*/ 384 h 1220"/>
                        <a:gd name="T4" fmla="*/ 61 w 1363"/>
                        <a:gd name="T5" fmla="*/ 371 h 1220"/>
                        <a:gd name="T6" fmla="*/ 50 w 1363"/>
                        <a:gd name="T7" fmla="*/ 355 h 1220"/>
                        <a:gd name="T8" fmla="*/ 45 w 1363"/>
                        <a:gd name="T9" fmla="*/ 345 h 1220"/>
                        <a:gd name="T10" fmla="*/ 35 w 1363"/>
                        <a:gd name="T11" fmla="*/ 334 h 1220"/>
                        <a:gd name="T12" fmla="*/ 30 w 1363"/>
                        <a:gd name="T13" fmla="*/ 323 h 1220"/>
                        <a:gd name="T14" fmla="*/ 19 w 1363"/>
                        <a:gd name="T15" fmla="*/ 302 h 1220"/>
                        <a:gd name="T16" fmla="*/ 14 w 1363"/>
                        <a:gd name="T17" fmla="*/ 277 h 1220"/>
                        <a:gd name="T18" fmla="*/ 8 w 1363"/>
                        <a:gd name="T19" fmla="*/ 256 h 1220"/>
                        <a:gd name="T20" fmla="*/ 16 w 1363"/>
                        <a:gd name="T21" fmla="*/ 166 h 1220"/>
                        <a:gd name="T22" fmla="*/ 21 w 1363"/>
                        <a:gd name="T23" fmla="*/ 157 h 1220"/>
                        <a:gd name="T24" fmla="*/ 31 w 1363"/>
                        <a:gd name="T25" fmla="*/ 123 h 1220"/>
                        <a:gd name="T26" fmla="*/ 38 w 1363"/>
                        <a:gd name="T27" fmla="*/ 110 h 1220"/>
                        <a:gd name="T28" fmla="*/ 41 w 1363"/>
                        <a:gd name="T29" fmla="*/ 95 h 1220"/>
                        <a:gd name="T30" fmla="*/ 53 w 1363"/>
                        <a:gd name="T31" fmla="*/ 82 h 1220"/>
                        <a:gd name="T32" fmla="*/ 64 w 1363"/>
                        <a:gd name="T33" fmla="*/ 72 h 1220"/>
                        <a:gd name="T34" fmla="*/ 67 w 1363"/>
                        <a:gd name="T35" fmla="*/ 70 h 1220"/>
                        <a:gd name="T36" fmla="*/ 69 w 1363"/>
                        <a:gd name="T37" fmla="*/ 66 h 1220"/>
                        <a:gd name="T38" fmla="*/ 78 w 1363"/>
                        <a:gd name="T39" fmla="*/ 60 h 1220"/>
                        <a:gd name="T40" fmla="*/ 89 w 1363"/>
                        <a:gd name="T41" fmla="*/ 51 h 1220"/>
                        <a:gd name="T42" fmla="*/ 98 w 1363"/>
                        <a:gd name="T43" fmla="*/ 44 h 1220"/>
                        <a:gd name="T44" fmla="*/ 118 w 1363"/>
                        <a:gd name="T45" fmla="*/ 30 h 1220"/>
                        <a:gd name="T46" fmla="*/ 140 w 1363"/>
                        <a:gd name="T47" fmla="*/ 18 h 1220"/>
                        <a:gd name="T48" fmla="*/ 214 w 1363"/>
                        <a:gd name="T49" fmla="*/ 5 h 1220"/>
                        <a:gd name="T50" fmla="*/ 317 w 1363"/>
                        <a:gd name="T51" fmla="*/ 7 h 1220"/>
                        <a:gd name="T52" fmla="*/ 366 w 1363"/>
                        <a:gd name="T53" fmla="*/ 11 h 1220"/>
                        <a:gd name="T54" fmla="*/ 378 w 1363"/>
                        <a:gd name="T55" fmla="*/ 15 h 1220"/>
                        <a:gd name="T56" fmla="*/ 389 w 1363"/>
                        <a:gd name="T57" fmla="*/ 21 h 1220"/>
                        <a:gd name="T58" fmla="*/ 398 w 1363"/>
                        <a:gd name="T59" fmla="*/ 24 h 1220"/>
                        <a:gd name="T60" fmla="*/ 411 w 1363"/>
                        <a:gd name="T61" fmla="*/ 32 h 1220"/>
                        <a:gd name="T62" fmla="*/ 417 w 1363"/>
                        <a:gd name="T63" fmla="*/ 41 h 1220"/>
                        <a:gd name="T64" fmla="*/ 440 w 1363"/>
                        <a:gd name="T65" fmla="*/ 49 h 1220"/>
                        <a:gd name="T66" fmla="*/ 446 w 1363"/>
                        <a:gd name="T67" fmla="*/ 65 h 1220"/>
                        <a:gd name="T68" fmla="*/ 458 w 1363"/>
                        <a:gd name="T69" fmla="*/ 73 h 1220"/>
                        <a:gd name="T70" fmla="*/ 466 w 1363"/>
                        <a:gd name="T71" fmla="*/ 128 h 1220"/>
                        <a:gd name="T72" fmla="*/ 469 w 1363"/>
                        <a:gd name="T73" fmla="*/ 162 h 1220"/>
                        <a:gd name="T74" fmla="*/ 473 w 1363"/>
                        <a:gd name="T75" fmla="*/ 185 h 1220"/>
                        <a:gd name="T76" fmla="*/ 468 w 1363"/>
                        <a:gd name="T77" fmla="*/ 210 h 1220"/>
                        <a:gd name="T78" fmla="*/ 467 w 1363"/>
                        <a:gd name="T79" fmla="*/ 252 h 1220"/>
                        <a:gd name="T80" fmla="*/ 457 w 1363"/>
                        <a:gd name="T81" fmla="*/ 297 h 1220"/>
                        <a:gd name="T82" fmla="*/ 444 w 1363"/>
                        <a:gd name="T83" fmla="*/ 314 h 1220"/>
                        <a:gd name="T84" fmla="*/ 436 w 1363"/>
                        <a:gd name="T85" fmla="*/ 339 h 1220"/>
                        <a:gd name="T86" fmla="*/ 431 w 1363"/>
                        <a:gd name="T87" fmla="*/ 349 h 1220"/>
                        <a:gd name="T88" fmla="*/ 403 w 1363"/>
                        <a:gd name="T89" fmla="*/ 385 h 1220"/>
                        <a:gd name="T90" fmla="*/ 391 w 1363"/>
                        <a:gd name="T91" fmla="*/ 397 h 1220"/>
                        <a:gd name="T92" fmla="*/ 369 w 1363"/>
                        <a:gd name="T93" fmla="*/ 411 h 1220"/>
                        <a:gd name="T94" fmla="*/ 328 w 1363"/>
                        <a:gd name="T95" fmla="*/ 424 h 1220"/>
                        <a:gd name="T96" fmla="*/ 320 w 1363"/>
                        <a:gd name="T97" fmla="*/ 425 h 1220"/>
                        <a:gd name="T98" fmla="*/ 314 w 1363"/>
                        <a:gd name="T99" fmla="*/ 429 h 1220"/>
                        <a:gd name="T100" fmla="*/ 281 w 1363"/>
                        <a:gd name="T101" fmla="*/ 430 h 1220"/>
                        <a:gd name="T102" fmla="*/ 263 w 1363"/>
                        <a:gd name="T103" fmla="*/ 434 h 1220"/>
                        <a:gd name="T104" fmla="*/ 164 w 1363"/>
                        <a:gd name="T105" fmla="*/ 433 h 1220"/>
                        <a:gd name="T106" fmla="*/ 111 w 1363"/>
                        <a:gd name="T107" fmla="*/ 412 h 1220"/>
                        <a:gd name="T108" fmla="*/ 94 w 1363"/>
                        <a:gd name="T109" fmla="*/ 403 h 1220"/>
                        <a:gd name="T110" fmla="*/ 94 w 1363"/>
                        <a:gd name="T111" fmla="*/ 401 h 1220"/>
                        <a:gd name="T112" fmla="*/ 0 60000 65536"/>
                        <a:gd name="T113" fmla="*/ 0 60000 65536"/>
                        <a:gd name="T114" fmla="*/ 0 60000 65536"/>
                        <a:gd name="T115" fmla="*/ 0 60000 65536"/>
                        <a:gd name="T116" fmla="*/ 0 60000 65536"/>
                        <a:gd name="T117" fmla="*/ 0 60000 65536"/>
                        <a:gd name="T118" fmla="*/ 0 60000 65536"/>
                        <a:gd name="T119" fmla="*/ 0 60000 65536"/>
                        <a:gd name="T120" fmla="*/ 0 60000 65536"/>
                        <a:gd name="T121" fmla="*/ 0 60000 65536"/>
                        <a:gd name="T122" fmla="*/ 0 60000 65536"/>
                        <a:gd name="T123" fmla="*/ 0 60000 65536"/>
                        <a:gd name="T124" fmla="*/ 0 60000 65536"/>
                        <a:gd name="T125" fmla="*/ 0 60000 65536"/>
                        <a:gd name="T126" fmla="*/ 0 60000 65536"/>
                        <a:gd name="T127" fmla="*/ 0 60000 65536"/>
                        <a:gd name="T128" fmla="*/ 0 60000 65536"/>
                        <a:gd name="T129" fmla="*/ 0 60000 65536"/>
                        <a:gd name="T130" fmla="*/ 0 60000 65536"/>
                        <a:gd name="T131" fmla="*/ 0 60000 65536"/>
                        <a:gd name="T132" fmla="*/ 0 60000 65536"/>
                        <a:gd name="T133" fmla="*/ 0 60000 65536"/>
                        <a:gd name="T134" fmla="*/ 0 60000 65536"/>
                        <a:gd name="T135" fmla="*/ 0 60000 65536"/>
                        <a:gd name="T136" fmla="*/ 0 60000 65536"/>
                        <a:gd name="T137" fmla="*/ 0 60000 65536"/>
                        <a:gd name="T138" fmla="*/ 0 60000 65536"/>
                        <a:gd name="T139" fmla="*/ 0 60000 65536"/>
                        <a:gd name="T140" fmla="*/ 0 60000 65536"/>
                        <a:gd name="T141" fmla="*/ 0 60000 65536"/>
                        <a:gd name="T142" fmla="*/ 0 60000 65536"/>
                        <a:gd name="T143" fmla="*/ 0 60000 65536"/>
                        <a:gd name="T144" fmla="*/ 0 60000 65536"/>
                        <a:gd name="T145" fmla="*/ 0 60000 65536"/>
                        <a:gd name="T146" fmla="*/ 0 60000 65536"/>
                        <a:gd name="T147" fmla="*/ 0 60000 65536"/>
                        <a:gd name="T148" fmla="*/ 0 60000 65536"/>
                        <a:gd name="T149" fmla="*/ 0 60000 65536"/>
                        <a:gd name="T150" fmla="*/ 0 60000 65536"/>
                        <a:gd name="T151" fmla="*/ 0 60000 65536"/>
                        <a:gd name="T152" fmla="*/ 0 60000 65536"/>
                        <a:gd name="T153" fmla="*/ 0 60000 65536"/>
                        <a:gd name="T154" fmla="*/ 0 60000 65536"/>
                        <a:gd name="T155" fmla="*/ 0 60000 65536"/>
                        <a:gd name="T156" fmla="*/ 0 60000 65536"/>
                        <a:gd name="T157" fmla="*/ 0 60000 65536"/>
                        <a:gd name="T158" fmla="*/ 0 60000 65536"/>
                        <a:gd name="T159" fmla="*/ 0 60000 65536"/>
                        <a:gd name="T160" fmla="*/ 0 60000 65536"/>
                        <a:gd name="T161" fmla="*/ 0 60000 65536"/>
                        <a:gd name="T162" fmla="*/ 0 60000 65536"/>
                        <a:gd name="T163" fmla="*/ 0 60000 65536"/>
                        <a:gd name="T164" fmla="*/ 0 60000 65536"/>
                        <a:gd name="T165" fmla="*/ 0 60000 65536"/>
                        <a:gd name="T166" fmla="*/ 0 60000 65536"/>
                        <a:gd name="T167" fmla="*/ 0 60000 65536"/>
                        <a:gd name="T168" fmla="*/ 0 w 1363"/>
                        <a:gd name="T169" fmla="*/ 0 h 1220"/>
                        <a:gd name="T170" fmla="*/ 1363 w 1363"/>
                        <a:gd name="T171" fmla="*/ 1220 h 1220"/>
                      </a:gdLst>
                      <a:ahLst/>
                      <a:cxnLst>
                        <a:cxn ang="T112">
                          <a:pos x="T0" y="T1"/>
                        </a:cxn>
                        <a:cxn ang="T113">
                          <a:pos x="T2" y="T3"/>
                        </a:cxn>
                        <a:cxn ang="T114">
                          <a:pos x="T4" y="T5"/>
                        </a:cxn>
                        <a:cxn ang="T115">
                          <a:pos x="T6" y="T7"/>
                        </a:cxn>
                        <a:cxn ang="T116">
                          <a:pos x="T8" y="T9"/>
                        </a:cxn>
                        <a:cxn ang="T117">
                          <a:pos x="T10" y="T11"/>
                        </a:cxn>
                        <a:cxn ang="T118">
                          <a:pos x="T12" y="T13"/>
                        </a:cxn>
                        <a:cxn ang="T119">
                          <a:pos x="T14" y="T15"/>
                        </a:cxn>
                        <a:cxn ang="T120">
                          <a:pos x="T16" y="T17"/>
                        </a:cxn>
                        <a:cxn ang="T121">
                          <a:pos x="T18" y="T19"/>
                        </a:cxn>
                        <a:cxn ang="T122">
                          <a:pos x="T20" y="T21"/>
                        </a:cxn>
                        <a:cxn ang="T123">
                          <a:pos x="T22" y="T23"/>
                        </a:cxn>
                        <a:cxn ang="T124">
                          <a:pos x="T24" y="T25"/>
                        </a:cxn>
                        <a:cxn ang="T125">
                          <a:pos x="T26" y="T27"/>
                        </a:cxn>
                        <a:cxn ang="T126">
                          <a:pos x="T28" y="T29"/>
                        </a:cxn>
                        <a:cxn ang="T127">
                          <a:pos x="T30" y="T31"/>
                        </a:cxn>
                        <a:cxn ang="T128">
                          <a:pos x="T32" y="T33"/>
                        </a:cxn>
                        <a:cxn ang="T129">
                          <a:pos x="T34" y="T35"/>
                        </a:cxn>
                        <a:cxn ang="T130">
                          <a:pos x="T36" y="T37"/>
                        </a:cxn>
                        <a:cxn ang="T131">
                          <a:pos x="T38" y="T39"/>
                        </a:cxn>
                        <a:cxn ang="T132">
                          <a:pos x="T40" y="T41"/>
                        </a:cxn>
                        <a:cxn ang="T133">
                          <a:pos x="T42" y="T43"/>
                        </a:cxn>
                        <a:cxn ang="T134">
                          <a:pos x="T44" y="T45"/>
                        </a:cxn>
                        <a:cxn ang="T135">
                          <a:pos x="T46" y="T47"/>
                        </a:cxn>
                        <a:cxn ang="T136">
                          <a:pos x="T48" y="T49"/>
                        </a:cxn>
                        <a:cxn ang="T137">
                          <a:pos x="T50" y="T51"/>
                        </a:cxn>
                        <a:cxn ang="T138">
                          <a:pos x="T52" y="T53"/>
                        </a:cxn>
                        <a:cxn ang="T139">
                          <a:pos x="T54" y="T55"/>
                        </a:cxn>
                        <a:cxn ang="T140">
                          <a:pos x="T56" y="T57"/>
                        </a:cxn>
                        <a:cxn ang="T141">
                          <a:pos x="T58" y="T59"/>
                        </a:cxn>
                        <a:cxn ang="T142">
                          <a:pos x="T60" y="T61"/>
                        </a:cxn>
                        <a:cxn ang="T143">
                          <a:pos x="T62" y="T63"/>
                        </a:cxn>
                        <a:cxn ang="T144">
                          <a:pos x="T64" y="T65"/>
                        </a:cxn>
                        <a:cxn ang="T145">
                          <a:pos x="T66" y="T67"/>
                        </a:cxn>
                        <a:cxn ang="T146">
                          <a:pos x="T68" y="T69"/>
                        </a:cxn>
                        <a:cxn ang="T147">
                          <a:pos x="T70" y="T71"/>
                        </a:cxn>
                        <a:cxn ang="T148">
                          <a:pos x="T72" y="T73"/>
                        </a:cxn>
                        <a:cxn ang="T149">
                          <a:pos x="T74" y="T75"/>
                        </a:cxn>
                        <a:cxn ang="T150">
                          <a:pos x="T76" y="T77"/>
                        </a:cxn>
                        <a:cxn ang="T151">
                          <a:pos x="T78" y="T79"/>
                        </a:cxn>
                        <a:cxn ang="T152">
                          <a:pos x="T80" y="T81"/>
                        </a:cxn>
                        <a:cxn ang="T153">
                          <a:pos x="T82" y="T83"/>
                        </a:cxn>
                        <a:cxn ang="T154">
                          <a:pos x="T84" y="T85"/>
                        </a:cxn>
                        <a:cxn ang="T155">
                          <a:pos x="T86" y="T87"/>
                        </a:cxn>
                        <a:cxn ang="T156">
                          <a:pos x="T88" y="T89"/>
                        </a:cxn>
                        <a:cxn ang="T157">
                          <a:pos x="T90" y="T91"/>
                        </a:cxn>
                        <a:cxn ang="T158">
                          <a:pos x="T92" y="T93"/>
                        </a:cxn>
                        <a:cxn ang="T159">
                          <a:pos x="T94" y="T95"/>
                        </a:cxn>
                        <a:cxn ang="T160">
                          <a:pos x="T96" y="T97"/>
                        </a:cxn>
                        <a:cxn ang="T161">
                          <a:pos x="T98" y="T99"/>
                        </a:cxn>
                        <a:cxn ang="T162">
                          <a:pos x="T100" y="T101"/>
                        </a:cxn>
                        <a:cxn ang="T163">
                          <a:pos x="T102" y="T103"/>
                        </a:cxn>
                        <a:cxn ang="T164">
                          <a:pos x="T104" y="T105"/>
                        </a:cxn>
                        <a:cxn ang="T165">
                          <a:pos x="T106" y="T107"/>
                        </a:cxn>
                        <a:cxn ang="T166">
                          <a:pos x="T108" y="T109"/>
                        </a:cxn>
                        <a:cxn ang="T167">
                          <a:pos x="T110" y="T111"/>
                        </a:cxn>
                      </a:cxnLst>
                      <a:rect l="T168" t="T169" r="T170" b="T171"/>
                      <a:pathLst>
                        <a:path w="1363" h="1220">
                          <a:moveTo>
                            <a:pt x="269" y="1127"/>
                          </a:moveTo>
                          <a:cubicBezTo>
                            <a:pt x="252" y="1110"/>
                            <a:pt x="231" y="1096"/>
                            <a:pt x="214" y="1079"/>
                          </a:cubicBezTo>
                          <a:cubicBezTo>
                            <a:pt x="201" y="1066"/>
                            <a:pt x="192" y="1055"/>
                            <a:pt x="176" y="1044"/>
                          </a:cubicBezTo>
                          <a:cubicBezTo>
                            <a:pt x="166" y="1030"/>
                            <a:pt x="158" y="1008"/>
                            <a:pt x="144" y="999"/>
                          </a:cubicBezTo>
                          <a:cubicBezTo>
                            <a:pt x="140" y="986"/>
                            <a:pt x="137" y="980"/>
                            <a:pt x="128" y="970"/>
                          </a:cubicBezTo>
                          <a:cubicBezTo>
                            <a:pt x="124" y="955"/>
                            <a:pt x="112" y="950"/>
                            <a:pt x="102" y="938"/>
                          </a:cubicBezTo>
                          <a:cubicBezTo>
                            <a:pt x="95" y="929"/>
                            <a:pt x="93" y="918"/>
                            <a:pt x="86" y="909"/>
                          </a:cubicBezTo>
                          <a:cubicBezTo>
                            <a:pt x="79" y="887"/>
                            <a:pt x="61" y="871"/>
                            <a:pt x="54" y="848"/>
                          </a:cubicBezTo>
                          <a:cubicBezTo>
                            <a:pt x="53" y="825"/>
                            <a:pt x="60" y="795"/>
                            <a:pt x="41" y="778"/>
                          </a:cubicBezTo>
                          <a:cubicBezTo>
                            <a:pt x="35" y="759"/>
                            <a:pt x="28" y="739"/>
                            <a:pt x="22" y="720"/>
                          </a:cubicBezTo>
                          <a:cubicBezTo>
                            <a:pt x="23" y="680"/>
                            <a:pt x="0" y="525"/>
                            <a:pt x="45" y="468"/>
                          </a:cubicBezTo>
                          <a:cubicBezTo>
                            <a:pt x="48" y="454"/>
                            <a:pt x="51" y="451"/>
                            <a:pt x="61" y="442"/>
                          </a:cubicBezTo>
                          <a:cubicBezTo>
                            <a:pt x="66" y="418"/>
                            <a:pt x="59" y="356"/>
                            <a:pt x="89" y="346"/>
                          </a:cubicBezTo>
                          <a:cubicBezTo>
                            <a:pt x="98" y="333"/>
                            <a:pt x="98" y="318"/>
                            <a:pt x="109" y="308"/>
                          </a:cubicBezTo>
                          <a:cubicBezTo>
                            <a:pt x="113" y="294"/>
                            <a:pt x="113" y="279"/>
                            <a:pt x="118" y="266"/>
                          </a:cubicBezTo>
                          <a:cubicBezTo>
                            <a:pt x="121" y="259"/>
                            <a:pt x="146" y="236"/>
                            <a:pt x="153" y="231"/>
                          </a:cubicBezTo>
                          <a:cubicBezTo>
                            <a:pt x="159" y="215"/>
                            <a:pt x="173" y="212"/>
                            <a:pt x="185" y="202"/>
                          </a:cubicBezTo>
                          <a:cubicBezTo>
                            <a:pt x="187" y="200"/>
                            <a:pt x="190" y="198"/>
                            <a:pt x="192" y="196"/>
                          </a:cubicBezTo>
                          <a:cubicBezTo>
                            <a:pt x="194" y="193"/>
                            <a:pt x="195" y="189"/>
                            <a:pt x="198" y="186"/>
                          </a:cubicBezTo>
                          <a:cubicBezTo>
                            <a:pt x="206" y="178"/>
                            <a:pt x="217" y="179"/>
                            <a:pt x="224" y="170"/>
                          </a:cubicBezTo>
                          <a:cubicBezTo>
                            <a:pt x="234" y="157"/>
                            <a:pt x="240" y="150"/>
                            <a:pt x="256" y="144"/>
                          </a:cubicBezTo>
                          <a:cubicBezTo>
                            <a:pt x="263" y="133"/>
                            <a:pt x="269" y="129"/>
                            <a:pt x="281" y="125"/>
                          </a:cubicBezTo>
                          <a:cubicBezTo>
                            <a:pt x="299" y="109"/>
                            <a:pt x="315" y="91"/>
                            <a:pt x="339" y="84"/>
                          </a:cubicBezTo>
                          <a:cubicBezTo>
                            <a:pt x="357" y="63"/>
                            <a:pt x="376" y="57"/>
                            <a:pt x="403" y="52"/>
                          </a:cubicBezTo>
                          <a:cubicBezTo>
                            <a:pt x="448" y="0"/>
                            <a:pt x="559" y="15"/>
                            <a:pt x="614" y="13"/>
                          </a:cubicBezTo>
                          <a:cubicBezTo>
                            <a:pt x="713" y="2"/>
                            <a:pt x="813" y="15"/>
                            <a:pt x="912" y="20"/>
                          </a:cubicBezTo>
                          <a:cubicBezTo>
                            <a:pt x="955" y="34"/>
                            <a:pt x="1013" y="31"/>
                            <a:pt x="1053" y="32"/>
                          </a:cubicBezTo>
                          <a:cubicBezTo>
                            <a:pt x="1064" y="37"/>
                            <a:pt x="1076" y="38"/>
                            <a:pt x="1088" y="42"/>
                          </a:cubicBezTo>
                          <a:cubicBezTo>
                            <a:pt x="1098" y="49"/>
                            <a:pt x="1108" y="54"/>
                            <a:pt x="1120" y="58"/>
                          </a:cubicBezTo>
                          <a:cubicBezTo>
                            <a:pt x="1144" y="74"/>
                            <a:pt x="1110" y="53"/>
                            <a:pt x="1145" y="68"/>
                          </a:cubicBezTo>
                          <a:cubicBezTo>
                            <a:pt x="1158" y="74"/>
                            <a:pt x="1167" y="86"/>
                            <a:pt x="1181" y="90"/>
                          </a:cubicBezTo>
                          <a:cubicBezTo>
                            <a:pt x="1193" y="98"/>
                            <a:pt x="1190" y="106"/>
                            <a:pt x="1200" y="116"/>
                          </a:cubicBezTo>
                          <a:cubicBezTo>
                            <a:pt x="1214" y="130"/>
                            <a:pt x="1246" y="133"/>
                            <a:pt x="1264" y="138"/>
                          </a:cubicBezTo>
                          <a:cubicBezTo>
                            <a:pt x="1274" y="155"/>
                            <a:pt x="1262" y="177"/>
                            <a:pt x="1283" y="183"/>
                          </a:cubicBezTo>
                          <a:cubicBezTo>
                            <a:pt x="1291" y="195"/>
                            <a:pt x="1304" y="200"/>
                            <a:pt x="1318" y="205"/>
                          </a:cubicBezTo>
                          <a:cubicBezTo>
                            <a:pt x="1319" y="236"/>
                            <a:pt x="1313" y="331"/>
                            <a:pt x="1341" y="359"/>
                          </a:cubicBezTo>
                          <a:cubicBezTo>
                            <a:pt x="1351" y="390"/>
                            <a:pt x="1341" y="424"/>
                            <a:pt x="1350" y="455"/>
                          </a:cubicBezTo>
                          <a:cubicBezTo>
                            <a:pt x="1353" y="476"/>
                            <a:pt x="1356" y="498"/>
                            <a:pt x="1360" y="519"/>
                          </a:cubicBezTo>
                          <a:cubicBezTo>
                            <a:pt x="1358" y="555"/>
                            <a:pt x="1363" y="565"/>
                            <a:pt x="1347" y="589"/>
                          </a:cubicBezTo>
                          <a:cubicBezTo>
                            <a:pt x="1344" y="635"/>
                            <a:pt x="1342" y="661"/>
                            <a:pt x="1344" y="708"/>
                          </a:cubicBezTo>
                          <a:cubicBezTo>
                            <a:pt x="1342" y="761"/>
                            <a:pt x="1358" y="806"/>
                            <a:pt x="1315" y="836"/>
                          </a:cubicBezTo>
                          <a:cubicBezTo>
                            <a:pt x="1304" y="853"/>
                            <a:pt x="1290" y="869"/>
                            <a:pt x="1277" y="884"/>
                          </a:cubicBezTo>
                          <a:cubicBezTo>
                            <a:pt x="1273" y="908"/>
                            <a:pt x="1268" y="934"/>
                            <a:pt x="1254" y="954"/>
                          </a:cubicBezTo>
                          <a:cubicBezTo>
                            <a:pt x="1251" y="965"/>
                            <a:pt x="1246" y="972"/>
                            <a:pt x="1238" y="980"/>
                          </a:cubicBezTo>
                          <a:cubicBezTo>
                            <a:pt x="1225" y="1020"/>
                            <a:pt x="1189" y="1055"/>
                            <a:pt x="1158" y="1082"/>
                          </a:cubicBezTo>
                          <a:cubicBezTo>
                            <a:pt x="1150" y="1107"/>
                            <a:pt x="1147" y="1106"/>
                            <a:pt x="1123" y="1117"/>
                          </a:cubicBezTo>
                          <a:cubicBezTo>
                            <a:pt x="1108" y="1134"/>
                            <a:pt x="1083" y="1148"/>
                            <a:pt x="1062" y="1156"/>
                          </a:cubicBezTo>
                          <a:cubicBezTo>
                            <a:pt x="1036" y="1196"/>
                            <a:pt x="987" y="1189"/>
                            <a:pt x="944" y="1191"/>
                          </a:cubicBezTo>
                          <a:cubicBezTo>
                            <a:pt x="936" y="1192"/>
                            <a:pt x="928" y="1191"/>
                            <a:pt x="921" y="1194"/>
                          </a:cubicBezTo>
                          <a:cubicBezTo>
                            <a:pt x="914" y="1197"/>
                            <a:pt x="910" y="1207"/>
                            <a:pt x="902" y="1207"/>
                          </a:cubicBezTo>
                          <a:cubicBezTo>
                            <a:pt x="871" y="1208"/>
                            <a:pt x="840" y="1209"/>
                            <a:pt x="809" y="1210"/>
                          </a:cubicBezTo>
                          <a:cubicBezTo>
                            <a:pt x="790" y="1215"/>
                            <a:pt x="776" y="1217"/>
                            <a:pt x="755" y="1220"/>
                          </a:cubicBezTo>
                          <a:cubicBezTo>
                            <a:pt x="661" y="1219"/>
                            <a:pt x="567" y="1219"/>
                            <a:pt x="473" y="1216"/>
                          </a:cubicBezTo>
                          <a:cubicBezTo>
                            <a:pt x="417" y="1214"/>
                            <a:pt x="369" y="1175"/>
                            <a:pt x="320" y="1159"/>
                          </a:cubicBezTo>
                          <a:cubicBezTo>
                            <a:pt x="307" y="1146"/>
                            <a:pt x="277" y="1141"/>
                            <a:pt x="269" y="1133"/>
                          </a:cubicBezTo>
                          <a:cubicBezTo>
                            <a:pt x="268" y="1132"/>
                            <a:pt x="269" y="1129"/>
                            <a:pt x="269" y="1127"/>
                          </a:cubicBezTo>
                          <a:close/>
                        </a:path>
                      </a:pathLst>
                    </a:custGeom>
                    <a:solidFill>
                      <a:srgbClr val="FFC1C1"/>
                    </a:solidFill>
                    <a:ln w="19050">
                      <a:solidFill>
                        <a:srgbClr val="FF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 dirty="0"/>
                    </a:p>
                  </p:txBody>
                </p:sp>
                <p:sp>
                  <p:nvSpPr>
                    <p:cNvPr id="131" name="Freeform 187"/>
                    <p:cNvSpPr>
                      <a:spLocks/>
                    </p:cNvSpPr>
                    <p:nvPr/>
                  </p:nvSpPr>
                  <p:spPr bwMode="auto">
                    <a:xfrm>
                      <a:off x="363" y="603"/>
                      <a:ext cx="382" cy="310"/>
                    </a:xfrm>
                    <a:custGeom>
                      <a:avLst/>
                      <a:gdLst>
                        <a:gd name="T0" fmla="*/ 8 w 500"/>
                        <a:gd name="T1" fmla="*/ 173 h 445"/>
                        <a:gd name="T2" fmla="*/ 0 w 500"/>
                        <a:gd name="T3" fmla="*/ 159 h 445"/>
                        <a:gd name="T4" fmla="*/ 18 w 500"/>
                        <a:gd name="T5" fmla="*/ 95 h 445"/>
                        <a:gd name="T6" fmla="*/ 21 w 500"/>
                        <a:gd name="T7" fmla="*/ 90 h 445"/>
                        <a:gd name="T8" fmla="*/ 22 w 500"/>
                        <a:gd name="T9" fmla="*/ 78 h 445"/>
                        <a:gd name="T10" fmla="*/ 53 w 500"/>
                        <a:gd name="T11" fmla="*/ 47 h 445"/>
                        <a:gd name="T12" fmla="*/ 77 w 500"/>
                        <a:gd name="T13" fmla="*/ 31 h 445"/>
                        <a:gd name="T14" fmla="*/ 103 w 500"/>
                        <a:gd name="T15" fmla="*/ 18 h 445"/>
                        <a:gd name="T16" fmla="*/ 136 w 500"/>
                        <a:gd name="T17" fmla="*/ 1 h 445"/>
                        <a:gd name="T18" fmla="*/ 305 w 500"/>
                        <a:gd name="T19" fmla="*/ 11 h 445"/>
                        <a:gd name="T20" fmla="*/ 325 w 500"/>
                        <a:gd name="T21" fmla="*/ 40 h 445"/>
                        <a:gd name="T22" fmla="*/ 342 w 500"/>
                        <a:gd name="T23" fmla="*/ 47 h 445"/>
                        <a:gd name="T24" fmla="*/ 356 w 500"/>
                        <a:gd name="T25" fmla="*/ 56 h 445"/>
                        <a:gd name="T26" fmla="*/ 371 w 500"/>
                        <a:gd name="T27" fmla="*/ 85 h 445"/>
                        <a:gd name="T28" fmla="*/ 367 w 500"/>
                        <a:gd name="T29" fmla="*/ 189 h 445"/>
                        <a:gd name="T30" fmla="*/ 356 w 500"/>
                        <a:gd name="T31" fmla="*/ 207 h 445"/>
                        <a:gd name="T32" fmla="*/ 342 w 500"/>
                        <a:gd name="T33" fmla="*/ 232 h 445"/>
                        <a:gd name="T34" fmla="*/ 338 w 500"/>
                        <a:gd name="T35" fmla="*/ 242 h 445"/>
                        <a:gd name="T36" fmla="*/ 326 w 500"/>
                        <a:gd name="T37" fmla="*/ 249 h 445"/>
                        <a:gd name="T38" fmla="*/ 312 w 500"/>
                        <a:gd name="T39" fmla="*/ 264 h 445"/>
                        <a:gd name="T40" fmla="*/ 306 w 500"/>
                        <a:gd name="T41" fmla="*/ 269 h 445"/>
                        <a:gd name="T42" fmla="*/ 290 w 500"/>
                        <a:gd name="T43" fmla="*/ 286 h 445"/>
                        <a:gd name="T44" fmla="*/ 235 w 500"/>
                        <a:gd name="T45" fmla="*/ 301 h 445"/>
                        <a:gd name="T46" fmla="*/ 125 w 500"/>
                        <a:gd name="T47" fmla="*/ 299 h 445"/>
                        <a:gd name="T48" fmla="*/ 108 w 500"/>
                        <a:gd name="T49" fmla="*/ 290 h 445"/>
                        <a:gd name="T50" fmla="*/ 70 w 500"/>
                        <a:gd name="T51" fmla="*/ 268 h 445"/>
                        <a:gd name="T52" fmla="*/ 55 w 500"/>
                        <a:gd name="T53" fmla="*/ 254 h 445"/>
                        <a:gd name="T54" fmla="*/ 21 w 500"/>
                        <a:gd name="T55" fmla="*/ 212 h 445"/>
                        <a:gd name="T56" fmla="*/ 8 w 500"/>
                        <a:gd name="T57" fmla="*/ 173 h 445"/>
                        <a:gd name="T58" fmla="*/ 0 60000 65536"/>
                        <a:gd name="T59" fmla="*/ 0 60000 65536"/>
                        <a:gd name="T60" fmla="*/ 0 60000 65536"/>
                        <a:gd name="T61" fmla="*/ 0 60000 65536"/>
                        <a:gd name="T62" fmla="*/ 0 60000 65536"/>
                        <a:gd name="T63" fmla="*/ 0 60000 65536"/>
                        <a:gd name="T64" fmla="*/ 0 60000 65536"/>
                        <a:gd name="T65" fmla="*/ 0 60000 65536"/>
                        <a:gd name="T66" fmla="*/ 0 60000 65536"/>
                        <a:gd name="T67" fmla="*/ 0 60000 65536"/>
                        <a:gd name="T68" fmla="*/ 0 60000 65536"/>
                        <a:gd name="T69" fmla="*/ 0 60000 65536"/>
                        <a:gd name="T70" fmla="*/ 0 60000 65536"/>
                        <a:gd name="T71" fmla="*/ 0 60000 65536"/>
                        <a:gd name="T72" fmla="*/ 0 60000 65536"/>
                        <a:gd name="T73" fmla="*/ 0 60000 65536"/>
                        <a:gd name="T74" fmla="*/ 0 60000 65536"/>
                        <a:gd name="T75" fmla="*/ 0 60000 65536"/>
                        <a:gd name="T76" fmla="*/ 0 60000 65536"/>
                        <a:gd name="T77" fmla="*/ 0 60000 65536"/>
                        <a:gd name="T78" fmla="*/ 0 60000 65536"/>
                        <a:gd name="T79" fmla="*/ 0 60000 65536"/>
                        <a:gd name="T80" fmla="*/ 0 60000 65536"/>
                        <a:gd name="T81" fmla="*/ 0 60000 65536"/>
                        <a:gd name="T82" fmla="*/ 0 60000 65536"/>
                        <a:gd name="T83" fmla="*/ 0 60000 65536"/>
                        <a:gd name="T84" fmla="*/ 0 60000 65536"/>
                        <a:gd name="T85" fmla="*/ 0 60000 65536"/>
                        <a:gd name="T86" fmla="*/ 0 60000 65536"/>
                        <a:gd name="T87" fmla="*/ 0 w 500"/>
                        <a:gd name="T88" fmla="*/ 0 h 445"/>
                        <a:gd name="T89" fmla="*/ 500 w 500"/>
                        <a:gd name="T90" fmla="*/ 445 h 445"/>
                      </a:gdLst>
                      <a:ahLst/>
                      <a:cxnLst>
                        <a:cxn ang="T58">
                          <a:pos x="T0" y="T1"/>
                        </a:cxn>
                        <a:cxn ang="T59">
                          <a:pos x="T2" y="T3"/>
                        </a:cxn>
                        <a:cxn ang="T60">
                          <a:pos x="T4" y="T5"/>
                        </a:cxn>
                        <a:cxn ang="T61">
                          <a:pos x="T6" y="T7"/>
                        </a:cxn>
                        <a:cxn ang="T62">
                          <a:pos x="T8" y="T9"/>
                        </a:cxn>
                        <a:cxn ang="T63">
                          <a:pos x="T10" y="T11"/>
                        </a:cxn>
                        <a:cxn ang="T64">
                          <a:pos x="T12" y="T13"/>
                        </a:cxn>
                        <a:cxn ang="T65">
                          <a:pos x="T14" y="T15"/>
                        </a:cxn>
                        <a:cxn ang="T66">
                          <a:pos x="T16" y="T17"/>
                        </a:cxn>
                        <a:cxn ang="T67">
                          <a:pos x="T18" y="T19"/>
                        </a:cxn>
                        <a:cxn ang="T68">
                          <a:pos x="T20" y="T21"/>
                        </a:cxn>
                        <a:cxn ang="T69">
                          <a:pos x="T22" y="T23"/>
                        </a:cxn>
                        <a:cxn ang="T70">
                          <a:pos x="T24" y="T25"/>
                        </a:cxn>
                        <a:cxn ang="T71">
                          <a:pos x="T26" y="T27"/>
                        </a:cxn>
                        <a:cxn ang="T72">
                          <a:pos x="T28" y="T29"/>
                        </a:cxn>
                        <a:cxn ang="T73">
                          <a:pos x="T30" y="T31"/>
                        </a:cxn>
                        <a:cxn ang="T74">
                          <a:pos x="T32" y="T33"/>
                        </a:cxn>
                        <a:cxn ang="T75">
                          <a:pos x="T34" y="T35"/>
                        </a:cxn>
                        <a:cxn ang="T76">
                          <a:pos x="T36" y="T37"/>
                        </a:cxn>
                        <a:cxn ang="T77">
                          <a:pos x="T38" y="T39"/>
                        </a:cxn>
                        <a:cxn ang="T78">
                          <a:pos x="T40" y="T41"/>
                        </a:cxn>
                        <a:cxn ang="T79">
                          <a:pos x="T42" y="T43"/>
                        </a:cxn>
                        <a:cxn ang="T80">
                          <a:pos x="T44" y="T45"/>
                        </a:cxn>
                        <a:cxn ang="T81">
                          <a:pos x="T46" y="T47"/>
                        </a:cxn>
                        <a:cxn ang="T82">
                          <a:pos x="T48" y="T49"/>
                        </a:cxn>
                        <a:cxn ang="T83">
                          <a:pos x="T50" y="T51"/>
                        </a:cxn>
                        <a:cxn ang="T84">
                          <a:pos x="T52" y="T53"/>
                        </a:cxn>
                        <a:cxn ang="T85">
                          <a:pos x="T54" y="T55"/>
                        </a:cxn>
                        <a:cxn ang="T86">
                          <a:pos x="T56" y="T57"/>
                        </a:cxn>
                      </a:cxnLst>
                      <a:rect l="T87" t="T88" r="T89" b="T90"/>
                      <a:pathLst>
                        <a:path w="500" h="445">
                          <a:moveTo>
                            <a:pt x="10" y="249"/>
                          </a:moveTo>
                          <a:cubicBezTo>
                            <a:pt x="5" y="242"/>
                            <a:pt x="3" y="236"/>
                            <a:pt x="0" y="228"/>
                          </a:cubicBezTo>
                          <a:cubicBezTo>
                            <a:pt x="4" y="194"/>
                            <a:pt x="1" y="162"/>
                            <a:pt x="24" y="136"/>
                          </a:cubicBezTo>
                          <a:cubicBezTo>
                            <a:pt x="25" y="134"/>
                            <a:pt x="26" y="131"/>
                            <a:pt x="27" y="129"/>
                          </a:cubicBezTo>
                          <a:cubicBezTo>
                            <a:pt x="28" y="123"/>
                            <a:pt x="27" y="117"/>
                            <a:pt x="29" y="112"/>
                          </a:cubicBezTo>
                          <a:cubicBezTo>
                            <a:pt x="31" y="104"/>
                            <a:pt x="63" y="77"/>
                            <a:pt x="70" y="67"/>
                          </a:cubicBezTo>
                          <a:cubicBezTo>
                            <a:pt x="74" y="53"/>
                            <a:pt x="89" y="50"/>
                            <a:pt x="101" y="45"/>
                          </a:cubicBezTo>
                          <a:cubicBezTo>
                            <a:pt x="106" y="28"/>
                            <a:pt x="120" y="30"/>
                            <a:pt x="135" y="26"/>
                          </a:cubicBezTo>
                          <a:cubicBezTo>
                            <a:pt x="150" y="15"/>
                            <a:pt x="160" y="7"/>
                            <a:pt x="178" y="2"/>
                          </a:cubicBezTo>
                          <a:cubicBezTo>
                            <a:pt x="408" y="4"/>
                            <a:pt x="304" y="0"/>
                            <a:pt x="399" y="16"/>
                          </a:cubicBezTo>
                          <a:cubicBezTo>
                            <a:pt x="414" y="27"/>
                            <a:pt x="415" y="44"/>
                            <a:pt x="425" y="57"/>
                          </a:cubicBezTo>
                          <a:cubicBezTo>
                            <a:pt x="430" y="63"/>
                            <a:pt x="440" y="65"/>
                            <a:pt x="447" y="67"/>
                          </a:cubicBezTo>
                          <a:cubicBezTo>
                            <a:pt x="452" y="76"/>
                            <a:pt x="458" y="75"/>
                            <a:pt x="466" y="81"/>
                          </a:cubicBezTo>
                          <a:cubicBezTo>
                            <a:pt x="470" y="97"/>
                            <a:pt x="473" y="110"/>
                            <a:pt x="485" y="122"/>
                          </a:cubicBezTo>
                          <a:cubicBezTo>
                            <a:pt x="499" y="169"/>
                            <a:pt x="500" y="225"/>
                            <a:pt x="480" y="271"/>
                          </a:cubicBezTo>
                          <a:cubicBezTo>
                            <a:pt x="478" y="286"/>
                            <a:pt x="479" y="290"/>
                            <a:pt x="466" y="297"/>
                          </a:cubicBezTo>
                          <a:cubicBezTo>
                            <a:pt x="459" y="307"/>
                            <a:pt x="453" y="321"/>
                            <a:pt x="447" y="333"/>
                          </a:cubicBezTo>
                          <a:cubicBezTo>
                            <a:pt x="445" y="338"/>
                            <a:pt x="446" y="344"/>
                            <a:pt x="442" y="348"/>
                          </a:cubicBezTo>
                          <a:cubicBezTo>
                            <a:pt x="438" y="352"/>
                            <a:pt x="427" y="357"/>
                            <a:pt x="427" y="357"/>
                          </a:cubicBezTo>
                          <a:cubicBezTo>
                            <a:pt x="419" y="370"/>
                            <a:pt x="425" y="362"/>
                            <a:pt x="408" y="379"/>
                          </a:cubicBezTo>
                          <a:cubicBezTo>
                            <a:pt x="406" y="381"/>
                            <a:pt x="401" y="386"/>
                            <a:pt x="401" y="386"/>
                          </a:cubicBezTo>
                          <a:cubicBezTo>
                            <a:pt x="397" y="400"/>
                            <a:pt x="389" y="401"/>
                            <a:pt x="379" y="410"/>
                          </a:cubicBezTo>
                          <a:cubicBezTo>
                            <a:pt x="348" y="437"/>
                            <a:pt x="369" y="428"/>
                            <a:pt x="307" y="432"/>
                          </a:cubicBezTo>
                          <a:cubicBezTo>
                            <a:pt x="261" y="445"/>
                            <a:pt x="209" y="443"/>
                            <a:pt x="163" y="429"/>
                          </a:cubicBezTo>
                          <a:cubicBezTo>
                            <a:pt x="156" y="424"/>
                            <a:pt x="149" y="423"/>
                            <a:pt x="142" y="417"/>
                          </a:cubicBezTo>
                          <a:cubicBezTo>
                            <a:pt x="125" y="403"/>
                            <a:pt x="112" y="389"/>
                            <a:pt x="91" y="384"/>
                          </a:cubicBezTo>
                          <a:cubicBezTo>
                            <a:pt x="86" y="374"/>
                            <a:pt x="79" y="373"/>
                            <a:pt x="72" y="364"/>
                          </a:cubicBezTo>
                          <a:cubicBezTo>
                            <a:pt x="56" y="343"/>
                            <a:pt x="49" y="320"/>
                            <a:pt x="27" y="304"/>
                          </a:cubicBezTo>
                          <a:cubicBezTo>
                            <a:pt x="18" y="282"/>
                            <a:pt x="10" y="275"/>
                            <a:pt x="10" y="249"/>
                          </a:cubicBezTo>
                          <a:close/>
                        </a:path>
                      </a:pathLst>
                    </a:custGeom>
                    <a:solidFill>
                      <a:srgbClr val="BFBFBF"/>
                    </a:solidFill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 dirty="0"/>
                    </a:p>
                  </p:txBody>
                </p:sp>
              </p:grpSp>
              <p:sp>
                <p:nvSpPr>
                  <p:cNvPr id="129" name="5-Point Star 128"/>
                  <p:cNvSpPr/>
                  <p:nvPr/>
                </p:nvSpPr>
                <p:spPr>
                  <a:xfrm>
                    <a:off x="3436301" y="3364979"/>
                    <a:ext cx="201217" cy="201217"/>
                  </a:xfrm>
                  <a:prstGeom prst="star5">
                    <a:avLst/>
                  </a:prstGeom>
                  <a:solidFill>
                    <a:srgbClr val="FF00FF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21" name="Group 612"/>
                <p:cNvGrpSpPr/>
                <p:nvPr/>
              </p:nvGrpSpPr>
              <p:grpSpPr>
                <a:xfrm>
                  <a:off x="4038600" y="5801625"/>
                  <a:ext cx="987288" cy="903975"/>
                  <a:chOff x="3171214" y="2912992"/>
                  <a:chExt cx="987288" cy="903975"/>
                </a:xfrm>
              </p:grpSpPr>
              <p:grpSp>
                <p:nvGrpSpPr>
                  <p:cNvPr id="124" name="Group 193"/>
                  <p:cNvGrpSpPr>
                    <a:grpSpLocks/>
                  </p:cNvGrpSpPr>
                  <p:nvPr/>
                </p:nvGrpSpPr>
                <p:grpSpPr bwMode="auto">
                  <a:xfrm>
                    <a:off x="3171214" y="2912992"/>
                    <a:ext cx="987288" cy="903975"/>
                    <a:chOff x="311" y="500"/>
                    <a:chExt cx="474" cy="434"/>
                  </a:xfrm>
                  <a:effectLst>
                    <a:outerShdw blurRad="63500" sx="102000" sy="102000" algn="ctr" rotWithShape="0">
                      <a:prstClr val="black">
                        <a:alpha val="40000"/>
                      </a:prstClr>
                    </a:outerShdw>
                  </a:effectLst>
                </p:grpSpPr>
                <p:sp>
                  <p:nvSpPr>
                    <p:cNvPr id="126" name="Freeform 186"/>
                    <p:cNvSpPr>
                      <a:spLocks/>
                    </p:cNvSpPr>
                    <p:nvPr/>
                  </p:nvSpPr>
                  <p:spPr bwMode="auto">
                    <a:xfrm>
                      <a:off x="311" y="500"/>
                      <a:ext cx="474" cy="434"/>
                    </a:xfrm>
                    <a:custGeom>
                      <a:avLst/>
                      <a:gdLst>
                        <a:gd name="T0" fmla="*/ 94 w 1363"/>
                        <a:gd name="T1" fmla="*/ 401 h 1220"/>
                        <a:gd name="T2" fmla="*/ 74 w 1363"/>
                        <a:gd name="T3" fmla="*/ 384 h 1220"/>
                        <a:gd name="T4" fmla="*/ 61 w 1363"/>
                        <a:gd name="T5" fmla="*/ 371 h 1220"/>
                        <a:gd name="T6" fmla="*/ 50 w 1363"/>
                        <a:gd name="T7" fmla="*/ 355 h 1220"/>
                        <a:gd name="T8" fmla="*/ 45 w 1363"/>
                        <a:gd name="T9" fmla="*/ 345 h 1220"/>
                        <a:gd name="T10" fmla="*/ 35 w 1363"/>
                        <a:gd name="T11" fmla="*/ 334 h 1220"/>
                        <a:gd name="T12" fmla="*/ 30 w 1363"/>
                        <a:gd name="T13" fmla="*/ 323 h 1220"/>
                        <a:gd name="T14" fmla="*/ 19 w 1363"/>
                        <a:gd name="T15" fmla="*/ 302 h 1220"/>
                        <a:gd name="T16" fmla="*/ 14 w 1363"/>
                        <a:gd name="T17" fmla="*/ 277 h 1220"/>
                        <a:gd name="T18" fmla="*/ 8 w 1363"/>
                        <a:gd name="T19" fmla="*/ 256 h 1220"/>
                        <a:gd name="T20" fmla="*/ 16 w 1363"/>
                        <a:gd name="T21" fmla="*/ 166 h 1220"/>
                        <a:gd name="T22" fmla="*/ 21 w 1363"/>
                        <a:gd name="T23" fmla="*/ 157 h 1220"/>
                        <a:gd name="T24" fmla="*/ 31 w 1363"/>
                        <a:gd name="T25" fmla="*/ 123 h 1220"/>
                        <a:gd name="T26" fmla="*/ 38 w 1363"/>
                        <a:gd name="T27" fmla="*/ 110 h 1220"/>
                        <a:gd name="T28" fmla="*/ 41 w 1363"/>
                        <a:gd name="T29" fmla="*/ 95 h 1220"/>
                        <a:gd name="T30" fmla="*/ 53 w 1363"/>
                        <a:gd name="T31" fmla="*/ 82 h 1220"/>
                        <a:gd name="T32" fmla="*/ 64 w 1363"/>
                        <a:gd name="T33" fmla="*/ 72 h 1220"/>
                        <a:gd name="T34" fmla="*/ 67 w 1363"/>
                        <a:gd name="T35" fmla="*/ 70 h 1220"/>
                        <a:gd name="T36" fmla="*/ 69 w 1363"/>
                        <a:gd name="T37" fmla="*/ 66 h 1220"/>
                        <a:gd name="T38" fmla="*/ 78 w 1363"/>
                        <a:gd name="T39" fmla="*/ 60 h 1220"/>
                        <a:gd name="T40" fmla="*/ 89 w 1363"/>
                        <a:gd name="T41" fmla="*/ 51 h 1220"/>
                        <a:gd name="T42" fmla="*/ 98 w 1363"/>
                        <a:gd name="T43" fmla="*/ 44 h 1220"/>
                        <a:gd name="T44" fmla="*/ 118 w 1363"/>
                        <a:gd name="T45" fmla="*/ 30 h 1220"/>
                        <a:gd name="T46" fmla="*/ 140 w 1363"/>
                        <a:gd name="T47" fmla="*/ 18 h 1220"/>
                        <a:gd name="T48" fmla="*/ 214 w 1363"/>
                        <a:gd name="T49" fmla="*/ 5 h 1220"/>
                        <a:gd name="T50" fmla="*/ 317 w 1363"/>
                        <a:gd name="T51" fmla="*/ 7 h 1220"/>
                        <a:gd name="T52" fmla="*/ 366 w 1363"/>
                        <a:gd name="T53" fmla="*/ 11 h 1220"/>
                        <a:gd name="T54" fmla="*/ 378 w 1363"/>
                        <a:gd name="T55" fmla="*/ 15 h 1220"/>
                        <a:gd name="T56" fmla="*/ 389 w 1363"/>
                        <a:gd name="T57" fmla="*/ 21 h 1220"/>
                        <a:gd name="T58" fmla="*/ 398 w 1363"/>
                        <a:gd name="T59" fmla="*/ 24 h 1220"/>
                        <a:gd name="T60" fmla="*/ 411 w 1363"/>
                        <a:gd name="T61" fmla="*/ 32 h 1220"/>
                        <a:gd name="T62" fmla="*/ 417 w 1363"/>
                        <a:gd name="T63" fmla="*/ 41 h 1220"/>
                        <a:gd name="T64" fmla="*/ 440 w 1363"/>
                        <a:gd name="T65" fmla="*/ 49 h 1220"/>
                        <a:gd name="T66" fmla="*/ 446 w 1363"/>
                        <a:gd name="T67" fmla="*/ 65 h 1220"/>
                        <a:gd name="T68" fmla="*/ 458 w 1363"/>
                        <a:gd name="T69" fmla="*/ 73 h 1220"/>
                        <a:gd name="T70" fmla="*/ 466 w 1363"/>
                        <a:gd name="T71" fmla="*/ 128 h 1220"/>
                        <a:gd name="T72" fmla="*/ 469 w 1363"/>
                        <a:gd name="T73" fmla="*/ 162 h 1220"/>
                        <a:gd name="T74" fmla="*/ 473 w 1363"/>
                        <a:gd name="T75" fmla="*/ 185 h 1220"/>
                        <a:gd name="T76" fmla="*/ 468 w 1363"/>
                        <a:gd name="T77" fmla="*/ 210 h 1220"/>
                        <a:gd name="T78" fmla="*/ 467 w 1363"/>
                        <a:gd name="T79" fmla="*/ 252 h 1220"/>
                        <a:gd name="T80" fmla="*/ 457 w 1363"/>
                        <a:gd name="T81" fmla="*/ 297 h 1220"/>
                        <a:gd name="T82" fmla="*/ 444 w 1363"/>
                        <a:gd name="T83" fmla="*/ 314 h 1220"/>
                        <a:gd name="T84" fmla="*/ 436 w 1363"/>
                        <a:gd name="T85" fmla="*/ 339 h 1220"/>
                        <a:gd name="T86" fmla="*/ 431 w 1363"/>
                        <a:gd name="T87" fmla="*/ 349 h 1220"/>
                        <a:gd name="T88" fmla="*/ 403 w 1363"/>
                        <a:gd name="T89" fmla="*/ 385 h 1220"/>
                        <a:gd name="T90" fmla="*/ 391 w 1363"/>
                        <a:gd name="T91" fmla="*/ 397 h 1220"/>
                        <a:gd name="T92" fmla="*/ 369 w 1363"/>
                        <a:gd name="T93" fmla="*/ 411 h 1220"/>
                        <a:gd name="T94" fmla="*/ 328 w 1363"/>
                        <a:gd name="T95" fmla="*/ 424 h 1220"/>
                        <a:gd name="T96" fmla="*/ 320 w 1363"/>
                        <a:gd name="T97" fmla="*/ 425 h 1220"/>
                        <a:gd name="T98" fmla="*/ 314 w 1363"/>
                        <a:gd name="T99" fmla="*/ 429 h 1220"/>
                        <a:gd name="T100" fmla="*/ 281 w 1363"/>
                        <a:gd name="T101" fmla="*/ 430 h 1220"/>
                        <a:gd name="T102" fmla="*/ 263 w 1363"/>
                        <a:gd name="T103" fmla="*/ 434 h 1220"/>
                        <a:gd name="T104" fmla="*/ 164 w 1363"/>
                        <a:gd name="T105" fmla="*/ 433 h 1220"/>
                        <a:gd name="T106" fmla="*/ 111 w 1363"/>
                        <a:gd name="T107" fmla="*/ 412 h 1220"/>
                        <a:gd name="T108" fmla="*/ 94 w 1363"/>
                        <a:gd name="T109" fmla="*/ 403 h 1220"/>
                        <a:gd name="T110" fmla="*/ 94 w 1363"/>
                        <a:gd name="T111" fmla="*/ 401 h 1220"/>
                        <a:gd name="T112" fmla="*/ 0 60000 65536"/>
                        <a:gd name="T113" fmla="*/ 0 60000 65536"/>
                        <a:gd name="T114" fmla="*/ 0 60000 65536"/>
                        <a:gd name="T115" fmla="*/ 0 60000 65536"/>
                        <a:gd name="T116" fmla="*/ 0 60000 65536"/>
                        <a:gd name="T117" fmla="*/ 0 60000 65536"/>
                        <a:gd name="T118" fmla="*/ 0 60000 65536"/>
                        <a:gd name="T119" fmla="*/ 0 60000 65536"/>
                        <a:gd name="T120" fmla="*/ 0 60000 65536"/>
                        <a:gd name="T121" fmla="*/ 0 60000 65536"/>
                        <a:gd name="T122" fmla="*/ 0 60000 65536"/>
                        <a:gd name="T123" fmla="*/ 0 60000 65536"/>
                        <a:gd name="T124" fmla="*/ 0 60000 65536"/>
                        <a:gd name="T125" fmla="*/ 0 60000 65536"/>
                        <a:gd name="T126" fmla="*/ 0 60000 65536"/>
                        <a:gd name="T127" fmla="*/ 0 60000 65536"/>
                        <a:gd name="T128" fmla="*/ 0 60000 65536"/>
                        <a:gd name="T129" fmla="*/ 0 60000 65536"/>
                        <a:gd name="T130" fmla="*/ 0 60000 65536"/>
                        <a:gd name="T131" fmla="*/ 0 60000 65536"/>
                        <a:gd name="T132" fmla="*/ 0 60000 65536"/>
                        <a:gd name="T133" fmla="*/ 0 60000 65536"/>
                        <a:gd name="T134" fmla="*/ 0 60000 65536"/>
                        <a:gd name="T135" fmla="*/ 0 60000 65536"/>
                        <a:gd name="T136" fmla="*/ 0 60000 65536"/>
                        <a:gd name="T137" fmla="*/ 0 60000 65536"/>
                        <a:gd name="T138" fmla="*/ 0 60000 65536"/>
                        <a:gd name="T139" fmla="*/ 0 60000 65536"/>
                        <a:gd name="T140" fmla="*/ 0 60000 65536"/>
                        <a:gd name="T141" fmla="*/ 0 60000 65536"/>
                        <a:gd name="T142" fmla="*/ 0 60000 65536"/>
                        <a:gd name="T143" fmla="*/ 0 60000 65536"/>
                        <a:gd name="T144" fmla="*/ 0 60000 65536"/>
                        <a:gd name="T145" fmla="*/ 0 60000 65536"/>
                        <a:gd name="T146" fmla="*/ 0 60000 65536"/>
                        <a:gd name="T147" fmla="*/ 0 60000 65536"/>
                        <a:gd name="T148" fmla="*/ 0 60000 65536"/>
                        <a:gd name="T149" fmla="*/ 0 60000 65536"/>
                        <a:gd name="T150" fmla="*/ 0 60000 65536"/>
                        <a:gd name="T151" fmla="*/ 0 60000 65536"/>
                        <a:gd name="T152" fmla="*/ 0 60000 65536"/>
                        <a:gd name="T153" fmla="*/ 0 60000 65536"/>
                        <a:gd name="T154" fmla="*/ 0 60000 65536"/>
                        <a:gd name="T155" fmla="*/ 0 60000 65536"/>
                        <a:gd name="T156" fmla="*/ 0 60000 65536"/>
                        <a:gd name="T157" fmla="*/ 0 60000 65536"/>
                        <a:gd name="T158" fmla="*/ 0 60000 65536"/>
                        <a:gd name="T159" fmla="*/ 0 60000 65536"/>
                        <a:gd name="T160" fmla="*/ 0 60000 65536"/>
                        <a:gd name="T161" fmla="*/ 0 60000 65536"/>
                        <a:gd name="T162" fmla="*/ 0 60000 65536"/>
                        <a:gd name="T163" fmla="*/ 0 60000 65536"/>
                        <a:gd name="T164" fmla="*/ 0 60000 65536"/>
                        <a:gd name="T165" fmla="*/ 0 60000 65536"/>
                        <a:gd name="T166" fmla="*/ 0 60000 65536"/>
                        <a:gd name="T167" fmla="*/ 0 60000 65536"/>
                        <a:gd name="T168" fmla="*/ 0 w 1363"/>
                        <a:gd name="T169" fmla="*/ 0 h 1220"/>
                        <a:gd name="T170" fmla="*/ 1363 w 1363"/>
                        <a:gd name="T171" fmla="*/ 1220 h 1220"/>
                      </a:gdLst>
                      <a:ahLst/>
                      <a:cxnLst>
                        <a:cxn ang="T112">
                          <a:pos x="T0" y="T1"/>
                        </a:cxn>
                        <a:cxn ang="T113">
                          <a:pos x="T2" y="T3"/>
                        </a:cxn>
                        <a:cxn ang="T114">
                          <a:pos x="T4" y="T5"/>
                        </a:cxn>
                        <a:cxn ang="T115">
                          <a:pos x="T6" y="T7"/>
                        </a:cxn>
                        <a:cxn ang="T116">
                          <a:pos x="T8" y="T9"/>
                        </a:cxn>
                        <a:cxn ang="T117">
                          <a:pos x="T10" y="T11"/>
                        </a:cxn>
                        <a:cxn ang="T118">
                          <a:pos x="T12" y="T13"/>
                        </a:cxn>
                        <a:cxn ang="T119">
                          <a:pos x="T14" y="T15"/>
                        </a:cxn>
                        <a:cxn ang="T120">
                          <a:pos x="T16" y="T17"/>
                        </a:cxn>
                        <a:cxn ang="T121">
                          <a:pos x="T18" y="T19"/>
                        </a:cxn>
                        <a:cxn ang="T122">
                          <a:pos x="T20" y="T21"/>
                        </a:cxn>
                        <a:cxn ang="T123">
                          <a:pos x="T22" y="T23"/>
                        </a:cxn>
                        <a:cxn ang="T124">
                          <a:pos x="T24" y="T25"/>
                        </a:cxn>
                        <a:cxn ang="T125">
                          <a:pos x="T26" y="T27"/>
                        </a:cxn>
                        <a:cxn ang="T126">
                          <a:pos x="T28" y="T29"/>
                        </a:cxn>
                        <a:cxn ang="T127">
                          <a:pos x="T30" y="T31"/>
                        </a:cxn>
                        <a:cxn ang="T128">
                          <a:pos x="T32" y="T33"/>
                        </a:cxn>
                        <a:cxn ang="T129">
                          <a:pos x="T34" y="T35"/>
                        </a:cxn>
                        <a:cxn ang="T130">
                          <a:pos x="T36" y="T37"/>
                        </a:cxn>
                        <a:cxn ang="T131">
                          <a:pos x="T38" y="T39"/>
                        </a:cxn>
                        <a:cxn ang="T132">
                          <a:pos x="T40" y="T41"/>
                        </a:cxn>
                        <a:cxn ang="T133">
                          <a:pos x="T42" y="T43"/>
                        </a:cxn>
                        <a:cxn ang="T134">
                          <a:pos x="T44" y="T45"/>
                        </a:cxn>
                        <a:cxn ang="T135">
                          <a:pos x="T46" y="T47"/>
                        </a:cxn>
                        <a:cxn ang="T136">
                          <a:pos x="T48" y="T49"/>
                        </a:cxn>
                        <a:cxn ang="T137">
                          <a:pos x="T50" y="T51"/>
                        </a:cxn>
                        <a:cxn ang="T138">
                          <a:pos x="T52" y="T53"/>
                        </a:cxn>
                        <a:cxn ang="T139">
                          <a:pos x="T54" y="T55"/>
                        </a:cxn>
                        <a:cxn ang="T140">
                          <a:pos x="T56" y="T57"/>
                        </a:cxn>
                        <a:cxn ang="T141">
                          <a:pos x="T58" y="T59"/>
                        </a:cxn>
                        <a:cxn ang="T142">
                          <a:pos x="T60" y="T61"/>
                        </a:cxn>
                        <a:cxn ang="T143">
                          <a:pos x="T62" y="T63"/>
                        </a:cxn>
                        <a:cxn ang="T144">
                          <a:pos x="T64" y="T65"/>
                        </a:cxn>
                        <a:cxn ang="T145">
                          <a:pos x="T66" y="T67"/>
                        </a:cxn>
                        <a:cxn ang="T146">
                          <a:pos x="T68" y="T69"/>
                        </a:cxn>
                        <a:cxn ang="T147">
                          <a:pos x="T70" y="T71"/>
                        </a:cxn>
                        <a:cxn ang="T148">
                          <a:pos x="T72" y="T73"/>
                        </a:cxn>
                        <a:cxn ang="T149">
                          <a:pos x="T74" y="T75"/>
                        </a:cxn>
                        <a:cxn ang="T150">
                          <a:pos x="T76" y="T77"/>
                        </a:cxn>
                        <a:cxn ang="T151">
                          <a:pos x="T78" y="T79"/>
                        </a:cxn>
                        <a:cxn ang="T152">
                          <a:pos x="T80" y="T81"/>
                        </a:cxn>
                        <a:cxn ang="T153">
                          <a:pos x="T82" y="T83"/>
                        </a:cxn>
                        <a:cxn ang="T154">
                          <a:pos x="T84" y="T85"/>
                        </a:cxn>
                        <a:cxn ang="T155">
                          <a:pos x="T86" y="T87"/>
                        </a:cxn>
                        <a:cxn ang="T156">
                          <a:pos x="T88" y="T89"/>
                        </a:cxn>
                        <a:cxn ang="T157">
                          <a:pos x="T90" y="T91"/>
                        </a:cxn>
                        <a:cxn ang="T158">
                          <a:pos x="T92" y="T93"/>
                        </a:cxn>
                        <a:cxn ang="T159">
                          <a:pos x="T94" y="T95"/>
                        </a:cxn>
                        <a:cxn ang="T160">
                          <a:pos x="T96" y="T97"/>
                        </a:cxn>
                        <a:cxn ang="T161">
                          <a:pos x="T98" y="T99"/>
                        </a:cxn>
                        <a:cxn ang="T162">
                          <a:pos x="T100" y="T101"/>
                        </a:cxn>
                        <a:cxn ang="T163">
                          <a:pos x="T102" y="T103"/>
                        </a:cxn>
                        <a:cxn ang="T164">
                          <a:pos x="T104" y="T105"/>
                        </a:cxn>
                        <a:cxn ang="T165">
                          <a:pos x="T106" y="T107"/>
                        </a:cxn>
                        <a:cxn ang="T166">
                          <a:pos x="T108" y="T109"/>
                        </a:cxn>
                        <a:cxn ang="T167">
                          <a:pos x="T110" y="T111"/>
                        </a:cxn>
                      </a:cxnLst>
                      <a:rect l="T168" t="T169" r="T170" b="T171"/>
                      <a:pathLst>
                        <a:path w="1363" h="1220">
                          <a:moveTo>
                            <a:pt x="269" y="1127"/>
                          </a:moveTo>
                          <a:cubicBezTo>
                            <a:pt x="252" y="1110"/>
                            <a:pt x="231" y="1096"/>
                            <a:pt x="214" y="1079"/>
                          </a:cubicBezTo>
                          <a:cubicBezTo>
                            <a:pt x="201" y="1066"/>
                            <a:pt x="192" y="1055"/>
                            <a:pt x="176" y="1044"/>
                          </a:cubicBezTo>
                          <a:cubicBezTo>
                            <a:pt x="166" y="1030"/>
                            <a:pt x="158" y="1008"/>
                            <a:pt x="144" y="999"/>
                          </a:cubicBezTo>
                          <a:cubicBezTo>
                            <a:pt x="140" y="986"/>
                            <a:pt x="137" y="980"/>
                            <a:pt x="128" y="970"/>
                          </a:cubicBezTo>
                          <a:cubicBezTo>
                            <a:pt x="124" y="955"/>
                            <a:pt x="112" y="950"/>
                            <a:pt x="102" y="938"/>
                          </a:cubicBezTo>
                          <a:cubicBezTo>
                            <a:pt x="95" y="929"/>
                            <a:pt x="93" y="918"/>
                            <a:pt x="86" y="909"/>
                          </a:cubicBezTo>
                          <a:cubicBezTo>
                            <a:pt x="79" y="887"/>
                            <a:pt x="61" y="871"/>
                            <a:pt x="54" y="848"/>
                          </a:cubicBezTo>
                          <a:cubicBezTo>
                            <a:pt x="53" y="825"/>
                            <a:pt x="60" y="795"/>
                            <a:pt x="41" y="778"/>
                          </a:cubicBezTo>
                          <a:cubicBezTo>
                            <a:pt x="35" y="759"/>
                            <a:pt x="28" y="739"/>
                            <a:pt x="22" y="720"/>
                          </a:cubicBezTo>
                          <a:cubicBezTo>
                            <a:pt x="23" y="680"/>
                            <a:pt x="0" y="525"/>
                            <a:pt x="45" y="468"/>
                          </a:cubicBezTo>
                          <a:cubicBezTo>
                            <a:pt x="48" y="454"/>
                            <a:pt x="51" y="451"/>
                            <a:pt x="61" y="442"/>
                          </a:cubicBezTo>
                          <a:cubicBezTo>
                            <a:pt x="66" y="418"/>
                            <a:pt x="59" y="356"/>
                            <a:pt x="89" y="346"/>
                          </a:cubicBezTo>
                          <a:cubicBezTo>
                            <a:pt x="98" y="333"/>
                            <a:pt x="98" y="318"/>
                            <a:pt x="109" y="308"/>
                          </a:cubicBezTo>
                          <a:cubicBezTo>
                            <a:pt x="113" y="294"/>
                            <a:pt x="113" y="279"/>
                            <a:pt x="118" y="266"/>
                          </a:cubicBezTo>
                          <a:cubicBezTo>
                            <a:pt x="121" y="259"/>
                            <a:pt x="146" y="236"/>
                            <a:pt x="153" y="231"/>
                          </a:cubicBezTo>
                          <a:cubicBezTo>
                            <a:pt x="159" y="215"/>
                            <a:pt x="173" y="212"/>
                            <a:pt x="185" y="202"/>
                          </a:cubicBezTo>
                          <a:cubicBezTo>
                            <a:pt x="187" y="200"/>
                            <a:pt x="190" y="198"/>
                            <a:pt x="192" y="196"/>
                          </a:cubicBezTo>
                          <a:cubicBezTo>
                            <a:pt x="194" y="193"/>
                            <a:pt x="195" y="189"/>
                            <a:pt x="198" y="186"/>
                          </a:cubicBezTo>
                          <a:cubicBezTo>
                            <a:pt x="206" y="178"/>
                            <a:pt x="217" y="179"/>
                            <a:pt x="224" y="170"/>
                          </a:cubicBezTo>
                          <a:cubicBezTo>
                            <a:pt x="234" y="157"/>
                            <a:pt x="240" y="150"/>
                            <a:pt x="256" y="144"/>
                          </a:cubicBezTo>
                          <a:cubicBezTo>
                            <a:pt x="263" y="133"/>
                            <a:pt x="269" y="129"/>
                            <a:pt x="281" y="125"/>
                          </a:cubicBezTo>
                          <a:cubicBezTo>
                            <a:pt x="299" y="109"/>
                            <a:pt x="315" y="91"/>
                            <a:pt x="339" y="84"/>
                          </a:cubicBezTo>
                          <a:cubicBezTo>
                            <a:pt x="357" y="63"/>
                            <a:pt x="376" y="57"/>
                            <a:pt x="403" y="52"/>
                          </a:cubicBezTo>
                          <a:cubicBezTo>
                            <a:pt x="448" y="0"/>
                            <a:pt x="559" y="15"/>
                            <a:pt x="614" y="13"/>
                          </a:cubicBezTo>
                          <a:cubicBezTo>
                            <a:pt x="713" y="2"/>
                            <a:pt x="813" y="15"/>
                            <a:pt x="912" y="20"/>
                          </a:cubicBezTo>
                          <a:cubicBezTo>
                            <a:pt x="955" y="34"/>
                            <a:pt x="1013" y="31"/>
                            <a:pt x="1053" y="32"/>
                          </a:cubicBezTo>
                          <a:cubicBezTo>
                            <a:pt x="1064" y="37"/>
                            <a:pt x="1076" y="38"/>
                            <a:pt x="1088" y="42"/>
                          </a:cubicBezTo>
                          <a:cubicBezTo>
                            <a:pt x="1098" y="49"/>
                            <a:pt x="1108" y="54"/>
                            <a:pt x="1120" y="58"/>
                          </a:cubicBezTo>
                          <a:cubicBezTo>
                            <a:pt x="1144" y="74"/>
                            <a:pt x="1110" y="53"/>
                            <a:pt x="1145" y="68"/>
                          </a:cubicBezTo>
                          <a:cubicBezTo>
                            <a:pt x="1158" y="74"/>
                            <a:pt x="1167" y="86"/>
                            <a:pt x="1181" y="90"/>
                          </a:cubicBezTo>
                          <a:cubicBezTo>
                            <a:pt x="1193" y="98"/>
                            <a:pt x="1190" y="106"/>
                            <a:pt x="1200" y="116"/>
                          </a:cubicBezTo>
                          <a:cubicBezTo>
                            <a:pt x="1214" y="130"/>
                            <a:pt x="1246" y="133"/>
                            <a:pt x="1264" y="138"/>
                          </a:cubicBezTo>
                          <a:cubicBezTo>
                            <a:pt x="1274" y="155"/>
                            <a:pt x="1262" y="177"/>
                            <a:pt x="1283" y="183"/>
                          </a:cubicBezTo>
                          <a:cubicBezTo>
                            <a:pt x="1291" y="195"/>
                            <a:pt x="1304" y="200"/>
                            <a:pt x="1318" y="205"/>
                          </a:cubicBezTo>
                          <a:cubicBezTo>
                            <a:pt x="1319" y="236"/>
                            <a:pt x="1313" y="331"/>
                            <a:pt x="1341" y="359"/>
                          </a:cubicBezTo>
                          <a:cubicBezTo>
                            <a:pt x="1351" y="390"/>
                            <a:pt x="1341" y="424"/>
                            <a:pt x="1350" y="455"/>
                          </a:cubicBezTo>
                          <a:cubicBezTo>
                            <a:pt x="1353" y="476"/>
                            <a:pt x="1356" y="498"/>
                            <a:pt x="1360" y="519"/>
                          </a:cubicBezTo>
                          <a:cubicBezTo>
                            <a:pt x="1358" y="555"/>
                            <a:pt x="1363" y="565"/>
                            <a:pt x="1347" y="589"/>
                          </a:cubicBezTo>
                          <a:cubicBezTo>
                            <a:pt x="1344" y="635"/>
                            <a:pt x="1342" y="661"/>
                            <a:pt x="1344" y="708"/>
                          </a:cubicBezTo>
                          <a:cubicBezTo>
                            <a:pt x="1342" y="761"/>
                            <a:pt x="1358" y="806"/>
                            <a:pt x="1315" y="836"/>
                          </a:cubicBezTo>
                          <a:cubicBezTo>
                            <a:pt x="1304" y="853"/>
                            <a:pt x="1290" y="869"/>
                            <a:pt x="1277" y="884"/>
                          </a:cubicBezTo>
                          <a:cubicBezTo>
                            <a:pt x="1273" y="908"/>
                            <a:pt x="1268" y="934"/>
                            <a:pt x="1254" y="954"/>
                          </a:cubicBezTo>
                          <a:cubicBezTo>
                            <a:pt x="1251" y="965"/>
                            <a:pt x="1246" y="972"/>
                            <a:pt x="1238" y="980"/>
                          </a:cubicBezTo>
                          <a:cubicBezTo>
                            <a:pt x="1225" y="1020"/>
                            <a:pt x="1189" y="1055"/>
                            <a:pt x="1158" y="1082"/>
                          </a:cubicBezTo>
                          <a:cubicBezTo>
                            <a:pt x="1150" y="1107"/>
                            <a:pt x="1147" y="1106"/>
                            <a:pt x="1123" y="1117"/>
                          </a:cubicBezTo>
                          <a:cubicBezTo>
                            <a:pt x="1108" y="1134"/>
                            <a:pt x="1083" y="1148"/>
                            <a:pt x="1062" y="1156"/>
                          </a:cubicBezTo>
                          <a:cubicBezTo>
                            <a:pt x="1036" y="1196"/>
                            <a:pt x="987" y="1189"/>
                            <a:pt x="944" y="1191"/>
                          </a:cubicBezTo>
                          <a:cubicBezTo>
                            <a:pt x="936" y="1192"/>
                            <a:pt x="928" y="1191"/>
                            <a:pt x="921" y="1194"/>
                          </a:cubicBezTo>
                          <a:cubicBezTo>
                            <a:pt x="914" y="1197"/>
                            <a:pt x="910" y="1207"/>
                            <a:pt x="902" y="1207"/>
                          </a:cubicBezTo>
                          <a:cubicBezTo>
                            <a:pt x="871" y="1208"/>
                            <a:pt x="840" y="1209"/>
                            <a:pt x="809" y="1210"/>
                          </a:cubicBezTo>
                          <a:cubicBezTo>
                            <a:pt x="790" y="1215"/>
                            <a:pt x="776" y="1217"/>
                            <a:pt x="755" y="1220"/>
                          </a:cubicBezTo>
                          <a:cubicBezTo>
                            <a:pt x="661" y="1219"/>
                            <a:pt x="567" y="1219"/>
                            <a:pt x="473" y="1216"/>
                          </a:cubicBezTo>
                          <a:cubicBezTo>
                            <a:pt x="417" y="1214"/>
                            <a:pt x="369" y="1175"/>
                            <a:pt x="320" y="1159"/>
                          </a:cubicBezTo>
                          <a:cubicBezTo>
                            <a:pt x="307" y="1146"/>
                            <a:pt x="277" y="1141"/>
                            <a:pt x="269" y="1133"/>
                          </a:cubicBezTo>
                          <a:cubicBezTo>
                            <a:pt x="268" y="1132"/>
                            <a:pt x="269" y="1129"/>
                            <a:pt x="269" y="1127"/>
                          </a:cubicBezTo>
                          <a:close/>
                        </a:path>
                      </a:pathLst>
                    </a:custGeom>
                    <a:solidFill>
                      <a:srgbClr val="FFC1C1"/>
                    </a:solidFill>
                    <a:ln w="19050">
                      <a:solidFill>
                        <a:srgbClr val="FF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 dirty="0"/>
                    </a:p>
                  </p:txBody>
                </p:sp>
                <p:sp>
                  <p:nvSpPr>
                    <p:cNvPr id="127" name="Freeform 187"/>
                    <p:cNvSpPr>
                      <a:spLocks/>
                    </p:cNvSpPr>
                    <p:nvPr/>
                  </p:nvSpPr>
                  <p:spPr bwMode="auto">
                    <a:xfrm>
                      <a:off x="363" y="603"/>
                      <a:ext cx="382" cy="310"/>
                    </a:xfrm>
                    <a:custGeom>
                      <a:avLst/>
                      <a:gdLst>
                        <a:gd name="T0" fmla="*/ 8 w 500"/>
                        <a:gd name="T1" fmla="*/ 173 h 445"/>
                        <a:gd name="T2" fmla="*/ 0 w 500"/>
                        <a:gd name="T3" fmla="*/ 159 h 445"/>
                        <a:gd name="T4" fmla="*/ 18 w 500"/>
                        <a:gd name="T5" fmla="*/ 95 h 445"/>
                        <a:gd name="T6" fmla="*/ 21 w 500"/>
                        <a:gd name="T7" fmla="*/ 90 h 445"/>
                        <a:gd name="T8" fmla="*/ 22 w 500"/>
                        <a:gd name="T9" fmla="*/ 78 h 445"/>
                        <a:gd name="T10" fmla="*/ 53 w 500"/>
                        <a:gd name="T11" fmla="*/ 47 h 445"/>
                        <a:gd name="T12" fmla="*/ 77 w 500"/>
                        <a:gd name="T13" fmla="*/ 31 h 445"/>
                        <a:gd name="T14" fmla="*/ 103 w 500"/>
                        <a:gd name="T15" fmla="*/ 18 h 445"/>
                        <a:gd name="T16" fmla="*/ 136 w 500"/>
                        <a:gd name="T17" fmla="*/ 1 h 445"/>
                        <a:gd name="T18" fmla="*/ 305 w 500"/>
                        <a:gd name="T19" fmla="*/ 11 h 445"/>
                        <a:gd name="T20" fmla="*/ 325 w 500"/>
                        <a:gd name="T21" fmla="*/ 40 h 445"/>
                        <a:gd name="T22" fmla="*/ 342 w 500"/>
                        <a:gd name="T23" fmla="*/ 47 h 445"/>
                        <a:gd name="T24" fmla="*/ 356 w 500"/>
                        <a:gd name="T25" fmla="*/ 56 h 445"/>
                        <a:gd name="T26" fmla="*/ 371 w 500"/>
                        <a:gd name="T27" fmla="*/ 85 h 445"/>
                        <a:gd name="T28" fmla="*/ 367 w 500"/>
                        <a:gd name="T29" fmla="*/ 189 h 445"/>
                        <a:gd name="T30" fmla="*/ 356 w 500"/>
                        <a:gd name="T31" fmla="*/ 207 h 445"/>
                        <a:gd name="T32" fmla="*/ 342 w 500"/>
                        <a:gd name="T33" fmla="*/ 232 h 445"/>
                        <a:gd name="T34" fmla="*/ 338 w 500"/>
                        <a:gd name="T35" fmla="*/ 242 h 445"/>
                        <a:gd name="T36" fmla="*/ 326 w 500"/>
                        <a:gd name="T37" fmla="*/ 249 h 445"/>
                        <a:gd name="T38" fmla="*/ 312 w 500"/>
                        <a:gd name="T39" fmla="*/ 264 h 445"/>
                        <a:gd name="T40" fmla="*/ 306 w 500"/>
                        <a:gd name="T41" fmla="*/ 269 h 445"/>
                        <a:gd name="T42" fmla="*/ 290 w 500"/>
                        <a:gd name="T43" fmla="*/ 286 h 445"/>
                        <a:gd name="T44" fmla="*/ 235 w 500"/>
                        <a:gd name="T45" fmla="*/ 301 h 445"/>
                        <a:gd name="T46" fmla="*/ 125 w 500"/>
                        <a:gd name="T47" fmla="*/ 299 h 445"/>
                        <a:gd name="T48" fmla="*/ 108 w 500"/>
                        <a:gd name="T49" fmla="*/ 290 h 445"/>
                        <a:gd name="T50" fmla="*/ 70 w 500"/>
                        <a:gd name="T51" fmla="*/ 268 h 445"/>
                        <a:gd name="T52" fmla="*/ 55 w 500"/>
                        <a:gd name="T53" fmla="*/ 254 h 445"/>
                        <a:gd name="T54" fmla="*/ 21 w 500"/>
                        <a:gd name="T55" fmla="*/ 212 h 445"/>
                        <a:gd name="T56" fmla="*/ 8 w 500"/>
                        <a:gd name="T57" fmla="*/ 173 h 445"/>
                        <a:gd name="T58" fmla="*/ 0 60000 65536"/>
                        <a:gd name="T59" fmla="*/ 0 60000 65536"/>
                        <a:gd name="T60" fmla="*/ 0 60000 65536"/>
                        <a:gd name="T61" fmla="*/ 0 60000 65536"/>
                        <a:gd name="T62" fmla="*/ 0 60000 65536"/>
                        <a:gd name="T63" fmla="*/ 0 60000 65536"/>
                        <a:gd name="T64" fmla="*/ 0 60000 65536"/>
                        <a:gd name="T65" fmla="*/ 0 60000 65536"/>
                        <a:gd name="T66" fmla="*/ 0 60000 65536"/>
                        <a:gd name="T67" fmla="*/ 0 60000 65536"/>
                        <a:gd name="T68" fmla="*/ 0 60000 65536"/>
                        <a:gd name="T69" fmla="*/ 0 60000 65536"/>
                        <a:gd name="T70" fmla="*/ 0 60000 65536"/>
                        <a:gd name="T71" fmla="*/ 0 60000 65536"/>
                        <a:gd name="T72" fmla="*/ 0 60000 65536"/>
                        <a:gd name="T73" fmla="*/ 0 60000 65536"/>
                        <a:gd name="T74" fmla="*/ 0 60000 65536"/>
                        <a:gd name="T75" fmla="*/ 0 60000 65536"/>
                        <a:gd name="T76" fmla="*/ 0 60000 65536"/>
                        <a:gd name="T77" fmla="*/ 0 60000 65536"/>
                        <a:gd name="T78" fmla="*/ 0 60000 65536"/>
                        <a:gd name="T79" fmla="*/ 0 60000 65536"/>
                        <a:gd name="T80" fmla="*/ 0 60000 65536"/>
                        <a:gd name="T81" fmla="*/ 0 60000 65536"/>
                        <a:gd name="T82" fmla="*/ 0 60000 65536"/>
                        <a:gd name="T83" fmla="*/ 0 60000 65536"/>
                        <a:gd name="T84" fmla="*/ 0 60000 65536"/>
                        <a:gd name="T85" fmla="*/ 0 60000 65536"/>
                        <a:gd name="T86" fmla="*/ 0 60000 65536"/>
                        <a:gd name="T87" fmla="*/ 0 w 500"/>
                        <a:gd name="T88" fmla="*/ 0 h 445"/>
                        <a:gd name="T89" fmla="*/ 500 w 500"/>
                        <a:gd name="T90" fmla="*/ 445 h 445"/>
                      </a:gdLst>
                      <a:ahLst/>
                      <a:cxnLst>
                        <a:cxn ang="T58">
                          <a:pos x="T0" y="T1"/>
                        </a:cxn>
                        <a:cxn ang="T59">
                          <a:pos x="T2" y="T3"/>
                        </a:cxn>
                        <a:cxn ang="T60">
                          <a:pos x="T4" y="T5"/>
                        </a:cxn>
                        <a:cxn ang="T61">
                          <a:pos x="T6" y="T7"/>
                        </a:cxn>
                        <a:cxn ang="T62">
                          <a:pos x="T8" y="T9"/>
                        </a:cxn>
                        <a:cxn ang="T63">
                          <a:pos x="T10" y="T11"/>
                        </a:cxn>
                        <a:cxn ang="T64">
                          <a:pos x="T12" y="T13"/>
                        </a:cxn>
                        <a:cxn ang="T65">
                          <a:pos x="T14" y="T15"/>
                        </a:cxn>
                        <a:cxn ang="T66">
                          <a:pos x="T16" y="T17"/>
                        </a:cxn>
                        <a:cxn ang="T67">
                          <a:pos x="T18" y="T19"/>
                        </a:cxn>
                        <a:cxn ang="T68">
                          <a:pos x="T20" y="T21"/>
                        </a:cxn>
                        <a:cxn ang="T69">
                          <a:pos x="T22" y="T23"/>
                        </a:cxn>
                        <a:cxn ang="T70">
                          <a:pos x="T24" y="T25"/>
                        </a:cxn>
                        <a:cxn ang="T71">
                          <a:pos x="T26" y="T27"/>
                        </a:cxn>
                        <a:cxn ang="T72">
                          <a:pos x="T28" y="T29"/>
                        </a:cxn>
                        <a:cxn ang="T73">
                          <a:pos x="T30" y="T31"/>
                        </a:cxn>
                        <a:cxn ang="T74">
                          <a:pos x="T32" y="T33"/>
                        </a:cxn>
                        <a:cxn ang="T75">
                          <a:pos x="T34" y="T35"/>
                        </a:cxn>
                        <a:cxn ang="T76">
                          <a:pos x="T36" y="T37"/>
                        </a:cxn>
                        <a:cxn ang="T77">
                          <a:pos x="T38" y="T39"/>
                        </a:cxn>
                        <a:cxn ang="T78">
                          <a:pos x="T40" y="T41"/>
                        </a:cxn>
                        <a:cxn ang="T79">
                          <a:pos x="T42" y="T43"/>
                        </a:cxn>
                        <a:cxn ang="T80">
                          <a:pos x="T44" y="T45"/>
                        </a:cxn>
                        <a:cxn ang="T81">
                          <a:pos x="T46" y="T47"/>
                        </a:cxn>
                        <a:cxn ang="T82">
                          <a:pos x="T48" y="T49"/>
                        </a:cxn>
                        <a:cxn ang="T83">
                          <a:pos x="T50" y="T51"/>
                        </a:cxn>
                        <a:cxn ang="T84">
                          <a:pos x="T52" y="T53"/>
                        </a:cxn>
                        <a:cxn ang="T85">
                          <a:pos x="T54" y="T55"/>
                        </a:cxn>
                        <a:cxn ang="T86">
                          <a:pos x="T56" y="T57"/>
                        </a:cxn>
                      </a:cxnLst>
                      <a:rect l="T87" t="T88" r="T89" b="T90"/>
                      <a:pathLst>
                        <a:path w="500" h="445">
                          <a:moveTo>
                            <a:pt x="10" y="249"/>
                          </a:moveTo>
                          <a:cubicBezTo>
                            <a:pt x="5" y="242"/>
                            <a:pt x="3" y="236"/>
                            <a:pt x="0" y="228"/>
                          </a:cubicBezTo>
                          <a:cubicBezTo>
                            <a:pt x="4" y="194"/>
                            <a:pt x="1" y="162"/>
                            <a:pt x="24" y="136"/>
                          </a:cubicBezTo>
                          <a:cubicBezTo>
                            <a:pt x="25" y="134"/>
                            <a:pt x="26" y="131"/>
                            <a:pt x="27" y="129"/>
                          </a:cubicBezTo>
                          <a:cubicBezTo>
                            <a:pt x="28" y="123"/>
                            <a:pt x="27" y="117"/>
                            <a:pt x="29" y="112"/>
                          </a:cubicBezTo>
                          <a:cubicBezTo>
                            <a:pt x="31" y="104"/>
                            <a:pt x="63" y="77"/>
                            <a:pt x="70" y="67"/>
                          </a:cubicBezTo>
                          <a:cubicBezTo>
                            <a:pt x="74" y="53"/>
                            <a:pt x="89" y="50"/>
                            <a:pt x="101" y="45"/>
                          </a:cubicBezTo>
                          <a:cubicBezTo>
                            <a:pt x="106" y="28"/>
                            <a:pt x="120" y="30"/>
                            <a:pt x="135" y="26"/>
                          </a:cubicBezTo>
                          <a:cubicBezTo>
                            <a:pt x="150" y="15"/>
                            <a:pt x="160" y="7"/>
                            <a:pt x="178" y="2"/>
                          </a:cubicBezTo>
                          <a:cubicBezTo>
                            <a:pt x="408" y="4"/>
                            <a:pt x="304" y="0"/>
                            <a:pt x="399" y="16"/>
                          </a:cubicBezTo>
                          <a:cubicBezTo>
                            <a:pt x="414" y="27"/>
                            <a:pt x="415" y="44"/>
                            <a:pt x="425" y="57"/>
                          </a:cubicBezTo>
                          <a:cubicBezTo>
                            <a:pt x="430" y="63"/>
                            <a:pt x="440" y="65"/>
                            <a:pt x="447" y="67"/>
                          </a:cubicBezTo>
                          <a:cubicBezTo>
                            <a:pt x="452" y="76"/>
                            <a:pt x="458" y="75"/>
                            <a:pt x="466" y="81"/>
                          </a:cubicBezTo>
                          <a:cubicBezTo>
                            <a:pt x="470" y="97"/>
                            <a:pt x="473" y="110"/>
                            <a:pt x="485" y="122"/>
                          </a:cubicBezTo>
                          <a:cubicBezTo>
                            <a:pt x="499" y="169"/>
                            <a:pt x="500" y="225"/>
                            <a:pt x="480" y="271"/>
                          </a:cubicBezTo>
                          <a:cubicBezTo>
                            <a:pt x="478" y="286"/>
                            <a:pt x="479" y="290"/>
                            <a:pt x="466" y="297"/>
                          </a:cubicBezTo>
                          <a:cubicBezTo>
                            <a:pt x="459" y="307"/>
                            <a:pt x="453" y="321"/>
                            <a:pt x="447" y="333"/>
                          </a:cubicBezTo>
                          <a:cubicBezTo>
                            <a:pt x="445" y="338"/>
                            <a:pt x="446" y="344"/>
                            <a:pt x="442" y="348"/>
                          </a:cubicBezTo>
                          <a:cubicBezTo>
                            <a:pt x="438" y="352"/>
                            <a:pt x="427" y="357"/>
                            <a:pt x="427" y="357"/>
                          </a:cubicBezTo>
                          <a:cubicBezTo>
                            <a:pt x="419" y="370"/>
                            <a:pt x="425" y="362"/>
                            <a:pt x="408" y="379"/>
                          </a:cubicBezTo>
                          <a:cubicBezTo>
                            <a:pt x="406" y="381"/>
                            <a:pt x="401" y="386"/>
                            <a:pt x="401" y="386"/>
                          </a:cubicBezTo>
                          <a:cubicBezTo>
                            <a:pt x="397" y="400"/>
                            <a:pt x="389" y="401"/>
                            <a:pt x="379" y="410"/>
                          </a:cubicBezTo>
                          <a:cubicBezTo>
                            <a:pt x="348" y="437"/>
                            <a:pt x="369" y="428"/>
                            <a:pt x="307" y="432"/>
                          </a:cubicBezTo>
                          <a:cubicBezTo>
                            <a:pt x="261" y="445"/>
                            <a:pt x="209" y="443"/>
                            <a:pt x="163" y="429"/>
                          </a:cubicBezTo>
                          <a:cubicBezTo>
                            <a:pt x="156" y="424"/>
                            <a:pt x="149" y="423"/>
                            <a:pt x="142" y="417"/>
                          </a:cubicBezTo>
                          <a:cubicBezTo>
                            <a:pt x="125" y="403"/>
                            <a:pt x="112" y="389"/>
                            <a:pt x="91" y="384"/>
                          </a:cubicBezTo>
                          <a:cubicBezTo>
                            <a:pt x="86" y="374"/>
                            <a:pt x="79" y="373"/>
                            <a:pt x="72" y="364"/>
                          </a:cubicBezTo>
                          <a:cubicBezTo>
                            <a:pt x="56" y="343"/>
                            <a:pt x="49" y="320"/>
                            <a:pt x="27" y="304"/>
                          </a:cubicBezTo>
                          <a:cubicBezTo>
                            <a:pt x="18" y="282"/>
                            <a:pt x="10" y="275"/>
                            <a:pt x="10" y="249"/>
                          </a:cubicBezTo>
                          <a:close/>
                        </a:path>
                      </a:pathLst>
                    </a:custGeom>
                    <a:solidFill>
                      <a:srgbClr val="BFBFBF"/>
                    </a:solidFill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 dirty="0"/>
                    </a:p>
                  </p:txBody>
                </p:sp>
              </p:grpSp>
              <p:sp>
                <p:nvSpPr>
                  <p:cNvPr id="125" name="5-Point Star 124"/>
                  <p:cNvSpPr/>
                  <p:nvPr/>
                </p:nvSpPr>
                <p:spPr>
                  <a:xfrm>
                    <a:off x="3436301" y="3364979"/>
                    <a:ext cx="201217" cy="201217"/>
                  </a:xfrm>
                  <a:prstGeom prst="star5">
                    <a:avLst/>
                  </a:prstGeom>
                  <a:solidFill>
                    <a:srgbClr val="FF00FF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22" name="Group 613"/>
                <p:cNvGrpSpPr/>
                <p:nvPr/>
              </p:nvGrpSpPr>
              <p:grpSpPr>
                <a:xfrm>
                  <a:off x="5025888" y="5538714"/>
                  <a:ext cx="987288" cy="903975"/>
                  <a:chOff x="3171214" y="2912992"/>
                  <a:chExt cx="987288" cy="903975"/>
                </a:xfrm>
              </p:grpSpPr>
              <p:grpSp>
                <p:nvGrpSpPr>
                  <p:cNvPr id="120" name="Group 193"/>
                  <p:cNvGrpSpPr>
                    <a:grpSpLocks/>
                  </p:cNvGrpSpPr>
                  <p:nvPr/>
                </p:nvGrpSpPr>
                <p:grpSpPr bwMode="auto">
                  <a:xfrm>
                    <a:off x="3171214" y="2912992"/>
                    <a:ext cx="987288" cy="903975"/>
                    <a:chOff x="311" y="500"/>
                    <a:chExt cx="474" cy="434"/>
                  </a:xfrm>
                  <a:effectLst>
                    <a:outerShdw blurRad="63500" sx="102000" sy="102000" algn="ctr" rotWithShape="0">
                      <a:prstClr val="black">
                        <a:alpha val="40000"/>
                      </a:prstClr>
                    </a:outerShdw>
                  </a:effectLst>
                </p:grpSpPr>
                <p:sp>
                  <p:nvSpPr>
                    <p:cNvPr id="122" name="Freeform 186"/>
                    <p:cNvSpPr>
                      <a:spLocks/>
                    </p:cNvSpPr>
                    <p:nvPr/>
                  </p:nvSpPr>
                  <p:spPr bwMode="auto">
                    <a:xfrm>
                      <a:off x="311" y="500"/>
                      <a:ext cx="474" cy="434"/>
                    </a:xfrm>
                    <a:custGeom>
                      <a:avLst/>
                      <a:gdLst>
                        <a:gd name="T0" fmla="*/ 94 w 1363"/>
                        <a:gd name="T1" fmla="*/ 401 h 1220"/>
                        <a:gd name="T2" fmla="*/ 74 w 1363"/>
                        <a:gd name="T3" fmla="*/ 384 h 1220"/>
                        <a:gd name="T4" fmla="*/ 61 w 1363"/>
                        <a:gd name="T5" fmla="*/ 371 h 1220"/>
                        <a:gd name="T6" fmla="*/ 50 w 1363"/>
                        <a:gd name="T7" fmla="*/ 355 h 1220"/>
                        <a:gd name="T8" fmla="*/ 45 w 1363"/>
                        <a:gd name="T9" fmla="*/ 345 h 1220"/>
                        <a:gd name="T10" fmla="*/ 35 w 1363"/>
                        <a:gd name="T11" fmla="*/ 334 h 1220"/>
                        <a:gd name="T12" fmla="*/ 30 w 1363"/>
                        <a:gd name="T13" fmla="*/ 323 h 1220"/>
                        <a:gd name="T14" fmla="*/ 19 w 1363"/>
                        <a:gd name="T15" fmla="*/ 302 h 1220"/>
                        <a:gd name="T16" fmla="*/ 14 w 1363"/>
                        <a:gd name="T17" fmla="*/ 277 h 1220"/>
                        <a:gd name="T18" fmla="*/ 8 w 1363"/>
                        <a:gd name="T19" fmla="*/ 256 h 1220"/>
                        <a:gd name="T20" fmla="*/ 16 w 1363"/>
                        <a:gd name="T21" fmla="*/ 166 h 1220"/>
                        <a:gd name="T22" fmla="*/ 21 w 1363"/>
                        <a:gd name="T23" fmla="*/ 157 h 1220"/>
                        <a:gd name="T24" fmla="*/ 31 w 1363"/>
                        <a:gd name="T25" fmla="*/ 123 h 1220"/>
                        <a:gd name="T26" fmla="*/ 38 w 1363"/>
                        <a:gd name="T27" fmla="*/ 110 h 1220"/>
                        <a:gd name="T28" fmla="*/ 41 w 1363"/>
                        <a:gd name="T29" fmla="*/ 95 h 1220"/>
                        <a:gd name="T30" fmla="*/ 53 w 1363"/>
                        <a:gd name="T31" fmla="*/ 82 h 1220"/>
                        <a:gd name="T32" fmla="*/ 64 w 1363"/>
                        <a:gd name="T33" fmla="*/ 72 h 1220"/>
                        <a:gd name="T34" fmla="*/ 67 w 1363"/>
                        <a:gd name="T35" fmla="*/ 70 h 1220"/>
                        <a:gd name="T36" fmla="*/ 69 w 1363"/>
                        <a:gd name="T37" fmla="*/ 66 h 1220"/>
                        <a:gd name="T38" fmla="*/ 78 w 1363"/>
                        <a:gd name="T39" fmla="*/ 60 h 1220"/>
                        <a:gd name="T40" fmla="*/ 89 w 1363"/>
                        <a:gd name="T41" fmla="*/ 51 h 1220"/>
                        <a:gd name="T42" fmla="*/ 98 w 1363"/>
                        <a:gd name="T43" fmla="*/ 44 h 1220"/>
                        <a:gd name="T44" fmla="*/ 118 w 1363"/>
                        <a:gd name="T45" fmla="*/ 30 h 1220"/>
                        <a:gd name="T46" fmla="*/ 140 w 1363"/>
                        <a:gd name="T47" fmla="*/ 18 h 1220"/>
                        <a:gd name="T48" fmla="*/ 214 w 1363"/>
                        <a:gd name="T49" fmla="*/ 5 h 1220"/>
                        <a:gd name="T50" fmla="*/ 317 w 1363"/>
                        <a:gd name="T51" fmla="*/ 7 h 1220"/>
                        <a:gd name="T52" fmla="*/ 366 w 1363"/>
                        <a:gd name="T53" fmla="*/ 11 h 1220"/>
                        <a:gd name="T54" fmla="*/ 378 w 1363"/>
                        <a:gd name="T55" fmla="*/ 15 h 1220"/>
                        <a:gd name="T56" fmla="*/ 389 w 1363"/>
                        <a:gd name="T57" fmla="*/ 21 h 1220"/>
                        <a:gd name="T58" fmla="*/ 398 w 1363"/>
                        <a:gd name="T59" fmla="*/ 24 h 1220"/>
                        <a:gd name="T60" fmla="*/ 411 w 1363"/>
                        <a:gd name="T61" fmla="*/ 32 h 1220"/>
                        <a:gd name="T62" fmla="*/ 417 w 1363"/>
                        <a:gd name="T63" fmla="*/ 41 h 1220"/>
                        <a:gd name="T64" fmla="*/ 440 w 1363"/>
                        <a:gd name="T65" fmla="*/ 49 h 1220"/>
                        <a:gd name="T66" fmla="*/ 446 w 1363"/>
                        <a:gd name="T67" fmla="*/ 65 h 1220"/>
                        <a:gd name="T68" fmla="*/ 458 w 1363"/>
                        <a:gd name="T69" fmla="*/ 73 h 1220"/>
                        <a:gd name="T70" fmla="*/ 466 w 1363"/>
                        <a:gd name="T71" fmla="*/ 128 h 1220"/>
                        <a:gd name="T72" fmla="*/ 469 w 1363"/>
                        <a:gd name="T73" fmla="*/ 162 h 1220"/>
                        <a:gd name="T74" fmla="*/ 473 w 1363"/>
                        <a:gd name="T75" fmla="*/ 185 h 1220"/>
                        <a:gd name="T76" fmla="*/ 468 w 1363"/>
                        <a:gd name="T77" fmla="*/ 210 h 1220"/>
                        <a:gd name="T78" fmla="*/ 467 w 1363"/>
                        <a:gd name="T79" fmla="*/ 252 h 1220"/>
                        <a:gd name="T80" fmla="*/ 457 w 1363"/>
                        <a:gd name="T81" fmla="*/ 297 h 1220"/>
                        <a:gd name="T82" fmla="*/ 444 w 1363"/>
                        <a:gd name="T83" fmla="*/ 314 h 1220"/>
                        <a:gd name="T84" fmla="*/ 436 w 1363"/>
                        <a:gd name="T85" fmla="*/ 339 h 1220"/>
                        <a:gd name="T86" fmla="*/ 431 w 1363"/>
                        <a:gd name="T87" fmla="*/ 349 h 1220"/>
                        <a:gd name="T88" fmla="*/ 403 w 1363"/>
                        <a:gd name="T89" fmla="*/ 385 h 1220"/>
                        <a:gd name="T90" fmla="*/ 391 w 1363"/>
                        <a:gd name="T91" fmla="*/ 397 h 1220"/>
                        <a:gd name="T92" fmla="*/ 369 w 1363"/>
                        <a:gd name="T93" fmla="*/ 411 h 1220"/>
                        <a:gd name="T94" fmla="*/ 328 w 1363"/>
                        <a:gd name="T95" fmla="*/ 424 h 1220"/>
                        <a:gd name="T96" fmla="*/ 320 w 1363"/>
                        <a:gd name="T97" fmla="*/ 425 h 1220"/>
                        <a:gd name="T98" fmla="*/ 314 w 1363"/>
                        <a:gd name="T99" fmla="*/ 429 h 1220"/>
                        <a:gd name="T100" fmla="*/ 281 w 1363"/>
                        <a:gd name="T101" fmla="*/ 430 h 1220"/>
                        <a:gd name="T102" fmla="*/ 263 w 1363"/>
                        <a:gd name="T103" fmla="*/ 434 h 1220"/>
                        <a:gd name="T104" fmla="*/ 164 w 1363"/>
                        <a:gd name="T105" fmla="*/ 433 h 1220"/>
                        <a:gd name="T106" fmla="*/ 111 w 1363"/>
                        <a:gd name="T107" fmla="*/ 412 h 1220"/>
                        <a:gd name="T108" fmla="*/ 94 w 1363"/>
                        <a:gd name="T109" fmla="*/ 403 h 1220"/>
                        <a:gd name="T110" fmla="*/ 94 w 1363"/>
                        <a:gd name="T111" fmla="*/ 401 h 1220"/>
                        <a:gd name="T112" fmla="*/ 0 60000 65536"/>
                        <a:gd name="T113" fmla="*/ 0 60000 65536"/>
                        <a:gd name="T114" fmla="*/ 0 60000 65536"/>
                        <a:gd name="T115" fmla="*/ 0 60000 65536"/>
                        <a:gd name="T116" fmla="*/ 0 60000 65536"/>
                        <a:gd name="T117" fmla="*/ 0 60000 65536"/>
                        <a:gd name="T118" fmla="*/ 0 60000 65536"/>
                        <a:gd name="T119" fmla="*/ 0 60000 65536"/>
                        <a:gd name="T120" fmla="*/ 0 60000 65536"/>
                        <a:gd name="T121" fmla="*/ 0 60000 65536"/>
                        <a:gd name="T122" fmla="*/ 0 60000 65536"/>
                        <a:gd name="T123" fmla="*/ 0 60000 65536"/>
                        <a:gd name="T124" fmla="*/ 0 60000 65536"/>
                        <a:gd name="T125" fmla="*/ 0 60000 65536"/>
                        <a:gd name="T126" fmla="*/ 0 60000 65536"/>
                        <a:gd name="T127" fmla="*/ 0 60000 65536"/>
                        <a:gd name="T128" fmla="*/ 0 60000 65536"/>
                        <a:gd name="T129" fmla="*/ 0 60000 65536"/>
                        <a:gd name="T130" fmla="*/ 0 60000 65536"/>
                        <a:gd name="T131" fmla="*/ 0 60000 65536"/>
                        <a:gd name="T132" fmla="*/ 0 60000 65536"/>
                        <a:gd name="T133" fmla="*/ 0 60000 65536"/>
                        <a:gd name="T134" fmla="*/ 0 60000 65536"/>
                        <a:gd name="T135" fmla="*/ 0 60000 65536"/>
                        <a:gd name="T136" fmla="*/ 0 60000 65536"/>
                        <a:gd name="T137" fmla="*/ 0 60000 65536"/>
                        <a:gd name="T138" fmla="*/ 0 60000 65536"/>
                        <a:gd name="T139" fmla="*/ 0 60000 65536"/>
                        <a:gd name="T140" fmla="*/ 0 60000 65536"/>
                        <a:gd name="T141" fmla="*/ 0 60000 65536"/>
                        <a:gd name="T142" fmla="*/ 0 60000 65536"/>
                        <a:gd name="T143" fmla="*/ 0 60000 65536"/>
                        <a:gd name="T144" fmla="*/ 0 60000 65536"/>
                        <a:gd name="T145" fmla="*/ 0 60000 65536"/>
                        <a:gd name="T146" fmla="*/ 0 60000 65536"/>
                        <a:gd name="T147" fmla="*/ 0 60000 65536"/>
                        <a:gd name="T148" fmla="*/ 0 60000 65536"/>
                        <a:gd name="T149" fmla="*/ 0 60000 65536"/>
                        <a:gd name="T150" fmla="*/ 0 60000 65536"/>
                        <a:gd name="T151" fmla="*/ 0 60000 65536"/>
                        <a:gd name="T152" fmla="*/ 0 60000 65536"/>
                        <a:gd name="T153" fmla="*/ 0 60000 65536"/>
                        <a:gd name="T154" fmla="*/ 0 60000 65536"/>
                        <a:gd name="T155" fmla="*/ 0 60000 65536"/>
                        <a:gd name="T156" fmla="*/ 0 60000 65536"/>
                        <a:gd name="T157" fmla="*/ 0 60000 65536"/>
                        <a:gd name="T158" fmla="*/ 0 60000 65536"/>
                        <a:gd name="T159" fmla="*/ 0 60000 65536"/>
                        <a:gd name="T160" fmla="*/ 0 60000 65536"/>
                        <a:gd name="T161" fmla="*/ 0 60000 65536"/>
                        <a:gd name="T162" fmla="*/ 0 60000 65536"/>
                        <a:gd name="T163" fmla="*/ 0 60000 65536"/>
                        <a:gd name="T164" fmla="*/ 0 60000 65536"/>
                        <a:gd name="T165" fmla="*/ 0 60000 65536"/>
                        <a:gd name="T166" fmla="*/ 0 60000 65536"/>
                        <a:gd name="T167" fmla="*/ 0 60000 65536"/>
                        <a:gd name="T168" fmla="*/ 0 w 1363"/>
                        <a:gd name="T169" fmla="*/ 0 h 1220"/>
                        <a:gd name="T170" fmla="*/ 1363 w 1363"/>
                        <a:gd name="T171" fmla="*/ 1220 h 1220"/>
                      </a:gdLst>
                      <a:ahLst/>
                      <a:cxnLst>
                        <a:cxn ang="T112">
                          <a:pos x="T0" y="T1"/>
                        </a:cxn>
                        <a:cxn ang="T113">
                          <a:pos x="T2" y="T3"/>
                        </a:cxn>
                        <a:cxn ang="T114">
                          <a:pos x="T4" y="T5"/>
                        </a:cxn>
                        <a:cxn ang="T115">
                          <a:pos x="T6" y="T7"/>
                        </a:cxn>
                        <a:cxn ang="T116">
                          <a:pos x="T8" y="T9"/>
                        </a:cxn>
                        <a:cxn ang="T117">
                          <a:pos x="T10" y="T11"/>
                        </a:cxn>
                        <a:cxn ang="T118">
                          <a:pos x="T12" y="T13"/>
                        </a:cxn>
                        <a:cxn ang="T119">
                          <a:pos x="T14" y="T15"/>
                        </a:cxn>
                        <a:cxn ang="T120">
                          <a:pos x="T16" y="T17"/>
                        </a:cxn>
                        <a:cxn ang="T121">
                          <a:pos x="T18" y="T19"/>
                        </a:cxn>
                        <a:cxn ang="T122">
                          <a:pos x="T20" y="T21"/>
                        </a:cxn>
                        <a:cxn ang="T123">
                          <a:pos x="T22" y="T23"/>
                        </a:cxn>
                        <a:cxn ang="T124">
                          <a:pos x="T24" y="T25"/>
                        </a:cxn>
                        <a:cxn ang="T125">
                          <a:pos x="T26" y="T27"/>
                        </a:cxn>
                        <a:cxn ang="T126">
                          <a:pos x="T28" y="T29"/>
                        </a:cxn>
                        <a:cxn ang="T127">
                          <a:pos x="T30" y="T31"/>
                        </a:cxn>
                        <a:cxn ang="T128">
                          <a:pos x="T32" y="T33"/>
                        </a:cxn>
                        <a:cxn ang="T129">
                          <a:pos x="T34" y="T35"/>
                        </a:cxn>
                        <a:cxn ang="T130">
                          <a:pos x="T36" y="T37"/>
                        </a:cxn>
                        <a:cxn ang="T131">
                          <a:pos x="T38" y="T39"/>
                        </a:cxn>
                        <a:cxn ang="T132">
                          <a:pos x="T40" y="T41"/>
                        </a:cxn>
                        <a:cxn ang="T133">
                          <a:pos x="T42" y="T43"/>
                        </a:cxn>
                        <a:cxn ang="T134">
                          <a:pos x="T44" y="T45"/>
                        </a:cxn>
                        <a:cxn ang="T135">
                          <a:pos x="T46" y="T47"/>
                        </a:cxn>
                        <a:cxn ang="T136">
                          <a:pos x="T48" y="T49"/>
                        </a:cxn>
                        <a:cxn ang="T137">
                          <a:pos x="T50" y="T51"/>
                        </a:cxn>
                        <a:cxn ang="T138">
                          <a:pos x="T52" y="T53"/>
                        </a:cxn>
                        <a:cxn ang="T139">
                          <a:pos x="T54" y="T55"/>
                        </a:cxn>
                        <a:cxn ang="T140">
                          <a:pos x="T56" y="T57"/>
                        </a:cxn>
                        <a:cxn ang="T141">
                          <a:pos x="T58" y="T59"/>
                        </a:cxn>
                        <a:cxn ang="T142">
                          <a:pos x="T60" y="T61"/>
                        </a:cxn>
                        <a:cxn ang="T143">
                          <a:pos x="T62" y="T63"/>
                        </a:cxn>
                        <a:cxn ang="T144">
                          <a:pos x="T64" y="T65"/>
                        </a:cxn>
                        <a:cxn ang="T145">
                          <a:pos x="T66" y="T67"/>
                        </a:cxn>
                        <a:cxn ang="T146">
                          <a:pos x="T68" y="T69"/>
                        </a:cxn>
                        <a:cxn ang="T147">
                          <a:pos x="T70" y="T71"/>
                        </a:cxn>
                        <a:cxn ang="T148">
                          <a:pos x="T72" y="T73"/>
                        </a:cxn>
                        <a:cxn ang="T149">
                          <a:pos x="T74" y="T75"/>
                        </a:cxn>
                        <a:cxn ang="T150">
                          <a:pos x="T76" y="T77"/>
                        </a:cxn>
                        <a:cxn ang="T151">
                          <a:pos x="T78" y="T79"/>
                        </a:cxn>
                        <a:cxn ang="T152">
                          <a:pos x="T80" y="T81"/>
                        </a:cxn>
                        <a:cxn ang="T153">
                          <a:pos x="T82" y="T83"/>
                        </a:cxn>
                        <a:cxn ang="T154">
                          <a:pos x="T84" y="T85"/>
                        </a:cxn>
                        <a:cxn ang="T155">
                          <a:pos x="T86" y="T87"/>
                        </a:cxn>
                        <a:cxn ang="T156">
                          <a:pos x="T88" y="T89"/>
                        </a:cxn>
                        <a:cxn ang="T157">
                          <a:pos x="T90" y="T91"/>
                        </a:cxn>
                        <a:cxn ang="T158">
                          <a:pos x="T92" y="T93"/>
                        </a:cxn>
                        <a:cxn ang="T159">
                          <a:pos x="T94" y="T95"/>
                        </a:cxn>
                        <a:cxn ang="T160">
                          <a:pos x="T96" y="T97"/>
                        </a:cxn>
                        <a:cxn ang="T161">
                          <a:pos x="T98" y="T99"/>
                        </a:cxn>
                        <a:cxn ang="T162">
                          <a:pos x="T100" y="T101"/>
                        </a:cxn>
                        <a:cxn ang="T163">
                          <a:pos x="T102" y="T103"/>
                        </a:cxn>
                        <a:cxn ang="T164">
                          <a:pos x="T104" y="T105"/>
                        </a:cxn>
                        <a:cxn ang="T165">
                          <a:pos x="T106" y="T107"/>
                        </a:cxn>
                        <a:cxn ang="T166">
                          <a:pos x="T108" y="T109"/>
                        </a:cxn>
                        <a:cxn ang="T167">
                          <a:pos x="T110" y="T111"/>
                        </a:cxn>
                      </a:cxnLst>
                      <a:rect l="T168" t="T169" r="T170" b="T171"/>
                      <a:pathLst>
                        <a:path w="1363" h="1220">
                          <a:moveTo>
                            <a:pt x="269" y="1127"/>
                          </a:moveTo>
                          <a:cubicBezTo>
                            <a:pt x="252" y="1110"/>
                            <a:pt x="231" y="1096"/>
                            <a:pt x="214" y="1079"/>
                          </a:cubicBezTo>
                          <a:cubicBezTo>
                            <a:pt x="201" y="1066"/>
                            <a:pt x="192" y="1055"/>
                            <a:pt x="176" y="1044"/>
                          </a:cubicBezTo>
                          <a:cubicBezTo>
                            <a:pt x="166" y="1030"/>
                            <a:pt x="158" y="1008"/>
                            <a:pt x="144" y="999"/>
                          </a:cubicBezTo>
                          <a:cubicBezTo>
                            <a:pt x="140" y="986"/>
                            <a:pt x="137" y="980"/>
                            <a:pt x="128" y="970"/>
                          </a:cubicBezTo>
                          <a:cubicBezTo>
                            <a:pt x="124" y="955"/>
                            <a:pt x="112" y="950"/>
                            <a:pt x="102" y="938"/>
                          </a:cubicBezTo>
                          <a:cubicBezTo>
                            <a:pt x="95" y="929"/>
                            <a:pt x="93" y="918"/>
                            <a:pt x="86" y="909"/>
                          </a:cubicBezTo>
                          <a:cubicBezTo>
                            <a:pt x="79" y="887"/>
                            <a:pt x="61" y="871"/>
                            <a:pt x="54" y="848"/>
                          </a:cubicBezTo>
                          <a:cubicBezTo>
                            <a:pt x="53" y="825"/>
                            <a:pt x="60" y="795"/>
                            <a:pt x="41" y="778"/>
                          </a:cubicBezTo>
                          <a:cubicBezTo>
                            <a:pt x="35" y="759"/>
                            <a:pt x="28" y="739"/>
                            <a:pt x="22" y="720"/>
                          </a:cubicBezTo>
                          <a:cubicBezTo>
                            <a:pt x="23" y="680"/>
                            <a:pt x="0" y="525"/>
                            <a:pt x="45" y="468"/>
                          </a:cubicBezTo>
                          <a:cubicBezTo>
                            <a:pt x="48" y="454"/>
                            <a:pt x="51" y="451"/>
                            <a:pt x="61" y="442"/>
                          </a:cubicBezTo>
                          <a:cubicBezTo>
                            <a:pt x="66" y="418"/>
                            <a:pt x="59" y="356"/>
                            <a:pt x="89" y="346"/>
                          </a:cubicBezTo>
                          <a:cubicBezTo>
                            <a:pt x="98" y="333"/>
                            <a:pt x="98" y="318"/>
                            <a:pt x="109" y="308"/>
                          </a:cubicBezTo>
                          <a:cubicBezTo>
                            <a:pt x="113" y="294"/>
                            <a:pt x="113" y="279"/>
                            <a:pt x="118" y="266"/>
                          </a:cubicBezTo>
                          <a:cubicBezTo>
                            <a:pt x="121" y="259"/>
                            <a:pt x="146" y="236"/>
                            <a:pt x="153" y="231"/>
                          </a:cubicBezTo>
                          <a:cubicBezTo>
                            <a:pt x="159" y="215"/>
                            <a:pt x="173" y="212"/>
                            <a:pt x="185" y="202"/>
                          </a:cubicBezTo>
                          <a:cubicBezTo>
                            <a:pt x="187" y="200"/>
                            <a:pt x="190" y="198"/>
                            <a:pt x="192" y="196"/>
                          </a:cubicBezTo>
                          <a:cubicBezTo>
                            <a:pt x="194" y="193"/>
                            <a:pt x="195" y="189"/>
                            <a:pt x="198" y="186"/>
                          </a:cubicBezTo>
                          <a:cubicBezTo>
                            <a:pt x="206" y="178"/>
                            <a:pt x="217" y="179"/>
                            <a:pt x="224" y="170"/>
                          </a:cubicBezTo>
                          <a:cubicBezTo>
                            <a:pt x="234" y="157"/>
                            <a:pt x="240" y="150"/>
                            <a:pt x="256" y="144"/>
                          </a:cubicBezTo>
                          <a:cubicBezTo>
                            <a:pt x="263" y="133"/>
                            <a:pt x="269" y="129"/>
                            <a:pt x="281" y="125"/>
                          </a:cubicBezTo>
                          <a:cubicBezTo>
                            <a:pt x="299" y="109"/>
                            <a:pt x="315" y="91"/>
                            <a:pt x="339" y="84"/>
                          </a:cubicBezTo>
                          <a:cubicBezTo>
                            <a:pt x="357" y="63"/>
                            <a:pt x="376" y="57"/>
                            <a:pt x="403" y="52"/>
                          </a:cubicBezTo>
                          <a:cubicBezTo>
                            <a:pt x="448" y="0"/>
                            <a:pt x="559" y="15"/>
                            <a:pt x="614" y="13"/>
                          </a:cubicBezTo>
                          <a:cubicBezTo>
                            <a:pt x="713" y="2"/>
                            <a:pt x="813" y="15"/>
                            <a:pt x="912" y="20"/>
                          </a:cubicBezTo>
                          <a:cubicBezTo>
                            <a:pt x="955" y="34"/>
                            <a:pt x="1013" y="31"/>
                            <a:pt x="1053" y="32"/>
                          </a:cubicBezTo>
                          <a:cubicBezTo>
                            <a:pt x="1064" y="37"/>
                            <a:pt x="1076" y="38"/>
                            <a:pt x="1088" y="42"/>
                          </a:cubicBezTo>
                          <a:cubicBezTo>
                            <a:pt x="1098" y="49"/>
                            <a:pt x="1108" y="54"/>
                            <a:pt x="1120" y="58"/>
                          </a:cubicBezTo>
                          <a:cubicBezTo>
                            <a:pt x="1144" y="74"/>
                            <a:pt x="1110" y="53"/>
                            <a:pt x="1145" y="68"/>
                          </a:cubicBezTo>
                          <a:cubicBezTo>
                            <a:pt x="1158" y="74"/>
                            <a:pt x="1167" y="86"/>
                            <a:pt x="1181" y="90"/>
                          </a:cubicBezTo>
                          <a:cubicBezTo>
                            <a:pt x="1193" y="98"/>
                            <a:pt x="1190" y="106"/>
                            <a:pt x="1200" y="116"/>
                          </a:cubicBezTo>
                          <a:cubicBezTo>
                            <a:pt x="1214" y="130"/>
                            <a:pt x="1246" y="133"/>
                            <a:pt x="1264" y="138"/>
                          </a:cubicBezTo>
                          <a:cubicBezTo>
                            <a:pt x="1274" y="155"/>
                            <a:pt x="1262" y="177"/>
                            <a:pt x="1283" y="183"/>
                          </a:cubicBezTo>
                          <a:cubicBezTo>
                            <a:pt x="1291" y="195"/>
                            <a:pt x="1304" y="200"/>
                            <a:pt x="1318" y="205"/>
                          </a:cubicBezTo>
                          <a:cubicBezTo>
                            <a:pt x="1319" y="236"/>
                            <a:pt x="1313" y="331"/>
                            <a:pt x="1341" y="359"/>
                          </a:cubicBezTo>
                          <a:cubicBezTo>
                            <a:pt x="1351" y="390"/>
                            <a:pt x="1341" y="424"/>
                            <a:pt x="1350" y="455"/>
                          </a:cubicBezTo>
                          <a:cubicBezTo>
                            <a:pt x="1353" y="476"/>
                            <a:pt x="1356" y="498"/>
                            <a:pt x="1360" y="519"/>
                          </a:cubicBezTo>
                          <a:cubicBezTo>
                            <a:pt x="1358" y="555"/>
                            <a:pt x="1363" y="565"/>
                            <a:pt x="1347" y="589"/>
                          </a:cubicBezTo>
                          <a:cubicBezTo>
                            <a:pt x="1344" y="635"/>
                            <a:pt x="1342" y="661"/>
                            <a:pt x="1344" y="708"/>
                          </a:cubicBezTo>
                          <a:cubicBezTo>
                            <a:pt x="1342" y="761"/>
                            <a:pt x="1358" y="806"/>
                            <a:pt x="1315" y="836"/>
                          </a:cubicBezTo>
                          <a:cubicBezTo>
                            <a:pt x="1304" y="853"/>
                            <a:pt x="1290" y="869"/>
                            <a:pt x="1277" y="884"/>
                          </a:cubicBezTo>
                          <a:cubicBezTo>
                            <a:pt x="1273" y="908"/>
                            <a:pt x="1268" y="934"/>
                            <a:pt x="1254" y="954"/>
                          </a:cubicBezTo>
                          <a:cubicBezTo>
                            <a:pt x="1251" y="965"/>
                            <a:pt x="1246" y="972"/>
                            <a:pt x="1238" y="980"/>
                          </a:cubicBezTo>
                          <a:cubicBezTo>
                            <a:pt x="1225" y="1020"/>
                            <a:pt x="1189" y="1055"/>
                            <a:pt x="1158" y="1082"/>
                          </a:cubicBezTo>
                          <a:cubicBezTo>
                            <a:pt x="1150" y="1107"/>
                            <a:pt x="1147" y="1106"/>
                            <a:pt x="1123" y="1117"/>
                          </a:cubicBezTo>
                          <a:cubicBezTo>
                            <a:pt x="1108" y="1134"/>
                            <a:pt x="1083" y="1148"/>
                            <a:pt x="1062" y="1156"/>
                          </a:cubicBezTo>
                          <a:cubicBezTo>
                            <a:pt x="1036" y="1196"/>
                            <a:pt x="987" y="1189"/>
                            <a:pt x="944" y="1191"/>
                          </a:cubicBezTo>
                          <a:cubicBezTo>
                            <a:pt x="936" y="1192"/>
                            <a:pt x="928" y="1191"/>
                            <a:pt x="921" y="1194"/>
                          </a:cubicBezTo>
                          <a:cubicBezTo>
                            <a:pt x="914" y="1197"/>
                            <a:pt x="910" y="1207"/>
                            <a:pt x="902" y="1207"/>
                          </a:cubicBezTo>
                          <a:cubicBezTo>
                            <a:pt x="871" y="1208"/>
                            <a:pt x="840" y="1209"/>
                            <a:pt x="809" y="1210"/>
                          </a:cubicBezTo>
                          <a:cubicBezTo>
                            <a:pt x="790" y="1215"/>
                            <a:pt x="776" y="1217"/>
                            <a:pt x="755" y="1220"/>
                          </a:cubicBezTo>
                          <a:cubicBezTo>
                            <a:pt x="661" y="1219"/>
                            <a:pt x="567" y="1219"/>
                            <a:pt x="473" y="1216"/>
                          </a:cubicBezTo>
                          <a:cubicBezTo>
                            <a:pt x="417" y="1214"/>
                            <a:pt x="369" y="1175"/>
                            <a:pt x="320" y="1159"/>
                          </a:cubicBezTo>
                          <a:cubicBezTo>
                            <a:pt x="307" y="1146"/>
                            <a:pt x="277" y="1141"/>
                            <a:pt x="269" y="1133"/>
                          </a:cubicBezTo>
                          <a:cubicBezTo>
                            <a:pt x="268" y="1132"/>
                            <a:pt x="269" y="1129"/>
                            <a:pt x="269" y="1127"/>
                          </a:cubicBezTo>
                          <a:close/>
                        </a:path>
                      </a:pathLst>
                    </a:custGeom>
                    <a:solidFill>
                      <a:srgbClr val="FFC1C1"/>
                    </a:solidFill>
                    <a:ln w="19050">
                      <a:solidFill>
                        <a:srgbClr val="FF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 dirty="0"/>
                    </a:p>
                  </p:txBody>
                </p:sp>
                <p:sp>
                  <p:nvSpPr>
                    <p:cNvPr id="123" name="Freeform 187"/>
                    <p:cNvSpPr>
                      <a:spLocks/>
                    </p:cNvSpPr>
                    <p:nvPr/>
                  </p:nvSpPr>
                  <p:spPr bwMode="auto">
                    <a:xfrm>
                      <a:off x="363" y="603"/>
                      <a:ext cx="382" cy="310"/>
                    </a:xfrm>
                    <a:custGeom>
                      <a:avLst/>
                      <a:gdLst>
                        <a:gd name="T0" fmla="*/ 8 w 500"/>
                        <a:gd name="T1" fmla="*/ 173 h 445"/>
                        <a:gd name="T2" fmla="*/ 0 w 500"/>
                        <a:gd name="T3" fmla="*/ 159 h 445"/>
                        <a:gd name="T4" fmla="*/ 18 w 500"/>
                        <a:gd name="T5" fmla="*/ 95 h 445"/>
                        <a:gd name="T6" fmla="*/ 21 w 500"/>
                        <a:gd name="T7" fmla="*/ 90 h 445"/>
                        <a:gd name="T8" fmla="*/ 22 w 500"/>
                        <a:gd name="T9" fmla="*/ 78 h 445"/>
                        <a:gd name="T10" fmla="*/ 53 w 500"/>
                        <a:gd name="T11" fmla="*/ 47 h 445"/>
                        <a:gd name="T12" fmla="*/ 77 w 500"/>
                        <a:gd name="T13" fmla="*/ 31 h 445"/>
                        <a:gd name="T14" fmla="*/ 103 w 500"/>
                        <a:gd name="T15" fmla="*/ 18 h 445"/>
                        <a:gd name="T16" fmla="*/ 136 w 500"/>
                        <a:gd name="T17" fmla="*/ 1 h 445"/>
                        <a:gd name="T18" fmla="*/ 305 w 500"/>
                        <a:gd name="T19" fmla="*/ 11 h 445"/>
                        <a:gd name="T20" fmla="*/ 325 w 500"/>
                        <a:gd name="T21" fmla="*/ 40 h 445"/>
                        <a:gd name="T22" fmla="*/ 342 w 500"/>
                        <a:gd name="T23" fmla="*/ 47 h 445"/>
                        <a:gd name="T24" fmla="*/ 356 w 500"/>
                        <a:gd name="T25" fmla="*/ 56 h 445"/>
                        <a:gd name="T26" fmla="*/ 371 w 500"/>
                        <a:gd name="T27" fmla="*/ 85 h 445"/>
                        <a:gd name="T28" fmla="*/ 367 w 500"/>
                        <a:gd name="T29" fmla="*/ 189 h 445"/>
                        <a:gd name="T30" fmla="*/ 356 w 500"/>
                        <a:gd name="T31" fmla="*/ 207 h 445"/>
                        <a:gd name="T32" fmla="*/ 342 w 500"/>
                        <a:gd name="T33" fmla="*/ 232 h 445"/>
                        <a:gd name="T34" fmla="*/ 338 w 500"/>
                        <a:gd name="T35" fmla="*/ 242 h 445"/>
                        <a:gd name="T36" fmla="*/ 326 w 500"/>
                        <a:gd name="T37" fmla="*/ 249 h 445"/>
                        <a:gd name="T38" fmla="*/ 312 w 500"/>
                        <a:gd name="T39" fmla="*/ 264 h 445"/>
                        <a:gd name="T40" fmla="*/ 306 w 500"/>
                        <a:gd name="T41" fmla="*/ 269 h 445"/>
                        <a:gd name="T42" fmla="*/ 290 w 500"/>
                        <a:gd name="T43" fmla="*/ 286 h 445"/>
                        <a:gd name="T44" fmla="*/ 235 w 500"/>
                        <a:gd name="T45" fmla="*/ 301 h 445"/>
                        <a:gd name="T46" fmla="*/ 125 w 500"/>
                        <a:gd name="T47" fmla="*/ 299 h 445"/>
                        <a:gd name="T48" fmla="*/ 108 w 500"/>
                        <a:gd name="T49" fmla="*/ 290 h 445"/>
                        <a:gd name="T50" fmla="*/ 70 w 500"/>
                        <a:gd name="T51" fmla="*/ 268 h 445"/>
                        <a:gd name="T52" fmla="*/ 55 w 500"/>
                        <a:gd name="T53" fmla="*/ 254 h 445"/>
                        <a:gd name="T54" fmla="*/ 21 w 500"/>
                        <a:gd name="T55" fmla="*/ 212 h 445"/>
                        <a:gd name="T56" fmla="*/ 8 w 500"/>
                        <a:gd name="T57" fmla="*/ 173 h 445"/>
                        <a:gd name="T58" fmla="*/ 0 60000 65536"/>
                        <a:gd name="T59" fmla="*/ 0 60000 65536"/>
                        <a:gd name="T60" fmla="*/ 0 60000 65536"/>
                        <a:gd name="T61" fmla="*/ 0 60000 65536"/>
                        <a:gd name="T62" fmla="*/ 0 60000 65536"/>
                        <a:gd name="T63" fmla="*/ 0 60000 65536"/>
                        <a:gd name="T64" fmla="*/ 0 60000 65536"/>
                        <a:gd name="T65" fmla="*/ 0 60000 65536"/>
                        <a:gd name="T66" fmla="*/ 0 60000 65536"/>
                        <a:gd name="T67" fmla="*/ 0 60000 65536"/>
                        <a:gd name="T68" fmla="*/ 0 60000 65536"/>
                        <a:gd name="T69" fmla="*/ 0 60000 65536"/>
                        <a:gd name="T70" fmla="*/ 0 60000 65536"/>
                        <a:gd name="T71" fmla="*/ 0 60000 65536"/>
                        <a:gd name="T72" fmla="*/ 0 60000 65536"/>
                        <a:gd name="T73" fmla="*/ 0 60000 65536"/>
                        <a:gd name="T74" fmla="*/ 0 60000 65536"/>
                        <a:gd name="T75" fmla="*/ 0 60000 65536"/>
                        <a:gd name="T76" fmla="*/ 0 60000 65536"/>
                        <a:gd name="T77" fmla="*/ 0 60000 65536"/>
                        <a:gd name="T78" fmla="*/ 0 60000 65536"/>
                        <a:gd name="T79" fmla="*/ 0 60000 65536"/>
                        <a:gd name="T80" fmla="*/ 0 60000 65536"/>
                        <a:gd name="T81" fmla="*/ 0 60000 65536"/>
                        <a:gd name="T82" fmla="*/ 0 60000 65536"/>
                        <a:gd name="T83" fmla="*/ 0 60000 65536"/>
                        <a:gd name="T84" fmla="*/ 0 60000 65536"/>
                        <a:gd name="T85" fmla="*/ 0 60000 65536"/>
                        <a:gd name="T86" fmla="*/ 0 60000 65536"/>
                        <a:gd name="T87" fmla="*/ 0 w 500"/>
                        <a:gd name="T88" fmla="*/ 0 h 445"/>
                        <a:gd name="T89" fmla="*/ 500 w 500"/>
                        <a:gd name="T90" fmla="*/ 445 h 445"/>
                      </a:gdLst>
                      <a:ahLst/>
                      <a:cxnLst>
                        <a:cxn ang="T58">
                          <a:pos x="T0" y="T1"/>
                        </a:cxn>
                        <a:cxn ang="T59">
                          <a:pos x="T2" y="T3"/>
                        </a:cxn>
                        <a:cxn ang="T60">
                          <a:pos x="T4" y="T5"/>
                        </a:cxn>
                        <a:cxn ang="T61">
                          <a:pos x="T6" y="T7"/>
                        </a:cxn>
                        <a:cxn ang="T62">
                          <a:pos x="T8" y="T9"/>
                        </a:cxn>
                        <a:cxn ang="T63">
                          <a:pos x="T10" y="T11"/>
                        </a:cxn>
                        <a:cxn ang="T64">
                          <a:pos x="T12" y="T13"/>
                        </a:cxn>
                        <a:cxn ang="T65">
                          <a:pos x="T14" y="T15"/>
                        </a:cxn>
                        <a:cxn ang="T66">
                          <a:pos x="T16" y="T17"/>
                        </a:cxn>
                        <a:cxn ang="T67">
                          <a:pos x="T18" y="T19"/>
                        </a:cxn>
                        <a:cxn ang="T68">
                          <a:pos x="T20" y="T21"/>
                        </a:cxn>
                        <a:cxn ang="T69">
                          <a:pos x="T22" y="T23"/>
                        </a:cxn>
                        <a:cxn ang="T70">
                          <a:pos x="T24" y="T25"/>
                        </a:cxn>
                        <a:cxn ang="T71">
                          <a:pos x="T26" y="T27"/>
                        </a:cxn>
                        <a:cxn ang="T72">
                          <a:pos x="T28" y="T29"/>
                        </a:cxn>
                        <a:cxn ang="T73">
                          <a:pos x="T30" y="T31"/>
                        </a:cxn>
                        <a:cxn ang="T74">
                          <a:pos x="T32" y="T33"/>
                        </a:cxn>
                        <a:cxn ang="T75">
                          <a:pos x="T34" y="T35"/>
                        </a:cxn>
                        <a:cxn ang="T76">
                          <a:pos x="T36" y="T37"/>
                        </a:cxn>
                        <a:cxn ang="T77">
                          <a:pos x="T38" y="T39"/>
                        </a:cxn>
                        <a:cxn ang="T78">
                          <a:pos x="T40" y="T41"/>
                        </a:cxn>
                        <a:cxn ang="T79">
                          <a:pos x="T42" y="T43"/>
                        </a:cxn>
                        <a:cxn ang="T80">
                          <a:pos x="T44" y="T45"/>
                        </a:cxn>
                        <a:cxn ang="T81">
                          <a:pos x="T46" y="T47"/>
                        </a:cxn>
                        <a:cxn ang="T82">
                          <a:pos x="T48" y="T49"/>
                        </a:cxn>
                        <a:cxn ang="T83">
                          <a:pos x="T50" y="T51"/>
                        </a:cxn>
                        <a:cxn ang="T84">
                          <a:pos x="T52" y="T53"/>
                        </a:cxn>
                        <a:cxn ang="T85">
                          <a:pos x="T54" y="T55"/>
                        </a:cxn>
                        <a:cxn ang="T86">
                          <a:pos x="T56" y="T57"/>
                        </a:cxn>
                      </a:cxnLst>
                      <a:rect l="T87" t="T88" r="T89" b="T90"/>
                      <a:pathLst>
                        <a:path w="500" h="445">
                          <a:moveTo>
                            <a:pt x="10" y="249"/>
                          </a:moveTo>
                          <a:cubicBezTo>
                            <a:pt x="5" y="242"/>
                            <a:pt x="3" y="236"/>
                            <a:pt x="0" y="228"/>
                          </a:cubicBezTo>
                          <a:cubicBezTo>
                            <a:pt x="4" y="194"/>
                            <a:pt x="1" y="162"/>
                            <a:pt x="24" y="136"/>
                          </a:cubicBezTo>
                          <a:cubicBezTo>
                            <a:pt x="25" y="134"/>
                            <a:pt x="26" y="131"/>
                            <a:pt x="27" y="129"/>
                          </a:cubicBezTo>
                          <a:cubicBezTo>
                            <a:pt x="28" y="123"/>
                            <a:pt x="27" y="117"/>
                            <a:pt x="29" y="112"/>
                          </a:cubicBezTo>
                          <a:cubicBezTo>
                            <a:pt x="31" y="104"/>
                            <a:pt x="63" y="77"/>
                            <a:pt x="70" y="67"/>
                          </a:cubicBezTo>
                          <a:cubicBezTo>
                            <a:pt x="74" y="53"/>
                            <a:pt x="89" y="50"/>
                            <a:pt x="101" y="45"/>
                          </a:cubicBezTo>
                          <a:cubicBezTo>
                            <a:pt x="106" y="28"/>
                            <a:pt x="120" y="30"/>
                            <a:pt x="135" y="26"/>
                          </a:cubicBezTo>
                          <a:cubicBezTo>
                            <a:pt x="150" y="15"/>
                            <a:pt x="160" y="7"/>
                            <a:pt x="178" y="2"/>
                          </a:cubicBezTo>
                          <a:cubicBezTo>
                            <a:pt x="408" y="4"/>
                            <a:pt x="304" y="0"/>
                            <a:pt x="399" y="16"/>
                          </a:cubicBezTo>
                          <a:cubicBezTo>
                            <a:pt x="414" y="27"/>
                            <a:pt x="415" y="44"/>
                            <a:pt x="425" y="57"/>
                          </a:cubicBezTo>
                          <a:cubicBezTo>
                            <a:pt x="430" y="63"/>
                            <a:pt x="440" y="65"/>
                            <a:pt x="447" y="67"/>
                          </a:cubicBezTo>
                          <a:cubicBezTo>
                            <a:pt x="452" y="76"/>
                            <a:pt x="458" y="75"/>
                            <a:pt x="466" y="81"/>
                          </a:cubicBezTo>
                          <a:cubicBezTo>
                            <a:pt x="470" y="97"/>
                            <a:pt x="473" y="110"/>
                            <a:pt x="485" y="122"/>
                          </a:cubicBezTo>
                          <a:cubicBezTo>
                            <a:pt x="499" y="169"/>
                            <a:pt x="500" y="225"/>
                            <a:pt x="480" y="271"/>
                          </a:cubicBezTo>
                          <a:cubicBezTo>
                            <a:pt x="478" y="286"/>
                            <a:pt x="479" y="290"/>
                            <a:pt x="466" y="297"/>
                          </a:cubicBezTo>
                          <a:cubicBezTo>
                            <a:pt x="459" y="307"/>
                            <a:pt x="453" y="321"/>
                            <a:pt x="447" y="333"/>
                          </a:cubicBezTo>
                          <a:cubicBezTo>
                            <a:pt x="445" y="338"/>
                            <a:pt x="446" y="344"/>
                            <a:pt x="442" y="348"/>
                          </a:cubicBezTo>
                          <a:cubicBezTo>
                            <a:pt x="438" y="352"/>
                            <a:pt x="427" y="357"/>
                            <a:pt x="427" y="357"/>
                          </a:cubicBezTo>
                          <a:cubicBezTo>
                            <a:pt x="419" y="370"/>
                            <a:pt x="425" y="362"/>
                            <a:pt x="408" y="379"/>
                          </a:cubicBezTo>
                          <a:cubicBezTo>
                            <a:pt x="406" y="381"/>
                            <a:pt x="401" y="386"/>
                            <a:pt x="401" y="386"/>
                          </a:cubicBezTo>
                          <a:cubicBezTo>
                            <a:pt x="397" y="400"/>
                            <a:pt x="389" y="401"/>
                            <a:pt x="379" y="410"/>
                          </a:cubicBezTo>
                          <a:cubicBezTo>
                            <a:pt x="348" y="437"/>
                            <a:pt x="369" y="428"/>
                            <a:pt x="307" y="432"/>
                          </a:cubicBezTo>
                          <a:cubicBezTo>
                            <a:pt x="261" y="445"/>
                            <a:pt x="209" y="443"/>
                            <a:pt x="163" y="429"/>
                          </a:cubicBezTo>
                          <a:cubicBezTo>
                            <a:pt x="156" y="424"/>
                            <a:pt x="149" y="423"/>
                            <a:pt x="142" y="417"/>
                          </a:cubicBezTo>
                          <a:cubicBezTo>
                            <a:pt x="125" y="403"/>
                            <a:pt x="112" y="389"/>
                            <a:pt x="91" y="384"/>
                          </a:cubicBezTo>
                          <a:cubicBezTo>
                            <a:pt x="86" y="374"/>
                            <a:pt x="79" y="373"/>
                            <a:pt x="72" y="364"/>
                          </a:cubicBezTo>
                          <a:cubicBezTo>
                            <a:pt x="56" y="343"/>
                            <a:pt x="49" y="320"/>
                            <a:pt x="27" y="304"/>
                          </a:cubicBezTo>
                          <a:cubicBezTo>
                            <a:pt x="18" y="282"/>
                            <a:pt x="10" y="275"/>
                            <a:pt x="10" y="249"/>
                          </a:cubicBezTo>
                          <a:close/>
                        </a:path>
                      </a:pathLst>
                    </a:custGeom>
                    <a:solidFill>
                      <a:srgbClr val="BFBFBF"/>
                    </a:solidFill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 dirty="0"/>
                    </a:p>
                  </p:txBody>
                </p:sp>
              </p:grpSp>
              <p:sp>
                <p:nvSpPr>
                  <p:cNvPr id="121" name="5-Point Star 120"/>
                  <p:cNvSpPr/>
                  <p:nvPr/>
                </p:nvSpPr>
                <p:spPr>
                  <a:xfrm>
                    <a:off x="3436301" y="3364979"/>
                    <a:ext cx="201217" cy="201217"/>
                  </a:xfrm>
                  <a:prstGeom prst="star5">
                    <a:avLst/>
                  </a:prstGeom>
                  <a:solidFill>
                    <a:srgbClr val="FF00FF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23" name="Group 614"/>
                <p:cNvGrpSpPr/>
                <p:nvPr/>
              </p:nvGrpSpPr>
              <p:grpSpPr>
                <a:xfrm>
                  <a:off x="5902151" y="4867941"/>
                  <a:ext cx="987288" cy="903975"/>
                  <a:chOff x="3171214" y="2912992"/>
                  <a:chExt cx="987288" cy="903975"/>
                </a:xfrm>
              </p:grpSpPr>
              <p:grpSp>
                <p:nvGrpSpPr>
                  <p:cNvPr id="116" name="Group 193"/>
                  <p:cNvGrpSpPr>
                    <a:grpSpLocks/>
                  </p:cNvGrpSpPr>
                  <p:nvPr/>
                </p:nvGrpSpPr>
                <p:grpSpPr bwMode="auto">
                  <a:xfrm>
                    <a:off x="3171214" y="2912992"/>
                    <a:ext cx="987288" cy="903975"/>
                    <a:chOff x="311" y="500"/>
                    <a:chExt cx="474" cy="434"/>
                  </a:xfrm>
                  <a:effectLst>
                    <a:outerShdw blurRad="63500" sx="102000" sy="102000" algn="ctr" rotWithShape="0">
                      <a:prstClr val="black">
                        <a:alpha val="40000"/>
                      </a:prstClr>
                    </a:outerShdw>
                  </a:effectLst>
                </p:grpSpPr>
                <p:sp>
                  <p:nvSpPr>
                    <p:cNvPr id="118" name="Freeform 186"/>
                    <p:cNvSpPr>
                      <a:spLocks/>
                    </p:cNvSpPr>
                    <p:nvPr/>
                  </p:nvSpPr>
                  <p:spPr bwMode="auto">
                    <a:xfrm>
                      <a:off x="311" y="500"/>
                      <a:ext cx="474" cy="434"/>
                    </a:xfrm>
                    <a:custGeom>
                      <a:avLst/>
                      <a:gdLst>
                        <a:gd name="T0" fmla="*/ 94 w 1363"/>
                        <a:gd name="T1" fmla="*/ 401 h 1220"/>
                        <a:gd name="T2" fmla="*/ 74 w 1363"/>
                        <a:gd name="T3" fmla="*/ 384 h 1220"/>
                        <a:gd name="T4" fmla="*/ 61 w 1363"/>
                        <a:gd name="T5" fmla="*/ 371 h 1220"/>
                        <a:gd name="T6" fmla="*/ 50 w 1363"/>
                        <a:gd name="T7" fmla="*/ 355 h 1220"/>
                        <a:gd name="T8" fmla="*/ 45 w 1363"/>
                        <a:gd name="T9" fmla="*/ 345 h 1220"/>
                        <a:gd name="T10" fmla="*/ 35 w 1363"/>
                        <a:gd name="T11" fmla="*/ 334 h 1220"/>
                        <a:gd name="T12" fmla="*/ 30 w 1363"/>
                        <a:gd name="T13" fmla="*/ 323 h 1220"/>
                        <a:gd name="T14" fmla="*/ 19 w 1363"/>
                        <a:gd name="T15" fmla="*/ 302 h 1220"/>
                        <a:gd name="T16" fmla="*/ 14 w 1363"/>
                        <a:gd name="T17" fmla="*/ 277 h 1220"/>
                        <a:gd name="T18" fmla="*/ 8 w 1363"/>
                        <a:gd name="T19" fmla="*/ 256 h 1220"/>
                        <a:gd name="T20" fmla="*/ 16 w 1363"/>
                        <a:gd name="T21" fmla="*/ 166 h 1220"/>
                        <a:gd name="T22" fmla="*/ 21 w 1363"/>
                        <a:gd name="T23" fmla="*/ 157 h 1220"/>
                        <a:gd name="T24" fmla="*/ 31 w 1363"/>
                        <a:gd name="T25" fmla="*/ 123 h 1220"/>
                        <a:gd name="T26" fmla="*/ 38 w 1363"/>
                        <a:gd name="T27" fmla="*/ 110 h 1220"/>
                        <a:gd name="T28" fmla="*/ 41 w 1363"/>
                        <a:gd name="T29" fmla="*/ 95 h 1220"/>
                        <a:gd name="T30" fmla="*/ 53 w 1363"/>
                        <a:gd name="T31" fmla="*/ 82 h 1220"/>
                        <a:gd name="T32" fmla="*/ 64 w 1363"/>
                        <a:gd name="T33" fmla="*/ 72 h 1220"/>
                        <a:gd name="T34" fmla="*/ 67 w 1363"/>
                        <a:gd name="T35" fmla="*/ 70 h 1220"/>
                        <a:gd name="T36" fmla="*/ 69 w 1363"/>
                        <a:gd name="T37" fmla="*/ 66 h 1220"/>
                        <a:gd name="T38" fmla="*/ 78 w 1363"/>
                        <a:gd name="T39" fmla="*/ 60 h 1220"/>
                        <a:gd name="T40" fmla="*/ 89 w 1363"/>
                        <a:gd name="T41" fmla="*/ 51 h 1220"/>
                        <a:gd name="T42" fmla="*/ 98 w 1363"/>
                        <a:gd name="T43" fmla="*/ 44 h 1220"/>
                        <a:gd name="T44" fmla="*/ 118 w 1363"/>
                        <a:gd name="T45" fmla="*/ 30 h 1220"/>
                        <a:gd name="T46" fmla="*/ 140 w 1363"/>
                        <a:gd name="T47" fmla="*/ 18 h 1220"/>
                        <a:gd name="T48" fmla="*/ 214 w 1363"/>
                        <a:gd name="T49" fmla="*/ 5 h 1220"/>
                        <a:gd name="T50" fmla="*/ 317 w 1363"/>
                        <a:gd name="T51" fmla="*/ 7 h 1220"/>
                        <a:gd name="T52" fmla="*/ 366 w 1363"/>
                        <a:gd name="T53" fmla="*/ 11 h 1220"/>
                        <a:gd name="T54" fmla="*/ 378 w 1363"/>
                        <a:gd name="T55" fmla="*/ 15 h 1220"/>
                        <a:gd name="T56" fmla="*/ 389 w 1363"/>
                        <a:gd name="T57" fmla="*/ 21 h 1220"/>
                        <a:gd name="T58" fmla="*/ 398 w 1363"/>
                        <a:gd name="T59" fmla="*/ 24 h 1220"/>
                        <a:gd name="T60" fmla="*/ 411 w 1363"/>
                        <a:gd name="T61" fmla="*/ 32 h 1220"/>
                        <a:gd name="T62" fmla="*/ 417 w 1363"/>
                        <a:gd name="T63" fmla="*/ 41 h 1220"/>
                        <a:gd name="T64" fmla="*/ 440 w 1363"/>
                        <a:gd name="T65" fmla="*/ 49 h 1220"/>
                        <a:gd name="T66" fmla="*/ 446 w 1363"/>
                        <a:gd name="T67" fmla="*/ 65 h 1220"/>
                        <a:gd name="T68" fmla="*/ 458 w 1363"/>
                        <a:gd name="T69" fmla="*/ 73 h 1220"/>
                        <a:gd name="T70" fmla="*/ 466 w 1363"/>
                        <a:gd name="T71" fmla="*/ 128 h 1220"/>
                        <a:gd name="T72" fmla="*/ 469 w 1363"/>
                        <a:gd name="T73" fmla="*/ 162 h 1220"/>
                        <a:gd name="T74" fmla="*/ 473 w 1363"/>
                        <a:gd name="T75" fmla="*/ 185 h 1220"/>
                        <a:gd name="T76" fmla="*/ 468 w 1363"/>
                        <a:gd name="T77" fmla="*/ 210 h 1220"/>
                        <a:gd name="T78" fmla="*/ 467 w 1363"/>
                        <a:gd name="T79" fmla="*/ 252 h 1220"/>
                        <a:gd name="T80" fmla="*/ 457 w 1363"/>
                        <a:gd name="T81" fmla="*/ 297 h 1220"/>
                        <a:gd name="T82" fmla="*/ 444 w 1363"/>
                        <a:gd name="T83" fmla="*/ 314 h 1220"/>
                        <a:gd name="T84" fmla="*/ 436 w 1363"/>
                        <a:gd name="T85" fmla="*/ 339 h 1220"/>
                        <a:gd name="T86" fmla="*/ 431 w 1363"/>
                        <a:gd name="T87" fmla="*/ 349 h 1220"/>
                        <a:gd name="T88" fmla="*/ 403 w 1363"/>
                        <a:gd name="T89" fmla="*/ 385 h 1220"/>
                        <a:gd name="T90" fmla="*/ 391 w 1363"/>
                        <a:gd name="T91" fmla="*/ 397 h 1220"/>
                        <a:gd name="T92" fmla="*/ 369 w 1363"/>
                        <a:gd name="T93" fmla="*/ 411 h 1220"/>
                        <a:gd name="T94" fmla="*/ 328 w 1363"/>
                        <a:gd name="T95" fmla="*/ 424 h 1220"/>
                        <a:gd name="T96" fmla="*/ 320 w 1363"/>
                        <a:gd name="T97" fmla="*/ 425 h 1220"/>
                        <a:gd name="T98" fmla="*/ 314 w 1363"/>
                        <a:gd name="T99" fmla="*/ 429 h 1220"/>
                        <a:gd name="T100" fmla="*/ 281 w 1363"/>
                        <a:gd name="T101" fmla="*/ 430 h 1220"/>
                        <a:gd name="T102" fmla="*/ 263 w 1363"/>
                        <a:gd name="T103" fmla="*/ 434 h 1220"/>
                        <a:gd name="T104" fmla="*/ 164 w 1363"/>
                        <a:gd name="T105" fmla="*/ 433 h 1220"/>
                        <a:gd name="T106" fmla="*/ 111 w 1363"/>
                        <a:gd name="T107" fmla="*/ 412 h 1220"/>
                        <a:gd name="T108" fmla="*/ 94 w 1363"/>
                        <a:gd name="T109" fmla="*/ 403 h 1220"/>
                        <a:gd name="T110" fmla="*/ 94 w 1363"/>
                        <a:gd name="T111" fmla="*/ 401 h 1220"/>
                        <a:gd name="T112" fmla="*/ 0 60000 65536"/>
                        <a:gd name="T113" fmla="*/ 0 60000 65536"/>
                        <a:gd name="T114" fmla="*/ 0 60000 65536"/>
                        <a:gd name="T115" fmla="*/ 0 60000 65536"/>
                        <a:gd name="T116" fmla="*/ 0 60000 65536"/>
                        <a:gd name="T117" fmla="*/ 0 60000 65536"/>
                        <a:gd name="T118" fmla="*/ 0 60000 65536"/>
                        <a:gd name="T119" fmla="*/ 0 60000 65536"/>
                        <a:gd name="T120" fmla="*/ 0 60000 65536"/>
                        <a:gd name="T121" fmla="*/ 0 60000 65536"/>
                        <a:gd name="T122" fmla="*/ 0 60000 65536"/>
                        <a:gd name="T123" fmla="*/ 0 60000 65536"/>
                        <a:gd name="T124" fmla="*/ 0 60000 65536"/>
                        <a:gd name="T125" fmla="*/ 0 60000 65536"/>
                        <a:gd name="T126" fmla="*/ 0 60000 65536"/>
                        <a:gd name="T127" fmla="*/ 0 60000 65536"/>
                        <a:gd name="T128" fmla="*/ 0 60000 65536"/>
                        <a:gd name="T129" fmla="*/ 0 60000 65536"/>
                        <a:gd name="T130" fmla="*/ 0 60000 65536"/>
                        <a:gd name="T131" fmla="*/ 0 60000 65536"/>
                        <a:gd name="T132" fmla="*/ 0 60000 65536"/>
                        <a:gd name="T133" fmla="*/ 0 60000 65536"/>
                        <a:gd name="T134" fmla="*/ 0 60000 65536"/>
                        <a:gd name="T135" fmla="*/ 0 60000 65536"/>
                        <a:gd name="T136" fmla="*/ 0 60000 65536"/>
                        <a:gd name="T137" fmla="*/ 0 60000 65536"/>
                        <a:gd name="T138" fmla="*/ 0 60000 65536"/>
                        <a:gd name="T139" fmla="*/ 0 60000 65536"/>
                        <a:gd name="T140" fmla="*/ 0 60000 65536"/>
                        <a:gd name="T141" fmla="*/ 0 60000 65536"/>
                        <a:gd name="T142" fmla="*/ 0 60000 65536"/>
                        <a:gd name="T143" fmla="*/ 0 60000 65536"/>
                        <a:gd name="T144" fmla="*/ 0 60000 65536"/>
                        <a:gd name="T145" fmla="*/ 0 60000 65536"/>
                        <a:gd name="T146" fmla="*/ 0 60000 65536"/>
                        <a:gd name="T147" fmla="*/ 0 60000 65536"/>
                        <a:gd name="T148" fmla="*/ 0 60000 65536"/>
                        <a:gd name="T149" fmla="*/ 0 60000 65536"/>
                        <a:gd name="T150" fmla="*/ 0 60000 65536"/>
                        <a:gd name="T151" fmla="*/ 0 60000 65536"/>
                        <a:gd name="T152" fmla="*/ 0 60000 65536"/>
                        <a:gd name="T153" fmla="*/ 0 60000 65536"/>
                        <a:gd name="T154" fmla="*/ 0 60000 65536"/>
                        <a:gd name="T155" fmla="*/ 0 60000 65536"/>
                        <a:gd name="T156" fmla="*/ 0 60000 65536"/>
                        <a:gd name="T157" fmla="*/ 0 60000 65536"/>
                        <a:gd name="T158" fmla="*/ 0 60000 65536"/>
                        <a:gd name="T159" fmla="*/ 0 60000 65536"/>
                        <a:gd name="T160" fmla="*/ 0 60000 65536"/>
                        <a:gd name="T161" fmla="*/ 0 60000 65536"/>
                        <a:gd name="T162" fmla="*/ 0 60000 65536"/>
                        <a:gd name="T163" fmla="*/ 0 60000 65536"/>
                        <a:gd name="T164" fmla="*/ 0 60000 65536"/>
                        <a:gd name="T165" fmla="*/ 0 60000 65536"/>
                        <a:gd name="T166" fmla="*/ 0 60000 65536"/>
                        <a:gd name="T167" fmla="*/ 0 60000 65536"/>
                        <a:gd name="T168" fmla="*/ 0 w 1363"/>
                        <a:gd name="T169" fmla="*/ 0 h 1220"/>
                        <a:gd name="T170" fmla="*/ 1363 w 1363"/>
                        <a:gd name="T171" fmla="*/ 1220 h 1220"/>
                      </a:gdLst>
                      <a:ahLst/>
                      <a:cxnLst>
                        <a:cxn ang="T112">
                          <a:pos x="T0" y="T1"/>
                        </a:cxn>
                        <a:cxn ang="T113">
                          <a:pos x="T2" y="T3"/>
                        </a:cxn>
                        <a:cxn ang="T114">
                          <a:pos x="T4" y="T5"/>
                        </a:cxn>
                        <a:cxn ang="T115">
                          <a:pos x="T6" y="T7"/>
                        </a:cxn>
                        <a:cxn ang="T116">
                          <a:pos x="T8" y="T9"/>
                        </a:cxn>
                        <a:cxn ang="T117">
                          <a:pos x="T10" y="T11"/>
                        </a:cxn>
                        <a:cxn ang="T118">
                          <a:pos x="T12" y="T13"/>
                        </a:cxn>
                        <a:cxn ang="T119">
                          <a:pos x="T14" y="T15"/>
                        </a:cxn>
                        <a:cxn ang="T120">
                          <a:pos x="T16" y="T17"/>
                        </a:cxn>
                        <a:cxn ang="T121">
                          <a:pos x="T18" y="T19"/>
                        </a:cxn>
                        <a:cxn ang="T122">
                          <a:pos x="T20" y="T21"/>
                        </a:cxn>
                        <a:cxn ang="T123">
                          <a:pos x="T22" y="T23"/>
                        </a:cxn>
                        <a:cxn ang="T124">
                          <a:pos x="T24" y="T25"/>
                        </a:cxn>
                        <a:cxn ang="T125">
                          <a:pos x="T26" y="T27"/>
                        </a:cxn>
                        <a:cxn ang="T126">
                          <a:pos x="T28" y="T29"/>
                        </a:cxn>
                        <a:cxn ang="T127">
                          <a:pos x="T30" y="T31"/>
                        </a:cxn>
                        <a:cxn ang="T128">
                          <a:pos x="T32" y="T33"/>
                        </a:cxn>
                        <a:cxn ang="T129">
                          <a:pos x="T34" y="T35"/>
                        </a:cxn>
                        <a:cxn ang="T130">
                          <a:pos x="T36" y="T37"/>
                        </a:cxn>
                        <a:cxn ang="T131">
                          <a:pos x="T38" y="T39"/>
                        </a:cxn>
                        <a:cxn ang="T132">
                          <a:pos x="T40" y="T41"/>
                        </a:cxn>
                        <a:cxn ang="T133">
                          <a:pos x="T42" y="T43"/>
                        </a:cxn>
                        <a:cxn ang="T134">
                          <a:pos x="T44" y="T45"/>
                        </a:cxn>
                        <a:cxn ang="T135">
                          <a:pos x="T46" y="T47"/>
                        </a:cxn>
                        <a:cxn ang="T136">
                          <a:pos x="T48" y="T49"/>
                        </a:cxn>
                        <a:cxn ang="T137">
                          <a:pos x="T50" y="T51"/>
                        </a:cxn>
                        <a:cxn ang="T138">
                          <a:pos x="T52" y="T53"/>
                        </a:cxn>
                        <a:cxn ang="T139">
                          <a:pos x="T54" y="T55"/>
                        </a:cxn>
                        <a:cxn ang="T140">
                          <a:pos x="T56" y="T57"/>
                        </a:cxn>
                        <a:cxn ang="T141">
                          <a:pos x="T58" y="T59"/>
                        </a:cxn>
                        <a:cxn ang="T142">
                          <a:pos x="T60" y="T61"/>
                        </a:cxn>
                        <a:cxn ang="T143">
                          <a:pos x="T62" y="T63"/>
                        </a:cxn>
                        <a:cxn ang="T144">
                          <a:pos x="T64" y="T65"/>
                        </a:cxn>
                        <a:cxn ang="T145">
                          <a:pos x="T66" y="T67"/>
                        </a:cxn>
                        <a:cxn ang="T146">
                          <a:pos x="T68" y="T69"/>
                        </a:cxn>
                        <a:cxn ang="T147">
                          <a:pos x="T70" y="T71"/>
                        </a:cxn>
                        <a:cxn ang="T148">
                          <a:pos x="T72" y="T73"/>
                        </a:cxn>
                        <a:cxn ang="T149">
                          <a:pos x="T74" y="T75"/>
                        </a:cxn>
                        <a:cxn ang="T150">
                          <a:pos x="T76" y="T77"/>
                        </a:cxn>
                        <a:cxn ang="T151">
                          <a:pos x="T78" y="T79"/>
                        </a:cxn>
                        <a:cxn ang="T152">
                          <a:pos x="T80" y="T81"/>
                        </a:cxn>
                        <a:cxn ang="T153">
                          <a:pos x="T82" y="T83"/>
                        </a:cxn>
                        <a:cxn ang="T154">
                          <a:pos x="T84" y="T85"/>
                        </a:cxn>
                        <a:cxn ang="T155">
                          <a:pos x="T86" y="T87"/>
                        </a:cxn>
                        <a:cxn ang="T156">
                          <a:pos x="T88" y="T89"/>
                        </a:cxn>
                        <a:cxn ang="T157">
                          <a:pos x="T90" y="T91"/>
                        </a:cxn>
                        <a:cxn ang="T158">
                          <a:pos x="T92" y="T93"/>
                        </a:cxn>
                        <a:cxn ang="T159">
                          <a:pos x="T94" y="T95"/>
                        </a:cxn>
                        <a:cxn ang="T160">
                          <a:pos x="T96" y="T97"/>
                        </a:cxn>
                        <a:cxn ang="T161">
                          <a:pos x="T98" y="T99"/>
                        </a:cxn>
                        <a:cxn ang="T162">
                          <a:pos x="T100" y="T101"/>
                        </a:cxn>
                        <a:cxn ang="T163">
                          <a:pos x="T102" y="T103"/>
                        </a:cxn>
                        <a:cxn ang="T164">
                          <a:pos x="T104" y="T105"/>
                        </a:cxn>
                        <a:cxn ang="T165">
                          <a:pos x="T106" y="T107"/>
                        </a:cxn>
                        <a:cxn ang="T166">
                          <a:pos x="T108" y="T109"/>
                        </a:cxn>
                        <a:cxn ang="T167">
                          <a:pos x="T110" y="T111"/>
                        </a:cxn>
                      </a:cxnLst>
                      <a:rect l="T168" t="T169" r="T170" b="T171"/>
                      <a:pathLst>
                        <a:path w="1363" h="1220">
                          <a:moveTo>
                            <a:pt x="269" y="1127"/>
                          </a:moveTo>
                          <a:cubicBezTo>
                            <a:pt x="252" y="1110"/>
                            <a:pt x="231" y="1096"/>
                            <a:pt x="214" y="1079"/>
                          </a:cubicBezTo>
                          <a:cubicBezTo>
                            <a:pt x="201" y="1066"/>
                            <a:pt x="192" y="1055"/>
                            <a:pt x="176" y="1044"/>
                          </a:cubicBezTo>
                          <a:cubicBezTo>
                            <a:pt x="166" y="1030"/>
                            <a:pt x="158" y="1008"/>
                            <a:pt x="144" y="999"/>
                          </a:cubicBezTo>
                          <a:cubicBezTo>
                            <a:pt x="140" y="986"/>
                            <a:pt x="137" y="980"/>
                            <a:pt x="128" y="970"/>
                          </a:cubicBezTo>
                          <a:cubicBezTo>
                            <a:pt x="124" y="955"/>
                            <a:pt x="112" y="950"/>
                            <a:pt x="102" y="938"/>
                          </a:cubicBezTo>
                          <a:cubicBezTo>
                            <a:pt x="95" y="929"/>
                            <a:pt x="93" y="918"/>
                            <a:pt x="86" y="909"/>
                          </a:cubicBezTo>
                          <a:cubicBezTo>
                            <a:pt x="79" y="887"/>
                            <a:pt x="61" y="871"/>
                            <a:pt x="54" y="848"/>
                          </a:cubicBezTo>
                          <a:cubicBezTo>
                            <a:pt x="53" y="825"/>
                            <a:pt x="60" y="795"/>
                            <a:pt x="41" y="778"/>
                          </a:cubicBezTo>
                          <a:cubicBezTo>
                            <a:pt x="35" y="759"/>
                            <a:pt x="28" y="739"/>
                            <a:pt x="22" y="720"/>
                          </a:cubicBezTo>
                          <a:cubicBezTo>
                            <a:pt x="23" y="680"/>
                            <a:pt x="0" y="525"/>
                            <a:pt x="45" y="468"/>
                          </a:cubicBezTo>
                          <a:cubicBezTo>
                            <a:pt x="48" y="454"/>
                            <a:pt x="51" y="451"/>
                            <a:pt x="61" y="442"/>
                          </a:cubicBezTo>
                          <a:cubicBezTo>
                            <a:pt x="66" y="418"/>
                            <a:pt x="59" y="356"/>
                            <a:pt x="89" y="346"/>
                          </a:cubicBezTo>
                          <a:cubicBezTo>
                            <a:pt x="98" y="333"/>
                            <a:pt x="98" y="318"/>
                            <a:pt x="109" y="308"/>
                          </a:cubicBezTo>
                          <a:cubicBezTo>
                            <a:pt x="113" y="294"/>
                            <a:pt x="113" y="279"/>
                            <a:pt x="118" y="266"/>
                          </a:cubicBezTo>
                          <a:cubicBezTo>
                            <a:pt x="121" y="259"/>
                            <a:pt x="146" y="236"/>
                            <a:pt x="153" y="231"/>
                          </a:cubicBezTo>
                          <a:cubicBezTo>
                            <a:pt x="159" y="215"/>
                            <a:pt x="173" y="212"/>
                            <a:pt x="185" y="202"/>
                          </a:cubicBezTo>
                          <a:cubicBezTo>
                            <a:pt x="187" y="200"/>
                            <a:pt x="190" y="198"/>
                            <a:pt x="192" y="196"/>
                          </a:cubicBezTo>
                          <a:cubicBezTo>
                            <a:pt x="194" y="193"/>
                            <a:pt x="195" y="189"/>
                            <a:pt x="198" y="186"/>
                          </a:cubicBezTo>
                          <a:cubicBezTo>
                            <a:pt x="206" y="178"/>
                            <a:pt x="217" y="179"/>
                            <a:pt x="224" y="170"/>
                          </a:cubicBezTo>
                          <a:cubicBezTo>
                            <a:pt x="234" y="157"/>
                            <a:pt x="240" y="150"/>
                            <a:pt x="256" y="144"/>
                          </a:cubicBezTo>
                          <a:cubicBezTo>
                            <a:pt x="263" y="133"/>
                            <a:pt x="269" y="129"/>
                            <a:pt x="281" y="125"/>
                          </a:cubicBezTo>
                          <a:cubicBezTo>
                            <a:pt x="299" y="109"/>
                            <a:pt x="315" y="91"/>
                            <a:pt x="339" y="84"/>
                          </a:cubicBezTo>
                          <a:cubicBezTo>
                            <a:pt x="357" y="63"/>
                            <a:pt x="376" y="57"/>
                            <a:pt x="403" y="52"/>
                          </a:cubicBezTo>
                          <a:cubicBezTo>
                            <a:pt x="448" y="0"/>
                            <a:pt x="559" y="15"/>
                            <a:pt x="614" y="13"/>
                          </a:cubicBezTo>
                          <a:cubicBezTo>
                            <a:pt x="713" y="2"/>
                            <a:pt x="813" y="15"/>
                            <a:pt x="912" y="20"/>
                          </a:cubicBezTo>
                          <a:cubicBezTo>
                            <a:pt x="955" y="34"/>
                            <a:pt x="1013" y="31"/>
                            <a:pt x="1053" y="32"/>
                          </a:cubicBezTo>
                          <a:cubicBezTo>
                            <a:pt x="1064" y="37"/>
                            <a:pt x="1076" y="38"/>
                            <a:pt x="1088" y="42"/>
                          </a:cubicBezTo>
                          <a:cubicBezTo>
                            <a:pt x="1098" y="49"/>
                            <a:pt x="1108" y="54"/>
                            <a:pt x="1120" y="58"/>
                          </a:cubicBezTo>
                          <a:cubicBezTo>
                            <a:pt x="1144" y="74"/>
                            <a:pt x="1110" y="53"/>
                            <a:pt x="1145" y="68"/>
                          </a:cubicBezTo>
                          <a:cubicBezTo>
                            <a:pt x="1158" y="74"/>
                            <a:pt x="1167" y="86"/>
                            <a:pt x="1181" y="90"/>
                          </a:cubicBezTo>
                          <a:cubicBezTo>
                            <a:pt x="1193" y="98"/>
                            <a:pt x="1190" y="106"/>
                            <a:pt x="1200" y="116"/>
                          </a:cubicBezTo>
                          <a:cubicBezTo>
                            <a:pt x="1214" y="130"/>
                            <a:pt x="1246" y="133"/>
                            <a:pt x="1264" y="138"/>
                          </a:cubicBezTo>
                          <a:cubicBezTo>
                            <a:pt x="1274" y="155"/>
                            <a:pt x="1262" y="177"/>
                            <a:pt x="1283" y="183"/>
                          </a:cubicBezTo>
                          <a:cubicBezTo>
                            <a:pt x="1291" y="195"/>
                            <a:pt x="1304" y="200"/>
                            <a:pt x="1318" y="205"/>
                          </a:cubicBezTo>
                          <a:cubicBezTo>
                            <a:pt x="1319" y="236"/>
                            <a:pt x="1313" y="331"/>
                            <a:pt x="1341" y="359"/>
                          </a:cubicBezTo>
                          <a:cubicBezTo>
                            <a:pt x="1351" y="390"/>
                            <a:pt x="1341" y="424"/>
                            <a:pt x="1350" y="455"/>
                          </a:cubicBezTo>
                          <a:cubicBezTo>
                            <a:pt x="1353" y="476"/>
                            <a:pt x="1356" y="498"/>
                            <a:pt x="1360" y="519"/>
                          </a:cubicBezTo>
                          <a:cubicBezTo>
                            <a:pt x="1358" y="555"/>
                            <a:pt x="1363" y="565"/>
                            <a:pt x="1347" y="589"/>
                          </a:cubicBezTo>
                          <a:cubicBezTo>
                            <a:pt x="1344" y="635"/>
                            <a:pt x="1342" y="661"/>
                            <a:pt x="1344" y="708"/>
                          </a:cubicBezTo>
                          <a:cubicBezTo>
                            <a:pt x="1342" y="761"/>
                            <a:pt x="1358" y="806"/>
                            <a:pt x="1315" y="836"/>
                          </a:cubicBezTo>
                          <a:cubicBezTo>
                            <a:pt x="1304" y="853"/>
                            <a:pt x="1290" y="869"/>
                            <a:pt x="1277" y="884"/>
                          </a:cubicBezTo>
                          <a:cubicBezTo>
                            <a:pt x="1273" y="908"/>
                            <a:pt x="1268" y="934"/>
                            <a:pt x="1254" y="954"/>
                          </a:cubicBezTo>
                          <a:cubicBezTo>
                            <a:pt x="1251" y="965"/>
                            <a:pt x="1246" y="972"/>
                            <a:pt x="1238" y="980"/>
                          </a:cubicBezTo>
                          <a:cubicBezTo>
                            <a:pt x="1225" y="1020"/>
                            <a:pt x="1189" y="1055"/>
                            <a:pt x="1158" y="1082"/>
                          </a:cubicBezTo>
                          <a:cubicBezTo>
                            <a:pt x="1150" y="1107"/>
                            <a:pt x="1147" y="1106"/>
                            <a:pt x="1123" y="1117"/>
                          </a:cubicBezTo>
                          <a:cubicBezTo>
                            <a:pt x="1108" y="1134"/>
                            <a:pt x="1083" y="1148"/>
                            <a:pt x="1062" y="1156"/>
                          </a:cubicBezTo>
                          <a:cubicBezTo>
                            <a:pt x="1036" y="1196"/>
                            <a:pt x="987" y="1189"/>
                            <a:pt x="944" y="1191"/>
                          </a:cubicBezTo>
                          <a:cubicBezTo>
                            <a:pt x="936" y="1192"/>
                            <a:pt x="928" y="1191"/>
                            <a:pt x="921" y="1194"/>
                          </a:cubicBezTo>
                          <a:cubicBezTo>
                            <a:pt x="914" y="1197"/>
                            <a:pt x="910" y="1207"/>
                            <a:pt x="902" y="1207"/>
                          </a:cubicBezTo>
                          <a:cubicBezTo>
                            <a:pt x="871" y="1208"/>
                            <a:pt x="840" y="1209"/>
                            <a:pt x="809" y="1210"/>
                          </a:cubicBezTo>
                          <a:cubicBezTo>
                            <a:pt x="790" y="1215"/>
                            <a:pt x="776" y="1217"/>
                            <a:pt x="755" y="1220"/>
                          </a:cubicBezTo>
                          <a:cubicBezTo>
                            <a:pt x="661" y="1219"/>
                            <a:pt x="567" y="1219"/>
                            <a:pt x="473" y="1216"/>
                          </a:cubicBezTo>
                          <a:cubicBezTo>
                            <a:pt x="417" y="1214"/>
                            <a:pt x="369" y="1175"/>
                            <a:pt x="320" y="1159"/>
                          </a:cubicBezTo>
                          <a:cubicBezTo>
                            <a:pt x="307" y="1146"/>
                            <a:pt x="277" y="1141"/>
                            <a:pt x="269" y="1133"/>
                          </a:cubicBezTo>
                          <a:cubicBezTo>
                            <a:pt x="268" y="1132"/>
                            <a:pt x="269" y="1129"/>
                            <a:pt x="269" y="1127"/>
                          </a:cubicBezTo>
                          <a:close/>
                        </a:path>
                      </a:pathLst>
                    </a:custGeom>
                    <a:solidFill>
                      <a:srgbClr val="FFC1C1"/>
                    </a:solidFill>
                    <a:ln w="19050">
                      <a:solidFill>
                        <a:srgbClr val="FF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 dirty="0"/>
                    </a:p>
                  </p:txBody>
                </p:sp>
                <p:sp>
                  <p:nvSpPr>
                    <p:cNvPr id="119" name="Freeform 187"/>
                    <p:cNvSpPr>
                      <a:spLocks/>
                    </p:cNvSpPr>
                    <p:nvPr/>
                  </p:nvSpPr>
                  <p:spPr bwMode="auto">
                    <a:xfrm>
                      <a:off x="363" y="603"/>
                      <a:ext cx="382" cy="310"/>
                    </a:xfrm>
                    <a:custGeom>
                      <a:avLst/>
                      <a:gdLst>
                        <a:gd name="T0" fmla="*/ 8 w 500"/>
                        <a:gd name="T1" fmla="*/ 173 h 445"/>
                        <a:gd name="T2" fmla="*/ 0 w 500"/>
                        <a:gd name="T3" fmla="*/ 159 h 445"/>
                        <a:gd name="T4" fmla="*/ 18 w 500"/>
                        <a:gd name="T5" fmla="*/ 95 h 445"/>
                        <a:gd name="T6" fmla="*/ 21 w 500"/>
                        <a:gd name="T7" fmla="*/ 90 h 445"/>
                        <a:gd name="T8" fmla="*/ 22 w 500"/>
                        <a:gd name="T9" fmla="*/ 78 h 445"/>
                        <a:gd name="T10" fmla="*/ 53 w 500"/>
                        <a:gd name="T11" fmla="*/ 47 h 445"/>
                        <a:gd name="T12" fmla="*/ 77 w 500"/>
                        <a:gd name="T13" fmla="*/ 31 h 445"/>
                        <a:gd name="T14" fmla="*/ 103 w 500"/>
                        <a:gd name="T15" fmla="*/ 18 h 445"/>
                        <a:gd name="T16" fmla="*/ 136 w 500"/>
                        <a:gd name="T17" fmla="*/ 1 h 445"/>
                        <a:gd name="T18" fmla="*/ 305 w 500"/>
                        <a:gd name="T19" fmla="*/ 11 h 445"/>
                        <a:gd name="T20" fmla="*/ 325 w 500"/>
                        <a:gd name="T21" fmla="*/ 40 h 445"/>
                        <a:gd name="T22" fmla="*/ 342 w 500"/>
                        <a:gd name="T23" fmla="*/ 47 h 445"/>
                        <a:gd name="T24" fmla="*/ 356 w 500"/>
                        <a:gd name="T25" fmla="*/ 56 h 445"/>
                        <a:gd name="T26" fmla="*/ 371 w 500"/>
                        <a:gd name="T27" fmla="*/ 85 h 445"/>
                        <a:gd name="T28" fmla="*/ 367 w 500"/>
                        <a:gd name="T29" fmla="*/ 189 h 445"/>
                        <a:gd name="T30" fmla="*/ 356 w 500"/>
                        <a:gd name="T31" fmla="*/ 207 h 445"/>
                        <a:gd name="T32" fmla="*/ 342 w 500"/>
                        <a:gd name="T33" fmla="*/ 232 h 445"/>
                        <a:gd name="T34" fmla="*/ 338 w 500"/>
                        <a:gd name="T35" fmla="*/ 242 h 445"/>
                        <a:gd name="T36" fmla="*/ 326 w 500"/>
                        <a:gd name="T37" fmla="*/ 249 h 445"/>
                        <a:gd name="T38" fmla="*/ 312 w 500"/>
                        <a:gd name="T39" fmla="*/ 264 h 445"/>
                        <a:gd name="T40" fmla="*/ 306 w 500"/>
                        <a:gd name="T41" fmla="*/ 269 h 445"/>
                        <a:gd name="T42" fmla="*/ 290 w 500"/>
                        <a:gd name="T43" fmla="*/ 286 h 445"/>
                        <a:gd name="T44" fmla="*/ 235 w 500"/>
                        <a:gd name="T45" fmla="*/ 301 h 445"/>
                        <a:gd name="T46" fmla="*/ 125 w 500"/>
                        <a:gd name="T47" fmla="*/ 299 h 445"/>
                        <a:gd name="T48" fmla="*/ 108 w 500"/>
                        <a:gd name="T49" fmla="*/ 290 h 445"/>
                        <a:gd name="T50" fmla="*/ 70 w 500"/>
                        <a:gd name="T51" fmla="*/ 268 h 445"/>
                        <a:gd name="T52" fmla="*/ 55 w 500"/>
                        <a:gd name="T53" fmla="*/ 254 h 445"/>
                        <a:gd name="T54" fmla="*/ 21 w 500"/>
                        <a:gd name="T55" fmla="*/ 212 h 445"/>
                        <a:gd name="T56" fmla="*/ 8 w 500"/>
                        <a:gd name="T57" fmla="*/ 173 h 445"/>
                        <a:gd name="T58" fmla="*/ 0 60000 65536"/>
                        <a:gd name="T59" fmla="*/ 0 60000 65536"/>
                        <a:gd name="T60" fmla="*/ 0 60000 65536"/>
                        <a:gd name="T61" fmla="*/ 0 60000 65536"/>
                        <a:gd name="T62" fmla="*/ 0 60000 65536"/>
                        <a:gd name="T63" fmla="*/ 0 60000 65536"/>
                        <a:gd name="T64" fmla="*/ 0 60000 65536"/>
                        <a:gd name="T65" fmla="*/ 0 60000 65536"/>
                        <a:gd name="T66" fmla="*/ 0 60000 65536"/>
                        <a:gd name="T67" fmla="*/ 0 60000 65536"/>
                        <a:gd name="T68" fmla="*/ 0 60000 65536"/>
                        <a:gd name="T69" fmla="*/ 0 60000 65536"/>
                        <a:gd name="T70" fmla="*/ 0 60000 65536"/>
                        <a:gd name="T71" fmla="*/ 0 60000 65536"/>
                        <a:gd name="T72" fmla="*/ 0 60000 65536"/>
                        <a:gd name="T73" fmla="*/ 0 60000 65536"/>
                        <a:gd name="T74" fmla="*/ 0 60000 65536"/>
                        <a:gd name="T75" fmla="*/ 0 60000 65536"/>
                        <a:gd name="T76" fmla="*/ 0 60000 65536"/>
                        <a:gd name="T77" fmla="*/ 0 60000 65536"/>
                        <a:gd name="T78" fmla="*/ 0 60000 65536"/>
                        <a:gd name="T79" fmla="*/ 0 60000 65536"/>
                        <a:gd name="T80" fmla="*/ 0 60000 65536"/>
                        <a:gd name="T81" fmla="*/ 0 60000 65536"/>
                        <a:gd name="T82" fmla="*/ 0 60000 65536"/>
                        <a:gd name="T83" fmla="*/ 0 60000 65536"/>
                        <a:gd name="T84" fmla="*/ 0 60000 65536"/>
                        <a:gd name="T85" fmla="*/ 0 60000 65536"/>
                        <a:gd name="T86" fmla="*/ 0 60000 65536"/>
                        <a:gd name="T87" fmla="*/ 0 w 500"/>
                        <a:gd name="T88" fmla="*/ 0 h 445"/>
                        <a:gd name="T89" fmla="*/ 500 w 500"/>
                        <a:gd name="T90" fmla="*/ 445 h 445"/>
                      </a:gdLst>
                      <a:ahLst/>
                      <a:cxnLst>
                        <a:cxn ang="T58">
                          <a:pos x="T0" y="T1"/>
                        </a:cxn>
                        <a:cxn ang="T59">
                          <a:pos x="T2" y="T3"/>
                        </a:cxn>
                        <a:cxn ang="T60">
                          <a:pos x="T4" y="T5"/>
                        </a:cxn>
                        <a:cxn ang="T61">
                          <a:pos x="T6" y="T7"/>
                        </a:cxn>
                        <a:cxn ang="T62">
                          <a:pos x="T8" y="T9"/>
                        </a:cxn>
                        <a:cxn ang="T63">
                          <a:pos x="T10" y="T11"/>
                        </a:cxn>
                        <a:cxn ang="T64">
                          <a:pos x="T12" y="T13"/>
                        </a:cxn>
                        <a:cxn ang="T65">
                          <a:pos x="T14" y="T15"/>
                        </a:cxn>
                        <a:cxn ang="T66">
                          <a:pos x="T16" y="T17"/>
                        </a:cxn>
                        <a:cxn ang="T67">
                          <a:pos x="T18" y="T19"/>
                        </a:cxn>
                        <a:cxn ang="T68">
                          <a:pos x="T20" y="T21"/>
                        </a:cxn>
                        <a:cxn ang="T69">
                          <a:pos x="T22" y="T23"/>
                        </a:cxn>
                        <a:cxn ang="T70">
                          <a:pos x="T24" y="T25"/>
                        </a:cxn>
                        <a:cxn ang="T71">
                          <a:pos x="T26" y="T27"/>
                        </a:cxn>
                        <a:cxn ang="T72">
                          <a:pos x="T28" y="T29"/>
                        </a:cxn>
                        <a:cxn ang="T73">
                          <a:pos x="T30" y="T31"/>
                        </a:cxn>
                        <a:cxn ang="T74">
                          <a:pos x="T32" y="T33"/>
                        </a:cxn>
                        <a:cxn ang="T75">
                          <a:pos x="T34" y="T35"/>
                        </a:cxn>
                        <a:cxn ang="T76">
                          <a:pos x="T36" y="T37"/>
                        </a:cxn>
                        <a:cxn ang="T77">
                          <a:pos x="T38" y="T39"/>
                        </a:cxn>
                        <a:cxn ang="T78">
                          <a:pos x="T40" y="T41"/>
                        </a:cxn>
                        <a:cxn ang="T79">
                          <a:pos x="T42" y="T43"/>
                        </a:cxn>
                        <a:cxn ang="T80">
                          <a:pos x="T44" y="T45"/>
                        </a:cxn>
                        <a:cxn ang="T81">
                          <a:pos x="T46" y="T47"/>
                        </a:cxn>
                        <a:cxn ang="T82">
                          <a:pos x="T48" y="T49"/>
                        </a:cxn>
                        <a:cxn ang="T83">
                          <a:pos x="T50" y="T51"/>
                        </a:cxn>
                        <a:cxn ang="T84">
                          <a:pos x="T52" y="T53"/>
                        </a:cxn>
                        <a:cxn ang="T85">
                          <a:pos x="T54" y="T55"/>
                        </a:cxn>
                        <a:cxn ang="T86">
                          <a:pos x="T56" y="T57"/>
                        </a:cxn>
                      </a:cxnLst>
                      <a:rect l="T87" t="T88" r="T89" b="T90"/>
                      <a:pathLst>
                        <a:path w="500" h="445">
                          <a:moveTo>
                            <a:pt x="10" y="249"/>
                          </a:moveTo>
                          <a:cubicBezTo>
                            <a:pt x="5" y="242"/>
                            <a:pt x="3" y="236"/>
                            <a:pt x="0" y="228"/>
                          </a:cubicBezTo>
                          <a:cubicBezTo>
                            <a:pt x="4" y="194"/>
                            <a:pt x="1" y="162"/>
                            <a:pt x="24" y="136"/>
                          </a:cubicBezTo>
                          <a:cubicBezTo>
                            <a:pt x="25" y="134"/>
                            <a:pt x="26" y="131"/>
                            <a:pt x="27" y="129"/>
                          </a:cubicBezTo>
                          <a:cubicBezTo>
                            <a:pt x="28" y="123"/>
                            <a:pt x="27" y="117"/>
                            <a:pt x="29" y="112"/>
                          </a:cubicBezTo>
                          <a:cubicBezTo>
                            <a:pt x="31" y="104"/>
                            <a:pt x="63" y="77"/>
                            <a:pt x="70" y="67"/>
                          </a:cubicBezTo>
                          <a:cubicBezTo>
                            <a:pt x="74" y="53"/>
                            <a:pt x="89" y="50"/>
                            <a:pt x="101" y="45"/>
                          </a:cubicBezTo>
                          <a:cubicBezTo>
                            <a:pt x="106" y="28"/>
                            <a:pt x="120" y="30"/>
                            <a:pt x="135" y="26"/>
                          </a:cubicBezTo>
                          <a:cubicBezTo>
                            <a:pt x="150" y="15"/>
                            <a:pt x="160" y="7"/>
                            <a:pt x="178" y="2"/>
                          </a:cubicBezTo>
                          <a:cubicBezTo>
                            <a:pt x="408" y="4"/>
                            <a:pt x="304" y="0"/>
                            <a:pt x="399" y="16"/>
                          </a:cubicBezTo>
                          <a:cubicBezTo>
                            <a:pt x="414" y="27"/>
                            <a:pt x="415" y="44"/>
                            <a:pt x="425" y="57"/>
                          </a:cubicBezTo>
                          <a:cubicBezTo>
                            <a:pt x="430" y="63"/>
                            <a:pt x="440" y="65"/>
                            <a:pt x="447" y="67"/>
                          </a:cubicBezTo>
                          <a:cubicBezTo>
                            <a:pt x="452" y="76"/>
                            <a:pt x="458" y="75"/>
                            <a:pt x="466" y="81"/>
                          </a:cubicBezTo>
                          <a:cubicBezTo>
                            <a:pt x="470" y="97"/>
                            <a:pt x="473" y="110"/>
                            <a:pt x="485" y="122"/>
                          </a:cubicBezTo>
                          <a:cubicBezTo>
                            <a:pt x="499" y="169"/>
                            <a:pt x="500" y="225"/>
                            <a:pt x="480" y="271"/>
                          </a:cubicBezTo>
                          <a:cubicBezTo>
                            <a:pt x="478" y="286"/>
                            <a:pt x="479" y="290"/>
                            <a:pt x="466" y="297"/>
                          </a:cubicBezTo>
                          <a:cubicBezTo>
                            <a:pt x="459" y="307"/>
                            <a:pt x="453" y="321"/>
                            <a:pt x="447" y="333"/>
                          </a:cubicBezTo>
                          <a:cubicBezTo>
                            <a:pt x="445" y="338"/>
                            <a:pt x="446" y="344"/>
                            <a:pt x="442" y="348"/>
                          </a:cubicBezTo>
                          <a:cubicBezTo>
                            <a:pt x="438" y="352"/>
                            <a:pt x="427" y="357"/>
                            <a:pt x="427" y="357"/>
                          </a:cubicBezTo>
                          <a:cubicBezTo>
                            <a:pt x="419" y="370"/>
                            <a:pt x="425" y="362"/>
                            <a:pt x="408" y="379"/>
                          </a:cubicBezTo>
                          <a:cubicBezTo>
                            <a:pt x="406" y="381"/>
                            <a:pt x="401" y="386"/>
                            <a:pt x="401" y="386"/>
                          </a:cubicBezTo>
                          <a:cubicBezTo>
                            <a:pt x="397" y="400"/>
                            <a:pt x="389" y="401"/>
                            <a:pt x="379" y="410"/>
                          </a:cubicBezTo>
                          <a:cubicBezTo>
                            <a:pt x="348" y="437"/>
                            <a:pt x="369" y="428"/>
                            <a:pt x="307" y="432"/>
                          </a:cubicBezTo>
                          <a:cubicBezTo>
                            <a:pt x="261" y="445"/>
                            <a:pt x="209" y="443"/>
                            <a:pt x="163" y="429"/>
                          </a:cubicBezTo>
                          <a:cubicBezTo>
                            <a:pt x="156" y="424"/>
                            <a:pt x="149" y="423"/>
                            <a:pt x="142" y="417"/>
                          </a:cubicBezTo>
                          <a:cubicBezTo>
                            <a:pt x="125" y="403"/>
                            <a:pt x="112" y="389"/>
                            <a:pt x="91" y="384"/>
                          </a:cubicBezTo>
                          <a:cubicBezTo>
                            <a:pt x="86" y="374"/>
                            <a:pt x="79" y="373"/>
                            <a:pt x="72" y="364"/>
                          </a:cubicBezTo>
                          <a:cubicBezTo>
                            <a:pt x="56" y="343"/>
                            <a:pt x="49" y="320"/>
                            <a:pt x="27" y="304"/>
                          </a:cubicBezTo>
                          <a:cubicBezTo>
                            <a:pt x="18" y="282"/>
                            <a:pt x="10" y="275"/>
                            <a:pt x="10" y="249"/>
                          </a:cubicBezTo>
                          <a:close/>
                        </a:path>
                      </a:pathLst>
                    </a:custGeom>
                    <a:solidFill>
                      <a:srgbClr val="BFBFBF"/>
                    </a:solidFill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 dirty="0"/>
                    </a:p>
                  </p:txBody>
                </p:sp>
              </p:grpSp>
              <p:sp>
                <p:nvSpPr>
                  <p:cNvPr id="117" name="5-Point Star 116"/>
                  <p:cNvSpPr/>
                  <p:nvPr/>
                </p:nvSpPr>
                <p:spPr>
                  <a:xfrm>
                    <a:off x="3436301" y="3364979"/>
                    <a:ext cx="201217" cy="201217"/>
                  </a:xfrm>
                  <a:prstGeom prst="star5">
                    <a:avLst/>
                  </a:prstGeom>
                  <a:solidFill>
                    <a:srgbClr val="FF00FF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24" name="Group 615"/>
                <p:cNvGrpSpPr/>
                <p:nvPr/>
              </p:nvGrpSpPr>
              <p:grpSpPr>
                <a:xfrm>
                  <a:off x="6342576" y="4016427"/>
                  <a:ext cx="987288" cy="903975"/>
                  <a:chOff x="3171214" y="2912992"/>
                  <a:chExt cx="987288" cy="903975"/>
                </a:xfrm>
              </p:grpSpPr>
              <p:grpSp>
                <p:nvGrpSpPr>
                  <p:cNvPr id="112" name="Group 193"/>
                  <p:cNvGrpSpPr>
                    <a:grpSpLocks/>
                  </p:cNvGrpSpPr>
                  <p:nvPr/>
                </p:nvGrpSpPr>
                <p:grpSpPr bwMode="auto">
                  <a:xfrm>
                    <a:off x="3171214" y="2912992"/>
                    <a:ext cx="987288" cy="903975"/>
                    <a:chOff x="311" y="500"/>
                    <a:chExt cx="474" cy="434"/>
                  </a:xfrm>
                  <a:effectLst>
                    <a:outerShdw blurRad="63500" sx="102000" sy="102000" algn="ctr" rotWithShape="0">
                      <a:prstClr val="black">
                        <a:alpha val="40000"/>
                      </a:prstClr>
                    </a:outerShdw>
                  </a:effectLst>
                </p:grpSpPr>
                <p:sp>
                  <p:nvSpPr>
                    <p:cNvPr id="114" name="Freeform 186"/>
                    <p:cNvSpPr>
                      <a:spLocks/>
                    </p:cNvSpPr>
                    <p:nvPr/>
                  </p:nvSpPr>
                  <p:spPr bwMode="auto">
                    <a:xfrm>
                      <a:off x="311" y="500"/>
                      <a:ext cx="474" cy="434"/>
                    </a:xfrm>
                    <a:custGeom>
                      <a:avLst/>
                      <a:gdLst>
                        <a:gd name="T0" fmla="*/ 94 w 1363"/>
                        <a:gd name="T1" fmla="*/ 401 h 1220"/>
                        <a:gd name="T2" fmla="*/ 74 w 1363"/>
                        <a:gd name="T3" fmla="*/ 384 h 1220"/>
                        <a:gd name="T4" fmla="*/ 61 w 1363"/>
                        <a:gd name="T5" fmla="*/ 371 h 1220"/>
                        <a:gd name="T6" fmla="*/ 50 w 1363"/>
                        <a:gd name="T7" fmla="*/ 355 h 1220"/>
                        <a:gd name="T8" fmla="*/ 45 w 1363"/>
                        <a:gd name="T9" fmla="*/ 345 h 1220"/>
                        <a:gd name="T10" fmla="*/ 35 w 1363"/>
                        <a:gd name="T11" fmla="*/ 334 h 1220"/>
                        <a:gd name="T12" fmla="*/ 30 w 1363"/>
                        <a:gd name="T13" fmla="*/ 323 h 1220"/>
                        <a:gd name="T14" fmla="*/ 19 w 1363"/>
                        <a:gd name="T15" fmla="*/ 302 h 1220"/>
                        <a:gd name="T16" fmla="*/ 14 w 1363"/>
                        <a:gd name="T17" fmla="*/ 277 h 1220"/>
                        <a:gd name="T18" fmla="*/ 8 w 1363"/>
                        <a:gd name="T19" fmla="*/ 256 h 1220"/>
                        <a:gd name="T20" fmla="*/ 16 w 1363"/>
                        <a:gd name="T21" fmla="*/ 166 h 1220"/>
                        <a:gd name="T22" fmla="*/ 21 w 1363"/>
                        <a:gd name="T23" fmla="*/ 157 h 1220"/>
                        <a:gd name="T24" fmla="*/ 31 w 1363"/>
                        <a:gd name="T25" fmla="*/ 123 h 1220"/>
                        <a:gd name="T26" fmla="*/ 38 w 1363"/>
                        <a:gd name="T27" fmla="*/ 110 h 1220"/>
                        <a:gd name="T28" fmla="*/ 41 w 1363"/>
                        <a:gd name="T29" fmla="*/ 95 h 1220"/>
                        <a:gd name="T30" fmla="*/ 53 w 1363"/>
                        <a:gd name="T31" fmla="*/ 82 h 1220"/>
                        <a:gd name="T32" fmla="*/ 64 w 1363"/>
                        <a:gd name="T33" fmla="*/ 72 h 1220"/>
                        <a:gd name="T34" fmla="*/ 67 w 1363"/>
                        <a:gd name="T35" fmla="*/ 70 h 1220"/>
                        <a:gd name="T36" fmla="*/ 69 w 1363"/>
                        <a:gd name="T37" fmla="*/ 66 h 1220"/>
                        <a:gd name="T38" fmla="*/ 78 w 1363"/>
                        <a:gd name="T39" fmla="*/ 60 h 1220"/>
                        <a:gd name="T40" fmla="*/ 89 w 1363"/>
                        <a:gd name="T41" fmla="*/ 51 h 1220"/>
                        <a:gd name="T42" fmla="*/ 98 w 1363"/>
                        <a:gd name="T43" fmla="*/ 44 h 1220"/>
                        <a:gd name="T44" fmla="*/ 118 w 1363"/>
                        <a:gd name="T45" fmla="*/ 30 h 1220"/>
                        <a:gd name="T46" fmla="*/ 140 w 1363"/>
                        <a:gd name="T47" fmla="*/ 18 h 1220"/>
                        <a:gd name="T48" fmla="*/ 214 w 1363"/>
                        <a:gd name="T49" fmla="*/ 5 h 1220"/>
                        <a:gd name="T50" fmla="*/ 317 w 1363"/>
                        <a:gd name="T51" fmla="*/ 7 h 1220"/>
                        <a:gd name="T52" fmla="*/ 366 w 1363"/>
                        <a:gd name="T53" fmla="*/ 11 h 1220"/>
                        <a:gd name="T54" fmla="*/ 378 w 1363"/>
                        <a:gd name="T55" fmla="*/ 15 h 1220"/>
                        <a:gd name="T56" fmla="*/ 389 w 1363"/>
                        <a:gd name="T57" fmla="*/ 21 h 1220"/>
                        <a:gd name="T58" fmla="*/ 398 w 1363"/>
                        <a:gd name="T59" fmla="*/ 24 h 1220"/>
                        <a:gd name="T60" fmla="*/ 411 w 1363"/>
                        <a:gd name="T61" fmla="*/ 32 h 1220"/>
                        <a:gd name="T62" fmla="*/ 417 w 1363"/>
                        <a:gd name="T63" fmla="*/ 41 h 1220"/>
                        <a:gd name="T64" fmla="*/ 440 w 1363"/>
                        <a:gd name="T65" fmla="*/ 49 h 1220"/>
                        <a:gd name="T66" fmla="*/ 446 w 1363"/>
                        <a:gd name="T67" fmla="*/ 65 h 1220"/>
                        <a:gd name="T68" fmla="*/ 458 w 1363"/>
                        <a:gd name="T69" fmla="*/ 73 h 1220"/>
                        <a:gd name="T70" fmla="*/ 466 w 1363"/>
                        <a:gd name="T71" fmla="*/ 128 h 1220"/>
                        <a:gd name="T72" fmla="*/ 469 w 1363"/>
                        <a:gd name="T73" fmla="*/ 162 h 1220"/>
                        <a:gd name="T74" fmla="*/ 473 w 1363"/>
                        <a:gd name="T75" fmla="*/ 185 h 1220"/>
                        <a:gd name="T76" fmla="*/ 468 w 1363"/>
                        <a:gd name="T77" fmla="*/ 210 h 1220"/>
                        <a:gd name="T78" fmla="*/ 467 w 1363"/>
                        <a:gd name="T79" fmla="*/ 252 h 1220"/>
                        <a:gd name="T80" fmla="*/ 457 w 1363"/>
                        <a:gd name="T81" fmla="*/ 297 h 1220"/>
                        <a:gd name="T82" fmla="*/ 444 w 1363"/>
                        <a:gd name="T83" fmla="*/ 314 h 1220"/>
                        <a:gd name="T84" fmla="*/ 436 w 1363"/>
                        <a:gd name="T85" fmla="*/ 339 h 1220"/>
                        <a:gd name="T86" fmla="*/ 431 w 1363"/>
                        <a:gd name="T87" fmla="*/ 349 h 1220"/>
                        <a:gd name="T88" fmla="*/ 403 w 1363"/>
                        <a:gd name="T89" fmla="*/ 385 h 1220"/>
                        <a:gd name="T90" fmla="*/ 391 w 1363"/>
                        <a:gd name="T91" fmla="*/ 397 h 1220"/>
                        <a:gd name="T92" fmla="*/ 369 w 1363"/>
                        <a:gd name="T93" fmla="*/ 411 h 1220"/>
                        <a:gd name="T94" fmla="*/ 328 w 1363"/>
                        <a:gd name="T95" fmla="*/ 424 h 1220"/>
                        <a:gd name="T96" fmla="*/ 320 w 1363"/>
                        <a:gd name="T97" fmla="*/ 425 h 1220"/>
                        <a:gd name="T98" fmla="*/ 314 w 1363"/>
                        <a:gd name="T99" fmla="*/ 429 h 1220"/>
                        <a:gd name="T100" fmla="*/ 281 w 1363"/>
                        <a:gd name="T101" fmla="*/ 430 h 1220"/>
                        <a:gd name="T102" fmla="*/ 263 w 1363"/>
                        <a:gd name="T103" fmla="*/ 434 h 1220"/>
                        <a:gd name="T104" fmla="*/ 164 w 1363"/>
                        <a:gd name="T105" fmla="*/ 433 h 1220"/>
                        <a:gd name="T106" fmla="*/ 111 w 1363"/>
                        <a:gd name="T107" fmla="*/ 412 h 1220"/>
                        <a:gd name="T108" fmla="*/ 94 w 1363"/>
                        <a:gd name="T109" fmla="*/ 403 h 1220"/>
                        <a:gd name="T110" fmla="*/ 94 w 1363"/>
                        <a:gd name="T111" fmla="*/ 401 h 1220"/>
                        <a:gd name="T112" fmla="*/ 0 60000 65536"/>
                        <a:gd name="T113" fmla="*/ 0 60000 65536"/>
                        <a:gd name="T114" fmla="*/ 0 60000 65536"/>
                        <a:gd name="T115" fmla="*/ 0 60000 65536"/>
                        <a:gd name="T116" fmla="*/ 0 60000 65536"/>
                        <a:gd name="T117" fmla="*/ 0 60000 65536"/>
                        <a:gd name="T118" fmla="*/ 0 60000 65536"/>
                        <a:gd name="T119" fmla="*/ 0 60000 65536"/>
                        <a:gd name="T120" fmla="*/ 0 60000 65536"/>
                        <a:gd name="T121" fmla="*/ 0 60000 65536"/>
                        <a:gd name="T122" fmla="*/ 0 60000 65536"/>
                        <a:gd name="T123" fmla="*/ 0 60000 65536"/>
                        <a:gd name="T124" fmla="*/ 0 60000 65536"/>
                        <a:gd name="T125" fmla="*/ 0 60000 65536"/>
                        <a:gd name="T126" fmla="*/ 0 60000 65536"/>
                        <a:gd name="T127" fmla="*/ 0 60000 65536"/>
                        <a:gd name="T128" fmla="*/ 0 60000 65536"/>
                        <a:gd name="T129" fmla="*/ 0 60000 65536"/>
                        <a:gd name="T130" fmla="*/ 0 60000 65536"/>
                        <a:gd name="T131" fmla="*/ 0 60000 65536"/>
                        <a:gd name="T132" fmla="*/ 0 60000 65536"/>
                        <a:gd name="T133" fmla="*/ 0 60000 65536"/>
                        <a:gd name="T134" fmla="*/ 0 60000 65536"/>
                        <a:gd name="T135" fmla="*/ 0 60000 65536"/>
                        <a:gd name="T136" fmla="*/ 0 60000 65536"/>
                        <a:gd name="T137" fmla="*/ 0 60000 65536"/>
                        <a:gd name="T138" fmla="*/ 0 60000 65536"/>
                        <a:gd name="T139" fmla="*/ 0 60000 65536"/>
                        <a:gd name="T140" fmla="*/ 0 60000 65536"/>
                        <a:gd name="T141" fmla="*/ 0 60000 65536"/>
                        <a:gd name="T142" fmla="*/ 0 60000 65536"/>
                        <a:gd name="T143" fmla="*/ 0 60000 65536"/>
                        <a:gd name="T144" fmla="*/ 0 60000 65536"/>
                        <a:gd name="T145" fmla="*/ 0 60000 65536"/>
                        <a:gd name="T146" fmla="*/ 0 60000 65536"/>
                        <a:gd name="T147" fmla="*/ 0 60000 65536"/>
                        <a:gd name="T148" fmla="*/ 0 60000 65536"/>
                        <a:gd name="T149" fmla="*/ 0 60000 65536"/>
                        <a:gd name="T150" fmla="*/ 0 60000 65536"/>
                        <a:gd name="T151" fmla="*/ 0 60000 65536"/>
                        <a:gd name="T152" fmla="*/ 0 60000 65536"/>
                        <a:gd name="T153" fmla="*/ 0 60000 65536"/>
                        <a:gd name="T154" fmla="*/ 0 60000 65536"/>
                        <a:gd name="T155" fmla="*/ 0 60000 65536"/>
                        <a:gd name="T156" fmla="*/ 0 60000 65536"/>
                        <a:gd name="T157" fmla="*/ 0 60000 65536"/>
                        <a:gd name="T158" fmla="*/ 0 60000 65536"/>
                        <a:gd name="T159" fmla="*/ 0 60000 65536"/>
                        <a:gd name="T160" fmla="*/ 0 60000 65536"/>
                        <a:gd name="T161" fmla="*/ 0 60000 65536"/>
                        <a:gd name="T162" fmla="*/ 0 60000 65536"/>
                        <a:gd name="T163" fmla="*/ 0 60000 65536"/>
                        <a:gd name="T164" fmla="*/ 0 60000 65536"/>
                        <a:gd name="T165" fmla="*/ 0 60000 65536"/>
                        <a:gd name="T166" fmla="*/ 0 60000 65536"/>
                        <a:gd name="T167" fmla="*/ 0 60000 65536"/>
                        <a:gd name="T168" fmla="*/ 0 w 1363"/>
                        <a:gd name="T169" fmla="*/ 0 h 1220"/>
                        <a:gd name="T170" fmla="*/ 1363 w 1363"/>
                        <a:gd name="T171" fmla="*/ 1220 h 1220"/>
                      </a:gdLst>
                      <a:ahLst/>
                      <a:cxnLst>
                        <a:cxn ang="T112">
                          <a:pos x="T0" y="T1"/>
                        </a:cxn>
                        <a:cxn ang="T113">
                          <a:pos x="T2" y="T3"/>
                        </a:cxn>
                        <a:cxn ang="T114">
                          <a:pos x="T4" y="T5"/>
                        </a:cxn>
                        <a:cxn ang="T115">
                          <a:pos x="T6" y="T7"/>
                        </a:cxn>
                        <a:cxn ang="T116">
                          <a:pos x="T8" y="T9"/>
                        </a:cxn>
                        <a:cxn ang="T117">
                          <a:pos x="T10" y="T11"/>
                        </a:cxn>
                        <a:cxn ang="T118">
                          <a:pos x="T12" y="T13"/>
                        </a:cxn>
                        <a:cxn ang="T119">
                          <a:pos x="T14" y="T15"/>
                        </a:cxn>
                        <a:cxn ang="T120">
                          <a:pos x="T16" y="T17"/>
                        </a:cxn>
                        <a:cxn ang="T121">
                          <a:pos x="T18" y="T19"/>
                        </a:cxn>
                        <a:cxn ang="T122">
                          <a:pos x="T20" y="T21"/>
                        </a:cxn>
                        <a:cxn ang="T123">
                          <a:pos x="T22" y="T23"/>
                        </a:cxn>
                        <a:cxn ang="T124">
                          <a:pos x="T24" y="T25"/>
                        </a:cxn>
                        <a:cxn ang="T125">
                          <a:pos x="T26" y="T27"/>
                        </a:cxn>
                        <a:cxn ang="T126">
                          <a:pos x="T28" y="T29"/>
                        </a:cxn>
                        <a:cxn ang="T127">
                          <a:pos x="T30" y="T31"/>
                        </a:cxn>
                        <a:cxn ang="T128">
                          <a:pos x="T32" y="T33"/>
                        </a:cxn>
                        <a:cxn ang="T129">
                          <a:pos x="T34" y="T35"/>
                        </a:cxn>
                        <a:cxn ang="T130">
                          <a:pos x="T36" y="T37"/>
                        </a:cxn>
                        <a:cxn ang="T131">
                          <a:pos x="T38" y="T39"/>
                        </a:cxn>
                        <a:cxn ang="T132">
                          <a:pos x="T40" y="T41"/>
                        </a:cxn>
                        <a:cxn ang="T133">
                          <a:pos x="T42" y="T43"/>
                        </a:cxn>
                        <a:cxn ang="T134">
                          <a:pos x="T44" y="T45"/>
                        </a:cxn>
                        <a:cxn ang="T135">
                          <a:pos x="T46" y="T47"/>
                        </a:cxn>
                        <a:cxn ang="T136">
                          <a:pos x="T48" y="T49"/>
                        </a:cxn>
                        <a:cxn ang="T137">
                          <a:pos x="T50" y="T51"/>
                        </a:cxn>
                        <a:cxn ang="T138">
                          <a:pos x="T52" y="T53"/>
                        </a:cxn>
                        <a:cxn ang="T139">
                          <a:pos x="T54" y="T55"/>
                        </a:cxn>
                        <a:cxn ang="T140">
                          <a:pos x="T56" y="T57"/>
                        </a:cxn>
                        <a:cxn ang="T141">
                          <a:pos x="T58" y="T59"/>
                        </a:cxn>
                        <a:cxn ang="T142">
                          <a:pos x="T60" y="T61"/>
                        </a:cxn>
                        <a:cxn ang="T143">
                          <a:pos x="T62" y="T63"/>
                        </a:cxn>
                        <a:cxn ang="T144">
                          <a:pos x="T64" y="T65"/>
                        </a:cxn>
                        <a:cxn ang="T145">
                          <a:pos x="T66" y="T67"/>
                        </a:cxn>
                        <a:cxn ang="T146">
                          <a:pos x="T68" y="T69"/>
                        </a:cxn>
                        <a:cxn ang="T147">
                          <a:pos x="T70" y="T71"/>
                        </a:cxn>
                        <a:cxn ang="T148">
                          <a:pos x="T72" y="T73"/>
                        </a:cxn>
                        <a:cxn ang="T149">
                          <a:pos x="T74" y="T75"/>
                        </a:cxn>
                        <a:cxn ang="T150">
                          <a:pos x="T76" y="T77"/>
                        </a:cxn>
                        <a:cxn ang="T151">
                          <a:pos x="T78" y="T79"/>
                        </a:cxn>
                        <a:cxn ang="T152">
                          <a:pos x="T80" y="T81"/>
                        </a:cxn>
                        <a:cxn ang="T153">
                          <a:pos x="T82" y="T83"/>
                        </a:cxn>
                        <a:cxn ang="T154">
                          <a:pos x="T84" y="T85"/>
                        </a:cxn>
                        <a:cxn ang="T155">
                          <a:pos x="T86" y="T87"/>
                        </a:cxn>
                        <a:cxn ang="T156">
                          <a:pos x="T88" y="T89"/>
                        </a:cxn>
                        <a:cxn ang="T157">
                          <a:pos x="T90" y="T91"/>
                        </a:cxn>
                        <a:cxn ang="T158">
                          <a:pos x="T92" y="T93"/>
                        </a:cxn>
                        <a:cxn ang="T159">
                          <a:pos x="T94" y="T95"/>
                        </a:cxn>
                        <a:cxn ang="T160">
                          <a:pos x="T96" y="T97"/>
                        </a:cxn>
                        <a:cxn ang="T161">
                          <a:pos x="T98" y="T99"/>
                        </a:cxn>
                        <a:cxn ang="T162">
                          <a:pos x="T100" y="T101"/>
                        </a:cxn>
                        <a:cxn ang="T163">
                          <a:pos x="T102" y="T103"/>
                        </a:cxn>
                        <a:cxn ang="T164">
                          <a:pos x="T104" y="T105"/>
                        </a:cxn>
                        <a:cxn ang="T165">
                          <a:pos x="T106" y="T107"/>
                        </a:cxn>
                        <a:cxn ang="T166">
                          <a:pos x="T108" y="T109"/>
                        </a:cxn>
                        <a:cxn ang="T167">
                          <a:pos x="T110" y="T111"/>
                        </a:cxn>
                      </a:cxnLst>
                      <a:rect l="T168" t="T169" r="T170" b="T171"/>
                      <a:pathLst>
                        <a:path w="1363" h="1220">
                          <a:moveTo>
                            <a:pt x="269" y="1127"/>
                          </a:moveTo>
                          <a:cubicBezTo>
                            <a:pt x="252" y="1110"/>
                            <a:pt x="231" y="1096"/>
                            <a:pt x="214" y="1079"/>
                          </a:cubicBezTo>
                          <a:cubicBezTo>
                            <a:pt x="201" y="1066"/>
                            <a:pt x="192" y="1055"/>
                            <a:pt x="176" y="1044"/>
                          </a:cubicBezTo>
                          <a:cubicBezTo>
                            <a:pt x="166" y="1030"/>
                            <a:pt x="158" y="1008"/>
                            <a:pt x="144" y="999"/>
                          </a:cubicBezTo>
                          <a:cubicBezTo>
                            <a:pt x="140" y="986"/>
                            <a:pt x="137" y="980"/>
                            <a:pt x="128" y="970"/>
                          </a:cubicBezTo>
                          <a:cubicBezTo>
                            <a:pt x="124" y="955"/>
                            <a:pt x="112" y="950"/>
                            <a:pt x="102" y="938"/>
                          </a:cubicBezTo>
                          <a:cubicBezTo>
                            <a:pt x="95" y="929"/>
                            <a:pt x="93" y="918"/>
                            <a:pt x="86" y="909"/>
                          </a:cubicBezTo>
                          <a:cubicBezTo>
                            <a:pt x="79" y="887"/>
                            <a:pt x="61" y="871"/>
                            <a:pt x="54" y="848"/>
                          </a:cubicBezTo>
                          <a:cubicBezTo>
                            <a:pt x="53" y="825"/>
                            <a:pt x="60" y="795"/>
                            <a:pt x="41" y="778"/>
                          </a:cubicBezTo>
                          <a:cubicBezTo>
                            <a:pt x="35" y="759"/>
                            <a:pt x="28" y="739"/>
                            <a:pt x="22" y="720"/>
                          </a:cubicBezTo>
                          <a:cubicBezTo>
                            <a:pt x="23" y="680"/>
                            <a:pt x="0" y="525"/>
                            <a:pt x="45" y="468"/>
                          </a:cubicBezTo>
                          <a:cubicBezTo>
                            <a:pt x="48" y="454"/>
                            <a:pt x="51" y="451"/>
                            <a:pt x="61" y="442"/>
                          </a:cubicBezTo>
                          <a:cubicBezTo>
                            <a:pt x="66" y="418"/>
                            <a:pt x="59" y="356"/>
                            <a:pt x="89" y="346"/>
                          </a:cubicBezTo>
                          <a:cubicBezTo>
                            <a:pt x="98" y="333"/>
                            <a:pt x="98" y="318"/>
                            <a:pt x="109" y="308"/>
                          </a:cubicBezTo>
                          <a:cubicBezTo>
                            <a:pt x="113" y="294"/>
                            <a:pt x="113" y="279"/>
                            <a:pt x="118" y="266"/>
                          </a:cubicBezTo>
                          <a:cubicBezTo>
                            <a:pt x="121" y="259"/>
                            <a:pt x="146" y="236"/>
                            <a:pt x="153" y="231"/>
                          </a:cubicBezTo>
                          <a:cubicBezTo>
                            <a:pt x="159" y="215"/>
                            <a:pt x="173" y="212"/>
                            <a:pt x="185" y="202"/>
                          </a:cubicBezTo>
                          <a:cubicBezTo>
                            <a:pt x="187" y="200"/>
                            <a:pt x="190" y="198"/>
                            <a:pt x="192" y="196"/>
                          </a:cubicBezTo>
                          <a:cubicBezTo>
                            <a:pt x="194" y="193"/>
                            <a:pt x="195" y="189"/>
                            <a:pt x="198" y="186"/>
                          </a:cubicBezTo>
                          <a:cubicBezTo>
                            <a:pt x="206" y="178"/>
                            <a:pt x="217" y="179"/>
                            <a:pt x="224" y="170"/>
                          </a:cubicBezTo>
                          <a:cubicBezTo>
                            <a:pt x="234" y="157"/>
                            <a:pt x="240" y="150"/>
                            <a:pt x="256" y="144"/>
                          </a:cubicBezTo>
                          <a:cubicBezTo>
                            <a:pt x="263" y="133"/>
                            <a:pt x="269" y="129"/>
                            <a:pt x="281" y="125"/>
                          </a:cubicBezTo>
                          <a:cubicBezTo>
                            <a:pt x="299" y="109"/>
                            <a:pt x="315" y="91"/>
                            <a:pt x="339" y="84"/>
                          </a:cubicBezTo>
                          <a:cubicBezTo>
                            <a:pt x="357" y="63"/>
                            <a:pt x="376" y="57"/>
                            <a:pt x="403" y="52"/>
                          </a:cubicBezTo>
                          <a:cubicBezTo>
                            <a:pt x="448" y="0"/>
                            <a:pt x="559" y="15"/>
                            <a:pt x="614" y="13"/>
                          </a:cubicBezTo>
                          <a:cubicBezTo>
                            <a:pt x="713" y="2"/>
                            <a:pt x="813" y="15"/>
                            <a:pt x="912" y="20"/>
                          </a:cubicBezTo>
                          <a:cubicBezTo>
                            <a:pt x="955" y="34"/>
                            <a:pt x="1013" y="31"/>
                            <a:pt x="1053" y="32"/>
                          </a:cubicBezTo>
                          <a:cubicBezTo>
                            <a:pt x="1064" y="37"/>
                            <a:pt x="1076" y="38"/>
                            <a:pt x="1088" y="42"/>
                          </a:cubicBezTo>
                          <a:cubicBezTo>
                            <a:pt x="1098" y="49"/>
                            <a:pt x="1108" y="54"/>
                            <a:pt x="1120" y="58"/>
                          </a:cubicBezTo>
                          <a:cubicBezTo>
                            <a:pt x="1144" y="74"/>
                            <a:pt x="1110" y="53"/>
                            <a:pt x="1145" y="68"/>
                          </a:cubicBezTo>
                          <a:cubicBezTo>
                            <a:pt x="1158" y="74"/>
                            <a:pt x="1167" y="86"/>
                            <a:pt x="1181" y="90"/>
                          </a:cubicBezTo>
                          <a:cubicBezTo>
                            <a:pt x="1193" y="98"/>
                            <a:pt x="1190" y="106"/>
                            <a:pt x="1200" y="116"/>
                          </a:cubicBezTo>
                          <a:cubicBezTo>
                            <a:pt x="1214" y="130"/>
                            <a:pt x="1246" y="133"/>
                            <a:pt x="1264" y="138"/>
                          </a:cubicBezTo>
                          <a:cubicBezTo>
                            <a:pt x="1274" y="155"/>
                            <a:pt x="1262" y="177"/>
                            <a:pt x="1283" y="183"/>
                          </a:cubicBezTo>
                          <a:cubicBezTo>
                            <a:pt x="1291" y="195"/>
                            <a:pt x="1304" y="200"/>
                            <a:pt x="1318" y="205"/>
                          </a:cubicBezTo>
                          <a:cubicBezTo>
                            <a:pt x="1319" y="236"/>
                            <a:pt x="1313" y="331"/>
                            <a:pt x="1341" y="359"/>
                          </a:cubicBezTo>
                          <a:cubicBezTo>
                            <a:pt x="1351" y="390"/>
                            <a:pt x="1341" y="424"/>
                            <a:pt x="1350" y="455"/>
                          </a:cubicBezTo>
                          <a:cubicBezTo>
                            <a:pt x="1353" y="476"/>
                            <a:pt x="1356" y="498"/>
                            <a:pt x="1360" y="519"/>
                          </a:cubicBezTo>
                          <a:cubicBezTo>
                            <a:pt x="1358" y="555"/>
                            <a:pt x="1363" y="565"/>
                            <a:pt x="1347" y="589"/>
                          </a:cubicBezTo>
                          <a:cubicBezTo>
                            <a:pt x="1344" y="635"/>
                            <a:pt x="1342" y="661"/>
                            <a:pt x="1344" y="708"/>
                          </a:cubicBezTo>
                          <a:cubicBezTo>
                            <a:pt x="1342" y="761"/>
                            <a:pt x="1358" y="806"/>
                            <a:pt x="1315" y="836"/>
                          </a:cubicBezTo>
                          <a:cubicBezTo>
                            <a:pt x="1304" y="853"/>
                            <a:pt x="1290" y="869"/>
                            <a:pt x="1277" y="884"/>
                          </a:cubicBezTo>
                          <a:cubicBezTo>
                            <a:pt x="1273" y="908"/>
                            <a:pt x="1268" y="934"/>
                            <a:pt x="1254" y="954"/>
                          </a:cubicBezTo>
                          <a:cubicBezTo>
                            <a:pt x="1251" y="965"/>
                            <a:pt x="1246" y="972"/>
                            <a:pt x="1238" y="980"/>
                          </a:cubicBezTo>
                          <a:cubicBezTo>
                            <a:pt x="1225" y="1020"/>
                            <a:pt x="1189" y="1055"/>
                            <a:pt x="1158" y="1082"/>
                          </a:cubicBezTo>
                          <a:cubicBezTo>
                            <a:pt x="1150" y="1107"/>
                            <a:pt x="1147" y="1106"/>
                            <a:pt x="1123" y="1117"/>
                          </a:cubicBezTo>
                          <a:cubicBezTo>
                            <a:pt x="1108" y="1134"/>
                            <a:pt x="1083" y="1148"/>
                            <a:pt x="1062" y="1156"/>
                          </a:cubicBezTo>
                          <a:cubicBezTo>
                            <a:pt x="1036" y="1196"/>
                            <a:pt x="987" y="1189"/>
                            <a:pt x="944" y="1191"/>
                          </a:cubicBezTo>
                          <a:cubicBezTo>
                            <a:pt x="936" y="1192"/>
                            <a:pt x="928" y="1191"/>
                            <a:pt x="921" y="1194"/>
                          </a:cubicBezTo>
                          <a:cubicBezTo>
                            <a:pt x="914" y="1197"/>
                            <a:pt x="910" y="1207"/>
                            <a:pt x="902" y="1207"/>
                          </a:cubicBezTo>
                          <a:cubicBezTo>
                            <a:pt x="871" y="1208"/>
                            <a:pt x="840" y="1209"/>
                            <a:pt x="809" y="1210"/>
                          </a:cubicBezTo>
                          <a:cubicBezTo>
                            <a:pt x="790" y="1215"/>
                            <a:pt x="776" y="1217"/>
                            <a:pt x="755" y="1220"/>
                          </a:cubicBezTo>
                          <a:cubicBezTo>
                            <a:pt x="661" y="1219"/>
                            <a:pt x="567" y="1219"/>
                            <a:pt x="473" y="1216"/>
                          </a:cubicBezTo>
                          <a:cubicBezTo>
                            <a:pt x="417" y="1214"/>
                            <a:pt x="369" y="1175"/>
                            <a:pt x="320" y="1159"/>
                          </a:cubicBezTo>
                          <a:cubicBezTo>
                            <a:pt x="307" y="1146"/>
                            <a:pt x="277" y="1141"/>
                            <a:pt x="269" y="1133"/>
                          </a:cubicBezTo>
                          <a:cubicBezTo>
                            <a:pt x="268" y="1132"/>
                            <a:pt x="269" y="1129"/>
                            <a:pt x="269" y="1127"/>
                          </a:cubicBezTo>
                          <a:close/>
                        </a:path>
                      </a:pathLst>
                    </a:custGeom>
                    <a:solidFill>
                      <a:srgbClr val="FFC1C1"/>
                    </a:solidFill>
                    <a:ln w="19050">
                      <a:solidFill>
                        <a:srgbClr val="FF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 dirty="0"/>
                    </a:p>
                  </p:txBody>
                </p:sp>
                <p:sp>
                  <p:nvSpPr>
                    <p:cNvPr id="115" name="Freeform 187"/>
                    <p:cNvSpPr>
                      <a:spLocks/>
                    </p:cNvSpPr>
                    <p:nvPr/>
                  </p:nvSpPr>
                  <p:spPr bwMode="auto">
                    <a:xfrm>
                      <a:off x="363" y="603"/>
                      <a:ext cx="382" cy="310"/>
                    </a:xfrm>
                    <a:custGeom>
                      <a:avLst/>
                      <a:gdLst>
                        <a:gd name="T0" fmla="*/ 8 w 500"/>
                        <a:gd name="T1" fmla="*/ 173 h 445"/>
                        <a:gd name="T2" fmla="*/ 0 w 500"/>
                        <a:gd name="T3" fmla="*/ 159 h 445"/>
                        <a:gd name="T4" fmla="*/ 18 w 500"/>
                        <a:gd name="T5" fmla="*/ 95 h 445"/>
                        <a:gd name="T6" fmla="*/ 21 w 500"/>
                        <a:gd name="T7" fmla="*/ 90 h 445"/>
                        <a:gd name="T8" fmla="*/ 22 w 500"/>
                        <a:gd name="T9" fmla="*/ 78 h 445"/>
                        <a:gd name="T10" fmla="*/ 53 w 500"/>
                        <a:gd name="T11" fmla="*/ 47 h 445"/>
                        <a:gd name="T12" fmla="*/ 77 w 500"/>
                        <a:gd name="T13" fmla="*/ 31 h 445"/>
                        <a:gd name="T14" fmla="*/ 103 w 500"/>
                        <a:gd name="T15" fmla="*/ 18 h 445"/>
                        <a:gd name="T16" fmla="*/ 136 w 500"/>
                        <a:gd name="T17" fmla="*/ 1 h 445"/>
                        <a:gd name="T18" fmla="*/ 305 w 500"/>
                        <a:gd name="T19" fmla="*/ 11 h 445"/>
                        <a:gd name="T20" fmla="*/ 325 w 500"/>
                        <a:gd name="T21" fmla="*/ 40 h 445"/>
                        <a:gd name="T22" fmla="*/ 342 w 500"/>
                        <a:gd name="T23" fmla="*/ 47 h 445"/>
                        <a:gd name="T24" fmla="*/ 356 w 500"/>
                        <a:gd name="T25" fmla="*/ 56 h 445"/>
                        <a:gd name="T26" fmla="*/ 371 w 500"/>
                        <a:gd name="T27" fmla="*/ 85 h 445"/>
                        <a:gd name="T28" fmla="*/ 367 w 500"/>
                        <a:gd name="T29" fmla="*/ 189 h 445"/>
                        <a:gd name="T30" fmla="*/ 356 w 500"/>
                        <a:gd name="T31" fmla="*/ 207 h 445"/>
                        <a:gd name="T32" fmla="*/ 342 w 500"/>
                        <a:gd name="T33" fmla="*/ 232 h 445"/>
                        <a:gd name="T34" fmla="*/ 338 w 500"/>
                        <a:gd name="T35" fmla="*/ 242 h 445"/>
                        <a:gd name="T36" fmla="*/ 326 w 500"/>
                        <a:gd name="T37" fmla="*/ 249 h 445"/>
                        <a:gd name="T38" fmla="*/ 312 w 500"/>
                        <a:gd name="T39" fmla="*/ 264 h 445"/>
                        <a:gd name="T40" fmla="*/ 306 w 500"/>
                        <a:gd name="T41" fmla="*/ 269 h 445"/>
                        <a:gd name="T42" fmla="*/ 290 w 500"/>
                        <a:gd name="T43" fmla="*/ 286 h 445"/>
                        <a:gd name="T44" fmla="*/ 235 w 500"/>
                        <a:gd name="T45" fmla="*/ 301 h 445"/>
                        <a:gd name="T46" fmla="*/ 125 w 500"/>
                        <a:gd name="T47" fmla="*/ 299 h 445"/>
                        <a:gd name="T48" fmla="*/ 108 w 500"/>
                        <a:gd name="T49" fmla="*/ 290 h 445"/>
                        <a:gd name="T50" fmla="*/ 70 w 500"/>
                        <a:gd name="T51" fmla="*/ 268 h 445"/>
                        <a:gd name="T52" fmla="*/ 55 w 500"/>
                        <a:gd name="T53" fmla="*/ 254 h 445"/>
                        <a:gd name="T54" fmla="*/ 21 w 500"/>
                        <a:gd name="T55" fmla="*/ 212 h 445"/>
                        <a:gd name="T56" fmla="*/ 8 w 500"/>
                        <a:gd name="T57" fmla="*/ 173 h 445"/>
                        <a:gd name="T58" fmla="*/ 0 60000 65536"/>
                        <a:gd name="T59" fmla="*/ 0 60000 65536"/>
                        <a:gd name="T60" fmla="*/ 0 60000 65536"/>
                        <a:gd name="T61" fmla="*/ 0 60000 65536"/>
                        <a:gd name="T62" fmla="*/ 0 60000 65536"/>
                        <a:gd name="T63" fmla="*/ 0 60000 65536"/>
                        <a:gd name="T64" fmla="*/ 0 60000 65536"/>
                        <a:gd name="T65" fmla="*/ 0 60000 65536"/>
                        <a:gd name="T66" fmla="*/ 0 60000 65536"/>
                        <a:gd name="T67" fmla="*/ 0 60000 65536"/>
                        <a:gd name="T68" fmla="*/ 0 60000 65536"/>
                        <a:gd name="T69" fmla="*/ 0 60000 65536"/>
                        <a:gd name="T70" fmla="*/ 0 60000 65536"/>
                        <a:gd name="T71" fmla="*/ 0 60000 65536"/>
                        <a:gd name="T72" fmla="*/ 0 60000 65536"/>
                        <a:gd name="T73" fmla="*/ 0 60000 65536"/>
                        <a:gd name="T74" fmla="*/ 0 60000 65536"/>
                        <a:gd name="T75" fmla="*/ 0 60000 65536"/>
                        <a:gd name="T76" fmla="*/ 0 60000 65536"/>
                        <a:gd name="T77" fmla="*/ 0 60000 65536"/>
                        <a:gd name="T78" fmla="*/ 0 60000 65536"/>
                        <a:gd name="T79" fmla="*/ 0 60000 65536"/>
                        <a:gd name="T80" fmla="*/ 0 60000 65536"/>
                        <a:gd name="T81" fmla="*/ 0 60000 65536"/>
                        <a:gd name="T82" fmla="*/ 0 60000 65536"/>
                        <a:gd name="T83" fmla="*/ 0 60000 65536"/>
                        <a:gd name="T84" fmla="*/ 0 60000 65536"/>
                        <a:gd name="T85" fmla="*/ 0 60000 65536"/>
                        <a:gd name="T86" fmla="*/ 0 60000 65536"/>
                        <a:gd name="T87" fmla="*/ 0 w 500"/>
                        <a:gd name="T88" fmla="*/ 0 h 445"/>
                        <a:gd name="T89" fmla="*/ 500 w 500"/>
                        <a:gd name="T90" fmla="*/ 445 h 445"/>
                      </a:gdLst>
                      <a:ahLst/>
                      <a:cxnLst>
                        <a:cxn ang="T58">
                          <a:pos x="T0" y="T1"/>
                        </a:cxn>
                        <a:cxn ang="T59">
                          <a:pos x="T2" y="T3"/>
                        </a:cxn>
                        <a:cxn ang="T60">
                          <a:pos x="T4" y="T5"/>
                        </a:cxn>
                        <a:cxn ang="T61">
                          <a:pos x="T6" y="T7"/>
                        </a:cxn>
                        <a:cxn ang="T62">
                          <a:pos x="T8" y="T9"/>
                        </a:cxn>
                        <a:cxn ang="T63">
                          <a:pos x="T10" y="T11"/>
                        </a:cxn>
                        <a:cxn ang="T64">
                          <a:pos x="T12" y="T13"/>
                        </a:cxn>
                        <a:cxn ang="T65">
                          <a:pos x="T14" y="T15"/>
                        </a:cxn>
                        <a:cxn ang="T66">
                          <a:pos x="T16" y="T17"/>
                        </a:cxn>
                        <a:cxn ang="T67">
                          <a:pos x="T18" y="T19"/>
                        </a:cxn>
                        <a:cxn ang="T68">
                          <a:pos x="T20" y="T21"/>
                        </a:cxn>
                        <a:cxn ang="T69">
                          <a:pos x="T22" y="T23"/>
                        </a:cxn>
                        <a:cxn ang="T70">
                          <a:pos x="T24" y="T25"/>
                        </a:cxn>
                        <a:cxn ang="T71">
                          <a:pos x="T26" y="T27"/>
                        </a:cxn>
                        <a:cxn ang="T72">
                          <a:pos x="T28" y="T29"/>
                        </a:cxn>
                        <a:cxn ang="T73">
                          <a:pos x="T30" y="T31"/>
                        </a:cxn>
                        <a:cxn ang="T74">
                          <a:pos x="T32" y="T33"/>
                        </a:cxn>
                        <a:cxn ang="T75">
                          <a:pos x="T34" y="T35"/>
                        </a:cxn>
                        <a:cxn ang="T76">
                          <a:pos x="T36" y="T37"/>
                        </a:cxn>
                        <a:cxn ang="T77">
                          <a:pos x="T38" y="T39"/>
                        </a:cxn>
                        <a:cxn ang="T78">
                          <a:pos x="T40" y="T41"/>
                        </a:cxn>
                        <a:cxn ang="T79">
                          <a:pos x="T42" y="T43"/>
                        </a:cxn>
                        <a:cxn ang="T80">
                          <a:pos x="T44" y="T45"/>
                        </a:cxn>
                        <a:cxn ang="T81">
                          <a:pos x="T46" y="T47"/>
                        </a:cxn>
                        <a:cxn ang="T82">
                          <a:pos x="T48" y="T49"/>
                        </a:cxn>
                        <a:cxn ang="T83">
                          <a:pos x="T50" y="T51"/>
                        </a:cxn>
                        <a:cxn ang="T84">
                          <a:pos x="T52" y="T53"/>
                        </a:cxn>
                        <a:cxn ang="T85">
                          <a:pos x="T54" y="T55"/>
                        </a:cxn>
                        <a:cxn ang="T86">
                          <a:pos x="T56" y="T57"/>
                        </a:cxn>
                      </a:cxnLst>
                      <a:rect l="T87" t="T88" r="T89" b="T90"/>
                      <a:pathLst>
                        <a:path w="500" h="445">
                          <a:moveTo>
                            <a:pt x="10" y="249"/>
                          </a:moveTo>
                          <a:cubicBezTo>
                            <a:pt x="5" y="242"/>
                            <a:pt x="3" y="236"/>
                            <a:pt x="0" y="228"/>
                          </a:cubicBezTo>
                          <a:cubicBezTo>
                            <a:pt x="4" y="194"/>
                            <a:pt x="1" y="162"/>
                            <a:pt x="24" y="136"/>
                          </a:cubicBezTo>
                          <a:cubicBezTo>
                            <a:pt x="25" y="134"/>
                            <a:pt x="26" y="131"/>
                            <a:pt x="27" y="129"/>
                          </a:cubicBezTo>
                          <a:cubicBezTo>
                            <a:pt x="28" y="123"/>
                            <a:pt x="27" y="117"/>
                            <a:pt x="29" y="112"/>
                          </a:cubicBezTo>
                          <a:cubicBezTo>
                            <a:pt x="31" y="104"/>
                            <a:pt x="63" y="77"/>
                            <a:pt x="70" y="67"/>
                          </a:cubicBezTo>
                          <a:cubicBezTo>
                            <a:pt x="74" y="53"/>
                            <a:pt x="89" y="50"/>
                            <a:pt x="101" y="45"/>
                          </a:cubicBezTo>
                          <a:cubicBezTo>
                            <a:pt x="106" y="28"/>
                            <a:pt x="120" y="30"/>
                            <a:pt x="135" y="26"/>
                          </a:cubicBezTo>
                          <a:cubicBezTo>
                            <a:pt x="150" y="15"/>
                            <a:pt x="160" y="7"/>
                            <a:pt x="178" y="2"/>
                          </a:cubicBezTo>
                          <a:cubicBezTo>
                            <a:pt x="408" y="4"/>
                            <a:pt x="304" y="0"/>
                            <a:pt x="399" y="16"/>
                          </a:cubicBezTo>
                          <a:cubicBezTo>
                            <a:pt x="414" y="27"/>
                            <a:pt x="415" y="44"/>
                            <a:pt x="425" y="57"/>
                          </a:cubicBezTo>
                          <a:cubicBezTo>
                            <a:pt x="430" y="63"/>
                            <a:pt x="440" y="65"/>
                            <a:pt x="447" y="67"/>
                          </a:cubicBezTo>
                          <a:cubicBezTo>
                            <a:pt x="452" y="76"/>
                            <a:pt x="458" y="75"/>
                            <a:pt x="466" y="81"/>
                          </a:cubicBezTo>
                          <a:cubicBezTo>
                            <a:pt x="470" y="97"/>
                            <a:pt x="473" y="110"/>
                            <a:pt x="485" y="122"/>
                          </a:cubicBezTo>
                          <a:cubicBezTo>
                            <a:pt x="499" y="169"/>
                            <a:pt x="500" y="225"/>
                            <a:pt x="480" y="271"/>
                          </a:cubicBezTo>
                          <a:cubicBezTo>
                            <a:pt x="478" y="286"/>
                            <a:pt x="479" y="290"/>
                            <a:pt x="466" y="297"/>
                          </a:cubicBezTo>
                          <a:cubicBezTo>
                            <a:pt x="459" y="307"/>
                            <a:pt x="453" y="321"/>
                            <a:pt x="447" y="333"/>
                          </a:cubicBezTo>
                          <a:cubicBezTo>
                            <a:pt x="445" y="338"/>
                            <a:pt x="446" y="344"/>
                            <a:pt x="442" y="348"/>
                          </a:cubicBezTo>
                          <a:cubicBezTo>
                            <a:pt x="438" y="352"/>
                            <a:pt x="427" y="357"/>
                            <a:pt x="427" y="357"/>
                          </a:cubicBezTo>
                          <a:cubicBezTo>
                            <a:pt x="419" y="370"/>
                            <a:pt x="425" y="362"/>
                            <a:pt x="408" y="379"/>
                          </a:cubicBezTo>
                          <a:cubicBezTo>
                            <a:pt x="406" y="381"/>
                            <a:pt x="401" y="386"/>
                            <a:pt x="401" y="386"/>
                          </a:cubicBezTo>
                          <a:cubicBezTo>
                            <a:pt x="397" y="400"/>
                            <a:pt x="389" y="401"/>
                            <a:pt x="379" y="410"/>
                          </a:cubicBezTo>
                          <a:cubicBezTo>
                            <a:pt x="348" y="437"/>
                            <a:pt x="369" y="428"/>
                            <a:pt x="307" y="432"/>
                          </a:cubicBezTo>
                          <a:cubicBezTo>
                            <a:pt x="261" y="445"/>
                            <a:pt x="209" y="443"/>
                            <a:pt x="163" y="429"/>
                          </a:cubicBezTo>
                          <a:cubicBezTo>
                            <a:pt x="156" y="424"/>
                            <a:pt x="149" y="423"/>
                            <a:pt x="142" y="417"/>
                          </a:cubicBezTo>
                          <a:cubicBezTo>
                            <a:pt x="125" y="403"/>
                            <a:pt x="112" y="389"/>
                            <a:pt x="91" y="384"/>
                          </a:cubicBezTo>
                          <a:cubicBezTo>
                            <a:pt x="86" y="374"/>
                            <a:pt x="79" y="373"/>
                            <a:pt x="72" y="364"/>
                          </a:cubicBezTo>
                          <a:cubicBezTo>
                            <a:pt x="56" y="343"/>
                            <a:pt x="49" y="320"/>
                            <a:pt x="27" y="304"/>
                          </a:cubicBezTo>
                          <a:cubicBezTo>
                            <a:pt x="18" y="282"/>
                            <a:pt x="10" y="275"/>
                            <a:pt x="10" y="249"/>
                          </a:cubicBezTo>
                          <a:close/>
                        </a:path>
                      </a:pathLst>
                    </a:custGeom>
                    <a:solidFill>
                      <a:srgbClr val="BFBFBF"/>
                    </a:solidFill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 dirty="0"/>
                    </a:p>
                  </p:txBody>
                </p:sp>
              </p:grpSp>
              <p:sp>
                <p:nvSpPr>
                  <p:cNvPr id="113" name="5-Point Star 112"/>
                  <p:cNvSpPr/>
                  <p:nvPr/>
                </p:nvSpPr>
                <p:spPr>
                  <a:xfrm>
                    <a:off x="3436301" y="3364979"/>
                    <a:ext cx="201217" cy="201217"/>
                  </a:xfrm>
                  <a:prstGeom prst="star5">
                    <a:avLst/>
                  </a:prstGeom>
                  <a:solidFill>
                    <a:srgbClr val="BFBFBF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25" name="Group 616"/>
                <p:cNvGrpSpPr/>
                <p:nvPr/>
              </p:nvGrpSpPr>
              <p:grpSpPr>
                <a:xfrm>
                  <a:off x="6324600" y="3102779"/>
                  <a:ext cx="987288" cy="903975"/>
                  <a:chOff x="3171214" y="2912992"/>
                  <a:chExt cx="987288" cy="903975"/>
                </a:xfrm>
              </p:grpSpPr>
              <p:grpSp>
                <p:nvGrpSpPr>
                  <p:cNvPr id="108" name="Group 193"/>
                  <p:cNvGrpSpPr>
                    <a:grpSpLocks/>
                  </p:cNvGrpSpPr>
                  <p:nvPr/>
                </p:nvGrpSpPr>
                <p:grpSpPr bwMode="auto">
                  <a:xfrm>
                    <a:off x="3171214" y="2912992"/>
                    <a:ext cx="987288" cy="903975"/>
                    <a:chOff x="311" y="500"/>
                    <a:chExt cx="474" cy="434"/>
                  </a:xfrm>
                  <a:effectLst>
                    <a:outerShdw blurRad="63500" sx="102000" sy="102000" algn="ctr" rotWithShape="0">
                      <a:prstClr val="black">
                        <a:alpha val="40000"/>
                      </a:prstClr>
                    </a:outerShdw>
                  </a:effectLst>
                </p:grpSpPr>
                <p:sp>
                  <p:nvSpPr>
                    <p:cNvPr id="110" name="Freeform 186"/>
                    <p:cNvSpPr>
                      <a:spLocks/>
                    </p:cNvSpPr>
                    <p:nvPr/>
                  </p:nvSpPr>
                  <p:spPr bwMode="auto">
                    <a:xfrm>
                      <a:off x="311" y="500"/>
                      <a:ext cx="474" cy="434"/>
                    </a:xfrm>
                    <a:custGeom>
                      <a:avLst/>
                      <a:gdLst>
                        <a:gd name="T0" fmla="*/ 94 w 1363"/>
                        <a:gd name="T1" fmla="*/ 401 h 1220"/>
                        <a:gd name="T2" fmla="*/ 74 w 1363"/>
                        <a:gd name="T3" fmla="*/ 384 h 1220"/>
                        <a:gd name="T4" fmla="*/ 61 w 1363"/>
                        <a:gd name="T5" fmla="*/ 371 h 1220"/>
                        <a:gd name="T6" fmla="*/ 50 w 1363"/>
                        <a:gd name="T7" fmla="*/ 355 h 1220"/>
                        <a:gd name="T8" fmla="*/ 45 w 1363"/>
                        <a:gd name="T9" fmla="*/ 345 h 1220"/>
                        <a:gd name="T10" fmla="*/ 35 w 1363"/>
                        <a:gd name="T11" fmla="*/ 334 h 1220"/>
                        <a:gd name="T12" fmla="*/ 30 w 1363"/>
                        <a:gd name="T13" fmla="*/ 323 h 1220"/>
                        <a:gd name="T14" fmla="*/ 19 w 1363"/>
                        <a:gd name="T15" fmla="*/ 302 h 1220"/>
                        <a:gd name="T16" fmla="*/ 14 w 1363"/>
                        <a:gd name="T17" fmla="*/ 277 h 1220"/>
                        <a:gd name="T18" fmla="*/ 8 w 1363"/>
                        <a:gd name="T19" fmla="*/ 256 h 1220"/>
                        <a:gd name="T20" fmla="*/ 16 w 1363"/>
                        <a:gd name="T21" fmla="*/ 166 h 1220"/>
                        <a:gd name="T22" fmla="*/ 21 w 1363"/>
                        <a:gd name="T23" fmla="*/ 157 h 1220"/>
                        <a:gd name="T24" fmla="*/ 31 w 1363"/>
                        <a:gd name="T25" fmla="*/ 123 h 1220"/>
                        <a:gd name="T26" fmla="*/ 38 w 1363"/>
                        <a:gd name="T27" fmla="*/ 110 h 1220"/>
                        <a:gd name="T28" fmla="*/ 41 w 1363"/>
                        <a:gd name="T29" fmla="*/ 95 h 1220"/>
                        <a:gd name="T30" fmla="*/ 53 w 1363"/>
                        <a:gd name="T31" fmla="*/ 82 h 1220"/>
                        <a:gd name="T32" fmla="*/ 64 w 1363"/>
                        <a:gd name="T33" fmla="*/ 72 h 1220"/>
                        <a:gd name="T34" fmla="*/ 67 w 1363"/>
                        <a:gd name="T35" fmla="*/ 70 h 1220"/>
                        <a:gd name="T36" fmla="*/ 69 w 1363"/>
                        <a:gd name="T37" fmla="*/ 66 h 1220"/>
                        <a:gd name="T38" fmla="*/ 78 w 1363"/>
                        <a:gd name="T39" fmla="*/ 60 h 1220"/>
                        <a:gd name="T40" fmla="*/ 89 w 1363"/>
                        <a:gd name="T41" fmla="*/ 51 h 1220"/>
                        <a:gd name="T42" fmla="*/ 98 w 1363"/>
                        <a:gd name="T43" fmla="*/ 44 h 1220"/>
                        <a:gd name="T44" fmla="*/ 118 w 1363"/>
                        <a:gd name="T45" fmla="*/ 30 h 1220"/>
                        <a:gd name="T46" fmla="*/ 140 w 1363"/>
                        <a:gd name="T47" fmla="*/ 18 h 1220"/>
                        <a:gd name="T48" fmla="*/ 214 w 1363"/>
                        <a:gd name="T49" fmla="*/ 5 h 1220"/>
                        <a:gd name="T50" fmla="*/ 317 w 1363"/>
                        <a:gd name="T51" fmla="*/ 7 h 1220"/>
                        <a:gd name="T52" fmla="*/ 366 w 1363"/>
                        <a:gd name="T53" fmla="*/ 11 h 1220"/>
                        <a:gd name="T54" fmla="*/ 378 w 1363"/>
                        <a:gd name="T55" fmla="*/ 15 h 1220"/>
                        <a:gd name="T56" fmla="*/ 389 w 1363"/>
                        <a:gd name="T57" fmla="*/ 21 h 1220"/>
                        <a:gd name="T58" fmla="*/ 398 w 1363"/>
                        <a:gd name="T59" fmla="*/ 24 h 1220"/>
                        <a:gd name="T60" fmla="*/ 411 w 1363"/>
                        <a:gd name="T61" fmla="*/ 32 h 1220"/>
                        <a:gd name="T62" fmla="*/ 417 w 1363"/>
                        <a:gd name="T63" fmla="*/ 41 h 1220"/>
                        <a:gd name="T64" fmla="*/ 440 w 1363"/>
                        <a:gd name="T65" fmla="*/ 49 h 1220"/>
                        <a:gd name="T66" fmla="*/ 446 w 1363"/>
                        <a:gd name="T67" fmla="*/ 65 h 1220"/>
                        <a:gd name="T68" fmla="*/ 458 w 1363"/>
                        <a:gd name="T69" fmla="*/ 73 h 1220"/>
                        <a:gd name="T70" fmla="*/ 466 w 1363"/>
                        <a:gd name="T71" fmla="*/ 128 h 1220"/>
                        <a:gd name="T72" fmla="*/ 469 w 1363"/>
                        <a:gd name="T73" fmla="*/ 162 h 1220"/>
                        <a:gd name="T74" fmla="*/ 473 w 1363"/>
                        <a:gd name="T75" fmla="*/ 185 h 1220"/>
                        <a:gd name="T76" fmla="*/ 468 w 1363"/>
                        <a:gd name="T77" fmla="*/ 210 h 1220"/>
                        <a:gd name="T78" fmla="*/ 467 w 1363"/>
                        <a:gd name="T79" fmla="*/ 252 h 1220"/>
                        <a:gd name="T80" fmla="*/ 457 w 1363"/>
                        <a:gd name="T81" fmla="*/ 297 h 1220"/>
                        <a:gd name="T82" fmla="*/ 444 w 1363"/>
                        <a:gd name="T83" fmla="*/ 314 h 1220"/>
                        <a:gd name="T84" fmla="*/ 436 w 1363"/>
                        <a:gd name="T85" fmla="*/ 339 h 1220"/>
                        <a:gd name="T86" fmla="*/ 431 w 1363"/>
                        <a:gd name="T87" fmla="*/ 349 h 1220"/>
                        <a:gd name="T88" fmla="*/ 403 w 1363"/>
                        <a:gd name="T89" fmla="*/ 385 h 1220"/>
                        <a:gd name="T90" fmla="*/ 391 w 1363"/>
                        <a:gd name="T91" fmla="*/ 397 h 1220"/>
                        <a:gd name="T92" fmla="*/ 369 w 1363"/>
                        <a:gd name="T93" fmla="*/ 411 h 1220"/>
                        <a:gd name="T94" fmla="*/ 328 w 1363"/>
                        <a:gd name="T95" fmla="*/ 424 h 1220"/>
                        <a:gd name="T96" fmla="*/ 320 w 1363"/>
                        <a:gd name="T97" fmla="*/ 425 h 1220"/>
                        <a:gd name="T98" fmla="*/ 314 w 1363"/>
                        <a:gd name="T99" fmla="*/ 429 h 1220"/>
                        <a:gd name="T100" fmla="*/ 281 w 1363"/>
                        <a:gd name="T101" fmla="*/ 430 h 1220"/>
                        <a:gd name="T102" fmla="*/ 263 w 1363"/>
                        <a:gd name="T103" fmla="*/ 434 h 1220"/>
                        <a:gd name="T104" fmla="*/ 164 w 1363"/>
                        <a:gd name="T105" fmla="*/ 433 h 1220"/>
                        <a:gd name="T106" fmla="*/ 111 w 1363"/>
                        <a:gd name="T107" fmla="*/ 412 h 1220"/>
                        <a:gd name="T108" fmla="*/ 94 w 1363"/>
                        <a:gd name="T109" fmla="*/ 403 h 1220"/>
                        <a:gd name="T110" fmla="*/ 94 w 1363"/>
                        <a:gd name="T111" fmla="*/ 401 h 1220"/>
                        <a:gd name="T112" fmla="*/ 0 60000 65536"/>
                        <a:gd name="T113" fmla="*/ 0 60000 65536"/>
                        <a:gd name="T114" fmla="*/ 0 60000 65536"/>
                        <a:gd name="T115" fmla="*/ 0 60000 65536"/>
                        <a:gd name="T116" fmla="*/ 0 60000 65536"/>
                        <a:gd name="T117" fmla="*/ 0 60000 65536"/>
                        <a:gd name="T118" fmla="*/ 0 60000 65536"/>
                        <a:gd name="T119" fmla="*/ 0 60000 65536"/>
                        <a:gd name="T120" fmla="*/ 0 60000 65536"/>
                        <a:gd name="T121" fmla="*/ 0 60000 65536"/>
                        <a:gd name="T122" fmla="*/ 0 60000 65536"/>
                        <a:gd name="T123" fmla="*/ 0 60000 65536"/>
                        <a:gd name="T124" fmla="*/ 0 60000 65536"/>
                        <a:gd name="T125" fmla="*/ 0 60000 65536"/>
                        <a:gd name="T126" fmla="*/ 0 60000 65536"/>
                        <a:gd name="T127" fmla="*/ 0 60000 65536"/>
                        <a:gd name="T128" fmla="*/ 0 60000 65536"/>
                        <a:gd name="T129" fmla="*/ 0 60000 65536"/>
                        <a:gd name="T130" fmla="*/ 0 60000 65536"/>
                        <a:gd name="T131" fmla="*/ 0 60000 65536"/>
                        <a:gd name="T132" fmla="*/ 0 60000 65536"/>
                        <a:gd name="T133" fmla="*/ 0 60000 65536"/>
                        <a:gd name="T134" fmla="*/ 0 60000 65536"/>
                        <a:gd name="T135" fmla="*/ 0 60000 65536"/>
                        <a:gd name="T136" fmla="*/ 0 60000 65536"/>
                        <a:gd name="T137" fmla="*/ 0 60000 65536"/>
                        <a:gd name="T138" fmla="*/ 0 60000 65536"/>
                        <a:gd name="T139" fmla="*/ 0 60000 65536"/>
                        <a:gd name="T140" fmla="*/ 0 60000 65536"/>
                        <a:gd name="T141" fmla="*/ 0 60000 65536"/>
                        <a:gd name="T142" fmla="*/ 0 60000 65536"/>
                        <a:gd name="T143" fmla="*/ 0 60000 65536"/>
                        <a:gd name="T144" fmla="*/ 0 60000 65536"/>
                        <a:gd name="T145" fmla="*/ 0 60000 65536"/>
                        <a:gd name="T146" fmla="*/ 0 60000 65536"/>
                        <a:gd name="T147" fmla="*/ 0 60000 65536"/>
                        <a:gd name="T148" fmla="*/ 0 60000 65536"/>
                        <a:gd name="T149" fmla="*/ 0 60000 65536"/>
                        <a:gd name="T150" fmla="*/ 0 60000 65536"/>
                        <a:gd name="T151" fmla="*/ 0 60000 65536"/>
                        <a:gd name="T152" fmla="*/ 0 60000 65536"/>
                        <a:gd name="T153" fmla="*/ 0 60000 65536"/>
                        <a:gd name="T154" fmla="*/ 0 60000 65536"/>
                        <a:gd name="T155" fmla="*/ 0 60000 65536"/>
                        <a:gd name="T156" fmla="*/ 0 60000 65536"/>
                        <a:gd name="T157" fmla="*/ 0 60000 65536"/>
                        <a:gd name="T158" fmla="*/ 0 60000 65536"/>
                        <a:gd name="T159" fmla="*/ 0 60000 65536"/>
                        <a:gd name="T160" fmla="*/ 0 60000 65536"/>
                        <a:gd name="T161" fmla="*/ 0 60000 65536"/>
                        <a:gd name="T162" fmla="*/ 0 60000 65536"/>
                        <a:gd name="T163" fmla="*/ 0 60000 65536"/>
                        <a:gd name="T164" fmla="*/ 0 60000 65536"/>
                        <a:gd name="T165" fmla="*/ 0 60000 65536"/>
                        <a:gd name="T166" fmla="*/ 0 60000 65536"/>
                        <a:gd name="T167" fmla="*/ 0 60000 65536"/>
                        <a:gd name="T168" fmla="*/ 0 w 1363"/>
                        <a:gd name="T169" fmla="*/ 0 h 1220"/>
                        <a:gd name="T170" fmla="*/ 1363 w 1363"/>
                        <a:gd name="T171" fmla="*/ 1220 h 1220"/>
                      </a:gdLst>
                      <a:ahLst/>
                      <a:cxnLst>
                        <a:cxn ang="T112">
                          <a:pos x="T0" y="T1"/>
                        </a:cxn>
                        <a:cxn ang="T113">
                          <a:pos x="T2" y="T3"/>
                        </a:cxn>
                        <a:cxn ang="T114">
                          <a:pos x="T4" y="T5"/>
                        </a:cxn>
                        <a:cxn ang="T115">
                          <a:pos x="T6" y="T7"/>
                        </a:cxn>
                        <a:cxn ang="T116">
                          <a:pos x="T8" y="T9"/>
                        </a:cxn>
                        <a:cxn ang="T117">
                          <a:pos x="T10" y="T11"/>
                        </a:cxn>
                        <a:cxn ang="T118">
                          <a:pos x="T12" y="T13"/>
                        </a:cxn>
                        <a:cxn ang="T119">
                          <a:pos x="T14" y="T15"/>
                        </a:cxn>
                        <a:cxn ang="T120">
                          <a:pos x="T16" y="T17"/>
                        </a:cxn>
                        <a:cxn ang="T121">
                          <a:pos x="T18" y="T19"/>
                        </a:cxn>
                        <a:cxn ang="T122">
                          <a:pos x="T20" y="T21"/>
                        </a:cxn>
                        <a:cxn ang="T123">
                          <a:pos x="T22" y="T23"/>
                        </a:cxn>
                        <a:cxn ang="T124">
                          <a:pos x="T24" y="T25"/>
                        </a:cxn>
                        <a:cxn ang="T125">
                          <a:pos x="T26" y="T27"/>
                        </a:cxn>
                        <a:cxn ang="T126">
                          <a:pos x="T28" y="T29"/>
                        </a:cxn>
                        <a:cxn ang="T127">
                          <a:pos x="T30" y="T31"/>
                        </a:cxn>
                        <a:cxn ang="T128">
                          <a:pos x="T32" y="T33"/>
                        </a:cxn>
                        <a:cxn ang="T129">
                          <a:pos x="T34" y="T35"/>
                        </a:cxn>
                        <a:cxn ang="T130">
                          <a:pos x="T36" y="T37"/>
                        </a:cxn>
                        <a:cxn ang="T131">
                          <a:pos x="T38" y="T39"/>
                        </a:cxn>
                        <a:cxn ang="T132">
                          <a:pos x="T40" y="T41"/>
                        </a:cxn>
                        <a:cxn ang="T133">
                          <a:pos x="T42" y="T43"/>
                        </a:cxn>
                        <a:cxn ang="T134">
                          <a:pos x="T44" y="T45"/>
                        </a:cxn>
                        <a:cxn ang="T135">
                          <a:pos x="T46" y="T47"/>
                        </a:cxn>
                        <a:cxn ang="T136">
                          <a:pos x="T48" y="T49"/>
                        </a:cxn>
                        <a:cxn ang="T137">
                          <a:pos x="T50" y="T51"/>
                        </a:cxn>
                        <a:cxn ang="T138">
                          <a:pos x="T52" y="T53"/>
                        </a:cxn>
                        <a:cxn ang="T139">
                          <a:pos x="T54" y="T55"/>
                        </a:cxn>
                        <a:cxn ang="T140">
                          <a:pos x="T56" y="T57"/>
                        </a:cxn>
                        <a:cxn ang="T141">
                          <a:pos x="T58" y="T59"/>
                        </a:cxn>
                        <a:cxn ang="T142">
                          <a:pos x="T60" y="T61"/>
                        </a:cxn>
                        <a:cxn ang="T143">
                          <a:pos x="T62" y="T63"/>
                        </a:cxn>
                        <a:cxn ang="T144">
                          <a:pos x="T64" y="T65"/>
                        </a:cxn>
                        <a:cxn ang="T145">
                          <a:pos x="T66" y="T67"/>
                        </a:cxn>
                        <a:cxn ang="T146">
                          <a:pos x="T68" y="T69"/>
                        </a:cxn>
                        <a:cxn ang="T147">
                          <a:pos x="T70" y="T71"/>
                        </a:cxn>
                        <a:cxn ang="T148">
                          <a:pos x="T72" y="T73"/>
                        </a:cxn>
                        <a:cxn ang="T149">
                          <a:pos x="T74" y="T75"/>
                        </a:cxn>
                        <a:cxn ang="T150">
                          <a:pos x="T76" y="T77"/>
                        </a:cxn>
                        <a:cxn ang="T151">
                          <a:pos x="T78" y="T79"/>
                        </a:cxn>
                        <a:cxn ang="T152">
                          <a:pos x="T80" y="T81"/>
                        </a:cxn>
                        <a:cxn ang="T153">
                          <a:pos x="T82" y="T83"/>
                        </a:cxn>
                        <a:cxn ang="T154">
                          <a:pos x="T84" y="T85"/>
                        </a:cxn>
                        <a:cxn ang="T155">
                          <a:pos x="T86" y="T87"/>
                        </a:cxn>
                        <a:cxn ang="T156">
                          <a:pos x="T88" y="T89"/>
                        </a:cxn>
                        <a:cxn ang="T157">
                          <a:pos x="T90" y="T91"/>
                        </a:cxn>
                        <a:cxn ang="T158">
                          <a:pos x="T92" y="T93"/>
                        </a:cxn>
                        <a:cxn ang="T159">
                          <a:pos x="T94" y="T95"/>
                        </a:cxn>
                        <a:cxn ang="T160">
                          <a:pos x="T96" y="T97"/>
                        </a:cxn>
                        <a:cxn ang="T161">
                          <a:pos x="T98" y="T99"/>
                        </a:cxn>
                        <a:cxn ang="T162">
                          <a:pos x="T100" y="T101"/>
                        </a:cxn>
                        <a:cxn ang="T163">
                          <a:pos x="T102" y="T103"/>
                        </a:cxn>
                        <a:cxn ang="T164">
                          <a:pos x="T104" y="T105"/>
                        </a:cxn>
                        <a:cxn ang="T165">
                          <a:pos x="T106" y="T107"/>
                        </a:cxn>
                        <a:cxn ang="T166">
                          <a:pos x="T108" y="T109"/>
                        </a:cxn>
                        <a:cxn ang="T167">
                          <a:pos x="T110" y="T111"/>
                        </a:cxn>
                      </a:cxnLst>
                      <a:rect l="T168" t="T169" r="T170" b="T171"/>
                      <a:pathLst>
                        <a:path w="1363" h="1220">
                          <a:moveTo>
                            <a:pt x="269" y="1127"/>
                          </a:moveTo>
                          <a:cubicBezTo>
                            <a:pt x="252" y="1110"/>
                            <a:pt x="231" y="1096"/>
                            <a:pt x="214" y="1079"/>
                          </a:cubicBezTo>
                          <a:cubicBezTo>
                            <a:pt x="201" y="1066"/>
                            <a:pt x="192" y="1055"/>
                            <a:pt x="176" y="1044"/>
                          </a:cubicBezTo>
                          <a:cubicBezTo>
                            <a:pt x="166" y="1030"/>
                            <a:pt x="158" y="1008"/>
                            <a:pt x="144" y="999"/>
                          </a:cubicBezTo>
                          <a:cubicBezTo>
                            <a:pt x="140" y="986"/>
                            <a:pt x="137" y="980"/>
                            <a:pt x="128" y="970"/>
                          </a:cubicBezTo>
                          <a:cubicBezTo>
                            <a:pt x="124" y="955"/>
                            <a:pt x="112" y="950"/>
                            <a:pt x="102" y="938"/>
                          </a:cubicBezTo>
                          <a:cubicBezTo>
                            <a:pt x="95" y="929"/>
                            <a:pt x="93" y="918"/>
                            <a:pt x="86" y="909"/>
                          </a:cubicBezTo>
                          <a:cubicBezTo>
                            <a:pt x="79" y="887"/>
                            <a:pt x="61" y="871"/>
                            <a:pt x="54" y="848"/>
                          </a:cubicBezTo>
                          <a:cubicBezTo>
                            <a:pt x="53" y="825"/>
                            <a:pt x="60" y="795"/>
                            <a:pt x="41" y="778"/>
                          </a:cubicBezTo>
                          <a:cubicBezTo>
                            <a:pt x="35" y="759"/>
                            <a:pt x="28" y="739"/>
                            <a:pt x="22" y="720"/>
                          </a:cubicBezTo>
                          <a:cubicBezTo>
                            <a:pt x="23" y="680"/>
                            <a:pt x="0" y="525"/>
                            <a:pt x="45" y="468"/>
                          </a:cubicBezTo>
                          <a:cubicBezTo>
                            <a:pt x="48" y="454"/>
                            <a:pt x="51" y="451"/>
                            <a:pt x="61" y="442"/>
                          </a:cubicBezTo>
                          <a:cubicBezTo>
                            <a:pt x="66" y="418"/>
                            <a:pt x="59" y="356"/>
                            <a:pt x="89" y="346"/>
                          </a:cubicBezTo>
                          <a:cubicBezTo>
                            <a:pt x="98" y="333"/>
                            <a:pt x="98" y="318"/>
                            <a:pt x="109" y="308"/>
                          </a:cubicBezTo>
                          <a:cubicBezTo>
                            <a:pt x="113" y="294"/>
                            <a:pt x="113" y="279"/>
                            <a:pt x="118" y="266"/>
                          </a:cubicBezTo>
                          <a:cubicBezTo>
                            <a:pt x="121" y="259"/>
                            <a:pt x="146" y="236"/>
                            <a:pt x="153" y="231"/>
                          </a:cubicBezTo>
                          <a:cubicBezTo>
                            <a:pt x="159" y="215"/>
                            <a:pt x="173" y="212"/>
                            <a:pt x="185" y="202"/>
                          </a:cubicBezTo>
                          <a:cubicBezTo>
                            <a:pt x="187" y="200"/>
                            <a:pt x="190" y="198"/>
                            <a:pt x="192" y="196"/>
                          </a:cubicBezTo>
                          <a:cubicBezTo>
                            <a:pt x="194" y="193"/>
                            <a:pt x="195" y="189"/>
                            <a:pt x="198" y="186"/>
                          </a:cubicBezTo>
                          <a:cubicBezTo>
                            <a:pt x="206" y="178"/>
                            <a:pt x="217" y="179"/>
                            <a:pt x="224" y="170"/>
                          </a:cubicBezTo>
                          <a:cubicBezTo>
                            <a:pt x="234" y="157"/>
                            <a:pt x="240" y="150"/>
                            <a:pt x="256" y="144"/>
                          </a:cubicBezTo>
                          <a:cubicBezTo>
                            <a:pt x="263" y="133"/>
                            <a:pt x="269" y="129"/>
                            <a:pt x="281" y="125"/>
                          </a:cubicBezTo>
                          <a:cubicBezTo>
                            <a:pt x="299" y="109"/>
                            <a:pt x="315" y="91"/>
                            <a:pt x="339" y="84"/>
                          </a:cubicBezTo>
                          <a:cubicBezTo>
                            <a:pt x="357" y="63"/>
                            <a:pt x="376" y="57"/>
                            <a:pt x="403" y="52"/>
                          </a:cubicBezTo>
                          <a:cubicBezTo>
                            <a:pt x="448" y="0"/>
                            <a:pt x="559" y="15"/>
                            <a:pt x="614" y="13"/>
                          </a:cubicBezTo>
                          <a:cubicBezTo>
                            <a:pt x="713" y="2"/>
                            <a:pt x="813" y="15"/>
                            <a:pt x="912" y="20"/>
                          </a:cubicBezTo>
                          <a:cubicBezTo>
                            <a:pt x="955" y="34"/>
                            <a:pt x="1013" y="31"/>
                            <a:pt x="1053" y="32"/>
                          </a:cubicBezTo>
                          <a:cubicBezTo>
                            <a:pt x="1064" y="37"/>
                            <a:pt x="1076" y="38"/>
                            <a:pt x="1088" y="42"/>
                          </a:cubicBezTo>
                          <a:cubicBezTo>
                            <a:pt x="1098" y="49"/>
                            <a:pt x="1108" y="54"/>
                            <a:pt x="1120" y="58"/>
                          </a:cubicBezTo>
                          <a:cubicBezTo>
                            <a:pt x="1144" y="74"/>
                            <a:pt x="1110" y="53"/>
                            <a:pt x="1145" y="68"/>
                          </a:cubicBezTo>
                          <a:cubicBezTo>
                            <a:pt x="1158" y="74"/>
                            <a:pt x="1167" y="86"/>
                            <a:pt x="1181" y="90"/>
                          </a:cubicBezTo>
                          <a:cubicBezTo>
                            <a:pt x="1193" y="98"/>
                            <a:pt x="1190" y="106"/>
                            <a:pt x="1200" y="116"/>
                          </a:cubicBezTo>
                          <a:cubicBezTo>
                            <a:pt x="1214" y="130"/>
                            <a:pt x="1246" y="133"/>
                            <a:pt x="1264" y="138"/>
                          </a:cubicBezTo>
                          <a:cubicBezTo>
                            <a:pt x="1274" y="155"/>
                            <a:pt x="1262" y="177"/>
                            <a:pt x="1283" y="183"/>
                          </a:cubicBezTo>
                          <a:cubicBezTo>
                            <a:pt x="1291" y="195"/>
                            <a:pt x="1304" y="200"/>
                            <a:pt x="1318" y="205"/>
                          </a:cubicBezTo>
                          <a:cubicBezTo>
                            <a:pt x="1319" y="236"/>
                            <a:pt x="1313" y="331"/>
                            <a:pt x="1341" y="359"/>
                          </a:cubicBezTo>
                          <a:cubicBezTo>
                            <a:pt x="1351" y="390"/>
                            <a:pt x="1341" y="424"/>
                            <a:pt x="1350" y="455"/>
                          </a:cubicBezTo>
                          <a:cubicBezTo>
                            <a:pt x="1353" y="476"/>
                            <a:pt x="1356" y="498"/>
                            <a:pt x="1360" y="519"/>
                          </a:cubicBezTo>
                          <a:cubicBezTo>
                            <a:pt x="1358" y="555"/>
                            <a:pt x="1363" y="565"/>
                            <a:pt x="1347" y="589"/>
                          </a:cubicBezTo>
                          <a:cubicBezTo>
                            <a:pt x="1344" y="635"/>
                            <a:pt x="1342" y="661"/>
                            <a:pt x="1344" y="708"/>
                          </a:cubicBezTo>
                          <a:cubicBezTo>
                            <a:pt x="1342" y="761"/>
                            <a:pt x="1358" y="806"/>
                            <a:pt x="1315" y="836"/>
                          </a:cubicBezTo>
                          <a:cubicBezTo>
                            <a:pt x="1304" y="853"/>
                            <a:pt x="1290" y="869"/>
                            <a:pt x="1277" y="884"/>
                          </a:cubicBezTo>
                          <a:cubicBezTo>
                            <a:pt x="1273" y="908"/>
                            <a:pt x="1268" y="934"/>
                            <a:pt x="1254" y="954"/>
                          </a:cubicBezTo>
                          <a:cubicBezTo>
                            <a:pt x="1251" y="965"/>
                            <a:pt x="1246" y="972"/>
                            <a:pt x="1238" y="980"/>
                          </a:cubicBezTo>
                          <a:cubicBezTo>
                            <a:pt x="1225" y="1020"/>
                            <a:pt x="1189" y="1055"/>
                            <a:pt x="1158" y="1082"/>
                          </a:cubicBezTo>
                          <a:cubicBezTo>
                            <a:pt x="1150" y="1107"/>
                            <a:pt x="1147" y="1106"/>
                            <a:pt x="1123" y="1117"/>
                          </a:cubicBezTo>
                          <a:cubicBezTo>
                            <a:pt x="1108" y="1134"/>
                            <a:pt x="1083" y="1148"/>
                            <a:pt x="1062" y="1156"/>
                          </a:cubicBezTo>
                          <a:cubicBezTo>
                            <a:pt x="1036" y="1196"/>
                            <a:pt x="987" y="1189"/>
                            <a:pt x="944" y="1191"/>
                          </a:cubicBezTo>
                          <a:cubicBezTo>
                            <a:pt x="936" y="1192"/>
                            <a:pt x="928" y="1191"/>
                            <a:pt x="921" y="1194"/>
                          </a:cubicBezTo>
                          <a:cubicBezTo>
                            <a:pt x="914" y="1197"/>
                            <a:pt x="910" y="1207"/>
                            <a:pt x="902" y="1207"/>
                          </a:cubicBezTo>
                          <a:cubicBezTo>
                            <a:pt x="871" y="1208"/>
                            <a:pt x="840" y="1209"/>
                            <a:pt x="809" y="1210"/>
                          </a:cubicBezTo>
                          <a:cubicBezTo>
                            <a:pt x="790" y="1215"/>
                            <a:pt x="776" y="1217"/>
                            <a:pt x="755" y="1220"/>
                          </a:cubicBezTo>
                          <a:cubicBezTo>
                            <a:pt x="661" y="1219"/>
                            <a:pt x="567" y="1219"/>
                            <a:pt x="473" y="1216"/>
                          </a:cubicBezTo>
                          <a:cubicBezTo>
                            <a:pt x="417" y="1214"/>
                            <a:pt x="369" y="1175"/>
                            <a:pt x="320" y="1159"/>
                          </a:cubicBezTo>
                          <a:cubicBezTo>
                            <a:pt x="307" y="1146"/>
                            <a:pt x="277" y="1141"/>
                            <a:pt x="269" y="1133"/>
                          </a:cubicBezTo>
                          <a:cubicBezTo>
                            <a:pt x="268" y="1132"/>
                            <a:pt x="269" y="1129"/>
                            <a:pt x="269" y="1127"/>
                          </a:cubicBezTo>
                          <a:close/>
                        </a:path>
                      </a:pathLst>
                    </a:custGeom>
                    <a:solidFill>
                      <a:srgbClr val="FFC1C1"/>
                    </a:solidFill>
                    <a:ln w="19050">
                      <a:solidFill>
                        <a:srgbClr val="FF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 dirty="0"/>
                    </a:p>
                  </p:txBody>
                </p:sp>
                <p:sp>
                  <p:nvSpPr>
                    <p:cNvPr id="111" name="Freeform 187"/>
                    <p:cNvSpPr>
                      <a:spLocks/>
                    </p:cNvSpPr>
                    <p:nvPr/>
                  </p:nvSpPr>
                  <p:spPr bwMode="auto">
                    <a:xfrm>
                      <a:off x="363" y="603"/>
                      <a:ext cx="382" cy="310"/>
                    </a:xfrm>
                    <a:custGeom>
                      <a:avLst/>
                      <a:gdLst>
                        <a:gd name="T0" fmla="*/ 8 w 500"/>
                        <a:gd name="T1" fmla="*/ 173 h 445"/>
                        <a:gd name="T2" fmla="*/ 0 w 500"/>
                        <a:gd name="T3" fmla="*/ 159 h 445"/>
                        <a:gd name="T4" fmla="*/ 18 w 500"/>
                        <a:gd name="T5" fmla="*/ 95 h 445"/>
                        <a:gd name="T6" fmla="*/ 21 w 500"/>
                        <a:gd name="T7" fmla="*/ 90 h 445"/>
                        <a:gd name="T8" fmla="*/ 22 w 500"/>
                        <a:gd name="T9" fmla="*/ 78 h 445"/>
                        <a:gd name="T10" fmla="*/ 53 w 500"/>
                        <a:gd name="T11" fmla="*/ 47 h 445"/>
                        <a:gd name="T12" fmla="*/ 77 w 500"/>
                        <a:gd name="T13" fmla="*/ 31 h 445"/>
                        <a:gd name="T14" fmla="*/ 103 w 500"/>
                        <a:gd name="T15" fmla="*/ 18 h 445"/>
                        <a:gd name="T16" fmla="*/ 136 w 500"/>
                        <a:gd name="T17" fmla="*/ 1 h 445"/>
                        <a:gd name="T18" fmla="*/ 305 w 500"/>
                        <a:gd name="T19" fmla="*/ 11 h 445"/>
                        <a:gd name="T20" fmla="*/ 325 w 500"/>
                        <a:gd name="T21" fmla="*/ 40 h 445"/>
                        <a:gd name="T22" fmla="*/ 342 w 500"/>
                        <a:gd name="T23" fmla="*/ 47 h 445"/>
                        <a:gd name="T24" fmla="*/ 356 w 500"/>
                        <a:gd name="T25" fmla="*/ 56 h 445"/>
                        <a:gd name="T26" fmla="*/ 371 w 500"/>
                        <a:gd name="T27" fmla="*/ 85 h 445"/>
                        <a:gd name="T28" fmla="*/ 367 w 500"/>
                        <a:gd name="T29" fmla="*/ 189 h 445"/>
                        <a:gd name="T30" fmla="*/ 356 w 500"/>
                        <a:gd name="T31" fmla="*/ 207 h 445"/>
                        <a:gd name="T32" fmla="*/ 342 w 500"/>
                        <a:gd name="T33" fmla="*/ 232 h 445"/>
                        <a:gd name="T34" fmla="*/ 338 w 500"/>
                        <a:gd name="T35" fmla="*/ 242 h 445"/>
                        <a:gd name="T36" fmla="*/ 326 w 500"/>
                        <a:gd name="T37" fmla="*/ 249 h 445"/>
                        <a:gd name="T38" fmla="*/ 312 w 500"/>
                        <a:gd name="T39" fmla="*/ 264 h 445"/>
                        <a:gd name="T40" fmla="*/ 306 w 500"/>
                        <a:gd name="T41" fmla="*/ 269 h 445"/>
                        <a:gd name="T42" fmla="*/ 290 w 500"/>
                        <a:gd name="T43" fmla="*/ 286 h 445"/>
                        <a:gd name="T44" fmla="*/ 235 w 500"/>
                        <a:gd name="T45" fmla="*/ 301 h 445"/>
                        <a:gd name="T46" fmla="*/ 125 w 500"/>
                        <a:gd name="T47" fmla="*/ 299 h 445"/>
                        <a:gd name="T48" fmla="*/ 108 w 500"/>
                        <a:gd name="T49" fmla="*/ 290 h 445"/>
                        <a:gd name="T50" fmla="*/ 70 w 500"/>
                        <a:gd name="T51" fmla="*/ 268 h 445"/>
                        <a:gd name="T52" fmla="*/ 55 w 500"/>
                        <a:gd name="T53" fmla="*/ 254 h 445"/>
                        <a:gd name="T54" fmla="*/ 21 w 500"/>
                        <a:gd name="T55" fmla="*/ 212 h 445"/>
                        <a:gd name="T56" fmla="*/ 8 w 500"/>
                        <a:gd name="T57" fmla="*/ 173 h 445"/>
                        <a:gd name="T58" fmla="*/ 0 60000 65536"/>
                        <a:gd name="T59" fmla="*/ 0 60000 65536"/>
                        <a:gd name="T60" fmla="*/ 0 60000 65536"/>
                        <a:gd name="T61" fmla="*/ 0 60000 65536"/>
                        <a:gd name="T62" fmla="*/ 0 60000 65536"/>
                        <a:gd name="T63" fmla="*/ 0 60000 65536"/>
                        <a:gd name="T64" fmla="*/ 0 60000 65536"/>
                        <a:gd name="T65" fmla="*/ 0 60000 65536"/>
                        <a:gd name="T66" fmla="*/ 0 60000 65536"/>
                        <a:gd name="T67" fmla="*/ 0 60000 65536"/>
                        <a:gd name="T68" fmla="*/ 0 60000 65536"/>
                        <a:gd name="T69" fmla="*/ 0 60000 65536"/>
                        <a:gd name="T70" fmla="*/ 0 60000 65536"/>
                        <a:gd name="T71" fmla="*/ 0 60000 65536"/>
                        <a:gd name="T72" fmla="*/ 0 60000 65536"/>
                        <a:gd name="T73" fmla="*/ 0 60000 65536"/>
                        <a:gd name="T74" fmla="*/ 0 60000 65536"/>
                        <a:gd name="T75" fmla="*/ 0 60000 65536"/>
                        <a:gd name="T76" fmla="*/ 0 60000 65536"/>
                        <a:gd name="T77" fmla="*/ 0 60000 65536"/>
                        <a:gd name="T78" fmla="*/ 0 60000 65536"/>
                        <a:gd name="T79" fmla="*/ 0 60000 65536"/>
                        <a:gd name="T80" fmla="*/ 0 60000 65536"/>
                        <a:gd name="T81" fmla="*/ 0 60000 65536"/>
                        <a:gd name="T82" fmla="*/ 0 60000 65536"/>
                        <a:gd name="T83" fmla="*/ 0 60000 65536"/>
                        <a:gd name="T84" fmla="*/ 0 60000 65536"/>
                        <a:gd name="T85" fmla="*/ 0 60000 65536"/>
                        <a:gd name="T86" fmla="*/ 0 60000 65536"/>
                        <a:gd name="T87" fmla="*/ 0 w 500"/>
                        <a:gd name="T88" fmla="*/ 0 h 445"/>
                        <a:gd name="T89" fmla="*/ 500 w 500"/>
                        <a:gd name="T90" fmla="*/ 445 h 445"/>
                      </a:gdLst>
                      <a:ahLst/>
                      <a:cxnLst>
                        <a:cxn ang="T58">
                          <a:pos x="T0" y="T1"/>
                        </a:cxn>
                        <a:cxn ang="T59">
                          <a:pos x="T2" y="T3"/>
                        </a:cxn>
                        <a:cxn ang="T60">
                          <a:pos x="T4" y="T5"/>
                        </a:cxn>
                        <a:cxn ang="T61">
                          <a:pos x="T6" y="T7"/>
                        </a:cxn>
                        <a:cxn ang="T62">
                          <a:pos x="T8" y="T9"/>
                        </a:cxn>
                        <a:cxn ang="T63">
                          <a:pos x="T10" y="T11"/>
                        </a:cxn>
                        <a:cxn ang="T64">
                          <a:pos x="T12" y="T13"/>
                        </a:cxn>
                        <a:cxn ang="T65">
                          <a:pos x="T14" y="T15"/>
                        </a:cxn>
                        <a:cxn ang="T66">
                          <a:pos x="T16" y="T17"/>
                        </a:cxn>
                        <a:cxn ang="T67">
                          <a:pos x="T18" y="T19"/>
                        </a:cxn>
                        <a:cxn ang="T68">
                          <a:pos x="T20" y="T21"/>
                        </a:cxn>
                        <a:cxn ang="T69">
                          <a:pos x="T22" y="T23"/>
                        </a:cxn>
                        <a:cxn ang="T70">
                          <a:pos x="T24" y="T25"/>
                        </a:cxn>
                        <a:cxn ang="T71">
                          <a:pos x="T26" y="T27"/>
                        </a:cxn>
                        <a:cxn ang="T72">
                          <a:pos x="T28" y="T29"/>
                        </a:cxn>
                        <a:cxn ang="T73">
                          <a:pos x="T30" y="T31"/>
                        </a:cxn>
                        <a:cxn ang="T74">
                          <a:pos x="T32" y="T33"/>
                        </a:cxn>
                        <a:cxn ang="T75">
                          <a:pos x="T34" y="T35"/>
                        </a:cxn>
                        <a:cxn ang="T76">
                          <a:pos x="T36" y="T37"/>
                        </a:cxn>
                        <a:cxn ang="T77">
                          <a:pos x="T38" y="T39"/>
                        </a:cxn>
                        <a:cxn ang="T78">
                          <a:pos x="T40" y="T41"/>
                        </a:cxn>
                        <a:cxn ang="T79">
                          <a:pos x="T42" y="T43"/>
                        </a:cxn>
                        <a:cxn ang="T80">
                          <a:pos x="T44" y="T45"/>
                        </a:cxn>
                        <a:cxn ang="T81">
                          <a:pos x="T46" y="T47"/>
                        </a:cxn>
                        <a:cxn ang="T82">
                          <a:pos x="T48" y="T49"/>
                        </a:cxn>
                        <a:cxn ang="T83">
                          <a:pos x="T50" y="T51"/>
                        </a:cxn>
                        <a:cxn ang="T84">
                          <a:pos x="T52" y="T53"/>
                        </a:cxn>
                        <a:cxn ang="T85">
                          <a:pos x="T54" y="T55"/>
                        </a:cxn>
                        <a:cxn ang="T86">
                          <a:pos x="T56" y="T57"/>
                        </a:cxn>
                      </a:cxnLst>
                      <a:rect l="T87" t="T88" r="T89" b="T90"/>
                      <a:pathLst>
                        <a:path w="500" h="445">
                          <a:moveTo>
                            <a:pt x="10" y="249"/>
                          </a:moveTo>
                          <a:cubicBezTo>
                            <a:pt x="5" y="242"/>
                            <a:pt x="3" y="236"/>
                            <a:pt x="0" y="228"/>
                          </a:cubicBezTo>
                          <a:cubicBezTo>
                            <a:pt x="4" y="194"/>
                            <a:pt x="1" y="162"/>
                            <a:pt x="24" y="136"/>
                          </a:cubicBezTo>
                          <a:cubicBezTo>
                            <a:pt x="25" y="134"/>
                            <a:pt x="26" y="131"/>
                            <a:pt x="27" y="129"/>
                          </a:cubicBezTo>
                          <a:cubicBezTo>
                            <a:pt x="28" y="123"/>
                            <a:pt x="27" y="117"/>
                            <a:pt x="29" y="112"/>
                          </a:cubicBezTo>
                          <a:cubicBezTo>
                            <a:pt x="31" y="104"/>
                            <a:pt x="63" y="77"/>
                            <a:pt x="70" y="67"/>
                          </a:cubicBezTo>
                          <a:cubicBezTo>
                            <a:pt x="74" y="53"/>
                            <a:pt x="89" y="50"/>
                            <a:pt x="101" y="45"/>
                          </a:cubicBezTo>
                          <a:cubicBezTo>
                            <a:pt x="106" y="28"/>
                            <a:pt x="120" y="30"/>
                            <a:pt x="135" y="26"/>
                          </a:cubicBezTo>
                          <a:cubicBezTo>
                            <a:pt x="150" y="15"/>
                            <a:pt x="160" y="7"/>
                            <a:pt x="178" y="2"/>
                          </a:cubicBezTo>
                          <a:cubicBezTo>
                            <a:pt x="408" y="4"/>
                            <a:pt x="304" y="0"/>
                            <a:pt x="399" y="16"/>
                          </a:cubicBezTo>
                          <a:cubicBezTo>
                            <a:pt x="414" y="27"/>
                            <a:pt x="415" y="44"/>
                            <a:pt x="425" y="57"/>
                          </a:cubicBezTo>
                          <a:cubicBezTo>
                            <a:pt x="430" y="63"/>
                            <a:pt x="440" y="65"/>
                            <a:pt x="447" y="67"/>
                          </a:cubicBezTo>
                          <a:cubicBezTo>
                            <a:pt x="452" y="76"/>
                            <a:pt x="458" y="75"/>
                            <a:pt x="466" y="81"/>
                          </a:cubicBezTo>
                          <a:cubicBezTo>
                            <a:pt x="470" y="97"/>
                            <a:pt x="473" y="110"/>
                            <a:pt x="485" y="122"/>
                          </a:cubicBezTo>
                          <a:cubicBezTo>
                            <a:pt x="499" y="169"/>
                            <a:pt x="500" y="225"/>
                            <a:pt x="480" y="271"/>
                          </a:cubicBezTo>
                          <a:cubicBezTo>
                            <a:pt x="478" y="286"/>
                            <a:pt x="479" y="290"/>
                            <a:pt x="466" y="297"/>
                          </a:cubicBezTo>
                          <a:cubicBezTo>
                            <a:pt x="459" y="307"/>
                            <a:pt x="453" y="321"/>
                            <a:pt x="447" y="333"/>
                          </a:cubicBezTo>
                          <a:cubicBezTo>
                            <a:pt x="445" y="338"/>
                            <a:pt x="446" y="344"/>
                            <a:pt x="442" y="348"/>
                          </a:cubicBezTo>
                          <a:cubicBezTo>
                            <a:pt x="438" y="352"/>
                            <a:pt x="427" y="357"/>
                            <a:pt x="427" y="357"/>
                          </a:cubicBezTo>
                          <a:cubicBezTo>
                            <a:pt x="419" y="370"/>
                            <a:pt x="425" y="362"/>
                            <a:pt x="408" y="379"/>
                          </a:cubicBezTo>
                          <a:cubicBezTo>
                            <a:pt x="406" y="381"/>
                            <a:pt x="401" y="386"/>
                            <a:pt x="401" y="386"/>
                          </a:cubicBezTo>
                          <a:cubicBezTo>
                            <a:pt x="397" y="400"/>
                            <a:pt x="389" y="401"/>
                            <a:pt x="379" y="410"/>
                          </a:cubicBezTo>
                          <a:cubicBezTo>
                            <a:pt x="348" y="437"/>
                            <a:pt x="369" y="428"/>
                            <a:pt x="307" y="432"/>
                          </a:cubicBezTo>
                          <a:cubicBezTo>
                            <a:pt x="261" y="445"/>
                            <a:pt x="209" y="443"/>
                            <a:pt x="163" y="429"/>
                          </a:cubicBezTo>
                          <a:cubicBezTo>
                            <a:pt x="156" y="424"/>
                            <a:pt x="149" y="423"/>
                            <a:pt x="142" y="417"/>
                          </a:cubicBezTo>
                          <a:cubicBezTo>
                            <a:pt x="125" y="403"/>
                            <a:pt x="112" y="389"/>
                            <a:pt x="91" y="384"/>
                          </a:cubicBezTo>
                          <a:cubicBezTo>
                            <a:pt x="86" y="374"/>
                            <a:pt x="79" y="373"/>
                            <a:pt x="72" y="364"/>
                          </a:cubicBezTo>
                          <a:cubicBezTo>
                            <a:pt x="56" y="343"/>
                            <a:pt x="49" y="320"/>
                            <a:pt x="27" y="304"/>
                          </a:cubicBezTo>
                          <a:cubicBezTo>
                            <a:pt x="18" y="282"/>
                            <a:pt x="10" y="275"/>
                            <a:pt x="10" y="249"/>
                          </a:cubicBezTo>
                          <a:close/>
                        </a:path>
                      </a:pathLst>
                    </a:custGeom>
                    <a:solidFill>
                      <a:srgbClr val="BFBFBF"/>
                    </a:solidFill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 dirty="0"/>
                    </a:p>
                  </p:txBody>
                </p:sp>
              </p:grpSp>
              <p:sp>
                <p:nvSpPr>
                  <p:cNvPr id="109" name="5-Point Star 108"/>
                  <p:cNvSpPr/>
                  <p:nvPr/>
                </p:nvSpPr>
                <p:spPr>
                  <a:xfrm>
                    <a:off x="3436301" y="3364979"/>
                    <a:ext cx="201217" cy="201217"/>
                  </a:xfrm>
                  <a:prstGeom prst="star5">
                    <a:avLst/>
                  </a:prstGeom>
                  <a:solidFill>
                    <a:srgbClr val="FF00FF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26" name="Group 617"/>
                <p:cNvGrpSpPr/>
                <p:nvPr/>
              </p:nvGrpSpPr>
              <p:grpSpPr>
                <a:xfrm>
                  <a:off x="5935820" y="2209545"/>
                  <a:ext cx="987288" cy="903975"/>
                  <a:chOff x="3171214" y="2912992"/>
                  <a:chExt cx="987288" cy="903975"/>
                </a:xfrm>
              </p:grpSpPr>
              <p:grpSp>
                <p:nvGrpSpPr>
                  <p:cNvPr id="104" name="Group 193"/>
                  <p:cNvGrpSpPr>
                    <a:grpSpLocks/>
                  </p:cNvGrpSpPr>
                  <p:nvPr/>
                </p:nvGrpSpPr>
                <p:grpSpPr bwMode="auto">
                  <a:xfrm>
                    <a:off x="3171214" y="2912992"/>
                    <a:ext cx="987288" cy="903975"/>
                    <a:chOff x="311" y="500"/>
                    <a:chExt cx="474" cy="434"/>
                  </a:xfrm>
                  <a:effectLst>
                    <a:outerShdw blurRad="63500" sx="102000" sy="102000" algn="ctr" rotWithShape="0">
                      <a:prstClr val="black">
                        <a:alpha val="40000"/>
                      </a:prstClr>
                    </a:outerShdw>
                  </a:effectLst>
                </p:grpSpPr>
                <p:sp>
                  <p:nvSpPr>
                    <p:cNvPr id="106" name="Freeform 186"/>
                    <p:cNvSpPr>
                      <a:spLocks/>
                    </p:cNvSpPr>
                    <p:nvPr/>
                  </p:nvSpPr>
                  <p:spPr bwMode="auto">
                    <a:xfrm>
                      <a:off x="311" y="500"/>
                      <a:ext cx="474" cy="434"/>
                    </a:xfrm>
                    <a:custGeom>
                      <a:avLst/>
                      <a:gdLst>
                        <a:gd name="T0" fmla="*/ 94 w 1363"/>
                        <a:gd name="T1" fmla="*/ 401 h 1220"/>
                        <a:gd name="T2" fmla="*/ 74 w 1363"/>
                        <a:gd name="T3" fmla="*/ 384 h 1220"/>
                        <a:gd name="T4" fmla="*/ 61 w 1363"/>
                        <a:gd name="T5" fmla="*/ 371 h 1220"/>
                        <a:gd name="T6" fmla="*/ 50 w 1363"/>
                        <a:gd name="T7" fmla="*/ 355 h 1220"/>
                        <a:gd name="T8" fmla="*/ 45 w 1363"/>
                        <a:gd name="T9" fmla="*/ 345 h 1220"/>
                        <a:gd name="T10" fmla="*/ 35 w 1363"/>
                        <a:gd name="T11" fmla="*/ 334 h 1220"/>
                        <a:gd name="T12" fmla="*/ 30 w 1363"/>
                        <a:gd name="T13" fmla="*/ 323 h 1220"/>
                        <a:gd name="T14" fmla="*/ 19 w 1363"/>
                        <a:gd name="T15" fmla="*/ 302 h 1220"/>
                        <a:gd name="T16" fmla="*/ 14 w 1363"/>
                        <a:gd name="T17" fmla="*/ 277 h 1220"/>
                        <a:gd name="T18" fmla="*/ 8 w 1363"/>
                        <a:gd name="T19" fmla="*/ 256 h 1220"/>
                        <a:gd name="T20" fmla="*/ 16 w 1363"/>
                        <a:gd name="T21" fmla="*/ 166 h 1220"/>
                        <a:gd name="T22" fmla="*/ 21 w 1363"/>
                        <a:gd name="T23" fmla="*/ 157 h 1220"/>
                        <a:gd name="T24" fmla="*/ 31 w 1363"/>
                        <a:gd name="T25" fmla="*/ 123 h 1220"/>
                        <a:gd name="T26" fmla="*/ 38 w 1363"/>
                        <a:gd name="T27" fmla="*/ 110 h 1220"/>
                        <a:gd name="T28" fmla="*/ 41 w 1363"/>
                        <a:gd name="T29" fmla="*/ 95 h 1220"/>
                        <a:gd name="T30" fmla="*/ 53 w 1363"/>
                        <a:gd name="T31" fmla="*/ 82 h 1220"/>
                        <a:gd name="T32" fmla="*/ 64 w 1363"/>
                        <a:gd name="T33" fmla="*/ 72 h 1220"/>
                        <a:gd name="T34" fmla="*/ 67 w 1363"/>
                        <a:gd name="T35" fmla="*/ 70 h 1220"/>
                        <a:gd name="T36" fmla="*/ 69 w 1363"/>
                        <a:gd name="T37" fmla="*/ 66 h 1220"/>
                        <a:gd name="T38" fmla="*/ 78 w 1363"/>
                        <a:gd name="T39" fmla="*/ 60 h 1220"/>
                        <a:gd name="T40" fmla="*/ 89 w 1363"/>
                        <a:gd name="T41" fmla="*/ 51 h 1220"/>
                        <a:gd name="T42" fmla="*/ 98 w 1363"/>
                        <a:gd name="T43" fmla="*/ 44 h 1220"/>
                        <a:gd name="T44" fmla="*/ 118 w 1363"/>
                        <a:gd name="T45" fmla="*/ 30 h 1220"/>
                        <a:gd name="T46" fmla="*/ 140 w 1363"/>
                        <a:gd name="T47" fmla="*/ 18 h 1220"/>
                        <a:gd name="T48" fmla="*/ 214 w 1363"/>
                        <a:gd name="T49" fmla="*/ 5 h 1220"/>
                        <a:gd name="T50" fmla="*/ 317 w 1363"/>
                        <a:gd name="T51" fmla="*/ 7 h 1220"/>
                        <a:gd name="T52" fmla="*/ 366 w 1363"/>
                        <a:gd name="T53" fmla="*/ 11 h 1220"/>
                        <a:gd name="T54" fmla="*/ 378 w 1363"/>
                        <a:gd name="T55" fmla="*/ 15 h 1220"/>
                        <a:gd name="T56" fmla="*/ 389 w 1363"/>
                        <a:gd name="T57" fmla="*/ 21 h 1220"/>
                        <a:gd name="T58" fmla="*/ 398 w 1363"/>
                        <a:gd name="T59" fmla="*/ 24 h 1220"/>
                        <a:gd name="T60" fmla="*/ 411 w 1363"/>
                        <a:gd name="T61" fmla="*/ 32 h 1220"/>
                        <a:gd name="T62" fmla="*/ 417 w 1363"/>
                        <a:gd name="T63" fmla="*/ 41 h 1220"/>
                        <a:gd name="T64" fmla="*/ 440 w 1363"/>
                        <a:gd name="T65" fmla="*/ 49 h 1220"/>
                        <a:gd name="T66" fmla="*/ 446 w 1363"/>
                        <a:gd name="T67" fmla="*/ 65 h 1220"/>
                        <a:gd name="T68" fmla="*/ 458 w 1363"/>
                        <a:gd name="T69" fmla="*/ 73 h 1220"/>
                        <a:gd name="T70" fmla="*/ 466 w 1363"/>
                        <a:gd name="T71" fmla="*/ 128 h 1220"/>
                        <a:gd name="T72" fmla="*/ 469 w 1363"/>
                        <a:gd name="T73" fmla="*/ 162 h 1220"/>
                        <a:gd name="T74" fmla="*/ 473 w 1363"/>
                        <a:gd name="T75" fmla="*/ 185 h 1220"/>
                        <a:gd name="T76" fmla="*/ 468 w 1363"/>
                        <a:gd name="T77" fmla="*/ 210 h 1220"/>
                        <a:gd name="T78" fmla="*/ 467 w 1363"/>
                        <a:gd name="T79" fmla="*/ 252 h 1220"/>
                        <a:gd name="T80" fmla="*/ 457 w 1363"/>
                        <a:gd name="T81" fmla="*/ 297 h 1220"/>
                        <a:gd name="T82" fmla="*/ 444 w 1363"/>
                        <a:gd name="T83" fmla="*/ 314 h 1220"/>
                        <a:gd name="T84" fmla="*/ 436 w 1363"/>
                        <a:gd name="T85" fmla="*/ 339 h 1220"/>
                        <a:gd name="T86" fmla="*/ 431 w 1363"/>
                        <a:gd name="T87" fmla="*/ 349 h 1220"/>
                        <a:gd name="T88" fmla="*/ 403 w 1363"/>
                        <a:gd name="T89" fmla="*/ 385 h 1220"/>
                        <a:gd name="T90" fmla="*/ 391 w 1363"/>
                        <a:gd name="T91" fmla="*/ 397 h 1220"/>
                        <a:gd name="T92" fmla="*/ 369 w 1363"/>
                        <a:gd name="T93" fmla="*/ 411 h 1220"/>
                        <a:gd name="T94" fmla="*/ 328 w 1363"/>
                        <a:gd name="T95" fmla="*/ 424 h 1220"/>
                        <a:gd name="T96" fmla="*/ 320 w 1363"/>
                        <a:gd name="T97" fmla="*/ 425 h 1220"/>
                        <a:gd name="T98" fmla="*/ 314 w 1363"/>
                        <a:gd name="T99" fmla="*/ 429 h 1220"/>
                        <a:gd name="T100" fmla="*/ 281 w 1363"/>
                        <a:gd name="T101" fmla="*/ 430 h 1220"/>
                        <a:gd name="T102" fmla="*/ 263 w 1363"/>
                        <a:gd name="T103" fmla="*/ 434 h 1220"/>
                        <a:gd name="T104" fmla="*/ 164 w 1363"/>
                        <a:gd name="T105" fmla="*/ 433 h 1220"/>
                        <a:gd name="T106" fmla="*/ 111 w 1363"/>
                        <a:gd name="T107" fmla="*/ 412 h 1220"/>
                        <a:gd name="T108" fmla="*/ 94 w 1363"/>
                        <a:gd name="T109" fmla="*/ 403 h 1220"/>
                        <a:gd name="T110" fmla="*/ 94 w 1363"/>
                        <a:gd name="T111" fmla="*/ 401 h 1220"/>
                        <a:gd name="T112" fmla="*/ 0 60000 65536"/>
                        <a:gd name="T113" fmla="*/ 0 60000 65536"/>
                        <a:gd name="T114" fmla="*/ 0 60000 65536"/>
                        <a:gd name="T115" fmla="*/ 0 60000 65536"/>
                        <a:gd name="T116" fmla="*/ 0 60000 65536"/>
                        <a:gd name="T117" fmla="*/ 0 60000 65536"/>
                        <a:gd name="T118" fmla="*/ 0 60000 65536"/>
                        <a:gd name="T119" fmla="*/ 0 60000 65536"/>
                        <a:gd name="T120" fmla="*/ 0 60000 65536"/>
                        <a:gd name="T121" fmla="*/ 0 60000 65536"/>
                        <a:gd name="T122" fmla="*/ 0 60000 65536"/>
                        <a:gd name="T123" fmla="*/ 0 60000 65536"/>
                        <a:gd name="T124" fmla="*/ 0 60000 65536"/>
                        <a:gd name="T125" fmla="*/ 0 60000 65536"/>
                        <a:gd name="T126" fmla="*/ 0 60000 65536"/>
                        <a:gd name="T127" fmla="*/ 0 60000 65536"/>
                        <a:gd name="T128" fmla="*/ 0 60000 65536"/>
                        <a:gd name="T129" fmla="*/ 0 60000 65536"/>
                        <a:gd name="T130" fmla="*/ 0 60000 65536"/>
                        <a:gd name="T131" fmla="*/ 0 60000 65536"/>
                        <a:gd name="T132" fmla="*/ 0 60000 65536"/>
                        <a:gd name="T133" fmla="*/ 0 60000 65536"/>
                        <a:gd name="T134" fmla="*/ 0 60000 65536"/>
                        <a:gd name="T135" fmla="*/ 0 60000 65536"/>
                        <a:gd name="T136" fmla="*/ 0 60000 65536"/>
                        <a:gd name="T137" fmla="*/ 0 60000 65536"/>
                        <a:gd name="T138" fmla="*/ 0 60000 65536"/>
                        <a:gd name="T139" fmla="*/ 0 60000 65536"/>
                        <a:gd name="T140" fmla="*/ 0 60000 65536"/>
                        <a:gd name="T141" fmla="*/ 0 60000 65536"/>
                        <a:gd name="T142" fmla="*/ 0 60000 65536"/>
                        <a:gd name="T143" fmla="*/ 0 60000 65536"/>
                        <a:gd name="T144" fmla="*/ 0 60000 65536"/>
                        <a:gd name="T145" fmla="*/ 0 60000 65536"/>
                        <a:gd name="T146" fmla="*/ 0 60000 65536"/>
                        <a:gd name="T147" fmla="*/ 0 60000 65536"/>
                        <a:gd name="T148" fmla="*/ 0 60000 65536"/>
                        <a:gd name="T149" fmla="*/ 0 60000 65536"/>
                        <a:gd name="T150" fmla="*/ 0 60000 65536"/>
                        <a:gd name="T151" fmla="*/ 0 60000 65536"/>
                        <a:gd name="T152" fmla="*/ 0 60000 65536"/>
                        <a:gd name="T153" fmla="*/ 0 60000 65536"/>
                        <a:gd name="T154" fmla="*/ 0 60000 65536"/>
                        <a:gd name="T155" fmla="*/ 0 60000 65536"/>
                        <a:gd name="T156" fmla="*/ 0 60000 65536"/>
                        <a:gd name="T157" fmla="*/ 0 60000 65536"/>
                        <a:gd name="T158" fmla="*/ 0 60000 65536"/>
                        <a:gd name="T159" fmla="*/ 0 60000 65536"/>
                        <a:gd name="T160" fmla="*/ 0 60000 65536"/>
                        <a:gd name="T161" fmla="*/ 0 60000 65536"/>
                        <a:gd name="T162" fmla="*/ 0 60000 65536"/>
                        <a:gd name="T163" fmla="*/ 0 60000 65536"/>
                        <a:gd name="T164" fmla="*/ 0 60000 65536"/>
                        <a:gd name="T165" fmla="*/ 0 60000 65536"/>
                        <a:gd name="T166" fmla="*/ 0 60000 65536"/>
                        <a:gd name="T167" fmla="*/ 0 60000 65536"/>
                        <a:gd name="T168" fmla="*/ 0 w 1363"/>
                        <a:gd name="T169" fmla="*/ 0 h 1220"/>
                        <a:gd name="T170" fmla="*/ 1363 w 1363"/>
                        <a:gd name="T171" fmla="*/ 1220 h 1220"/>
                      </a:gdLst>
                      <a:ahLst/>
                      <a:cxnLst>
                        <a:cxn ang="T112">
                          <a:pos x="T0" y="T1"/>
                        </a:cxn>
                        <a:cxn ang="T113">
                          <a:pos x="T2" y="T3"/>
                        </a:cxn>
                        <a:cxn ang="T114">
                          <a:pos x="T4" y="T5"/>
                        </a:cxn>
                        <a:cxn ang="T115">
                          <a:pos x="T6" y="T7"/>
                        </a:cxn>
                        <a:cxn ang="T116">
                          <a:pos x="T8" y="T9"/>
                        </a:cxn>
                        <a:cxn ang="T117">
                          <a:pos x="T10" y="T11"/>
                        </a:cxn>
                        <a:cxn ang="T118">
                          <a:pos x="T12" y="T13"/>
                        </a:cxn>
                        <a:cxn ang="T119">
                          <a:pos x="T14" y="T15"/>
                        </a:cxn>
                        <a:cxn ang="T120">
                          <a:pos x="T16" y="T17"/>
                        </a:cxn>
                        <a:cxn ang="T121">
                          <a:pos x="T18" y="T19"/>
                        </a:cxn>
                        <a:cxn ang="T122">
                          <a:pos x="T20" y="T21"/>
                        </a:cxn>
                        <a:cxn ang="T123">
                          <a:pos x="T22" y="T23"/>
                        </a:cxn>
                        <a:cxn ang="T124">
                          <a:pos x="T24" y="T25"/>
                        </a:cxn>
                        <a:cxn ang="T125">
                          <a:pos x="T26" y="T27"/>
                        </a:cxn>
                        <a:cxn ang="T126">
                          <a:pos x="T28" y="T29"/>
                        </a:cxn>
                        <a:cxn ang="T127">
                          <a:pos x="T30" y="T31"/>
                        </a:cxn>
                        <a:cxn ang="T128">
                          <a:pos x="T32" y="T33"/>
                        </a:cxn>
                        <a:cxn ang="T129">
                          <a:pos x="T34" y="T35"/>
                        </a:cxn>
                        <a:cxn ang="T130">
                          <a:pos x="T36" y="T37"/>
                        </a:cxn>
                        <a:cxn ang="T131">
                          <a:pos x="T38" y="T39"/>
                        </a:cxn>
                        <a:cxn ang="T132">
                          <a:pos x="T40" y="T41"/>
                        </a:cxn>
                        <a:cxn ang="T133">
                          <a:pos x="T42" y="T43"/>
                        </a:cxn>
                        <a:cxn ang="T134">
                          <a:pos x="T44" y="T45"/>
                        </a:cxn>
                        <a:cxn ang="T135">
                          <a:pos x="T46" y="T47"/>
                        </a:cxn>
                        <a:cxn ang="T136">
                          <a:pos x="T48" y="T49"/>
                        </a:cxn>
                        <a:cxn ang="T137">
                          <a:pos x="T50" y="T51"/>
                        </a:cxn>
                        <a:cxn ang="T138">
                          <a:pos x="T52" y="T53"/>
                        </a:cxn>
                        <a:cxn ang="T139">
                          <a:pos x="T54" y="T55"/>
                        </a:cxn>
                        <a:cxn ang="T140">
                          <a:pos x="T56" y="T57"/>
                        </a:cxn>
                        <a:cxn ang="T141">
                          <a:pos x="T58" y="T59"/>
                        </a:cxn>
                        <a:cxn ang="T142">
                          <a:pos x="T60" y="T61"/>
                        </a:cxn>
                        <a:cxn ang="T143">
                          <a:pos x="T62" y="T63"/>
                        </a:cxn>
                        <a:cxn ang="T144">
                          <a:pos x="T64" y="T65"/>
                        </a:cxn>
                        <a:cxn ang="T145">
                          <a:pos x="T66" y="T67"/>
                        </a:cxn>
                        <a:cxn ang="T146">
                          <a:pos x="T68" y="T69"/>
                        </a:cxn>
                        <a:cxn ang="T147">
                          <a:pos x="T70" y="T71"/>
                        </a:cxn>
                        <a:cxn ang="T148">
                          <a:pos x="T72" y="T73"/>
                        </a:cxn>
                        <a:cxn ang="T149">
                          <a:pos x="T74" y="T75"/>
                        </a:cxn>
                        <a:cxn ang="T150">
                          <a:pos x="T76" y="T77"/>
                        </a:cxn>
                        <a:cxn ang="T151">
                          <a:pos x="T78" y="T79"/>
                        </a:cxn>
                        <a:cxn ang="T152">
                          <a:pos x="T80" y="T81"/>
                        </a:cxn>
                        <a:cxn ang="T153">
                          <a:pos x="T82" y="T83"/>
                        </a:cxn>
                        <a:cxn ang="T154">
                          <a:pos x="T84" y="T85"/>
                        </a:cxn>
                        <a:cxn ang="T155">
                          <a:pos x="T86" y="T87"/>
                        </a:cxn>
                        <a:cxn ang="T156">
                          <a:pos x="T88" y="T89"/>
                        </a:cxn>
                        <a:cxn ang="T157">
                          <a:pos x="T90" y="T91"/>
                        </a:cxn>
                        <a:cxn ang="T158">
                          <a:pos x="T92" y="T93"/>
                        </a:cxn>
                        <a:cxn ang="T159">
                          <a:pos x="T94" y="T95"/>
                        </a:cxn>
                        <a:cxn ang="T160">
                          <a:pos x="T96" y="T97"/>
                        </a:cxn>
                        <a:cxn ang="T161">
                          <a:pos x="T98" y="T99"/>
                        </a:cxn>
                        <a:cxn ang="T162">
                          <a:pos x="T100" y="T101"/>
                        </a:cxn>
                        <a:cxn ang="T163">
                          <a:pos x="T102" y="T103"/>
                        </a:cxn>
                        <a:cxn ang="T164">
                          <a:pos x="T104" y="T105"/>
                        </a:cxn>
                        <a:cxn ang="T165">
                          <a:pos x="T106" y="T107"/>
                        </a:cxn>
                        <a:cxn ang="T166">
                          <a:pos x="T108" y="T109"/>
                        </a:cxn>
                        <a:cxn ang="T167">
                          <a:pos x="T110" y="T111"/>
                        </a:cxn>
                      </a:cxnLst>
                      <a:rect l="T168" t="T169" r="T170" b="T171"/>
                      <a:pathLst>
                        <a:path w="1363" h="1220">
                          <a:moveTo>
                            <a:pt x="269" y="1127"/>
                          </a:moveTo>
                          <a:cubicBezTo>
                            <a:pt x="252" y="1110"/>
                            <a:pt x="231" y="1096"/>
                            <a:pt x="214" y="1079"/>
                          </a:cubicBezTo>
                          <a:cubicBezTo>
                            <a:pt x="201" y="1066"/>
                            <a:pt x="192" y="1055"/>
                            <a:pt x="176" y="1044"/>
                          </a:cubicBezTo>
                          <a:cubicBezTo>
                            <a:pt x="166" y="1030"/>
                            <a:pt x="158" y="1008"/>
                            <a:pt x="144" y="999"/>
                          </a:cubicBezTo>
                          <a:cubicBezTo>
                            <a:pt x="140" y="986"/>
                            <a:pt x="137" y="980"/>
                            <a:pt x="128" y="970"/>
                          </a:cubicBezTo>
                          <a:cubicBezTo>
                            <a:pt x="124" y="955"/>
                            <a:pt x="112" y="950"/>
                            <a:pt x="102" y="938"/>
                          </a:cubicBezTo>
                          <a:cubicBezTo>
                            <a:pt x="95" y="929"/>
                            <a:pt x="93" y="918"/>
                            <a:pt x="86" y="909"/>
                          </a:cubicBezTo>
                          <a:cubicBezTo>
                            <a:pt x="79" y="887"/>
                            <a:pt x="61" y="871"/>
                            <a:pt x="54" y="848"/>
                          </a:cubicBezTo>
                          <a:cubicBezTo>
                            <a:pt x="53" y="825"/>
                            <a:pt x="60" y="795"/>
                            <a:pt x="41" y="778"/>
                          </a:cubicBezTo>
                          <a:cubicBezTo>
                            <a:pt x="35" y="759"/>
                            <a:pt x="28" y="739"/>
                            <a:pt x="22" y="720"/>
                          </a:cubicBezTo>
                          <a:cubicBezTo>
                            <a:pt x="23" y="680"/>
                            <a:pt x="0" y="525"/>
                            <a:pt x="45" y="468"/>
                          </a:cubicBezTo>
                          <a:cubicBezTo>
                            <a:pt x="48" y="454"/>
                            <a:pt x="51" y="451"/>
                            <a:pt x="61" y="442"/>
                          </a:cubicBezTo>
                          <a:cubicBezTo>
                            <a:pt x="66" y="418"/>
                            <a:pt x="59" y="356"/>
                            <a:pt x="89" y="346"/>
                          </a:cubicBezTo>
                          <a:cubicBezTo>
                            <a:pt x="98" y="333"/>
                            <a:pt x="98" y="318"/>
                            <a:pt x="109" y="308"/>
                          </a:cubicBezTo>
                          <a:cubicBezTo>
                            <a:pt x="113" y="294"/>
                            <a:pt x="113" y="279"/>
                            <a:pt x="118" y="266"/>
                          </a:cubicBezTo>
                          <a:cubicBezTo>
                            <a:pt x="121" y="259"/>
                            <a:pt x="146" y="236"/>
                            <a:pt x="153" y="231"/>
                          </a:cubicBezTo>
                          <a:cubicBezTo>
                            <a:pt x="159" y="215"/>
                            <a:pt x="173" y="212"/>
                            <a:pt x="185" y="202"/>
                          </a:cubicBezTo>
                          <a:cubicBezTo>
                            <a:pt x="187" y="200"/>
                            <a:pt x="190" y="198"/>
                            <a:pt x="192" y="196"/>
                          </a:cubicBezTo>
                          <a:cubicBezTo>
                            <a:pt x="194" y="193"/>
                            <a:pt x="195" y="189"/>
                            <a:pt x="198" y="186"/>
                          </a:cubicBezTo>
                          <a:cubicBezTo>
                            <a:pt x="206" y="178"/>
                            <a:pt x="217" y="179"/>
                            <a:pt x="224" y="170"/>
                          </a:cubicBezTo>
                          <a:cubicBezTo>
                            <a:pt x="234" y="157"/>
                            <a:pt x="240" y="150"/>
                            <a:pt x="256" y="144"/>
                          </a:cubicBezTo>
                          <a:cubicBezTo>
                            <a:pt x="263" y="133"/>
                            <a:pt x="269" y="129"/>
                            <a:pt x="281" y="125"/>
                          </a:cubicBezTo>
                          <a:cubicBezTo>
                            <a:pt x="299" y="109"/>
                            <a:pt x="315" y="91"/>
                            <a:pt x="339" y="84"/>
                          </a:cubicBezTo>
                          <a:cubicBezTo>
                            <a:pt x="357" y="63"/>
                            <a:pt x="376" y="57"/>
                            <a:pt x="403" y="52"/>
                          </a:cubicBezTo>
                          <a:cubicBezTo>
                            <a:pt x="448" y="0"/>
                            <a:pt x="559" y="15"/>
                            <a:pt x="614" y="13"/>
                          </a:cubicBezTo>
                          <a:cubicBezTo>
                            <a:pt x="713" y="2"/>
                            <a:pt x="813" y="15"/>
                            <a:pt x="912" y="20"/>
                          </a:cubicBezTo>
                          <a:cubicBezTo>
                            <a:pt x="955" y="34"/>
                            <a:pt x="1013" y="31"/>
                            <a:pt x="1053" y="32"/>
                          </a:cubicBezTo>
                          <a:cubicBezTo>
                            <a:pt x="1064" y="37"/>
                            <a:pt x="1076" y="38"/>
                            <a:pt x="1088" y="42"/>
                          </a:cubicBezTo>
                          <a:cubicBezTo>
                            <a:pt x="1098" y="49"/>
                            <a:pt x="1108" y="54"/>
                            <a:pt x="1120" y="58"/>
                          </a:cubicBezTo>
                          <a:cubicBezTo>
                            <a:pt x="1144" y="74"/>
                            <a:pt x="1110" y="53"/>
                            <a:pt x="1145" y="68"/>
                          </a:cubicBezTo>
                          <a:cubicBezTo>
                            <a:pt x="1158" y="74"/>
                            <a:pt x="1167" y="86"/>
                            <a:pt x="1181" y="90"/>
                          </a:cubicBezTo>
                          <a:cubicBezTo>
                            <a:pt x="1193" y="98"/>
                            <a:pt x="1190" y="106"/>
                            <a:pt x="1200" y="116"/>
                          </a:cubicBezTo>
                          <a:cubicBezTo>
                            <a:pt x="1214" y="130"/>
                            <a:pt x="1246" y="133"/>
                            <a:pt x="1264" y="138"/>
                          </a:cubicBezTo>
                          <a:cubicBezTo>
                            <a:pt x="1274" y="155"/>
                            <a:pt x="1262" y="177"/>
                            <a:pt x="1283" y="183"/>
                          </a:cubicBezTo>
                          <a:cubicBezTo>
                            <a:pt x="1291" y="195"/>
                            <a:pt x="1304" y="200"/>
                            <a:pt x="1318" y="205"/>
                          </a:cubicBezTo>
                          <a:cubicBezTo>
                            <a:pt x="1319" y="236"/>
                            <a:pt x="1313" y="331"/>
                            <a:pt x="1341" y="359"/>
                          </a:cubicBezTo>
                          <a:cubicBezTo>
                            <a:pt x="1351" y="390"/>
                            <a:pt x="1341" y="424"/>
                            <a:pt x="1350" y="455"/>
                          </a:cubicBezTo>
                          <a:cubicBezTo>
                            <a:pt x="1353" y="476"/>
                            <a:pt x="1356" y="498"/>
                            <a:pt x="1360" y="519"/>
                          </a:cubicBezTo>
                          <a:cubicBezTo>
                            <a:pt x="1358" y="555"/>
                            <a:pt x="1363" y="565"/>
                            <a:pt x="1347" y="589"/>
                          </a:cubicBezTo>
                          <a:cubicBezTo>
                            <a:pt x="1344" y="635"/>
                            <a:pt x="1342" y="661"/>
                            <a:pt x="1344" y="708"/>
                          </a:cubicBezTo>
                          <a:cubicBezTo>
                            <a:pt x="1342" y="761"/>
                            <a:pt x="1358" y="806"/>
                            <a:pt x="1315" y="836"/>
                          </a:cubicBezTo>
                          <a:cubicBezTo>
                            <a:pt x="1304" y="853"/>
                            <a:pt x="1290" y="869"/>
                            <a:pt x="1277" y="884"/>
                          </a:cubicBezTo>
                          <a:cubicBezTo>
                            <a:pt x="1273" y="908"/>
                            <a:pt x="1268" y="934"/>
                            <a:pt x="1254" y="954"/>
                          </a:cubicBezTo>
                          <a:cubicBezTo>
                            <a:pt x="1251" y="965"/>
                            <a:pt x="1246" y="972"/>
                            <a:pt x="1238" y="980"/>
                          </a:cubicBezTo>
                          <a:cubicBezTo>
                            <a:pt x="1225" y="1020"/>
                            <a:pt x="1189" y="1055"/>
                            <a:pt x="1158" y="1082"/>
                          </a:cubicBezTo>
                          <a:cubicBezTo>
                            <a:pt x="1150" y="1107"/>
                            <a:pt x="1147" y="1106"/>
                            <a:pt x="1123" y="1117"/>
                          </a:cubicBezTo>
                          <a:cubicBezTo>
                            <a:pt x="1108" y="1134"/>
                            <a:pt x="1083" y="1148"/>
                            <a:pt x="1062" y="1156"/>
                          </a:cubicBezTo>
                          <a:cubicBezTo>
                            <a:pt x="1036" y="1196"/>
                            <a:pt x="987" y="1189"/>
                            <a:pt x="944" y="1191"/>
                          </a:cubicBezTo>
                          <a:cubicBezTo>
                            <a:pt x="936" y="1192"/>
                            <a:pt x="928" y="1191"/>
                            <a:pt x="921" y="1194"/>
                          </a:cubicBezTo>
                          <a:cubicBezTo>
                            <a:pt x="914" y="1197"/>
                            <a:pt x="910" y="1207"/>
                            <a:pt x="902" y="1207"/>
                          </a:cubicBezTo>
                          <a:cubicBezTo>
                            <a:pt x="871" y="1208"/>
                            <a:pt x="840" y="1209"/>
                            <a:pt x="809" y="1210"/>
                          </a:cubicBezTo>
                          <a:cubicBezTo>
                            <a:pt x="790" y="1215"/>
                            <a:pt x="776" y="1217"/>
                            <a:pt x="755" y="1220"/>
                          </a:cubicBezTo>
                          <a:cubicBezTo>
                            <a:pt x="661" y="1219"/>
                            <a:pt x="567" y="1219"/>
                            <a:pt x="473" y="1216"/>
                          </a:cubicBezTo>
                          <a:cubicBezTo>
                            <a:pt x="417" y="1214"/>
                            <a:pt x="369" y="1175"/>
                            <a:pt x="320" y="1159"/>
                          </a:cubicBezTo>
                          <a:cubicBezTo>
                            <a:pt x="307" y="1146"/>
                            <a:pt x="277" y="1141"/>
                            <a:pt x="269" y="1133"/>
                          </a:cubicBezTo>
                          <a:cubicBezTo>
                            <a:pt x="268" y="1132"/>
                            <a:pt x="269" y="1129"/>
                            <a:pt x="269" y="1127"/>
                          </a:cubicBezTo>
                          <a:close/>
                        </a:path>
                      </a:pathLst>
                    </a:custGeom>
                    <a:solidFill>
                      <a:srgbClr val="FFC1C1"/>
                    </a:solidFill>
                    <a:ln w="19050">
                      <a:solidFill>
                        <a:srgbClr val="FF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 dirty="0"/>
                    </a:p>
                  </p:txBody>
                </p:sp>
                <p:sp>
                  <p:nvSpPr>
                    <p:cNvPr id="107" name="Freeform 187"/>
                    <p:cNvSpPr>
                      <a:spLocks/>
                    </p:cNvSpPr>
                    <p:nvPr/>
                  </p:nvSpPr>
                  <p:spPr bwMode="auto">
                    <a:xfrm>
                      <a:off x="363" y="603"/>
                      <a:ext cx="382" cy="310"/>
                    </a:xfrm>
                    <a:custGeom>
                      <a:avLst/>
                      <a:gdLst>
                        <a:gd name="T0" fmla="*/ 8 w 500"/>
                        <a:gd name="T1" fmla="*/ 173 h 445"/>
                        <a:gd name="T2" fmla="*/ 0 w 500"/>
                        <a:gd name="T3" fmla="*/ 159 h 445"/>
                        <a:gd name="T4" fmla="*/ 18 w 500"/>
                        <a:gd name="T5" fmla="*/ 95 h 445"/>
                        <a:gd name="T6" fmla="*/ 21 w 500"/>
                        <a:gd name="T7" fmla="*/ 90 h 445"/>
                        <a:gd name="T8" fmla="*/ 22 w 500"/>
                        <a:gd name="T9" fmla="*/ 78 h 445"/>
                        <a:gd name="T10" fmla="*/ 53 w 500"/>
                        <a:gd name="T11" fmla="*/ 47 h 445"/>
                        <a:gd name="T12" fmla="*/ 77 w 500"/>
                        <a:gd name="T13" fmla="*/ 31 h 445"/>
                        <a:gd name="T14" fmla="*/ 103 w 500"/>
                        <a:gd name="T15" fmla="*/ 18 h 445"/>
                        <a:gd name="T16" fmla="*/ 136 w 500"/>
                        <a:gd name="T17" fmla="*/ 1 h 445"/>
                        <a:gd name="T18" fmla="*/ 305 w 500"/>
                        <a:gd name="T19" fmla="*/ 11 h 445"/>
                        <a:gd name="T20" fmla="*/ 325 w 500"/>
                        <a:gd name="T21" fmla="*/ 40 h 445"/>
                        <a:gd name="T22" fmla="*/ 342 w 500"/>
                        <a:gd name="T23" fmla="*/ 47 h 445"/>
                        <a:gd name="T24" fmla="*/ 356 w 500"/>
                        <a:gd name="T25" fmla="*/ 56 h 445"/>
                        <a:gd name="T26" fmla="*/ 371 w 500"/>
                        <a:gd name="T27" fmla="*/ 85 h 445"/>
                        <a:gd name="T28" fmla="*/ 367 w 500"/>
                        <a:gd name="T29" fmla="*/ 189 h 445"/>
                        <a:gd name="T30" fmla="*/ 356 w 500"/>
                        <a:gd name="T31" fmla="*/ 207 h 445"/>
                        <a:gd name="T32" fmla="*/ 342 w 500"/>
                        <a:gd name="T33" fmla="*/ 232 h 445"/>
                        <a:gd name="T34" fmla="*/ 338 w 500"/>
                        <a:gd name="T35" fmla="*/ 242 h 445"/>
                        <a:gd name="T36" fmla="*/ 326 w 500"/>
                        <a:gd name="T37" fmla="*/ 249 h 445"/>
                        <a:gd name="T38" fmla="*/ 312 w 500"/>
                        <a:gd name="T39" fmla="*/ 264 h 445"/>
                        <a:gd name="T40" fmla="*/ 306 w 500"/>
                        <a:gd name="T41" fmla="*/ 269 h 445"/>
                        <a:gd name="T42" fmla="*/ 290 w 500"/>
                        <a:gd name="T43" fmla="*/ 286 h 445"/>
                        <a:gd name="T44" fmla="*/ 235 w 500"/>
                        <a:gd name="T45" fmla="*/ 301 h 445"/>
                        <a:gd name="T46" fmla="*/ 125 w 500"/>
                        <a:gd name="T47" fmla="*/ 299 h 445"/>
                        <a:gd name="T48" fmla="*/ 108 w 500"/>
                        <a:gd name="T49" fmla="*/ 290 h 445"/>
                        <a:gd name="T50" fmla="*/ 70 w 500"/>
                        <a:gd name="T51" fmla="*/ 268 h 445"/>
                        <a:gd name="T52" fmla="*/ 55 w 500"/>
                        <a:gd name="T53" fmla="*/ 254 h 445"/>
                        <a:gd name="T54" fmla="*/ 21 w 500"/>
                        <a:gd name="T55" fmla="*/ 212 h 445"/>
                        <a:gd name="T56" fmla="*/ 8 w 500"/>
                        <a:gd name="T57" fmla="*/ 173 h 445"/>
                        <a:gd name="T58" fmla="*/ 0 60000 65536"/>
                        <a:gd name="T59" fmla="*/ 0 60000 65536"/>
                        <a:gd name="T60" fmla="*/ 0 60000 65536"/>
                        <a:gd name="T61" fmla="*/ 0 60000 65536"/>
                        <a:gd name="T62" fmla="*/ 0 60000 65536"/>
                        <a:gd name="T63" fmla="*/ 0 60000 65536"/>
                        <a:gd name="T64" fmla="*/ 0 60000 65536"/>
                        <a:gd name="T65" fmla="*/ 0 60000 65536"/>
                        <a:gd name="T66" fmla="*/ 0 60000 65536"/>
                        <a:gd name="T67" fmla="*/ 0 60000 65536"/>
                        <a:gd name="T68" fmla="*/ 0 60000 65536"/>
                        <a:gd name="T69" fmla="*/ 0 60000 65536"/>
                        <a:gd name="T70" fmla="*/ 0 60000 65536"/>
                        <a:gd name="T71" fmla="*/ 0 60000 65536"/>
                        <a:gd name="T72" fmla="*/ 0 60000 65536"/>
                        <a:gd name="T73" fmla="*/ 0 60000 65536"/>
                        <a:gd name="T74" fmla="*/ 0 60000 65536"/>
                        <a:gd name="T75" fmla="*/ 0 60000 65536"/>
                        <a:gd name="T76" fmla="*/ 0 60000 65536"/>
                        <a:gd name="T77" fmla="*/ 0 60000 65536"/>
                        <a:gd name="T78" fmla="*/ 0 60000 65536"/>
                        <a:gd name="T79" fmla="*/ 0 60000 65536"/>
                        <a:gd name="T80" fmla="*/ 0 60000 65536"/>
                        <a:gd name="T81" fmla="*/ 0 60000 65536"/>
                        <a:gd name="T82" fmla="*/ 0 60000 65536"/>
                        <a:gd name="T83" fmla="*/ 0 60000 65536"/>
                        <a:gd name="T84" fmla="*/ 0 60000 65536"/>
                        <a:gd name="T85" fmla="*/ 0 60000 65536"/>
                        <a:gd name="T86" fmla="*/ 0 60000 65536"/>
                        <a:gd name="T87" fmla="*/ 0 w 500"/>
                        <a:gd name="T88" fmla="*/ 0 h 445"/>
                        <a:gd name="T89" fmla="*/ 500 w 500"/>
                        <a:gd name="T90" fmla="*/ 445 h 445"/>
                      </a:gdLst>
                      <a:ahLst/>
                      <a:cxnLst>
                        <a:cxn ang="T58">
                          <a:pos x="T0" y="T1"/>
                        </a:cxn>
                        <a:cxn ang="T59">
                          <a:pos x="T2" y="T3"/>
                        </a:cxn>
                        <a:cxn ang="T60">
                          <a:pos x="T4" y="T5"/>
                        </a:cxn>
                        <a:cxn ang="T61">
                          <a:pos x="T6" y="T7"/>
                        </a:cxn>
                        <a:cxn ang="T62">
                          <a:pos x="T8" y="T9"/>
                        </a:cxn>
                        <a:cxn ang="T63">
                          <a:pos x="T10" y="T11"/>
                        </a:cxn>
                        <a:cxn ang="T64">
                          <a:pos x="T12" y="T13"/>
                        </a:cxn>
                        <a:cxn ang="T65">
                          <a:pos x="T14" y="T15"/>
                        </a:cxn>
                        <a:cxn ang="T66">
                          <a:pos x="T16" y="T17"/>
                        </a:cxn>
                        <a:cxn ang="T67">
                          <a:pos x="T18" y="T19"/>
                        </a:cxn>
                        <a:cxn ang="T68">
                          <a:pos x="T20" y="T21"/>
                        </a:cxn>
                        <a:cxn ang="T69">
                          <a:pos x="T22" y="T23"/>
                        </a:cxn>
                        <a:cxn ang="T70">
                          <a:pos x="T24" y="T25"/>
                        </a:cxn>
                        <a:cxn ang="T71">
                          <a:pos x="T26" y="T27"/>
                        </a:cxn>
                        <a:cxn ang="T72">
                          <a:pos x="T28" y="T29"/>
                        </a:cxn>
                        <a:cxn ang="T73">
                          <a:pos x="T30" y="T31"/>
                        </a:cxn>
                        <a:cxn ang="T74">
                          <a:pos x="T32" y="T33"/>
                        </a:cxn>
                        <a:cxn ang="T75">
                          <a:pos x="T34" y="T35"/>
                        </a:cxn>
                        <a:cxn ang="T76">
                          <a:pos x="T36" y="T37"/>
                        </a:cxn>
                        <a:cxn ang="T77">
                          <a:pos x="T38" y="T39"/>
                        </a:cxn>
                        <a:cxn ang="T78">
                          <a:pos x="T40" y="T41"/>
                        </a:cxn>
                        <a:cxn ang="T79">
                          <a:pos x="T42" y="T43"/>
                        </a:cxn>
                        <a:cxn ang="T80">
                          <a:pos x="T44" y="T45"/>
                        </a:cxn>
                        <a:cxn ang="T81">
                          <a:pos x="T46" y="T47"/>
                        </a:cxn>
                        <a:cxn ang="T82">
                          <a:pos x="T48" y="T49"/>
                        </a:cxn>
                        <a:cxn ang="T83">
                          <a:pos x="T50" y="T51"/>
                        </a:cxn>
                        <a:cxn ang="T84">
                          <a:pos x="T52" y="T53"/>
                        </a:cxn>
                        <a:cxn ang="T85">
                          <a:pos x="T54" y="T55"/>
                        </a:cxn>
                        <a:cxn ang="T86">
                          <a:pos x="T56" y="T57"/>
                        </a:cxn>
                      </a:cxnLst>
                      <a:rect l="T87" t="T88" r="T89" b="T90"/>
                      <a:pathLst>
                        <a:path w="500" h="445">
                          <a:moveTo>
                            <a:pt x="10" y="249"/>
                          </a:moveTo>
                          <a:cubicBezTo>
                            <a:pt x="5" y="242"/>
                            <a:pt x="3" y="236"/>
                            <a:pt x="0" y="228"/>
                          </a:cubicBezTo>
                          <a:cubicBezTo>
                            <a:pt x="4" y="194"/>
                            <a:pt x="1" y="162"/>
                            <a:pt x="24" y="136"/>
                          </a:cubicBezTo>
                          <a:cubicBezTo>
                            <a:pt x="25" y="134"/>
                            <a:pt x="26" y="131"/>
                            <a:pt x="27" y="129"/>
                          </a:cubicBezTo>
                          <a:cubicBezTo>
                            <a:pt x="28" y="123"/>
                            <a:pt x="27" y="117"/>
                            <a:pt x="29" y="112"/>
                          </a:cubicBezTo>
                          <a:cubicBezTo>
                            <a:pt x="31" y="104"/>
                            <a:pt x="63" y="77"/>
                            <a:pt x="70" y="67"/>
                          </a:cubicBezTo>
                          <a:cubicBezTo>
                            <a:pt x="74" y="53"/>
                            <a:pt x="89" y="50"/>
                            <a:pt x="101" y="45"/>
                          </a:cubicBezTo>
                          <a:cubicBezTo>
                            <a:pt x="106" y="28"/>
                            <a:pt x="120" y="30"/>
                            <a:pt x="135" y="26"/>
                          </a:cubicBezTo>
                          <a:cubicBezTo>
                            <a:pt x="150" y="15"/>
                            <a:pt x="160" y="7"/>
                            <a:pt x="178" y="2"/>
                          </a:cubicBezTo>
                          <a:cubicBezTo>
                            <a:pt x="408" y="4"/>
                            <a:pt x="304" y="0"/>
                            <a:pt x="399" y="16"/>
                          </a:cubicBezTo>
                          <a:cubicBezTo>
                            <a:pt x="414" y="27"/>
                            <a:pt x="415" y="44"/>
                            <a:pt x="425" y="57"/>
                          </a:cubicBezTo>
                          <a:cubicBezTo>
                            <a:pt x="430" y="63"/>
                            <a:pt x="440" y="65"/>
                            <a:pt x="447" y="67"/>
                          </a:cubicBezTo>
                          <a:cubicBezTo>
                            <a:pt x="452" y="76"/>
                            <a:pt x="458" y="75"/>
                            <a:pt x="466" y="81"/>
                          </a:cubicBezTo>
                          <a:cubicBezTo>
                            <a:pt x="470" y="97"/>
                            <a:pt x="473" y="110"/>
                            <a:pt x="485" y="122"/>
                          </a:cubicBezTo>
                          <a:cubicBezTo>
                            <a:pt x="499" y="169"/>
                            <a:pt x="500" y="225"/>
                            <a:pt x="480" y="271"/>
                          </a:cubicBezTo>
                          <a:cubicBezTo>
                            <a:pt x="478" y="286"/>
                            <a:pt x="479" y="290"/>
                            <a:pt x="466" y="297"/>
                          </a:cubicBezTo>
                          <a:cubicBezTo>
                            <a:pt x="459" y="307"/>
                            <a:pt x="453" y="321"/>
                            <a:pt x="447" y="333"/>
                          </a:cubicBezTo>
                          <a:cubicBezTo>
                            <a:pt x="445" y="338"/>
                            <a:pt x="446" y="344"/>
                            <a:pt x="442" y="348"/>
                          </a:cubicBezTo>
                          <a:cubicBezTo>
                            <a:pt x="438" y="352"/>
                            <a:pt x="427" y="357"/>
                            <a:pt x="427" y="357"/>
                          </a:cubicBezTo>
                          <a:cubicBezTo>
                            <a:pt x="419" y="370"/>
                            <a:pt x="425" y="362"/>
                            <a:pt x="408" y="379"/>
                          </a:cubicBezTo>
                          <a:cubicBezTo>
                            <a:pt x="406" y="381"/>
                            <a:pt x="401" y="386"/>
                            <a:pt x="401" y="386"/>
                          </a:cubicBezTo>
                          <a:cubicBezTo>
                            <a:pt x="397" y="400"/>
                            <a:pt x="389" y="401"/>
                            <a:pt x="379" y="410"/>
                          </a:cubicBezTo>
                          <a:cubicBezTo>
                            <a:pt x="348" y="437"/>
                            <a:pt x="369" y="428"/>
                            <a:pt x="307" y="432"/>
                          </a:cubicBezTo>
                          <a:cubicBezTo>
                            <a:pt x="261" y="445"/>
                            <a:pt x="209" y="443"/>
                            <a:pt x="163" y="429"/>
                          </a:cubicBezTo>
                          <a:cubicBezTo>
                            <a:pt x="156" y="424"/>
                            <a:pt x="149" y="423"/>
                            <a:pt x="142" y="417"/>
                          </a:cubicBezTo>
                          <a:cubicBezTo>
                            <a:pt x="125" y="403"/>
                            <a:pt x="112" y="389"/>
                            <a:pt x="91" y="384"/>
                          </a:cubicBezTo>
                          <a:cubicBezTo>
                            <a:pt x="86" y="374"/>
                            <a:pt x="79" y="373"/>
                            <a:pt x="72" y="364"/>
                          </a:cubicBezTo>
                          <a:cubicBezTo>
                            <a:pt x="56" y="343"/>
                            <a:pt x="49" y="320"/>
                            <a:pt x="27" y="304"/>
                          </a:cubicBezTo>
                          <a:cubicBezTo>
                            <a:pt x="18" y="282"/>
                            <a:pt x="10" y="275"/>
                            <a:pt x="10" y="249"/>
                          </a:cubicBezTo>
                          <a:close/>
                        </a:path>
                      </a:pathLst>
                    </a:custGeom>
                    <a:solidFill>
                      <a:srgbClr val="BFBFBF"/>
                    </a:solidFill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 dirty="0"/>
                    </a:p>
                  </p:txBody>
                </p:sp>
              </p:grpSp>
              <p:sp>
                <p:nvSpPr>
                  <p:cNvPr id="105" name="5-Point Star 104"/>
                  <p:cNvSpPr/>
                  <p:nvPr/>
                </p:nvSpPr>
                <p:spPr>
                  <a:xfrm>
                    <a:off x="3436301" y="3364979"/>
                    <a:ext cx="201217" cy="201217"/>
                  </a:xfrm>
                  <a:prstGeom prst="star5">
                    <a:avLst/>
                  </a:prstGeom>
                  <a:solidFill>
                    <a:srgbClr val="FF00FF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27" name="Group 618"/>
                <p:cNvGrpSpPr/>
                <p:nvPr/>
              </p:nvGrpSpPr>
              <p:grpSpPr>
                <a:xfrm>
                  <a:off x="5290975" y="1520108"/>
                  <a:ext cx="987288" cy="903975"/>
                  <a:chOff x="3171214" y="2912992"/>
                  <a:chExt cx="987288" cy="903975"/>
                </a:xfrm>
              </p:grpSpPr>
              <p:grpSp>
                <p:nvGrpSpPr>
                  <p:cNvPr id="100" name="Group 193"/>
                  <p:cNvGrpSpPr>
                    <a:grpSpLocks/>
                  </p:cNvGrpSpPr>
                  <p:nvPr/>
                </p:nvGrpSpPr>
                <p:grpSpPr bwMode="auto">
                  <a:xfrm>
                    <a:off x="3171214" y="2912992"/>
                    <a:ext cx="987288" cy="903975"/>
                    <a:chOff x="311" y="500"/>
                    <a:chExt cx="474" cy="434"/>
                  </a:xfrm>
                  <a:effectLst>
                    <a:outerShdw blurRad="63500" sx="102000" sy="102000" algn="ctr" rotWithShape="0">
                      <a:prstClr val="black">
                        <a:alpha val="40000"/>
                      </a:prstClr>
                    </a:outerShdw>
                  </a:effectLst>
                </p:grpSpPr>
                <p:sp>
                  <p:nvSpPr>
                    <p:cNvPr id="102" name="Freeform 186"/>
                    <p:cNvSpPr>
                      <a:spLocks/>
                    </p:cNvSpPr>
                    <p:nvPr/>
                  </p:nvSpPr>
                  <p:spPr bwMode="auto">
                    <a:xfrm>
                      <a:off x="311" y="500"/>
                      <a:ext cx="474" cy="434"/>
                    </a:xfrm>
                    <a:custGeom>
                      <a:avLst/>
                      <a:gdLst>
                        <a:gd name="T0" fmla="*/ 94 w 1363"/>
                        <a:gd name="T1" fmla="*/ 401 h 1220"/>
                        <a:gd name="T2" fmla="*/ 74 w 1363"/>
                        <a:gd name="T3" fmla="*/ 384 h 1220"/>
                        <a:gd name="T4" fmla="*/ 61 w 1363"/>
                        <a:gd name="T5" fmla="*/ 371 h 1220"/>
                        <a:gd name="T6" fmla="*/ 50 w 1363"/>
                        <a:gd name="T7" fmla="*/ 355 h 1220"/>
                        <a:gd name="T8" fmla="*/ 45 w 1363"/>
                        <a:gd name="T9" fmla="*/ 345 h 1220"/>
                        <a:gd name="T10" fmla="*/ 35 w 1363"/>
                        <a:gd name="T11" fmla="*/ 334 h 1220"/>
                        <a:gd name="T12" fmla="*/ 30 w 1363"/>
                        <a:gd name="T13" fmla="*/ 323 h 1220"/>
                        <a:gd name="T14" fmla="*/ 19 w 1363"/>
                        <a:gd name="T15" fmla="*/ 302 h 1220"/>
                        <a:gd name="T16" fmla="*/ 14 w 1363"/>
                        <a:gd name="T17" fmla="*/ 277 h 1220"/>
                        <a:gd name="T18" fmla="*/ 8 w 1363"/>
                        <a:gd name="T19" fmla="*/ 256 h 1220"/>
                        <a:gd name="T20" fmla="*/ 16 w 1363"/>
                        <a:gd name="T21" fmla="*/ 166 h 1220"/>
                        <a:gd name="T22" fmla="*/ 21 w 1363"/>
                        <a:gd name="T23" fmla="*/ 157 h 1220"/>
                        <a:gd name="T24" fmla="*/ 31 w 1363"/>
                        <a:gd name="T25" fmla="*/ 123 h 1220"/>
                        <a:gd name="T26" fmla="*/ 38 w 1363"/>
                        <a:gd name="T27" fmla="*/ 110 h 1220"/>
                        <a:gd name="T28" fmla="*/ 41 w 1363"/>
                        <a:gd name="T29" fmla="*/ 95 h 1220"/>
                        <a:gd name="T30" fmla="*/ 53 w 1363"/>
                        <a:gd name="T31" fmla="*/ 82 h 1220"/>
                        <a:gd name="T32" fmla="*/ 64 w 1363"/>
                        <a:gd name="T33" fmla="*/ 72 h 1220"/>
                        <a:gd name="T34" fmla="*/ 67 w 1363"/>
                        <a:gd name="T35" fmla="*/ 70 h 1220"/>
                        <a:gd name="T36" fmla="*/ 69 w 1363"/>
                        <a:gd name="T37" fmla="*/ 66 h 1220"/>
                        <a:gd name="T38" fmla="*/ 78 w 1363"/>
                        <a:gd name="T39" fmla="*/ 60 h 1220"/>
                        <a:gd name="T40" fmla="*/ 89 w 1363"/>
                        <a:gd name="T41" fmla="*/ 51 h 1220"/>
                        <a:gd name="T42" fmla="*/ 98 w 1363"/>
                        <a:gd name="T43" fmla="*/ 44 h 1220"/>
                        <a:gd name="T44" fmla="*/ 118 w 1363"/>
                        <a:gd name="T45" fmla="*/ 30 h 1220"/>
                        <a:gd name="T46" fmla="*/ 140 w 1363"/>
                        <a:gd name="T47" fmla="*/ 18 h 1220"/>
                        <a:gd name="T48" fmla="*/ 214 w 1363"/>
                        <a:gd name="T49" fmla="*/ 5 h 1220"/>
                        <a:gd name="T50" fmla="*/ 317 w 1363"/>
                        <a:gd name="T51" fmla="*/ 7 h 1220"/>
                        <a:gd name="T52" fmla="*/ 366 w 1363"/>
                        <a:gd name="T53" fmla="*/ 11 h 1220"/>
                        <a:gd name="T54" fmla="*/ 378 w 1363"/>
                        <a:gd name="T55" fmla="*/ 15 h 1220"/>
                        <a:gd name="T56" fmla="*/ 389 w 1363"/>
                        <a:gd name="T57" fmla="*/ 21 h 1220"/>
                        <a:gd name="T58" fmla="*/ 398 w 1363"/>
                        <a:gd name="T59" fmla="*/ 24 h 1220"/>
                        <a:gd name="T60" fmla="*/ 411 w 1363"/>
                        <a:gd name="T61" fmla="*/ 32 h 1220"/>
                        <a:gd name="T62" fmla="*/ 417 w 1363"/>
                        <a:gd name="T63" fmla="*/ 41 h 1220"/>
                        <a:gd name="T64" fmla="*/ 440 w 1363"/>
                        <a:gd name="T65" fmla="*/ 49 h 1220"/>
                        <a:gd name="T66" fmla="*/ 446 w 1363"/>
                        <a:gd name="T67" fmla="*/ 65 h 1220"/>
                        <a:gd name="T68" fmla="*/ 458 w 1363"/>
                        <a:gd name="T69" fmla="*/ 73 h 1220"/>
                        <a:gd name="T70" fmla="*/ 466 w 1363"/>
                        <a:gd name="T71" fmla="*/ 128 h 1220"/>
                        <a:gd name="T72" fmla="*/ 469 w 1363"/>
                        <a:gd name="T73" fmla="*/ 162 h 1220"/>
                        <a:gd name="T74" fmla="*/ 473 w 1363"/>
                        <a:gd name="T75" fmla="*/ 185 h 1220"/>
                        <a:gd name="T76" fmla="*/ 468 w 1363"/>
                        <a:gd name="T77" fmla="*/ 210 h 1220"/>
                        <a:gd name="T78" fmla="*/ 467 w 1363"/>
                        <a:gd name="T79" fmla="*/ 252 h 1220"/>
                        <a:gd name="T80" fmla="*/ 457 w 1363"/>
                        <a:gd name="T81" fmla="*/ 297 h 1220"/>
                        <a:gd name="T82" fmla="*/ 444 w 1363"/>
                        <a:gd name="T83" fmla="*/ 314 h 1220"/>
                        <a:gd name="T84" fmla="*/ 436 w 1363"/>
                        <a:gd name="T85" fmla="*/ 339 h 1220"/>
                        <a:gd name="T86" fmla="*/ 431 w 1363"/>
                        <a:gd name="T87" fmla="*/ 349 h 1220"/>
                        <a:gd name="T88" fmla="*/ 403 w 1363"/>
                        <a:gd name="T89" fmla="*/ 385 h 1220"/>
                        <a:gd name="T90" fmla="*/ 391 w 1363"/>
                        <a:gd name="T91" fmla="*/ 397 h 1220"/>
                        <a:gd name="T92" fmla="*/ 369 w 1363"/>
                        <a:gd name="T93" fmla="*/ 411 h 1220"/>
                        <a:gd name="T94" fmla="*/ 328 w 1363"/>
                        <a:gd name="T95" fmla="*/ 424 h 1220"/>
                        <a:gd name="T96" fmla="*/ 320 w 1363"/>
                        <a:gd name="T97" fmla="*/ 425 h 1220"/>
                        <a:gd name="T98" fmla="*/ 314 w 1363"/>
                        <a:gd name="T99" fmla="*/ 429 h 1220"/>
                        <a:gd name="T100" fmla="*/ 281 w 1363"/>
                        <a:gd name="T101" fmla="*/ 430 h 1220"/>
                        <a:gd name="T102" fmla="*/ 263 w 1363"/>
                        <a:gd name="T103" fmla="*/ 434 h 1220"/>
                        <a:gd name="T104" fmla="*/ 164 w 1363"/>
                        <a:gd name="T105" fmla="*/ 433 h 1220"/>
                        <a:gd name="T106" fmla="*/ 111 w 1363"/>
                        <a:gd name="T107" fmla="*/ 412 h 1220"/>
                        <a:gd name="T108" fmla="*/ 94 w 1363"/>
                        <a:gd name="T109" fmla="*/ 403 h 1220"/>
                        <a:gd name="T110" fmla="*/ 94 w 1363"/>
                        <a:gd name="T111" fmla="*/ 401 h 1220"/>
                        <a:gd name="T112" fmla="*/ 0 60000 65536"/>
                        <a:gd name="T113" fmla="*/ 0 60000 65536"/>
                        <a:gd name="T114" fmla="*/ 0 60000 65536"/>
                        <a:gd name="T115" fmla="*/ 0 60000 65536"/>
                        <a:gd name="T116" fmla="*/ 0 60000 65536"/>
                        <a:gd name="T117" fmla="*/ 0 60000 65536"/>
                        <a:gd name="T118" fmla="*/ 0 60000 65536"/>
                        <a:gd name="T119" fmla="*/ 0 60000 65536"/>
                        <a:gd name="T120" fmla="*/ 0 60000 65536"/>
                        <a:gd name="T121" fmla="*/ 0 60000 65536"/>
                        <a:gd name="T122" fmla="*/ 0 60000 65536"/>
                        <a:gd name="T123" fmla="*/ 0 60000 65536"/>
                        <a:gd name="T124" fmla="*/ 0 60000 65536"/>
                        <a:gd name="T125" fmla="*/ 0 60000 65536"/>
                        <a:gd name="T126" fmla="*/ 0 60000 65536"/>
                        <a:gd name="T127" fmla="*/ 0 60000 65536"/>
                        <a:gd name="T128" fmla="*/ 0 60000 65536"/>
                        <a:gd name="T129" fmla="*/ 0 60000 65536"/>
                        <a:gd name="T130" fmla="*/ 0 60000 65536"/>
                        <a:gd name="T131" fmla="*/ 0 60000 65536"/>
                        <a:gd name="T132" fmla="*/ 0 60000 65536"/>
                        <a:gd name="T133" fmla="*/ 0 60000 65536"/>
                        <a:gd name="T134" fmla="*/ 0 60000 65536"/>
                        <a:gd name="T135" fmla="*/ 0 60000 65536"/>
                        <a:gd name="T136" fmla="*/ 0 60000 65536"/>
                        <a:gd name="T137" fmla="*/ 0 60000 65536"/>
                        <a:gd name="T138" fmla="*/ 0 60000 65536"/>
                        <a:gd name="T139" fmla="*/ 0 60000 65536"/>
                        <a:gd name="T140" fmla="*/ 0 60000 65536"/>
                        <a:gd name="T141" fmla="*/ 0 60000 65536"/>
                        <a:gd name="T142" fmla="*/ 0 60000 65536"/>
                        <a:gd name="T143" fmla="*/ 0 60000 65536"/>
                        <a:gd name="T144" fmla="*/ 0 60000 65536"/>
                        <a:gd name="T145" fmla="*/ 0 60000 65536"/>
                        <a:gd name="T146" fmla="*/ 0 60000 65536"/>
                        <a:gd name="T147" fmla="*/ 0 60000 65536"/>
                        <a:gd name="T148" fmla="*/ 0 60000 65536"/>
                        <a:gd name="T149" fmla="*/ 0 60000 65536"/>
                        <a:gd name="T150" fmla="*/ 0 60000 65536"/>
                        <a:gd name="T151" fmla="*/ 0 60000 65536"/>
                        <a:gd name="T152" fmla="*/ 0 60000 65536"/>
                        <a:gd name="T153" fmla="*/ 0 60000 65536"/>
                        <a:gd name="T154" fmla="*/ 0 60000 65536"/>
                        <a:gd name="T155" fmla="*/ 0 60000 65536"/>
                        <a:gd name="T156" fmla="*/ 0 60000 65536"/>
                        <a:gd name="T157" fmla="*/ 0 60000 65536"/>
                        <a:gd name="T158" fmla="*/ 0 60000 65536"/>
                        <a:gd name="T159" fmla="*/ 0 60000 65536"/>
                        <a:gd name="T160" fmla="*/ 0 60000 65536"/>
                        <a:gd name="T161" fmla="*/ 0 60000 65536"/>
                        <a:gd name="T162" fmla="*/ 0 60000 65536"/>
                        <a:gd name="T163" fmla="*/ 0 60000 65536"/>
                        <a:gd name="T164" fmla="*/ 0 60000 65536"/>
                        <a:gd name="T165" fmla="*/ 0 60000 65536"/>
                        <a:gd name="T166" fmla="*/ 0 60000 65536"/>
                        <a:gd name="T167" fmla="*/ 0 60000 65536"/>
                        <a:gd name="T168" fmla="*/ 0 w 1363"/>
                        <a:gd name="T169" fmla="*/ 0 h 1220"/>
                        <a:gd name="T170" fmla="*/ 1363 w 1363"/>
                        <a:gd name="T171" fmla="*/ 1220 h 1220"/>
                      </a:gdLst>
                      <a:ahLst/>
                      <a:cxnLst>
                        <a:cxn ang="T112">
                          <a:pos x="T0" y="T1"/>
                        </a:cxn>
                        <a:cxn ang="T113">
                          <a:pos x="T2" y="T3"/>
                        </a:cxn>
                        <a:cxn ang="T114">
                          <a:pos x="T4" y="T5"/>
                        </a:cxn>
                        <a:cxn ang="T115">
                          <a:pos x="T6" y="T7"/>
                        </a:cxn>
                        <a:cxn ang="T116">
                          <a:pos x="T8" y="T9"/>
                        </a:cxn>
                        <a:cxn ang="T117">
                          <a:pos x="T10" y="T11"/>
                        </a:cxn>
                        <a:cxn ang="T118">
                          <a:pos x="T12" y="T13"/>
                        </a:cxn>
                        <a:cxn ang="T119">
                          <a:pos x="T14" y="T15"/>
                        </a:cxn>
                        <a:cxn ang="T120">
                          <a:pos x="T16" y="T17"/>
                        </a:cxn>
                        <a:cxn ang="T121">
                          <a:pos x="T18" y="T19"/>
                        </a:cxn>
                        <a:cxn ang="T122">
                          <a:pos x="T20" y="T21"/>
                        </a:cxn>
                        <a:cxn ang="T123">
                          <a:pos x="T22" y="T23"/>
                        </a:cxn>
                        <a:cxn ang="T124">
                          <a:pos x="T24" y="T25"/>
                        </a:cxn>
                        <a:cxn ang="T125">
                          <a:pos x="T26" y="T27"/>
                        </a:cxn>
                        <a:cxn ang="T126">
                          <a:pos x="T28" y="T29"/>
                        </a:cxn>
                        <a:cxn ang="T127">
                          <a:pos x="T30" y="T31"/>
                        </a:cxn>
                        <a:cxn ang="T128">
                          <a:pos x="T32" y="T33"/>
                        </a:cxn>
                        <a:cxn ang="T129">
                          <a:pos x="T34" y="T35"/>
                        </a:cxn>
                        <a:cxn ang="T130">
                          <a:pos x="T36" y="T37"/>
                        </a:cxn>
                        <a:cxn ang="T131">
                          <a:pos x="T38" y="T39"/>
                        </a:cxn>
                        <a:cxn ang="T132">
                          <a:pos x="T40" y="T41"/>
                        </a:cxn>
                        <a:cxn ang="T133">
                          <a:pos x="T42" y="T43"/>
                        </a:cxn>
                        <a:cxn ang="T134">
                          <a:pos x="T44" y="T45"/>
                        </a:cxn>
                        <a:cxn ang="T135">
                          <a:pos x="T46" y="T47"/>
                        </a:cxn>
                        <a:cxn ang="T136">
                          <a:pos x="T48" y="T49"/>
                        </a:cxn>
                        <a:cxn ang="T137">
                          <a:pos x="T50" y="T51"/>
                        </a:cxn>
                        <a:cxn ang="T138">
                          <a:pos x="T52" y="T53"/>
                        </a:cxn>
                        <a:cxn ang="T139">
                          <a:pos x="T54" y="T55"/>
                        </a:cxn>
                        <a:cxn ang="T140">
                          <a:pos x="T56" y="T57"/>
                        </a:cxn>
                        <a:cxn ang="T141">
                          <a:pos x="T58" y="T59"/>
                        </a:cxn>
                        <a:cxn ang="T142">
                          <a:pos x="T60" y="T61"/>
                        </a:cxn>
                        <a:cxn ang="T143">
                          <a:pos x="T62" y="T63"/>
                        </a:cxn>
                        <a:cxn ang="T144">
                          <a:pos x="T64" y="T65"/>
                        </a:cxn>
                        <a:cxn ang="T145">
                          <a:pos x="T66" y="T67"/>
                        </a:cxn>
                        <a:cxn ang="T146">
                          <a:pos x="T68" y="T69"/>
                        </a:cxn>
                        <a:cxn ang="T147">
                          <a:pos x="T70" y="T71"/>
                        </a:cxn>
                        <a:cxn ang="T148">
                          <a:pos x="T72" y="T73"/>
                        </a:cxn>
                        <a:cxn ang="T149">
                          <a:pos x="T74" y="T75"/>
                        </a:cxn>
                        <a:cxn ang="T150">
                          <a:pos x="T76" y="T77"/>
                        </a:cxn>
                        <a:cxn ang="T151">
                          <a:pos x="T78" y="T79"/>
                        </a:cxn>
                        <a:cxn ang="T152">
                          <a:pos x="T80" y="T81"/>
                        </a:cxn>
                        <a:cxn ang="T153">
                          <a:pos x="T82" y="T83"/>
                        </a:cxn>
                        <a:cxn ang="T154">
                          <a:pos x="T84" y="T85"/>
                        </a:cxn>
                        <a:cxn ang="T155">
                          <a:pos x="T86" y="T87"/>
                        </a:cxn>
                        <a:cxn ang="T156">
                          <a:pos x="T88" y="T89"/>
                        </a:cxn>
                        <a:cxn ang="T157">
                          <a:pos x="T90" y="T91"/>
                        </a:cxn>
                        <a:cxn ang="T158">
                          <a:pos x="T92" y="T93"/>
                        </a:cxn>
                        <a:cxn ang="T159">
                          <a:pos x="T94" y="T95"/>
                        </a:cxn>
                        <a:cxn ang="T160">
                          <a:pos x="T96" y="T97"/>
                        </a:cxn>
                        <a:cxn ang="T161">
                          <a:pos x="T98" y="T99"/>
                        </a:cxn>
                        <a:cxn ang="T162">
                          <a:pos x="T100" y="T101"/>
                        </a:cxn>
                        <a:cxn ang="T163">
                          <a:pos x="T102" y="T103"/>
                        </a:cxn>
                        <a:cxn ang="T164">
                          <a:pos x="T104" y="T105"/>
                        </a:cxn>
                        <a:cxn ang="T165">
                          <a:pos x="T106" y="T107"/>
                        </a:cxn>
                        <a:cxn ang="T166">
                          <a:pos x="T108" y="T109"/>
                        </a:cxn>
                        <a:cxn ang="T167">
                          <a:pos x="T110" y="T111"/>
                        </a:cxn>
                      </a:cxnLst>
                      <a:rect l="T168" t="T169" r="T170" b="T171"/>
                      <a:pathLst>
                        <a:path w="1363" h="1220">
                          <a:moveTo>
                            <a:pt x="269" y="1127"/>
                          </a:moveTo>
                          <a:cubicBezTo>
                            <a:pt x="252" y="1110"/>
                            <a:pt x="231" y="1096"/>
                            <a:pt x="214" y="1079"/>
                          </a:cubicBezTo>
                          <a:cubicBezTo>
                            <a:pt x="201" y="1066"/>
                            <a:pt x="192" y="1055"/>
                            <a:pt x="176" y="1044"/>
                          </a:cubicBezTo>
                          <a:cubicBezTo>
                            <a:pt x="166" y="1030"/>
                            <a:pt x="158" y="1008"/>
                            <a:pt x="144" y="999"/>
                          </a:cubicBezTo>
                          <a:cubicBezTo>
                            <a:pt x="140" y="986"/>
                            <a:pt x="137" y="980"/>
                            <a:pt x="128" y="970"/>
                          </a:cubicBezTo>
                          <a:cubicBezTo>
                            <a:pt x="124" y="955"/>
                            <a:pt x="112" y="950"/>
                            <a:pt x="102" y="938"/>
                          </a:cubicBezTo>
                          <a:cubicBezTo>
                            <a:pt x="95" y="929"/>
                            <a:pt x="93" y="918"/>
                            <a:pt x="86" y="909"/>
                          </a:cubicBezTo>
                          <a:cubicBezTo>
                            <a:pt x="79" y="887"/>
                            <a:pt x="61" y="871"/>
                            <a:pt x="54" y="848"/>
                          </a:cubicBezTo>
                          <a:cubicBezTo>
                            <a:pt x="53" y="825"/>
                            <a:pt x="60" y="795"/>
                            <a:pt x="41" y="778"/>
                          </a:cubicBezTo>
                          <a:cubicBezTo>
                            <a:pt x="35" y="759"/>
                            <a:pt x="28" y="739"/>
                            <a:pt x="22" y="720"/>
                          </a:cubicBezTo>
                          <a:cubicBezTo>
                            <a:pt x="23" y="680"/>
                            <a:pt x="0" y="525"/>
                            <a:pt x="45" y="468"/>
                          </a:cubicBezTo>
                          <a:cubicBezTo>
                            <a:pt x="48" y="454"/>
                            <a:pt x="51" y="451"/>
                            <a:pt x="61" y="442"/>
                          </a:cubicBezTo>
                          <a:cubicBezTo>
                            <a:pt x="66" y="418"/>
                            <a:pt x="59" y="356"/>
                            <a:pt x="89" y="346"/>
                          </a:cubicBezTo>
                          <a:cubicBezTo>
                            <a:pt x="98" y="333"/>
                            <a:pt x="98" y="318"/>
                            <a:pt x="109" y="308"/>
                          </a:cubicBezTo>
                          <a:cubicBezTo>
                            <a:pt x="113" y="294"/>
                            <a:pt x="113" y="279"/>
                            <a:pt x="118" y="266"/>
                          </a:cubicBezTo>
                          <a:cubicBezTo>
                            <a:pt x="121" y="259"/>
                            <a:pt x="146" y="236"/>
                            <a:pt x="153" y="231"/>
                          </a:cubicBezTo>
                          <a:cubicBezTo>
                            <a:pt x="159" y="215"/>
                            <a:pt x="173" y="212"/>
                            <a:pt x="185" y="202"/>
                          </a:cubicBezTo>
                          <a:cubicBezTo>
                            <a:pt x="187" y="200"/>
                            <a:pt x="190" y="198"/>
                            <a:pt x="192" y="196"/>
                          </a:cubicBezTo>
                          <a:cubicBezTo>
                            <a:pt x="194" y="193"/>
                            <a:pt x="195" y="189"/>
                            <a:pt x="198" y="186"/>
                          </a:cubicBezTo>
                          <a:cubicBezTo>
                            <a:pt x="206" y="178"/>
                            <a:pt x="217" y="179"/>
                            <a:pt x="224" y="170"/>
                          </a:cubicBezTo>
                          <a:cubicBezTo>
                            <a:pt x="234" y="157"/>
                            <a:pt x="240" y="150"/>
                            <a:pt x="256" y="144"/>
                          </a:cubicBezTo>
                          <a:cubicBezTo>
                            <a:pt x="263" y="133"/>
                            <a:pt x="269" y="129"/>
                            <a:pt x="281" y="125"/>
                          </a:cubicBezTo>
                          <a:cubicBezTo>
                            <a:pt x="299" y="109"/>
                            <a:pt x="315" y="91"/>
                            <a:pt x="339" y="84"/>
                          </a:cubicBezTo>
                          <a:cubicBezTo>
                            <a:pt x="357" y="63"/>
                            <a:pt x="376" y="57"/>
                            <a:pt x="403" y="52"/>
                          </a:cubicBezTo>
                          <a:cubicBezTo>
                            <a:pt x="448" y="0"/>
                            <a:pt x="559" y="15"/>
                            <a:pt x="614" y="13"/>
                          </a:cubicBezTo>
                          <a:cubicBezTo>
                            <a:pt x="713" y="2"/>
                            <a:pt x="813" y="15"/>
                            <a:pt x="912" y="20"/>
                          </a:cubicBezTo>
                          <a:cubicBezTo>
                            <a:pt x="955" y="34"/>
                            <a:pt x="1013" y="31"/>
                            <a:pt x="1053" y="32"/>
                          </a:cubicBezTo>
                          <a:cubicBezTo>
                            <a:pt x="1064" y="37"/>
                            <a:pt x="1076" y="38"/>
                            <a:pt x="1088" y="42"/>
                          </a:cubicBezTo>
                          <a:cubicBezTo>
                            <a:pt x="1098" y="49"/>
                            <a:pt x="1108" y="54"/>
                            <a:pt x="1120" y="58"/>
                          </a:cubicBezTo>
                          <a:cubicBezTo>
                            <a:pt x="1144" y="74"/>
                            <a:pt x="1110" y="53"/>
                            <a:pt x="1145" y="68"/>
                          </a:cubicBezTo>
                          <a:cubicBezTo>
                            <a:pt x="1158" y="74"/>
                            <a:pt x="1167" y="86"/>
                            <a:pt x="1181" y="90"/>
                          </a:cubicBezTo>
                          <a:cubicBezTo>
                            <a:pt x="1193" y="98"/>
                            <a:pt x="1190" y="106"/>
                            <a:pt x="1200" y="116"/>
                          </a:cubicBezTo>
                          <a:cubicBezTo>
                            <a:pt x="1214" y="130"/>
                            <a:pt x="1246" y="133"/>
                            <a:pt x="1264" y="138"/>
                          </a:cubicBezTo>
                          <a:cubicBezTo>
                            <a:pt x="1274" y="155"/>
                            <a:pt x="1262" y="177"/>
                            <a:pt x="1283" y="183"/>
                          </a:cubicBezTo>
                          <a:cubicBezTo>
                            <a:pt x="1291" y="195"/>
                            <a:pt x="1304" y="200"/>
                            <a:pt x="1318" y="205"/>
                          </a:cubicBezTo>
                          <a:cubicBezTo>
                            <a:pt x="1319" y="236"/>
                            <a:pt x="1313" y="331"/>
                            <a:pt x="1341" y="359"/>
                          </a:cubicBezTo>
                          <a:cubicBezTo>
                            <a:pt x="1351" y="390"/>
                            <a:pt x="1341" y="424"/>
                            <a:pt x="1350" y="455"/>
                          </a:cubicBezTo>
                          <a:cubicBezTo>
                            <a:pt x="1353" y="476"/>
                            <a:pt x="1356" y="498"/>
                            <a:pt x="1360" y="519"/>
                          </a:cubicBezTo>
                          <a:cubicBezTo>
                            <a:pt x="1358" y="555"/>
                            <a:pt x="1363" y="565"/>
                            <a:pt x="1347" y="589"/>
                          </a:cubicBezTo>
                          <a:cubicBezTo>
                            <a:pt x="1344" y="635"/>
                            <a:pt x="1342" y="661"/>
                            <a:pt x="1344" y="708"/>
                          </a:cubicBezTo>
                          <a:cubicBezTo>
                            <a:pt x="1342" y="761"/>
                            <a:pt x="1358" y="806"/>
                            <a:pt x="1315" y="836"/>
                          </a:cubicBezTo>
                          <a:cubicBezTo>
                            <a:pt x="1304" y="853"/>
                            <a:pt x="1290" y="869"/>
                            <a:pt x="1277" y="884"/>
                          </a:cubicBezTo>
                          <a:cubicBezTo>
                            <a:pt x="1273" y="908"/>
                            <a:pt x="1268" y="934"/>
                            <a:pt x="1254" y="954"/>
                          </a:cubicBezTo>
                          <a:cubicBezTo>
                            <a:pt x="1251" y="965"/>
                            <a:pt x="1246" y="972"/>
                            <a:pt x="1238" y="980"/>
                          </a:cubicBezTo>
                          <a:cubicBezTo>
                            <a:pt x="1225" y="1020"/>
                            <a:pt x="1189" y="1055"/>
                            <a:pt x="1158" y="1082"/>
                          </a:cubicBezTo>
                          <a:cubicBezTo>
                            <a:pt x="1150" y="1107"/>
                            <a:pt x="1147" y="1106"/>
                            <a:pt x="1123" y="1117"/>
                          </a:cubicBezTo>
                          <a:cubicBezTo>
                            <a:pt x="1108" y="1134"/>
                            <a:pt x="1083" y="1148"/>
                            <a:pt x="1062" y="1156"/>
                          </a:cubicBezTo>
                          <a:cubicBezTo>
                            <a:pt x="1036" y="1196"/>
                            <a:pt x="987" y="1189"/>
                            <a:pt x="944" y="1191"/>
                          </a:cubicBezTo>
                          <a:cubicBezTo>
                            <a:pt x="936" y="1192"/>
                            <a:pt x="928" y="1191"/>
                            <a:pt x="921" y="1194"/>
                          </a:cubicBezTo>
                          <a:cubicBezTo>
                            <a:pt x="914" y="1197"/>
                            <a:pt x="910" y="1207"/>
                            <a:pt x="902" y="1207"/>
                          </a:cubicBezTo>
                          <a:cubicBezTo>
                            <a:pt x="871" y="1208"/>
                            <a:pt x="840" y="1209"/>
                            <a:pt x="809" y="1210"/>
                          </a:cubicBezTo>
                          <a:cubicBezTo>
                            <a:pt x="790" y="1215"/>
                            <a:pt x="776" y="1217"/>
                            <a:pt x="755" y="1220"/>
                          </a:cubicBezTo>
                          <a:cubicBezTo>
                            <a:pt x="661" y="1219"/>
                            <a:pt x="567" y="1219"/>
                            <a:pt x="473" y="1216"/>
                          </a:cubicBezTo>
                          <a:cubicBezTo>
                            <a:pt x="417" y="1214"/>
                            <a:pt x="369" y="1175"/>
                            <a:pt x="320" y="1159"/>
                          </a:cubicBezTo>
                          <a:cubicBezTo>
                            <a:pt x="307" y="1146"/>
                            <a:pt x="277" y="1141"/>
                            <a:pt x="269" y="1133"/>
                          </a:cubicBezTo>
                          <a:cubicBezTo>
                            <a:pt x="268" y="1132"/>
                            <a:pt x="269" y="1129"/>
                            <a:pt x="269" y="1127"/>
                          </a:cubicBezTo>
                          <a:close/>
                        </a:path>
                      </a:pathLst>
                    </a:custGeom>
                    <a:solidFill>
                      <a:srgbClr val="FFC1C1"/>
                    </a:solidFill>
                    <a:ln w="19050">
                      <a:solidFill>
                        <a:srgbClr val="FF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 dirty="0"/>
                    </a:p>
                  </p:txBody>
                </p:sp>
                <p:sp>
                  <p:nvSpPr>
                    <p:cNvPr id="103" name="Freeform 187"/>
                    <p:cNvSpPr>
                      <a:spLocks/>
                    </p:cNvSpPr>
                    <p:nvPr/>
                  </p:nvSpPr>
                  <p:spPr bwMode="auto">
                    <a:xfrm>
                      <a:off x="363" y="603"/>
                      <a:ext cx="382" cy="310"/>
                    </a:xfrm>
                    <a:custGeom>
                      <a:avLst/>
                      <a:gdLst>
                        <a:gd name="T0" fmla="*/ 8 w 500"/>
                        <a:gd name="T1" fmla="*/ 173 h 445"/>
                        <a:gd name="T2" fmla="*/ 0 w 500"/>
                        <a:gd name="T3" fmla="*/ 159 h 445"/>
                        <a:gd name="T4" fmla="*/ 18 w 500"/>
                        <a:gd name="T5" fmla="*/ 95 h 445"/>
                        <a:gd name="T6" fmla="*/ 21 w 500"/>
                        <a:gd name="T7" fmla="*/ 90 h 445"/>
                        <a:gd name="T8" fmla="*/ 22 w 500"/>
                        <a:gd name="T9" fmla="*/ 78 h 445"/>
                        <a:gd name="T10" fmla="*/ 53 w 500"/>
                        <a:gd name="T11" fmla="*/ 47 h 445"/>
                        <a:gd name="T12" fmla="*/ 77 w 500"/>
                        <a:gd name="T13" fmla="*/ 31 h 445"/>
                        <a:gd name="T14" fmla="*/ 103 w 500"/>
                        <a:gd name="T15" fmla="*/ 18 h 445"/>
                        <a:gd name="T16" fmla="*/ 136 w 500"/>
                        <a:gd name="T17" fmla="*/ 1 h 445"/>
                        <a:gd name="T18" fmla="*/ 305 w 500"/>
                        <a:gd name="T19" fmla="*/ 11 h 445"/>
                        <a:gd name="T20" fmla="*/ 325 w 500"/>
                        <a:gd name="T21" fmla="*/ 40 h 445"/>
                        <a:gd name="T22" fmla="*/ 342 w 500"/>
                        <a:gd name="T23" fmla="*/ 47 h 445"/>
                        <a:gd name="T24" fmla="*/ 356 w 500"/>
                        <a:gd name="T25" fmla="*/ 56 h 445"/>
                        <a:gd name="T26" fmla="*/ 371 w 500"/>
                        <a:gd name="T27" fmla="*/ 85 h 445"/>
                        <a:gd name="T28" fmla="*/ 367 w 500"/>
                        <a:gd name="T29" fmla="*/ 189 h 445"/>
                        <a:gd name="T30" fmla="*/ 356 w 500"/>
                        <a:gd name="T31" fmla="*/ 207 h 445"/>
                        <a:gd name="T32" fmla="*/ 342 w 500"/>
                        <a:gd name="T33" fmla="*/ 232 h 445"/>
                        <a:gd name="T34" fmla="*/ 338 w 500"/>
                        <a:gd name="T35" fmla="*/ 242 h 445"/>
                        <a:gd name="T36" fmla="*/ 326 w 500"/>
                        <a:gd name="T37" fmla="*/ 249 h 445"/>
                        <a:gd name="T38" fmla="*/ 312 w 500"/>
                        <a:gd name="T39" fmla="*/ 264 h 445"/>
                        <a:gd name="T40" fmla="*/ 306 w 500"/>
                        <a:gd name="T41" fmla="*/ 269 h 445"/>
                        <a:gd name="T42" fmla="*/ 290 w 500"/>
                        <a:gd name="T43" fmla="*/ 286 h 445"/>
                        <a:gd name="T44" fmla="*/ 235 w 500"/>
                        <a:gd name="T45" fmla="*/ 301 h 445"/>
                        <a:gd name="T46" fmla="*/ 125 w 500"/>
                        <a:gd name="T47" fmla="*/ 299 h 445"/>
                        <a:gd name="T48" fmla="*/ 108 w 500"/>
                        <a:gd name="T49" fmla="*/ 290 h 445"/>
                        <a:gd name="T50" fmla="*/ 70 w 500"/>
                        <a:gd name="T51" fmla="*/ 268 h 445"/>
                        <a:gd name="T52" fmla="*/ 55 w 500"/>
                        <a:gd name="T53" fmla="*/ 254 h 445"/>
                        <a:gd name="T54" fmla="*/ 21 w 500"/>
                        <a:gd name="T55" fmla="*/ 212 h 445"/>
                        <a:gd name="T56" fmla="*/ 8 w 500"/>
                        <a:gd name="T57" fmla="*/ 173 h 445"/>
                        <a:gd name="T58" fmla="*/ 0 60000 65536"/>
                        <a:gd name="T59" fmla="*/ 0 60000 65536"/>
                        <a:gd name="T60" fmla="*/ 0 60000 65536"/>
                        <a:gd name="T61" fmla="*/ 0 60000 65536"/>
                        <a:gd name="T62" fmla="*/ 0 60000 65536"/>
                        <a:gd name="T63" fmla="*/ 0 60000 65536"/>
                        <a:gd name="T64" fmla="*/ 0 60000 65536"/>
                        <a:gd name="T65" fmla="*/ 0 60000 65536"/>
                        <a:gd name="T66" fmla="*/ 0 60000 65536"/>
                        <a:gd name="T67" fmla="*/ 0 60000 65536"/>
                        <a:gd name="T68" fmla="*/ 0 60000 65536"/>
                        <a:gd name="T69" fmla="*/ 0 60000 65536"/>
                        <a:gd name="T70" fmla="*/ 0 60000 65536"/>
                        <a:gd name="T71" fmla="*/ 0 60000 65536"/>
                        <a:gd name="T72" fmla="*/ 0 60000 65536"/>
                        <a:gd name="T73" fmla="*/ 0 60000 65536"/>
                        <a:gd name="T74" fmla="*/ 0 60000 65536"/>
                        <a:gd name="T75" fmla="*/ 0 60000 65536"/>
                        <a:gd name="T76" fmla="*/ 0 60000 65536"/>
                        <a:gd name="T77" fmla="*/ 0 60000 65536"/>
                        <a:gd name="T78" fmla="*/ 0 60000 65536"/>
                        <a:gd name="T79" fmla="*/ 0 60000 65536"/>
                        <a:gd name="T80" fmla="*/ 0 60000 65536"/>
                        <a:gd name="T81" fmla="*/ 0 60000 65536"/>
                        <a:gd name="T82" fmla="*/ 0 60000 65536"/>
                        <a:gd name="T83" fmla="*/ 0 60000 65536"/>
                        <a:gd name="T84" fmla="*/ 0 60000 65536"/>
                        <a:gd name="T85" fmla="*/ 0 60000 65536"/>
                        <a:gd name="T86" fmla="*/ 0 60000 65536"/>
                        <a:gd name="T87" fmla="*/ 0 w 500"/>
                        <a:gd name="T88" fmla="*/ 0 h 445"/>
                        <a:gd name="T89" fmla="*/ 500 w 500"/>
                        <a:gd name="T90" fmla="*/ 445 h 445"/>
                      </a:gdLst>
                      <a:ahLst/>
                      <a:cxnLst>
                        <a:cxn ang="T58">
                          <a:pos x="T0" y="T1"/>
                        </a:cxn>
                        <a:cxn ang="T59">
                          <a:pos x="T2" y="T3"/>
                        </a:cxn>
                        <a:cxn ang="T60">
                          <a:pos x="T4" y="T5"/>
                        </a:cxn>
                        <a:cxn ang="T61">
                          <a:pos x="T6" y="T7"/>
                        </a:cxn>
                        <a:cxn ang="T62">
                          <a:pos x="T8" y="T9"/>
                        </a:cxn>
                        <a:cxn ang="T63">
                          <a:pos x="T10" y="T11"/>
                        </a:cxn>
                        <a:cxn ang="T64">
                          <a:pos x="T12" y="T13"/>
                        </a:cxn>
                        <a:cxn ang="T65">
                          <a:pos x="T14" y="T15"/>
                        </a:cxn>
                        <a:cxn ang="T66">
                          <a:pos x="T16" y="T17"/>
                        </a:cxn>
                        <a:cxn ang="T67">
                          <a:pos x="T18" y="T19"/>
                        </a:cxn>
                        <a:cxn ang="T68">
                          <a:pos x="T20" y="T21"/>
                        </a:cxn>
                        <a:cxn ang="T69">
                          <a:pos x="T22" y="T23"/>
                        </a:cxn>
                        <a:cxn ang="T70">
                          <a:pos x="T24" y="T25"/>
                        </a:cxn>
                        <a:cxn ang="T71">
                          <a:pos x="T26" y="T27"/>
                        </a:cxn>
                        <a:cxn ang="T72">
                          <a:pos x="T28" y="T29"/>
                        </a:cxn>
                        <a:cxn ang="T73">
                          <a:pos x="T30" y="T31"/>
                        </a:cxn>
                        <a:cxn ang="T74">
                          <a:pos x="T32" y="T33"/>
                        </a:cxn>
                        <a:cxn ang="T75">
                          <a:pos x="T34" y="T35"/>
                        </a:cxn>
                        <a:cxn ang="T76">
                          <a:pos x="T36" y="T37"/>
                        </a:cxn>
                        <a:cxn ang="T77">
                          <a:pos x="T38" y="T39"/>
                        </a:cxn>
                        <a:cxn ang="T78">
                          <a:pos x="T40" y="T41"/>
                        </a:cxn>
                        <a:cxn ang="T79">
                          <a:pos x="T42" y="T43"/>
                        </a:cxn>
                        <a:cxn ang="T80">
                          <a:pos x="T44" y="T45"/>
                        </a:cxn>
                        <a:cxn ang="T81">
                          <a:pos x="T46" y="T47"/>
                        </a:cxn>
                        <a:cxn ang="T82">
                          <a:pos x="T48" y="T49"/>
                        </a:cxn>
                        <a:cxn ang="T83">
                          <a:pos x="T50" y="T51"/>
                        </a:cxn>
                        <a:cxn ang="T84">
                          <a:pos x="T52" y="T53"/>
                        </a:cxn>
                        <a:cxn ang="T85">
                          <a:pos x="T54" y="T55"/>
                        </a:cxn>
                        <a:cxn ang="T86">
                          <a:pos x="T56" y="T57"/>
                        </a:cxn>
                      </a:cxnLst>
                      <a:rect l="T87" t="T88" r="T89" b="T90"/>
                      <a:pathLst>
                        <a:path w="500" h="445">
                          <a:moveTo>
                            <a:pt x="10" y="249"/>
                          </a:moveTo>
                          <a:cubicBezTo>
                            <a:pt x="5" y="242"/>
                            <a:pt x="3" y="236"/>
                            <a:pt x="0" y="228"/>
                          </a:cubicBezTo>
                          <a:cubicBezTo>
                            <a:pt x="4" y="194"/>
                            <a:pt x="1" y="162"/>
                            <a:pt x="24" y="136"/>
                          </a:cubicBezTo>
                          <a:cubicBezTo>
                            <a:pt x="25" y="134"/>
                            <a:pt x="26" y="131"/>
                            <a:pt x="27" y="129"/>
                          </a:cubicBezTo>
                          <a:cubicBezTo>
                            <a:pt x="28" y="123"/>
                            <a:pt x="27" y="117"/>
                            <a:pt x="29" y="112"/>
                          </a:cubicBezTo>
                          <a:cubicBezTo>
                            <a:pt x="31" y="104"/>
                            <a:pt x="63" y="77"/>
                            <a:pt x="70" y="67"/>
                          </a:cubicBezTo>
                          <a:cubicBezTo>
                            <a:pt x="74" y="53"/>
                            <a:pt x="89" y="50"/>
                            <a:pt x="101" y="45"/>
                          </a:cubicBezTo>
                          <a:cubicBezTo>
                            <a:pt x="106" y="28"/>
                            <a:pt x="120" y="30"/>
                            <a:pt x="135" y="26"/>
                          </a:cubicBezTo>
                          <a:cubicBezTo>
                            <a:pt x="150" y="15"/>
                            <a:pt x="160" y="7"/>
                            <a:pt x="178" y="2"/>
                          </a:cubicBezTo>
                          <a:cubicBezTo>
                            <a:pt x="408" y="4"/>
                            <a:pt x="304" y="0"/>
                            <a:pt x="399" y="16"/>
                          </a:cubicBezTo>
                          <a:cubicBezTo>
                            <a:pt x="414" y="27"/>
                            <a:pt x="415" y="44"/>
                            <a:pt x="425" y="57"/>
                          </a:cubicBezTo>
                          <a:cubicBezTo>
                            <a:pt x="430" y="63"/>
                            <a:pt x="440" y="65"/>
                            <a:pt x="447" y="67"/>
                          </a:cubicBezTo>
                          <a:cubicBezTo>
                            <a:pt x="452" y="76"/>
                            <a:pt x="458" y="75"/>
                            <a:pt x="466" y="81"/>
                          </a:cubicBezTo>
                          <a:cubicBezTo>
                            <a:pt x="470" y="97"/>
                            <a:pt x="473" y="110"/>
                            <a:pt x="485" y="122"/>
                          </a:cubicBezTo>
                          <a:cubicBezTo>
                            <a:pt x="499" y="169"/>
                            <a:pt x="500" y="225"/>
                            <a:pt x="480" y="271"/>
                          </a:cubicBezTo>
                          <a:cubicBezTo>
                            <a:pt x="478" y="286"/>
                            <a:pt x="479" y="290"/>
                            <a:pt x="466" y="297"/>
                          </a:cubicBezTo>
                          <a:cubicBezTo>
                            <a:pt x="459" y="307"/>
                            <a:pt x="453" y="321"/>
                            <a:pt x="447" y="333"/>
                          </a:cubicBezTo>
                          <a:cubicBezTo>
                            <a:pt x="445" y="338"/>
                            <a:pt x="446" y="344"/>
                            <a:pt x="442" y="348"/>
                          </a:cubicBezTo>
                          <a:cubicBezTo>
                            <a:pt x="438" y="352"/>
                            <a:pt x="427" y="357"/>
                            <a:pt x="427" y="357"/>
                          </a:cubicBezTo>
                          <a:cubicBezTo>
                            <a:pt x="419" y="370"/>
                            <a:pt x="425" y="362"/>
                            <a:pt x="408" y="379"/>
                          </a:cubicBezTo>
                          <a:cubicBezTo>
                            <a:pt x="406" y="381"/>
                            <a:pt x="401" y="386"/>
                            <a:pt x="401" y="386"/>
                          </a:cubicBezTo>
                          <a:cubicBezTo>
                            <a:pt x="397" y="400"/>
                            <a:pt x="389" y="401"/>
                            <a:pt x="379" y="410"/>
                          </a:cubicBezTo>
                          <a:cubicBezTo>
                            <a:pt x="348" y="437"/>
                            <a:pt x="369" y="428"/>
                            <a:pt x="307" y="432"/>
                          </a:cubicBezTo>
                          <a:cubicBezTo>
                            <a:pt x="261" y="445"/>
                            <a:pt x="209" y="443"/>
                            <a:pt x="163" y="429"/>
                          </a:cubicBezTo>
                          <a:cubicBezTo>
                            <a:pt x="156" y="424"/>
                            <a:pt x="149" y="423"/>
                            <a:pt x="142" y="417"/>
                          </a:cubicBezTo>
                          <a:cubicBezTo>
                            <a:pt x="125" y="403"/>
                            <a:pt x="112" y="389"/>
                            <a:pt x="91" y="384"/>
                          </a:cubicBezTo>
                          <a:cubicBezTo>
                            <a:pt x="86" y="374"/>
                            <a:pt x="79" y="373"/>
                            <a:pt x="72" y="364"/>
                          </a:cubicBezTo>
                          <a:cubicBezTo>
                            <a:pt x="56" y="343"/>
                            <a:pt x="49" y="320"/>
                            <a:pt x="27" y="304"/>
                          </a:cubicBezTo>
                          <a:cubicBezTo>
                            <a:pt x="18" y="282"/>
                            <a:pt x="10" y="275"/>
                            <a:pt x="10" y="249"/>
                          </a:cubicBezTo>
                          <a:close/>
                        </a:path>
                      </a:pathLst>
                    </a:custGeom>
                    <a:solidFill>
                      <a:srgbClr val="BFBFBF"/>
                    </a:solidFill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 dirty="0"/>
                    </a:p>
                  </p:txBody>
                </p:sp>
              </p:grpSp>
              <p:sp>
                <p:nvSpPr>
                  <p:cNvPr id="101" name="5-Point Star 100"/>
                  <p:cNvSpPr/>
                  <p:nvPr/>
                </p:nvSpPr>
                <p:spPr>
                  <a:xfrm>
                    <a:off x="3436301" y="3364979"/>
                    <a:ext cx="201217" cy="201217"/>
                  </a:xfrm>
                  <a:prstGeom prst="star5">
                    <a:avLst/>
                  </a:prstGeom>
                  <a:solidFill>
                    <a:srgbClr val="FF00FF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28" name="Group 619"/>
                <p:cNvGrpSpPr/>
                <p:nvPr/>
              </p:nvGrpSpPr>
              <p:grpSpPr>
                <a:xfrm>
                  <a:off x="4385273" y="1153519"/>
                  <a:ext cx="987288" cy="903975"/>
                  <a:chOff x="3171214" y="2912992"/>
                  <a:chExt cx="987288" cy="903975"/>
                </a:xfrm>
              </p:grpSpPr>
              <p:grpSp>
                <p:nvGrpSpPr>
                  <p:cNvPr id="96" name="Group 193"/>
                  <p:cNvGrpSpPr>
                    <a:grpSpLocks/>
                  </p:cNvGrpSpPr>
                  <p:nvPr/>
                </p:nvGrpSpPr>
                <p:grpSpPr bwMode="auto">
                  <a:xfrm>
                    <a:off x="3171214" y="2912992"/>
                    <a:ext cx="987288" cy="903975"/>
                    <a:chOff x="311" y="500"/>
                    <a:chExt cx="474" cy="434"/>
                  </a:xfrm>
                  <a:effectLst>
                    <a:outerShdw blurRad="63500" sx="102000" sy="102000" algn="ctr" rotWithShape="0">
                      <a:prstClr val="black">
                        <a:alpha val="40000"/>
                      </a:prstClr>
                    </a:outerShdw>
                  </a:effectLst>
                </p:grpSpPr>
                <p:sp>
                  <p:nvSpPr>
                    <p:cNvPr id="98" name="Freeform 186"/>
                    <p:cNvSpPr>
                      <a:spLocks/>
                    </p:cNvSpPr>
                    <p:nvPr/>
                  </p:nvSpPr>
                  <p:spPr bwMode="auto">
                    <a:xfrm>
                      <a:off x="311" y="500"/>
                      <a:ext cx="474" cy="434"/>
                    </a:xfrm>
                    <a:custGeom>
                      <a:avLst/>
                      <a:gdLst>
                        <a:gd name="T0" fmla="*/ 94 w 1363"/>
                        <a:gd name="T1" fmla="*/ 401 h 1220"/>
                        <a:gd name="T2" fmla="*/ 74 w 1363"/>
                        <a:gd name="T3" fmla="*/ 384 h 1220"/>
                        <a:gd name="T4" fmla="*/ 61 w 1363"/>
                        <a:gd name="T5" fmla="*/ 371 h 1220"/>
                        <a:gd name="T6" fmla="*/ 50 w 1363"/>
                        <a:gd name="T7" fmla="*/ 355 h 1220"/>
                        <a:gd name="T8" fmla="*/ 45 w 1363"/>
                        <a:gd name="T9" fmla="*/ 345 h 1220"/>
                        <a:gd name="T10" fmla="*/ 35 w 1363"/>
                        <a:gd name="T11" fmla="*/ 334 h 1220"/>
                        <a:gd name="T12" fmla="*/ 30 w 1363"/>
                        <a:gd name="T13" fmla="*/ 323 h 1220"/>
                        <a:gd name="T14" fmla="*/ 19 w 1363"/>
                        <a:gd name="T15" fmla="*/ 302 h 1220"/>
                        <a:gd name="T16" fmla="*/ 14 w 1363"/>
                        <a:gd name="T17" fmla="*/ 277 h 1220"/>
                        <a:gd name="T18" fmla="*/ 8 w 1363"/>
                        <a:gd name="T19" fmla="*/ 256 h 1220"/>
                        <a:gd name="T20" fmla="*/ 16 w 1363"/>
                        <a:gd name="T21" fmla="*/ 166 h 1220"/>
                        <a:gd name="T22" fmla="*/ 21 w 1363"/>
                        <a:gd name="T23" fmla="*/ 157 h 1220"/>
                        <a:gd name="T24" fmla="*/ 31 w 1363"/>
                        <a:gd name="T25" fmla="*/ 123 h 1220"/>
                        <a:gd name="T26" fmla="*/ 38 w 1363"/>
                        <a:gd name="T27" fmla="*/ 110 h 1220"/>
                        <a:gd name="T28" fmla="*/ 41 w 1363"/>
                        <a:gd name="T29" fmla="*/ 95 h 1220"/>
                        <a:gd name="T30" fmla="*/ 53 w 1363"/>
                        <a:gd name="T31" fmla="*/ 82 h 1220"/>
                        <a:gd name="T32" fmla="*/ 64 w 1363"/>
                        <a:gd name="T33" fmla="*/ 72 h 1220"/>
                        <a:gd name="T34" fmla="*/ 67 w 1363"/>
                        <a:gd name="T35" fmla="*/ 70 h 1220"/>
                        <a:gd name="T36" fmla="*/ 69 w 1363"/>
                        <a:gd name="T37" fmla="*/ 66 h 1220"/>
                        <a:gd name="T38" fmla="*/ 78 w 1363"/>
                        <a:gd name="T39" fmla="*/ 60 h 1220"/>
                        <a:gd name="T40" fmla="*/ 89 w 1363"/>
                        <a:gd name="T41" fmla="*/ 51 h 1220"/>
                        <a:gd name="T42" fmla="*/ 98 w 1363"/>
                        <a:gd name="T43" fmla="*/ 44 h 1220"/>
                        <a:gd name="T44" fmla="*/ 118 w 1363"/>
                        <a:gd name="T45" fmla="*/ 30 h 1220"/>
                        <a:gd name="T46" fmla="*/ 140 w 1363"/>
                        <a:gd name="T47" fmla="*/ 18 h 1220"/>
                        <a:gd name="T48" fmla="*/ 214 w 1363"/>
                        <a:gd name="T49" fmla="*/ 5 h 1220"/>
                        <a:gd name="T50" fmla="*/ 317 w 1363"/>
                        <a:gd name="T51" fmla="*/ 7 h 1220"/>
                        <a:gd name="T52" fmla="*/ 366 w 1363"/>
                        <a:gd name="T53" fmla="*/ 11 h 1220"/>
                        <a:gd name="T54" fmla="*/ 378 w 1363"/>
                        <a:gd name="T55" fmla="*/ 15 h 1220"/>
                        <a:gd name="T56" fmla="*/ 389 w 1363"/>
                        <a:gd name="T57" fmla="*/ 21 h 1220"/>
                        <a:gd name="T58" fmla="*/ 398 w 1363"/>
                        <a:gd name="T59" fmla="*/ 24 h 1220"/>
                        <a:gd name="T60" fmla="*/ 411 w 1363"/>
                        <a:gd name="T61" fmla="*/ 32 h 1220"/>
                        <a:gd name="T62" fmla="*/ 417 w 1363"/>
                        <a:gd name="T63" fmla="*/ 41 h 1220"/>
                        <a:gd name="T64" fmla="*/ 440 w 1363"/>
                        <a:gd name="T65" fmla="*/ 49 h 1220"/>
                        <a:gd name="T66" fmla="*/ 446 w 1363"/>
                        <a:gd name="T67" fmla="*/ 65 h 1220"/>
                        <a:gd name="T68" fmla="*/ 458 w 1363"/>
                        <a:gd name="T69" fmla="*/ 73 h 1220"/>
                        <a:gd name="T70" fmla="*/ 466 w 1363"/>
                        <a:gd name="T71" fmla="*/ 128 h 1220"/>
                        <a:gd name="T72" fmla="*/ 469 w 1363"/>
                        <a:gd name="T73" fmla="*/ 162 h 1220"/>
                        <a:gd name="T74" fmla="*/ 473 w 1363"/>
                        <a:gd name="T75" fmla="*/ 185 h 1220"/>
                        <a:gd name="T76" fmla="*/ 468 w 1363"/>
                        <a:gd name="T77" fmla="*/ 210 h 1220"/>
                        <a:gd name="T78" fmla="*/ 467 w 1363"/>
                        <a:gd name="T79" fmla="*/ 252 h 1220"/>
                        <a:gd name="T80" fmla="*/ 457 w 1363"/>
                        <a:gd name="T81" fmla="*/ 297 h 1220"/>
                        <a:gd name="T82" fmla="*/ 444 w 1363"/>
                        <a:gd name="T83" fmla="*/ 314 h 1220"/>
                        <a:gd name="T84" fmla="*/ 436 w 1363"/>
                        <a:gd name="T85" fmla="*/ 339 h 1220"/>
                        <a:gd name="T86" fmla="*/ 431 w 1363"/>
                        <a:gd name="T87" fmla="*/ 349 h 1220"/>
                        <a:gd name="T88" fmla="*/ 403 w 1363"/>
                        <a:gd name="T89" fmla="*/ 385 h 1220"/>
                        <a:gd name="T90" fmla="*/ 391 w 1363"/>
                        <a:gd name="T91" fmla="*/ 397 h 1220"/>
                        <a:gd name="T92" fmla="*/ 369 w 1363"/>
                        <a:gd name="T93" fmla="*/ 411 h 1220"/>
                        <a:gd name="T94" fmla="*/ 328 w 1363"/>
                        <a:gd name="T95" fmla="*/ 424 h 1220"/>
                        <a:gd name="T96" fmla="*/ 320 w 1363"/>
                        <a:gd name="T97" fmla="*/ 425 h 1220"/>
                        <a:gd name="T98" fmla="*/ 314 w 1363"/>
                        <a:gd name="T99" fmla="*/ 429 h 1220"/>
                        <a:gd name="T100" fmla="*/ 281 w 1363"/>
                        <a:gd name="T101" fmla="*/ 430 h 1220"/>
                        <a:gd name="T102" fmla="*/ 263 w 1363"/>
                        <a:gd name="T103" fmla="*/ 434 h 1220"/>
                        <a:gd name="T104" fmla="*/ 164 w 1363"/>
                        <a:gd name="T105" fmla="*/ 433 h 1220"/>
                        <a:gd name="T106" fmla="*/ 111 w 1363"/>
                        <a:gd name="T107" fmla="*/ 412 h 1220"/>
                        <a:gd name="T108" fmla="*/ 94 w 1363"/>
                        <a:gd name="T109" fmla="*/ 403 h 1220"/>
                        <a:gd name="T110" fmla="*/ 94 w 1363"/>
                        <a:gd name="T111" fmla="*/ 401 h 1220"/>
                        <a:gd name="T112" fmla="*/ 0 60000 65536"/>
                        <a:gd name="T113" fmla="*/ 0 60000 65536"/>
                        <a:gd name="T114" fmla="*/ 0 60000 65536"/>
                        <a:gd name="T115" fmla="*/ 0 60000 65536"/>
                        <a:gd name="T116" fmla="*/ 0 60000 65536"/>
                        <a:gd name="T117" fmla="*/ 0 60000 65536"/>
                        <a:gd name="T118" fmla="*/ 0 60000 65536"/>
                        <a:gd name="T119" fmla="*/ 0 60000 65536"/>
                        <a:gd name="T120" fmla="*/ 0 60000 65536"/>
                        <a:gd name="T121" fmla="*/ 0 60000 65536"/>
                        <a:gd name="T122" fmla="*/ 0 60000 65536"/>
                        <a:gd name="T123" fmla="*/ 0 60000 65536"/>
                        <a:gd name="T124" fmla="*/ 0 60000 65536"/>
                        <a:gd name="T125" fmla="*/ 0 60000 65536"/>
                        <a:gd name="T126" fmla="*/ 0 60000 65536"/>
                        <a:gd name="T127" fmla="*/ 0 60000 65536"/>
                        <a:gd name="T128" fmla="*/ 0 60000 65536"/>
                        <a:gd name="T129" fmla="*/ 0 60000 65536"/>
                        <a:gd name="T130" fmla="*/ 0 60000 65536"/>
                        <a:gd name="T131" fmla="*/ 0 60000 65536"/>
                        <a:gd name="T132" fmla="*/ 0 60000 65536"/>
                        <a:gd name="T133" fmla="*/ 0 60000 65536"/>
                        <a:gd name="T134" fmla="*/ 0 60000 65536"/>
                        <a:gd name="T135" fmla="*/ 0 60000 65536"/>
                        <a:gd name="T136" fmla="*/ 0 60000 65536"/>
                        <a:gd name="T137" fmla="*/ 0 60000 65536"/>
                        <a:gd name="T138" fmla="*/ 0 60000 65536"/>
                        <a:gd name="T139" fmla="*/ 0 60000 65536"/>
                        <a:gd name="T140" fmla="*/ 0 60000 65536"/>
                        <a:gd name="T141" fmla="*/ 0 60000 65536"/>
                        <a:gd name="T142" fmla="*/ 0 60000 65536"/>
                        <a:gd name="T143" fmla="*/ 0 60000 65536"/>
                        <a:gd name="T144" fmla="*/ 0 60000 65536"/>
                        <a:gd name="T145" fmla="*/ 0 60000 65536"/>
                        <a:gd name="T146" fmla="*/ 0 60000 65536"/>
                        <a:gd name="T147" fmla="*/ 0 60000 65536"/>
                        <a:gd name="T148" fmla="*/ 0 60000 65536"/>
                        <a:gd name="T149" fmla="*/ 0 60000 65536"/>
                        <a:gd name="T150" fmla="*/ 0 60000 65536"/>
                        <a:gd name="T151" fmla="*/ 0 60000 65536"/>
                        <a:gd name="T152" fmla="*/ 0 60000 65536"/>
                        <a:gd name="T153" fmla="*/ 0 60000 65536"/>
                        <a:gd name="T154" fmla="*/ 0 60000 65536"/>
                        <a:gd name="T155" fmla="*/ 0 60000 65536"/>
                        <a:gd name="T156" fmla="*/ 0 60000 65536"/>
                        <a:gd name="T157" fmla="*/ 0 60000 65536"/>
                        <a:gd name="T158" fmla="*/ 0 60000 65536"/>
                        <a:gd name="T159" fmla="*/ 0 60000 65536"/>
                        <a:gd name="T160" fmla="*/ 0 60000 65536"/>
                        <a:gd name="T161" fmla="*/ 0 60000 65536"/>
                        <a:gd name="T162" fmla="*/ 0 60000 65536"/>
                        <a:gd name="T163" fmla="*/ 0 60000 65536"/>
                        <a:gd name="T164" fmla="*/ 0 60000 65536"/>
                        <a:gd name="T165" fmla="*/ 0 60000 65536"/>
                        <a:gd name="T166" fmla="*/ 0 60000 65536"/>
                        <a:gd name="T167" fmla="*/ 0 60000 65536"/>
                        <a:gd name="T168" fmla="*/ 0 w 1363"/>
                        <a:gd name="T169" fmla="*/ 0 h 1220"/>
                        <a:gd name="T170" fmla="*/ 1363 w 1363"/>
                        <a:gd name="T171" fmla="*/ 1220 h 1220"/>
                      </a:gdLst>
                      <a:ahLst/>
                      <a:cxnLst>
                        <a:cxn ang="T112">
                          <a:pos x="T0" y="T1"/>
                        </a:cxn>
                        <a:cxn ang="T113">
                          <a:pos x="T2" y="T3"/>
                        </a:cxn>
                        <a:cxn ang="T114">
                          <a:pos x="T4" y="T5"/>
                        </a:cxn>
                        <a:cxn ang="T115">
                          <a:pos x="T6" y="T7"/>
                        </a:cxn>
                        <a:cxn ang="T116">
                          <a:pos x="T8" y="T9"/>
                        </a:cxn>
                        <a:cxn ang="T117">
                          <a:pos x="T10" y="T11"/>
                        </a:cxn>
                        <a:cxn ang="T118">
                          <a:pos x="T12" y="T13"/>
                        </a:cxn>
                        <a:cxn ang="T119">
                          <a:pos x="T14" y="T15"/>
                        </a:cxn>
                        <a:cxn ang="T120">
                          <a:pos x="T16" y="T17"/>
                        </a:cxn>
                        <a:cxn ang="T121">
                          <a:pos x="T18" y="T19"/>
                        </a:cxn>
                        <a:cxn ang="T122">
                          <a:pos x="T20" y="T21"/>
                        </a:cxn>
                        <a:cxn ang="T123">
                          <a:pos x="T22" y="T23"/>
                        </a:cxn>
                        <a:cxn ang="T124">
                          <a:pos x="T24" y="T25"/>
                        </a:cxn>
                        <a:cxn ang="T125">
                          <a:pos x="T26" y="T27"/>
                        </a:cxn>
                        <a:cxn ang="T126">
                          <a:pos x="T28" y="T29"/>
                        </a:cxn>
                        <a:cxn ang="T127">
                          <a:pos x="T30" y="T31"/>
                        </a:cxn>
                        <a:cxn ang="T128">
                          <a:pos x="T32" y="T33"/>
                        </a:cxn>
                        <a:cxn ang="T129">
                          <a:pos x="T34" y="T35"/>
                        </a:cxn>
                        <a:cxn ang="T130">
                          <a:pos x="T36" y="T37"/>
                        </a:cxn>
                        <a:cxn ang="T131">
                          <a:pos x="T38" y="T39"/>
                        </a:cxn>
                        <a:cxn ang="T132">
                          <a:pos x="T40" y="T41"/>
                        </a:cxn>
                        <a:cxn ang="T133">
                          <a:pos x="T42" y="T43"/>
                        </a:cxn>
                        <a:cxn ang="T134">
                          <a:pos x="T44" y="T45"/>
                        </a:cxn>
                        <a:cxn ang="T135">
                          <a:pos x="T46" y="T47"/>
                        </a:cxn>
                        <a:cxn ang="T136">
                          <a:pos x="T48" y="T49"/>
                        </a:cxn>
                        <a:cxn ang="T137">
                          <a:pos x="T50" y="T51"/>
                        </a:cxn>
                        <a:cxn ang="T138">
                          <a:pos x="T52" y="T53"/>
                        </a:cxn>
                        <a:cxn ang="T139">
                          <a:pos x="T54" y="T55"/>
                        </a:cxn>
                        <a:cxn ang="T140">
                          <a:pos x="T56" y="T57"/>
                        </a:cxn>
                        <a:cxn ang="T141">
                          <a:pos x="T58" y="T59"/>
                        </a:cxn>
                        <a:cxn ang="T142">
                          <a:pos x="T60" y="T61"/>
                        </a:cxn>
                        <a:cxn ang="T143">
                          <a:pos x="T62" y="T63"/>
                        </a:cxn>
                        <a:cxn ang="T144">
                          <a:pos x="T64" y="T65"/>
                        </a:cxn>
                        <a:cxn ang="T145">
                          <a:pos x="T66" y="T67"/>
                        </a:cxn>
                        <a:cxn ang="T146">
                          <a:pos x="T68" y="T69"/>
                        </a:cxn>
                        <a:cxn ang="T147">
                          <a:pos x="T70" y="T71"/>
                        </a:cxn>
                        <a:cxn ang="T148">
                          <a:pos x="T72" y="T73"/>
                        </a:cxn>
                        <a:cxn ang="T149">
                          <a:pos x="T74" y="T75"/>
                        </a:cxn>
                        <a:cxn ang="T150">
                          <a:pos x="T76" y="T77"/>
                        </a:cxn>
                        <a:cxn ang="T151">
                          <a:pos x="T78" y="T79"/>
                        </a:cxn>
                        <a:cxn ang="T152">
                          <a:pos x="T80" y="T81"/>
                        </a:cxn>
                        <a:cxn ang="T153">
                          <a:pos x="T82" y="T83"/>
                        </a:cxn>
                        <a:cxn ang="T154">
                          <a:pos x="T84" y="T85"/>
                        </a:cxn>
                        <a:cxn ang="T155">
                          <a:pos x="T86" y="T87"/>
                        </a:cxn>
                        <a:cxn ang="T156">
                          <a:pos x="T88" y="T89"/>
                        </a:cxn>
                        <a:cxn ang="T157">
                          <a:pos x="T90" y="T91"/>
                        </a:cxn>
                        <a:cxn ang="T158">
                          <a:pos x="T92" y="T93"/>
                        </a:cxn>
                        <a:cxn ang="T159">
                          <a:pos x="T94" y="T95"/>
                        </a:cxn>
                        <a:cxn ang="T160">
                          <a:pos x="T96" y="T97"/>
                        </a:cxn>
                        <a:cxn ang="T161">
                          <a:pos x="T98" y="T99"/>
                        </a:cxn>
                        <a:cxn ang="T162">
                          <a:pos x="T100" y="T101"/>
                        </a:cxn>
                        <a:cxn ang="T163">
                          <a:pos x="T102" y="T103"/>
                        </a:cxn>
                        <a:cxn ang="T164">
                          <a:pos x="T104" y="T105"/>
                        </a:cxn>
                        <a:cxn ang="T165">
                          <a:pos x="T106" y="T107"/>
                        </a:cxn>
                        <a:cxn ang="T166">
                          <a:pos x="T108" y="T109"/>
                        </a:cxn>
                        <a:cxn ang="T167">
                          <a:pos x="T110" y="T111"/>
                        </a:cxn>
                      </a:cxnLst>
                      <a:rect l="T168" t="T169" r="T170" b="T171"/>
                      <a:pathLst>
                        <a:path w="1363" h="1220">
                          <a:moveTo>
                            <a:pt x="269" y="1127"/>
                          </a:moveTo>
                          <a:cubicBezTo>
                            <a:pt x="252" y="1110"/>
                            <a:pt x="231" y="1096"/>
                            <a:pt x="214" y="1079"/>
                          </a:cubicBezTo>
                          <a:cubicBezTo>
                            <a:pt x="201" y="1066"/>
                            <a:pt x="192" y="1055"/>
                            <a:pt x="176" y="1044"/>
                          </a:cubicBezTo>
                          <a:cubicBezTo>
                            <a:pt x="166" y="1030"/>
                            <a:pt x="158" y="1008"/>
                            <a:pt x="144" y="999"/>
                          </a:cubicBezTo>
                          <a:cubicBezTo>
                            <a:pt x="140" y="986"/>
                            <a:pt x="137" y="980"/>
                            <a:pt x="128" y="970"/>
                          </a:cubicBezTo>
                          <a:cubicBezTo>
                            <a:pt x="124" y="955"/>
                            <a:pt x="112" y="950"/>
                            <a:pt x="102" y="938"/>
                          </a:cubicBezTo>
                          <a:cubicBezTo>
                            <a:pt x="95" y="929"/>
                            <a:pt x="93" y="918"/>
                            <a:pt x="86" y="909"/>
                          </a:cubicBezTo>
                          <a:cubicBezTo>
                            <a:pt x="79" y="887"/>
                            <a:pt x="61" y="871"/>
                            <a:pt x="54" y="848"/>
                          </a:cubicBezTo>
                          <a:cubicBezTo>
                            <a:pt x="53" y="825"/>
                            <a:pt x="60" y="795"/>
                            <a:pt x="41" y="778"/>
                          </a:cubicBezTo>
                          <a:cubicBezTo>
                            <a:pt x="35" y="759"/>
                            <a:pt x="28" y="739"/>
                            <a:pt x="22" y="720"/>
                          </a:cubicBezTo>
                          <a:cubicBezTo>
                            <a:pt x="23" y="680"/>
                            <a:pt x="0" y="525"/>
                            <a:pt x="45" y="468"/>
                          </a:cubicBezTo>
                          <a:cubicBezTo>
                            <a:pt x="48" y="454"/>
                            <a:pt x="51" y="451"/>
                            <a:pt x="61" y="442"/>
                          </a:cubicBezTo>
                          <a:cubicBezTo>
                            <a:pt x="66" y="418"/>
                            <a:pt x="59" y="356"/>
                            <a:pt x="89" y="346"/>
                          </a:cubicBezTo>
                          <a:cubicBezTo>
                            <a:pt x="98" y="333"/>
                            <a:pt x="98" y="318"/>
                            <a:pt x="109" y="308"/>
                          </a:cubicBezTo>
                          <a:cubicBezTo>
                            <a:pt x="113" y="294"/>
                            <a:pt x="113" y="279"/>
                            <a:pt x="118" y="266"/>
                          </a:cubicBezTo>
                          <a:cubicBezTo>
                            <a:pt x="121" y="259"/>
                            <a:pt x="146" y="236"/>
                            <a:pt x="153" y="231"/>
                          </a:cubicBezTo>
                          <a:cubicBezTo>
                            <a:pt x="159" y="215"/>
                            <a:pt x="173" y="212"/>
                            <a:pt x="185" y="202"/>
                          </a:cubicBezTo>
                          <a:cubicBezTo>
                            <a:pt x="187" y="200"/>
                            <a:pt x="190" y="198"/>
                            <a:pt x="192" y="196"/>
                          </a:cubicBezTo>
                          <a:cubicBezTo>
                            <a:pt x="194" y="193"/>
                            <a:pt x="195" y="189"/>
                            <a:pt x="198" y="186"/>
                          </a:cubicBezTo>
                          <a:cubicBezTo>
                            <a:pt x="206" y="178"/>
                            <a:pt x="217" y="179"/>
                            <a:pt x="224" y="170"/>
                          </a:cubicBezTo>
                          <a:cubicBezTo>
                            <a:pt x="234" y="157"/>
                            <a:pt x="240" y="150"/>
                            <a:pt x="256" y="144"/>
                          </a:cubicBezTo>
                          <a:cubicBezTo>
                            <a:pt x="263" y="133"/>
                            <a:pt x="269" y="129"/>
                            <a:pt x="281" y="125"/>
                          </a:cubicBezTo>
                          <a:cubicBezTo>
                            <a:pt x="299" y="109"/>
                            <a:pt x="315" y="91"/>
                            <a:pt x="339" y="84"/>
                          </a:cubicBezTo>
                          <a:cubicBezTo>
                            <a:pt x="357" y="63"/>
                            <a:pt x="376" y="57"/>
                            <a:pt x="403" y="52"/>
                          </a:cubicBezTo>
                          <a:cubicBezTo>
                            <a:pt x="448" y="0"/>
                            <a:pt x="559" y="15"/>
                            <a:pt x="614" y="13"/>
                          </a:cubicBezTo>
                          <a:cubicBezTo>
                            <a:pt x="713" y="2"/>
                            <a:pt x="813" y="15"/>
                            <a:pt x="912" y="20"/>
                          </a:cubicBezTo>
                          <a:cubicBezTo>
                            <a:pt x="955" y="34"/>
                            <a:pt x="1013" y="31"/>
                            <a:pt x="1053" y="32"/>
                          </a:cubicBezTo>
                          <a:cubicBezTo>
                            <a:pt x="1064" y="37"/>
                            <a:pt x="1076" y="38"/>
                            <a:pt x="1088" y="42"/>
                          </a:cubicBezTo>
                          <a:cubicBezTo>
                            <a:pt x="1098" y="49"/>
                            <a:pt x="1108" y="54"/>
                            <a:pt x="1120" y="58"/>
                          </a:cubicBezTo>
                          <a:cubicBezTo>
                            <a:pt x="1144" y="74"/>
                            <a:pt x="1110" y="53"/>
                            <a:pt x="1145" y="68"/>
                          </a:cubicBezTo>
                          <a:cubicBezTo>
                            <a:pt x="1158" y="74"/>
                            <a:pt x="1167" y="86"/>
                            <a:pt x="1181" y="90"/>
                          </a:cubicBezTo>
                          <a:cubicBezTo>
                            <a:pt x="1193" y="98"/>
                            <a:pt x="1190" y="106"/>
                            <a:pt x="1200" y="116"/>
                          </a:cubicBezTo>
                          <a:cubicBezTo>
                            <a:pt x="1214" y="130"/>
                            <a:pt x="1246" y="133"/>
                            <a:pt x="1264" y="138"/>
                          </a:cubicBezTo>
                          <a:cubicBezTo>
                            <a:pt x="1274" y="155"/>
                            <a:pt x="1262" y="177"/>
                            <a:pt x="1283" y="183"/>
                          </a:cubicBezTo>
                          <a:cubicBezTo>
                            <a:pt x="1291" y="195"/>
                            <a:pt x="1304" y="200"/>
                            <a:pt x="1318" y="205"/>
                          </a:cubicBezTo>
                          <a:cubicBezTo>
                            <a:pt x="1319" y="236"/>
                            <a:pt x="1313" y="331"/>
                            <a:pt x="1341" y="359"/>
                          </a:cubicBezTo>
                          <a:cubicBezTo>
                            <a:pt x="1351" y="390"/>
                            <a:pt x="1341" y="424"/>
                            <a:pt x="1350" y="455"/>
                          </a:cubicBezTo>
                          <a:cubicBezTo>
                            <a:pt x="1353" y="476"/>
                            <a:pt x="1356" y="498"/>
                            <a:pt x="1360" y="519"/>
                          </a:cubicBezTo>
                          <a:cubicBezTo>
                            <a:pt x="1358" y="555"/>
                            <a:pt x="1363" y="565"/>
                            <a:pt x="1347" y="589"/>
                          </a:cubicBezTo>
                          <a:cubicBezTo>
                            <a:pt x="1344" y="635"/>
                            <a:pt x="1342" y="661"/>
                            <a:pt x="1344" y="708"/>
                          </a:cubicBezTo>
                          <a:cubicBezTo>
                            <a:pt x="1342" y="761"/>
                            <a:pt x="1358" y="806"/>
                            <a:pt x="1315" y="836"/>
                          </a:cubicBezTo>
                          <a:cubicBezTo>
                            <a:pt x="1304" y="853"/>
                            <a:pt x="1290" y="869"/>
                            <a:pt x="1277" y="884"/>
                          </a:cubicBezTo>
                          <a:cubicBezTo>
                            <a:pt x="1273" y="908"/>
                            <a:pt x="1268" y="934"/>
                            <a:pt x="1254" y="954"/>
                          </a:cubicBezTo>
                          <a:cubicBezTo>
                            <a:pt x="1251" y="965"/>
                            <a:pt x="1246" y="972"/>
                            <a:pt x="1238" y="980"/>
                          </a:cubicBezTo>
                          <a:cubicBezTo>
                            <a:pt x="1225" y="1020"/>
                            <a:pt x="1189" y="1055"/>
                            <a:pt x="1158" y="1082"/>
                          </a:cubicBezTo>
                          <a:cubicBezTo>
                            <a:pt x="1150" y="1107"/>
                            <a:pt x="1147" y="1106"/>
                            <a:pt x="1123" y="1117"/>
                          </a:cubicBezTo>
                          <a:cubicBezTo>
                            <a:pt x="1108" y="1134"/>
                            <a:pt x="1083" y="1148"/>
                            <a:pt x="1062" y="1156"/>
                          </a:cubicBezTo>
                          <a:cubicBezTo>
                            <a:pt x="1036" y="1196"/>
                            <a:pt x="987" y="1189"/>
                            <a:pt x="944" y="1191"/>
                          </a:cubicBezTo>
                          <a:cubicBezTo>
                            <a:pt x="936" y="1192"/>
                            <a:pt x="928" y="1191"/>
                            <a:pt x="921" y="1194"/>
                          </a:cubicBezTo>
                          <a:cubicBezTo>
                            <a:pt x="914" y="1197"/>
                            <a:pt x="910" y="1207"/>
                            <a:pt x="902" y="1207"/>
                          </a:cubicBezTo>
                          <a:cubicBezTo>
                            <a:pt x="871" y="1208"/>
                            <a:pt x="840" y="1209"/>
                            <a:pt x="809" y="1210"/>
                          </a:cubicBezTo>
                          <a:cubicBezTo>
                            <a:pt x="790" y="1215"/>
                            <a:pt x="776" y="1217"/>
                            <a:pt x="755" y="1220"/>
                          </a:cubicBezTo>
                          <a:cubicBezTo>
                            <a:pt x="661" y="1219"/>
                            <a:pt x="567" y="1219"/>
                            <a:pt x="473" y="1216"/>
                          </a:cubicBezTo>
                          <a:cubicBezTo>
                            <a:pt x="417" y="1214"/>
                            <a:pt x="369" y="1175"/>
                            <a:pt x="320" y="1159"/>
                          </a:cubicBezTo>
                          <a:cubicBezTo>
                            <a:pt x="307" y="1146"/>
                            <a:pt x="277" y="1141"/>
                            <a:pt x="269" y="1133"/>
                          </a:cubicBezTo>
                          <a:cubicBezTo>
                            <a:pt x="268" y="1132"/>
                            <a:pt x="269" y="1129"/>
                            <a:pt x="269" y="1127"/>
                          </a:cubicBezTo>
                          <a:close/>
                        </a:path>
                      </a:pathLst>
                    </a:custGeom>
                    <a:solidFill>
                      <a:srgbClr val="FFC1C1"/>
                    </a:solidFill>
                    <a:ln w="19050">
                      <a:solidFill>
                        <a:srgbClr val="FF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 dirty="0"/>
                    </a:p>
                  </p:txBody>
                </p:sp>
                <p:sp>
                  <p:nvSpPr>
                    <p:cNvPr id="99" name="Freeform 187"/>
                    <p:cNvSpPr>
                      <a:spLocks/>
                    </p:cNvSpPr>
                    <p:nvPr/>
                  </p:nvSpPr>
                  <p:spPr bwMode="auto">
                    <a:xfrm>
                      <a:off x="363" y="603"/>
                      <a:ext cx="382" cy="310"/>
                    </a:xfrm>
                    <a:custGeom>
                      <a:avLst/>
                      <a:gdLst>
                        <a:gd name="T0" fmla="*/ 8 w 500"/>
                        <a:gd name="T1" fmla="*/ 173 h 445"/>
                        <a:gd name="T2" fmla="*/ 0 w 500"/>
                        <a:gd name="T3" fmla="*/ 159 h 445"/>
                        <a:gd name="T4" fmla="*/ 18 w 500"/>
                        <a:gd name="T5" fmla="*/ 95 h 445"/>
                        <a:gd name="T6" fmla="*/ 21 w 500"/>
                        <a:gd name="T7" fmla="*/ 90 h 445"/>
                        <a:gd name="T8" fmla="*/ 22 w 500"/>
                        <a:gd name="T9" fmla="*/ 78 h 445"/>
                        <a:gd name="T10" fmla="*/ 53 w 500"/>
                        <a:gd name="T11" fmla="*/ 47 h 445"/>
                        <a:gd name="T12" fmla="*/ 77 w 500"/>
                        <a:gd name="T13" fmla="*/ 31 h 445"/>
                        <a:gd name="T14" fmla="*/ 103 w 500"/>
                        <a:gd name="T15" fmla="*/ 18 h 445"/>
                        <a:gd name="T16" fmla="*/ 136 w 500"/>
                        <a:gd name="T17" fmla="*/ 1 h 445"/>
                        <a:gd name="T18" fmla="*/ 305 w 500"/>
                        <a:gd name="T19" fmla="*/ 11 h 445"/>
                        <a:gd name="T20" fmla="*/ 325 w 500"/>
                        <a:gd name="T21" fmla="*/ 40 h 445"/>
                        <a:gd name="T22" fmla="*/ 342 w 500"/>
                        <a:gd name="T23" fmla="*/ 47 h 445"/>
                        <a:gd name="T24" fmla="*/ 356 w 500"/>
                        <a:gd name="T25" fmla="*/ 56 h 445"/>
                        <a:gd name="T26" fmla="*/ 371 w 500"/>
                        <a:gd name="T27" fmla="*/ 85 h 445"/>
                        <a:gd name="T28" fmla="*/ 367 w 500"/>
                        <a:gd name="T29" fmla="*/ 189 h 445"/>
                        <a:gd name="T30" fmla="*/ 356 w 500"/>
                        <a:gd name="T31" fmla="*/ 207 h 445"/>
                        <a:gd name="T32" fmla="*/ 342 w 500"/>
                        <a:gd name="T33" fmla="*/ 232 h 445"/>
                        <a:gd name="T34" fmla="*/ 338 w 500"/>
                        <a:gd name="T35" fmla="*/ 242 h 445"/>
                        <a:gd name="T36" fmla="*/ 326 w 500"/>
                        <a:gd name="T37" fmla="*/ 249 h 445"/>
                        <a:gd name="T38" fmla="*/ 312 w 500"/>
                        <a:gd name="T39" fmla="*/ 264 h 445"/>
                        <a:gd name="T40" fmla="*/ 306 w 500"/>
                        <a:gd name="T41" fmla="*/ 269 h 445"/>
                        <a:gd name="T42" fmla="*/ 290 w 500"/>
                        <a:gd name="T43" fmla="*/ 286 h 445"/>
                        <a:gd name="T44" fmla="*/ 235 w 500"/>
                        <a:gd name="T45" fmla="*/ 301 h 445"/>
                        <a:gd name="T46" fmla="*/ 125 w 500"/>
                        <a:gd name="T47" fmla="*/ 299 h 445"/>
                        <a:gd name="T48" fmla="*/ 108 w 500"/>
                        <a:gd name="T49" fmla="*/ 290 h 445"/>
                        <a:gd name="T50" fmla="*/ 70 w 500"/>
                        <a:gd name="T51" fmla="*/ 268 h 445"/>
                        <a:gd name="T52" fmla="*/ 55 w 500"/>
                        <a:gd name="T53" fmla="*/ 254 h 445"/>
                        <a:gd name="T54" fmla="*/ 21 w 500"/>
                        <a:gd name="T55" fmla="*/ 212 h 445"/>
                        <a:gd name="T56" fmla="*/ 8 w 500"/>
                        <a:gd name="T57" fmla="*/ 173 h 445"/>
                        <a:gd name="T58" fmla="*/ 0 60000 65536"/>
                        <a:gd name="T59" fmla="*/ 0 60000 65536"/>
                        <a:gd name="T60" fmla="*/ 0 60000 65536"/>
                        <a:gd name="T61" fmla="*/ 0 60000 65536"/>
                        <a:gd name="T62" fmla="*/ 0 60000 65536"/>
                        <a:gd name="T63" fmla="*/ 0 60000 65536"/>
                        <a:gd name="T64" fmla="*/ 0 60000 65536"/>
                        <a:gd name="T65" fmla="*/ 0 60000 65536"/>
                        <a:gd name="T66" fmla="*/ 0 60000 65536"/>
                        <a:gd name="T67" fmla="*/ 0 60000 65536"/>
                        <a:gd name="T68" fmla="*/ 0 60000 65536"/>
                        <a:gd name="T69" fmla="*/ 0 60000 65536"/>
                        <a:gd name="T70" fmla="*/ 0 60000 65536"/>
                        <a:gd name="T71" fmla="*/ 0 60000 65536"/>
                        <a:gd name="T72" fmla="*/ 0 60000 65536"/>
                        <a:gd name="T73" fmla="*/ 0 60000 65536"/>
                        <a:gd name="T74" fmla="*/ 0 60000 65536"/>
                        <a:gd name="T75" fmla="*/ 0 60000 65536"/>
                        <a:gd name="T76" fmla="*/ 0 60000 65536"/>
                        <a:gd name="T77" fmla="*/ 0 60000 65536"/>
                        <a:gd name="T78" fmla="*/ 0 60000 65536"/>
                        <a:gd name="T79" fmla="*/ 0 60000 65536"/>
                        <a:gd name="T80" fmla="*/ 0 60000 65536"/>
                        <a:gd name="T81" fmla="*/ 0 60000 65536"/>
                        <a:gd name="T82" fmla="*/ 0 60000 65536"/>
                        <a:gd name="T83" fmla="*/ 0 60000 65536"/>
                        <a:gd name="T84" fmla="*/ 0 60000 65536"/>
                        <a:gd name="T85" fmla="*/ 0 60000 65536"/>
                        <a:gd name="T86" fmla="*/ 0 60000 65536"/>
                        <a:gd name="T87" fmla="*/ 0 w 500"/>
                        <a:gd name="T88" fmla="*/ 0 h 445"/>
                        <a:gd name="T89" fmla="*/ 500 w 500"/>
                        <a:gd name="T90" fmla="*/ 445 h 445"/>
                      </a:gdLst>
                      <a:ahLst/>
                      <a:cxnLst>
                        <a:cxn ang="T58">
                          <a:pos x="T0" y="T1"/>
                        </a:cxn>
                        <a:cxn ang="T59">
                          <a:pos x="T2" y="T3"/>
                        </a:cxn>
                        <a:cxn ang="T60">
                          <a:pos x="T4" y="T5"/>
                        </a:cxn>
                        <a:cxn ang="T61">
                          <a:pos x="T6" y="T7"/>
                        </a:cxn>
                        <a:cxn ang="T62">
                          <a:pos x="T8" y="T9"/>
                        </a:cxn>
                        <a:cxn ang="T63">
                          <a:pos x="T10" y="T11"/>
                        </a:cxn>
                        <a:cxn ang="T64">
                          <a:pos x="T12" y="T13"/>
                        </a:cxn>
                        <a:cxn ang="T65">
                          <a:pos x="T14" y="T15"/>
                        </a:cxn>
                        <a:cxn ang="T66">
                          <a:pos x="T16" y="T17"/>
                        </a:cxn>
                        <a:cxn ang="T67">
                          <a:pos x="T18" y="T19"/>
                        </a:cxn>
                        <a:cxn ang="T68">
                          <a:pos x="T20" y="T21"/>
                        </a:cxn>
                        <a:cxn ang="T69">
                          <a:pos x="T22" y="T23"/>
                        </a:cxn>
                        <a:cxn ang="T70">
                          <a:pos x="T24" y="T25"/>
                        </a:cxn>
                        <a:cxn ang="T71">
                          <a:pos x="T26" y="T27"/>
                        </a:cxn>
                        <a:cxn ang="T72">
                          <a:pos x="T28" y="T29"/>
                        </a:cxn>
                        <a:cxn ang="T73">
                          <a:pos x="T30" y="T31"/>
                        </a:cxn>
                        <a:cxn ang="T74">
                          <a:pos x="T32" y="T33"/>
                        </a:cxn>
                        <a:cxn ang="T75">
                          <a:pos x="T34" y="T35"/>
                        </a:cxn>
                        <a:cxn ang="T76">
                          <a:pos x="T36" y="T37"/>
                        </a:cxn>
                        <a:cxn ang="T77">
                          <a:pos x="T38" y="T39"/>
                        </a:cxn>
                        <a:cxn ang="T78">
                          <a:pos x="T40" y="T41"/>
                        </a:cxn>
                        <a:cxn ang="T79">
                          <a:pos x="T42" y="T43"/>
                        </a:cxn>
                        <a:cxn ang="T80">
                          <a:pos x="T44" y="T45"/>
                        </a:cxn>
                        <a:cxn ang="T81">
                          <a:pos x="T46" y="T47"/>
                        </a:cxn>
                        <a:cxn ang="T82">
                          <a:pos x="T48" y="T49"/>
                        </a:cxn>
                        <a:cxn ang="T83">
                          <a:pos x="T50" y="T51"/>
                        </a:cxn>
                        <a:cxn ang="T84">
                          <a:pos x="T52" y="T53"/>
                        </a:cxn>
                        <a:cxn ang="T85">
                          <a:pos x="T54" y="T55"/>
                        </a:cxn>
                        <a:cxn ang="T86">
                          <a:pos x="T56" y="T57"/>
                        </a:cxn>
                      </a:cxnLst>
                      <a:rect l="T87" t="T88" r="T89" b="T90"/>
                      <a:pathLst>
                        <a:path w="500" h="445">
                          <a:moveTo>
                            <a:pt x="10" y="249"/>
                          </a:moveTo>
                          <a:cubicBezTo>
                            <a:pt x="5" y="242"/>
                            <a:pt x="3" y="236"/>
                            <a:pt x="0" y="228"/>
                          </a:cubicBezTo>
                          <a:cubicBezTo>
                            <a:pt x="4" y="194"/>
                            <a:pt x="1" y="162"/>
                            <a:pt x="24" y="136"/>
                          </a:cubicBezTo>
                          <a:cubicBezTo>
                            <a:pt x="25" y="134"/>
                            <a:pt x="26" y="131"/>
                            <a:pt x="27" y="129"/>
                          </a:cubicBezTo>
                          <a:cubicBezTo>
                            <a:pt x="28" y="123"/>
                            <a:pt x="27" y="117"/>
                            <a:pt x="29" y="112"/>
                          </a:cubicBezTo>
                          <a:cubicBezTo>
                            <a:pt x="31" y="104"/>
                            <a:pt x="63" y="77"/>
                            <a:pt x="70" y="67"/>
                          </a:cubicBezTo>
                          <a:cubicBezTo>
                            <a:pt x="74" y="53"/>
                            <a:pt x="89" y="50"/>
                            <a:pt x="101" y="45"/>
                          </a:cubicBezTo>
                          <a:cubicBezTo>
                            <a:pt x="106" y="28"/>
                            <a:pt x="120" y="30"/>
                            <a:pt x="135" y="26"/>
                          </a:cubicBezTo>
                          <a:cubicBezTo>
                            <a:pt x="150" y="15"/>
                            <a:pt x="160" y="7"/>
                            <a:pt x="178" y="2"/>
                          </a:cubicBezTo>
                          <a:cubicBezTo>
                            <a:pt x="408" y="4"/>
                            <a:pt x="304" y="0"/>
                            <a:pt x="399" y="16"/>
                          </a:cubicBezTo>
                          <a:cubicBezTo>
                            <a:pt x="414" y="27"/>
                            <a:pt x="415" y="44"/>
                            <a:pt x="425" y="57"/>
                          </a:cubicBezTo>
                          <a:cubicBezTo>
                            <a:pt x="430" y="63"/>
                            <a:pt x="440" y="65"/>
                            <a:pt x="447" y="67"/>
                          </a:cubicBezTo>
                          <a:cubicBezTo>
                            <a:pt x="452" y="76"/>
                            <a:pt x="458" y="75"/>
                            <a:pt x="466" y="81"/>
                          </a:cubicBezTo>
                          <a:cubicBezTo>
                            <a:pt x="470" y="97"/>
                            <a:pt x="473" y="110"/>
                            <a:pt x="485" y="122"/>
                          </a:cubicBezTo>
                          <a:cubicBezTo>
                            <a:pt x="499" y="169"/>
                            <a:pt x="500" y="225"/>
                            <a:pt x="480" y="271"/>
                          </a:cubicBezTo>
                          <a:cubicBezTo>
                            <a:pt x="478" y="286"/>
                            <a:pt x="479" y="290"/>
                            <a:pt x="466" y="297"/>
                          </a:cubicBezTo>
                          <a:cubicBezTo>
                            <a:pt x="459" y="307"/>
                            <a:pt x="453" y="321"/>
                            <a:pt x="447" y="333"/>
                          </a:cubicBezTo>
                          <a:cubicBezTo>
                            <a:pt x="445" y="338"/>
                            <a:pt x="446" y="344"/>
                            <a:pt x="442" y="348"/>
                          </a:cubicBezTo>
                          <a:cubicBezTo>
                            <a:pt x="438" y="352"/>
                            <a:pt x="427" y="357"/>
                            <a:pt x="427" y="357"/>
                          </a:cubicBezTo>
                          <a:cubicBezTo>
                            <a:pt x="419" y="370"/>
                            <a:pt x="425" y="362"/>
                            <a:pt x="408" y="379"/>
                          </a:cubicBezTo>
                          <a:cubicBezTo>
                            <a:pt x="406" y="381"/>
                            <a:pt x="401" y="386"/>
                            <a:pt x="401" y="386"/>
                          </a:cubicBezTo>
                          <a:cubicBezTo>
                            <a:pt x="397" y="400"/>
                            <a:pt x="389" y="401"/>
                            <a:pt x="379" y="410"/>
                          </a:cubicBezTo>
                          <a:cubicBezTo>
                            <a:pt x="348" y="437"/>
                            <a:pt x="369" y="428"/>
                            <a:pt x="307" y="432"/>
                          </a:cubicBezTo>
                          <a:cubicBezTo>
                            <a:pt x="261" y="445"/>
                            <a:pt x="209" y="443"/>
                            <a:pt x="163" y="429"/>
                          </a:cubicBezTo>
                          <a:cubicBezTo>
                            <a:pt x="156" y="424"/>
                            <a:pt x="149" y="423"/>
                            <a:pt x="142" y="417"/>
                          </a:cubicBezTo>
                          <a:cubicBezTo>
                            <a:pt x="125" y="403"/>
                            <a:pt x="112" y="389"/>
                            <a:pt x="91" y="384"/>
                          </a:cubicBezTo>
                          <a:cubicBezTo>
                            <a:pt x="86" y="374"/>
                            <a:pt x="79" y="373"/>
                            <a:pt x="72" y="364"/>
                          </a:cubicBezTo>
                          <a:cubicBezTo>
                            <a:pt x="56" y="343"/>
                            <a:pt x="49" y="320"/>
                            <a:pt x="27" y="304"/>
                          </a:cubicBezTo>
                          <a:cubicBezTo>
                            <a:pt x="18" y="282"/>
                            <a:pt x="10" y="275"/>
                            <a:pt x="10" y="249"/>
                          </a:cubicBezTo>
                          <a:close/>
                        </a:path>
                      </a:pathLst>
                    </a:custGeom>
                    <a:solidFill>
                      <a:schemeClr val="bg1">
                        <a:lumMod val="75000"/>
                      </a:schemeClr>
                    </a:solidFill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 dirty="0"/>
                    </a:p>
                  </p:txBody>
                </p:sp>
              </p:grpSp>
              <p:sp>
                <p:nvSpPr>
                  <p:cNvPr id="97" name="5-Point Star 96"/>
                  <p:cNvSpPr/>
                  <p:nvPr/>
                </p:nvSpPr>
                <p:spPr>
                  <a:xfrm>
                    <a:off x="3436301" y="3364979"/>
                    <a:ext cx="201217" cy="201217"/>
                  </a:xfrm>
                  <a:prstGeom prst="star5">
                    <a:avLst/>
                  </a:prstGeom>
                  <a:solidFill>
                    <a:srgbClr val="FF00FF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29" name="Group 620"/>
                <p:cNvGrpSpPr/>
                <p:nvPr/>
              </p:nvGrpSpPr>
              <p:grpSpPr>
                <a:xfrm>
                  <a:off x="3385440" y="1136616"/>
                  <a:ext cx="987288" cy="903975"/>
                  <a:chOff x="3171214" y="2912992"/>
                  <a:chExt cx="987288" cy="903975"/>
                </a:xfrm>
              </p:grpSpPr>
              <p:grpSp>
                <p:nvGrpSpPr>
                  <p:cNvPr id="92" name="Group 193"/>
                  <p:cNvGrpSpPr>
                    <a:grpSpLocks/>
                  </p:cNvGrpSpPr>
                  <p:nvPr/>
                </p:nvGrpSpPr>
                <p:grpSpPr bwMode="auto">
                  <a:xfrm>
                    <a:off x="3171214" y="2912992"/>
                    <a:ext cx="987288" cy="903975"/>
                    <a:chOff x="311" y="500"/>
                    <a:chExt cx="474" cy="434"/>
                  </a:xfrm>
                  <a:effectLst>
                    <a:outerShdw blurRad="63500" sx="102000" sy="102000" algn="ctr" rotWithShape="0">
                      <a:prstClr val="black">
                        <a:alpha val="40000"/>
                      </a:prstClr>
                    </a:outerShdw>
                  </a:effectLst>
                </p:grpSpPr>
                <p:sp>
                  <p:nvSpPr>
                    <p:cNvPr id="94" name="Freeform 186"/>
                    <p:cNvSpPr>
                      <a:spLocks/>
                    </p:cNvSpPr>
                    <p:nvPr/>
                  </p:nvSpPr>
                  <p:spPr bwMode="auto">
                    <a:xfrm>
                      <a:off x="311" y="500"/>
                      <a:ext cx="474" cy="434"/>
                    </a:xfrm>
                    <a:custGeom>
                      <a:avLst/>
                      <a:gdLst>
                        <a:gd name="T0" fmla="*/ 94 w 1363"/>
                        <a:gd name="T1" fmla="*/ 401 h 1220"/>
                        <a:gd name="T2" fmla="*/ 74 w 1363"/>
                        <a:gd name="T3" fmla="*/ 384 h 1220"/>
                        <a:gd name="T4" fmla="*/ 61 w 1363"/>
                        <a:gd name="T5" fmla="*/ 371 h 1220"/>
                        <a:gd name="T6" fmla="*/ 50 w 1363"/>
                        <a:gd name="T7" fmla="*/ 355 h 1220"/>
                        <a:gd name="T8" fmla="*/ 45 w 1363"/>
                        <a:gd name="T9" fmla="*/ 345 h 1220"/>
                        <a:gd name="T10" fmla="*/ 35 w 1363"/>
                        <a:gd name="T11" fmla="*/ 334 h 1220"/>
                        <a:gd name="T12" fmla="*/ 30 w 1363"/>
                        <a:gd name="T13" fmla="*/ 323 h 1220"/>
                        <a:gd name="T14" fmla="*/ 19 w 1363"/>
                        <a:gd name="T15" fmla="*/ 302 h 1220"/>
                        <a:gd name="T16" fmla="*/ 14 w 1363"/>
                        <a:gd name="T17" fmla="*/ 277 h 1220"/>
                        <a:gd name="T18" fmla="*/ 8 w 1363"/>
                        <a:gd name="T19" fmla="*/ 256 h 1220"/>
                        <a:gd name="T20" fmla="*/ 16 w 1363"/>
                        <a:gd name="T21" fmla="*/ 166 h 1220"/>
                        <a:gd name="T22" fmla="*/ 21 w 1363"/>
                        <a:gd name="T23" fmla="*/ 157 h 1220"/>
                        <a:gd name="T24" fmla="*/ 31 w 1363"/>
                        <a:gd name="T25" fmla="*/ 123 h 1220"/>
                        <a:gd name="T26" fmla="*/ 38 w 1363"/>
                        <a:gd name="T27" fmla="*/ 110 h 1220"/>
                        <a:gd name="T28" fmla="*/ 41 w 1363"/>
                        <a:gd name="T29" fmla="*/ 95 h 1220"/>
                        <a:gd name="T30" fmla="*/ 53 w 1363"/>
                        <a:gd name="T31" fmla="*/ 82 h 1220"/>
                        <a:gd name="T32" fmla="*/ 64 w 1363"/>
                        <a:gd name="T33" fmla="*/ 72 h 1220"/>
                        <a:gd name="T34" fmla="*/ 67 w 1363"/>
                        <a:gd name="T35" fmla="*/ 70 h 1220"/>
                        <a:gd name="T36" fmla="*/ 69 w 1363"/>
                        <a:gd name="T37" fmla="*/ 66 h 1220"/>
                        <a:gd name="T38" fmla="*/ 78 w 1363"/>
                        <a:gd name="T39" fmla="*/ 60 h 1220"/>
                        <a:gd name="T40" fmla="*/ 89 w 1363"/>
                        <a:gd name="T41" fmla="*/ 51 h 1220"/>
                        <a:gd name="T42" fmla="*/ 98 w 1363"/>
                        <a:gd name="T43" fmla="*/ 44 h 1220"/>
                        <a:gd name="T44" fmla="*/ 118 w 1363"/>
                        <a:gd name="T45" fmla="*/ 30 h 1220"/>
                        <a:gd name="T46" fmla="*/ 140 w 1363"/>
                        <a:gd name="T47" fmla="*/ 18 h 1220"/>
                        <a:gd name="T48" fmla="*/ 214 w 1363"/>
                        <a:gd name="T49" fmla="*/ 5 h 1220"/>
                        <a:gd name="T50" fmla="*/ 317 w 1363"/>
                        <a:gd name="T51" fmla="*/ 7 h 1220"/>
                        <a:gd name="T52" fmla="*/ 366 w 1363"/>
                        <a:gd name="T53" fmla="*/ 11 h 1220"/>
                        <a:gd name="T54" fmla="*/ 378 w 1363"/>
                        <a:gd name="T55" fmla="*/ 15 h 1220"/>
                        <a:gd name="T56" fmla="*/ 389 w 1363"/>
                        <a:gd name="T57" fmla="*/ 21 h 1220"/>
                        <a:gd name="T58" fmla="*/ 398 w 1363"/>
                        <a:gd name="T59" fmla="*/ 24 h 1220"/>
                        <a:gd name="T60" fmla="*/ 411 w 1363"/>
                        <a:gd name="T61" fmla="*/ 32 h 1220"/>
                        <a:gd name="T62" fmla="*/ 417 w 1363"/>
                        <a:gd name="T63" fmla="*/ 41 h 1220"/>
                        <a:gd name="T64" fmla="*/ 440 w 1363"/>
                        <a:gd name="T65" fmla="*/ 49 h 1220"/>
                        <a:gd name="T66" fmla="*/ 446 w 1363"/>
                        <a:gd name="T67" fmla="*/ 65 h 1220"/>
                        <a:gd name="T68" fmla="*/ 458 w 1363"/>
                        <a:gd name="T69" fmla="*/ 73 h 1220"/>
                        <a:gd name="T70" fmla="*/ 466 w 1363"/>
                        <a:gd name="T71" fmla="*/ 128 h 1220"/>
                        <a:gd name="T72" fmla="*/ 469 w 1363"/>
                        <a:gd name="T73" fmla="*/ 162 h 1220"/>
                        <a:gd name="T74" fmla="*/ 473 w 1363"/>
                        <a:gd name="T75" fmla="*/ 185 h 1220"/>
                        <a:gd name="T76" fmla="*/ 468 w 1363"/>
                        <a:gd name="T77" fmla="*/ 210 h 1220"/>
                        <a:gd name="T78" fmla="*/ 467 w 1363"/>
                        <a:gd name="T79" fmla="*/ 252 h 1220"/>
                        <a:gd name="T80" fmla="*/ 457 w 1363"/>
                        <a:gd name="T81" fmla="*/ 297 h 1220"/>
                        <a:gd name="T82" fmla="*/ 444 w 1363"/>
                        <a:gd name="T83" fmla="*/ 314 h 1220"/>
                        <a:gd name="T84" fmla="*/ 436 w 1363"/>
                        <a:gd name="T85" fmla="*/ 339 h 1220"/>
                        <a:gd name="T86" fmla="*/ 431 w 1363"/>
                        <a:gd name="T87" fmla="*/ 349 h 1220"/>
                        <a:gd name="T88" fmla="*/ 403 w 1363"/>
                        <a:gd name="T89" fmla="*/ 385 h 1220"/>
                        <a:gd name="T90" fmla="*/ 391 w 1363"/>
                        <a:gd name="T91" fmla="*/ 397 h 1220"/>
                        <a:gd name="T92" fmla="*/ 369 w 1363"/>
                        <a:gd name="T93" fmla="*/ 411 h 1220"/>
                        <a:gd name="T94" fmla="*/ 328 w 1363"/>
                        <a:gd name="T95" fmla="*/ 424 h 1220"/>
                        <a:gd name="T96" fmla="*/ 320 w 1363"/>
                        <a:gd name="T97" fmla="*/ 425 h 1220"/>
                        <a:gd name="T98" fmla="*/ 314 w 1363"/>
                        <a:gd name="T99" fmla="*/ 429 h 1220"/>
                        <a:gd name="T100" fmla="*/ 281 w 1363"/>
                        <a:gd name="T101" fmla="*/ 430 h 1220"/>
                        <a:gd name="T102" fmla="*/ 263 w 1363"/>
                        <a:gd name="T103" fmla="*/ 434 h 1220"/>
                        <a:gd name="T104" fmla="*/ 164 w 1363"/>
                        <a:gd name="T105" fmla="*/ 433 h 1220"/>
                        <a:gd name="T106" fmla="*/ 111 w 1363"/>
                        <a:gd name="T107" fmla="*/ 412 h 1220"/>
                        <a:gd name="T108" fmla="*/ 94 w 1363"/>
                        <a:gd name="T109" fmla="*/ 403 h 1220"/>
                        <a:gd name="T110" fmla="*/ 94 w 1363"/>
                        <a:gd name="T111" fmla="*/ 401 h 1220"/>
                        <a:gd name="T112" fmla="*/ 0 60000 65536"/>
                        <a:gd name="T113" fmla="*/ 0 60000 65536"/>
                        <a:gd name="T114" fmla="*/ 0 60000 65536"/>
                        <a:gd name="T115" fmla="*/ 0 60000 65536"/>
                        <a:gd name="T116" fmla="*/ 0 60000 65536"/>
                        <a:gd name="T117" fmla="*/ 0 60000 65536"/>
                        <a:gd name="T118" fmla="*/ 0 60000 65536"/>
                        <a:gd name="T119" fmla="*/ 0 60000 65536"/>
                        <a:gd name="T120" fmla="*/ 0 60000 65536"/>
                        <a:gd name="T121" fmla="*/ 0 60000 65536"/>
                        <a:gd name="T122" fmla="*/ 0 60000 65536"/>
                        <a:gd name="T123" fmla="*/ 0 60000 65536"/>
                        <a:gd name="T124" fmla="*/ 0 60000 65536"/>
                        <a:gd name="T125" fmla="*/ 0 60000 65536"/>
                        <a:gd name="T126" fmla="*/ 0 60000 65536"/>
                        <a:gd name="T127" fmla="*/ 0 60000 65536"/>
                        <a:gd name="T128" fmla="*/ 0 60000 65536"/>
                        <a:gd name="T129" fmla="*/ 0 60000 65536"/>
                        <a:gd name="T130" fmla="*/ 0 60000 65536"/>
                        <a:gd name="T131" fmla="*/ 0 60000 65536"/>
                        <a:gd name="T132" fmla="*/ 0 60000 65536"/>
                        <a:gd name="T133" fmla="*/ 0 60000 65536"/>
                        <a:gd name="T134" fmla="*/ 0 60000 65536"/>
                        <a:gd name="T135" fmla="*/ 0 60000 65536"/>
                        <a:gd name="T136" fmla="*/ 0 60000 65536"/>
                        <a:gd name="T137" fmla="*/ 0 60000 65536"/>
                        <a:gd name="T138" fmla="*/ 0 60000 65536"/>
                        <a:gd name="T139" fmla="*/ 0 60000 65536"/>
                        <a:gd name="T140" fmla="*/ 0 60000 65536"/>
                        <a:gd name="T141" fmla="*/ 0 60000 65536"/>
                        <a:gd name="T142" fmla="*/ 0 60000 65536"/>
                        <a:gd name="T143" fmla="*/ 0 60000 65536"/>
                        <a:gd name="T144" fmla="*/ 0 60000 65536"/>
                        <a:gd name="T145" fmla="*/ 0 60000 65536"/>
                        <a:gd name="T146" fmla="*/ 0 60000 65536"/>
                        <a:gd name="T147" fmla="*/ 0 60000 65536"/>
                        <a:gd name="T148" fmla="*/ 0 60000 65536"/>
                        <a:gd name="T149" fmla="*/ 0 60000 65536"/>
                        <a:gd name="T150" fmla="*/ 0 60000 65536"/>
                        <a:gd name="T151" fmla="*/ 0 60000 65536"/>
                        <a:gd name="T152" fmla="*/ 0 60000 65536"/>
                        <a:gd name="T153" fmla="*/ 0 60000 65536"/>
                        <a:gd name="T154" fmla="*/ 0 60000 65536"/>
                        <a:gd name="T155" fmla="*/ 0 60000 65536"/>
                        <a:gd name="T156" fmla="*/ 0 60000 65536"/>
                        <a:gd name="T157" fmla="*/ 0 60000 65536"/>
                        <a:gd name="T158" fmla="*/ 0 60000 65536"/>
                        <a:gd name="T159" fmla="*/ 0 60000 65536"/>
                        <a:gd name="T160" fmla="*/ 0 60000 65536"/>
                        <a:gd name="T161" fmla="*/ 0 60000 65536"/>
                        <a:gd name="T162" fmla="*/ 0 60000 65536"/>
                        <a:gd name="T163" fmla="*/ 0 60000 65536"/>
                        <a:gd name="T164" fmla="*/ 0 60000 65536"/>
                        <a:gd name="T165" fmla="*/ 0 60000 65536"/>
                        <a:gd name="T166" fmla="*/ 0 60000 65536"/>
                        <a:gd name="T167" fmla="*/ 0 60000 65536"/>
                        <a:gd name="T168" fmla="*/ 0 w 1363"/>
                        <a:gd name="T169" fmla="*/ 0 h 1220"/>
                        <a:gd name="T170" fmla="*/ 1363 w 1363"/>
                        <a:gd name="T171" fmla="*/ 1220 h 1220"/>
                      </a:gdLst>
                      <a:ahLst/>
                      <a:cxnLst>
                        <a:cxn ang="T112">
                          <a:pos x="T0" y="T1"/>
                        </a:cxn>
                        <a:cxn ang="T113">
                          <a:pos x="T2" y="T3"/>
                        </a:cxn>
                        <a:cxn ang="T114">
                          <a:pos x="T4" y="T5"/>
                        </a:cxn>
                        <a:cxn ang="T115">
                          <a:pos x="T6" y="T7"/>
                        </a:cxn>
                        <a:cxn ang="T116">
                          <a:pos x="T8" y="T9"/>
                        </a:cxn>
                        <a:cxn ang="T117">
                          <a:pos x="T10" y="T11"/>
                        </a:cxn>
                        <a:cxn ang="T118">
                          <a:pos x="T12" y="T13"/>
                        </a:cxn>
                        <a:cxn ang="T119">
                          <a:pos x="T14" y="T15"/>
                        </a:cxn>
                        <a:cxn ang="T120">
                          <a:pos x="T16" y="T17"/>
                        </a:cxn>
                        <a:cxn ang="T121">
                          <a:pos x="T18" y="T19"/>
                        </a:cxn>
                        <a:cxn ang="T122">
                          <a:pos x="T20" y="T21"/>
                        </a:cxn>
                        <a:cxn ang="T123">
                          <a:pos x="T22" y="T23"/>
                        </a:cxn>
                        <a:cxn ang="T124">
                          <a:pos x="T24" y="T25"/>
                        </a:cxn>
                        <a:cxn ang="T125">
                          <a:pos x="T26" y="T27"/>
                        </a:cxn>
                        <a:cxn ang="T126">
                          <a:pos x="T28" y="T29"/>
                        </a:cxn>
                        <a:cxn ang="T127">
                          <a:pos x="T30" y="T31"/>
                        </a:cxn>
                        <a:cxn ang="T128">
                          <a:pos x="T32" y="T33"/>
                        </a:cxn>
                        <a:cxn ang="T129">
                          <a:pos x="T34" y="T35"/>
                        </a:cxn>
                        <a:cxn ang="T130">
                          <a:pos x="T36" y="T37"/>
                        </a:cxn>
                        <a:cxn ang="T131">
                          <a:pos x="T38" y="T39"/>
                        </a:cxn>
                        <a:cxn ang="T132">
                          <a:pos x="T40" y="T41"/>
                        </a:cxn>
                        <a:cxn ang="T133">
                          <a:pos x="T42" y="T43"/>
                        </a:cxn>
                        <a:cxn ang="T134">
                          <a:pos x="T44" y="T45"/>
                        </a:cxn>
                        <a:cxn ang="T135">
                          <a:pos x="T46" y="T47"/>
                        </a:cxn>
                        <a:cxn ang="T136">
                          <a:pos x="T48" y="T49"/>
                        </a:cxn>
                        <a:cxn ang="T137">
                          <a:pos x="T50" y="T51"/>
                        </a:cxn>
                        <a:cxn ang="T138">
                          <a:pos x="T52" y="T53"/>
                        </a:cxn>
                        <a:cxn ang="T139">
                          <a:pos x="T54" y="T55"/>
                        </a:cxn>
                        <a:cxn ang="T140">
                          <a:pos x="T56" y="T57"/>
                        </a:cxn>
                        <a:cxn ang="T141">
                          <a:pos x="T58" y="T59"/>
                        </a:cxn>
                        <a:cxn ang="T142">
                          <a:pos x="T60" y="T61"/>
                        </a:cxn>
                        <a:cxn ang="T143">
                          <a:pos x="T62" y="T63"/>
                        </a:cxn>
                        <a:cxn ang="T144">
                          <a:pos x="T64" y="T65"/>
                        </a:cxn>
                        <a:cxn ang="T145">
                          <a:pos x="T66" y="T67"/>
                        </a:cxn>
                        <a:cxn ang="T146">
                          <a:pos x="T68" y="T69"/>
                        </a:cxn>
                        <a:cxn ang="T147">
                          <a:pos x="T70" y="T71"/>
                        </a:cxn>
                        <a:cxn ang="T148">
                          <a:pos x="T72" y="T73"/>
                        </a:cxn>
                        <a:cxn ang="T149">
                          <a:pos x="T74" y="T75"/>
                        </a:cxn>
                        <a:cxn ang="T150">
                          <a:pos x="T76" y="T77"/>
                        </a:cxn>
                        <a:cxn ang="T151">
                          <a:pos x="T78" y="T79"/>
                        </a:cxn>
                        <a:cxn ang="T152">
                          <a:pos x="T80" y="T81"/>
                        </a:cxn>
                        <a:cxn ang="T153">
                          <a:pos x="T82" y="T83"/>
                        </a:cxn>
                        <a:cxn ang="T154">
                          <a:pos x="T84" y="T85"/>
                        </a:cxn>
                        <a:cxn ang="T155">
                          <a:pos x="T86" y="T87"/>
                        </a:cxn>
                        <a:cxn ang="T156">
                          <a:pos x="T88" y="T89"/>
                        </a:cxn>
                        <a:cxn ang="T157">
                          <a:pos x="T90" y="T91"/>
                        </a:cxn>
                        <a:cxn ang="T158">
                          <a:pos x="T92" y="T93"/>
                        </a:cxn>
                        <a:cxn ang="T159">
                          <a:pos x="T94" y="T95"/>
                        </a:cxn>
                        <a:cxn ang="T160">
                          <a:pos x="T96" y="T97"/>
                        </a:cxn>
                        <a:cxn ang="T161">
                          <a:pos x="T98" y="T99"/>
                        </a:cxn>
                        <a:cxn ang="T162">
                          <a:pos x="T100" y="T101"/>
                        </a:cxn>
                        <a:cxn ang="T163">
                          <a:pos x="T102" y="T103"/>
                        </a:cxn>
                        <a:cxn ang="T164">
                          <a:pos x="T104" y="T105"/>
                        </a:cxn>
                        <a:cxn ang="T165">
                          <a:pos x="T106" y="T107"/>
                        </a:cxn>
                        <a:cxn ang="T166">
                          <a:pos x="T108" y="T109"/>
                        </a:cxn>
                        <a:cxn ang="T167">
                          <a:pos x="T110" y="T111"/>
                        </a:cxn>
                      </a:cxnLst>
                      <a:rect l="T168" t="T169" r="T170" b="T171"/>
                      <a:pathLst>
                        <a:path w="1363" h="1220">
                          <a:moveTo>
                            <a:pt x="269" y="1127"/>
                          </a:moveTo>
                          <a:cubicBezTo>
                            <a:pt x="252" y="1110"/>
                            <a:pt x="231" y="1096"/>
                            <a:pt x="214" y="1079"/>
                          </a:cubicBezTo>
                          <a:cubicBezTo>
                            <a:pt x="201" y="1066"/>
                            <a:pt x="192" y="1055"/>
                            <a:pt x="176" y="1044"/>
                          </a:cubicBezTo>
                          <a:cubicBezTo>
                            <a:pt x="166" y="1030"/>
                            <a:pt x="158" y="1008"/>
                            <a:pt x="144" y="999"/>
                          </a:cubicBezTo>
                          <a:cubicBezTo>
                            <a:pt x="140" y="986"/>
                            <a:pt x="137" y="980"/>
                            <a:pt x="128" y="970"/>
                          </a:cubicBezTo>
                          <a:cubicBezTo>
                            <a:pt x="124" y="955"/>
                            <a:pt x="112" y="950"/>
                            <a:pt x="102" y="938"/>
                          </a:cubicBezTo>
                          <a:cubicBezTo>
                            <a:pt x="95" y="929"/>
                            <a:pt x="93" y="918"/>
                            <a:pt x="86" y="909"/>
                          </a:cubicBezTo>
                          <a:cubicBezTo>
                            <a:pt x="79" y="887"/>
                            <a:pt x="61" y="871"/>
                            <a:pt x="54" y="848"/>
                          </a:cubicBezTo>
                          <a:cubicBezTo>
                            <a:pt x="53" y="825"/>
                            <a:pt x="60" y="795"/>
                            <a:pt x="41" y="778"/>
                          </a:cubicBezTo>
                          <a:cubicBezTo>
                            <a:pt x="35" y="759"/>
                            <a:pt x="28" y="739"/>
                            <a:pt x="22" y="720"/>
                          </a:cubicBezTo>
                          <a:cubicBezTo>
                            <a:pt x="23" y="680"/>
                            <a:pt x="0" y="525"/>
                            <a:pt x="45" y="468"/>
                          </a:cubicBezTo>
                          <a:cubicBezTo>
                            <a:pt x="48" y="454"/>
                            <a:pt x="51" y="451"/>
                            <a:pt x="61" y="442"/>
                          </a:cubicBezTo>
                          <a:cubicBezTo>
                            <a:pt x="66" y="418"/>
                            <a:pt x="59" y="356"/>
                            <a:pt x="89" y="346"/>
                          </a:cubicBezTo>
                          <a:cubicBezTo>
                            <a:pt x="98" y="333"/>
                            <a:pt x="98" y="318"/>
                            <a:pt x="109" y="308"/>
                          </a:cubicBezTo>
                          <a:cubicBezTo>
                            <a:pt x="113" y="294"/>
                            <a:pt x="113" y="279"/>
                            <a:pt x="118" y="266"/>
                          </a:cubicBezTo>
                          <a:cubicBezTo>
                            <a:pt x="121" y="259"/>
                            <a:pt x="146" y="236"/>
                            <a:pt x="153" y="231"/>
                          </a:cubicBezTo>
                          <a:cubicBezTo>
                            <a:pt x="159" y="215"/>
                            <a:pt x="173" y="212"/>
                            <a:pt x="185" y="202"/>
                          </a:cubicBezTo>
                          <a:cubicBezTo>
                            <a:pt x="187" y="200"/>
                            <a:pt x="190" y="198"/>
                            <a:pt x="192" y="196"/>
                          </a:cubicBezTo>
                          <a:cubicBezTo>
                            <a:pt x="194" y="193"/>
                            <a:pt x="195" y="189"/>
                            <a:pt x="198" y="186"/>
                          </a:cubicBezTo>
                          <a:cubicBezTo>
                            <a:pt x="206" y="178"/>
                            <a:pt x="217" y="179"/>
                            <a:pt x="224" y="170"/>
                          </a:cubicBezTo>
                          <a:cubicBezTo>
                            <a:pt x="234" y="157"/>
                            <a:pt x="240" y="150"/>
                            <a:pt x="256" y="144"/>
                          </a:cubicBezTo>
                          <a:cubicBezTo>
                            <a:pt x="263" y="133"/>
                            <a:pt x="269" y="129"/>
                            <a:pt x="281" y="125"/>
                          </a:cubicBezTo>
                          <a:cubicBezTo>
                            <a:pt x="299" y="109"/>
                            <a:pt x="315" y="91"/>
                            <a:pt x="339" y="84"/>
                          </a:cubicBezTo>
                          <a:cubicBezTo>
                            <a:pt x="357" y="63"/>
                            <a:pt x="376" y="57"/>
                            <a:pt x="403" y="52"/>
                          </a:cubicBezTo>
                          <a:cubicBezTo>
                            <a:pt x="448" y="0"/>
                            <a:pt x="559" y="15"/>
                            <a:pt x="614" y="13"/>
                          </a:cubicBezTo>
                          <a:cubicBezTo>
                            <a:pt x="713" y="2"/>
                            <a:pt x="813" y="15"/>
                            <a:pt x="912" y="20"/>
                          </a:cubicBezTo>
                          <a:cubicBezTo>
                            <a:pt x="955" y="34"/>
                            <a:pt x="1013" y="31"/>
                            <a:pt x="1053" y="32"/>
                          </a:cubicBezTo>
                          <a:cubicBezTo>
                            <a:pt x="1064" y="37"/>
                            <a:pt x="1076" y="38"/>
                            <a:pt x="1088" y="42"/>
                          </a:cubicBezTo>
                          <a:cubicBezTo>
                            <a:pt x="1098" y="49"/>
                            <a:pt x="1108" y="54"/>
                            <a:pt x="1120" y="58"/>
                          </a:cubicBezTo>
                          <a:cubicBezTo>
                            <a:pt x="1144" y="74"/>
                            <a:pt x="1110" y="53"/>
                            <a:pt x="1145" y="68"/>
                          </a:cubicBezTo>
                          <a:cubicBezTo>
                            <a:pt x="1158" y="74"/>
                            <a:pt x="1167" y="86"/>
                            <a:pt x="1181" y="90"/>
                          </a:cubicBezTo>
                          <a:cubicBezTo>
                            <a:pt x="1193" y="98"/>
                            <a:pt x="1190" y="106"/>
                            <a:pt x="1200" y="116"/>
                          </a:cubicBezTo>
                          <a:cubicBezTo>
                            <a:pt x="1214" y="130"/>
                            <a:pt x="1246" y="133"/>
                            <a:pt x="1264" y="138"/>
                          </a:cubicBezTo>
                          <a:cubicBezTo>
                            <a:pt x="1274" y="155"/>
                            <a:pt x="1262" y="177"/>
                            <a:pt x="1283" y="183"/>
                          </a:cubicBezTo>
                          <a:cubicBezTo>
                            <a:pt x="1291" y="195"/>
                            <a:pt x="1304" y="200"/>
                            <a:pt x="1318" y="205"/>
                          </a:cubicBezTo>
                          <a:cubicBezTo>
                            <a:pt x="1319" y="236"/>
                            <a:pt x="1313" y="331"/>
                            <a:pt x="1341" y="359"/>
                          </a:cubicBezTo>
                          <a:cubicBezTo>
                            <a:pt x="1351" y="390"/>
                            <a:pt x="1341" y="424"/>
                            <a:pt x="1350" y="455"/>
                          </a:cubicBezTo>
                          <a:cubicBezTo>
                            <a:pt x="1353" y="476"/>
                            <a:pt x="1356" y="498"/>
                            <a:pt x="1360" y="519"/>
                          </a:cubicBezTo>
                          <a:cubicBezTo>
                            <a:pt x="1358" y="555"/>
                            <a:pt x="1363" y="565"/>
                            <a:pt x="1347" y="589"/>
                          </a:cubicBezTo>
                          <a:cubicBezTo>
                            <a:pt x="1344" y="635"/>
                            <a:pt x="1342" y="661"/>
                            <a:pt x="1344" y="708"/>
                          </a:cubicBezTo>
                          <a:cubicBezTo>
                            <a:pt x="1342" y="761"/>
                            <a:pt x="1358" y="806"/>
                            <a:pt x="1315" y="836"/>
                          </a:cubicBezTo>
                          <a:cubicBezTo>
                            <a:pt x="1304" y="853"/>
                            <a:pt x="1290" y="869"/>
                            <a:pt x="1277" y="884"/>
                          </a:cubicBezTo>
                          <a:cubicBezTo>
                            <a:pt x="1273" y="908"/>
                            <a:pt x="1268" y="934"/>
                            <a:pt x="1254" y="954"/>
                          </a:cubicBezTo>
                          <a:cubicBezTo>
                            <a:pt x="1251" y="965"/>
                            <a:pt x="1246" y="972"/>
                            <a:pt x="1238" y="980"/>
                          </a:cubicBezTo>
                          <a:cubicBezTo>
                            <a:pt x="1225" y="1020"/>
                            <a:pt x="1189" y="1055"/>
                            <a:pt x="1158" y="1082"/>
                          </a:cubicBezTo>
                          <a:cubicBezTo>
                            <a:pt x="1150" y="1107"/>
                            <a:pt x="1147" y="1106"/>
                            <a:pt x="1123" y="1117"/>
                          </a:cubicBezTo>
                          <a:cubicBezTo>
                            <a:pt x="1108" y="1134"/>
                            <a:pt x="1083" y="1148"/>
                            <a:pt x="1062" y="1156"/>
                          </a:cubicBezTo>
                          <a:cubicBezTo>
                            <a:pt x="1036" y="1196"/>
                            <a:pt x="987" y="1189"/>
                            <a:pt x="944" y="1191"/>
                          </a:cubicBezTo>
                          <a:cubicBezTo>
                            <a:pt x="936" y="1192"/>
                            <a:pt x="928" y="1191"/>
                            <a:pt x="921" y="1194"/>
                          </a:cubicBezTo>
                          <a:cubicBezTo>
                            <a:pt x="914" y="1197"/>
                            <a:pt x="910" y="1207"/>
                            <a:pt x="902" y="1207"/>
                          </a:cubicBezTo>
                          <a:cubicBezTo>
                            <a:pt x="871" y="1208"/>
                            <a:pt x="840" y="1209"/>
                            <a:pt x="809" y="1210"/>
                          </a:cubicBezTo>
                          <a:cubicBezTo>
                            <a:pt x="790" y="1215"/>
                            <a:pt x="776" y="1217"/>
                            <a:pt x="755" y="1220"/>
                          </a:cubicBezTo>
                          <a:cubicBezTo>
                            <a:pt x="661" y="1219"/>
                            <a:pt x="567" y="1219"/>
                            <a:pt x="473" y="1216"/>
                          </a:cubicBezTo>
                          <a:cubicBezTo>
                            <a:pt x="417" y="1214"/>
                            <a:pt x="369" y="1175"/>
                            <a:pt x="320" y="1159"/>
                          </a:cubicBezTo>
                          <a:cubicBezTo>
                            <a:pt x="307" y="1146"/>
                            <a:pt x="277" y="1141"/>
                            <a:pt x="269" y="1133"/>
                          </a:cubicBezTo>
                          <a:cubicBezTo>
                            <a:pt x="268" y="1132"/>
                            <a:pt x="269" y="1129"/>
                            <a:pt x="269" y="1127"/>
                          </a:cubicBezTo>
                          <a:close/>
                        </a:path>
                      </a:pathLst>
                    </a:custGeom>
                    <a:solidFill>
                      <a:srgbClr val="FFC1C1"/>
                    </a:solidFill>
                    <a:ln w="19050">
                      <a:solidFill>
                        <a:srgbClr val="FF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 dirty="0"/>
                    </a:p>
                  </p:txBody>
                </p:sp>
                <p:sp>
                  <p:nvSpPr>
                    <p:cNvPr id="95" name="Freeform 187"/>
                    <p:cNvSpPr>
                      <a:spLocks/>
                    </p:cNvSpPr>
                    <p:nvPr/>
                  </p:nvSpPr>
                  <p:spPr bwMode="auto">
                    <a:xfrm>
                      <a:off x="363" y="603"/>
                      <a:ext cx="382" cy="310"/>
                    </a:xfrm>
                    <a:custGeom>
                      <a:avLst/>
                      <a:gdLst>
                        <a:gd name="T0" fmla="*/ 8 w 500"/>
                        <a:gd name="T1" fmla="*/ 173 h 445"/>
                        <a:gd name="T2" fmla="*/ 0 w 500"/>
                        <a:gd name="T3" fmla="*/ 159 h 445"/>
                        <a:gd name="T4" fmla="*/ 18 w 500"/>
                        <a:gd name="T5" fmla="*/ 95 h 445"/>
                        <a:gd name="T6" fmla="*/ 21 w 500"/>
                        <a:gd name="T7" fmla="*/ 90 h 445"/>
                        <a:gd name="T8" fmla="*/ 22 w 500"/>
                        <a:gd name="T9" fmla="*/ 78 h 445"/>
                        <a:gd name="T10" fmla="*/ 53 w 500"/>
                        <a:gd name="T11" fmla="*/ 47 h 445"/>
                        <a:gd name="T12" fmla="*/ 77 w 500"/>
                        <a:gd name="T13" fmla="*/ 31 h 445"/>
                        <a:gd name="T14" fmla="*/ 103 w 500"/>
                        <a:gd name="T15" fmla="*/ 18 h 445"/>
                        <a:gd name="T16" fmla="*/ 136 w 500"/>
                        <a:gd name="T17" fmla="*/ 1 h 445"/>
                        <a:gd name="T18" fmla="*/ 305 w 500"/>
                        <a:gd name="T19" fmla="*/ 11 h 445"/>
                        <a:gd name="T20" fmla="*/ 325 w 500"/>
                        <a:gd name="T21" fmla="*/ 40 h 445"/>
                        <a:gd name="T22" fmla="*/ 342 w 500"/>
                        <a:gd name="T23" fmla="*/ 47 h 445"/>
                        <a:gd name="T24" fmla="*/ 356 w 500"/>
                        <a:gd name="T25" fmla="*/ 56 h 445"/>
                        <a:gd name="T26" fmla="*/ 371 w 500"/>
                        <a:gd name="T27" fmla="*/ 85 h 445"/>
                        <a:gd name="T28" fmla="*/ 367 w 500"/>
                        <a:gd name="T29" fmla="*/ 189 h 445"/>
                        <a:gd name="T30" fmla="*/ 356 w 500"/>
                        <a:gd name="T31" fmla="*/ 207 h 445"/>
                        <a:gd name="T32" fmla="*/ 342 w 500"/>
                        <a:gd name="T33" fmla="*/ 232 h 445"/>
                        <a:gd name="T34" fmla="*/ 338 w 500"/>
                        <a:gd name="T35" fmla="*/ 242 h 445"/>
                        <a:gd name="T36" fmla="*/ 326 w 500"/>
                        <a:gd name="T37" fmla="*/ 249 h 445"/>
                        <a:gd name="T38" fmla="*/ 312 w 500"/>
                        <a:gd name="T39" fmla="*/ 264 h 445"/>
                        <a:gd name="T40" fmla="*/ 306 w 500"/>
                        <a:gd name="T41" fmla="*/ 269 h 445"/>
                        <a:gd name="T42" fmla="*/ 290 w 500"/>
                        <a:gd name="T43" fmla="*/ 286 h 445"/>
                        <a:gd name="T44" fmla="*/ 235 w 500"/>
                        <a:gd name="T45" fmla="*/ 301 h 445"/>
                        <a:gd name="T46" fmla="*/ 125 w 500"/>
                        <a:gd name="T47" fmla="*/ 299 h 445"/>
                        <a:gd name="T48" fmla="*/ 108 w 500"/>
                        <a:gd name="T49" fmla="*/ 290 h 445"/>
                        <a:gd name="T50" fmla="*/ 70 w 500"/>
                        <a:gd name="T51" fmla="*/ 268 h 445"/>
                        <a:gd name="T52" fmla="*/ 55 w 500"/>
                        <a:gd name="T53" fmla="*/ 254 h 445"/>
                        <a:gd name="T54" fmla="*/ 21 w 500"/>
                        <a:gd name="T55" fmla="*/ 212 h 445"/>
                        <a:gd name="T56" fmla="*/ 8 w 500"/>
                        <a:gd name="T57" fmla="*/ 173 h 445"/>
                        <a:gd name="T58" fmla="*/ 0 60000 65536"/>
                        <a:gd name="T59" fmla="*/ 0 60000 65536"/>
                        <a:gd name="T60" fmla="*/ 0 60000 65536"/>
                        <a:gd name="T61" fmla="*/ 0 60000 65536"/>
                        <a:gd name="T62" fmla="*/ 0 60000 65536"/>
                        <a:gd name="T63" fmla="*/ 0 60000 65536"/>
                        <a:gd name="T64" fmla="*/ 0 60000 65536"/>
                        <a:gd name="T65" fmla="*/ 0 60000 65536"/>
                        <a:gd name="T66" fmla="*/ 0 60000 65536"/>
                        <a:gd name="T67" fmla="*/ 0 60000 65536"/>
                        <a:gd name="T68" fmla="*/ 0 60000 65536"/>
                        <a:gd name="T69" fmla="*/ 0 60000 65536"/>
                        <a:gd name="T70" fmla="*/ 0 60000 65536"/>
                        <a:gd name="T71" fmla="*/ 0 60000 65536"/>
                        <a:gd name="T72" fmla="*/ 0 60000 65536"/>
                        <a:gd name="T73" fmla="*/ 0 60000 65536"/>
                        <a:gd name="T74" fmla="*/ 0 60000 65536"/>
                        <a:gd name="T75" fmla="*/ 0 60000 65536"/>
                        <a:gd name="T76" fmla="*/ 0 60000 65536"/>
                        <a:gd name="T77" fmla="*/ 0 60000 65536"/>
                        <a:gd name="T78" fmla="*/ 0 60000 65536"/>
                        <a:gd name="T79" fmla="*/ 0 60000 65536"/>
                        <a:gd name="T80" fmla="*/ 0 60000 65536"/>
                        <a:gd name="T81" fmla="*/ 0 60000 65536"/>
                        <a:gd name="T82" fmla="*/ 0 60000 65536"/>
                        <a:gd name="T83" fmla="*/ 0 60000 65536"/>
                        <a:gd name="T84" fmla="*/ 0 60000 65536"/>
                        <a:gd name="T85" fmla="*/ 0 60000 65536"/>
                        <a:gd name="T86" fmla="*/ 0 60000 65536"/>
                        <a:gd name="T87" fmla="*/ 0 w 500"/>
                        <a:gd name="T88" fmla="*/ 0 h 445"/>
                        <a:gd name="T89" fmla="*/ 500 w 500"/>
                        <a:gd name="T90" fmla="*/ 445 h 445"/>
                      </a:gdLst>
                      <a:ahLst/>
                      <a:cxnLst>
                        <a:cxn ang="T58">
                          <a:pos x="T0" y="T1"/>
                        </a:cxn>
                        <a:cxn ang="T59">
                          <a:pos x="T2" y="T3"/>
                        </a:cxn>
                        <a:cxn ang="T60">
                          <a:pos x="T4" y="T5"/>
                        </a:cxn>
                        <a:cxn ang="T61">
                          <a:pos x="T6" y="T7"/>
                        </a:cxn>
                        <a:cxn ang="T62">
                          <a:pos x="T8" y="T9"/>
                        </a:cxn>
                        <a:cxn ang="T63">
                          <a:pos x="T10" y="T11"/>
                        </a:cxn>
                        <a:cxn ang="T64">
                          <a:pos x="T12" y="T13"/>
                        </a:cxn>
                        <a:cxn ang="T65">
                          <a:pos x="T14" y="T15"/>
                        </a:cxn>
                        <a:cxn ang="T66">
                          <a:pos x="T16" y="T17"/>
                        </a:cxn>
                        <a:cxn ang="T67">
                          <a:pos x="T18" y="T19"/>
                        </a:cxn>
                        <a:cxn ang="T68">
                          <a:pos x="T20" y="T21"/>
                        </a:cxn>
                        <a:cxn ang="T69">
                          <a:pos x="T22" y="T23"/>
                        </a:cxn>
                        <a:cxn ang="T70">
                          <a:pos x="T24" y="T25"/>
                        </a:cxn>
                        <a:cxn ang="T71">
                          <a:pos x="T26" y="T27"/>
                        </a:cxn>
                        <a:cxn ang="T72">
                          <a:pos x="T28" y="T29"/>
                        </a:cxn>
                        <a:cxn ang="T73">
                          <a:pos x="T30" y="T31"/>
                        </a:cxn>
                        <a:cxn ang="T74">
                          <a:pos x="T32" y="T33"/>
                        </a:cxn>
                        <a:cxn ang="T75">
                          <a:pos x="T34" y="T35"/>
                        </a:cxn>
                        <a:cxn ang="T76">
                          <a:pos x="T36" y="T37"/>
                        </a:cxn>
                        <a:cxn ang="T77">
                          <a:pos x="T38" y="T39"/>
                        </a:cxn>
                        <a:cxn ang="T78">
                          <a:pos x="T40" y="T41"/>
                        </a:cxn>
                        <a:cxn ang="T79">
                          <a:pos x="T42" y="T43"/>
                        </a:cxn>
                        <a:cxn ang="T80">
                          <a:pos x="T44" y="T45"/>
                        </a:cxn>
                        <a:cxn ang="T81">
                          <a:pos x="T46" y="T47"/>
                        </a:cxn>
                        <a:cxn ang="T82">
                          <a:pos x="T48" y="T49"/>
                        </a:cxn>
                        <a:cxn ang="T83">
                          <a:pos x="T50" y="T51"/>
                        </a:cxn>
                        <a:cxn ang="T84">
                          <a:pos x="T52" y="T53"/>
                        </a:cxn>
                        <a:cxn ang="T85">
                          <a:pos x="T54" y="T55"/>
                        </a:cxn>
                        <a:cxn ang="T86">
                          <a:pos x="T56" y="T57"/>
                        </a:cxn>
                      </a:cxnLst>
                      <a:rect l="T87" t="T88" r="T89" b="T90"/>
                      <a:pathLst>
                        <a:path w="500" h="445">
                          <a:moveTo>
                            <a:pt x="10" y="249"/>
                          </a:moveTo>
                          <a:cubicBezTo>
                            <a:pt x="5" y="242"/>
                            <a:pt x="3" y="236"/>
                            <a:pt x="0" y="228"/>
                          </a:cubicBezTo>
                          <a:cubicBezTo>
                            <a:pt x="4" y="194"/>
                            <a:pt x="1" y="162"/>
                            <a:pt x="24" y="136"/>
                          </a:cubicBezTo>
                          <a:cubicBezTo>
                            <a:pt x="25" y="134"/>
                            <a:pt x="26" y="131"/>
                            <a:pt x="27" y="129"/>
                          </a:cubicBezTo>
                          <a:cubicBezTo>
                            <a:pt x="28" y="123"/>
                            <a:pt x="27" y="117"/>
                            <a:pt x="29" y="112"/>
                          </a:cubicBezTo>
                          <a:cubicBezTo>
                            <a:pt x="31" y="104"/>
                            <a:pt x="63" y="77"/>
                            <a:pt x="70" y="67"/>
                          </a:cubicBezTo>
                          <a:cubicBezTo>
                            <a:pt x="74" y="53"/>
                            <a:pt x="89" y="50"/>
                            <a:pt x="101" y="45"/>
                          </a:cubicBezTo>
                          <a:cubicBezTo>
                            <a:pt x="106" y="28"/>
                            <a:pt x="120" y="30"/>
                            <a:pt x="135" y="26"/>
                          </a:cubicBezTo>
                          <a:cubicBezTo>
                            <a:pt x="150" y="15"/>
                            <a:pt x="160" y="7"/>
                            <a:pt x="178" y="2"/>
                          </a:cubicBezTo>
                          <a:cubicBezTo>
                            <a:pt x="408" y="4"/>
                            <a:pt x="304" y="0"/>
                            <a:pt x="399" y="16"/>
                          </a:cubicBezTo>
                          <a:cubicBezTo>
                            <a:pt x="414" y="27"/>
                            <a:pt x="415" y="44"/>
                            <a:pt x="425" y="57"/>
                          </a:cubicBezTo>
                          <a:cubicBezTo>
                            <a:pt x="430" y="63"/>
                            <a:pt x="440" y="65"/>
                            <a:pt x="447" y="67"/>
                          </a:cubicBezTo>
                          <a:cubicBezTo>
                            <a:pt x="452" y="76"/>
                            <a:pt x="458" y="75"/>
                            <a:pt x="466" y="81"/>
                          </a:cubicBezTo>
                          <a:cubicBezTo>
                            <a:pt x="470" y="97"/>
                            <a:pt x="473" y="110"/>
                            <a:pt x="485" y="122"/>
                          </a:cubicBezTo>
                          <a:cubicBezTo>
                            <a:pt x="499" y="169"/>
                            <a:pt x="500" y="225"/>
                            <a:pt x="480" y="271"/>
                          </a:cubicBezTo>
                          <a:cubicBezTo>
                            <a:pt x="478" y="286"/>
                            <a:pt x="479" y="290"/>
                            <a:pt x="466" y="297"/>
                          </a:cubicBezTo>
                          <a:cubicBezTo>
                            <a:pt x="459" y="307"/>
                            <a:pt x="453" y="321"/>
                            <a:pt x="447" y="333"/>
                          </a:cubicBezTo>
                          <a:cubicBezTo>
                            <a:pt x="445" y="338"/>
                            <a:pt x="446" y="344"/>
                            <a:pt x="442" y="348"/>
                          </a:cubicBezTo>
                          <a:cubicBezTo>
                            <a:pt x="438" y="352"/>
                            <a:pt x="427" y="357"/>
                            <a:pt x="427" y="357"/>
                          </a:cubicBezTo>
                          <a:cubicBezTo>
                            <a:pt x="419" y="370"/>
                            <a:pt x="425" y="362"/>
                            <a:pt x="408" y="379"/>
                          </a:cubicBezTo>
                          <a:cubicBezTo>
                            <a:pt x="406" y="381"/>
                            <a:pt x="401" y="386"/>
                            <a:pt x="401" y="386"/>
                          </a:cubicBezTo>
                          <a:cubicBezTo>
                            <a:pt x="397" y="400"/>
                            <a:pt x="389" y="401"/>
                            <a:pt x="379" y="410"/>
                          </a:cubicBezTo>
                          <a:cubicBezTo>
                            <a:pt x="348" y="437"/>
                            <a:pt x="369" y="428"/>
                            <a:pt x="307" y="432"/>
                          </a:cubicBezTo>
                          <a:cubicBezTo>
                            <a:pt x="261" y="445"/>
                            <a:pt x="209" y="443"/>
                            <a:pt x="163" y="429"/>
                          </a:cubicBezTo>
                          <a:cubicBezTo>
                            <a:pt x="156" y="424"/>
                            <a:pt x="149" y="423"/>
                            <a:pt x="142" y="417"/>
                          </a:cubicBezTo>
                          <a:cubicBezTo>
                            <a:pt x="125" y="403"/>
                            <a:pt x="112" y="389"/>
                            <a:pt x="91" y="384"/>
                          </a:cubicBezTo>
                          <a:cubicBezTo>
                            <a:pt x="86" y="374"/>
                            <a:pt x="79" y="373"/>
                            <a:pt x="72" y="364"/>
                          </a:cubicBezTo>
                          <a:cubicBezTo>
                            <a:pt x="56" y="343"/>
                            <a:pt x="49" y="320"/>
                            <a:pt x="27" y="304"/>
                          </a:cubicBezTo>
                          <a:cubicBezTo>
                            <a:pt x="18" y="282"/>
                            <a:pt x="10" y="275"/>
                            <a:pt x="10" y="249"/>
                          </a:cubicBezTo>
                          <a:close/>
                        </a:path>
                      </a:pathLst>
                    </a:custGeom>
                    <a:solidFill>
                      <a:srgbClr val="BFBFBF"/>
                    </a:solidFill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 dirty="0"/>
                    </a:p>
                  </p:txBody>
                </p:sp>
              </p:grpSp>
              <p:sp>
                <p:nvSpPr>
                  <p:cNvPr id="93" name="5-Point Star 92"/>
                  <p:cNvSpPr/>
                  <p:nvPr/>
                </p:nvSpPr>
                <p:spPr>
                  <a:xfrm>
                    <a:off x="3436301" y="3364979"/>
                    <a:ext cx="201217" cy="201217"/>
                  </a:xfrm>
                  <a:prstGeom prst="star5">
                    <a:avLst/>
                  </a:prstGeom>
                  <a:solidFill>
                    <a:srgbClr val="FF00FF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30" name="Group 621"/>
                <p:cNvGrpSpPr/>
                <p:nvPr/>
              </p:nvGrpSpPr>
              <p:grpSpPr>
                <a:xfrm>
                  <a:off x="3363046" y="2173312"/>
                  <a:ext cx="987288" cy="903975"/>
                  <a:chOff x="3171214" y="2912992"/>
                  <a:chExt cx="987288" cy="903975"/>
                </a:xfrm>
              </p:grpSpPr>
              <p:grpSp>
                <p:nvGrpSpPr>
                  <p:cNvPr id="88" name="Group 193"/>
                  <p:cNvGrpSpPr>
                    <a:grpSpLocks/>
                  </p:cNvGrpSpPr>
                  <p:nvPr/>
                </p:nvGrpSpPr>
                <p:grpSpPr bwMode="auto">
                  <a:xfrm>
                    <a:off x="3171214" y="2912992"/>
                    <a:ext cx="987288" cy="903975"/>
                    <a:chOff x="311" y="500"/>
                    <a:chExt cx="474" cy="434"/>
                  </a:xfrm>
                  <a:effectLst>
                    <a:outerShdw blurRad="63500" sx="102000" sy="102000" algn="ctr" rotWithShape="0">
                      <a:prstClr val="black">
                        <a:alpha val="40000"/>
                      </a:prstClr>
                    </a:outerShdw>
                  </a:effectLst>
                </p:grpSpPr>
                <p:sp>
                  <p:nvSpPr>
                    <p:cNvPr id="90" name="Freeform 186"/>
                    <p:cNvSpPr>
                      <a:spLocks/>
                    </p:cNvSpPr>
                    <p:nvPr/>
                  </p:nvSpPr>
                  <p:spPr bwMode="auto">
                    <a:xfrm>
                      <a:off x="311" y="500"/>
                      <a:ext cx="474" cy="434"/>
                    </a:xfrm>
                    <a:custGeom>
                      <a:avLst/>
                      <a:gdLst>
                        <a:gd name="T0" fmla="*/ 94 w 1363"/>
                        <a:gd name="T1" fmla="*/ 401 h 1220"/>
                        <a:gd name="T2" fmla="*/ 74 w 1363"/>
                        <a:gd name="T3" fmla="*/ 384 h 1220"/>
                        <a:gd name="T4" fmla="*/ 61 w 1363"/>
                        <a:gd name="T5" fmla="*/ 371 h 1220"/>
                        <a:gd name="T6" fmla="*/ 50 w 1363"/>
                        <a:gd name="T7" fmla="*/ 355 h 1220"/>
                        <a:gd name="T8" fmla="*/ 45 w 1363"/>
                        <a:gd name="T9" fmla="*/ 345 h 1220"/>
                        <a:gd name="T10" fmla="*/ 35 w 1363"/>
                        <a:gd name="T11" fmla="*/ 334 h 1220"/>
                        <a:gd name="T12" fmla="*/ 30 w 1363"/>
                        <a:gd name="T13" fmla="*/ 323 h 1220"/>
                        <a:gd name="T14" fmla="*/ 19 w 1363"/>
                        <a:gd name="T15" fmla="*/ 302 h 1220"/>
                        <a:gd name="T16" fmla="*/ 14 w 1363"/>
                        <a:gd name="T17" fmla="*/ 277 h 1220"/>
                        <a:gd name="T18" fmla="*/ 8 w 1363"/>
                        <a:gd name="T19" fmla="*/ 256 h 1220"/>
                        <a:gd name="T20" fmla="*/ 16 w 1363"/>
                        <a:gd name="T21" fmla="*/ 166 h 1220"/>
                        <a:gd name="T22" fmla="*/ 21 w 1363"/>
                        <a:gd name="T23" fmla="*/ 157 h 1220"/>
                        <a:gd name="T24" fmla="*/ 31 w 1363"/>
                        <a:gd name="T25" fmla="*/ 123 h 1220"/>
                        <a:gd name="T26" fmla="*/ 38 w 1363"/>
                        <a:gd name="T27" fmla="*/ 110 h 1220"/>
                        <a:gd name="T28" fmla="*/ 41 w 1363"/>
                        <a:gd name="T29" fmla="*/ 95 h 1220"/>
                        <a:gd name="T30" fmla="*/ 53 w 1363"/>
                        <a:gd name="T31" fmla="*/ 82 h 1220"/>
                        <a:gd name="T32" fmla="*/ 64 w 1363"/>
                        <a:gd name="T33" fmla="*/ 72 h 1220"/>
                        <a:gd name="T34" fmla="*/ 67 w 1363"/>
                        <a:gd name="T35" fmla="*/ 70 h 1220"/>
                        <a:gd name="T36" fmla="*/ 69 w 1363"/>
                        <a:gd name="T37" fmla="*/ 66 h 1220"/>
                        <a:gd name="T38" fmla="*/ 78 w 1363"/>
                        <a:gd name="T39" fmla="*/ 60 h 1220"/>
                        <a:gd name="T40" fmla="*/ 89 w 1363"/>
                        <a:gd name="T41" fmla="*/ 51 h 1220"/>
                        <a:gd name="T42" fmla="*/ 98 w 1363"/>
                        <a:gd name="T43" fmla="*/ 44 h 1220"/>
                        <a:gd name="T44" fmla="*/ 118 w 1363"/>
                        <a:gd name="T45" fmla="*/ 30 h 1220"/>
                        <a:gd name="T46" fmla="*/ 140 w 1363"/>
                        <a:gd name="T47" fmla="*/ 18 h 1220"/>
                        <a:gd name="T48" fmla="*/ 214 w 1363"/>
                        <a:gd name="T49" fmla="*/ 5 h 1220"/>
                        <a:gd name="T50" fmla="*/ 317 w 1363"/>
                        <a:gd name="T51" fmla="*/ 7 h 1220"/>
                        <a:gd name="T52" fmla="*/ 366 w 1363"/>
                        <a:gd name="T53" fmla="*/ 11 h 1220"/>
                        <a:gd name="T54" fmla="*/ 378 w 1363"/>
                        <a:gd name="T55" fmla="*/ 15 h 1220"/>
                        <a:gd name="T56" fmla="*/ 389 w 1363"/>
                        <a:gd name="T57" fmla="*/ 21 h 1220"/>
                        <a:gd name="T58" fmla="*/ 398 w 1363"/>
                        <a:gd name="T59" fmla="*/ 24 h 1220"/>
                        <a:gd name="T60" fmla="*/ 411 w 1363"/>
                        <a:gd name="T61" fmla="*/ 32 h 1220"/>
                        <a:gd name="T62" fmla="*/ 417 w 1363"/>
                        <a:gd name="T63" fmla="*/ 41 h 1220"/>
                        <a:gd name="T64" fmla="*/ 440 w 1363"/>
                        <a:gd name="T65" fmla="*/ 49 h 1220"/>
                        <a:gd name="T66" fmla="*/ 446 w 1363"/>
                        <a:gd name="T67" fmla="*/ 65 h 1220"/>
                        <a:gd name="T68" fmla="*/ 458 w 1363"/>
                        <a:gd name="T69" fmla="*/ 73 h 1220"/>
                        <a:gd name="T70" fmla="*/ 466 w 1363"/>
                        <a:gd name="T71" fmla="*/ 128 h 1220"/>
                        <a:gd name="T72" fmla="*/ 469 w 1363"/>
                        <a:gd name="T73" fmla="*/ 162 h 1220"/>
                        <a:gd name="T74" fmla="*/ 473 w 1363"/>
                        <a:gd name="T75" fmla="*/ 185 h 1220"/>
                        <a:gd name="T76" fmla="*/ 468 w 1363"/>
                        <a:gd name="T77" fmla="*/ 210 h 1220"/>
                        <a:gd name="T78" fmla="*/ 467 w 1363"/>
                        <a:gd name="T79" fmla="*/ 252 h 1220"/>
                        <a:gd name="T80" fmla="*/ 457 w 1363"/>
                        <a:gd name="T81" fmla="*/ 297 h 1220"/>
                        <a:gd name="T82" fmla="*/ 444 w 1363"/>
                        <a:gd name="T83" fmla="*/ 314 h 1220"/>
                        <a:gd name="T84" fmla="*/ 436 w 1363"/>
                        <a:gd name="T85" fmla="*/ 339 h 1220"/>
                        <a:gd name="T86" fmla="*/ 431 w 1363"/>
                        <a:gd name="T87" fmla="*/ 349 h 1220"/>
                        <a:gd name="T88" fmla="*/ 403 w 1363"/>
                        <a:gd name="T89" fmla="*/ 385 h 1220"/>
                        <a:gd name="T90" fmla="*/ 391 w 1363"/>
                        <a:gd name="T91" fmla="*/ 397 h 1220"/>
                        <a:gd name="T92" fmla="*/ 369 w 1363"/>
                        <a:gd name="T93" fmla="*/ 411 h 1220"/>
                        <a:gd name="T94" fmla="*/ 328 w 1363"/>
                        <a:gd name="T95" fmla="*/ 424 h 1220"/>
                        <a:gd name="T96" fmla="*/ 320 w 1363"/>
                        <a:gd name="T97" fmla="*/ 425 h 1220"/>
                        <a:gd name="T98" fmla="*/ 314 w 1363"/>
                        <a:gd name="T99" fmla="*/ 429 h 1220"/>
                        <a:gd name="T100" fmla="*/ 281 w 1363"/>
                        <a:gd name="T101" fmla="*/ 430 h 1220"/>
                        <a:gd name="T102" fmla="*/ 263 w 1363"/>
                        <a:gd name="T103" fmla="*/ 434 h 1220"/>
                        <a:gd name="T104" fmla="*/ 164 w 1363"/>
                        <a:gd name="T105" fmla="*/ 433 h 1220"/>
                        <a:gd name="T106" fmla="*/ 111 w 1363"/>
                        <a:gd name="T107" fmla="*/ 412 h 1220"/>
                        <a:gd name="T108" fmla="*/ 94 w 1363"/>
                        <a:gd name="T109" fmla="*/ 403 h 1220"/>
                        <a:gd name="T110" fmla="*/ 94 w 1363"/>
                        <a:gd name="T111" fmla="*/ 401 h 1220"/>
                        <a:gd name="T112" fmla="*/ 0 60000 65536"/>
                        <a:gd name="T113" fmla="*/ 0 60000 65536"/>
                        <a:gd name="T114" fmla="*/ 0 60000 65536"/>
                        <a:gd name="T115" fmla="*/ 0 60000 65536"/>
                        <a:gd name="T116" fmla="*/ 0 60000 65536"/>
                        <a:gd name="T117" fmla="*/ 0 60000 65536"/>
                        <a:gd name="T118" fmla="*/ 0 60000 65536"/>
                        <a:gd name="T119" fmla="*/ 0 60000 65536"/>
                        <a:gd name="T120" fmla="*/ 0 60000 65536"/>
                        <a:gd name="T121" fmla="*/ 0 60000 65536"/>
                        <a:gd name="T122" fmla="*/ 0 60000 65536"/>
                        <a:gd name="T123" fmla="*/ 0 60000 65536"/>
                        <a:gd name="T124" fmla="*/ 0 60000 65536"/>
                        <a:gd name="T125" fmla="*/ 0 60000 65536"/>
                        <a:gd name="T126" fmla="*/ 0 60000 65536"/>
                        <a:gd name="T127" fmla="*/ 0 60000 65536"/>
                        <a:gd name="T128" fmla="*/ 0 60000 65536"/>
                        <a:gd name="T129" fmla="*/ 0 60000 65536"/>
                        <a:gd name="T130" fmla="*/ 0 60000 65536"/>
                        <a:gd name="T131" fmla="*/ 0 60000 65536"/>
                        <a:gd name="T132" fmla="*/ 0 60000 65536"/>
                        <a:gd name="T133" fmla="*/ 0 60000 65536"/>
                        <a:gd name="T134" fmla="*/ 0 60000 65536"/>
                        <a:gd name="T135" fmla="*/ 0 60000 65536"/>
                        <a:gd name="T136" fmla="*/ 0 60000 65536"/>
                        <a:gd name="T137" fmla="*/ 0 60000 65536"/>
                        <a:gd name="T138" fmla="*/ 0 60000 65536"/>
                        <a:gd name="T139" fmla="*/ 0 60000 65536"/>
                        <a:gd name="T140" fmla="*/ 0 60000 65536"/>
                        <a:gd name="T141" fmla="*/ 0 60000 65536"/>
                        <a:gd name="T142" fmla="*/ 0 60000 65536"/>
                        <a:gd name="T143" fmla="*/ 0 60000 65536"/>
                        <a:gd name="T144" fmla="*/ 0 60000 65536"/>
                        <a:gd name="T145" fmla="*/ 0 60000 65536"/>
                        <a:gd name="T146" fmla="*/ 0 60000 65536"/>
                        <a:gd name="T147" fmla="*/ 0 60000 65536"/>
                        <a:gd name="T148" fmla="*/ 0 60000 65536"/>
                        <a:gd name="T149" fmla="*/ 0 60000 65536"/>
                        <a:gd name="T150" fmla="*/ 0 60000 65536"/>
                        <a:gd name="T151" fmla="*/ 0 60000 65536"/>
                        <a:gd name="T152" fmla="*/ 0 60000 65536"/>
                        <a:gd name="T153" fmla="*/ 0 60000 65536"/>
                        <a:gd name="T154" fmla="*/ 0 60000 65536"/>
                        <a:gd name="T155" fmla="*/ 0 60000 65536"/>
                        <a:gd name="T156" fmla="*/ 0 60000 65536"/>
                        <a:gd name="T157" fmla="*/ 0 60000 65536"/>
                        <a:gd name="T158" fmla="*/ 0 60000 65536"/>
                        <a:gd name="T159" fmla="*/ 0 60000 65536"/>
                        <a:gd name="T160" fmla="*/ 0 60000 65536"/>
                        <a:gd name="T161" fmla="*/ 0 60000 65536"/>
                        <a:gd name="T162" fmla="*/ 0 60000 65536"/>
                        <a:gd name="T163" fmla="*/ 0 60000 65536"/>
                        <a:gd name="T164" fmla="*/ 0 60000 65536"/>
                        <a:gd name="T165" fmla="*/ 0 60000 65536"/>
                        <a:gd name="T166" fmla="*/ 0 60000 65536"/>
                        <a:gd name="T167" fmla="*/ 0 60000 65536"/>
                        <a:gd name="T168" fmla="*/ 0 w 1363"/>
                        <a:gd name="T169" fmla="*/ 0 h 1220"/>
                        <a:gd name="T170" fmla="*/ 1363 w 1363"/>
                        <a:gd name="T171" fmla="*/ 1220 h 1220"/>
                      </a:gdLst>
                      <a:ahLst/>
                      <a:cxnLst>
                        <a:cxn ang="T112">
                          <a:pos x="T0" y="T1"/>
                        </a:cxn>
                        <a:cxn ang="T113">
                          <a:pos x="T2" y="T3"/>
                        </a:cxn>
                        <a:cxn ang="T114">
                          <a:pos x="T4" y="T5"/>
                        </a:cxn>
                        <a:cxn ang="T115">
                          <a:pos x="T6" y="T7"/>
                        </a:cxn>
                        <a:cxn ang="T116">
                          <a:pos x="T8" y="T9"/>
                        </a:cxn>
                        <a:cxn ang="T117">
                          <a:pos x="T10" y="T11"/>
                        </a:cxn>
                        <a:cxn ang="T118">
                          <a:pos x="T12" y="T13"/>
                        </a:cxn>
                        <a:cxn ang="T119">
                          <a:pos x="T14" y="T15"/>
                        </a:cxn>
                        <a:cxn ang="T120">
                          <a:pos x="T16" y="T17"/>
                        </a:cxn>
                        <a:cxn ang="T121">
                          <a:pos x="T18" y="T19"/>
                        </a:cxn>
                        <a:cxn ang="T122">
                          <a:pos x="T20" y="T21"/>
                        </a:cxn>
                        <a:cxn ang="T123">
                          <a:pos x="T22" y="T23"/>
                        </a:cxn>
                        <a:cxn ang="T124">
                          <a:pos x="T24" y="T25"/>
                        </a:cxn>
                        <a:cxn ang="T125">
                          <a:pos x="T26" y="T27"/>
                        </a:cxn>
                        <a:cxn ang="T126">
                          <a:pos x="T28" y="T29"/>
                        </a:cxn>
                        <a:cxn ang="T127">
                          <a:pos x="T30" y="T31"/>
                        </a:cxn>
                        <a:cxn ang="T128">
                          <a:pos x="T32" y="T33"/>
                        </a:cxn>
                        <a:cxn ang="T129">
                          <a:pos x="T34" y="T35"/>
                        </a:cxn>
                        <a:cxn ang="T130">
                          <a:pos x="T36" y="T37"/>
                        </a:cxn>
                        <a:cxn ang="T131">
                          <a:pos x="T38" y="T39"/>
                        </a:cxn>
                        <a:cxn ang="T132">
                          <a:pos x="T40" y="T41"/>
                        </a:cxn>
                        <a:cxn ang="T133">
                          <a:pos x="T42" y="T43"/>
                        </a:cxn>
                        <a:cxn ang="T134">
                          <a:pos x="T44" y="T45"/>
                        </a:cxn>
                        <a:cxn ang="T135">
                          <a:pos x="T46" y="T47"/>
                        </a:cxn>
                        <a:cxn ang="T136">
                          <a:pos x="T48" y="T49"/>
                        </a:cxn>
                        <a:cxn ang="T137">
                          <a:pos x="T50" y="T51"/>
                        </a:cxn>
                        <a:cxn ang="T138">
                          <a:pos x="T52" y="T53"/>
                        </a:cxn>
                        <a:cxn ang="T139">
                          <a:pos x="T54" y="T55"/>
                        </a:cxn>
                        <a:cxn ang="T140">
                          <a:pos x="T56" y="T57"/>
                        </a:cxn>
                        <a:cxn ang="T141">
                          <a:pos x="T58" y="T59"/>
                        </a:cxn>
                        <a:cxn ang="T142">
                          <a:pos x="T60" y="T61"/>
                        </a:cxn>
                        <a:cxn ang="T143">
                          <a:pos x="T62" y="T63"/>
                        </a:cxn>
                        <a:cxn ang="T144">
                          <a:pos x="T64" y="T65"/>
                        </a:cxn>
                        <a:cxn ang="T145">
                          <a:pos x="T66" y="T67"/>
                        </a:cxn>
                        <a:cxn ang="T146">
                          <a:pos x="T68" y="T69"/>
                        </a:cxn>
                        <a:cxn ang="T147">
                          <a:pos x="T70" y="T71"/>
                        </a:cxn>
                        <a:cxn ang="T148">
                          <a:pos x="T72" y="T73"/>
                        </a:cxn>
                        <a:cxn ang="T149">
                          <a:pos x="T74" y="T75"/>
                        </a:cxn>
                        <a:cxn ang="T150">
                          <a:pos x="T76" y="T77"/>
                        </a:cxn>
                        <a:cxn ang="T151">
                          <a:pos x="T78" y="T79"/>
                        </a:cxn>
                        <a:cxn ang="T152">
                          <a:pos x="T80" y="T81"/>
                        </a:cxn>
                        <a:cxn ang="T153">
                          <a:pos x="T82" y="T83"/>
                        </a:cxn>
                        <a:cxn ang="T154">
                          <a:pos x="T84" y="T85"/>
                        </a:cxn>
                        <a:cxn ang="T155">
                          <a:pos x="T86" y="T87"/>
                        </a:cxn>
                        <a:cxn ang="T156">
                          <a:pos x="T88" y="T89"/>
                        </a:cxn>
                        <a:cxn ang="T157">
                          <a:pos x="T90" y="T91"/>
                        </a:cxn>
                        <a:cxn ang="T158">
                          <a:pos x="T92" y="T93"/>
                        </a:cxn>
                        <a:cxn ang="T159">
                          <a:pos x="T94" y="T95"/>
                        </a:cxn>
                        <a:cxn ang="T160">
                          <a:pos x="T96" y="T97"/>
                        </a:cxn>
                        <a:cxn ang="T161">
                          <a:pos x="T98" y="T99"/>
                        </a:cxn>
                        <a:cxn ang="T162">
                          <a:pos x="T100" y="T101"/>
                        </a:cxn>
                        <a:cxn ang="T163">
                          <a:pos x="T102" y="T103"/>
                        </a:cxn>
                        <a:cxn ang="T164">
                          <a:pos x="T104" y="T105"/>
                        </a:cxn>
                        <a:cxn ang="T165">
                          <a:pos x="T106" y="T107"/>
                        </a:cxn>
                        <a:cxn ang="T166">
                          <a:pos x="T108" y="T109"/>
                        </a:cxn>
                        <a:cxn ang="T167">
                          <a:pos x="T110" y="T111"/>
                        </a:cxn>
                      </a:cxnLst>
                      <a:rect l="T168" t="T169" r="T170" b="T171"/>
                      <a:pathLst>
                        <a:path w="1363" h="1220">
                          <a:moveTo>
                            <a:pt x="269" y="1127"/>
                          </a:moveTo>
                          <a:cubicBezTo>
                            <a:pt x="252" y="1110"/>
                            <a:pt x="231" y="1096"/>
                            <a:pt x="214" y="1079"/>
                          </a:cubicBezTo>
                          <a:cubicBezTo>
                            <a:pt x="201" y="1066"/>
                            <a:pt x="192" y="1055"/>
                            <a:pt x="176" y="1044"/>
                          </a:cubicBezTo>
                          <a:cubicBezTo>
                            <a:pt x="166" y="1030"/>
                            <a:pt x="158" y="1008"/>
                            <a:pt x="144" y="999"/>
                          </a:cubicBezTo>
                          <a:cubicBezTo>
                            <a:pt x="140" y="986"/>
                            <a:pt x="137" y="980"/>
                            <a:pt x="128" y="970"/>
                          </a:cubicBezTo>
                          <a:cubicBezTo>
                            <a:pt x="124" y="955"/>
                            <a:pt x="112" y="950"/>
                            <a:pt x="102" y="938"/>
                          </a:cubicBezTo>
                          <a:cubicBezTo>
                            <a:pt x="95" y="929"/>
                            <a:pt x="93" y="918"/>
                            <a:pt x="86" y="909"/>
                          </a:cubicBezTo>
                          <a:cubicBezTo>
                            <a:pt x="79" y="887"/>
                            <a:pt x="61" y="871"/>
                            <a:pt x="54" y="848"/>
                          </a:cubicBezTo>
                          <a:cubicBezTo>
                            <a:pt x="53" y="825"/>
                            <a:pt x="60" y="795"/>
                            <a:pt x="41" y="778"/>
                          </a:cubicBezTo>
                          <a:cubicBezTo>
                            <a:pt x="35" y="759"/>
                            <a:pt x="28" y="739"/>
                            <a:pt x="22" y="720"/>
                          </a:cubicBezTo>
                          <a:cubicBezTo>
                            <a:pt x="23" y="680"/>
                            <a:pt x="0" y="525"/>
                            <a:pt x="45" y="468"/>
                          </a:cubicBezTo>
                          <a:cubicBezTo>
                            <a:pt x="48" y="454"/>
                            <a:pt x="51" y="451"/>
                            <a:pt x="61" y="442"/>
                          </a:cubicBezTo>
                          <a:cubicBezTo>
                            <a:pt x="66" y="418"/>
                            <a:pt x="59" y="356"/>
                            <a:pt x="89" y="346"/>
                          </a:cubicBezTo>
                          <a:cubicBezTo>
                            <a:pt x="98" y="333"/>
                            <a:pt x="98" y="318"/>
                            <a:pt x="109" y="308"/>
                          </a:cubicBezTo>
                          <a:cubicBezTo>
                            <a:pt x="113" y="294"/>
                            <a:pt x="113" y="279"/>
                            <a:pt x="118" y="266"/>
                          </a:cubicBezTo>
                          <a:cubicBezTo>
                            <a:pt x="121" y="259"/>
                            <a:pt x="146" y="236"/>
                            <a:pt x="153" y="231"/>
                          </a:cubicBezTo>
                          <a:cubicBezTo>
                            <a:pt x="159" y="215"/>
                            <a:pt x="173" y="212"/>
                            <a:pt x="185" y="202"/>
                          </a:cubicBezTo>
                          <a:cubicBezTo>
                            <a:pt x="187" y="200"/>
                            <a:pt x="190" y="198"/>
                            <a:pt x="192" y="196"/>
                          </a:cubicBezTo>
                          <a:cubicBezTo>
                            <a:pt x="194" y="193"/>
                            <a:pt x="195" y="189"/>
                            <a:pt x="198" y="186"/>
                          </a:cubicBezTo>
                          <a:cubicBezTo>
                            <a:pt x="206" y="178"/>
                            <a:pt x="217" y="179"/>
                            <a:pt x="224" y="170"/>
                          </a:cubicBezTo>
                          <a:cubicBezTo>
                            <a:pt x="234" y="157"/>
                            <a:pt x="240" y="150"/>
                            <a:pt x="256" y="144"/>
                          </a:cubicBezTo>
                          <a:cubicBezTo>
                            <a:pt x="263" y="133"/>
                            <a:pt x="269" y="129"/>
                            <a:pt x="281" y="125"/>
                          </a:cubicBezTo>
                          <a:cubicBezTo>
                            <a:pt x="299" y="109"/>
                            <a:pt x="315" y="91"/>
                            <a:pt x="339" y="84"/>
                          </a:cubicBezTo>
                          <a:cubicBezTo>
                            <a:pt x="357" y="63"/>
                            <a:pt x="376" y="57"/>
                            <a:pt x="403" y="52"/>
                          </a:cubicBezTo>
                          <a:cubicBezTo>
                            <a:pt x="448" y="0"/>
                            <a:pt x="559" y="15"/>
                            <a:pt x="614" y="13"/>
                          </a:cubicBezTo>
                          <a:cubicBezTo>
                            <a:pt x="713" y="2"/>
                            <a:pt x="813" y="15"/>
                            <a:pt x="912" y="20"/>
                          </a:cubicBezTo>
                          <a:cubicBezTo>
                            <a:pt x="955" y="34"/>
                            <a:pt x="1013" y="31"/>
                            <a:pt x="1053" y="32"/>
                          </a:cubicBezTo>
                          <a:cubicBezTo>
                            <a:pt x="1064" y="37"/>
                            <a:pt x="1076" y="38"/>
                            <a:pt x="1088" y="42"/>
                          </a:cubicBezTo>
                          <a:cubicBezTo>
                            <a:pt x="1098" y="49"/>
                            <a:pt x="1108" y="54"/>
                            <a:pt x="1120" y="58"/>
                          </a:cubicBezTo>
                          <a:cubicBezTo>
                            <a:pt x="1144" y="74"/>
                            <a:pt x="1110" y="53"/>
                            <a:pt x="1145" y="68"/>
                          </a:cubicBezTo>
                          <a:cubicBezTo>
                            <a:pt x="1158" y="74"/>
                            <a:pt x="1167" y="86"/>
                            <a:pt x="1181" y="90"/>
                          </a:cubicBezTo>
                          <a:cubicBezTo>
                            <a:pt x="1193" y="98"/>
                            <a:pt x="1190" y="106"/>
                            <a:pt x="1200" y="116"/>
                          </a:cubicBezTo>
                          <a:cubicBezTo>
                            <a:pt x="1214" y="130"/>
                            <a:pt x="1246" y="133"/>
                            <a:pt x="1264" y="138"/>
                          </a:cubicBezTo>
                          <a:cubicBezTo>
                            <a:pt x="1274" y="155"/>
                            <a:pt x="1262" y="177"/>
                            <a:pt x="1283" y="183"/>
                          </a:cubicBezTo>
                          <a:cubicBezTo>
                            <a:pt x="1291" y="195"/>
                            <a:pt x="1304" y="200"/>
                            <a:pt x="1318" y="205"/>
                          </a:cubicBezTo>
                          <a:cubicBezTo>
                            <a:pt x="1319" y="236"/>
                            <a:pt x="1313" y="331"/>
                            <a:pt x="1341" y="359"/>
                          </a:cubicBezTo>
                          <a:cubicBezTo>
                            <a:pt x="1351" y="390"/>
                            <a:pt x="1341" y="424"/>
                            <a:pt x="1350" y="455"/>
                          </a:cubicBezTo>
                          <a:cubicBezTo>
                            <a:pt x="1353" y="476"/>
                            <a:pt x="1356" y="498"/>
                            <a:pt x="1360" y="519"/>
                          </a:cubicBezTo>
                          <a:cubicBezTo>
                            <a:pt x="1358" y="555"/>
                            <a:pt x="1363" y="565"/>
                            <a:pt x="1347" y="589"/>
                          </a:cubicBezTo>
                          <a:cubicBezTo>
                            <a:pt x="1344" y="635"/>
                            <a:pt x="1342" y="661"/>
                            <a:pt x="1344" y="708"/>
                          </a:cubicBezTo>
                          <a:cubicBezTo>
                            <a:pt x="1342" y="761"/>
                            <a:pt x="1358" y="806"/>
                            <a:pt x="1315" y="836"/>
                          </a:cubicBezTo>
                          <a:cubicBezTo>
                            <a:pt x="1304" y="853"/>
                            <a:pt x="1290" y="869"/>
                            <a:pt x="1277" y="884"/>
                          </a:cubicBezTo>
                          <a:cubicBezTo>
                            <a:pt x="1273" y="908"/>
                            <a:pt x="1268" y="934"/>
                            <a:pt x="1254" y="954"/>
                          </a:cubicBezTo>
                          <a:cubicBezTo>
                            <a:pt x="1251" y="965"/>
                            <a:pt x="1246" y="972"/>
                            <a:pt x="1238" y="980"/>
                          </a:cubicBezTo>
                          <a:cubicBezTo>
                            <a:pt x="1225" y="1020"/>
                            <a:pt x="1189" y="1055"/>
                            <a:pt x="1158" y="1082"/>
                          </a:cubicBezTo>
                          <a:cubicBezTo>
                            <a:pt x="1150" y="1107"/>
                            <a:pt x="1147" y="1106"/>
                            <a:pt x="1123" y="1117"/>
                          </a:cubicBezTo>
                          <a:cubicBezTo>
                            <a:pt x="1108" y="1134"/>
                            <a:pt x="1083" y="1148"/>
                            <a:pt x="1062" y="1156"/>
                          </a:cubicBezTo>
                          <a:cubicBezTo>
                            <a:pt x="1036" y="1196"/>
                            <a:pt x="987" y="1189"/>
                            <a:pt x="944" y="1191"/>
                          </a:cubicBezTo>
                          <a:cubicBezTo>
                            <a:pt x="936" y="1192"/>
                            <a:pt x="928" y="1191"/>
                            <a:pt x="921" y="1194"/>
                          </a:cubicBezTo>
                          <a:cubicBezTo>
                            <a:pt x="914" y="1197"/>
                            <a:pt x="910" y="1207"/>
                            <a:pt x="902" y="1207"/>
                          </a:cubicBezTo>
                          <a:cubicBezTo>
                            <a:pt x="871" y="1208"/>
                            <a:pt x="840" y="1209"/>
                            <a:pt x="809" y="1210"/>
                          </a:cubicBezTo>
                          <a:cubicBezTo>
                            <a:pt x="790" y="1215"/>
                            <a:pt x="776" y="1217"/>
                            <a:pt x="755" y="1220"/>
                          </a:cubicBezTo>
                          <a:cubicBezTo>
                            <a:pt x="661" y="1219"/>
                            <a:pt x="567" y="1219"/>
                            <a:pt x="473" y="1216"/>
                          </a:cubicBezTo>
                          <a:cubicBezTo>
                            <a:pt x="417" y="1214"/>
                            <a:pt x="369" y="1175"/>
                            <a:pt x="320" y="1159"/>
                          </a:cubicBezTo>
                          <a:cubicBezTo>
                            <a:pt x="307" y="1146"/>
                            <a:pt x="277" y="1141"/>
                            <a:pt x="269" y="1133"/>
                          </a:cubicBezTo>
                          <a:cubicBezTo>
                            <a:pt x="268" y="1132"/>
                            <a:pt x="269" y="1129"/>
                            <a:pt x="269" y="1127"/>
                          </a:cubicBezTo>
                          <a:close/>
                        </a:path>
                      </a:pathLst>
                    </a:custGeom>
                    <a:solidFill>
                      <a:srgbClr val="FFC1C1"/>
                    </a:solidFill>
                    <a:ln w="19050">
                      <a:solidFill>
                        <a:srgbClr val="FF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 dirty="0"/>
                    </a:p>
                  </p:txBody>
                </p:sp>
                <p:sp>
                  <p:nvSpPr>
                    <p:cNvPr id="91" name="Freeform 187"/>
                    <p:cNvSpPr>
                      <a:spLocks/>
                    </p:cNvSpPr>
                    <p:nvPr/>
                  </p:nvSpPr>
                  <p:spPr bwMode="auto">
                    <a:xfrm>
                      <a:off x="363" y="603"/>
                      <a:ext cx="382" cy="310"/>
                    </a:xfrm>
                    <a:custGeom>
                      <a:avLst/>
                      <a:gdLst>
                        <a:gd name="T0" fmla="*/ 8 w 500"/>
                        <a:gd name="T1" fmla="*/ 173 h 445"/>
                        <a:gd name="T2" fmla="*/ 0 w 500"/>
                        <a:gd name="T3" fmla="*/ 159 h 445"/>
                        <a:gd name="T4" fmla="*/ 18 w 500"/>
                        <a:gd name="T5" fmla="*/ 95 h 445"/>
                        <a:gd name="T6" fmla="*/ 21 w 500"/>
                        <a:gd name="T7" fmla="*/ 90 h 445"/>
                        <a:gd name="T8" fmla="*/ 22 w 500"/>
                        <a:gd name="T9" fmla="*/ 78 h 445"/>
                        <a:gd name="T10" fmla="*/ 53 w 500"/>
                        <a:gd name="T11" fmla="*/ 47 h 445"/>
                        <a:gd name="T12" fmla="*/ 77 w 500"/>
                        <a:gd name="T13" fmla="*/ 31 h 445"/>
                        <a:gd name="T14" fmla="*/ 103 w 500"/>
                        <a:gd name="T15" fmla="*/ 18 h 445"/>
                        <a:gd name="T16" fmla="*/ 136 w 500"/>
                        <a:gd name="T17" fmla="*/ 1 h 445"/>
                        <a:gd name="T18" fmla="*/ 305 w 500"/>
                        <a:gd name="T19" fmla="*/ 11 h 445"/>
                        <a:gd name="T20" fmla="*/ 325 w 500"/>
                        <a:gd name="T21" fmla="*/ 40 h 445"/>
                        <a:gd name="T22" fmla="*/ 342 w 500"/>
                        <a:gd name="T23" fmla="*/ 47 h 445"/>
                        <a:gd name="T24" fmla="*/ 356 w 500"/>
                        <a:gd name="T25" fmla="*/ 56 h 445"/>
                        <a:gd name="T26" fmla="*/ 371 w 500"/>
                        <a:gd name="T27" fmla="*/ 85 h 445"/>
                        <a:gd name="T28" fmla="*/ 367 w 500"/>
                        <a:gd name="T29" fmla="*/ 189 h 445"/>
                        <a:gd name="T30" fmla="*/ 356 w 500"/>
                        <a:gd name="T31" fmla="*/ 207 h 445"/>
                        <a:gd name="T32" fmla="*/ 342 w 500"/>
                        <a:gd name="T33" fmla="*/ 232 h 445"/>
                        <a:gd name="T34" fmla="*/ 338 w 500"/>
                        <a:gd name="T35" fmla="*/ 242 h 445"/>
                        <a:gd name="T36" fmla="*/ 326 w 500"/>
                        <a:gd name="T37" fmla="*/ 249 h 445"/>
                        <a:gd name="T38" fmla="*/ 312 w 500"/>
                        <a:gd name="T39" fmla="*/ 264 h 445"/>
                        <a:gd name="T40" fmla="*/ 306 w 500"/>
                        <a:gd name="T41" fmla="*/ 269 h 445"/>
                        <a:gd name="T42" fmla="*/ 290 w 500"/>
                        <a:gd name="T43" fmla="*/ 286 h 445"/>
                        <a:gd name="T44" fmla="*/ 235 w 500"/>
                        <a:gd name="T45" fmla="*/ 301 h 445"/>
                        <a:gd name="T46" fmla="*/ 125 w 500"/>
                        <a:gd name="T47" fmla="*/ 299 h 445"/>
                        <a:gd name="T48" fmla="*/ 108 w 500"/>
                        <a:gd name="T49" fmla="*/ 290 h 445"/>
                        <a:gd name="T50" fmla="*/ 70 w 500"/>
                        <a:gd name="T51" fmla="*/ 268 h 445"/>
                        <a:gd name="T52" fmla="*/ 55 w 500"/>
                        <a:gd name="T53" fmla="*/ 254 h 445"/>
                        <a:gd name="T54" fmla="*/ 21 w 500"/>
                        <a:gd name="T55" fmla="*/ 212 h 445"/>
                        <a:gd name="T56" fmla="*/ 8 w 500"/>
                        <a:gd name="T57" fmla="*/ 173 h 445"/>
                        <a:gd name="T58" fmla="*/ 0 60000 65536"/>
                        <a:gd name="T59" fmla="*/ 0 60000 65536"/>
                        <a:gd name="T60" fmla="*/ 0 60000 65536"/>
                        <a:gd name="T61" fmla="*/ 0 60000 65536"/>
                        <a:gd name="T62" fmla="*/ 0 60000 65536"/>
                        <a:gd name="T63" fmla="*/ 0 60000 65536"/>
                        <a:gd name="T64" fmla="*/ 0 60000 65536"/>
                        <a:gd name="T65" fmla="*/ 0 60000 65536"/>
                        <a:gd name="T66" fmla="*/ 0 60000 65536"/>
                        <a:gd name="T67" fmla="*/ 0 60000 65536"/>
                        <a:gd name="T68" fmla="*/ 0 60000 65536"/>
                        <a:gd name="T69" fmla="*/ 0 60000 65536"/>
                        <a:gd name="T70" fmla="*/ 0 60000 65536"/>
                        <a:gd name="T71" fmla="*/ 0 60000 65536"/>
                        <a:gd name="T72" fmla="*/ 0 60000 65536"/>
                        <a:gd name="T73" fmla="*/ 0 60000 65536"/>
                        <a:gd name="T74" fmla="*/ 0 60000 65536"/>
                        <a:gd name="T75" fmla="*/ 0 60000 65536"/>
                        <a:gd name="T76" fmla="*/ 0 60000 65536"/>
                        <a:gd name="T77" fmla="*/ 0 60000 65536"/>
                        <a:gd name="T78" fmla="*/ 0 60000 65536"/>
                        <a:gd name="T79" fmla="*/ 0 60000 65536"/>
                        <a:gd name="T80" fmla="*/ 0 60000 65536"/>
                        <a:gd name="T81" fmla="*/ 0 60000 65536"/>
                        <a:gd name="T82" fmla="*/ 0 60000 65536"/>
                        <a:gd name="T83" fmla="*/ 0 60000 65536"/>
                        <a:gd name="T84" fmla="*/ 0 60000 65536"/>
                        <a:gd name="T85" fmla="*/ 0 60000 65536"/>
                        <a:gd name="T86" fmla="*/ 0 60000 65536"/>
                        <a:gd name="T87" fmla="*/ 0 w 500"/>
                        <a:gd name="T88" fmla="*/ 0 h 445"/>
                        <a:gd name="T89" fmla="*/ 500 w 500"/>
                        <a:gd name="T90" fmla="*/ 445 h 445"/>
                      </a:gdLst>
                      <a:ahLst/>
                      <a:cxnLst>
                        <a:cxn ang="T58">
                          <a:pos x="T0" y="T1"/>
                        </a:cxn>
                        <a:cxn ang="T59">
                          <a:pos x="T2" y="T3"/>
                        </a:cxn>
                        <a:cxn ang="T60">
                          <a:pos x="T4" y="T5"/>
                        </a:cxn>
                        <a:cxn ang="T61">
                          <a:pos x="T6" y="T7"/>
                        </a:cxn>
                        <a:cxn ang="T62">
                          <a:pos x="T8" y="T9"/>
                        </a:cxn>
                        <a:cxn ang="T63">
                          <a:pos x="T10" y="T11"/>
                        </a:cxn>
                        <a:cxn ang="T64">
                          <a:pos x="T12" y="T13"/>
                        </a:cxn>
                        <a:cxn ang="T65">
                          <a:pos x="T14" y="T15"/>
                        </a:cxn>
                        <a:cxn ang="T66">
                          <a:pos x="T16" y="T17"/>
                        </a:cxn>
                        <a:cxn ang="T67">
                          <a:pos x="T18" y="T19"/>
                        </a:cxn>
                        <a:cxn ang="T68">
                          <a:pos x="T20" y="T21"/>
                        </a:cxn>
                        <a:cxn ang="T69">
                          <a:pos x="T22" y="T23"/>
                        </a:cxn>
                        <a:cxn ang="T70">
                          <a:pos x="T24" y="T25"/>
                        </a:cxn>
                        <a:cxn ang="T71">
                          <a:pos x="T26" y="T27"/>
                        </a:cxn>
                        <a:cxn ang="T72">
                          <a:pos x="T28" y="T29"/>
                        </a:cxn>
                        <a:cxn ang="T73">
                          <a:pos x="T30" y="T31"/>
                        </a:cxn>
                        <a:cxn ang="T74">
                          <a:pos x="T32" y="T33"/>
                        </a:cxn>
                        <a:cxn ang="T75">
                          <a:pos x="T34" y="T35"/>
                        </a:cxn>
                        <a:cxn ang="T76">
                          <a:pos x="T36" y="T37"/>
                        </a:cxn>
                        <a:cxn ang="T77">
                          <a:pos x="T38" y="T39"/>
                        </a:cxn>
                        <a:cxn ang="T78">
                          <a:pos x="T40" y="T41"/>
                        </a:cxn>
                        <a:cxn ang="T79">
                          <a:pos x="T42" y="T43"/>
                        </a:cxn>
                        <a:cxn ang="T80">
                          <a:pos x="T44" y="T45"/>
                        </a:cxn>
                        <a:cxn ang="T81">
                          <a:pos x="T46" y="T47"/>
                        </a:cxn>
                        <a:cxn ang="T82">
                          <a:pos x="T48" y="T49"/>
                        </a:cxn>
                        <a:cxn ang="T83">
                          <a:pos x="T50" y="T51"/>
                        </a:cxn>
                        <a:cxn ang="T84">
                          <a:pos x="T52" y="T53"/>
                        </a:cxn>
                        <a:cxn ang="T85">
                          <a:pos x="T54" y="T55"/>
                        </a:cxn>
                        <a:cxn ang="T86">
                          <a:pos x="T56" y="T57"/>
                        </a:cxn>
                      </a:cxnLst>
                      <a:rect l="T87" t="T88" r="T89" b="T90"/>
                      <a:pathLst>
                        <a:path w="500" h="445">
                          <a:moveTo>
                            <a:pt x="10" y="249"/>
                          </a:moveTo>
                          <a:cubicBezTo>
                            <a:pt x="5" y="242"/>
                            <a:pt x="3" y="236"/>
                            <a:pt x="0" y="228"/>
                          </a:cubicBezTo>
                          <a:cubicBezTo>
                            <a:pt x="4" y="194"/>
                            <a:pt x="1" y="162"/>
                            <a:pt x="24" y="136"/>
                          </a:cubicBezTo>
                          <a:cubicBezTo>
                            <a:pt x="25" y="134"/>
                            <a:pt x="26" y="131"/>
                            <a:pt x="27" y="129"/>
                          </a:cubicBezTo>
                          <a:cubicBezTo>
                            <a:pt x="28" y="123"/>
                            <a:pt x="27" y="117"/>
                            <a:pt x="29" y="112"/>
                          </a:cubicBezTo>
                          <a:cubicBezTo>
                            <a:pt x="31" y="104"/>
                            <a:pt x="63" y="77"/>
                            <a:pt x="70" y="67"/>
                          </a:cubicBezTo>
                          <a:cubicBezTo>
                            <a:pt x="74" y="53"/>
                            <a:pt x="89" y="50"/>
                            <a:pt x="101" y="45"/>
                          </a:cubicBezTo>
                          <a:cubicBezTo>
                            <a:pt x="106" y="28"/>
                            <a:pt x="120" y="30"/>
                            <a:pt x="135" y="26"/>
                          </a:cubicBezTo>
                          <a:cubicBezTo>
                            <a:pt x="150" y="15"/>
                            <a:pt x="160" y="7"/>
                            <a:pt x="178" y="2"/>
                          </a:cubicBezTo>
                          <a:cubicBezTo>
                            <a:pt x="408" y="4"/>
                            <a:pt x="304" y="0"/>
                            <a:pt x="399" y="16"/>
                          </a:cubicBezTo>
                          <a:cubicBezTo>
                            <a:pt x="414" y="27"/>
                            <a:pt x="415" y="44"/>
                            <a:pt x="425" y="57"/>
                          </a:cubicBezTo>
                          <a:cubicBezTo>
                            <a:pt x="430" y="63"/>
                            <a:pt x="440" y="65"/>
                            <a:pt x="447" y="67"/>
                          </a:cubicBezTo>
                          <a:cubicBezTo>
                            <a:pt x="452" y="76"/>
                            <a:pt x="458" y="75"/>
                            <a:pt x="466" y="81"/>
                          </a:cubicBezTo>
                          <a:cubicBezTo>
                            <a:pt x="470" y="97"/>
                            <a:pt x="473" y="110"/>
                            <a:pt x="485" y="122"/>
                          </a:cubicBezTo>
                          <a:cubicBezTo>
                            <a:pt x="499" y="169"/>
                            <a:pt x="500" y="225"/>
                            <a:pt x="480" y="271"/>
                          </a:cubicBezTo>
                          <a:cubicBezTo>
                            <a:pt x="478" y="286"/>
                            <a:pt x="479" y="290"/>
                            <a:pt x="466" y="297"/>
                          </a:cubicBezTo>
                          <a:cubicBezTo>
                            <a:pt x="459" y="307"/>
                            <a:pt x="453" y="321"/>
                            <a:pt x="447" y="333"/>
                          </a:cubicBezTo>
                          <a:cubicBezTo>
                            <a:pt x="445" y="338"/>
                            <a:pt x="446" y="344"/>
                            <a:pt x="442" y="348"/>
                          </a:cubicBezTo>
                          <a:cubicBezTo>
                            <a:pt x="438" y="352"/>
                            <a:pt x="427" y="357"/>
                            <a:pt x="427" y="357"/>
                          </a:cubicBezTo>
                          <a:cubicBezTo>
                            <a:pt x="419" y="370"/>
                            <a:pt x="425" y="362"/>
                            <a:pt x="408" y="379"/>
                          </a:cubicBezTo>
                          <a:cubicBezTo>
                            <a:pt x="406" y="381"/>
                            <a:pt x="401" y="386"/>
                            <a:pt x="401" y="386"/>
                          </a:cubicBezTo>
                          <a:cubicBezTo>
                            <a:pt x="397" y="400"/>
                            <a:pt x="389" y="401"/>
                            <a:pt x="379" y="410"/>
                          </a:cubicBezTo>
                          <a:cubicBezTo>
                            <a:pt x="348" y="437"/>
                            <a:pt x="369" y="428"/>
                            <a:pt x="307" y="432"/>
                          </a:cubicBezTo>
                          <a:cubicBezTo>
                            <a:pt x="261" y="445"/>
                            <a:pt x="209" y="443"/>
                            <a:pt x="163" y="429"/>
                          </a:cubicBezTo>
                          <a:cubicBezTo>
                            <a:pt x="156" y="424"/>
                            <a:pt x="149" y="423"/>
                            <a:pt x="142" y="417"/>
                          </a:cubicBezTo>
                          <a:cubicBezTo>
                            <a:pt x="125" y="403"/>
                            <a:pt x="112" y="389"/>
                            <a:pt x="91" y="384"/>
                          </a:cubicBezTo>
                          <a:cubicBezTo>
                            <a:pt x="86" y="374"/>
                            <a:pt x="79" y="373"/>
                            <a:pt x="72" y="364"/>
                          </a:cubicBezTo>
                          <a:cubicBezTo>
                            <a:pt x="56" y="343"/>
                            <a:pt x="49" y="320"/>
                            <a:pt x="27" y="304"/>
                          </a:cubicBezTo>
                          <a:cubicBezTo>
                            <a:pt x="18" y="282"/>
                            <a:pt x="10" y="275"/>
                            <a:pt x="10" y="249"/>
                          </a:cubicBezTo>
                          <a:close/>
                        </a:path>
                      </a:pathLst>
                    </a:custGeom>
                    <a:solidFill>
                      <a:srgbClr val="BFBFBF"/>
                    </a:solidFill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 dirty="0"/>
                    </a:p>
                  </p:txBody>
                </p:sp>
              </p:grpSp>
              <p:sp>
                <p:nvSpPr>
                  <p:cNvPr id="89" name="5-Point Star 88"/>
                  <p:cNvSpPr/>
                  <p:nvPr/>
                </p:nvSpPr>
                <p:spPr>
                  <a:xfrm>
                    <a:off x="3436301" y="3364979"/>
                    <a:ext cx="201217" cy="201217"/>
                  </a:xfrm>
                  <a:prstGeom prst="star5">
                    <a:avLst/>
                  </a:prstGeom>
                  <a:solidFill>
                    <a:srgbClr val="FF00FF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31" name="Group 622"/>
                <p:cNvGrpSpPr/>
                <p:nvPr/>
              </p:nvGrpSpPr>
              <p:grpSpPr>
                <a:xfrm>
                  <a:off x="4411997" y="2093159"/>
                  <a:ext cx="987288" cy="903975"/>
                  <a:chOff x="3171214" y="2912992"/>
                  <a:chExt cx="987288" cy="903975"/>
                </a:xfrm>
              </p:grpSpPr>
              <p:grpSp>
                <p:nvGrpSpPr>
                  <p:cNvPr id="84" name="Group 193"/>
                  <p:cNvGrpSpPr>
                    <a:grpSpLocks/>
                  </p:cNvGrpSpPr>
                  <p:nvPr/>
                </p:nvGrpSpPr>
                <p:grpSpPr bwMode="auto">
                  <a:xfrm>
                    <a:off x="3171214" y="2912992"/>
                    <a:ext cx="987288" cy="903975"/>
                    <a:chOff x="311" y="500"/>
                    <a:chExt cx="474" cy="434"/>
                  </a:xfrm>
                  <a:effectLst>
                    <a:outerShdw blurRad="63500" sx="102000" sy="102000" algn="ctr" rotWithShape="0">
                      <a:prstClr val="black">
                        <a:alpha val="40000"/>
                      </a:prstClr>
                    </a:outerShdw>
                  </a:effectLst>
                </p:grpSpPr>
                <p:sp>
                  <p:nvSpPr>
                    <p:cNvPr id="86" name="Freeform 186"/>
                    <p:cNvSpPr>
                      <a:spLocks/>
                    </p:cNvSpPr>
                    <p:nvPr/>
                  </p:nvSpPr>
                  <p:spPr bwMode="auto">
                    <a:xfrm>
                      <a:off x="311" y="500"/>
                      <a:ext cx="474" cy="434"/>
                    </a:xfrm>
                    <a:custGeom>
                      <a:avLst/>
                      <a:gdLst>
                        <a:gd name="T0" fmla="*/ 94 w 1363"/>
                        <a:gd name="T1" fmla="*/ 401 h 1220"/>
                        <a:gd name="T2" fmla="*/ 74 w 1363"/>
                        <a:gd name="T3" fmla="*/ 384 h 1220"/>
                        <a:gd name="T4" fmla="*/ 61 w 1363"/>
                        <a:gd name="T5" fmla="*/ 371 h 1220"/>
                        <a:gd name="T6" fmla="*/ 50 w 1363"/>
                        <a:gd name="T7" fmla="*/ 355 h 1220"/>
                        <a:gd name="T8" fmla="*/ 45 w 1363"/>
                        <a:gd name="T9" fmla="*/ 345 h 1220"/>
                        <a:gd name="T10" fmla="*/ 35 w 1363"/>
                        <a:gd name="T11" fmla="*/ 334 h 1220"/>
                        <a:gd name="T12" fmla="*/ 30 w 1363"/>
                        <a:gd name="T13" fmla="*/ 323 h 1220"/>
                        <a:gd name="T14" fmla="*/ 19 w 1363"/>
                        <a:gd name="T15" fmla="*/ 302 h 1220"/>
                        <a:gd name="T16" fmla="*/ 14 w 1363"/>
                        <a:gd name="T17" fmla="*/ 277 h 1220"/>
                        <a:gd name="T18" fmla="*/ 8 w 1363"/>
                        <a:gd name="T19" fmla="*/ 256 h 1220"/>
                        <a:gd name="T20" fmla="*/ 16 w 1363"/>
                        <a:gd name="T21" fmla="*/ 166 h 1220"/>
                        <a:gd name="T22" fmla="*/ 21 w 1363"/>
                        <a:gd name="T23" fmla="*/ 157 h 1220"/>
                        <a:gd name="T24" fmla="*/ 31 w 1363"/>
                        <a:gd name="T25" fmla="*/ 123 h 1220"/>
                        <a:gd name="T26" fmla="*/ 38 w 1363"/>
                        <a:gd name="T27" fmla="*/ 110 h 1220"/>
                        <a:gd name="T28" fmla="*/ 41 w 1363"/>
                        <a:gd name="T29" fmla="*/ 95 h 1220"/>
                        <a:gd name="T30" fmla="*/ 53 w 1363"/>
                        <a:gd name="T31" fmla="*/ 82 h 1220"/>
                        <a:gd name="T32" fmla="*/ 64 w 1363"/>
                        <a:gd name="T33" fmla="*/ 72 h 1220"/>
                        <a:gd name="T34" fmla="*/ 67 w 1363"/>
                        <a:gd name="T35" fmla="*/ 70 h 1220"/>
                        <a:gd name="T36" fmla="*/ 69 w 1363"/>
                        <a:gd name="T37" fmla="*/ 66 h 1220"/>
                        <a:gd name="T38" fmla="*/ 78 w 1363"/>
                        <a:gd name="T39" fmla="*/ 60 h 1220"/>
                        <a:gd name="T40" fmla="*/ 89 w 1363"/>
                        <a:gd name="T41" fmla="*/ 51 h 1220"/>
                        <a:gd name="T42" fmla="*/ 98 w 1363"/>
                        <a:gd name="T43" fmla="*/ 44 h 1220"/>
                        <a:gd name="T44" fmla="*/ 118 w 1363"/>
                        <a:gd name="T45" fmla="*/ 30 h 1220"/>
                        <a:gd name="T46" fmla="*/ 140 w 1363"/>
                        <a:gd name="T47" fmla="*/ 18 h 1220"/>
                        <a:gd name="T48" fmla="*/ 214 w 1363"/>
                        <a:gd name="T49" fmla="*/ 5 h 1220"/>
                        <a:gd name="T50" fmla="*/ 317 w 1363"/>
                        <a:gd name="T51" fmla="*/ 7 h 1220"/>
                        <a:gd name="T52" fmla="*/ 366 w 1363"/>
                        <a:gd name="T53" fmla="*/ 11 h 1220"/>
                        <a:gd name="T54" fmla="*/ 378 w 1363"/>
                        <a:gd name="T55" fmla="*/ 15 h 1220"/>
                        <a:gd name="T56" fmla="*/ 389 w 1363"/>
                        <a:gd name="T57" fmla="*/ 21 h 1220"/>
                        <a:gd name="T58" fmla="*/ 398 w 1363"/>
                        <a:gd name="T59" fmla="*/ 24 h 1220"/>
                        <a:gd name="T60" fmla="*/ 411 w 1363"/>
                        <a:gd name="T61" fmla="*/ 32 h 1220"/>
                        <a:gd name="T62" fmla="*/ 417 w 1363"/>
                        <a:gd name="T63" fmla="*/ 41 h 1220"/>
                        <a:gd name="T64" fmla="*/ 440 w 1363"/>
                        <a:gd name="T65" fmla="*/ 49 h 1220"/>
                        <a:gd name="T66" fmla="*/ 446 w 1363"/>
                        <a:gd name="T67" fmla="*/ 65 h 1220"/>
                        <a:gd name="T68" fmla="*/ 458 w 1363"/>
                        <a:gd name="T69" fmla="*/ 73 h 1220"/>
                        <a:gd name="T70" fmla="*/ 466 w 1363"/>
                        <a:gd name="T71" fmla="*/ 128 h 1220"/>
                        <a:gd name="T72" fmla="*/ 469 w 1363"/>
                        <a:gd name="T73" fmla="*/ 162 h 1220"/>
                        <a:gd name="T74" fmla="*/ 473 w 1363"/>
                        <a:gd name="T75" fmla="*/ 185 h 1220"/>
                        <a:gd name="T76" fmla="*/ 468 w 1363"/>
                        <a:gd name="T77" fmla="*/ 210 h 1220"/>
                        <a:gd name="T78" fmla="*/ 467 w 1363"/>
                        <a:gd name="T79" fmla="*/ 252 h 1220"/>
                        <a:gd name="T80" fmla="*/ 457 w 1363"/>
                        <a:gd name="T81" fmla="*/ 297 h 1220"/>
                        <a:gd name="T82" fmla="*/ 444 w 1363"/>
                        <a:gd name="T83" fmla="*/ 314 h 1220"/>
                        <a:gd name="T84" fmla="*/ 436 w 1363"/>
                        <a:gd name="T85" fmla="*/ 339 h 1220"/>
                        <a:gd name="T86" fmla="*/ 431 w 1363"/>
                        <a:gd name="T87" fmla="*/ 349 h 1220"/>
                        <a:gd name="T88" fmla="*/ 403 w 1363"/>
                        <a:gd name="T89" fmla="*/ 385 h 1220"/>
                        <a:gd name="T90" fmla="*/ 391 w 1363"/>
                        <a:gd name="T91" fmla="*/ 397 h 1220"/>
                        <a:gd name="T92" fmla="*/ 369 w 1363"/>
                        <a:gd name="T93" fmla="*/ 411 h 1220"/>
                        <a:gd name="T94" fmla="*/ 328 w 1363"/>
                        <a:gd name="T95" fmla="*/ 424 h 1220"/>
                        <a:gd name="T96" fmla="*/ 320 w 1363"/>
                        <a:gd name="T97" fmla="*/ 425 h 1220"/>
                        <a:gd name="T98" fmla="*/ 314 w 1363"/>
                        <a:gd name="T99" fmla="*/ 429 h 1220"/>
                        <a:gd name="T100" fmla="*/ 281 w 1363"/>
                        <a:gd name="T101" fmla="*/ 430 h 1220"/>
                        <a:gd name="T102" fmla="*/ 263 w 1363"/>
                        <a:gd name="T103" fmla="*/ 434 h 1220"/>
                        <a:gd name="T104" fmla="*/ 164 w 1363"/>
                        <a:gd name="T105" fmla="*/ 433 h 1220"/>
                        <a:gd name="T106" fmla="*/ 111 w 1363"/>
                        <a:gd name="T107" fmla="*/ 412 h 1220"/>
                        <a:gd name="T108" fmla="*/ 94 w 1363"/>
                        <a:gd name="T109" fmla="*/ 403 h 1220"/>
                        <a:gd name="T110" fmla="*/ 94 w 1363"/>
                        <a:gd name="T111" fmla="*/ 401 h 1220"/>
                        <a:gd name="T112" fmla="*/ 0 60000 65536"/>
                        <a:gd name="T113" fmla="*/ 0 60000 65536"/>
                        <a:gd name="T114" fmla="*/ 0 60000 65536"/>
                        <a:gd name="T115" fmla="*/ 0 60000 65536"/>
                        <a:gd name="T116" fmla="*/ 0 60000 65536"/>
                        <a:gd name="T117" fmla="*/ 0 60000 65536"/>
                        <a:gd name="T118" fmla="*/ 0 60000 65536"/>
                        <a:gd name="T119" fmla="*/ 0 60000 65536"/>
                        <a:gd name="T120" fmla="*/ 0 60000 65536"/>
                        <a:gd name="T121" fmla="*/ 0 60000 65536"/>
                        <a:gd name="T122" fmla="*/ 0 60000 65536"/>
                        <a:gd name="T123" fmla="*/ 0 60000 65536"/>
                        <a:gd name="T124" fmla="*/ 0 60000 65536"/>
                        <a:gd name="T125" fmla="*/ 0 60000 65536"/>
                        <a:gd name="T126" fmla="*/ 0 60000 65536"/>
                        <a:gd name="T127" fmla="*/ 0 60000 65536"/>
                        <a:gd name="T128" fmla="*/ 0 60000 65536"/>
                        <a:gd name="T129" fmla="*/ 0 60000 65536"/>
                        <a:gd name="T130" fmla="*/ 0 60000 65536"/>
                        <a:gd name="T131" fmla="*/ 0 60000 65536"/>
                        <a:gd name="T132" fmla="*/ 0 60000 65536"/>
                        <a:gd name="T133" fmla="*/ 0 60000 65536"/>
                        <a:gd name="T134" fmla="*/ 0 60000 65536"/>
                        <a:gd name="T135" fmla="*/ 0 60000 65536"/>
                        <a:gd name="T136" fmla="*/ 0 60000 65536"/>
                        <a:gd name="T137" fmla="*/ 0 60000 65536"/>
                        <a:gd name="T138" fmla="*/ 0 60000 65536"/>
                        <a:gd name="T139" fmla="*/ 0 60000 65536"/>
                        <a:gd name="T140" fmla="*/ 0 60000 65536"/>
                        <a:gd name="T141" fmla="*/ 0 60000 65536"/>
                        <a:gd name="T142" fmla="*/ 0 60000 65536"/>
                        <a:gd name="T143" fmla="*/ 0 60000 65536"/>
                        <a:gd name="T144" fmla="*/ 0 60000 65536"/>
                        <a:gd name="T145" fmla="*/ 0 60000 65536"/>
                        <a:gd name="T146" fmla="*/ 0 60000 65536"/>
                        <a:gd name="T147" fmla="*/ 0 60000 65536"/>
                        <a:gd name="T148" fmla="*/ 0 60000 65536"/>
                        <a:gd name="T149" fmla="*/ 0 60000 65536"/>
                        <a:gd name="T150" fmla="*/ 0 60000 65536"/>
                        <a:gd name="T151" fmla="*/ 0 60000 65536"/>
                        <a:gd name="T152" fmla="*/ 0 60000 65536"/>
                        <a:gd name="T153" fmla="*/ 0 60000 65536"/>
                        <a:gd name="T154" fmla="*/ 0 60000 65536"/>
                        <a:gd name="T155" fmla="*/ 0 60000 65536"/>
                        <a:gd name="T156" fmla="*/ 0 60000 65536"/>
                        <a:gd name="T157" fmla="*/ 0 60000 65536"/>
                        <a:gd name="T158" fmla="*/ 0 60000 65536"/>
                        <a:gd name="T159" fmla="*/ 0 60000 65536"/>
                        <a:gd name="T160" fmla="*/ 0 60000 65536"/>
                        <a:gd name="T161" fmla="*/ 0 60000 65536"/>
                        <a:gd name="T162" fmla="*/ 0 60000 65536"/>
                        <a:gd name="T163" fmla="*/ 0 60000 65536"/>
                        <a:gd name="T164" fmla="*/ 0 60000 65536"/>
                        <a:gd name="T165" fmla="*/ 0 60000 65536"/>
                        <a:gd name="T166" fmla="*/ 0 60000 65536"/>
                        <a:gd name="T167" fmla="*/ 0 60000 65536"/>
                        <a:gd name="T168" fmla="*/ 0 w 1363"/>
                        <a:gd name="T169" fmla="*/ 0 h 1220"/>
                        <a:gd name="T170" fmla="*/ 1363 w 1363"/>
                        <a:gd name="T171" fmla="*/ 1220 h 1220"/>
                      </a:gdLst>
                      <a:ahLst/>
                      <a:cxnLst>
                        <a:cxn ang="T112">
                          <a:pos x="T0" y="T1"/>
                        </a:cxn>
                        <a:cxn ang="T113">
                          <a:pos x="T2" y="T3"/>
                        </a:cxn>
                        <a:cxn ang="T114">
                          <a:pos x="T4" y="T5"/>
                        </a:cxn>
                        <a:cxn ang="T115">
                          <a:pos x="T6" y="T7"/>
                        </a:cxn>
                        <a:cxn ang="T116">
                          <a:pos x="T8" y="T9"/>
                        </a:cxn>
                        <a:cxn ang="T117">
                          <a:pos x="T10" y="T11"/>
                        </a:cxn>
                        <a:cxn ang="T118">
                          <a:pos x="T12" y="T13"/>
                        </a:cxn>
                        <a:cxn ang="T119">
                          <a:pos x="T14" y="T15"/>
                        </a:cxn>
                        <a:cxn ang="T120">
                          <a:pos x="T16" y="T17"/>
                        </a:cxn>
                        <a:cxn ang="T121">
                          <a:pos x="T18" y="T19"/>
                        </a:cxn>
                        <a:cxn ang="T122">
                          <a:pos x="T20" y="T21"/>
                        </a:cxn>
                        <a:cxn ang="T123">
                          <a:pos x="T22" y="T23"/>
                        </a:cxn>
                        <a:cxn ang="T124">
                          <a:pos x="T24" y="T25"/>
                        </a:cxn>
                        <a:cxn ang="T125">
                          <a:pos x="T26" y="T27"/>
                        </a:cxn>
                        <a:cxn ang="T126">
                          <a:pos x="T28" y="T29"/>
                        </a:cxn>
                        <a:cxn ang="T127">
                          <a:pos x="T30" y="T31"/>
                        </a:cxn>
                        <a:cxn ang="T128">
                          <a:pos x="T32" y="T33"/>
                        </a:cxn>
                        <a:cxn ang="T129">
                          <a:pos x="T34" y="T35"/>
                        </a:cxn>
                        <a:cxn ang="T130">
                          <a:pos x="T36" y="T37"/>
                        </a:cxn>
                        <a:cxn ang="T131">
                          <a:pos x="T38" y="T39"/>
                        </a:cxn>
                        <a:cxn ang="T132">
                          <a:pos x="T40" y="T41"/>
                        </a:cxn>
                        <a:cxn ang="T133">
                          <a:pos x="T42" y="T43"/>
                        </a:cxn>
                        <a:cxn ang="T134">
                          <a:pos x="T44" y="T45"/>
                        </a:cxn>
                        <a:cxn ang="T135">
                          <a:pos x="T46" y="T47"/>
                        </a:cxn>
                        <a:cxn ang="T136">
                          <a:pos x="T48" y="T49"/>
                        </a:cxn>
                        <a:cxn ang="T137">
                          <a:pos x="T50" y="T51"/>
                        </a:cxn>
                        <a:cxn ang="T138">
                          <a:pos x="T52" y="T53"/>
                        </a:cxn>
                        <a:cxn ang="T139">
                          <a:pos x="T54" y="T55"/>
                        </a:cxn>
                        <a:cxn ang="T140">
                          <a:pos x="T56" y="T57"/>
                        </a:cxn>
                        <a:cxn ang="T141">
                          <a:pos x="T58" y="T59"/>
                        </a:cxn>
                        <a:cxn ang="T142">
                          <a:pos x="T60" y="T61"/>
                        </a:cxn>
                        <a:cxn ang="T143">
                          <a:pos x="T62" y="T63"/>
                        </a:cxn>
                        <a:cxn ang="T144">
                          <a:pos x="T64" y="T65"/>
                        </a:cxn>
                        <a:cxn ang="T145">
                          <a:pos x="T66" y="T67"/>
                        </a:cxn>
                        <a:cxn ang="T146">
                          <a:pos x="T68" y="T69"/>
                        </a:cxn>
                        <a:cxn ang="T147">
                          <a:pos x="T70" y="T71"/>
                        </a:cxn>
                        <a:cxn ang="T148">
                          <a:pos x="T72" y="T73"/>
                        </a:cxn>
                        <a:cxn ang="T149">
                          <a:pos x="T74" y="T75"/>
                        </a:cxn>
                        <a:cxn ang="T150">
                          <a:pos x="T76" y="T77"/>
                        </a:cxn>
                        <a:cxn ang="T151">
                          <a:pos x="T78" y="T79"/>
                        </a:cxn>
                        <a:cxn ang="T152">
                          <a:pos x="T80" y="T81"/>
                        </a:cxn>
                        <a:cxn ang="T153">
                          <a:pos x="T82" y="T83"/>
                        </a:cxn>
                        <a:cxn ang="T154">
                          <a:pos x="T84" y="T85"/>
                        </a:cxn>
                        <a:cxn ang="T155">
                          <a:pos x="T86" y="T87"/>
                        </a:cxn>
                        <a:cxn ang="T156">
                          <a:pos x="T88" y="T89"/>
                        </a:cxn>
                        <a:cxn ang="T157">
                          <a:pos x="T90" y="T91"/>
                        </a:cxn>
                        <a:cxn ang="T158">
                          <a:pos x="T92" y="T93"/>
                        </a:cxn>
                        <a:cxn ang="T159">
                          <a:pos x="T94" y="T95"/>
                        </a:cxn>
                        <a:cxn ang="T160">
                          <a:pos x="T96" y="T97"/>
                        </a:cxn>
                        <a:cxn ang="T161">
                          <a:pos x="T98" y="T99"/>
                        </a:cxn>
                        <a:cxn ang="T162">
                          <a:pos x="T100" y="T101"/>
                        </a:cxn>
                        <a:cxn ang="T163">
                          <a:pos x="T102" y="T103"/>
                        </a:cxn>
                        <a:cxn ang="T164">
                          <a:pos x="T104" y="T105"/>
                        </a:cxn>
                        <a:cxn ang="T165">
                          <a:pos x="T106" y="T107"/>
                        </a:cxn>
                        <a:cxn ang="T166">
                          <a:pos x="T108" y="T109"/>
                        </a:cxn>
                        <a:cxn ang="T167">
                          <a:pos x="T110" y="T111"/>
                        </a:cxn>
                      </a:cxnLst>
                      <a:rect l="T168" t="T169" r="T170" b="T171"/>
                      <a:pathLst>
                        <a:path w="1363" h="1220">
                          <a:moveTo>
                            <a:pt x="269" y="1127"/>
                          </a:moveTo>
                          <a:cubicBezTo>
                            <a:pt x="252" y="1110"/>
                            <a:pt x="231" y="1096"/>
                            <a:pt x="214" y="1079"/>
                          </a:cubicBezTo>
                          <a:cubicBezTo>
                            <a:pt x="201" y="1066"/>
                            <a:pt x="192" y="1055"/>
                            <a:pt x="176" y="1044"/>
                          </a:cubicBezTo>
                          <a:cubicBezTo>
                            <a:pt x="166" y="1030"/>
                            <a:pt x="158" y="1008"/>
                            <a:pt x="144" y="999"/>
                          </a:cubicBezTo>
                          <a:cubicBezTo>
                            <a:pt x="140" y="986"/>
                            <a:pt x="137" y="980"/>
                            <a:pt x="128" y="970"/>
                          </a:cubicBezTo>
                          <a:cubicBezTo>
                            <a:pt x="124" y="955"/>
                            <a:pt x="112" y="950"/>
                            <a:pt x="102" y="938"/>
                          </a:cubicBezTo>
                          <a:cubicBezTo>
                            <a:pt x="95" y="929"/>
                            <a:pt x="93" y="918"/>
                            <a:pt x="86" y="909"/>
                          </a:cubicBezTo>
                          <a:cubicBezTo>
                            <a:pt x="79" y="887"/>
                            <a:pt x="61" y="871"/>
                            <a:pt x="54" y="848"/>
                          </a:cubicBezTo>
                          <a:cubicBezTo>
                            <a:pt x="53" y="825"/>
                            <a:pt x="60" y="795"/>
                            <a:pt x="41" y="778"/>
                          </a:cubicBezTo>
                          <a:cubicBezTo>
                            <a:pt x="35" y="759"/>
                            <a:pt x="28" y="739"/>
                            <a:pt x="22" y="720"/>
                          </a:cubicBezTo>
                          <a:cubicBezTo>
                            <a:pt x="23" y="680"/>
                            <a:pt x="0" y="525"/>
                            <a:pt x="45" y="468"/>
                          </a:cubicBezTo>
                          <a:cubicBezTo>
                            <a:pt x="48" y="454"/>
                            <a:pt x="51" y="451"/>
                            <a:pt x="61" y="442"/>
                          </a:cubicBezTo>
                          <a:cubicBezTo>
                            <a:pt x="66" y="418"/>
                            <a:pt x="59" y="356"/>
                            <a:pt x="89" y="346"/>
                          </a:cubicBezTo>
                          <a:cubicBezTo>
                            <a:pt x="98" y="333"/>
                            <a:pt x="98" y="318"/>
                            <a:pt x="109" y="308"/>
                          </a:cubicBezTo>
                          <a:cubicBezTo>
                            <a:pt x="113" y="294"/>
                            <a:pt x="113" y="279"/>
                            <a:pt x="118" y="266"/>
                          </a:cubicBezTo>
                          <a:cubicBezTo>
                            <a:pt x="121" y="259"/>
                            <a:pt x="146" y="236"/>
                            <a:pt x="153" y="231"/>
                          </a:cubicBezTo>
                          <a:cubicBezTo>
                            <a:pt x="159" y="215"/>
                            <a:pt x="173" y="212"/>
                            <a:pt x="185" y="202"/>
                          </a:cubicBezTo>
                          <a:cubicBezTo>
                            <a:pt x="187" y="200"/>
                            <a:pt x="190" y="198"/>
                            <a:pt x="192" y="196"/>
                          </a:cubicBezTo>
                          <a:cubicBezTo>
                            <a:pt x="194" y="193"/>
                            <a:pt x="195" y="189"/>
                            <a:pt x="198" y="186"/>
                          </a:cubicBezTo>
                          <a:cubicBezTo>
                            <a:pt x="206" y="178"/>
                            <a:pt x="217" y="179"/>
                            <a:pt x="224" y="170"/>
                          </a:cubicBezTo>
                          <a:cubicBezTo>
                            <a:pt x="234" y="157"/>
                            <a:pt x="240" y="150"/>
                            <a:pt x="256" y="144"/>
                          </a:cubicBezTo>
                          <a:cubicBezTo>
                            <a:pt x="263" y="133"/>
                            <a:pt x="269" y="129"/>
                            <a:pt x="281" y="125"/>
                          </a:cubicBezTo>
                          <a:cubicBezTo>
                            <a:pt x="299" y="109"/>
                            <a:pt x="315" y="91"/>
                            <a:pt x="339" y="84"/>
                          </a:cubicBezTo>
                          <a:cubicBezTo>
                            <a:pt x="357" y="63"/>
                            <a:pt x="376" y="57"/>
                            <a:pt x="403" y="52"/>
                          </a:cubicBezTo>
                          <a:cubicBezTo>
                            <a:pt x="448" y="0"/>
                            <a:pt x="559" y="15"/>
                            <a:pt x="614" y="13"/>
                          </a:cubicBezTo>
                          <a:cubicBezTo>
                            <a:pt x="713" y="2"/>
                            <a:pt x="813" y="15"/>
                            <a:pt x="912" y="20"/>
                          </a:cubicBezTo>
                          <a:cubicBezTo>
                            <a:pt x="955" y="34"/>
                            <a:pt x="1013" y="31"/>
                            <a:pt x="1053" y="32"/>
                          </a:cubicBezTo>
                          <a:cubicBezTo>
                            <a:pt x="1064" y="37"/>
                            <a:pt x="1076" y="38"/>
                            <a:pt x="1088" y="42"/>
                          </a:cubicBezTo>
                          <a:cubicBezTo>
                            <a:pt x="1098" y="49"/>
                            <a:pt x="1108" y="54"/>
                            <a:pt x="1120" y="58"/>
                          </a:cubicBezTo>
                          <a:cubicBezTo>
                            <a:pt x="1144" y="74"/>
                            <a:pt x="1110" y="53"/>
                            <a:pt x="1145" y="68"/>
                          </a:cubicBezTo>
                          <a:cubicBezTo>
                            <a:pt x="1158" y="74"/>
                            <a:pt x="1167" y="86"/>
                            <a:pt x="1181" y="90"/>
                          </a:cubicBezTo>
                          <a:cubicBezTo>
                            <a:pt x="1193" y="98"/>
                            <a:pt x="1190" y="106"/>
                            <a:pt x="1200" y="116"/>
                          </a:cubicBezTo>
                          <a:cubicBezTo>
                            <a:pt x="1214" y="130"/>
                            <a:pt x="1246" y="133"/>
                            <a:pt x="1264" y="138"/>
                          </a:cubicBezTo>
                          <a:cubicBezTo>
                            <a:pt x="1274" y="155"/>
                            <a:pt x="1262" y="177"/>
                            <a:pt x="1283" y="183"/>
                          </a:cubicBezTo>
                          <a:cubicBezTo>
                            <a:pt x="1291" y="195"/>
                            <a:pt x="1304" y="200"/>
                            <a:pt x="1318" y="205"/>
                          </a:cubicBezTo>
                          <a:cubicBezTo>
                            <a:pt x="1319" y="236"/>
                            <a:pt x="1313" y="331"/>
                            <a:pt x="1341" y="359"/>
                          </a:cubicBezTo>
                          <a:cubicBezTo>
                            <a:pt x="1351" y="390"/>
                            <a:pt x="1341" y="424"/>
                            <a:pt x="1350" y="455"/>
                          </a:cubicBezTo>
                          <a:cubicBezTo>
                            <a:pt x="1353" y="476"/>
                            <a:pt x="1356" y="498"/>
                            <a:pt x="1360" y="519"/>
                          </a:cubicBezTo>
                          <a:cubicBezTo>
                            <a:pt x="1358" y="555"/>
                            <a:pt x="1363" y="565"/>
                            <a:pt x="1347" y="589"/>
                          </a:cubicBezTo>
                          <a:cubicBezTo>
                            <a:pt x="1344" y="635"/>
                            <a:pt x="1342" y="661"/>
                            <a:pt x="1344" y="708"/>
                          </a:cubicBezTo>
                          <a:cubicBezTo>
                            <a:pt x="1342" y="761"/>
                            <a:pt x="1358" y="806"/>
                            <a:pt x="1315" y="836"/>
                          </a:cubicBezTo>
                          <a:cubicBezTo>
                            <a:pt x="1304" y="853"/>
                            <a:pt x="1290" y="869"/>
                            <a:pt x="1277" y="884"/>
                          </a:cubicBezTo>
                          <a:cubicBezTo>
                            <a:pt x="1273" y="908"/>
                            <a:pt x="1268" y="934"/>
                            <a:pt x="1254" y="954"/>
                          </a:cubicBezTo>
                          <a:cubicBezTo>
                            <a:pt x="1251" y="965"/>
                            <a:pt x="1246" y="972"/>
                            <a:pt x="1238" y="980"/>
                          </a:cubicBezTo>
                          <a:cubicBezTo>
                            <a:pt x="1225" y="1020"/>
                            <a:pt x="1189" y="1055"/>
                            <a:pt x="1158" y="1082"/>
                          </a:cubicBezTo>
                          <a:cubicBezTo>
                            <a:pt x="1150" y="1107"/>
                            <a:pt x="1147" y="1106"/>
                            <a:pt x="1123" y="1117"/>
                          </a:cubicBezTo>
                          <a:cubicBezTo>
                            <a:pt x="1108" y="1134"/>
                            <a:pt x="1083" y="1148"/>
                            <a:pt x="1062" y="1156"/>
                          </a:cubicBezTo>
                          <a:cubicBezTo>
                            <a:pt x="1036" y="1196"/>
                            <a:pt x="987" y="1189"/>
                            <a:pt x="944" y="1191"/>
                          </a:cubicBezTo>
                          <a:cubicBezTo>
                            <a:pt x="936" y="1192"/>
                            <a:pt x="928" y="1191"/>
                            <a:pt x="921" y="1194"/>
                          </a:cubicBezTo>
                          <a:cubicBezTo>
                            <a:pt x="914" y="1197"/>
                            <a:pt x="910" y="1207"/>
                            <a:pt x="902" y="1207"/>
                          </a:cubicBezTo>
                          <a:cubicBezTo>
                            <a:pt x="871" y="1208"/>
                            <a:pt x="840" y="1209"/>
                            <a:pt x="809" y="1210"/>
                          </a:cubicBezTo>
                          <a:cubicBezTo>
                            <a:pt x="790" y="1215"/>
                            <a:pt x="776" y="1217"/>
                            <a:pt x="755" y="1220"/>
                          </a:cubicBezTo>
                          <a:cubicBezTo>
                            <a:pt x="661" y="1219"/>
                            <a:pt x="567" y="1219"/>
                            <a:pt x="473" y="1216"/>
                          </a:cubicBezTo>
                          <a:cubicBezTo>
                            <a:pt x="417" y="1214"/>
                            <a:pt x="369" y="1175"/>
                            <a:pt x="320" y="1159"/>
                          </a:cubicBezTo>
                          <a:cubicBezTo>
                            <a:pt x="307" y="1146"/>
                            <a:pt x="277" y="1141"/>
                            <a:pt x="269" y="1133"/>
                          </a:cubicBezTo>
                          <a:cubicBezTo>
                            <a:pt x="268" y="1132"/>
                            <a:pt x="269" y="1129"/>
                            <a:pt x="269" y="1127"/>
                          </a:cubicBezTo>
                          <a:close/>
                        </a:path>
                      </a:pathLst>
                    </a:custGeom>
                    <a:solidFill>
                      <a:srgbClr val="FFC1C1"/>
                    </a:solidFill>
                    <a:ln w="19050">
                      <a:solidFill>
                        <a:srgbClr val="FF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 dirty="0"/>
                    </a:p>
                  </p:txBody>
                </p:sp>
                <p:sp>
                  <p:nvSpPr>
                    <p:cNvPr id="87" name="Freeform 187"/>
                    <p:cNvSpPr>
                      <a:spLocks/>
                    </p:cNvSpPr>
                    <p:nvPr/>
                  </p:nvSpPr>
                  <p:spPr bwMode="auto">
                    <a:xfrm>
                      <a:off x="363" y="603"/>
                      <a:ext cx="382" cy="310"/>
                    </a:xfrm>
                    <a:custGeom>
                      <a:avLst/>
                      <a:gdLst>
                        <a:gd name="T0" fmla="*/ 8 w 500"/>
                        <a:gd name="T1" fmla="*/ 173 h 445"/>
                        <a:gd name="T2" fmla="*/ 0 w 500"/>
                        <a:gd name="T3" fmla="*/ 159 h 445"/>
                        <a:gd name="T4" fmla="*/ 18 w 500"/>
                        <a:gd name="T5" fmla="*/ 95 h 445"/>
                        <a:gd name="T6" fmla="*/ 21 w 500"/>
                        <a:gd name="T7" fmla="*/ 90 h 445"/>
                        <a:gd name="T8" fmla="*/ 22 w 500"/>
                        <a:gd name="T9" fmla="*/ 78 h 445"/>
                        <a:gd name="T10" fmla="*/ 53 w 500"/>
                        <a:gd name="T11" fmla="*/ 47 h 445"/>
                        <a:gd name="T12" fmla="*/ 77 w 500"/>
                        <a:gd name="T13" fmla="*/ 31 h 445"/>
                        <a:gd name="T14" fmla="*/ 103 w 500"/>
                        <a:gd name="T15" fmla="*/ 18 h 445"/>
                        <a:gd name="T16" fmla="*/ 136 w 500"/>
                        <a:gd name="T17" fmla="*/ 1 h 445"/>
                        <a:gd name="T18" fmla="*/ 305 w 500"/>
                        <a:gd name="T19" fmla="*/ 11 h 445"/>
                        <a:gd name="T20" fmla="*/ 325 w 500"/>
                        <a:gd name="T21" fmla="*/ 40 h 445"/>
                        <a:gd name="T22" fmla="*/ 342 w 500"/>
                        <a:gd name="T23" fmla="*/ 47 h 445"/>
                        <a:gd name="T24" fmla="*/ 356 w 500"/>
                        <a:gd name="T25" fmla="*/ 56 h 445"/>
                        <a:gd name="T26" fmla="*/ 371 w 500"/>
                        <a:gd name="T27" fmla="*/ 85 h 445"/>
                        <a:gd name="T28" fmla="*/ 367 w 500"/>
                        <a:gd name="T29" fmla="*/ 189 h 445"/>
                        <a:gd name="T30" fmla="*/ 356 w 500"/>
                        <a:gd name="T31" fmla="*/ 207 h 445"/>
                        <a:gd name="T32" fmla="*/ 342 w 500"/>
                        <a:gd name="T33" fmla="*/ 232 h 445"/>
                        <a:gd name="T34" fmla="*/ 338 w 500"/>
                        <a:gd name="T35" fmla="*/ 242 h 445"/>
                        <a:gd name="T36" fmla="*/ 326 w 500"/>
                        <a:gd name="T37" fmla="*/ 249 h 445"/>
                        <a:gd name="T38" fmla="*/ 312 w 500"/>
                        <a:gd name="T39" fmla="*/ 264 h 445"/>
                        <a:gd name="T40" fmla="*/ 306 w 500"/>
                        <a:gd name="T41" fmla="*/ 269 h 445"/>
                        <a:gd name="T42" fmla="*/ 290 w 500"/>
                        <a:gd name="T43" fmla="*/ 286 h 445"/>
                        <a:gd name="T44" fmla="*/ 235 w 500"/>
                        <a:gd name="T45" fmla="*/ 301 h 445"/>
                        <a:gd name="T46" fmla="*/ 125 w 500"/>
                        <a:gd name="T47" fmla="*/ 299 h 445"/>
                        <a:gd name="T48" fmla="*/ 108 w 500"/>
                        <a:gd name="T49" fmla="*/ 290 h 445"/>
                        <a:gd name="T50" fmla="*/ 70 w 500"/>
                        <a:gd name="T51" fmla="*/ 268 h 445"/>
                        <a:gd name="T52" fmla="*/ 55 w 500"/>
                        <a:gd name="T53" fmla="*/ 254 h 445"/>
                        <a:gd name="T54" fmla="*/ 21 w 500"/>
                        <a:gd name="T55" fmla="*/ 212 h 445"/>
                        <a:gd name="T56" fmla="*/ 8 w 500"/>
                        <a:gd name="T57" fmla="*/ 173 h 445"/>
                        <a:gd name="T58" fmla="*/ 0 60000 65536"/>
                        <a:gd name="T59" fmla="*/ 0 60000 65536"/>
                        <a:gd name="T60" fmla="*/ 0 60000 65536"/>
                        <a:gd name="T61" fmla="*/ 0 60000 65536"/>
                        <a:gd name="T62" fmla="*/ 0 60000 65536"/>
                        <a:gd name="T63" fmla="*/ 0 60000 65536"/>
                        <a:gd name="T64" fmla="*/ 0 60000 65536"/>
                        <a:gd name="T65" fmla="*/ 0 60000 65536"/>
                        <a:gd name="T66" fmla="*/ 0 60000 65536"/>
                        <a:gd name="T67" fmla="*/ 0 60000 65536"/>
                        <a:gd name="T68" fmla="*/ 0 60000 65536"/>
                        <a:gd name="T69" fmla="*/ 0 60000 65536"/>
                        <a:gd name="T70" fmla="*/ 0 60000 65536"/>
                        <a:gd name="T71" fmla="*/ 0 60000 65536"/>
                        <a:gd name="T72" fmla="*/ 0 60000 65536"/>
                        <a:gd name="T73" fmla="*/ 0 60000 65536"/>
                        <a:gd name="T74" fmla="*/ 0 60000 65536"/>
                        <a:gd name="T75" fmla="*/ 0 60000 65536"/>
                        <a:gd name="T76" fmla="*/ 0 60000 65536"/>
                        <a:gd name="T77" fmla="*/ 0 60000 65536"/>
                        <a:gd name="T78" fmla="*/ 0 60000 65536"/>
                        <a:gd name="T79" fmla="*/ 0 60000 65536"/>
                        <a:gd name="T80" fmla="*/ 0 60000 65536"/>
                        <a:gd name="T81" fmla="*/ 0 60000 65536"/>
                        <a:gd name="T82" fmla="*/ 0 60000 65536"/>
                        <a:gd name="T83" fmla="*/ 0 60000 65536"/>
                        <a:gd name="T84" fmla="*/ 0 60000 65536"/>
                        <a:gd name="T85" fmla="*/ 0 60000 65536"/>
                        <a:gd name="T86" fmla="*/ 0 60000 65536"/>
                        <a:gd name="T87" fmla="*/ 0 w 500"/>
                        <a:gd name="T88" fmla="*/ 0 h 445"/>
                        <a:gd name="T89" fmla="*/ 500 w 500"/>
                        <a:gd name="T90" fmla="*/ 445 h 445"/>
                      </a:gdLst>
                      <a:ahLst/>
                      <a:cxnLst>
                        <a:cxn ang="T58">
                          <a:pos x="T0" y="T1"/>
                        </a:cxn>
                        <a:cxn ang="T59">
                          <a:pos x="T2" y="T3"/>
                        </a:cxn>
                        <a:cxn ang="T60">
                          <a:pos x="T4" y="T5"/>
                        </a:cxn>
                        <a:cxn ang="T61">
                          <a:pos x="T6" y="T7"/>
                        </a:cxn>
                        <a:cxn ang="T62">
                          <a:pos x="T8" y="T9"/>
                        </a:cxn>
                        <a:cxn ang="T63">
                          <a:pos x="T10" y="T11"/>
                        </a:cxn>
                        <a:cxn ang="T64">
                          <a:pos x="T12" y="T13"/>
                        </a:cxn>
                        <a:cxn ang="T65">
                          <a:pos x="T14" y="T15"/>
                        </a:cxn>
                        <a:cxn ang="T66">
                          <a:pos x="T16" y="T17"/>
                        </a:cxn>
                        <a:cxn ang="T67">
                          <a:pos x="T18" y="T19"/>
                        </a:cxn>
                        <a:cxn ang="T68">
                          <a:pos x="T20" y="T21"/>
                        </a:cxn>
                        <a:cxn ang="T69">
                          <a:pos x="T22" y="T23"/>
                        </a:cxn>
                        <a:cxn ang="T70">
                          <a:pos x="T24" y="T25"/>
                        </a:cxn>
                        <a:cxn ang="T71">
                          <a:pos x="T26" y="T27"/>
                        </a:cxn>
                        <a:cxn ang="T72">
                          <a:pos x="T28" y="T29"/>
                        </a:cxn>
                        <a:cxn ang="T73">
                          <a:pos x="T30" y="T31"/>
                        </a:cxn>
                        <a:cxn ang="T74">
                          <a:pos x="T32" y="T33"/>
                        </a:cxn>
                        <a:cxn ang="T75">
                          <a:pos x="T34" y="T35"/>
                        </a:cxn>
                        <a:cxn ang="T76">
                          <a:pos x="T36" y="T37"/>
                        </a:cxn>
                        <a:cxn ang="T77">
                          <a:pos x="T38" y="T39"/>
                        </a:cxn>
                        <a:cxn ang="T78">
                          <a:pos x="T40" y="T41"/>
                        </a:cxn>
                        <a:cxn ang="T79">
                          <a:pos x="T42" y="T43"/>
                        </a:cxn>
                        <a:cxn ang="T80">
                          <a:pos x="T44" y="T45"/>
                        </a:cxn>
                        <a:cxn ang="T81">
                          <a:pos x="T46" y="T47"/>
                        </a:cxn>
                        <a:cxn ang="T82">
                          <a:pos x="T48" y="T49"/>
                        </a:cxn>
                        <a:cxn ang="T83">
                          <a:pos x="T50" y="T51"/>
                        </a:cxn>
                        <a:cxn ang="T84">
                          <a:pos x="T52" y="T53"/>
                        </a:cxn>
                        <a:cxn ang="T85">
                          <a:pos x="T54" y="T55"/>
                        </a:cxn>
                        <a:cxn ang="T86">
                          <a:pos x="T56" y="T57"/>
                        </a:cxn>
                      </a:cxnLst>
                      <a:rect l="T87" t="T88" r="T89" b="T90"/>
                      <a:pathLst>
                        <a:path w="500" h="445">
                          <a:moveTo>
                            <a:pt x="10" y="249"/>
                          </a:moveTo>
                          <a:cubicBezTo>
                            <a:pt x="5" y="242"/>
                            <a:pt x="3" y="236"/>
                            <a:pt x="0" y="228"/>
                          </a:cubicBezTo>
                          <a:cubicBezTo>
                            <a:pt x="4" y="194"/>
                            <a:pt x="1" y="162"/>
                            <a:pt x="24" y="136"/>
                          </a:cubicBezTo>
                          <a:cubicBezTo>
                            <a:pt x="25" y="134"/>
                            <a:pt x="26" y="131"/>
                            <a:pt x="27" y="129"/>
                          </a:cubicBezTo>
                          <a:cubicBezTo>
                            <a:pt x="28" y="123"/>
                            <a:pt x="27" y="117"/>
                            <a:pt x="29" y="112"/>
                          </a:cubicBezTo>
                          <a:cubicBezTo>
                            <a:pt x="31" y="104"/>
                            <a:pt x="63" y="77"/>
                            <a:pt x="70" y="67"/>
                          </a:cubicBezTo>
                          <a:cubicBezTo>
                            <a:pt x="74" y="53"/>
                            <a:pt x="89" y="50"/>
                            <a:pt x="101" y="45"/>
                          </a:cubicBezTo>
                          <a:cubicBezTo>
                            <a:pt x="106" y="28"/>
                            <a:pt x="120" y="30"/>
                            <a:pt x="135" y="26"/>
                          </a:cubicBezTo>
                          <a:cubicBezTo>
                            <a:pt x="150" y="15"/>
                            <a:pt x="160" y="7"/>
                            <a:pt x="178" y="2"/>
                          </a:cubicBezTo>
                          <a:cubicBezTo>
                            <a:pt x="408" y="4"/>
                            <a:pt x="304" y="0"/>
                            <a:pt x="399" y="16"/>
                          </a:cubicBezTo>
                          <a:cubicBezTo>
                            <a:pt x="414" y="27"/>
                            <a:pt x="415" y="44"/>
                            <a:pt x="425" y="57"/>
                          </a:cubicBezTo>
                          <a:cubicBezTo>
                            <a:pt x="430" y="63"/>
                            <a:pt x="440" y="65"/>
                            <a:pt x="447" y="67"/>
                          </a:cubicBezTo>
                          <a:cubicBezTo>
                            <a:pt x="452" y="76"/>
                            <a:pt x="458" y="75"/>
                            <a:pt x="466" y="81"/>
                          </a:cubicBezTo>
                          <a:cubicBezTo>
                            <a:pt x="470" y="97"/>
                            <a:pt x="473" y="110"/>
                            <a:pt x="485" y="122"/>
                          </a:cubicBezTo>
                          <a:cubicBezTo>
                            <a:pt x="499" y="169"/>
                            <a:pt x="500" y="225"/>
                            <a:pt x="480" y="271"/>
                          </a:cubicBezTo>
                          <a:cubicBezTo>
                            <a:pt x="478" y="286"/>
                            <a:pt x="479" y="290"/>
                            <a:pt x="466" y="297"/>
                          </a:cubicBezTo>
                          <a:cubicBezTo>
                            <a:pt x="459" y="307"/>
                            <a:pt x="453" y="321"/>
                            <a:pt x="447" y="333"/>
                          </a:cubicBezTo>
                          <a:cubicBezTo>
                            <a:pt x="445" y="338"/>
                            <a:pt x="446" y="344"/>
                            <a:pt x="442" y="348"/>
                          </a:cubicBezTo>
                          <a:cubicBezTo>
                            <a:pt x="438" y="352"/>
                            <a:pt x="427" y="357"/>
                            <a:pt x="427" y="357"/>
                          </a:cubicBezTo>
                          <a:cubicBezTo>
                            <a:pt x="419" y="370"/>
                            <a:pt x="425" y="362"/>
                            <a:pt x="408" y="379"/>
                          </a:cubicBezTo>
                          <a:cubicBezTo>
                            <a:pt x="406" y="381"/>
                            <a:pt x="401" y="386"/>
                            <a:pt x="401" y="386"/>
                          </a:cubicBezTo>
                          <a:cubicBezTo>
                            <a:pt x="397" y="400"/>
                            <a:pt x="389" y="401"/>
                            <a:pt x="379" y="410"/>
                          </a:cubicBezTo>
                          <a:cubicBezTo>
                            <a:pt x="348" y="437"/>
                            <a:pt x="369" y="428"/>
                            <a:pt x="307" y="432"/>
                          </a:cubicBezTo>
                          <a:cubicBezTo>
                            <a:pt x="261" y="445"/>
                            <a:pt x="209" y="443"/>
                            <a:pt x="163" y="429"/>
                          </a:cubicBezTo>
                          <a:cubicBezTo>
                            <a:pt x="156" y="424"/>
                            <a:pt x="149" y="423"/>
                            <a:pt x="142" y="417"/>
                          </a:cubicBezTo>
                          <a:cubicBezTo>
                            <a:pt x="125" y="403"/>
                            <a:pt x="112" y="389"/>
                            <a:pt x="91" y="384"/>
                          </a:cubicBezTo>
                          <a:cubicBezTo>
                            <a:pt x="86" y="374"/>
                            <a:pt x="79" y="373"/>
                            <a:pt x="72" y="364"/>
                          </a:cubicBezTo>
                          <a:cubicBezTo>
                            <a:pt x="56" y="343"/>
                            <a:pt x="49" y="320"/>
                            <a:pt x="27" y="304"/>
                          </a:cubicBezTo>
                          <a:cubicBezTo>
                            <a:pt x="18" y="282"/>
                            <a:pt x="10" y="275"/>
                            <a:pt x="10" y="249"/>
                          </a:cubicBezTo>
                          <a:close/>
                        </a:path>
                      </a:pathLst>
                    </a:custGeom>
                    <a:solidFill>
                      <a:srgbClr val="BFBFBF"/>
                    </a:solidFill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 dirty="0"/>
                    </a:p>
                  </p:txBody>
                </p:sp>
              </p:grpSp>
              <p:sp>
                <p:nvSpPr>
                  <p:cNvPr id="85" name="5-Point Star 84"/>
                  <p:cNvSpPr/>
                  <p:nvPr/>
                </p:nvSpPr>
                <p:spPr>
                  <a:xfrm>
                    <a:off x="3436301" y="3364979"/>
                    <a:ext cx="201217" cy="201217"/>
                  </a:xfrm>
                  <a:prstGeom prst="star5">
                    <a:avLst/>
                  </a:prstGeom>
                  <a:solidFill>
                    <a:srgbClr val="FF00FF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32" name="Group 623"/>
                <p:cNvGrpSpPr/>
                <p:nvPr/>
              </p:nvGrpSpPr>
              <p:grpSpPr>
                <a:xfrm>
                  <a:off x="5062418" y="2761369"/>
                  <a:ext cx="987288" cy="903975"/>
                  <a:chOff x="3171214" y="2912992"/>
                  <a:chExt cx="987288" cy="903975"/>
                </a:xfrm>
              </p:grpSpPr>
              <p:grpSp>
                <p:nvGrpSpPr>
                  <p:cNvPr id="80" name="Group 193"/>
                  <p:cNvGrpSpPr>
                    <a:grpSpLocks/>
                  </p:cNvGrpSpPr>
                  <p:nvPr/>
                </p:nvGrpSpPr>
                <p:grpSpPr bwMode="auto">
                  <a:xfrm>
                    <a:off x="3171214" y="2912992"/>
                    <a:ext cx="987288" cy="903975"/>
                    <a:chOff x="311" y="500"/>
                    <a:chExt cx="474" cy="434"/>
                  </a:xfrm>
                  <a:effectLst>
                    <a:outerShdw blurRad="63500" sx="102000" sy="102000" algn="ctr" rotWithShape="0">
                      <a:prstClr val="black">
                        <a:alpha val="40000"/>
                      </a:prstClr>
                    </a:outerShdw>
                  </a:effectLst>
                </p:grpSpPr>
                <p:sp>
                  <p:nvSpPr>
                    <p:cNvPr id="82" name="Freeform 186"/>
                    <p:cNvSpPr>
                      <a:spLocks/>
                    </p:cNvSpPr>
                    <p:nvPr/>
                  </p:nvSpPr>
                  <p:spPr bwMode="auto">
                    <a:xfrm>
                      <a:off x="311" y="500"/>
                      <a:ext cx="474" cy="434"/>
                    </a:xfrm>
                    <a:custGeom>
                      <a:avLst/>
                      <a:gdLst>
                        <a:gd name="T0" fmla="*/ 94 w 1363"/>
                        <a:gd name="T1" fmla="*/ 401 h 1220"/>
                        <a:gd name="T2" fmla="*/ 74 w 1363"/>
                        <a:gd name="T3" fmla="*/ 384 h 1220"/>
                        <a:gd name="T4" fmla="*/ 61 w 1363"/>
                        <a:gd name="T5" fmla="*/ 371 h 1220"/>
                        <a:gd name="T6" fmla="*/ 50 w 1363"/>
                        <a:gd name="T7" fmla="*/ 355 h 1220"/>
                        <a:gd name="T8" fmla="*/ 45 w 1363"/>
                        <a:gd name="T9" fmla="*/ 345 h 1220"/>
                        <a:gd name="T10" fmla="*/ 35 w 1363"/>
                        <a:gd name="T11" fmla="*/ 334 h 1220"/>
                        <a:gd name="T12" fmla="*/ 30 w 1363"/>
                        <a:gd name="T13" fmla="*/ 323 h 1220"/>
                        <a:gd name="T14" fmla="*/ 19 w 1363"/>
                        <a:gd name="T15" fmla="*/ 302 h 1220"/>
                        <a:gd name="T16" fmla="*/ 14 w 1363"/>
                        <a:gd name="T17" fmla="*/ 277 h 1220"/>
                        <a:gd name="T18" fmla="*/ 8 w 1363"/>
                        <a:gd name="T19" fmla="*/ 256 h 1220"/>
                        <a:gd name="T20" fmla="*/ 16 w 1363"/>
                        <a:gd name="T21" fmla="*/ 166 h 1220"/>
                        <a:gd name="T22" fmla="*/ 21 w 1363"/>
                        <a:gd name="T23" fmla="*/ 157 h 1220"/>
                        <a:gd name="T24" fmla="*/ 31 w 1363"/>
                        <a:gd name="T25" fmla="*/ 123 h 1220"/>
                        <a:gd name="T26" fmla="*/ 38 w 1363"/>
                        <a:gd name="T27" fmla="*/ 110 h 1220"/>
                        <a:gd name="T28" fmla="*/ 41 w 1363"/>
                        <a:gd name="T29" fmla="*/ 95 h 1220"/>
                        <a:gd name="T30" fmla="*/ 53 w 1363"/>
                        <a:gd name="T31" fmla="*/ 82 h 1220"/>
                        <a:gd name="T32" fmla="*/ 64 w 1363"/>
                        <a:gd name="T33" fmla="*/ 72 h 1220"/>
                        <a:gd name="T34" fmla="*/ 67 w 1363"/>
                        <a:gd name="T35" fmla="*/ 70 h 1220"/>
                        <a:gd name="T36" fmla="*/ 69 w 1363"/>
                        <a:gd name="T37" fmla="*/ 66 h 1220"/>
                        <a:gd name="T38" fmla="*/ 78 w 1363"/>
                        <a:gd name="T39" fmla="*/ 60 h 1220"/>
                        <a:gd name="T40" fmla="*/ 89 w 1363"/>
                        <a:gd name="T41" fmla="*/ 51 h 1220"/>
                        <a:gd name="T42" fmla="*/ 98 w 1363"/>
                        <a:gd name="T43" fmla="*/ 44 h 1220"/>
                        <a:gd name="T44" fmla="*/ 118 w 1363"/>
                        <a:gd name="T45" fmla="*/ 30 h 1220"/>
                        <a:gd name="T46" fmla="*/ 140 w 1363"/>
                        <a:gd name="T47" fmla="*/ 18 h 1220"/>
                        <a:gd name="T48" fmla="*/ 214 w 1363"/>
                        <a:gd name="T49" fmla="*/ 5 h 1220"/>
                        <a:gd name="T50" fmla="*/ 317 w 1363"/>
                        <a:gd name="T51" fmla="*/ 7 h 1220"/>
                        <a:gd name="T52" fmla="*/ 366 w 1363"/>
                        <a:gd name="T53" fmla="*/ 11 h 1220"/>
                        <a:gd name="T54" fmla="*/ 378 w 1363"/>
                        <a:gd name="T55" fmla="*/ 15 h 1220"/>
                        <a:gd name="T56" fmla="*/ 389 w 1363"/>
                        <a:gd name="T57" fmla="*/ 21 h 1220"/>
                        <a:gd name="T58" fmla="*/ 398 w 1363"/>
                        <a:gd name="T59" fmla="*/ 24 h 1220"/>
                        <a:gd name="T60" fmla="*/ 411 w 1363"/>
                        <a:gd name="T61" fmla="*/ 32 h 1220"/>
                        <a:gd name="T62" fmla="*/ 417 w 1363"/>
                        <a:gd name="T63" fmla="*/ 41 h 1220"/>
                        <a:gd name="T64" fmla="*/ 440 w 1363"/>
                        <a:gd name="T65" fmla="*/ 49 h 1220"/>
                        <a:gd name="T66" fmla="*/ 446 w 1363"/>
                        <a:gd name="T67" fmla="*/ 65 h 1220"/>
                        <a:gd name="T68" fmla="*/ 458 w 1363"/>
                        <a:gd name="T69" fmla="*/ 73 h 1220"/>
                        <a:gd name="T70" fmla="*/ 466 w 1363"/>
                        <a:gd name="T71" fmla="*/ 128 h 1220"/>
                        <a:gd name="T72" fmla="*/ 469 w 1363"/>
                        <a:gd name="T73" fmla="*/ 162 h 1220"/>
                        <a:gd name="T74" fmla="*/ 473 w 1363"/>
                        <a:gd name="T75" fmla="*/ 185 h 1220"/>
                        <a:gd name="T76" fmla="*/ 468 w 1363"/>
                        <a:gd name="T77" fmla="*/ 210 h 1220"/>
                        <a:gd name="T78" fmla="*/ 467 w 1363"/>
                        <a:gd name="T79" fmla="*/ 252 h 1220"/>
                        <a:gd name="T80" fmla="*/ 457 w 1363"/>
                        <a:gd name="T81" fmla="*/ 297 h 1220"/>
                        <a:gd name="T82" fmla="*/ 444 w 1363"/>
                        <a:gd name="T83" fmla="*/ 314 h 1220"/>
                        <a:gd name="T84" fmla="*/ 436 w 1363"/>
                        <a:gd name="T85" fmla="*/ 339 h 1220"/>
                        <a:gd name="T86" fmla="*/ 431 w 1363"/>
                        <a:gd name="T87" fmla="*/ 349 h 1220"/>
                        <a:gd name="T88" fmla="*/ 403 w 1363"/>
                        <a:gd name="T89" fmla="*/ 385 h 1220"/>
                        <a:gd name="T90" fmla="*/ 391 w 1363"/>
                        <a:gd name="T91" fmla="*/ 397 h 1220"/>
                        <a:gd name="T92" fmla="*/ 369 w 1363"/>
                        <a:gd name="T93" fmla="*/ 411 h 1220"/>
                        <a:gd name="T94" fmla="*/ 328 w 1363"/>
                        <a:gd name="T95" fmla="*/ 424 h 1220"/>
                        <a:gd name="T96" fmla="*/ 320 w 1363"/>
                        <a:gd name="T97" fmla="*/ 425 h 1220"/>
                        <a:gd name="T98" fmla="*/ 314 w 1363"/>
                        <a:gd name="T99" fmla="*/ 429 h 1220"/>
                        <a:gd name="T100" fmla="*/ 281 w 1363"/>
                        <a:gd name="T101" fmla="*/ 430 h 1220"/>
                        <a:gd name="T102" fmla="*/ 263 w 1363"/>
                        <a:gd name="T103" fmla="*/ 434 h 1220"/>
                        <a:gd name="T104" fmla="*/ 164 w 1363"/>
                        <a:gd name="T105" fmla="*/ 433 h 1220"/>
                        <a:gd name="T106" fmla="*/ 111 w 1363"/>
                        <a:gd name="T107" fmla="*/ 412 h 1220"/>
                        <a:gd name="T108" fmla="*/ 94 w 1363"/>
                        <a:gd name="T109" fmla="*/ 403 h 1220"/>
                        <a:gd name="T110" fmla="*/ 94 w 1363"/>
                        <a:gd name="T111" fmla="*/ 401 h 1220"/>
                        <a:gd name="T112" fmla="*/ 0 60000 65536"/>
                        <a:gd name="T113" fmla="*/ 0 60000 65536"/>
                        <a:gd name="T114" fmla="*/ 0 60000 65536"/>
                        <a:gd name="T115" fmla="*/ 0 60000 65536"/>
                        <a:gd name="T116" fmla="*/ 0 60000 65536"/>
                        <a:gd name="T117" fmla="*/ 0 60000 65536"/>
                        <a:gd name="T118" fmla="*/ 0 60000 65536"/>
                        <a:gd name="T119" fmla="*/ 0 60000 65536"/>
                        <a:gd name="T120" fmla="*/ 0 60000 65536"/>
                        <a:gd name="T121" fmla="*/ 0 60000 65536"/>
                        <a:gd name="T122" fmla="*/ 0 60000 65536"/>
                        <a:gd name="T123" fmla="*/ 0 60000 65536"/>
                        <a:gd name="T124" fmla="*/ 0 60000 65536"/>
                        <a:gd name="T125" fmla="*/ 0 60000 65536"/>
                        <a:gd name="T126" fmla="*/ 0 60000 65536"/>
                        <a:gd name="T127" fmla="*/ 0 60000 65536"/>
                        <a:gd name="T128" fmla="*/ 0 60000 65536"/>
                        <a:gd name="T129" fmla="*/ 0 60000 65536"/>
                        <a:gd name="T130" fmla="*/ 0 60000 65536"/>
                        <a:gd name="T131" fmla="*/ 0 60000 65536"/>
                        <a:gd name="T132" fmla="*/ 0 60000 65536"/>
                        <a:gd name="T133" fmla="*/ 0 60000 65536"/>
                        <a:gd name="T134" fmla="*/ 0 60000 65536"/>
                        <a:gd name="T135" fmla="*/ 0 60000 65536"/>
                        <a:gd name="T136" fmla="*/ 0 60000 65536"/>
                        <a:gd name="T137" fmla="*/ 0 60000 65536"/>
                        <a:gd name="T138" fmla="*/ 0 60000 65536"/>
                        <a:gd name="T139" fmla="*/ 0 60000 65536"/>
                        <a:gd name="T140" fmla="*/ 0 60000 65536"/>
                        <a:gd name="T141" fmla="*/ 0 60000 65536"/>
                        <a:gd name="T142" fmla="*/ 0 60000 65536"/>
                        <a:gd name="T143" fmla="*/ 0 60000 65536"/>
                        <a:gd name="T144" fmla="*/ 0 60000 65536"/>
                        <a:gd name="T145" fmla="*/ 0 60000 65536"/>
                        <a:gd name="T146" fmla="*/ 0 60000 65536"/>
                        <a:gd name="T147" fmla="*/ 0 60000 65536"/>
                        <a:gd name="T148" fmla="*/ 0 60000 65536"/>
                        <a:gd name="T149" fmla="*/ 0 60000 65536"/>
                        <a:gd name="T150" fmla="*/ 0 60000 65536"/>
                        <a:gd name="T151" fmla="*/ 0 60000 65536"/>
                        <a:gd name="T152" fmla="*/ 0 60000 65536"/>
                        <a:gd name="T153" fmla="*/ 0 60000 65536"/>
                        <a:gd name="T154" fmla="*/ 0 60000 65536"/>
                        <a:gd name="T155" fmla="*/ 0 60000 65536"/>
                        <a:gd name="T156" fmla="*/ 0 60000 65536"/>
                        <a:gd name="T157" fmla="*/ 0 60000 65536"/>
                        <a:gd name="T158" fmla="*/ 0 60000 65536"/>
                        <a:gd name="T159" fmla="*/ 0 60000 65536"/>
                        <a:gd name="T160" fmla="*/ 0 60000 65536"/>
                        <a:gd name="T161" fmla="*/ 0 60000 65536"/>
                        <a:gd name="T162" fmla="*/ 0 60000 65536"/>
                        <a:gd name="T163" fmla="*/ 0 60000 65536"/>
                        <a:gd name="T164" fmla="*/ 0 60000 65536"/>
                        <a:gd name="T165" fmla="*/ 0 60000 65536"/>
                        <a:gd name="T166" fmla="*/ 0 60000 65536"/>
                        <a:gd name="T167" fmla="*/ 0 60000 65536"/>
                        <a:gd name="T168" fmla="*/ 0 w 1363"/>
                        <a:gd name="T169" fmla="*/ 0 h 1220"/>
                        <a:gd name="T170" fmla="*/ 1363 w 1363"/>
                        <a:gd name="T171" fmla="*/ 1220 h 1220"/>
                      </a:gdLst>
                      <a:ahLst/>
                      <a:cxnLst>
                        <a:cxn ang="T112">
                          <a:pos x="T0" y="T1"/>
                        </a:cxn>
                        <a:cxn ang="T113">
                          <a:pos x="T2" y="T3"/>
                        </a:cxn>
                        <a:cxn ang="T114">
                          <a:pos x="T4" y="T5"/>
                        </a:cxn>
                        <a:cxn ang="T115">
                          <a:pos x="T6" y="T7"/>
                        </a:cxn>
                        <a:cxn ang="T116">
                          <a:pos x="T8" y="T9"/>
                        </a:cxn>
                        <a:cxn ang="T117">
                          <a:pos x="T10" y="T11"/>
                        </a:cxn>
                        <a:cxn ang="T118">
                          <a:pos x="T12" y="T13"/>
                        </a:cxn>
                        <a:cxn ang="T119">
                          <a:pos x="T14" y="T15"/>
                        </a:cxn>
                        <a:cxn ang="T120">
                          <a:pos x="T16" y="T17"/>
                        </a:cxn>
                        <a:cxn ang="T121">
                          <a:pos x="T18" y="T19"/>
                        </a:cxn>
                        <a:cxn ang="T122">
                          <a:pos x="T20" y="T21"/>
                        </a:cxn>
                        <a:cxn ang="T123">
                          <a:pos x="T22" y="T23"/>
                        </a:cxn>
                        <a:cxn ang="T124">
                          <a:pos x="T24" y="T25"/>
                        </a:cxn>
                        <a:cxn ang="T125">
                          <a:pos x="T26" y="T27"/>
                        </a:cxn>
                        <a:cxn ang="T126">
                          <a:pos x="T28" y="T29"/>
                        </a:cxn>
                        <a:cxn ang="T127">
                          <a:pos x="T30" y="T31"/>
                        </a:cxn>
                        <a:cxn ang="T128">
                          <a:pos x="T32" y="T33"/>
                        </a:cxn>
                        <a:cxn ang="T129">
                          <a:pos x="T34" y="T35"/>
                        </a:cxn>
                        <a:cxn ang="T130">
                          <a:pos x="T36" y="T37"/>
                        </a:cxn>
                        <a:cxn ang="T131">
                          <a:pos x="T38" y="T39"/>
                        </a:cxn>
                        <a:cxn ang="T132">
                          <a:pos x="T40" y="T41"/>
                        </a:cxn>
                        <a:cxn ang="T133">
                          <a:pos x="T42" y="T43"/>
                        </a:cxn>
                        <a:cxn ang="T134">
                          <a:pos x="T44" y="T45"/>
                        </a:cxn>
                        <a:cxn ang="T135">
                          <a:pos x="T46" y="T47"/>
                        </a:cxn>
                        <a:cxn ang="T136">
                          <a:pos x="T48" y="T49"/>
                        </a:cxn>
                        <a:cxn ang="T137">
                          <a:pos x="T50" y="T51"/>
                        </a:cxn>
                        <a:cxn ang="T138">
                          <a:pos x="T52" y="T53"/>
                        </a:cxn>
                        <a:cxn ang="T139">
                          <a:pos x="T54" y="T55"/>
                        </a:cxn>
                        <a:cxn ang="T140">
                          <a:pos x="T56" y="T57"/>
                        </a:cxn>
                        <a:cxn ang="T141">
                          <a:pos x="T58" y="T59"/>
                        </a:cxn>
                        <a:cxn ang="T142">
                          <a:pos x="T60" y="T61"/>
                        </a:cxn>
                        <a:cxn ang="T143">
                          <a:pos x="T62" y="T63"/>
                        </a:cxn>
                        <a:cxn ang="T144">
                          <a:pos x="T64" y="T65"/>
                        </a:cxn>
                        <a:cxn ang="T145">
                          <a:pos x="T66" y="T67"/>
                        </a:cxn>
                        <a:cxn ang="T146">
                          <a:pos x="T68" y="T69"/>
                        </a:cxn>
                        <a:cxn ang="T147">
                          <a:pos x="T70" y="T71"/>
                        </a:cxn>
                        <a:cxn ang="T148">
                          <a:pos x="T72" y="T73"/>
                        </a:cxn>
                        <a:cxn ang="T149">
                          <a:pos x="T74" y="T75"/>
                        </a:cxn>
                        <a:cxn ang="T150">
                          <a:pos x="T76" y="T77"/>
                        </a:cxn>
                        <a:cxn ang="T151">
                          <a:pos x="T78" y="T79"/>
                        </a:cxn>
                        <a:cxn ang="T152">
                          <a:pos x="T80" y="T81"/>
                        </a:cxn>
                        <a:cxn ang="T153">
                          <a:pos x="T82" y="T83"/>
                        </a:cxn>
                        <a:cxn ang="T154">
                          <a:pos x="T84" y="T85"/>
                        </a:cxn>
                        <a:cxn ang="T155">
                          <a:pos x="T86" y="T87"/>
                        </a:cxn>
                        <a:cxn ang="T156">
                          <a:pos x="T88" y="T89"/>
                        </a:cxn>
                        <a:cxn ang="T157">
                          <a:pos x="T90" y="T91"/>
                        </a:cxn>
                        <a:cxn ang="T158">
                          <a:pos x="T92" y="T93"/>
                        </a:cxn>
                        <a:cxn ang="T159">
                          <a:pos x="T94" y="T95"/>
                        </a:cxn>
                        <a:cxn ang="T160">
                          <a:pos x="T96" y="T97"/>
                        </a:cxn>
                        <a:cxn ang="T161">
                          <a:pos x="T98" y="T99"/>
                        </a:cxn>
                        <a:cxn ang="T162">
                          <a:pos x="T100" y="T101"/>
                        </a:cxn>
                        <a:cxn ang="T163">
                          <a:pos x="T102" y="T103"/>
                        </a:cxn>
                        <a:cxn ang="T164">
                          <a:pos x="T104" y="T105"/>
                        </a:cxn>
                        <a:cxn ang="T165">
                          <a:pos x="T106" y="T107"/>
                        </a:cxn>
                        <a:cxn ang="T166">
                          <a:pos x="T108" y="T109"/>
                        </a:cxn>
                        <a:cxn ang="T167">
                          <a:pos x="T110" y="T111"/>
                        </a:cxn>
                      </a:cxnLst>
                      <a:rect l="T168" t="T169" r="T170" b="T171"/>
                      <a:pathLst>
                        <a:path w="1363" h="1220">
                          <a:moveTo>
                            <a:pt x="269" y="1127"/>
                          </a:moveTo>
                          <a:cubicBezTo>
                            <a:pt x="252" y="1110"/>
                            <a:pt x="231" y="1096"/>
                            <a:pt x="214" y="1079"/>
                          </a:cubicBezTo>
                          <a:cubicBezTo>
                            <a:pt x="201" y="1066"/>
                            <a:pt x="192" y="1055"/>
                            <a:pt x="176" y="1044"/>
                          </a:cubicBezTo>
                          <a:cubicBezTo>
                            <a:pt x="166" y="1030"/>
                            <a:pt x="158" y="1008"/>
                            <a:pt x="144" y="999"/>
                          </a:cubicBezTo>
                          <a:cubicBezTo>
                            <a:pt x="140" y="986"/>
                            <a:pt x="137" y="980"/>
                            <a:pt x="128" y="970"/>
                          </a:cubicBezTo>
                          <a:cubicBezTo>
                            <a:pt x="124" y="955"/>
                            <a:pt x="112" y="950"/>
                            <a:pt x="102" y="938"/>
                          </a:cubicBezTo>
                          <a:cubicBezTo>
                            <a:pt x="95" y="929"/>
                            <a:pt x="93" y="918"/>
                            <a:pt x="86" y="909"/>
                          </a:cubicBezTo>
                          <a:cubicBezTo>
                            <a:pt x="79" y="887"/>
                            <a:pt x="61" y="871"/>
                            <a:pt x="54" y="848"/>
                          </a:cubicBezTo>
                          <a:cubicBezTo>
                            <a:pt x="53" y="825"/>
                            <a:pt x="60" y="795"/>
                            <a:pt x="41" y="778"/>
                          </a:cubicBezTo>
                          <a:cubicBezTo>
                            <a:pt x="35" y="759"/>
                            <a:pt x="28" y="739"/>
                            <a:pt x="22" y="720"/>
                          </a:cubicBezTo>
                          <a:cubicBezTo>
                            <a:pt x="23" y="680"/>
                            <a:pt x="0" y="525"/>
                            <a:pt x="45" y="468"/>
                          </a:cubicBezTo>
                          <a:cubicBezTo>
                            <a:pt x="48" y="454"/>
                            <a:pt x="51" y="451"/>
                            <a:pt x="61" y="442"/>
                          </a:cubicBezTo>
                          <a:cubicBezTo>
                            <a:pt x="66" y="418"/>
                            <a:pt x="59" y="356"/>
                            <a:pt x="89" y="346"/>
                          </a:cubicBezTo>
                          <a:cubicBezTo>
                            <a:pt x="98" y="333"/>
                            <a:pt x="98" y="318"/>
                            <a:pt x="109" y="308"/>
                          </a:cubicBezTo>
                          <a:cubicBezTo>
                            <a:pt x="113" y="294"/>
                            <a:pt x="113" y="279"/>
                            <a:pt x="118" y="266"/>
                          </a:cubicBezTo>
                          <a:cubicBezTo>
                            <a:pt x="121" y="259"/>
                            <a:pt x="146" y="236"/>
                            <a:pt x="153" y="231"/>
                          </a:cubicBezTo>
                          <a:cubicBezTo>
                            <a:pt x="159" y="215"/>
                            <a:pt x="173" y="212"/>
                            <a:pt x="185" y="202"/>
                          </a:cubicBezTo>
                          <a:cubicBezTo>
                            <a:pt x="187" y="200"/>
                            <a:pt x="190" y="198"/>
                            <a:pt x="192" y="196"/>
                          </a:cubicBezTo>
                          <a:cubicBezTo>
                            <a:pt x="194" y="193"/>
                            <a:pt x="195" y="189"/>
                            <a:pt x="198" y="186"/>
                          </a:cubicBezTo>
                          <a:cubicBezTo>
                            <a:pt x="206" y="178"/>
                            <a:pt x="217" y="179"/>
                            <a:pt x="224" y="170"/>
                          </a:cubicBezTo>
                          <a:cubicBezTo>
                            <a:pt x="234" y="157"/>
                            <a:pt x="240" y="150"/>
                            <a:pt x="256" y="144"/>
                          </a:cubicBezTo>
                          <a:cubicBezTo>
                            <a:pt x="263" y="133"/>
                            <a:pt x="269" y="129"/>
                            <a:pt x="281" y="125"/>
                          </a:cubicBezTo>
                          <a:cubicBezTo>
                            <a:pt x="299" y="109"/>
                            <a:pt x="315" y="91"/>
                            <a:pt x="339" y="84"/>
                          </a:cubicBezTo>
                          <a:cubicBezTo>
                            <a:pt x="357" y="63"/>
                            <a:pt x="376" y="57"/>
                            <a:pt x="403" y="52"/>
                          </a:cubicBezTo>
                          <a:cubicBezTo>
                            <a:pt x="448" y="0"/>
                            <a:pt x="559" y="15"/>
                            <a:pt x="614" y="13"/>
                          </a:cubicBezTo>
                          <a:cubicBezTo>
                            <a:pt x="713" y="2"/>
                            <a:pt x="813" y="15"/>
                            <a:pt x="912" y="20"/>
                          </a:cubicBezTo>
                          <a:cubicBezTo>
                            <a:pt x="955" y="34"/>
                            <a:pt x="1013" y="31"/>
                            <a:pt x="1053" y="32"/>
                          </a:cubicBezTo>
                          <a:cubicBezTo>
                            <a:pt x="1064" y="37"/>
                            <a:pt x="1076" y="38"/>
                            <a:pt x="1088" y="42"/>
                          </a:cubicBezTo>
                          <a:cubicBezTo>
                            <a:pt x="1098" y="49"/>
                            <a:pt x="1108" y="54"/>
                            <a:pt x="1120" y="58"/>
                          </a:cubicBezTo>
                          <a:cubicBezTo>
                            <a:pt x="1144" y="74"/>
                            <a:pt x="1110" y="53"/>
                            <a:pt x="1145" y="68"/>
                          </a:cubicBezTo>
                          <a:cubicBezTo>
                            <a:pt x="1158" y="74"/>
                            <a:pt x="1167" y="86"/>
                            <a:pt x="1181" y="90"/>
                          </a:cubicBezTo>
                          <a:cubicBezTo>
                            <a:pt x="1193" y="98"/>
                            <a:pt x="1190" y="106"/>
                            <a:pt x="1200" y="116"/>
                          </a:cubicBezTo>
                          <a:cubicBezTo>
                            <a:pt x="1214" y="130"/>
                            <a:pt x="1246" y="133"/>
                            <a:pt x="1264" y="138"/>
                          </a:cubicBezTo>
                          <a:cubicBezTo>
                            <a:pt x="1274" y="155"/>
                            <a:pt x="1262" y="177"/>
                            <a:pt x="1283" y="183"/>
                          </a:cubicBezTo>
                          <a:cubicBezTo>
                            <a:pt x="1291" y="195"/>
                            <a:pt x="1304" y="200"/>
                            <a:pt x="1318" y="205"/>
                          </a:cubicBezTo>
                          <a:cubicBezTo>
                            <a:pt x="1319" y="236"/>
                            <a:pt x="1313" y="331"/>
                            <a:pt x="1341" y="359"/>
                          </a:cubicBezTo>
                          <a:cubicBezTo>
                            <a:pt x="1351" y="390"/>
                            <a:pt x="1341" y="424"/>
                            <a:pt x="1350" y="455"/>
                          </a:cubicBezTo>
                          <a:cubicBezTo>
                            <a:pt x="1353" y="476"/>
                            <a:pt x="1356" y="498"/>
                            <a:pt x="1360" y="519"/>
                          </a:cubicBezTo>
                          <a:cubicBezTo>
                            <a:pt x="1358" y="555"/>
                            <a:pt x="1363" y="565"/>
                            <a:pt x="1347" y="589"/>
                          </a:cubicBezTo>
                          <a:cubicBezTo>
                            <a:pt x="1344" y="635"/>
                            <a:pt x="1342" y="661"/>
                            <a:pt x="1344" y="708"/>
                          </a:cubicBezTo>
                          <a:cubicBezTo>
                            <a:pt x="1342" y="761"/>
                            <a:pt x="1358" y="806"/>
                            <a:pt x="1315" y="836"/>
                          </a:cubicBezTo>
                          <a:cubicBezTo>
                            <a:pt x="1304" y="853"/>
                            <a:pt x="1290" y="869"/>
                            <a:pt x="1277" y="884"/>
                          </a:cubicBezTo>
                          <a:cubicBezTo>
                            <a:pt x="1273" y="908"/>
                            <a:pt x="1268" y="934"/>
                            <a:pt x="1254" y="954"/>
                          </a:cubicBezTo>
                          <a:cubicBezTo>
                            <a:pt x="1251" y="965"/>
                            <a:pt x="1246" y="972"/>
                            <a:pt x="1238" y="980"/>
                          </a:cubicBezTo>
                          <a:cubicBezTo>
                            <a:pt x="1225" y="1020"/>
                            <a:pt x="1189" y="1055"/>
                            <a:pt x="1158" y="1082"/>
                          </a:cubicBezTo>
                          <a:cubicBezTo>
                            <a:pt x="1150" y="1107"/>
                            <a:pt x="1147" y="1106"/>
                            <a:pt x="1123" y="1117"/>
                          </a:cubicBezTo>
                          <a:cubicBezTo>
                            <a:pt x="1108" y="1134"/>
                            <a:pt x="1083" y="1148"/>
                            <a:pt x="1062" y="1156"/>
                          </a:cubicBezTo>
                          <a:cubicBezTo>
                            <a:pt x="1036" y="1196"/>
                            <a:pt x="987" y="1189"/>
                            <a:pt x="944" y="1191"/>
                          </a:cubicBezTo>
                          <a:cubicBezTo>
                            <a:pt x="936" y="1192"/>
                            <a:pt x="928" y="1191"/>
                            <a:pt x="921" y="1194"/>
                          </a:cubicBezTo>
                          <a:cubicBezTo>
                            <a:pt x="914" y="1197"/>
                            <a:pt x="910" y="1207"/>
                            <a:pt x="902" y="1207"/>
                          </a:cubicBezTo>
                          <a:cubicBezTo>
                            <a:pt x="871" y="1208"/>
                            <a:pt x="840" y="1209"/>
                            <a:pt x="809" y="1210"/>
                          </a:cubicBezTo>
                          <a:cubicBezTo>
                            <a:pt x="790" y="1215"/>
                            <a:pt x="776" y="1217"/>
                            <a:pt x="755" y="1220"/>
                          </a:cubicBezTo>
                          <a:cubicBezTo>
                            <a:pt x="661" y="1219"/>
                            <a:pt x="567" y="1219"/>
                            <a:pt x="473" y="1216"/>
                          </a:cubicBezTo>
                          <a:cubicBezTo>
                            <a:pt x="417" y="1214"/>
                            <a:pt x="369" y="1175"/>
                            <a:pt x="320" y="1159"/>
                          </a:cubicBezTo>
                          <a:cubicBezTo>
                            <a:pt x="307" y="1146"/>
                            <a:pt x="277" y="1141"/>
                            <a:pt x="269" y="1133"/>
                          </a:cubicBezTo>
                          <a:cubicBezTo>
                            <a:pt x="268" y="1132"/>
                            <a:pt x="269" y="1129"/>
                            <a:pt x="269" y="1127"/>
                          </a:cubicBezTo>
                          <a:close/>
                        </a:path>
                      </a:pathLst>
                    </a:custGeom>
                    <a:solidFill>
                      <a:srgbClr val="FFC1C1"/>
                    </a:solidFill>
                    <a:ln w="19050">
                      <a:solidFill>
                        <a:srgbClr val="FF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 dirty="0"/>
                    </a:p>
                  </p:txBody>
                </p:sp>
                <p:sp>
                  <p:nvSpPr>
                    <p:cNvPr id="83" name="Freeform 187"/>
                    <p:cNvSpPr>
                      <a:spLocks/>
                    </p:cNvSpPr>
                    <p:nvPr/>
                  </p:nvSpPr>
                  <p:spPr bwMode="auto">
                    <a:xfrm>
                      <a:off x="363" y="603"/>
                      <a:ext cx="382" cy="310"/>
                    </a:xfrm>
                    <a:custGeom>
                      <a:avLst/>
                      <a:gdLst>
                        <a:gd name="T0" fmla="*/ 8 w 500"/>
                        <a:gd name="T1" fmla="*/ 173 h 445"/>
                        <a:gd name="T2" fmla="*/ 0 w 500"/>
                        <a:gd name="T3" fmla="*/ 159 h 445"/>
                        <a:gd name="T4" fmla="*/ 18 w 500"/>
                        <a:gd name="T5" fmla="*/ 95 h 445"/>
                        <a:gd name="T6" fmla="*/ 21 w 500"/>
                        <a:gd name="T7" fmla="*/ 90 h 445"/>
                        <a:gd name="T8" fmla="*/ 22 w 500"/>
                        <a:gd name="T9" fmla="*/ 78 h 445"/>
                        <a:gd name="T10" fmla="*/ 53 w 500"/>
                        <a:gd name="T11" fmla="*/ 47 h 445"/>
                        <a:gd name="T12" fmla="*/ 77 w 500"/>
                        <a:gd name="T13" fmla="*/ 31 h 445"/>
                        <a:gd name="T14" fmla="*/ 103 w 500"/>
                        <a:gd name="T15" fmla="*/ 18 h 445"/>
                        <a:gd name="T16" fmla="*/ 136 w 500"/>
                        <a:gd name="T17" fmla="*/ 1 h 445"/>
                        <a:gd name="T18" fmla="*/ 305 w 500"/>
                        <a:gd name="T19" fmla="*/ 11 h 445"/>
                        <a:gd name="T20" fmla="*/ 325 w 500"/>
                        <a:gd name="T21" fmla="*/ 40 h 445"/>
                        <a:gd name="T22" fmla="*/ 342 w 500"/>
                        <a:gd name="T23" fmla="*/ 47 h 445"/>
                        <a:gd name="T24" fmla="*/ 356 w 500"/>
                        <a:gd name="T25" fmla="*/ 56 h 445"/>
                        <a:gd name="T26" fmla="*/ 371 w 500"/>
                        <a:gd name="T27" fmla="*/ 85 h 445"/>
                        <a:gd name="T28" fmla="*/ 367 w 500"/>
                        <a:gd name="T29" fmla="*/ 189 h 445"/>
                        <a:gd name="T30" fmla="*/ 356 w 500"/>
                        <a:gd name="T31" fmla="*/ 207 h 445"/>
                        <a:gd name="T32" fmla="*/ 342 w 500"/>
                        <a:gd name="T33" fmla="*/ 232 h 445"/>
                        <a:gd name="T34" fmla="*/ 338 w 500"/>
                        <a:gd name="T35" fmla="*/ 242 h 445"/>
                        <a:gd name="T36" fmla="*/ 326 w 500"/>
                        <a:gd name="T37" fmla="*/ 249 h 445"/>
                        <a:gd name="T38" fmla="*/ 312 w 500"/>
                        <a:gd name="T39" fmla="*/ 264 h 445"/>
                        <a:gd name="T40" fmla="*/ 306 w 500"/>
                        <a:gd name="T41" fmla="*/ 269 h 445"/>
                        <a:gd name="T42" fmla="*/ 290 w 500"/>
                        <a:gd name="T43" fmla="*/ 286 h 445"/>
                        <a:gd name="T44" fmla="*/ 235 w 500"/>
                        <a:gd name="T45" fmla="*/ 301 h 445"/>
                        <a:gd name="T46" fmla="*/ 125 w 500"/>
                        <a:gd name="T47" fmla="*/ 299 h 445"/>
                        <a:gd name="T48" fmla="*/ 108 w 500"/>
                        <a:gd name="T49" fmla="*/ 290 h 445"/>
                        <a:gd name="T50" fmla="*/ 70 w 500"/>
                        <a:gd name="T51" fmla="*/ 268 h 445"/>
                        <a:gd name="T52" fmla="*/ 55 w 500"/>
                        <a:gd name="T53" fmla="*/ 254 h 445"/>
                        <a:gd name="T54" fmla="*/ 21 w 500"/>
                        <a:gd name="T55" fmla="*/ 212 h 445"/>
                        <a:gd name="T56" fmla="*/ 8 w 500"/>
                        <a:gd name="T57" fmla="*/ 173 h 445"/>
                        <a:gd name="T58" fmla="*/ 0 60000 65536"/>
                        <a:gd name="T59" fmla="*/ 0 60000 65536"/>
                        <a:gd name="T60" fmla="*/ 0 60000 65536"/>
                        <a:gd name="T61" fmla="*/ 0 60000 65536"/>
                        <a:gd name="T62" fmla="*/ 0 60000 65536"/>
                        <a:gd name="T63" fmla="*/ 0 60000 65536"/>
                        <a:gd name="T64" fmla="*/ 0 60000 65536"/>
                        <a:gd name="T65" fmla="*/ 0 60000 65536"/>
                        <a:gd name="T66" fmla="*/ 0 60000 65536"/>
                        <a:gd name="T67" fmla="*/ 0 60000 65536"/>
                        <a:gd name="T68" fmla="*/ 0 60000 65536"/>
                        <a:gd name="T69" fmla="*/ 0 60000 65536"/>
                        <a:gd name="T70" fmla="*/ 0 60000 65536"/>
                        <a:gd name="T71" fmla="*/ 0 60000 65536"/>
                        <a:gd name="T72" fmla="*/ 0 60000 65536"/>
                        <a:gd name="T73" fmla="*/ 0 60000 65536"/>
                        <a:gd name="T74" fmla="*/ 0 60000 65536"/>
                        <a:gd name="T75" fmla="*/ 0 60000 65536"/>
                        <a:gd name="T76" fmla="*/ 0 60000 65536"/>
                        <a:gd name="T77" fmla="*/ 0 60000 65536"/>
                        <a:gd name="T78" fmla="*/ 0 60000 65536"/>
                        <a:gd name="T79" fmla="*/ 0 60000 65536"/>
                        <a:gd name="T80" fmla="*/ 0 60000 65536"/>
                        <a:gd name="T81" fmla="*/ 0 60000 65536"/>
                        <a:gd name="T82" fmla="*/ 0 60000 65536"/>
                        <a:gd name="T83" fmla="*/ 0 60000 65536"/>
                        <a:gd name="T84" fmla="*/ 0 60000 65536"/>
                        <a:gd name="T85" fmla="*/ 0 60000 65536"/>
                        <a:gd name="T86" fmla="*/ 0 60000 65536"/>
                        <a:gd name="T87" fmla="*/ 0 w 500"/>
                        <a:gd name="T88" fmla="*/ 0 h 445"/>
                        <a:gd name="T89" fmla="*/ 500 w 500"/>
                        <a:gd name="T90" fmla="*/ 445 h 445"/>
                      </a:gdLst>
                      <a:ahLst/>
                      <a:cxnLst>
                        <a:cxn ang="T58">
                          <a:pos x="T0" y="T1"/>
                        </a:cxn>
                        <a:cxn ang="T59">
                          <a:pos x="T2" y="T3"/>
                        </a:cxn>
                        <a:cxn ang="T60">
                          <a:pos x="T4" y="T5"/>
                        </a:cxn>
                        <a:cxn ang="T61">
                          <a:pos x="T6" y="T7"/>
                        </a:cxn>
                        <a:cxn ang="T62">
                          <a:pos x="T8" y="T9"/>
                        </a:cxn>
                        <a:cxn ang="T63">
                          <a:pos x="T10" y="T11"/>
                        </a:cxn>
                        <a:cxn ang="T64">
                          <a:pos x="T12" y="T13"/>
                        </a:cxn>
                        <a:cxn ang="T65">
                          <a:pos x="T14" y="T15"/>
                        </a:cxn>
                        <a:cxn ang="T66">
                          <a:pos x="T16" y="T17"/>
                        </a:cxn>
                        <a:cxn ang="T67">
                          <a:pos x="T18" y="T19"/>
                        </a:cxn>
                        <a:cxn ang="T68">
                          <a:pos x="T20" y="T21"/>
                        </a:cxn>
                        <a:cxn ang="T69">
                          <a:pos x="T22" y="T23"/>
                        </a:cxn>
                        <a:cxn ang="T70">
                          <a:pos x="T24" y="T25"/>
                        </a:cxn>
                        <a:cxn ang="T71">
                          <a:pos x="T26" y="T27"/>
                        </a:cxn>
                        <a:cxn ang="T72">
                          <a:pos x="T28" y="T29"/>
                        </a:cxn>
                        <a:cxn ang="T73">
                          <a:pos x="T30" y="T31"/>
                        </a:cxn>
                        <a:cxn ang="T74">
                          <a:pos x="T32" y="T33"/>
                        </a:cxn>
                        <a:cxn ang="T75">
                          <a:pos x="T34" y="T35"/>
                        </a:cxn>
                        <a:cxn ang="T76">
                          <a:pos x="T36" y="T37"/>
                        </a:cxn>
                        <a:cxn ang="T77">
                          <a:pos x="T38" y="T39"/>
                        </a:cxn>
                        <a:cxn ang="T78">
                          <a:pos x="T40" y="T41"/>
                        </a:cxn>
                        <a:cxn ang="T79">
                          <a:pos x="T42" y="T43"/>
                        </a:cxn>
                        <a:cxn ang="T80">
                          <a:pos x="T44" y="T45"/>
                        </a:cxn>
                        <a:cxn ang="T81">
                          <a:pos x="T46" y="T47"/>
                        </a:cxn>
                        <a:cxn ang="T82">
                          <a:pos x="T48" y="T49"/>
                        </a:cxn>
                        <a:cxn ang="T83">
                          <a:pos x="T50" y="T51"/>
                        </a:cxn>
                        <a:cxn ang="T84">
                          <a:pos x="T52" y="T53"/>
                        </a:cxn>
                        <a:cxn ang="T85">
                          <a:pos x="T54" y="T55"/>
                        </a:cxn>
                        <a:cxn ang="T86">
                          <a:pos x="T56" y="T57"/>
                        </a:cxn>
                      </a:cxnLst>
                      <a:rect l="T87" t="T88" r="T89" b="T90"/>
                      <a:pathLst>
                        <a:path w="500" h="445">
                          <a:moveTo>
                            <a:pt x="10" y="249"/>
                          </a:moveTo>
                          <a:cubicBezTo>
                            <a:pt x="5" y="242"/>
                            <a:pt x="3" y="236"/>
                            <a:pt x="0" y="228"/>
                          </a:cubicBezTo>
                          <a:cubicBezTo>
                            <a:pt x="4" y="194"/>
                            <a:pt x="1" y="162"/>
                            <a:pt x="24" y="136"/>
                          </a:cubicBezTo>
                          <a:cubicBezTo>
                            <a:pt x="25" y="134"/>
                            <a:pt x="26" y="131"/>
                            <a:pt x="27" y="129"/>
                          </a:cubicBezTo>
                          <a:cubicBezTo>
                            <a:pt x="28" y="123"/>
                            <a:pt x="27" y="117"/>
                            <a:pt x="29" y="112"/>
                          </a:cubicBezTo>
                          <a:cubicBezTo>
                            <a:pt x="31" y="104"/>
                            <a:pt x="63" y="77"/>
                            <a:pt x="70" y="67"/>
                          </a:cubicBezTo>
                          <a:cubicBezTo>
                            <a:pt x="74" y="53"/>
                            <a:pt x="89" y="50"/>
                            <a:pt x="101" y="45"/>
                          </a:cubicBezTo>
                          <a:cubicBezTo>
                            <a:pt x="106" y="28"/>
                            <a:pt x="120" y="30"/>
                            <a:pt x="135" y="26"/>
                          </a:cubicBezTo>
                          <a:cubicBezTo>
                            <a:pt x="150" y="15"/>
                            <a:pt x="160" y="7"/>
                            <a:pt x="178" y="2"/>
                          </a:cubicBezTo>
                          <a:cubicBezTo>
                            <a:pt x="408" y="4"/>
                            <a:pt x="304" y="0"/>
                            <a:pt x="399" y="16"/>
                          </a:cubicBezTo>
                          <a:cubicBezTo>
                            <a:pt x="414" y="27"/>
                            <a:pt x="415" y="44"/>
                            <a:pt x="425" y="57"/>
                          </a:cubicBezTo>
                          <a:cubicBezTo>
                            <a:pt x="430" y="63"/>
                            <a:pt x="440" y="65"/>
                            <a:pt x="447" y="67"/>
                          </a:cubicBezTo>
                          <a:cubicBezTo>
                            <a:pt x="452" y="76"/>
                            <a:pt x="458" y="75"/>
                            <a:pt x="466" y="81"/>
                          </a:cubicBezTo>
                          <a:cubicBezTo>
                            <a:pt x="470" y="97"/>
                            <a:pt x="473" y="110"/>
                            <a:pt x="485" y="122"/>
                          </a:cubicBezTo>
                          <a:cubicBezTo>
                            <a:pt x="499" y="169"/>
                            <a:pt x="500" y="225"/>
                            <a:pt x="480" y="271"/>
                          </a:cubicBezTo>
                          <a:cubicBezTo>
                            <a:pt x="478" y="286"/>
                            <a:pt x="479" y="290"/>
                            <a:pt x="466" y="297"/>
                          </a:cubicBezTo>
                          <a:cubicBezTo>
                            <a:pt x="459" y="307"/>
                            <a:pt x="453" y="321"/>
                            <a:pt x="447" y="333"/>
                          </a:cubicBezTo>
                          <a:cubicBezTo>
                            <a:pt x="445" y="338"/>
                            <a:pt x="446" y="344"/>
                            <a:pt x="442" y="348"/>
                          </a:cubicBezTo>
                          <a:cubicBezTo>
                            <a:pt x="438" y="352"/>
                            <a:pt x="427" y="357"/>
                            <a:pt x="427" y="357"/>
                          </a:cubicBezTo>
                          <a:cubicBezTo>
                            <a:pt x="419" y="370"/>
                            <a:pt x="425" y="362"/>
                            <a:pt x="408" y="379"/>
                          </a:cubicBezTo>
                          <a:cubicBezTo>
                            <a:pt x="406" y="381"/>
                            <a:pt x="401" y="386"/>
                            <a:pt x="401" y="386"/>
                          </a:cubicBezTo>
                          <a:cubicBezTo>
                            <a:pt x="397" y="400"/>
                            <a:pt x="389" y="401"/>
                            <a:pt x="379" y="410"/>
                          </a:cubicBezTo>
                          <a:cubicBezTo>
                            <a:pt x="348" y="437"/>
                            <a:pt x="369" y="428"/>
                            <a:pt x="307" y="432"/>
                          </a:cubicBezTo>
                          <a:cubicBezTo>
                            <a:pt x="261" y="445"/>
                            <a:pt x="209" y="443"/>
                            <a:pt x="163" y="429"/>
                          </a:cubicBezTo>
                          <a:cubicBezTo>
                            <a:pt x="156" y="424"/>
                            <a:pt x="149" y="423"/>
                            <a:pt x="142" y="417"/>
                          </a:cubicBezTo>
                          <a:cubicBezTo>
                            <a:pt x="125" y="403"/>
                            <a:pt x="112" y="389"/>
                            <a:pt x="91" y="384"/>
                          </a:cubicBezTo>
                          <a:cubicBezTo>
                            <a:pt x="86" y="374"/>
                            <a:pt x="79" y="373"/>
                            <a:pt x="72" y="364"/>
                          </a:cubicBezTo>
                          <a:cubicBezTo>
                            <a:pt x="56" y="343"/>
                            <a:pt x="49" y="320"/>
                            <a:pt x="27" y="304"/>
                          </a:cubicBezTo>
                          <a:cubicBezTo>
                            <a:pt x="18" y="282"/>
                            <a:pt x="10" y="275"/>
                            <a:pt x="10" y="249"/>
                          </a:cubicBezTo>
                          <a:close/>
                        </a:path>
                      </a:pathLst>
                    </a:custGeom>
                    <a:solidFill>
                      <a:srgbClr val="BFBFBF"/>
                    </a:solidFill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 dirty="0"/>
                    </a:p>
                  </p:txBody>
                </p:sp>
              </p:grpSp>
              <p:sp>
                <p:nvSpPr>
                  <p:cNvPr id="81" name="5-Point Star 80"/>
                  <p:cNvSpPr/>
                  <p:nvPr/>
                </p:nvSpPr>
                <p:spPr>
                  <a:xfrm>
                    <a:off x="3436301" y="3364979"/>
                    <a:ext cx="201217" cy="201217"/>
                  </a:xfrm>
                  <a:prstGeom prst="star5">
                    <a:avLst/>
                  </a:prstGeom>
                  <a:solidFill>
                    <a:srgbClr val="FF00FF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33" name="Group 624"/>
                <p:cNvGrpSpPr/>
                <p:nvPr/>
              </p:nvGrpSpPr>
              <p:grpSpPr>
                <a:xfrm>
                  <a:off x="5399285" y="3656416"/>
                  <a:ext cx="987288" cy="903975"/>
                  <a:chOff x="3171214" y="2912992"/>
                  <a:chExt cx="987288" cy="903975"/>
                </a:xfrm>
              </p:grpSpPr>
              <p:grpSp>
                <p:nvGrpSpPr>
                  <p:cNvPr id="76" name="Group 193"/>
                  <p:cNvGrpSpPr>
                    <a:grpSpLocks/>
                  </p:cNvGrpSpPr>
                  <p:nvPr/>
                </p:nvGrpSpPr>
                <p:grpSpPr bwMode="auto">
                  <a:xfrm>
                    <a:off x="3171214" y="2912992"/>
                    <a:ext cx="987288" cy="903975"/>
                    <a:chOff x="311" y="500"/>
                    <a:chExt cx="474" cy="434"/>
                  </a:xfrm>
                  <a:effectLst>
                    <a:outerShdw blurRad="63500" sx="102000" sy="102000" algn="ctr" rotWithShape="0">
                      <a:prstClr val="black">
                        <a:alpha val="40000"/>
                      </a:prstClr>
                    </a:outerShdw>
                  </a:effectLst>
                </p:grpSpPr>
                <p:sp>
                  <p:nvSpPr>
                    <p:cNvPr id="78" name="Freeform 186"/>
                    <p:cNvSpPr>
                      <a:spLocks/>
                    </p:cNvSpPr>
                    <p:nvPr/>
                  </p:nvSpPr>
                  <p:spPr bwMode="auto">
                    <a:xfrm>
                      <a:off x="311" y="500"/>
                      <a:ext cx="474" cy="434"/>
                    </a:xfrm>
                    <a:custGeom>
                      <a:avLst/>
                      <a:gdLst>
                        <a:gd name="T0" fmla="*/ 94 w 1363"/>
                        <a:gd name="T1" fmla="*/ 401 h 1220"/>
                        <a:gd name="T2" fmla="*/ 74 w 1363"/>
                        <a:gd name="T3" fmla="*/ 384 h 1220"/>
                        <a:gd name="T4" fmla="*/ 61 w 1363"/>
                        <a:gd name="T5" fmla="*/ 371 h 1220"/>
                        <a:gd name="T6" fmla="*/ 50 w 1363"/>
                        <a:gd name="T7" fmla="*/ 355 h 1220"/>
                        <a:gd name="T8" fmla="*/ 45 w 1363"/>
                        <a:gd name="T9" fmla="*/ 345 h 1220"/>
                        <a:gd name="T10" fmla="*/ 35 w 1363"/>
                        <a:gd name="T11" fmla="*/ 334 h 1220"/>
                        <a:gd name="T12" fmla="*/ 30 w 1363"/>
                        <a:gd name="T13" fmla="*/ 323 h 1220"/>
                        <a:gd name="T14" fmla="*/ 19 w 1363"/>
                        <a:gd name="T15" fmla="*/ 302 h 1220"/>
                        <a:gd name="T16" fmla="*/ 14 w 1363"/>
                        <a:gd name="T17" fmla="*/ 277 h 1220"/>
                        <a:gd name="T18" fmla="*/ 8 w 1363"/>
                        <a:gd name="T19" fmla="*/ 256 h 1220"/>
                        <a:gd name="T20" fmla="*/ 16 w 1363"/>
                        <a:gd name="T21" fmla="*/ 166 h 1220"/>
                        <a:gd name="T22" fmla="*/ 21 w 1363"/>
                        <a:gd name="T23" fmla="*/ 157 h 1220"/>
                        <a:gd name="T24" fmla="*/ 31 w 1363"/>
                        <a:gd name="T25" fmla="*/ 123 h 1220"/>
                        <a:gd name="T26" fmla="*/ 38 w 1363"/>
                        <a:gd name="T27" fmla="*/ 110 h 1220"/>
                        <a:gd name="T28" fmla="*/ 41 w 1363"/>
                        <a:gd name="T29" fmla="*/ 95 h 1220"/>
                        <a:gd name="T30" fmla="*/ 53 w 1363"/>
                        <a:gd name="T31" fmla="*/ 82 h 1220"/>
                        <a:gd name="T32" fmla="*/ 64 w 1363"/>
                        <a:gd name="T33" fmla="*/ 72 h 1220"/>
                        <a:gd name="T34" fmla="*/ 67 w 1363"/>
                        <a:gd name="T35" fmla="*/ 70 h 1220"/>
                        <a:gd name="T36" fmla="*/ 69 w 1363"/>
                        <a:gd name="T37" fmla="*/ 66 h 1220"/>
                        <a:gd name="T38" fmla="*/ 78 w 1363"/>
                        <a:gd name="T39" fmla="*/ 60 h 1220"/>
                        <a:gd name="T40" fmla="*/ 89 w 1363"/>
                        <a:gd name="T41" fmla="*/ 51 h 1220"/>
                        <a:gd name="T42" fmla="*/ 98 w 1363"/>
                        <a:gd name="T43" fmla="*/ 44 h 1220"/>
                        <a:gd name="T44" fmla="*/ 118 w 1363"/>
                        <a:gd name="T45" fmla="*/ 30 h 1220"/>
                        <a:gd name="T46" fmla="*/ 140 w 1363"/>
                        <a:gd name="T47" fmla="*/ 18 h 1220"/>
                        <a:gd name="T48" fmla="*/ 214 w 1363"/>
                        <a:gd name="T49" fmla="*/ 5 h 1220"/>
                        <a:gd name="T50" fmla="*/ 317 w 1363"/>
                        <a:gd name="T51" fmla="*/ 7 h 1220"/>
                        <a:gd name="T52" fmla="*/ 366 w 1363"/>
                        <a:gd name="T53" fmla="*/ 11 h 1220"/>
                        <a:gd name="T54" fmla="*/ 378 w 1363"/>
                        <a:gd name="T55" fmla="*/ 15 h 1220"/>
                        <a:gd name="T56" fmla="*/ 389 w 1363"/>
                        <a:gd name="T57" fmla="*/ 21 h 1220"/>
                        <a:gd name="T58" fmla="*/ 398 w 1363"/>
                        <a:gd name="T59" fmla="*/ 24 h 1220"/>
                        <a:gd name="T60" fmla="*/ 411 w 1363"/>
                        <a:gd name="T61" fmla="*/ 32 h 1220"/>
                        <a:gd name="T62" fmla="*/ 417 w 1363"/>
                        <a:gd name="T63" fmla="*/ 41 h 1220"/>
                        <a:gd name="T64" fmla="*/ 440 w 1363"/>
                        <a:gd name="T65" fmla="*/ 49 h 1220"/>
                        <a:gd name="T66" fmla="*/ 446 w 1363"/>
                        <a:gd name="T67" fmla="*/ 65 h 1220"/>
                        <a:gd name="T68" fmla="*/ 458 w 1363"/>
                        <a:gd name="T69" fmla="*/ 73 h 1220"/>
                        <a:gd name="T70" fmla="*/ 466 w 1363"/>
                        <a:gd name="T71" fmla="*/ 128 h 1220"/>
                        <a:gd name="T72" fmla="*/ 469 w 1363"/>
                        <a:gd name="T73" fmla="*/ 162 h 1220"/>
                        <a:gd name="T74" fmla="*/ 473 w 1363"/>
                        <a:gd name="T75" fmla="*/ 185 h 1220"/>
                        <a:gd name="T76" fmla="*/ 468 w 1363"/>
                        <a:gd name="T77" fmla="*/ 210 h 1220"/>
                        <a:gd name="T78" fmla="*/ 467 w 1363"/>
                        <a:gd name="T79" fmla="*/ 252 h 1220"/>
                        <a:gd name="T80" fmla="*/ 457 w 1363"/>
                        <a:gd name="T81" fmla="*/ 297 h 1220"/>
                        <a:gd name="T82" fmla="*/ 444 w 1363"/>
                        <a:gd name="T83" fmla="*/ 314 h 1220"/>
                        <a:gd name="T84" fmla="*/ 436 w 1363"/>
                        <a:gd name="T85" fmla="*/ 339 h 1220"/>
                        <a:gd name="T86" fmla="*/ 431 w 1363"/>
                        <a:gd name="T87" fmla="*/ 349 h 1220"/>
                        <a:gd name="T88" fmla="*/ 403 w 1363"/>
                        <a:gd name="T89" fmla="*/ 385 h 1220"/>
                        <a:gd name="T90" fmla="*/ 391 w 1363"/>
                        <a:gd name="T91" fmla="*/ 397 h 1220"/>
                        <a:gd name="T92" fmla="*/ 369 w 1363"/>
                        <a:gd name="T93" fmla="*/ 411 h 1220"/>
                        <a:gd name="T94" fmla="*/ 328 w 1363"/>
                        <a:gd name="T95" fmla="*/ 424 h 1220"/>
                        <a:gd name="T96" fmla="*/ 320 w 1363"/>
                        <a:gd name="T97" fmla="*/ 425 h 1220"/>
                        <a:gd name="T98" fmla="*/ 314 w 1363"/>
                        <a:gd name="T99" fmla="*/ 429 h 1220"/>
                        <a:gd name="T100" fmla="*/ 281 w 1363"/>
                        <a:gd name="T101" fmla="*/ 430 h 1220"/>
                        <a:gd name="T102" fmla="*/ 263 w 1363"/>
                        <a:gd name="T103" fmla="*/ 434 h 1220"/>
                        <a:gd name="T104" fmla="*/ 164 w 1363"/>
                        <a:gd name="T105" fmla="*/ 433 h 1220"/>
                        <a:gd name="T106" fmla="*/ 111 w 1363"/>
                        <a:gd name="T107" fmla="*/ 412 h 1220"/>
                        <a:gd name="T108" fmla="*/ 94 w 1363"/>
                        <a:gd name="T109" fmla="*/ 403 h 1220"/>
                        <a:gd name="T110" fmla="*/ 94 w 1363"/>
                        <a:gd name="T111" fmla="*/ 401 h 1220"/>
                        <a:gd name="T112" fmla="*/ 0 60000 65536"/>
                        <a:gd name="T113" fmla="*/ 0 60000 65536"/>
                        <a:gd name="T114" fmla="*/ 0 60000 65536"/>
                        <a:gd name="T115" fmla="*/ 0 60000 65536"/>
                        <a:gd name="T116" fmla="*/ 0 60000 65536"/>
                        <a:gd name="T117" fmla="*/ 0 60000 65536"/>
                        <a:gd name="T118" fmla="*/ 0 60000 65536"/>
                        <a:gd name="T119" fmla="*/ 0 60000 65536"/>
                        <a:gd name="T120" fmla="*/ 0 60000 65536"/>
                        <a:gd name="T121" fmla="*/ 0 60000 65536"/>
                        <a:gd name="T122" fmla="*/ 0 60000 65536"/>
                        <a:gd name="T123" fmla="*/ 0 60000 65536"/>
                        <a:gd name="T124" fmla="*/ 0 60000 65536"/>
                        <a:gd name="T125" fmla="*/ 0 60000 65536"/>
                        <a:gd name="T126" fmla="*/ 0 60000 65536"/>
                        <a:gd name="T127" fmla="*/ 0 60000 65536"/>
                        <a:gd name="T128" fmla="*/ 0 60000 65536"/>
                        <a:gd name="T129" fmla="*/ 0 60000 65536"/>
                        <a:gd name="T130" fmla="*/ 0 60000 65536"/>
                        <a:gd name="T131" fmla="*/ 0 60000 65536"/>
                        <a:gd name="T132" fmla="*/ 0 60000 65536"/>
                        <a:gd name="T133" fmla="*/ 0 60000 65536"/>
                        <a:gd name="T134" fmla="*/ 0 60000 65536"/>
                        <a:gd name="T135" fmla="*/ 0 60000 65536"/>
                        <a:gd name="T136" fmla="*/ 0 60000 65536"/>
                        <a:gd name="T137" fmla="*/ 0 60000 65536"/>
                        <a:gd name="T138" fmla="*/ 0 60000 65536"/>
                        <a:gd name="T139" fmla="*/ 0 60000 65536"/>
                        <a:gd name="T140" fmla="*/ 0 60000 65536"/>
                        <a:gd name="T141" fmla="*/ 0 60000 65536"/>
                        <a:gd name="T142" fmla="*/ 0 60000 65536"/>
                        <a:gd name="T143" fmla="*/ 0 60000 65536"/>
                        <a:gd name="T144" fmla="*/ 0 60000 65536"/>
                        <a:gd name="T145" fmla="*/ 0 60000 65536"/>
                        <a:gd name="T146" fmla="*/ 0 60000 65536"/>
                        <a:gd name="T147" fmla="*/ 0 60000 65536"/>
                        <a:gd name="T148" fmla="*/ 0 60000 65536"/>
                        <a:gd name="T149" fmla="*/ 0 60000 65536"/>
                        <a:gd name="T150" fmla="*/ 0 60000 65536"/>
                        <a:gd name="T151" fmla="*/ 0 60000 65536"/>
                        <a:gd name="T152" fmla="*/ 0 60000 65536"/>
                        <a:gd name="T153" fmla="*/ 0 60000 65536"/>
                        <a:gd name="T154" fmla="*/ 0 60000 65536"/>
                        <a:gd name="T155" fmla="*/ 0 60000 65536"/>
                        <a:gd name="T156" fmla="*/ 0 60000 65536"/>
                        <a:gd name="T157" fmla="*/ 0 60000 65536"/>
                        <a:gd name="T158" fmla="*/ 0 60000 65536"/>
                        <a:gd name="T159" fmla="*/ 0 60000 65536"/>
                        <a:gd name="T160" fmla="*/ 0 60000 65536"/>
                        <a:gd name="T161" fmla="*/ 0 60000 65536"/>
                        <a:gd name="T162" fmla="*/ 0 60000 65536"/>
                        <a:gd name="T163" fmla="*/ 0 60000 65536"/>
                        <a:gd name="T164" fmla="*/ 0 60000 65536"/>
                        <a:gd name="T165" fmla="*/ 0 60000 65536"/>
                        <a:gd name="T166" fmla="*/ 0 60000 65536"/>
                        <a:gd name="T167" fmla="*/ 0 60000 65536"/>
                        <a:gd name="T168" fmla="*/ 0 w 1363"/>
                        <a:gd name="T169" fmla="*/ 0 h 1220"/>
                        <a:gd name="T170" fmla="*/ 1363 w 1363"/>
                        <a:gd name="T171" fmla="*/ 1220 h 1220"/>
                      </a:gdLst>
                      <a:ahLst/>
                      <a:cxnLst>
                        <a:cxn ang="T112">
                          <a:pos x="T0" y="T1"/>
                        </a:cxn>
                        <a:cxn ang="T113">
                          <a:pos x="T2" y="T3"/>
                        </a:cxn>
                        <a:cxn ang="T114">
                          <a:pos x="T4" y="T5"/>
                        </a:cxn>
                        <a:cxn ang="T115">
                          <a:pos x="T6" y="T7"/>
                        </a:cxn>
                        <a:cxn ang="T116">
                          <a:pos x="T8" y="T9"/>
                        </a:cxn>
                        <a:cxn ang="T117">
                          <a:pos x="T10" y="T11"/>
                        </a:cxn>
                        <a:cxn ang="T118">
                          <a:pos x="T12" y="T13"/>
                        </a:cxn>
                        <a:cxn ang="T119">
                          <a:pos x="T14" y="T15"/>
                        </a:cxn>
                        <a:cxn ang="T120">
                          <a:pos x="T16" y="T17"/>
                        </a:cxn>
                        <a:cxn ang="T121">
                          <a:pos x="T18" y="T19"/>
                        </a:cxn>
                        <a:cxn ang="T122">
                          <a:pos x="T20" y="T21"/>
                        </a:cxn>
                        <a:cxn ang="T123">
                          <a:pos x="T22" y="T23"/>
                        </a:cxn>
                        <a:cxn ang="T124">
                          <a:pos x="T24" y="T25"/>
                        </a:cxn>
                        <a:cxn ang="T125">
                          <a:pos x="T26" y="T27"/>
                        </a:cxn>
                        <a:cxn ang="T126">
                          <a:pos x="T28" y="T29"/>
                        </a:cxn>
                        <a:cxn ang="T127">
                          <a:pos x="T30" y="T31"/>
                        </a:cxn>
                        <a:cxn ang="T128">
                          <a:pos x="T32" y="T33"/>
                        </a:cxn>
                        <a:cxn ang="T129">
                          <a:pos x="T34" y="T35"/>
                        </a:cxn>
                        <a:cxn ang="T130">
                          <a:pos x="T36" y="T37"/>
                        </a:cxn>
                        <a:cxn ang="T131">
                          <a:pos x="T38" y="T39"/>
                        </a:cxn>
                        <a:cxn ang="T132">
                          <a:pos x="T40" y="T41"/>
                        </a:cxn>
                        <a:cxn ang="T133">
                          <a:pos x="T42" y="T43"/>
                        </a:cxn>
                        <a:cxn ang="T134">
                          <a:pos x="T44" y="T45"/>
                        </a:cxn>
                        <a:cxn ang="T135">
                          <a:pos x="T46" y="T47"/>
                        </a:cxn>
                        <a:cxn ang="T136">
                          <a:pos x="T48" y="T49"/>
                        </a:cxn>
                        <a:cxn ang="T137">
                          <a:pos x="T50" y="T51"/>
                        </a:cxn>
                        <a:cxn ang="T138">
                          <a:pos x="T52" y="T53"/>
                        </a:cxn>
                        <a:cxn ang="T139">
                          <a:pos x="T54" y="T55"/>
                        </a:cxn>
                        <a:cxn ang="T140">
                          <a:pos x="T56" y="T57"/>
                        </a:cxn>
                        <a:cxn ang="T141">
                          <a:pos x="T58" y="T59"/>
                        </a:cxn>
                        <a:cxn ang="T142">
                          <a:pos x="T60" y="T61"/>
                        </a:cxn>
                        <a:cxn ang="T143">
                          <a:pos x="T62" y="T63"/>
                        </a:cxn>
                        <a:cxn ang="T144">
                          <a:pos x="T64" y="T65"/>
                        </a:cxn>
                        <a:cxn ang="T145">
                          <a:pos x="T66" y="T67"/>
                        </a:cxn>
                        <a:cxn ang="T146">
                          <a:pos x="T68" y="T69"/>
                        </a:cxn>
                        <a:cxn ang="T147">
                          <a:pos x="T70" y="T71"/>
                        </a:cxn>
                        <a:cxn ang="T148">
                          <a:pos x="T72" y="T73"/>
                        </a:cxn>
                        <a:cxn ang="T149">
                          <a:pos x="T74" y="T75"/>
                        </a:cxn>
                        <a:cxn ang="T150">
                          <a:pos x="T76" y="T77"/>
                        </a:cxn>
                        <a:cxn ang="T151">
                          <a:pos x="T78" y="T79"/>
                        </a:cxn>
                        <a:cxn ang="T152">
                          <a:pos x="T80" y="T81"/>
                        </a:cxn>
                        <a:cxn ang="T153">
                          <a:pos x="T82" y="T83"/>
                        </a:cxn>
                        <a:cxn ang="T154">
                          <a:pos x="T84" y="T85"/>
                        </a:cxn>
                        <a:cxn ang="T155">
                          <a:pos x="T86" y="T87"/>
                        </a:cxn>
                        <a:cxn ang="T156">
                          <a:pos x="T88" y="T89"/>
                        </a:cxn>
                        <a:cxn ang="T157">
                          <a:pos x="T90" y="T91"/>
                        </a:cxn>
                        <a:cxn ang="T158">
                          <a:pos x="T92" y="T93"/>
                        </a:cxn>
                        <a:cxn ang="T159">
                          <a:pos x="T94" y="T95"/>
                        </a:cxn>
                        <a:cxn ang="T160">
                          <a:pos x="T96" y="T97"/>
                        </a:cxn>
                        <a:cxn ang="T161">
                          <a:pos x="T98" y="T99"/>
                        </a:cxn>
                        <a:cxn ang="T162">
                          <a:pos x="T100" y="T101"/>
                        </a:cxn>
                        <a:cxn ang="T163">
                          <a:pos x="T102" y="T103"/>
                        </a:cxn>
                        <a:cxn ang="T164">
                          <a:pos x="T104" y="T105"/>
                        </a:cxn>
                        <a:cxn ang="T165">
                          <a:pos x="T106" y="T107"/>
                        </a:cxn>
                        <a:cxn ang="T166">
                          <a:pos x="T108" y="T109"/>
                        </a:cxn>
                        <a:cxn ang="T167">
                          <a:pos x="T110" y="T111"/>
                        </a:cxn>
                      </a:cxnLst>
                      <a:rect l="T168" t="T169" r="T170" b="T171"/>
                      <a:pathLst>
                        <a:path w="1363" h="1220">
                          <a:moveTo>
                            <a:pt x="269" y="1127"/>
                          </a:moveTo>
                          <a:cubicBezTo>
                            <a:pt x="252" y="1110"/>
                            <a:pt x="231" y="1096"/>
                            <a:pt x="214" y="1079"/>
                          </a:cubicBezTo>
                          <a:cubicBezTo>
                            <a:pt x="201" y="1066"/>
                            <a:pt x="192" y="1055"/>
                            <a:pt x="176" y="1044"/>
                          </a:cubicBezTo>
                          <a:cubicBezTo>
                            <a:pt x="166" y="1030"/>
                            <a:pt x="158" y="1008"/>
                            <a:pt x="144" y="999"/>
                          </a:cubicBezTo>
                          <a:cubicBezTo>
                            <a:pt x="140" y="986"/>
                            <a:pt x="137" y="980"/>
                            <a:pt x="128" y="970"/>
                          </a:cubicBezTo>
                          <a:cubicBezTo>
                            <a:pt x="124" y="955"/>
                            <a:pt x="112" y="950"/>
                            <a:pt x="102" y="938"/>
                          </a:cubicBezTo>
                          <a:cubicBezTo>
                            <a:pt x="95" y="929"/>
                            <a:pt x="93" y="918"/>
                            <a:pt x="86" y="909"/>
                          </a:cubicBezTo>
                          <a:cubicBezTo>
                            <a:pt x="79" y="887"/>
                            <a:pt x="61" y="871"/>
                            <a:pt x="54" y="848"/>
                          </a:cubicBezTo>
                          <a:cubicBezTo>
                            <a:pt x="53" y="825"/>
                            <a:pt x="60" y="795"/>
                            <a:pt x="41" y="778"/>
                          </a:cubicBezTo>
                          <a:cubicBezTo>
                            <a:pt x="35" y="759"/>
                            <a:pt x="28" y="739"/>
                            <a:pt x="22" y="720"/>
                          </a:cubicBezTo>
                          <a:cubicBezTo>
                            <a:pt x="23" y="680"/>
                            <a:pt x="0" y="525"/>
                            <a:pt x="45" y="468"/>
                          </a:cubicBezTo>
                          <a:cubicBezTo>
                            <a:pt x="48" y="454"/>
                            <a:pt x="51" y="451"/>
                            <a:pt x="61" y="442"/>
                          </a:cubicBezTo>
                          <a:cubicBezTo>
                            <a:pt x="66" y="418"/>
                            <a:pt x="59" y="356"/>
                            <a:pt x="89" y="346"/>
                          </a:cubicBezTo>
                          <a:cubicBezTo>
                            <a:pt x="98" y="333"/>
                            <a:pt x="98" y="318"/>
                            <a:pt x="109" y="308"/>
                          </a:cubicBezTo>
                          <a:cubicBezTo>
                            <a:pt x="113" y="294"/>
                            <a:pt x="113" y="279"/>
                            <a:pt x="118" y="266"/>
                          </a:cubicBezTo>
                          <a:cubicBezTo>
                            <a:pt x="121" y="259"/>
                            <a:pt x="146" y="236"/>
                            <a:pt x="153" y="231"/>
                          </a:cubicBezTo>
                          <a:cubicBezTo>
                            <a:pt x="159" y="215"/>
                            <a:pt x="173" y="212"/>
                            <a:pt x="185" y="202"/>
                          </a:cubicBezTo>
                          <a:cubicBezTo>
                            <a:pt x="187" y="200"/>
                            <a:pt x="190" y="198"/>
                            <a:pt x="192" y="196"/>
                          </a:cubicBezTo>
                          <a:cubicBezTo>
                            <a:pt x="194" y="193"/>
                            <a:pt x="195" y="189"/>
                            <a:pt x="198" y="186"/>
                          </a:cubicBezTo>
                          <a:cubicBezTo>
                            <a:pt x="206" y="178"/>
                            <a:pt x="217" y="179"/>
                            <a:pt x="224" y="170"/>
                          </a:cubicBezTo>
                          <a:cubicBezTo>
                            <a:pt x="234" y="157"/>
                            <a:pt x="240" y="150"/>
                            <a:pt x="256" y="144"/>
                          </a:cubicBezTo>
                          <a:cubicBezTo>
                            <a:pt x="263" y="133"/>
                            <a:pt x="269" y="129"/>
                            <a:pt x="281" y="125"/>
                          </a:cubicBezTo>
                          <a:cubicBezTo>
                            <a:pt x="299" y="109"/>
                            <a:pt x="315" y="91"/>
                            <a:pt x="339" y="84"/>
                          </a:cubicBezTo>
                          <a:cubicBezTo>
                            <a:pt x="357" y="63"/>
                            <a:pt x="376" y="57"/>
                            <a:pt x="403" y="52"/>
                          </a:cubicBezTo>
                          <a:cubicBezTo>
                            <a:pt x="448" y="0"/>
                            <a:pt x="559" y="15"/>
                            <a:pt x="614" y="13"/>
                          </a:cubicBezTo>
                          <a:cubicBezTo>
                            <a:pt x="713" y="2"/>
                            <a:pt x="813" y="15"/>
                            <a:pt x="912" y="20"/>
                          </a:cubicBezTo>
                          <a:cubicBezTo>
                            <a:pt x="955" y="34"/>
                            <a:pt x="1013" y="31"/>
                            <a:pt x="1053" y="32"/>
                          </a:cubicBezTo>
                          <a:cubicBezTo>
                            <a:pt x="1064" y="37"/>
                            <a:pt x="1076" y="38"/>
                            <a:pt x="1088" y="42"/>
                          </a:cubicBezTo>
                          <a:cubicBezTo>
                            <a:pt x="1098" y="49"/>
                            <a:pt x="1108" y="54"/>
                            <a:pt x="1120" y="58"/>
                          </a:cubicBezTo>
                          <a:cubicBezTo>
                            <a:pt x="1144" y="74"/>
                            <a:pt x="1110" y="53"/>
                            <a:pt x="1145" y="68"/>
                          </a:cubicBezTo>
                          <a:cubicBezTo>
                            <a:pt x="1158" y="74"/>
                            <a:pt x="1167" y="86"/>
                            <a:pt x="1181" y="90"/>
                          </a:cubicBezTo>
                          <a:cubicBezTo>
                            <a:pt x="1193" y="98"/>
                            <a:pt x="1190" y="106"/>
                            <a:pt x="1200" y="116"/>
                          </a:cubicBezTo>
                          <a:cubicBezTo>
                            <a:pt x="1214" y="130"/>
                            <a:pt x="1246" y="133"/>
                            <a:pt x="1264" y="138"/>
                          </a:cubicBezTo>
                          <a:cubicBezTo>
                            <a:pt x="1274" y="155"/>
                            <a:pt x="1262" y="177"/>
                            <a:pt x="1283" y="183"/>
                          </a:cubicBezTo>
                          <a:cubicBezTo>
                            <a:pt x="1291" y="195"/>
                            <a:pt x="1304" y="200"/>
                            <a:pt x="1318" y="205"/>
                          </a:cubicBezTo>
                          <a:cubicBezTo>
                            <a:pt x="1319" y="236"/>
                            <a:pt x="1313" y="331"/>
                            <a:pt x="1341" y="359"/>
                          </a:cubicBezTo>
                          <a:cubicBezTo>
                            <a:pt x="1351" y="390"/>
                            <a:pt x="1341" y="424"/>
                            <a:pt x="1350" y="455"/>
                          </a:cubicBezTo>
                          <a:cubicBezTo>
                            <a:pt x="1353" y="476"/>
                            <a:pt x="1356" y="498"/>
                            <a:pt x="1360" y="519"/>
                          </a:cubicBezTo>
                          <a:cubicBezTo>
                            <a:pt x="1358" y="555"/>
                            <a:pt x="1363" y="565"/>
                            <a:pt x="1347" y="589"/>
                          </a:cubicBezTo>
                          <a:cubicBezTo>
                            <a:pt x="1344" y="635"/>
                            <a:pt x="1342" y="661"/>
                            <a:pt x="1344" y="708"/>
                          </a:cubicBezTo>
                          <a:cubicBezTo>
                            <a:pt x="1342" y="761"/>
                            <a:pt x="1358" y="806"/>
                            <a:pt x="1315" y="836"/>
                          </a:cubicBezTo>
                          <a:cubicBezTo>
                            <a:pt x="1304" y="853"/>
                            <a:pt x="1290" y="869"/>
                            <a:pt x="1277" y="884"/>
                          </a:cubicBezTo>
                          <a:cubicBezTo>
                            <a:pt x="1273" y="908"/>
                            <a:pt x="1268" y="934"/>
                            <a:pt x="1254" y="954"/>
                          </a:cubicBezTo>
                          <a:cubicBezTo>
                            <a:pt x="1251" y="965"/>
                            <a:pt x="1246" y="972"/>
                            <a:pt x="1238" y="980"/>
                          </a:cubicBezTo>
                          <a:cubicBezTo>
                            <a:pt x="1225" y="1020"/>
                            <a:pt x="1189" y="1055"/>
                            <a:pt x="1158" y="1082"/>
                          </a:cubicBezTo>
                          <a:cubicBezTo>
                            <a:pt x="1150" y="1107"/>
                            <a:pt x="1147" y="1106"/>
                            <a:pt x="1123" y="1117"/>
                          </a:cubicBezTo>
                          <a:cubicBezTo>
                            <a:pt x="1108" y="1134"/>
                            <a:pt x="1083" y="1148"/>
                            <a:pt x="1062" y="1156"/>
                          </a:cubicBezTo>
                          <a:cubicBezTo>
                            <a:pt x="1036" y="1196"/>
                            <a:pt x="987" y="1189"/>
                            <a:pt x="944" y="1191"/>
                          </a:cubicBezTo>
                          <a:cubicBezTo>
                            <a:pt x="936" y="1192"/>
                            <a:pt x="928" y="1191"/>
                            <a:pt x="921" y="1194"/>
                          </a:cubicBezTo>
                          <a:cubicBezTo>
                            <a:pt x="914" y="1197"/>
                            <a:pt x="910" y="1207"/>
                            <a:pt x="902" y="1207"/>
                          </a:cubicBezTo>
                          <a:cubicBezTo>
                            <a:pt x="871" y="1208"/>
                            <a:pt x="840" y="1209"/>
                            <a:pt x="809" y="1210"/>
                          </a:cubicBezTo>
                          <a:cubicBezTo>
                            <a:pt x="790" y="1215"/>
                            <a:pt x="776" y="1217"/>
                            <a:pt x="755" y="1220"/>
                          </a:cubicBezTo>
                          <a:cubicBezTo>
                            <a:pt x="661" y="1219"/>
                            <a:pt x="567" y="1219"/>
                            <a:pt x="473" y="1216"/>
                          </a:cubicBezTo>
                          <a:cubicBezTo>
                            <a:pt x="417" y="1214"/>
                            <a:pt x="369" y="1175"/>
                            <a:pt x="320" y="1159"/>
                          </a:cubicBezTo>
                          <a:cubicBezTo>
                            <a:pt x="307" y="1146"/>
                            <a:pt x="277" y="1141"/>
                            <a:pt x="269" y="1133"/>
                          </a:cubicBezTo>
                          <a:cubicBezTo>
                            <a:pt x="268" y="1132"/>
                            <a:pt x="269" y="1129"/>
                            <a:pt x="269" y="1127"/>
                          </a:cubicBezTo>
                          <a:close/>
                        </a:path>
                      </a:pathLst>
                    </a:custGeom>
                    <a:solidFill>
                      <a:srgbClr val="FFC1C1"/>
                    </a:solidFill>
                    <a:ln w="19050">
                      <a:solidFill>
                        <a:srgbClr val="FF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 dirty="0"/>
                    </a:p>
                  </p:txBody>
                </p:sp>
                <p:sp>
                  <p:nvSpPr>
                    <p:cNvPr id="79" name="Freeform 187"/>
                    <p:cNvSpPr>
                      <a:spLocks/>
                    </p:cNvSpPr>
                    <p:nvPr/>
                  </p:nvSpPr>
                  <p:spPr bwMode="auto">
                    <a:xfrm>
                      <a:off x="363" y="603"/>
                      <a:ext cx="382" cy="310"/>
                    </a:xfrm>
                    <a:custGeom>
                      <a:avLst/>
                      <a:gdLst>
                        <a:gd name="T0" fmla="*/ 8 w 500"/>
                        <a:gd name="T1" fmla="*/ 173 h 445"/>
                        <a:gd name="T2" fmla="*/ 0 w 500"/>
                        <a:gd name="T3" fmla="*/ 159 h 445"/>
                        <a:gd name="T4" fmla="*/ 18 w 500"/>
                        <a:gd name="T5" fmla="*/ 95 h 445"/>
                        <a:gd name="T6" fmla="*/ 21 w 500"/>
                        <a:gd name="T7" fmla="*/ 90 h 445"/>
                        <a:gd name="T8" fmla="*/ 22 w 500"/>
                        <a:gd name="T9" fmla="*/ 78 h 445"/>
                        <a:gd name="T10" fmla="*/ 53 w 500"/>
                        <a:gd name="T11" fmla="*/ 47 h 445"/>
                        <a:gd name="T12" fmla="*/ 77 w 500"/>
                        <a:gd name="T13" fmla="*/ 31 h 445"/>
                        <a:gd name="T14" fmla="*/ 103 w 500"/>
                        <a:gd name="T15" fmla="*/ 18 h 445"/>
                        <a:gd name="T16" fmla="*/ 136 w 500"/>
                        <a:gd name="T17" fmla="*/ 1 h 445"/>
                        <a:gd name="T18" fmla="*/ 305 w 500"/>
                        <a:gd name="T19" fmla="*/ 11 h 445"/>
                        <a:gd name="T20" fmla="*/ 325 w 500"/>
                        <a:gd name="T21" fmla="*/ 40 h 445"/>
                        <a:gd name="T22" fmla="*/ 342 w 500"/>
                        <a:gd name="T23" fmla="*/ 47 h 445"/>
                        <a:gd name="T24" fmla="*/ 356 w 500"/>
                        <a:gd name="T25" fmla="*/ 56 h 445"/>
                        <a:gd name="T26" fmla="*/ 371 w 500"/>
                        <a:gd name="T27" fmla="*/ 85 h 445"/>
                        <a:gd name="T28" fmla="*/ 367 w 500"/>
                        <a:gd name="T29" fmla="*/ 189 h 445"/>
                        <a:gd name="T30" fmla="*/ 356 w 500"/>
                        <a:gd name="T31" fmla="*/ 207 h 445"/>
                        <a:gd name="T32" fmla="*/ 342 w 500"/>
                        <a:gd name="T33" fmla="*/ 232 h 445"/>
                        <a:gd name="T34" fmla="*/ 338 w 500"/>
                        <a:gd name="T35" fmla="*/ 242 h 445"/>
                        <a:gd name="T36" fmla="*/ 326 w 500"/>
                        <a:gd name="T37" fmla="*/ 249 h 445"/>
                        <a:gd name="T38" fmla="*/ 312 w 500"/>
                        <a:gd name="T39" fmla="*/ 264 h 445"/>
                        <a:gd name="T40" fmla="*/ 306 w 500"/>
                        <a:gd name="T41" fmla="*/ 269 h 445"/>
                        <a:gd name="T42" fmla="*/ 290 w 500"/>
                        <a:gd name="T43" fmla="*/ 286 h 445"/>
                        <a:gd name="T44" fmla="*/ 235 w 500"/>
                        <a:gd name="T45" fmla="*/ 301 h 445"/>
                        <a:gd name="T46" fmla="*/ 125 w 500"/>
                        <a:gd name="T47" fmla="*/ 299 h 445"/>
                        <a:gd name="T48" fmla="*/ 108 w 500"/>
                        <a:gd name="T49" fmla="*/ 290 h 445"/>
                        <a:gd name="T50" fmla="*/ 70 w 500"/>
                        <a:gd name="T51" fmla="*/ 268 h 445"/>
                        <a:gd name="T52" fmla="*/ 55 w 500"/>
                        <a:gd name="T53" fmla="*/ 254 h 445"/>
                        <a:gd name="T54" fmla="*/ 21 w 500"/>
                        <a:gd name="T55" fmla="*/ 212 h 445"/>
                        <a:gd name="T56" fmla="*/ 8 w 500"/>
                        <a:gd name="T57" fmla="*/ 173 h 445"/>
                        <a:gd name="T58" fmla="*/ 0 60000 65536"/>
                        <a:gd name="T59" fmla="*/ 0 60000 65536"/>
                        <a:gd name="T60" fmla="*/ 0 60000 65536"/>
                        <a:gd name="T61" fmla="*/ 0 60000 65536"/>
                        <a:gd name="T62" fmla="*/ 0 60000 65536"/>
                        <a:gd name="T63" fmla="*/ 0 60000 65536"/>
                        <a:gd name="T64" fmla="*/ 0 60000 65536"/>
                        <a:gd name="T65" fmla="*/ 0 60000 65536"/>
                        <a:gd name="T66" fmla="*/ 0 60000 65536"/>
                        <a:gd name="T67" fmla="*/ 0 60000 65536"/>
                        <a:gd name="T68" fmla="*/ 0 60000 65536"/>
                        <a:gd name="T69" fmla="*/ 0 60000 65536"/>
                        <a:gd name="T70" fmla="*/ 0 60000 65536"/>
                        <a:gd name="T71" fmla="*/ 0 60000 65536"/>
                        <a:gd name="T72" fmla="*/ 0 60000 65536"/>
                        <a:gd name="T73" fmla="*/ 0 60000 65536"/>
                        <a:gd name="T74" fmla="*/ 0 60000 65536"/>
                        <a:gd name="T75" fmla="*/ 0 60000 65536"/>
                        <a:gd name="T76" fmla="*/ 0 60000 65536"/>
                        <a:gd name="T77" fmla="*/ 0 60000 65536"/>
                        <a:gd name="T78" fmla="*/ 0 60000 65536"/>
                        <a:gd name="T79" fmla="*/ 0 60000 65536"/>
                        <a:gd name="T80" fmla="*/ 0 60000 65536"/>
                        <a:gd name="T81" fmla="*/ 0 60000 65536"/>
                        <a:gd name="T82" fmla="*/ 0 60000 65536"/>
                        <a:gd name="T83" fmla="*/ 0 60000 65536"/>
                        <a:gd name="T84" fmla="*/ 0 60000 65536"/>
                        <a:gd name="T85" fmla="*/ 0 60000 65536"/>
                        <a:gd name="T86" fmla="*/ 0 60000 65536"/>
                        <a:gd name="T87" fmla="*/ 0 w 500"/>
                        <a:gd name="T88" fmla="*/ 0 h 445"/>
                        <a:gd name="T89" fmla="*/ 500 w 500"/>
                        <a:gd name="T90" fmla="*/ 445 h 445"/>
                      </a:gdLst>
                      <a:ahLst/>
                      <a:cxnLst>
                        <a:cxn ang="T58">
                          <a:pos x="T0" y="T1"/>
                        </a:cxn>
                        <a:cxn ang="T59">
                          <a:pos x="T2" y="T3"/>
                        </a:cxn>
                        <a:cxn ang="T60">
                          <a:pos x="T4" y="T5"/>
                        </a:cxn>
                        <a:cxn ang="T61">
                          <a:pos x="T6" y="T7"/>
                        </a:cxn>
                        <a:cxn ang="T62">
                          <a:pos x="T8" y="T9"/>
                        </a:cxn>
                        <a:cxn ang="T63">
                          <a:pos x="T10" y="T11"/>
                        </a:cxn>
                        <a:cxn ang="T64">
                          <a:pos x="T12" y="T13"/>
                        </a:cxn>
                        <a:cxn ang="T65">
                          <a:pos x="T14" y="T15"/>
                        </a:cxn>
                        <a:cxn ang="T66">
                          <a:pos x="T16" y="T17"/>
                        </a:cxn>
                        <a:cxn ang="T67">
                          <a:pos x="T18" y="T19"/>
                        </a:cxn>
                        <a:cxn ang="T68">
                          <a:pos x="T20" y="T21"/>
                        </a:cxn>
                        <a:cxn ang="T69">
                          <a:pos x="T22" y="T23"/>
                        </a:cxn>
                        <a:cxn ang="T70">
                          <a:pos x="T24" y="T25"/>
                        </a:cxn>
                        <a:cxn ang="T71">
                          <a:pos x="T26" y="T27"/>
                        </a:cxn>
                        <a:cxn ang="T72">
                          <a:pos x="T28" y="T29"/>
                        </a:cxn>
                        <a:cxn ang="T73">
                          <a:pos x="T30" y="T31"/>
                        </a:cxn>
                        <a:cxn ang="T74">
                          <a:pos x="T32" y="T33"/>
                        </a:cxn>
                        <a:cxn ang="T75">
                          <a:pos x="T34" y="T35"/>
                        </a:cxn>
                        <a:cxn ang="T76">
                          <a:pos x="T36" y="T37"/>
                        </a:cxn>
                        <a:cxn ang="T77">
                          <a:pos x="T38" y="T39"/>
                        </a:cxn>
                        <a:cxn ang="T78">
                          <a:pos x="T40" y="T41"/>
                        </a:cxn>
                        <a:cxn ang="T79">
                          <a:pos x="T42" y="T43"/>
                        </a:cxn>
                        <a:cxn ang="T80">
                          <a:pos x="T44" y="T45"/>
                        </a:cxn>
                        <a:cxn ang="T81">
                          <a:pos x="T46" y="T47"/>
                        </a:cxn>
                        <a:cxn ang="T82">
                          <a:pos x="T48" y="T49"/>
                        </a:cxn>
                        <a:cxn ang="T83">
                          <a:pos x="T50" y="T51"/>
                        </a:cxn>
                        <a:cxn ang="T84">
                          <a:pos x="T52" y="T53"/>
                        </a:cxn>
                        <a:cxn ang="T85">
                          <a:pos x="T54" y="T55"/>
                        </a:cxn>
                        <a:cxn ang="T86">
                          <a:pos x="T56" y="T57"/>
                        </a:cxn>
                      </a:cxnLst>
                      <a:rect l="T87" t="T88" r="T89" b="T90"/>
                      <a:pathLst>
                        <a:path w="500" h="445">
                          <a:moveTo>
                            <a:pt x="10" y="249"/>
                          </a:moveTo>
                          <a:cubicBezTo>
                            <a:pt x="5" y="242"/>
                            <a:pt x="3" y="236"/>
                            <a:pt x="0" y="228"/>
                          </a:cubicBezTo>
                          <a:cubicBezTo>
                            <a:pt x="4" y="194"/>
                            <a:pt x="1" y="162"/>
                            <a:pt x="24" y="136"/>
                          </a:cubicBezTo>
                          <a:cubicBezTo>
                            <a:pt x="25" y="134"/>
                            <a:pt x="26" y="131"/>
                            <a:pt x="27" y="129"/>
                          </a:cubicBezTo>
                          <a:cubicBezTo>
                            <a:pt x="28" y="123"/>
                            <a:pt x="27" y="117"/>
                            <a:pt x="29" y="112"/>
                          </a:cubicBezTo>
                          <a:cubicBezTo>
                            <a:pt x="31" y="104"/>
                            <a:pt x="63" y="77"/>
                            <a:pt x="70" y="67"/>
                          </a:cubicBezTo>
                          <a:cubicBezTo>
                            <a:pt x="74" y="53"/>
                            <a:pt x="89" y="50"/>
                            <a:pt x="101" y="45"/>
                          </a:cubicBezTo>
                          <a:cubicBezTo>
                            <a:pt x="106" y="28"/>
                            <a:pt x="120" y="30"/>
                            <a:pt x="135" y="26"/>
                          </a:cubicBezTo>
                          <a:cubicBezTo>
                            <a:pt x="150" y="15"/>
                            <a:pt x="160" y="7"/>
                            <a:pt x="178" y="2"/>
                          </a:cubicBezTo>
                          <a:cubicBezTo>
                            <a:pt x="408" y="4"/>
                            <a:pt x="304" y="0"/>
                            <a:pt x="399" y="16"/>
                          </a:cubicBezTo>
                          <a:cubicBezTo>
                            <a:pt x="414" y="27"/>
                            <a:pt x="415" y="44"/>
                            <a:pt x="425" y="57"/>
                          </a:cubicBezTo>
                          <a:cubicBezTo>
                            <a:pt x="430" y="63"/>
                            <a:pt x="440" y="65"/>
                            <a:pt x="447" y="67"/>
                          </a:cubicBezTo>
                          <a:cubicBezTo>
                            <a:pt x="452" y="76"/>
                            <a:pt x="458" y="75"/>
                            <a:pt x="466" y="81"/>
                          </a:cubicBezTo>
                          <a:cubicBezTo>
                            <a:pt x="470" y="97"/>
                            <a:pt x="473" y="110"/>
                            <a:pt x="485" y="122"/>
                          </a:cubicBezTo>
                          <a:cubicBezTo>
                            <a:pt x="499" y="169"/>
                            <a:pt x="500" y="225"/>
                            <a:pt x="480" y="271"/>
                          </a:cubicBezTo>
                          <a:cubicBezTo>
                            <a:pt x="478" y="286"/>
                            <a:pt x="479" y="290"/>
                            <a:pt x="466" y="297"/>
                          </a:cubicBezTo>
                          <a:cubicBezTo>
                            <a:pt x="459" y="307"/>
                            <a:pt x="453" y="321"/>
                            <a:pt x="447" y="333"/>
                          </a:cubicBezTo>
                          <a:cubicBezTo>
                            <a:pt x="445" y="338"/>
                            <a:pt x="446" y="344"/>
                            <a:pt x="442" y="348"/>
                          </a:cubicBezTo>
                          <a:cubicBezTo>
                            <a:pt x="438" y="352"/>
                            <a:pt x="427" y="357"/>
                            <a:pt x="427" y="357"/>
                          </a:cubicBezTo>
                          <a:cubicBezTo>
                            <a:pt x="419" y="370"/>
                            <a:pt x="425" y="362"/>
                            <a:pt x="408" y="379"/>
                          </a:cubicBezTo>
                          <a:cubicBezTo>
                            <a:pt x="406" y="381"/>
                            <a:pt x="401" y="386"/>
                            <a:pt x="401" y="386"/>
                          </a:cubicBezTo>
                          <a:cubicBezTo>
                            <a:pt x="397" y="400"/>
                            <a:pt x="389" y="401"/>
                            <a:pt x="379" y="410"/>
                          </a:cubicBezTo>
                          <a:cubicBezTo>
                            <a:pt x="348" y="437"/>
                            <a:pt x="369" y="428"/>
                            <a:pt x="307" y="432"/>
                          </a:cubicBezTo>
                          <a:cubicBezTo>
                            <a:pt x="261" y="445"/>
                            <a:pt x="209" y="443"/>
                            <a:pt x="163" y="429"/>
                          </a:cubicBezTo>
                          <a:cubicBezTo>
                            <a:pt x="156" y="424"/>
                            <a:pt x="149" y="423"/>
                            <a:pt x="142" y="417"/>
                          </a:cubicBezTo>
                          <a:cubicBezTo>
                            <a:pt x="125" y="403"/>
                            <a:pt x="112" y="389"/>
                            <a:pt x="91" y="384"/>
                          </a:cubicBezTo>
                          <a:cubicBezTo>
                            <a:pt x="86" y="374"/>
                            <a:pt x="79" y="373"/>
                            <a:pt x="72" y="364"/>
                          </a:cubicBezTo>
                          <a:cubicBezTo>
                            <a:pt x="56" y="343"/>
                            <a:pt x="49" y="320"/>
                            <a:pt x="27" y="304"/>
                          </a:cubicBezTo>
                          <a:cubicBezTo>
                            <a:pt x="18" y="282"/>
                            <a:pt x="10" y="275"/>
                            <a:pt x="10" y="249"/>
                          </a:cubicBezTo>
                          <a:close/>
                        </a:path>
                      </a:pathLst>
                    </a:custGeom>
                    <a:solidFill>
                      <a:srgbClr val="BFBFBF"/>
                    </a:solidFill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 dirty="0"/>
                    </a:p>
                  </p:txBody>
                </p:sp>
              </p:grpSp>
              <p:sp>
                <p:nvSpPr>
                  <p:cNvPr id="77" name="5-Point Star 76"/>
                  <p:cNvSpPr/>
                  <p:nvPr/>
                </p:nvSpPr>
                <p:spPr>
                  <a:xfrm>
                    <a:off x="3436301" y="3364979"/>
                    <a:ext cx="201217" cy="201217"/>
                  </a:xfrm>
                  <a:prstGeom prst="star5">
                    <a:avLst/>
                  </a:prstGeom>
                  <a:solidFill>
                    <a:srgbClr val="FF00FF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34" name="Group 193"/>
                <p:cNvGrpSpPr>
                  <a:grpSpLocks/>
                </p:cNvGrpSpPr>
                <p:nvPr/>
              </p:nvGrpSpPr>
              <p:grpSpPr bwMode="auto">
                <a:xfrm>
                  <a:off x="4998548" y="4617170"/>
                  <a:ext cx="987288" cy="903974"/>
                  <a:chOff x="311" y="500"/>
                  <a:chExt cx="474" cy="434"/>
                </a:xfrm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</p:grpSpPr>
              <p:sp>
                <p:nvSpPr>
                  <p:cNvPr id="74" name="Freeform 186"/>
                  <p:cNvSpPr>
                    <a:spLocks/>
                  </p:cNvSpPr>
                  <p:nvPr/>
                </p:nvSpPr>
                <p:spPr bwMode="auto">
                  <a:xfrm>
                    <a:off x="311" y="500"/>
                    <a:ext cx="474" cy="434"/>
                  </a:xfrm>
                  <a:custGeom>
                    <a:avLst/>
                    <a:gdLst>
                      <a:gd name="T0" fmla="*/ 94 w 1363"/>
                      <a:gd name="T1" fmla="*/ 401 h 1220"/>
                      <a:gd name="T2" fmla="*/ 74 w 1363"/>
                      <a:gd name="T3" fmla="*/ 384 h 1220"/>
                      <a:gd name="T4" fmla="*/ 61 w 1363"/>
                      <a:gd name="T5" fmla="*/ 371 h 1220"/>
                      <a:gd name="T6" fmla="*/ 50 w 1363"/>
                      <a:gd name="T7" fmla="*/ 355 h 1220"/>
                      <a:gd name="T8" fmla="*/ 45 w 1363"/>
                      <a:gd name="T9" fmla="*/ 345 h 1220"/>
                      <a:gd name="T10" fmla="*/ 35 w 1363"/>
                      <a:gd name="T11" fmla="*/ 334 h 1220"/>
                      <a:gd name="T12" fmla="*/ 30 w 1363"/>
                      <a:gd name="T13" fmla="*/ 323 h 1220"/>
                      <a:gd name="T14" fmla="*/ 19 w 1363"/>
                      <a:gd name="T15" fmla="*/ 302 h 1220"/>
                      <a:gd name="T16" fmla="*/ 14 w 1363"/>
                      <a:gd name="T17" fmla="*/ 277 h 1220"/>
                      <a:gd name="T18" fmla="*/ 8 w 1363"/>
                      <a:gd name="T19" fmla="*/ 256 h 1220"/>
                      <a:gd name="T20" fmla="*/ 16 w 1363"/>
                      <a:gd name="T21" fmla="*/ 166 h 1220"/>
                      <a:gd name="T22" fmla="*/ 21 w 1363"/>
                      <a:gd name="T23" fmla="*/ 157 h 1220"/>
                      <a:gd name="T24" fmla="*/ 31 w 1363"/>
                      <a:gd name="T25" fmla="*/ 123 h 1220"/>
                      <a:gd name="T26" fmla="*/ 38 w 1363"/>
                      <a:gd name="T27" fmla="*/ 110 h 1220"/>
                      <a:gd name="T28" fmla="*/ 41 w 1363"/>
                      <a:gd name="T29" fmla="*/ 95 h 1220"/>
                      <a:gd name="T30" fmla="*/ 53 w 1363"/>
                      <a:gd name="T31" fmla="*/ 82 h 1220"/>
                      <a:gd name="T32" fmla="*/ 64 w 1363"/>
                      <a:gd name="T33" fmla="*/ 72 h 1220"/>
                      <a:gd name="T34" fmla="*/ 67 w 1363"/>
                      <a:gd name="T35" fmla="*/ 70 h 1220"/>
                      <a:gd name="T36" fmla="*/ 69 w 1363"/>
                      <a:gd name="T37" fmla="*/ 66 h 1220"/>
                      <a:gd name="T38" fmla="*/ 78 w 1363"/>
                      <a:gd name="T39" fmla="*/ 60 h 1220"/>
                      <a:gd name="T40" fmla="*/ 89 w 1363"/>
                      <a:gd name="T41" fmla="*/ 51 h 1220"/>
                      <a:gd name="T42" fmla="*/ 98 w 1363"/>
                      <a:gd name="T43" fmla="*/ 44 h 1220"/>
                      <a:gd name="T44" fmla="*/ 118 w 1363"/>
                      <a:gd name="T45" fmla="*/ 30 h 1220"/>
                      <a:gd name="T46" fmla="*/ 140 w 1363"/>
                      <a:gd name="T47" fmla="*/ 18 h 1220"/>
                      <a:gd name="T48" fmla="*/ 214 w 1363"/>
                      <a:gd name="T49" fmla="*/ 5 h 1220"/>
                      <a:gd name="T50" fmla="*/ 317 w 1363"/>
                      <a:gd name="T51" fmla="*/ 7 h 1220"/>
                      <a:gd name="T52" fmla="*/ 366 w 1363"/>
                      <a:gd name="T53" fmla="*/ 11 h 1220"/>
                      <a:gd name="T54" fmla="*/ 378 w 1363"/>
                      <a:gd name="T55" fmla="*/ 15 h 1220"/>
                      <a:gd name="T56" fmla="*/ 389 w 1363"/>
                      <a:gd name="T57" fmla="*/ 21 h 1220"/>
                      <a:gd name="T58" fmla="*/ 398 w 1363"/>
                      <a:gd name="T59" fmla="*/ 24 h 1220"/>
                      <a:gd name="T60" fmla="*/ 411 w 1363"/>
                      <a:gd name="T61" fmla="*/ 32 h 1220"/>
                      <a:gd name="T62" fmla="*/ 417 w 1363"/>
                      <a:gd name="T63" fmla="*/ 41 h 1220"/>
                      <a:gd name="T64" fmla="*/ 440 w 1363"/>
                      <a:gd name="T65" fmla="*/ 49 h 1220"/>
                      <a:gd name="T66" fmla="*/ 446 w 1363"/>
                      <a:gd name="T67" fmla="*/ 65 h 1220"/>
                      <a:gd name="T68" fmla="*/ 458 w 1363"/>
                      <a:gd name="T69" fmla="*/ 73 h 1220"/>
                      <a:gd name="T70" fmla="*/ 466 w 1363"/>
                      <a:gd name="T71" fmla="*/ 128 h 1220"/>
                      <a:gd name="T72" fmla="*/ 469 w 1363"/>
                      <a:gd name="T73" fmla="*/ 162 h 1220"/>
                      <a:gd name="T74" fmla="*/ 473 w 1363"/>
                      <a:gd name="T75" fmla="*/ 185 h 1220"/>
                      <a:gd name="T76" fmla="*/ 468 w 1363"/>
                      <a:gd name="T77" fmla="*/ 210 h 1220"/>
                      <a:gd name="T78" fmla="*/ 467 w 1363"/>
                      <a:gd name="T79" fmla="*/ 252 h 1220"/>
                      <a:gd name="T80" fmla="*/ 457 w 1363"/>
                      <a:gd name="T81" fmla="*/ 297 h 1220"/>
                      <a:gd name="T82" fmla="*/ 444 w 1363"/>
                      <a:gd name="T83" fmla="*/ 314 h 1220"/>
                      <a:gd name="T84" fmla="*/ 436 w 1363"/>
                      <a:gd name="T85" fmla="*/ 339 h 1220"/>
                      <a:gd name="T86" fmla="*/ 431 w 1363"/>
                      <a:gd name="T87" fmla="*/ 349 h 1220"/>
                      <a:gd name="T88" fmla="*/ 403 w 1363"/>
                      <a:gd name="T89" fmla="*/ 385 h 1220"/>
                      <a:gd name="T90" fmla="*/ 391 w 1363"/>
                      <a:gd name="T91" fmla="*/ 397 h 1220"/>
                      <a:gd name="T92" fmla="*/ 369 w 1363"/>
                      <a:gd name="T93" fmla="*/ 411 h 1220"/>
                      <a:gd name="T94" fmla="*/ 328 w 1363"/>
                      <a:gd name="T95" fmla="*/ 424 h 1220"/>
                      <a:gd name="T96" fmla="*/ 320 w 1363"/>
                      <a:gd name="T97" fmla="*/ 425 h 1220"/>
                      <a:gd name="T98" fmla="*/ 314 w 1363"/>
                      <a:gd name="T99" fmla="*/ 429 h 1220"/>
                      <a:gd name="T100" fmla="*/ 281 w 1363"/>
                      <a:gd name="T101" fmla="*/ 430 h 1220"/>
                      <a:gd name="T102" fmla="*/ 263 w 1363"/>
                      <a:gd name="T103" fmla="*/ 434 h 1220"/>
                      <a:gd name="T104" fmla="*/ 164 w 1363"/>
                      <a:gd name="T105" fmla="*/ 433 h 1220"/>
                      <a:gd name="T106" fmla="*/ 111 w 1363"/>
                      <a:gd name="T107" fmla="*/ 412 h 1220"/>
                      <a:gd name="T108" fmla="*/ 94 w 1363"/>
                      <a:gd name="T109" fmla="*/ 403 h 1220"/>
                      <a:gd name="T110" fmla="*/ 94 w 1363"/>
                      <a:gd name="T111" fmla="*/ 401 h 1220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60000 65536"/>
                      <a:gd name="T130" fmla="*/ 0 60000 65536"/>
                      <a:gd name="T131" fmla="*/ 0 60000 65536"/>
                      <a:gd name="T132" fmla="*/ 0 60000 65536"/>
                      <a:gd name="T133" fmla="*/ 0 60000 65536"/>
                      <a:gd name="T134" fmla="*/ 0 60000 65536"/>
                      <a:gd name="T135" fmla="*/ 0 60000 65536"/>
                      <a:gd name="T136" fmla="*/ 0 60000 65536"/>
                      <a:gd name="T137" fmla="*/ 0 60000 65536"/>
                      <a:gd name="T138" fmla="*/ 0 60000 65536"/>
                      <a:gd name="T139" fmla="*/ 0 60000 65536"/>
                      <a:gd name="T140" fmla="*/ 0 60000 65536"/>
                      <a:gd name="T141" fmla="*/ 0 60000 65536"/>
                      <a:gd name="T142" fmla="*/ 0 60000 65536"/>
                      <a:gd name="T143" fmla="*/ 0 60000 65536"/>
                      <a:gd name="T144" fmla="*/ 0 60000 65536"/>
                      <a:gd name="T145" fmla="*/ 0 60000 65536"/>
                      <a:gd name="T146" fmla="*/ 0 60000 65536"/>
                      <a:gd name="T147" fmla="*/ 0 60000 65536"/>
                      <a:gd name="T148" fmla="*/ 0 60000 65536"/>
                      <a:gd name="T149" fmla="*/ 0 60000 65536"/>
                      <a:gd name="T150" fmla="*/ 0 60000 65536"/>
                      <a:gd name="T151" fmla="*/ 0 60000 65536"/>
                      <a:gd name="T152" fmla="*/ 0 60000 65536"/>
                      <a:gd name="T153" fmla="*/ 0 60000 65536"/>
                      <a:gd name="T154" fmla="*/ 0 60000 65536"/>
                      <a:gd name="T155" fmla="*/ 0 60000 65536"/>
                      <a:gd name="T156" fmla="*/ 0 60000 65536"/>
                      <a:gd name="T157" fmla="*/ 0 60000 65536"/>
                      <a:gd name="T158" fmla="*/ 0 60000 65536"/>
                      <a:gd name="T159" fmla="*/ 0 60000 65536"/>
                      <a:gd name="T160" fmla="*/ 0 60000 65536"/>
                      <a:gd name="T161" fmla="*/ 0 60000 65536"/>
                      <a:gd name="T162" fmla="*/ 0 60000 65536"/>
                      <a:gd name="T163" fmla="*/ 0 60000 65536"/>
                      <a:gd name="T164" fmla="*/ 0 60000 65536"/>
                      <a:gd name="T165" fmla="*/ 0 60000 65536"/>
                      <a:gd name="T166" fmla="*/ 0 60000 65536"/>
                      <a:gd name="T167" fmla="*/ 0 60000 65536"/>
                      <a:gd name="T168" fmla="*/ 0 w 1363"/>
                      <a:gd name="T169" fmla="*/ 0 h 1220"/>
                      <a:gd name="T170" fmla="*/ 1363 w 1363"/>
                      <a:gd name="T171" fmla="*/ 1220 h 1220"/>
                    </a:gdLst>
                    <a:ahLst/>
                    <a:cxnLst>
                      <a:cxn ang="T112">
                        <a:pos x="T0" y="T1"/>
                      </a:cxn>
                      <a:cxn ang="T113">
                        <a:pos x="T2" y="T3"/>
                      </a:cxn>
                      <a:cxn ang="T114">
                        <a:pos x="T4" y="T5"/>
                      </a:cxn>
                      <a:cxn ang="T115">
                        <a:pos x="T6" y="T7"/>
                      </a:cxn>
                      <a:cxn ang="T116">
                        <a:pos x="T8" y="T9"/>
                      </a:cxn>
                      <a:cxn ang="T117">
                        <a:pos x="T10" y="T11"/>
                      </a:cxn>
                      <a:cxn ang="T118">
                        <a:pos x="T12" y="T13"/>
                      </a:cxn>
                      <a:cxn ang="T119">
                        <a:pos x="T14" y="T15"/>
                      </a:cxn>
                      <a:cxn ang="T120">
                        <a:pos x="T16" y="T17"/>
                      </a:cxn>
                      <a:cxn ang="T121">
                        <a:pos x="T18" y="T19"/>
                      </a:cxn>
                      <a:cxn ang="T122">
                        <a:pos x="T20" y="T21"/>
                      </a:cxn>
                      <a:cxn ang="T123">
                        <a:pos x="T22" y="T23"/>
                      </a:cxn>
                      <a:cxn ang="T124">
                        <a:pos x="T24" y="T25"/>
                      </a:cxn>
                      <a:cxn ang="T125">
                        <a:pos x="T26" y="T27"/>
                      </a:cxn>
                      <a:cxn ang="T126">
                        <a:pos x="T28" y="T29"/>
                      </a:cxn>
                      <a:cxn ang="T127">
                        <a:pos x="T30" y="T31"/>
                      </a:cxn>
                      <a:cxn ang="T128">
                        <a:pos x="T32" y="T33"/>
                      </a:cxn>
                      <a:cxn ang="T129">
                        <a:pos x="T34" y="T35"/>
                      </a:cxn>
                      <a:cxn ang="T130">
                        <a:pos x="T36" y="T37"/>
                      </a:cxn>
                      <a:cxn ang="T131">
                        <a:pos x="T38" y="T39"/>
                      </a:cxn>
                      <a:cxn ang="T132">
                        <a:pos x="T40" y="T41"/>
                      </a:cxn>
                      <a:cxn ang="T133">
                        <a:pos x="T42" y="T43"/>
                      </a:cxn>
                      <a:cxn ang="T134">
                        <a:pos x="T44" y="T45"/>
                      </a:cxn>
                      <a:cxn ang="T135">
                        <a:pos x="T46" y="T47"/>
                      </a:cxn>
                      <a:cxn ang="T136">
                        <a:pos x="T48" y="T49"/>
                      </a:cxn>
                      <a:cxn ang="T137">
                        <a:pos x="T50" y="T51"/>
                      </a:cxn>
                      <a:cxn ang="T138">
                        <a:pos x="T52" y="T53"/>
                      </a:cxn>
                      <a:cxn ang="T139">
                        <a:pos x="T54" y="T55"/>
                      </a:cxn>
                      <a:cxn ang="T140">
                        <a:pos x="T56" y="T57"/>
                      </a:cxn>
                      <a:cxn ang="T141">
                        <a:pos x="T58" y="T59"/>
                      </a:cxn>
                      <a:cxn ang="T142">
                        <a:pos x="T60" y="T61"/>
                      </a:cxn>
                      <a:cxn ang="T143">
                        <a:pos x="T62" y="T63"/>
                      </a:cxn>
                      <a:cxn ang="T144">
                        <a:pos x="T64" y="T65"/>
                      </a:cxn>
                      <a:cxn ang="T145">
                        <a:pos x="T66" y="T67"/>
                      </a:cxn>
                      <a:cxn ang="T146">
                        <a:pos x="T68" y="T69"/>
                      </a:cxn>
                      <a:cxn ang="T147">
                        <a:pos x="T70" y="T71"/>
                      </a:cxn>
                      <a:cxn ang="T148">
                        <a:pos x="T72" y="T73"/>
                      </a:cxn>
                      <a:cxn ang="T149">
                        <a:pos x="T74" y="T75"/>
                      </a:cxn>
                      <a:cxn ang="T150">
                        <a:pos x="T76" y="T77"/>
                      </a:cxn>
                      <a:cxn ang="T151">
                        <a:pos x="T78" y="T79"/>
                      </a:cxn>
                      <a:cxn ang="T152">
                        <a:pos x="T80" y="T81"/>
                      </a:cxn>
                      <a:cxn ang="T153">
                        <a:pos x="T82" y="T83"/>
                      </a:cxn>
                      <a:cxn ang="T154">
                        <a:pos x="T84" y="T85"/>
                      </a:cxn>
                      <a:cxn ang="T155">
                        <a:pos x="T86" y="T87"/>
                      </a:cxn>
                      <a:cxn ang="T156">
                        <a:pos x="T88" y="T89"/>
                      </a:cxn>
                      <a:cxn ang="T157">
                        <a:pos x="T90" y="T91"/>
                      </a:cxn>
                      <a:cxn ang="T158">
                        <a:pos x="T92" y="T93"/>
                      </a:cxn>
                      <a:cxn ang="T159">
                        <a:pos x="T94" y="T95"/>
                      </a:cxn>
                      <a:cxn ang="T160">
                        <a:pos x="T96" y="T97"/>
                      </a:cxn>
                      <a:cxn ang="T161">
                        <a:pos x="T98" y="T99"/>
                      </a:cxn>
                      <a:cxn ang="T162">
                        <a:pos x="T100" y="T101"/>
                      </a:cxn>
                      <a:cxn ang="T163">
                        <a:pos x="T102" y="T103"/>
                      </a:cxn>
                      <a:cxn ang="T164">
                        <a:pos x="T104" y="T105"/>
                      </a:cxn>
                      <a:cxn ang="T165">
                        <a:pos x="T106" y="T107"/>
                      </a:cxn>
                      <a:cxn ang="T166">
                        <a:pos x="T108" y="T109"/>
                      </a:cxn>
                      <a:cxn ang="T167">
                        <a:pos x="T110" y="T111"/>
                      </a:cxn>
                    </a:cxnLst>
                    <a:rect l="T168" t="T169" r="T170" b="T171"/>
                    <a:pathLst>
                      <a:path w="1363" h="1220">
                        <a:moveTo>
                          <a:pt x="269" y="1127"/>
                        </a:moveTo>
                        <a:cubicBezTo>
                          <a:pt x="252" y="1110"/>
                          <a:pt x="231" y="1096"/>
                          <a:pt x="214" y="1079"/>
                        </a:cubicBezTo>
                        <a:cubicBezTo>
                          <a:pt x="201" y="1066"/>
                          <a:pt x="192" y="1055"/>
                          <a:pt x="176" y="1044"/>
                        </a:cubicBezTo>
                        <a:cubicBezTo>
                          <a:pt x="166" y="1030"/>
                          <a:pt x="158" y="1008"/>
                          <a:pt x="144" y="999"/>
                        </a:cubicBezTo>
                        <a:cubicBezTo>
                          <a:pt x="140" y="986"/>
                          <a:pt x="137" y="980"/>
                          <a:pt x="128" y="970"/>
                        </a:cubicBezTo>
                        <a:cubicBezTo>
                          <a:pt x="124" y="955"/>
                          <a:pt x="112" y="950"/>
                          <a:pt x="102" y="938"/>
                        </a:cubicBezTo>
                        <a:cubicBezTo>
                          <a:pt x="95" y="929"/>
                          <a:pt x="93" y="918"/>
                          <a:pt x="86" y="909"/>
                        </a:cubicBezTo>
                        <a:cubicBezTo>
                          <a:pt x="79" y="887"/>
                          <a:pt x="61" y="871"/>
                          <a:pt x="54" y="848"/>
                        </a:cubicBezTo>
                        <a:cubicBezTo>
                          <a:pt x="53" y="825"/>
                          <a:pt x="60" y="795"/>
                          <a:pt x="41" y="778"/>
                        </a:cubicBezTo>
                        <a:cubicBezTo>
                          <a:pt x="35" y="759"/>
                          <a:pt x="28" y="739"/>
                          <a:pt x="22" y="720"/>
                        </a:cubicBezTo>
                        <a:cubicBezTo>
                          <a:pt x="23" y="680"/>
                          <a:pt x="0" y="525"/>
                          <a:pt x="45" y="468"/>
                        </a:cubicBezTo>
                        <a:cubicBezTo>
                          <a:pt x="48" y="454"/>
                          <a:pt x="51" y="451"/>
                          <a:pt x="61" y="442"/>
                        </a:cubicBezTo>
                        <a:cubicBezTo>
                          <a:pt x="66" y="418"/>
                          <a:pt x="59" y="356"/>
                          <a:pt x="89" y="346"/>
                        </a:cubicBezTo>
                        <a:cubicBezTo>
                          <a:pt x="98" y="333"/>
                          <a:pt x="98" y="318"/>
                          <a:pt x="109" y="308"/>
                        </a:cubicBezTo>
                        <a:cubicBezTo>
                          <a:pt x="113" y="294"/>
                          <a:pt x="113" y="279"/>
                          <a:pt x="118" y="266"/>
                        </a:cubicBezTo>
                        <a:cubicBezTo>
                          <a:pt x="121" y="259"/>
                          <a:pt x="146" y="236"/>
                          <a:pt x="153" y="231"/>
                        </a:cubicBezTo>
                        <a:cubicBezTo>
                          <a:pt x="159" y="215"/>
                          <a:pt x="173" y="212"/>
                          <a:pt x="185" y="202"/>
                        </a:cubicBezTo>
                        <a:cubicBezTo>
                          <a:pt x="187" y="200"/>
                          <a:pt x="190" y="198"/>
                          <a:pt x="192" y="196"/>
                        </a:cubicBezTo>
                        <a:cubicBezTo>
                          <a:pt x="194" y="193"/>
                          <a:pt x="195" y="189"/>
                          <a:pt x="198" y="186"/>
                        </a:cubicBezTo>
                        <a:cubicBezTo>
                          <a:pt x="206" y="178"/>
                          <a:pt x="217" y="179"/>
                          <a:pt x="224" y="170"/>
                        </a:cubicBezTo>
                        <a:cubicBezTo>
                          <a:pt x="234" y="157"/>
                          <a:pt x="240" y="150"/>
                          <a:pt x="256" y="144"/>
                        </a:cubicBezTo>
                        <a:cubicBezTo>
                          <a:pt x="263" y="133"/>
                          <a:pt x="269" y="129"/>
                          <a:pt x="281" y="125"/>
                        </a:cubicBezTo>
                        <a:cubicBezTo>
                          <a:pt x="299" y="109"/>
                          <a:pt x="315" y="91"/>
                          <a:pt x="339" y="84"/>
                        </a:cubicBezTo>
                        <a:cubicBezTo>
                          <a:pt x="357" y="63"/>
                          <a:pt x="376" y="57"/>
                          <a:pt x="403" y="52"/>
                        </a:cubicBezTo>
                        <a:cubicBezTo>
                          <a:pt x="448" y="0"/>
                          <a:pt x="559" y="15"/>
                          <a:pt x="614" y="13"/>
                        </a:cubicBezTo>
                        <a:cubicBezTo>
                          <a:pt x="713" y="2"/>
                          <a:pt x="813" y="15"/>
                          <a:pt x="912" y="20"/>
                        </a:cubicBezTo>
                        <a:cubicBezTo>
                          <a:pt x="955" y="34"/>
                          <a:pt x="1013" y="31"/>
                          <a:pt x="1053" y="32"/>
                        </a:cubicBezTo>
                        <a:cubicBezTo>
                          <a:pt x="1064" y="37"/>
                          <a:pt x="1076" y="38"/>
                          <a:pt x="1088" y="42"/>
                        </a:cubicBezTo>
                        <a:cubicBezTo>
                          <a:pt x="1098" y="49"/>
                          <a:pt x="1108" y="54"/>
                          <a:pt x="1120" y="58"/>
                        </a:cubicBezTo>
                        <a:cubicBezTo>
                          <a:pt x="1144" y="74"/>
                          <a:pt x="1110" y="53"/>
                          <a:pt x="1145" y="68"/>
                        </a:cubicBezTo>
                        <a:cubicBezTo>
                          <a:pt x="1158" y="74"/>
                          <a:pt x="1167" y="86"/>
                          <a:pt x="1181" y="90"/>
                        </a:cubicBezTo>
                        <a:cubicBezTo>
                          <a:pt x="1193" y="98"/>
                          <a:pt x="1190" y="106"/>
                          <a:pt x="1200" y="116"/>
                        </a:cubicBezTo>
                        <a:cubicBezTo>
                          <a:pt x="1214" y="130"/>
                          <a:pt x="1246" y="133"/>
                          <a:pt x="1264" y="138"/>
                        </a:cubicBezTo>
                        <a:cubicBezTo>
                          <a:pt x="1274" y="155"/>
                          <a:pt x="1262" y="177"/>
                          <a:pt x="1283" y="183"/>
                        </a:cubicBezTo>
                        <a:cubicBezTo>
                          <a:pt x="1291" y="195"/>
                          <a:pt x="1304" y="200"/>
                          <a:pt x="1318" y="205"/>
                        </a:cubicBezTo>
                        <a:cubicBezTo>
                          <a:pt x="1319" y="236"/>
                          <a:pt x="1313" y="331"/>
                          <a:pt x="1341" y="359"/>
                        </a:cubicBezTo>
                        <a:cubicBezTo>
                          <a:pt x="1351" y="390"/>
                          <a:pt x="1341" y="424"/>
                          <a:pt x="1350" y="455"/>
                        </a:cubicBezTo>
                        <a:cubicBezTo>
                          <a:pt x="1353" y="476"/>
                          <a:pt x="1356" y="498"/>
                          <a:pt x="1360" y="519"/>
                        </a:cubicBezTo>
                        <a:cubicBezTo>
                          <a:pt x="1358" y="555"/>
                          <a:pt x="1363" y="565"/>
                          <a:pt x="1347" y="589"/>
                        </a:cubicBezTo>
                        <a:cubicBezTo>
                          <a:pt x="1344" y="635"/>
                          <a:pt x="1342" y="661"/>
                          <a:pt x="1344" y="708"/>
                        </a:cubicBezTo>
                        <a:cubicBezTo>
                          <a:pt x="1342" y="761"/>
                          <a:pt x="1358" y="806"/>
                          <a:pt x="1315" y="836"/>
                        </a:cubicBezTo>
                        <a:cubicBezTo>
                          <a:pt x="1304" y="853"/>
                          <a:pt x="1290" y="869"/>
                          <a:pt x="1277" y="884"/>
                        </a:cubicBezTo>
                        <a:cubicBezTo>
                          <a:pt x="1273" y="908"/>
                          <a:pt x="1268" y="934"/>
                          <a:pt x="1254" y="954"/>
                        </a:cubicBezTo>
                        <a:cubicBezTo>
                          <a:pt x="1251" y="965"/>
                          <a:pt x="1246" y="972"/>
                          <a:pt x="1238" y="980"/>
                        </a:cubicBezTo>
                        <a:cubicBezTo>
                          <a:pt x="1225" y="1020"/>
                          <a:pt x="1189" y="1055"/>
                          <a:pt x="1158" y="1082"/>
                        </a:cubicBezTo>
                        <a:cubicBezTo>
                          <a:pt x="1150" y="1107"/>
                          <a:pt x="1147" y="1106"/>
                          <a:pt x="1123" y="1117"/>
                        </a:cubicBezTo>
                        <a:cubicBezTo>
                          <a:pt x="1108" y="1134"/>
                          <a:pt x="1083" y="1148"/>
                          <a:pt x="1062" y="1156"/>
                        </a:cubicBezTo>
                        <a:cubicBezTo>
                          <a:pt x="1036" y="1196"/>
                          <a:pt x="987" y="1189"/>
                          <a:pt x="944" y="1191"/>
                        </a:cubicBezTo>
                        <a:cubicBezTo>
                          <a:pt x="936" y="1192"/>
                          <a:pt x="928" y="1191"/>
                          <a:pt x="921" y="1194"/>
                        </a:cubicBezTo>
                        <a:cubicBezTo>
                          <a:pt x="914" y="1197"/>
                          <a:pt x="910" y="1207"/>
                          <a:pt x="902" y="1207"/>
                        </a:cubicBezTo>
                        <a:cubicBezTo>
                          <a:pt x="871" y="1208"/>
                          <a:pt x="840" y="1209"/>
                          <a:pt x="809" y="1210"/>
                        </a:cubicBezTo>
                        <a:cubicBezTo>
                          <a:pt x="790" y="1215"/>
                          <a:pt x="776" y="1217"/>
                          <a:pt x="755" y="1220"/>
                        </a:cubicBezTo>
                        <a:cubicBezTo>
                          <a:pt x="661" y="1219"/>
                          <a:pt x="567" y="1219"/>
                          <a:pt x="473" y="1216"/>
                        </a:cubicBezTo>
                        <a:cubicBezTo>
                          <a:pt x="417" y="1214"/>
                          <a:pt x="369" y="1175"/>
                          <a:pt x="320" y="1159"/>
                        </a:cubicBezTo>
                        <a:cubicBezTo>
                          <a:pt x="307" y="1146"/>
                          <a:pt x="277" y="1141"/>
                          <a:pt x="269" y="1133"/>
                        </a:cubicBezTo>
                        <a:cubicBezTo>
                          <a:pt x="268" y="1132"/>
                          <a:pt x="269" y="1129"/>
                          <a:pt x="269" y="1127"/>
                        </a:cubicBezTo>
                        <a:close/>
                      </a:path>
                    </a:pathLst>
                  </a:custGeom>
                  <a:solidFill>
                    <a:srgbClr val="FFC1C1"/>
                  </a:solidFill>
                  <a:ln w="19050">
                    <a:solidFill>
                      <a:srgbClr val="FF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 dirty="0"/>
                  </a:p>
                </p:txBody>
              </p:sp>
              <p:sp>
                <p:nvSpPr>
                  <p:cNvPr id="75" name="Freeform 187"/>
                  <p:cNvSpPr>
                    <a:spLocks/>
                  </p:cNvSpPr>
                  <p:nvPr/>
                </p:nvSpPr>
                <p:spPr bwMode="auto">
                  <a:xfrm>
                    <a:off x="363" y="603"/>
                    <a:ext cx="382" cy="310"/>
                  </a:xfrm>
                  <a:custGeom>
                    <a:avLst/>
                    <a:gdLst>
                      <a:gd name="T0" fmla="*/ 8 w 500"/>
                      <a:gd name="T1" fmla="*/ 173 h 445"/>
                      <a:gd name="T2" fmla="*/ 0 w 500"/>
                      <a:gd name="T3" fmla="*/ 159 h 445"/>
                      <a:gd name="T4" fmla="*/ 18 w 500"/>
                      <a:gd name="T5" fmla="*/ 95 h 445"/>
                      <a:gd name="T6" fmla="*/ 21 w 500"/>
                      <a:gd name="T7" fmla="*/ 90 h 445"/>
                      <a:gd name="T8" fmla="*/ 22 w 500"/>
                      <a:gd name="T9" fmla="*/ 78 h 445"/>
                      <a:gd name="T10" fmla="*/ 53 w 500"/>
                      <a:gd name="T11" fmla="*/ 47 h 445"/>
                      <a:gd name="T12" fmla="*/ 77 w 500"/>
                      <a:gd name="T13" fmla="*/ 31 h 445"/>
                      <a:gd name="T14" fmla="*/ 103 w 500"/>
                      <a:gd name="T15" fmla="*/ 18 h 445"/>
                      <a:gd name="T16" fmla="*/ 136 w 500"/>
                      <a:gd name="T17" fmla="*/ 1 h 445"/>
                      <a:gd name="T18" fmla="*/ 305 w 500"/>
                      <a:gd name="T19" fmla="*/ 11 h 445"/>
                      <a:gd name="T20" fmla="*/ 325 w 500"/>
                      <a:gd name="T21" fmla="*/ 40 h 445"/>
                      <a:gd name="T22" fmla="*/ 342 w 500"/>
                      <a:gd name="T23" fmla="*/ 47 h 445"/>
                      <a:gd name="T24" fmla="*/ 356 w 500"/>
                      <a:gd name="T25" fmla="*/ 56 h 445"/>
                      <a:gd name="T26" fmla="*/ 371 w 500"/>
                      <a:gd name="T27" fmla="*/ 85 h 445"/>
                      <a:gd name="T28" fmla="*/ 367 w 500"/>
                      <a:gd name="T29" fmla="*/ 189 h 445"/>
                      <a:gd name="T30" fmla="*/ 356 w 500"/>
                      <a:gd name="T31" fmla="*/ 207 h 445"/>
                      <a:gd name="T32" fmla="*/ 342 w 500"/>
                      <a:gd name="T33" fmla="*/ 232 h 445"/>
                      <a:gd name="T34" fmla="*/ 338 w 500"/>
                      <a:gd name="T35" fmla="*/ 242 h 445"/>
                      <a:gd name="T36" fmla="*/ 326 w 500"/>
                      <a:gd name="T37" fmla="*/ 249 h 445"/>
                      <a:gd name="T38" fmla="*/ 312 w 500"/>
                      <a:gd name="T39" fmla="*/ 264 h 445"/>
                      <a:gd name="T40" fmla="*/ 306 w 500"/>
                      <a:gd name="T41" fmla="*/ 269 h 445"/>
                      <a:gd name="T42" fmla="*/ 290 w 500"/>
                      <a:gd name="T43" fmla="*/ 286 h 445"/>
                      <a:gd name="T44" fmla="*/ 235 w 500"/>
                      <a:gd name="T45" fmla="*/ 301 h 445"/>
                      <a:gd name="T46" fmla="*/ 125 w 500"/>
                      <a:gd name="T47" fmla="*/ 299 h 445"/>
                      <a:gd name="T48" fmla="*/ 108 w 500"/>
                      <a:gd name="T49" fmla="*/ 290 h 445"/>
                      <a:gd name="T50" fmla="*/ 70 w 500"/>
                      <a:gd name="T51" fmla="*/ 268 h 445"/>
                      <a:gd name="T52" fmla="*/ 55 w 500"/>
                      <a:gd name="T53" fmla="*/ 254 h 445"/>
                      <a:gd name="T54" fmla="*/ 21 w 500"/>
                      <a:gd name="T55" fmla="*/ 212 h 445"/>
                      <a:gd name="T56" fmla="*/ 8 w 500"/>
                      <a:gd name="T57" fmla="*/ 173 h 445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w 500"/>
                      <a:gd name="T88" fmla="*/ 0 h 445"/>
                      <a:gd name="T89" fmla="*/ 500 w 500"/>
                      <a:gd name="T90" fmla="*/ 445 h 445"/>
                    </a:gdLst>
                    <a:ahLst/>
                    <a:cxnLst>
                      <a:cxn ang="T58">
                        <a:pos x="T0" y="T1"/>
                      </a:cxn>
                      <a:cxn ang="T59">
                        <a:pos x="T2" y="T3"/>
                      </a:cxn>
                      <a:cxn ang="T60">
                        <a:pos x="T4" y="T5"/>
                      </a:cxn>
                      <a:cxn ang="T61">
                        <a:pos x="T6" y="T7"/>
                      </a:cxn>
                      <a:cxn ang="T62">
                        <a:pos x="T8" y="T9"/>
                      </a:cxn>
                      <a:cxn ang="T63">
                        <a:pos x="T10" y="T11"/>
                      </a:cxn>
                      <a:cxn ang="T64">
                        <a:pos x="T12" y="T13"/>
                      </a:cxn>
                      <a:cxn ang="T65">
                        <a:pos x="T14" y="T15"/>
                      </a:cxn>
                      <a:cxn ang="T66">
                        <a:pos x="T16" y="T17"/>
                      </a:cxn>
                      <a:cxn ang="T67">
                        <a:pos x="T18" y="T19"/>
                      </a:cxn>
                      <a:cxn ang="T68">
                        <a:pos x="T20" y="T21"/>
                      </a:cxn>
                      <a:cxn ang="T69">
                        <a:pos x="T22" y="T23"/>
                      </a:cxn>
                      <a:cxn ang="T70">
                        <a:pos x="T24" y="T25"/>
                      </a:cxn>
                      <a:cxn ang="T71">
                        <a:pos x="T26" y="T27"/>
                      </a:cxn>
                      <a:cxn ang="T72">
                        <a:pos x="T28" y="T29"/>
                      </a:cxn>
                      <a:cxn ang="T73">
                        <a:pos x="T30" y="T31"/>
                      </a:cxn>
                      <a:cxn ang="T74">
                        <a:pos x="T32" y="T33"/>
                      </a:cxn>
                      <a:cxn ang="T75">
                        <a:pos x="T34" y="T35"/>
                      </a:cxn>
                      <a:cxn ang="T76">
                        <a:pos x="T36" y="T37"/>
                      </a:cxn>
                      <a:cxn ang="T77">
                        <a:pos x="T38" y="T39"/>
                      </a:cxn>
                      <a:cxn ang="T78">
                        <a:pos x="T40" y="T41"/>
                      </a:cxn>
                      <a:cxn ang="T79">
                        <a:pos x="T42" y="T43"/>
                      </a:cxn>
                      <a:cxn ang="T80">
                        <a:pos x="T44" y="T45"/>
                      </a:cxn>
                      <a:cxn ang="T81">
                        <a:pos x="T46" y="T47"/>
                      </a:cxn>
                      <a:cxn ang="T82">
                        <a:pos x="T48" y="T49"/>
                      </a:cxn>
                      <a:cxn ang="T83">
                        <a:pos x="T50" y="T51"/>
                      </a:cxn>
                      <a:cxn ang="T84">
                        <a:pos x="T52" y="T53"/>
                      </a:cxn>
                      <a:cxn ang="T85">
                        <a:pos x="T54" y="T55"/>
                      </a:cxn>
                      <a:cxn ang="T86">
                        <a:pos x="T56" y="T57"/>
                      </a:cxn>
                    </a:cxnLst>
                    <a:rect l="T87" t="T88" r="T89" b="T90"/>
                    <a:pathLst>
                      <a:path w="500" h="445">
                        <a:moveTo>
                          <a:pt x="10" y="249"/>
                        </a:moveTo>
                        <a:cubicBezTo>
                          <a:pt x="5" y="242"/>
                          <a:pt x="3" y="236"/>
                          <a:pt x="0" y="228"/>
                        </a:cubicBezTo>
                        <a:cubicBezTo>
                          <a:pt x="4" y="194"/>
                          <a:pt x="1" y="162"/>
                          <a:pt x="24" y="136"/>
                        </a:cubicBezTo>
                        <a:cubicBezTo>
                          <a:pt x="25" y="134"/>
                          <a:pt x="26" y="131"/>
                          <a:pt x="27" y="129"/>
                        </a:cubicBezTo>
                        <a:cubicBezTo>
                          <a:pt x="28" y="123"/>
                          <a:pt x="27" y="117"/>
                          <a:pt x="29" y="112"/>
                        </a:cubicBezTo>
                        <a:cubicBezTo>
                          <a:pt x="31" y="104"/>
                          <a:pt x="63" y="77"/>
                          <a:pt x="70" y="67"/>
                        </a:cubicBezTo>
                        <a:cubicBezTo>
                          <a:pt x="74" y="53"/>
                          <a:pt x="89" y="50"/>
                          <a:pt x="101" y="45"/>
                        </a:cubicBezTo>
                        <a:cubicBezTo>
                          <a:pt x="106" y="28"/>
                          <a:pt x="120" y="30"/>
                          <a:pt x="135" y="26"/>
                        </a:cubicBezTo>
                        <a:cubicBezTo>
                          <a:pt x="150" y="15"/>
                          <a:pt x="160" y="7"/>
                          <a:pt x="178" y="2"/>
                        </a:cubicBezTo>
                        <a:cubicBezTo>
                          <a:pt x="408" y="4"/>
                          <a:pt x="304" y="0"/>
                          <a:pt x="399" y="16"/>
                        </a:cubicBezTo>
                        <a:cubicBezTo>
                          <a:pt x="414" y="27"/>
                          <a:pt x="415" y="44"/>
                          <a:pt x="425" y="57"/>
                        </a:cubicBezTo>
                        <a:cubicBezTo>
                          <a:pt x="430" y="63"/>
                          <a:pt x="440" y="65"/>
                          <a:pt x="447" y="67"/>
                        </a:cubicBezTo>
                        <a:cubicBezTo>
                          <a:pt x="452" y="76"/>
                          <a:pt x="458" y="75"/>
                          <a:pt x="466" y="81"/>
                        </a:cubicBezTo>
                        <a:cubicBezTo>
                          <a:pt x="470" y="97"/>
                          <a:pt x="473" y="110"/>
                          <a:pt x="485" y="122"/>
                        </a:cubicBezTo>
                        <a:cubicBezTo>
                          <a:pt x="499" y="169"/>
                          <a:pt x="500" y="225"/>
                          <a:pt x="480" y="271"/>
                        </a:cubicBezTo>
                        <a:cubicBezTo>
                          <a:pt x="478" y="286"/>
                          <a:pt x="479" y="290"/>
                          <a:pt x="466" y="297"/>
                        </a:cubicBezTo>
                        <a:cubicBezTo>
                          <a:pt x="459" y="307"/>
                          <a:pt x="453" y="321"/>
                          <a:pt x="447" y="333"/>
                        </a:cubicBezTo>
                        <a:cubicBezTo>
                          <a:pt x="445" y="338"/>
                          <a:pt x="446" y="344"/>
                          <a:pt x="442" y="348"/>
                        </a:cubicBezTo>
                        <a:cubicBezTo>
                          <a:pt x="438" y="352"/>
                          <a:pt x="427" y="357"/>
                          <a:pt x="427" y="357"/>
                        </a:cubicBezTo>
                        <a:cubicBezTo>
                          <a:pt x="419" y="370"/>
                          <a:pt x="425" y="362"/>
                          <a:pt x="408" y="379"/>
                        </a:cubicBezTo>
                        <a:cubicBezTo>
                          <a:pt x="406" y="381"/>
                          <a:pt x="401" y="386"/>
                          <a:pt x="401" y="386"/>
                        </a:cubicBezTo>
                        <a:cubicBezTo>
                          <a:pt x="397" y="400"/>
                          <a:pt x="389" y="401"/>
                          <a:pt x="379" y="410"/>
                        </a:cubicBezTo>
                        <a:cubicBezTo>
                          <a:pt x="348" y="437"/>
                          <a:pt x="369" y="428"/>
                          <a:pt x="307" y="432"/>
                        </a:cubicBezTo>
                        <a:cubicBezTo>
                          <a:pt x="261" y="445"/>
                          <a:pt x="209" y="443"/>
                          <a:pt x="163" y="429"/>
                        </a:cubicBezTo>
                        <a:cubicBezTo>
                          <a:pt x="156" y="424"/>
                          <a:pt x="149" y="423"/>
                          <a:pt x="142" y="417"/>
                        </a:cubicBezTo>
                        <a:cubicBezTo>
                          <a:pt x="125" y="403"/>
                          <a:pt x="112" y="389"/>
                          <a:pt x="91" y="384"/>
                        </a:cubicBezTo>
                        <a:cubicBezTo>
                          <a:pt x="86" y="374"/>
                          <a:pt x="79" y="373"/>
                          <a:pt x="72" y="364"/>
                        </a:cubicBezTo>
                        <a:cubicBezTo>
                          <a:pt x="56" y="343"/>
                          <a:pt x="49" y="320"/>
                          <a:pt x="27" y="304"/>
                        </a:cubicBezTo>
                        <a:cubicBezTo>
                          <a:pt x="18" y="282"/>
                          <a:pt x="10" y="275"/>
                          <a:pt x="10" y="249"/>
                        </a:cubicBezTo>
                        <a:close/>
                      </a:path>
                    </a:pathLst>
                  </a:custGeom>
                  <a:solidFill>
                    <a:srgbClr val="BFBFBF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 dirty="0"/>
                  </a:p>
                </p:txBody>
              </p:sp>
            </p:grpSp>
            <p:grpSp>
              <p:nvGrpSpPr>
                <p:cNvPr id="35" name="Group 626"/>
                <p:cNvGrpSpPr/>
                <p:nvPr/>
              </p:nvGrpSpPr>
              <p:grpSpPr>
                <a:xfrm>
                  <a:off x="4026663" y="4893846"/>
                  <a:ext cx="987288" cy="903975"/>
                  <a:chOff x="3171214" y="2912992"/>
                  <a:chExt cx="987288" cy="903975"/>
                </a:xfrm>
              </p:grpSpPr>
              <p:grpSp>
                <p:nvGrpSpPr>
                  <p:cNvPr id="70" name="Group 193"/>
                  <p:cNvGrpSpPr>
                    <a:grpSpLocks/>
                  </p:cNvGrpSpPr>
                  <p:nvPr/>
                </p:nvGrpSpPr>
                <p:grpSpPr bwMode="auto">
                  <a:xfrm>
                    <a:off x="3171214" y="2912992"/>
                    <a:ext cx="987288" cy="903975"/>
                    <a:chOff x="311" y="500"/>
                    <a:chExt cx="474" cy="434"/>
                  </a:xfrm>
                  <a:effectLst>
                    <a:outerShdw blurRad="63500" sx="102000" sy="102000" algn="ctr" rotWithShape="0">
                      <a:prstClr val="black">
                        <a:alpha val="40000"/>
                      </a:prstClr>
                    </a:outerShdw>
                  </a:effectLst>
                </p:grpSpPr>
                <p:sp>
                  <p:nvSpPr>
                    <p:cNvPr id="72" name="Freeform 186"/>
                    <p:cNvSpPr>
                      <a:spLocks/>
                    </p:cNvSpPr>
                    <p:nvPr/>
                  </p:nvSpPr>
                  <p:spPr bwMode="auto">
                    <a:xfrm>
                      <a:off x="311" y="500"/>
                      <a:ext cx="474" cy="434"/>
                    </a:xfrm>
                    <a:custGeom>
                      <a:avLst/>
                      <a:gdLst>
                        <a:gd name="T0" fmla="*/ 94 w 1363"/>
                        <a:gd name="T1" fmla="*/ 401 h 1220"/>
                        <a:gd name="T2" fmla="*/ 74 w 1363"/>
                        <a:gd name="T3" fmla="*/ 384 h 1220"/>
                        <a:gd name="T4" fmla="*/ 61 w 1363"/>
                        <a:gd name="T5" fmla="*/ 371 h 1220"/>
                        <a:gd name="T6" fmla="*/ 50 w 1363"/>
                        <a:gd name="T7" fmla="*/ 355 h 1220"/>
                        <a:gd name="T8" fmla="*/ 45 w 1363"/>
                        <a:gd name="T9" fmla="*/ 345 h 1220"/>
                        <a:gd name="T10" fmla="*/ 35 w 1363"/>
                        <a:gd name="T11" fmla="*/ 334 h 1220"/>
                        <a:gd name="T12" fmla="*/ 30 w 1363"/>
                        <a:gd name="T13" fmla="*/ 323 h 1220"/>
                        <a:gd name="T14" fmla="*/ 19 w 1363"/>
                        <a:gd name="T15" fmla="*/ 302 h 1220"/>
                        <a:gd name="T16" fmla="*/ 14 w 1363"/>
                        <a:gd name="T17" fmla="*/ 277 h 1220"/>
                        <a:gd name="T18" fmla="*/ 8 w 1363"/>
                        <a:gd name="T19" fmla="*/ 256 h 1220"/>
                        <a:gd name="T20" fmla="*/ 16 w 1363"/>
                        <a:gd name="T21" fmla="*/ 166 h 1220"/>
                        <a:gd name="T22" fmla="*/ 21 w 1363"/>
                        <a:gd name="T23" fmla="*/ 157 h 1220"/>
                        <a:gd name="T24" fmla="*/ 31 w 1363"/>
                        <a:gd name="T25" fmla="*/ 123 h 1220"/>
                        <a:gd name="T26" fmla="*/ 38 w 1363"/>
                        <a:gd name="T27" fmla="*/ 110 h 1220"/>
                        <a:gd name="T28" fmla="*/ 41 w 1363"/>
                        <a:gd name="T29" fmla="*/ 95 h 1220"/>
                        <a:gd name="T30" fmla="*/ 53 w 1363"/>
                        <a:gd name="T31" fmla="*/ 82 h 1220"/>
                        <a:gd name="T32" fmla="*/ 64 w 1363"/>
                        <a:gd name="T33" fmla="*/ 72 h 1220"/>
                        <a:gd name="T34" fmla="*/ 67 w 1363"/>
                        <a:gd name="T35" fmla="*/ 70 h 1220"/>
                        <a:gd name="T36" fmla="*/ 69 w 1363"/>
                        <a:gd name="T37" fmla="*/ 66 h 1220"/>
                        <a:gd name="T38" fmla="*/ 78 w 1363"/>
                        <a:gd name="T39" fmla="*/ 60 h 1220"/>
                        <a:gd name="T40" fmla="*/ 89 w 1363"/>
                        <a:gd name="T41" fmla="*/ 51 h 1220"/>
                        <a:gd name="T42" fmla="*/ 98 w 1363"/>
                        <a:gd name="T43" fmla="*/ 44 h 1220"/>
                        <a:gd name="T44" fmla="*/ 118 w 1363"/>
                        <a:gd name="T45" fmla="*/ 30 h 1220"/>
                        <a:gd name="T46" fmla="*/ 140 w 1363"/>
                        <a:gd name="T47" fmla="*/ 18 h 1220"/>
                        <a:gd name="T48" fmla="*/ 214 w 1363"/>
                        <a:gd name="T49" fmla="*/ 5 h 1220"/>
                        <a:gd name="T50" fmla="*/ 317 w 1363"/>
                        <a:gd name="T51" fmla="*/ 7 h 1220"/>
                        <a:gd name="T52" fmla="*/ 366 w 1363"/>
                        <a:gd name="T53" fmla="*/ 11 h 1220"/>
                        <a:gd name="T54" fmla="*/ 378 w 1363"/>
                        <a:gd name="T55" fmla="*/ 15 h 1220"/>
                        <a:gd name="T56" fmla="*/ 389 w 1363"/>
                        <a:gd name="T57" fmla="*/ 21 h 1220"/>
                        <a:gd name="T58" fmla="*/ 398 w 1363"/>
                        <a:gd name="T59" fmla="*/ 24 h 1220"/>
                        <a:gd name="T60" fmla="*/ 411 w 1363"/>
                        <a:gd name="T61" fmla="*/ 32 h 1220"/>
                        <a:gd name="T62" fmla="*/ 417 w 1363"/>
                        <a:gd name="T63" fmla="*/ 41 h 1220"/>
                        <a:gd name="T64" fmla="*/ 440 w 1363"/>
                        <a:gd name="T65" fmla="*/ 49 h 1220"/>
                        <a:gd name="T66" fmla="*/ 446 w 1363"/>
                        <a:gd name="T67" fmla="*/ 65 h 1220"/>
                        <a:gd name="T68" fmla="*/ 458 w 1363"/>
                        <a:gd name="T69" fmla="*/ 73 h 1220"/>
                        <a:gd name="T70" fmla="*/ 466 w 1363"/>
                        <a:gd name="T71" fmla="*/ 128 h 1220"/>
                        <a:gd name="T72" fmla="*/ 469 w 1363"/>
                        <a:gd name="T73" fmla="*/ 162 h 1220"/>
                        <a:gd name="T74" fmla="*/ 473 w 1363"/>
                        <a:gd name="T75" fmla="*/ 185 h 1220"/>
                        <a:gd name="T76" fmla="*/ 468 w 1363"/>
                        <a:gd name="T77" fmla="*/ 210 h 1220"/>
                        <a:gd name="T78" fmla="*/ 467 w 1363"/>
                        <a:gd name="T79" fmla="*/ 252 h 1220"/>
                        <a:gd name="T80" fmla="*/ 457 w 1363"/>
                        <a:gd name="T81" fmla="*/ 297 h 1220"/>
                        <a:gd name="T82" fmla="*/ 444 w 1363"/>
                        <a:gd name="T83" fmla="*/ 314 h 1220"/>
                        <a:gd name="T84" fmla="*/ 436 w 1363"/>
                        <a:gd name="T85" fmla="*/ 339 h 1220"/>
                        <a:gd name="T86" fmla="*/ 431 w 1363"/>
                        <a:gd name="T87" fmla="*/ 349 h 1220"/>
                        <a:gd name="T88" fmla="*/ 403 w 1363"/>
                        <a:gd name="T89" fmla="*/ 385 h 1220"/>
                        <a:gd name="T90" fmla="*/ 391 w 1363"/>
                        <a:gd name="T91" fmla="*/ 397 h 1220"/>
                        <a:gd name="T92" fmla="*/ 369 w 1363"/>
                        <a:gd name="T93" fmla="*/ 411 h 1220"/>
                        <a:gd name="T94" fmla="*/ 328 w 1363"/>
                        <a:gd name="T95" fmla="*/ 424 h 1220"/>
                        <a:gd name="T96" fmla="*/ 320 w 1363"/>
                        <a:gd name="T97" fmla="*/ 425 h 1220"/>
                        <a:gd name="T98" fmla="*/ 314 w 1363"/>
                        <a:gd name="T99" fmla="*/ 429 h 1220"/>
                        <a:gd name="T100" fmla="*/ 281 w 1363"/>
                        <a:gd name="T101" fmla="*/ 430 h 1220"/>
                        <a:gd name="T102" fmla="*/ 263 w 1363"/>
                        <a:gd name="T103" fmla="*/ 434 h 1220"/>
                        <a:gd name="T104" fmla="*/ 164 w 1363"/>
                        <a:gd name="T105" fmla="*/ 433 h 1220"/>
                        <a:gd name="T106" fmla="*/ 111 w 1363"/>
                        <a:gd name="T107" fmla="*/ 412 h 1220"/>
                        <a:gd name="T108" fmla="*/ 94 w 1363"/>
                        <a:gd name="T109" fmla="*/ 403 h 1220"/>
                        <a:gd name="T110" fmla="*/ 94 w 1363"/>
                        <a:gd name="T111" fmla="*/ 401 h 1220"/>
                        <a:gd name="T112" fmla="*/ 0 60000 65536"/>
                        <a:gd name="T113" fmla="*/ 0 60000 65536"/>
                        <a:gd name="T114" fmla="*/ 0 60000 65536"/>
                        <a:gd name="T115" fmla="*/ 0 60000 65536"/>
                        <a:gd name="T116" fmla="*/ 0 60000 65536"/>
                        <a:gd name="T117" fmla="*/ 0 60000 65536"/>
                        <a:gd name="T118" fmla="*/ 0 60000 65536"/>
                        <a:gd name="T119" fmla="*/ 0 60000 65536"/>
                        <a:gd name="T120" fmla="*/ 0 60000 65536"/>
                        <a:gd name="T121" fmla="*/ 0 60000 65536"/>
                        <a:gd name="T122" fmla="*/ 0 60000 65536"/>
                        <a:gd name="T123" fmla="*/ 0 60000 65536"/>
                        <a:gd name="T124" fmla="*/ 0 60000 65536"/>
                        <a:gd name="T125" fmla="*/ 0 60000 65536"/>
                        <a:gd name="T126" fmla="*/ 0 60000 65536"/>
                        <a:gd name="T127" fmla="*/ 0 60000 65536"/>
                        <a:gd name="T128" fmla="*/ 0 60000 65536"/>
                        <a:gd name="T129" fmla="*/ 0 60000 65536"/>
                        <a:gd name="T130" fmla="*/ 0 60000 65536"/>
                        <a:gd name="T131" fmla="*/ 0 60000 65536"/>
                        <a:gd name="T132" fmla="*/ 0 60000 65536"/>
                        <a:gd name="T133" fmla="*/ 0 60000 65536"/>
                        <a:gd name="T134" fmla="*/ 0 60000 65536"/>
                        <a:gd name="T135" fmla="*/ 0 60000 65536"/>
                        <a:gd name="T136" fmla="*/ 0 60000 65536"/>
                        <a:gd name="T137" fmla="*/ 0 60000 65536"/>
                        <a:gd name="T138" fmla="*/ 0 60000 65536"/>
                        <a:gd name="T139" fmla="*/ 0 60000 65536"/>
                        <a:gd name="T140" fmla="*/ 0 60000 65536"/>
                        <a:gd name="T141" fmla="*/ 0 60000 65536"/>
                        <a:gd name="T142" fmla="*/ 0 60000 65536"/>
                        <a:gd name="T143" fmla="*/ 0 60000 65536"/>
                        <a:gd name="T144" fmla="*/ 0 60000 65536"/>
                        <a:gd name="T145" fmla="*/ 0 60000 65536"/>
                        <a:gd name="T146" fmla="*/ 0 60000 65536"/>
                        <a:gd name="T147" fmla="*/ 0 60000 65536"/>
                        <a:gd name="T148" fmla="*/ 0 60000 65536"/>
                        <a:gd name="T149" fmla="*/ 0 60000 65536"/>
                        <a:gd name="T150" fmla="*/ 0 60000 65536"/>
                        <a:gd name="T151" fmla="*/ 0 60000 65536"/>
                        <a:gd name="T152" fmla="*/ 0 60000 65536"/>
                        <a:gd name="T153" fmla="*/ 0 60000 65536"/>
                        <a:gd name="T154" fmla="*/ 0 60000 65536"/>
                        <a:gd name="T155" fmla="*/ 0 60000 65536"/>
                        <a:gd name="T156" fmla="*/ 0 60000 65536"/>
                        <a:gd name="T157" fmla="*/ 0 60000 65536"/>
                        <a:gd name="T158" fmla="*/ 0 60000 65536"/>
                        <a:gd name="T159" fmla="*/ 0 60000 65536"/>
                        <a:gd name="T160" fmla="*/ 0 60000 65536"/>
                        <a:gd name="T161" fmla="*/ 0 60000 65536"/>
                        <a:gd name="T162" fmla="*/ 0 60000 65536"/>
                        <a:gd name="T163" fmla="*/ 0 60000 65536"/>
                        <a:gd name="T164" fmla="*/ 0 60000 65536"/>
                        <a:gd name="T165" fmla="*/ 0 60000 65536"/>
                        <a:gd name="T166" fmla="*/ 0 60000 65536"/>
                        <a:gd name="T167" fmla="*/ 0 60000 65536"/>
                        <a:gd name="T168" fmla="*/ 0 w 1363"/>
                        <a:gd name="T169" fmla="*/ 0 h 1220"/>
                        <a:gd name="T170" fmla="*/ 1363 w 1363"/>
                        <a:gd name="T171" fmla="*/ 1220 h 1220"/>
                      </a:gdLst>
                      <a:ahLst/>
                      <a:cxnLst>
                        <a:cxn ang="T112">
                          <a:pos x="T0" y="T1"/>
                        </a:cxn>
                        <a:cxn ang="T113">
                          <a:pos x="T2" y="T3"/>
                        </a:cxn>
                        <a:cxn ang="T114">
                          <a:pos x="T4" y="T5"/>
                        </a:cxn>
                        <a:cxn ang="T115">
                          <a:pos x="T6" y="T7"/>
                        </a:cxn>
                        <a:cxn ang="T116">
                          <a:pos x="T8" y="T9"/>
                        </a:cxn>
                        <a:cxn ang="T117">
                          <a:pos x="T10" y="T11"/>
                        </a:cxn>
                        <a:cxn ang="T118">
                          <a:pos x="T12" y="T13"/>
                        </a:cxn>
                        <a:cxn ang="T119">
                          <a:pos x="T14" y="T15"/>
                        </a:cxn>
                        <a:cxn ang="T120">
                          <a:pos x="T16" y="T17"/>
                        </a:cxn>
                        <a:cxn ang="T121">
                          <a:pos x="T18" y="T19"/>
                        </a:cxn>
                        <a:cxn ang="T122">
                          <a:pos x="T20" y="T21"/>
                        </a:cxn>
                        <a:cxn ang="T123">
                          <a:pos x="T22" y="T23"/>
                        </a:cxn>
                        <a:cxn ang="T124">
                          <a:pos x="T24" y="T25"/>
                        </a:cxn>
                        <a:cxn ang="T125">
                          <a:pos x="T26" y="T27"/>
                        </a:cxn>
                        <a:cxn ang="T126">
                          <a:pos x="T28" y="T29"/>
                        </a:cxn>
                        <a:cxn ang="T127">
                          <a:pos x="T30" y="T31"/>
                        </a:cxn>
                        <a:cxn ang="T128">
                          <a:pos x="T32" y="T33"/>
                        </a:cxn>
                        <a:cxn ang="T129">
                          <a:pos x="T34" y="T35"/>
                        </a:cxn>
                        <a:cxn ang="T130">
                          <a:pos x="T36" y="T37"/>
                        </a:cxn>
                        <a:cxn ang="T131">
                          <a:pos x="T38" y="T39"/>
                        </a:cxn>
                        <a:cxn ang="T132">
                          <a:pos x="T40" y="T41"/>
                        </a:cxn>
                        <a:cxn ang="T133">
                          <a:pos x="T42" y="T43"/>
                        </a:cxn>
                        <a:cxn ang="T134">
                          <a:pos x="T44" y="T45"/>
                        </a:cxn>
                        <a:cxn ang="T135">
                          <a:pos x="T46" y="T47"/>
                        </a:cxn>
                        <a:cxn ang="T136">
                          <a:pos x="T48" y="T49"/>
                        </a:cxn>
                        <a:cxn ang="T137">
                          <a:pos x="T50" y="T51"/>
                        </a:cxn>
                        <a:cxn ang="T138">
                          <a:pos x="T52" y="T53"/>
                        </a:cxn>
                        <a:cxn ang="T139">
                          <a:pos x="T54" y="T55"/>
                        </a:cxn>
                        <a:cxn ang="T140">
                          <a:pos x="T56" y="T57"/>
                        </a:cxn>
                        <a:cxn ang="T141">
                          <a:pos x="T58" y="T59"/>
                        </a:cxn>
                        <a:cxn ang="T142">
                          <a:pos x="T60" y="T61"/>
                        </a:cxn>
                        <a:cxn ang="T143">
                          <a:pos x="T62" y="T63"/>
                        </a:cxn>
                        <a:cxn ang="T144">
                          <a:pos x="T64" y="T65"/>
                        </a:cxn>
                        <a:cxn ang="T145">
                          <a:pos x="T66" y="T67"/>
                        </a:cxn>
                        <a:cxn ang="T146">
                          <a:pos x="T68" y="T69"/>
                        </a:cxn>
                        <a:cxn ang="T147">
                          <a:pos x="T70" y="T71"/>
                        </a:cxn>
                        <a:cxn ang="T148">
                          <a:pos x="T72" y="T73"/>
                        </a:cxn>
                        <a:cxn ang="T149">
                          <a:pos x="T74" y="T75"/>
                        </a:cxn>
                        <a:cxn ang="T150">
                          <a:pos x="T76" y="T77"/>
                        </a:cxn>
                        <a:cxn ang="T151">
                          <a:pos x="T78" y="T79"/>
                        </a:cxn>
                        <a:cxn ang="T152">
                          <a:pos x="T80" y="T81"/>
                        </a:cxn>
                        <a:cxn ang="T153">
                          <a:pos x="T82" y="T83"/>
                        </a:cxn>
                        <a:cxn ang="T154">
                          <a:pos x="T84" y="T85"/>
                        </a:cxn>
                        <a:cxn ang="T155">
                          <a:pos x="T86" y="T87"/>
                        </a:cxn>
                        <a:cxn ang="T156">
                          <a:pos x="T88" y="T89"/>
                        </a:cxn>
                        <a:cxn ang="T157">
                          <a:pos x="T90" y="T91"/>
                        </a:cxn>
                        <a:cxn ang="T158">
                          <a:pos x="T92" y="T93"/>
                        </a:cxn>
                        <a:cxn ang="T159">
                          <a:pos x="T94" y="T95"/>
                        </a:cxn>
                        <a:cxn ang="T160">
                          <a:pos x="T96" y="T97"/>
                        </a:cxn>
                        <a:cxn ang="T161">
                          <a:pos x="T98" y="T99"/>
                        </a:cxn>
                        <a:cxn ang="T162">
                          <a:pos x="T100" y="T101"/>
                        </a:cxn>
                        <a:cxn ang="T163">
                          <a:pos x="T102" y="T103"/>
                        </a:cxn>
                        <a:cxn ang="T164">
                          <a:pos x="T104" y="T105"/>
                        </a:cxn>
                        <a:cxn ang="T165">
                          <a:pos x="T106" y="T107"/>
                        </a:cxn>
                        <a:cxn ang="T166">
                          <a:pos x="T108" y="T109"/>
                        </a:cxn>
                        <a:cxn ang="T167">
                          <a:pos x="T110" y="T111"/>
                        </a:cxn>
                      </a:cxnLst>
                      <a:rect l="T168" t="T169" r="T170" b="T171"/>
                      <a:pathLst>
                        <a:path w="1363" h="1220">
                          <a:moveTo>
                            <a:pt x="269" y="1127"/>
                          </a:moveTo>
                          <a:cubicBezTo>
                            <a:pt x="252" y="1110"/>
                            <a:pt x="231" y="1096"/>
                            <a:pt x="214" y="1079"/>
                          </a:cubicBezTo>
                          <a:cubicBezTo>
                            <a:pt x="201" y="1066"/>
                            <a:pt x="192" y="1055"/>
                            <a:pt x="176" y="1044"/>
                          </a:cubicBezTo>
                          <a:cubicBezTo>
                            <a:pt x="166" y="1030"/>
                            <a:pt x="158" y="1008"/>
                            <a:pt x="144" y="999"/>
                          </a:cubicBezTo>
                          <a:cubicBezTo>
                            <a:pt x="140" y="986"/>
                            <a:pt x="137" y="980"/>
                            <a:pt x="128" y="970"/>
                          </a:cubicBezTo>
                          <a:cubicBezTo>
                            <a:pt x="124" y="955"/>
                            <a:pt x="112" y="950"/>
                            <a:pt x="102" y="938"/>
                          </a:cubicBezTo>
                          <a:cubicBezTo>
                            <a:pt x="95" y="929"/>
                            <a:pt x="93" y="918"/>
                            <a:pt x="86" y="909"/>
                          </a:cubicBezTo>
                          <a:cubicBezTo>
                            <a:pt x="79" y="887"/>
                            <a:pt x="61" y="871"/>
                            <a:pt x="54" y="848"/>
                          </a:cubicBezTo>
                          <a:cubicBezTo>
                            <a:pt x="53" y="825"/>
                            <a:pt x="60" y="795"/>
                            <a:pt x="41" y="778"/>
                          </a:cubicBezTo>
                          <a:cubicBezTo>
                            <a:pt x="35" y="759"/>
                            <a:pt x="28" y="739"/>
                            <a:pt x="22" y="720"/>
                          </a:cubicBezTo>
                          <a:cubicBezTo>
                            <a:pt x="23" y="680"/>
                            <a:pt x="0" y="525"/>
                            <a:pt x="45" y="468"/>
                          </a:cubicBezTo>
                          <a:cubicBezTo>
                            <a:pt x="48" y="454"/>
                            <a:pt x="51" y="451"/>
                            <a:pt x="61" y="442"/>
                          </a:cubicBezTo>
                          <a:cubicBezTo>
                            <a:pt x="66" y="418"/>
                            <a:pt x="59" y="356"/>
                            <a:pt x="89" y="346"/>
                          </a:cubicBezTo>
                          <a:cubicBezTo>
                            <a:pt x="98" y="333"/>
                            <a:pt x="98" y="318"/>
                            <a:pt x="109" y="308"/>
                          </a:cubicBezTo>
                          <a:cubicBezTo>
                            <a:pt x="113" y="294"/>
                            <a:pt x="113" y="279"/>
                            <a:pt x="118" y="266"/>
                          </a:cubicBezTo>
                          <a:cubicBezTo>
                            <a:pt x="121" y="259"/>
                            <a:pt x="146" y="236"/>
                            <a:pt x="153" y="231"/>
                          </a:cubicBezTo>
                          <a:cubicBezTo>
                            <a:pt x="159" y="215"/>
                            <a:pt x="173" y="212"/>
                            <a:pt x="185" y="202"/>
                          </a:cubicBezTo>
                          <a:cubicBezTo>
                            <a:pt x="187" y="200"/>
                            <a:pt x="190" y="198"/>
                            <a:pt x="192" y="196"/>
                          </a:cubicBezTo>
                          <a:cubicBezTo>
                            <a:pt x="194" y="193"/>
                            <a:pt x="195" y="189"/>
                            <a:pt x="198" y="186"/>
                          </a:cubicBezTo>
                          <a:cubicBezTo>
                            <a:pt x="206" y="178"/>
                            <a:pt x="217" y="179"/>
                            <a:pt x="224" y="170"/>
                          </a:cubicBezTo>
                          <a:cubicBezTo>
                            <a:pt x="234" y="157"/>
                            <a:pt x="240" y="150"/>
                            <a:pt x="256" y="144"/>
                          </a:cubicBezTo>
                          <a:cubicBezTo>
                            <a:pt x="263" y="133"/>
                            <a:pt x="269" y="129"/>
                            <a:pt x="281" y="125"/>
                          </a:cubicBezTo>
                          <a:cubicBezTo>
                            <a:pt x="299" y="109"/>
                            <a:pt x="315" y="91"/>
                            <a:pt x="339" y="84"/>
                          </a:cubicBezTo>
                          <a:cubicBezTo>
                            <a:pt x="357" y="63"/>
                            <a:pt x="376" y="57"/>
                            <a:pt x="403" y="52"/>
                          </a:cubicBezTo>
                          <a:cubicBezTo>
                            <a:pt x="448" y="0"/>
                            <a:pt x="559" y="15"/>
                            <a:pt x="614" y="13"/>
                          </a:cubicBezTo>
                          <a:cubicBezTo>
                            <a:pt x="713" y="2"/>
                            <a:pt x="813" y="15"/>
                            <a:pt x="912" y="20"/>
                          </a:cubicBezTo>
                          <a:cubicBezTo>
                            <a:pt x="955" y="34"/>
                            <a:pt x="1013" y="31"/>
                            <a:pt x="1053" y="32"/>
                          </a:cubicBezTo>
                          <a:cubicBezTo>
                            <a:pt x="1064" y="37"/>
                            <a:pt x="1076" y="38"/>
                            <a:pt x="1088" y="42"/>
                          </a:cubicBezTo>
                          <a:cubicBezTo>
                            <a:pt x="1098" y="49"/>
                            <a:pt x="1108" y="54"/>
                            <a:pt x="1120" y="58"/>
                          </a:cubicBezTo>
                          <a:cubicBezTo>
                            <a:pt x="1144" y="74"/>
                            <a:pt x="1110" y="53"/>
                            <a:pt x="1145" y="68"/>
                          </a:cubicBezTo>
                          <a:cubicBezTo>
                            <a:pt x="1158" y="74"/>
                            <a:pt x="1167" y="86"/>
                            <a:pt x="1181" y="90"/>
                          </a:cubicBezTo>
                          <a:cubicBezTo>
                            <a:pt x="1193" y="98"/>
                            <a:pt x="1190" y="106"/>
                            <a:pt x="1200" y="116"/>
                          </a:cubicBezTo>
                          <a:cubicBezTo>
                            <a:pt x="1214" y="130"/>
                            <a:pt x="1246" y="133"/>
                            <a:pt x="1264" y="138"/>
                          </a:cubicBezTo>
                          <a:cubicBezTo>
                            <a:pt x="1274" y="155"/>
                            <a:pt x="1262" y="177"/>
                            <a:pt x="1283" y="183"/>
                          </a:cubicBezTo>
                          <a:cubicBezTo>
                            <a:pt x="1291" y="195"/>
                            <a:pt x="1304" y="200"/>
                            <a:pt x="1318" y="205"/>
                          </a:cubicBezTo>
                          <a:cubicBezTo>
                            <a:pt x="1319" y="236"/>
                            <a:pt x="1313" y="331"/>
                            <a:pt x="1341" y="359"/>
                          </a:cubicBezTo>
                          <a:cubicBezTo>
                            <a:pt x="1351" y="390"/>
                            <a:pt x="1341" y="424"/>
                            <a:pt x="1350" y="455"/>
                          </a:cubicBezTo>
                          <a:cubicBezTo>
                            <a:pt x="1353" y="476"/>
                            <a:pt x="1356" y="498"/>
                            <a:pt x="1360" y="519"/>
                          </a:cubicBezTo>
                          <a:cubicBezTo>
                            <a:pt x="1358" y="555"/>
                            <a:pt x="1363" y="565"/>
                            <a:pt x="1347" y="589"/>
                          </a:cubicBezTo>
                          <a:cubicBezTo>
                            <a:pt x="1344" y="635"/>
                            <a:pt x="1342" y="661"/>
                            <a:pt x="1344" y="708"/>
                          </a:cubicBezTo>
                          <a:cubicBezTo>
                            <a:pt x="1342" y="761"/>
                            <a:pt x="1358" y="806"/>
                            <a:pt x="1315" y="836"/>
                          </a:cubicBezTo>
                          <a:cubicBezTo>
                            <a:pt x="1304" y="853"/>
                            <a:pt x="1290" y="869"/>
                            <a:pt x="1277" y="884"/>
                          </a:cubicBezTo>
                          <a:cubicBezTo>
                            <a:pt x="1273" y="908"/>
                            <a:pt x="1268" y="934"/>
                            <a:pt x="1254" y="954"/>
                          </a:cubicBezTo>
                          <a:cubicBezTo>
                            <a:pt x="1251" y="965"/>
                            <a:pt x="1246" y="972"/>
                            <a:pt x="1238" y="980"/>
                          </a:cubicBezTo>
                          <a:cubicBezTo>
                            <a:pt x="1225" y="1020"/>
                            <a:pt x="1189" y="1055"/>
                            <a:pt x="1158" y="1082"/>
                          </a:cubicBezTo>
                          <a:cubicBezTo>
                            <a:pt x="1150" y="1107"/>
                            <a:pt x="1147" y="1106"/>
                            <a:pt x="1123" y="1117"/>
                          </a:cubicBezTo>
                          <a:cubicBezTo>
                            <a:pt x="1108" y="1134"/>
                            <a:pt x="1083" y="1148"/>
                            <a:pt x="1062" y="1156"/>
                          </a:cubicBezTo>
                          <a:cubicBezTo>
                            <a:pt x="1036" y="1196"/>
                            <a:pt x="987" y="1189"/>
                            <a:pt x="944" y="1191"/>
                          </a:cubicBezTo>
                          <a:cubicBezTo>
                            <a:pt x="936" y="1192"/>
                            <a:pt x="928" y="1191"/>
                            <a:pt x="921" y="1194"/>
                          </a:cubicBezTo>
                          <a:cubicBezTo>
                            <a:pt x="914" y="1197"/>
                            <a:pt x="910" y="1207"/>
                            <a:pt x="902" y="1207"/>
                          </a:cubicBezTo>
                          <a:cubicBezTo>
                            <a:pt x="871" y="1208"/>
                            <a:pt x="840" y="1209"/>
                            <a:pt x="809" y="1210"/>
                          </a:cubicBezTo>
                          <a:cubicBezTo>
                            <a:pt x="790" y="1215"/>
                            <a:pt x="776" y="1217"/>
                            <a:pt x="755" y="1220"/>
                          </a:cubicBezTo>
                          <a:cubicBezTo>
                            <a:pt x="661" y="1219"/>
                            <a:pt x="567" y="1219"/>
                            <a:pt x="473" y="1216"/>
                          </a:cubicBezTo>
                          <a:cubicBezTo>
                            <a:pt x="417" y="1214"/>
                            <a:pt x="369" y="1175"/>
                            <a:pt x="320" y="1159"/>
                          </a:cubicBezTo>
                          <a:cubicBezTo>
                            <a:pt x="307" y="1146"/>
                            <a:pt x="277" y="1141"/>
                            <a:pt x="269" y="1133"/>
                          </a:cubicBezTo>
                          <a:cubicBezTo>
                            <a:pt x="268" y="1132"/>
                            <a:pt x="269" y="1129"/>
                            <a:pt x="269" y="1127"/>
                          </a:cubicBezTo>
                          <a:close/>
                        </a:path>
                      </a:pathLst>
                    </a:custGeom>
                    <a:solidFill>
                      <a:srgbClr val="FFC1C1"/>
                    </a:solidFill>
                    <a:ln w="19050">
                      <a:solidFill>
                        <a:srgbClr val="FF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 dirty="0"/>
                    </a:p>
                  </p:txBody>
                </p:sp>
                <p:sp>
                  <p:nvSpPr>
                    <p:cNvPr id="73" name="Freeform 187"/>
                    <p:cNvSpPr>
                      <a:spLocks/>
                    </p:cNvSpPr>
                    <p:nvPr/>
                  </p:nvSpPr>
                  <p:spPr bwMode="auto">
                    <a:xfrm>
                      <a:off x="363" y="603"/>
                      <a:ext cx="382" cy="310"/>
                    </a:xfrm>
                    <a:custGeom>
                      <a:avLst/>
                      <a:gdLst>
                        <a:gd name="T0" fmla="*/ 8 w 500"/>
                        <a:gd name="T1" fmla="*/ 173 h 445"/>
                        <a:gd name="T2" fmla="*/ 0 w 500"/>
                        <a:gd name="T3" fmla="*/ 159 h 445"/>
                        <a:gd name="T4" fmla="*/ 18 w 500"/>
                        <a:gd name="T5" fmla="*/ 95 h 445"/>
                        <a:gd name="T6" fmla="*/ 21 w 500"/>
                        <a:gd name="T7" fmla="*/ 90 h 445"/>
                        <a:gd name="T8" fmla="*/ 22 w 500"/>
                        <a:gd name="T9" fmla="*/ 78 h 445"/>
                        <a:gd name="T10" fmla="*/ 53 w 500"/>
                        <a:gd name="T11" fmla="*/ 47 h 445"/>
                        <a:gd name="T12" fmla="*/ 77 w 500"/>
                        <a:gd name="T13" fmla="*/ 31 h 445"/>
                        <a:gd name="T14" fmla="*/ 103 w 500"/>
                        <a:gd name="T15" fmla="*/ 18 h 445"/>
                        <a:gd name="T16" fmla="*/ 136 w 500"/>
                        <a:gd name="T17" fmla="*/ 1 h 445"/>
                        <a:gd name="T18" fmla="*/ 305 w 500"/>
                        <a:gd name="T19" fmla="*/ 11 h 445"/>
                        <a:gd name="T20" fmla="*/ 325 w 500"/>
                        <a:gd name="T21" fmla="*/ 40 h 445"/>
                        <a:gd name="T22" fmla="*/ 342 w 500"/>
                        <a:gd name="T23" fmla="*/ 47 h 445"/>
                        <a:gd name="T24" fmla="*/ 356 w 500"/>
                        <a:gd name="T25" fmla="*/ 56 h 445"/>
                        <a:gd name="T26" fmla="*/ 371 w 500"/>
                        <a:gd name="T27" fmla="*/ 85 h 445"/>
                        <a:gd name="T28" fmla="*/ 367 w 500"/>
                        <a:gd name="T29" fmla="*/ 189 h 445"/>
                        <a:gd name="T30" fmla="*/ 356 w 500"/>
                        <a:gd name="T31" fmla="*/ 207 h 445"/>
                        <a:gd name="T32" fmla="*/ 342 w 500"/>
                        <a:gd name="T33" fmla="*/ 232 h 445"/>
                        <a:gd name="T34" fmla="*/ 338 w 500"/>
                        <a:gd name="T35" fmla="*/ 242 h 445"/>
                        <a:gd name="T36" fmla="*/ 326 w 500"/>
                        <a:gd name="T37" fmla="*/ 249 h 445"/>
                        <a:gd name="T38" fmla="*/ 312 w 500"/>
                        <a:gd name="T39" fmla="*/ 264 h 445"/>
                        <a:gd name="T40" fmla="*/ 306 w 500"/>
                        <a:gd name="T41" fmla="*/ 269 h 445"/>
                        <a:gd name="T42" fmla="*/ 290 w 500"/>
                        <a:gd name="T43" fmla="*/ 286 h 445"/>
                        <a:gd name="T44" fmla="*/ 235 w 500"/>
                        <a:gd name="T45" fmla="*/ 301 h 445"/>
                        <a:gd name="T46" fmla="*/ 125 w 500"/>
                        <a:gd name="T47" fmla="*/ 299 h 445"/>
                        <a:gd name="T48" fmla="*/ 108 w 500"/>
                        <a:gd name="T49" fmla="*/ 290 h 445"/>
                        <a:gd name="T50" fmla="*/ 70 w 500"/>
                        <a:gd name="T51" fmla="*/ 268 h 445"/>
                        <a:gd name="T52" fmla="*/ 55 w 500"/>
                        <a:gd name="T53" fmla="*/ 254 h 445"/>
                        <a:gd name="T54" fmla="*/ 21 w 500"/>
                        <a:gd name="T55" fmla="*/ 212 h 445"/>
                        <a:gd name="T56" fmla="*/ 8 w 500"/>
                        <a:gd name="T57" fmla="*/ 173 h 445"/>
                        <a:gd name="T58" fmla="*/ 0 60000 65536"/>
                        <a:gd name="T59" fmla="*/ 0 60000 65536"/>
                        <a:gd name="T60" fmla="*/ 0 60000 65536"/>
                        <a:gd name="T61" fmla="*/ 0 60000 65536"/>
                        <a:gd name="T62" fmla="*/ 0 60000 65536"/>
                        <a:gd name="T63" fmla="*/ 0 60000 65536"/>
                        <a:gd name="T64" fmla="*/ 0 60000 65536"/>
                        <a:gd name="T65" fmla="*/ 0 60000 65536"/>
                        <a:gd name="T66" fmla="*/ 0 60000 65536"/>
                        <a:gd name="T67" fmla="*/ 0 60000 65536"/>
                        <a:gd name="T68" fmla="*/ 0 60000 65536"/>
                        <a:gd name="T69" fmla="*/ 0 60000 65536"/>
                        <a:gd name="T70" fmla="*/ 0 60000 65536"/>
                        <a:gd name="T71" fmla="*/ 0 60000 65536"/>
                        <a:gd name="T72" fmla="*/ 0 60000 65536"/>
                        <a:gd name="T73" fmla="*/ 0 60000 65536"/>
                        <a:gd name="T74" fmla="*/ 0 60000 65536"/>
                        <a:gd name="T75" fmla="*/ 0 60000 65536"/>
                        <a:gd name="T76" fmla="*/ 0 60000 65536"/>
                        <a:gd name="T77" fmla="*/ 0 60000 65536"/>
                        <a:gd name="T78" fmla="*/ 0 60000 65536"/>
                        <a:gd name="T79" fmla="*/ 0 60000 65536"/>
                        <a:gd name="T80" fmla="*/ 0 60000 65536"/>
                        <a:gd name="T81" fmla="*/ 0 60000 65536"/>
                        <a:gd name="T82" fmla="*/ 0 60000 65536"/>
                        <a:gd name="T83" fmla="*/ 0 60000 65536"/>
                        <a:gd name="T84" fmla="*/ 0 60000 65536"/>
                        <a:gd name="T85" fmla="*/ 0 60000 65536"/>
                        <a:gd name="T86" fmla="*/ 0 60000 65536"/>
                        <a:gd name="T87" fmla="*/ 0 w 500"/>
                        <a:gd name="T88" fmla="*/ 0 h 445"/>
                        <a:gd name="T89" fmla="*/ 500 w 500"/>
                        <a:gd name="T90" fmla="*/ 445 h 445"/>
                      </a:gdLst>
                      <a:ahLst/>
                      <a:cxnLst>
                        <a:cxn ang="T58">
                          <a:pos x="T0" y="T1"/>
                        </a:cxn>
                        <a:cxn ang="T59">
                          <a:pos x="T2" y="T3"/>
                        </a:cxn>
                        <a:cxn ang="T60">
                          <a:pos x="T4" y="T5"/>
                        </a:cxn>
                        <a:cxn ang="T61">
                          <a:pos x="T6" y="T7"/>
                        </a:cxn>
                        <a:cxn ang="T62">
                          <a:pos x="T8" y="T9"/>
                        </a:cxn>
                        <a:cxn ang="T63">
                          <a:pos x="T10" y="T11"/>
                        </a:cxn>
                        <a:cxn ang="T64">
                          <a:pos x="T12" y="T13"/>
                        </a:cxn>
                        <a:cxn ang="T65">
                          <a:pos x="T14" y="T15"/>
                        </a:cxn>
                        <a:cxn ang="T66">
                          <a:pos x="T16" y="T17"/>
                        </a:cxn>
                        <a:cxn ang="T67">
                          <a:pos x="T18" y="T19"/>
                        </a:cxn>
                        <a:cxn ang="T68">
                          <a:pos x="T20" y="T21"/>
                        </a:cxn>
                        <a:cxn ang="T69">
                          <a:pos x="T22" y="T23"/>
                        </a:cxn>
                        <a:cxn ang="T70">
                          <a:pos x="T24" y="T25"/>
                        </a:cxn>
                        <a:cxn ang="T71">
                          <a:pos x="T26" y="T27"/>
                        </a:cxn>
                        <a:cxn ang="T72">
                          <a:pos x="T28" y="T29"/>
                        </a:cxn>
                        <a:cxn ang="T73">
                          <a:pos x="T30" y="T31"/>
                        </a:cxn>
                        <a:cxn ang="T74">
                          <a:pos x="T32" y="T33"/>
                        </a:cxn>
                        <a:cxn ang="T75">
                          <a:pos x="T34" y="T35"/>
                        </a:cxn>
                        <a:cxn ang="T76">
                          <a:pos x="T36" y="T37"/>
                        </a:cxn>
                        <a:cxn ang="T77">
                          <a:pos x="T38" y="T39"/>
                        </a:cxn>
                        <a:cxn ang="T78">
                          <a:pos x="T40" y="T41"/>
                        </a:cxn>
                        <a:cxn ang="T79">
                          <a:pos x="T42" y="T43"/>
                        </a:cxn>
                        <a:cxn ang="T80">
                          <a:pos x="T44" y="T45"/>
                        </a:cxn>
                        <a:cxn ang="T81">
                          <a:pos x="T46" y="T47"/>
                        </a:cxn>
                        <a:cxn ang="T82">
                          <a:pos x="T48" y="T49"/>
                        </a:cxn>
                        <a:cxn ang="T83">
                          <a:pos x="T50" y="T51"/>
                        </a:cxn>
                        <a:cxn ang="T84">
                          <a:pos x="T52" y="T53"/>
                        </a:cxn>
                        <a:cxn ang="T85">
                          <a:pos x="T54" y="T55"/>
                        </a:cxn>
                        <a:cxn ang="T86">
                          <a:pos x="T56" y="T57"/>
                        </a:cxn>
                      </a:cxnLst>
                      <a:rect l="T87" t="T88" r="T89" b="T90"/>
                      <a:pathLst>
                        <a:path w="500" h="445">
                          <a:moveTo>
                            <a:pt x="10" y="249"/>
                          </a:moveTo>
                          <a:cubicBezTo>
                            <a:pt x="5" y="242"/>
                            <a:pt x="3" y="236"/>
                            <a:pt x="0" y="228"/>
                          </a:cubicBezTo>
                          <a:cubicBezTo>
                            <a:pt x="4" y="194"/>
                            <a:pt x="1" y="162"/>
                            <a:pt x="24" y="136"/>
                          </a:cubicBezTo>
                          <a:cubicBezTo>
                            <a:pt x="25" y="134"/>
                            <a:pt x="26" y="131"/>
                            <a:pt x="27" y="129"/>
                          </a:cubicBezTo>
                          <a:cubicBezTo>
                            <a:pt x="28" y="123"/>
                            <a:pt x="27" y="117"/>
                            <a:pt x="29" y="112"/>
                          </a:cubicBezTo>
                          <a:cubicBezTo>
                            <a:pt x="31" y="104"/>
                            <a:pt x="63" y="77"/>
                            <a:pt x="70" y="67"/>
                          </a:cubicBezTo>
                          <a:cubicBezTo>
                            <a:pt x="74" y="53"/>
                            <a:pt x="89" y="50"/>
                            <a:pt x="101" y="45"/>
                          </a:cubicBezTo>
                          <a:cubicBezTo>
                            <a:pt x="106" y="28"/>
                            <a:pt x="120" y="30"/>
                            <a:pt x="135" y="26"/>
                          </a:cubicBezTo>
                          <a:cubicBezTo>
                            <a:pt x="150" y="15"/>
                            <a:pt x="160" y="7"/>
                            <a:pt x="178" y="2"/>
                          </a:cubicBezTo>
                          <a:cubicBezTo>
                            <a:pt x="408" y="4"/>
                            <a:pt x="304" y="0"/>
                            <a:pt x="399" y="16"/>
                          </a:cubicBezTo>
                          <a:cubicBezTo>
                            <a:pt x="414" y="27"/>
                            <a:pt x="415" y="44"/>
                            <a:pt x="425" y="57"/>
                          </a:cubicBezTo>
                          <a:cubicBezTo>
                            <a:pt x="430" y="63"/>
                            <a:pt x="440" y="65"/>
                            <a:pt x="447" y="67"/>
                          </a:cubicBezTo>
                          <a:cubicBezTo>
                            <a:pt x="452" y="76"/>
                            <a:pt x="458" y="75"/>
                            <a:pt x="466" y="81"/>
                          </a:cubicBezTo>
                          <a:cubicBezTo>
                            <a:pt x="470" y="97"/>
                            <a:pt x="473" y="110"/>
                            <a:pt x="485" y="122"/>
                          </a:cubicBezTo>
                          <a:cubicBezTo>
                            <a:pt x="499" y="169"/>
                            <a:pt x="500" y="225"/>
                            <a:pt x="480" y="271"/>
                          </a:cubicBezTo>
                          <a:cubicBezTo>
                            <a:pt x="478" y="286"/>
                            <a:pt x="479" y="290"/>
                            <a:pt x="466" y="297"/>
                          </a:cubicBezTo>
                          <a:cubicBezTo>
                            <a:pt x="459" y="307"/>
                            <a:pt x="453" y="321"/>
                            <a:pt x="447" y="333"/>
                          </a:cubicBezTo>
                          <a:cubicBezTo>
                            <a:pt x="445" y="338"/>
                            <a:pt x="446" y="344"/>
                            <a:pt x="442" y="348"/>
                          </a:cubicBezTo>
                          <a:cubicBezTo>
                            <a:pt x="438" y="352"/>
                            <a:pt x="427" y="357"/>
                            <a:pt x="427" y="357"/>
                          </a:cubicBezTo>
                          <a:cubicBezTo>
                            <a:pt x="419" y="370"/>
                            <a:pt x="425" y="362"/>
                            <a:pt x="408" y="379"/>
                          </a:cubicBezTo>
                          <a:cubicBezTo>
                            <a:pt x="406" y="381"/>
                            <a:pt x="401" y="386"/>
                            <a:pt x="401" y="386"/>
                          </a:cubicBezTo>
                          <a:cubicBezTo>
                            <a:pt x="397" y="400"/>
                            <a:pt x="389" y="401"/>
                            <a:pt x="379" y="410"/>
                          </a:cubicBezTo>
                          <a:cubicBezTo>
                            <a:pt x="348" y="437"/>
                            <a:pt x="369" y="428"/>
                            <a:pt x="307" y="432"/>
                          </a:cubicBezTo>
                          <a:cubicBezTo>
                            <a:pt x="261" y="445"/>
                            <a:pt x="209" y="443"/>
                            <a:pt x="163" y="429"/>
                          </a:cubicBezTo>
                          <a:cubicBezTo>
                            <a:pt x="156" y="424"/>
                            <a:pt x="149" y="423"/>
                            <a:pt x="142" y="417"/>
                          </a:cubicBezTo>
                          <a:cubicBezTo>
                            <a:pt x="125" y="403"/>
                            <a:pt x="112" y="389"/>
                            <a:pt x="91" y="384"/>
                          </a:cubicBezTo>
                          <a:cubicBezTo>
                            <a:pt x="86" y="374"/>
                            <a:pt x="79" y="373"/>
                            <a:pt x="72" y="364"/>
                          </a:cubicBezTo>
                          <a:cubicBezTo>
                            <a:pt x="56" y="343"/>
                            <a:pt x="49" y="320"/>
                            <a:pt x="27" y="304"/>
                          </a:cubicBezTo>
                          <a:cubicBezTo>
                            <a:pt x="18" y="282"/>
                            <a:pt x="10" y="275"/>
                            <a:pt x="10" y="249"/>
                          </a:cubicBezTo>
                          <a:close/>
                        </a:path>
                      </a:pathLst>
                    </a:custGeom>
                    <a:solidFill>
                      <a:srgbClr val="BFBFBF"/>
                    </a:solidFill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 dirty="0"/>
                    </a:p>
                  </p:txBody>
                </p:sp>
              </p:grpSp>
              <p:sp>
                <p:nvSpPr>
                  <p:cNvPr id="71" name="5-Point Star 70"/>
                  <p:cNvSpPr/>
                  <p:nvPr/>
                </p:nvSpPr>
                <p:spPr>
                  <a:xfrm>
                    <a:off x="3436302" y="3468002"/>
                    <a:ext cx="201217" cy="201216"/>
                  </a:xfrm>
                  <a:prstGeom prst="star5">
                    <a:avLst/>
                  </a:prstGeom>
                  <a:solidFill>
                    <a:srgbClr val="FF00FF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36" name="Group 193"/>
                <p:cNvGrpSpPr>
                  <a:grpSpLocks/>
                </p:cNvGrpSpPr>
                <p:nvPr/>
              </p:nvGrpSpPr>
              <p:grpSpPr bwMode="auto">
                <a:xfrm>
                  <a:off x="3164433" y="4415954"/>
                  <a:ext cx="987288" cy="903974"/>
                  <a:chOff x="311" y="500"/>
                  <a:chExt cx="474" cy="434"/>
                </a:xfrm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</p:grpSpPr>
              <p:sp>
                <p:nvSpPr>
                  <p:cNvPr id="68" name="Freeform 186"/>
                  <p:cNvSpPr>
                    <a:spLocks/>
                  </p:cNvSpPr>
                  <p:nvPr/>
                </p:nvSpPr>
                <p:spPr bwMode="auto">
                  <a:xfrm>
                    <a:off x="311" y="500"/>
                    <a:ext cx="474" cy="434"/>
                  </a:xfrm>
                  <a:custGeom>
                    <a:avLst/>
                    <a:gdLst>
                      <a:gd name="T0" fmla="*/ 94 w 1363"/>
                      <a:gd name="T1" fmla="*/ 401 h 1220"/>
                      <a:gd name="T2" fmla="*/ 74 w 1363"/>
                      <a:gd name="T3" fmla="*/ 384 h 1220"/>
                      <a:gd name="T4" fmla="*/ 61 w 1363"/>
                      <a:gd name="T5" fmla="*/ 371 h 1220"/>
                      <a:gd name="T6" fmla="*/ 50 w 1363"/>
                      <a:gd name="T7" fmla="*/ 355 h 1220"/>
                      <a:gd name="T8" fmla="*/ 45 w 1363"/>
                      <a:gd name="T9" fmla="*/ 345 h 1220"/>
                      <a:gd name="T10" fmla="*/ 35 w 1363"/>
                      <a:gd name="T11" fmla="*/ 334 h 1220"/>
                      <a:gd name="T12" fmla="*/ 30 w 1363"/>
                      <a:gd name="T13" fmla="*/ 323 h 1220"/>
                      <a:gd name="T14" fmla="*/ 19 w 1363"/>
                      <a:gd name="T15" fmla="*/ 302 h 1220"/>
                      <a:gd name="T16" fmla="*/ 14 w 1363"/>
                      <a:gd name="T17" fmla="*/ 277 h 1220"/>
                      <a:gd name="T18" fmla="*/ 8 w 1363"/>
                      <a:gd name="T19" fmla="*/ 256 h 1220"/>
                      <a:gd name="T20" fmla="*/ 16 w 1363"/>
                      <a:gd name="T21" fmla="*/ 166 h 1220"/>
                      <a:gd name="T22" fmla="*/ 21 w 1363"/>
                      <a:gd name="T23" fmla="*/ 157 h 1220"/>
                      <a:gd name="T24" fmla="*/ 31 w 1363"/>
                      <a:gd name="T25" fmla="*/ 123 h 1220"/>
                      <a:gd name="T26" fmla="*/ 38 w 1363"/>
                      <a:gd name="T27" fmla="*/ 110 h 1220"/>
                      <a:gd name="T28" fmla="*/ 41 w 1363"/>
                      <a:gd name="T29" fmla="*/ 95 h 1220"/>
                      <a:gd name="T30" fmla="*/ 53 w 1363"/>
                      <a:gd name="T31" fmla="*/ 82 h 1220"/>
                      <a:gd name="T32" fmla="*/ 64 w 1363"/>
                      <a:gd name="T33" fmla="*/ 72 h 1220"/>
                      <a:gd name="T34" fmla="*/ 67 w 1363"/>
                      <a:gd name="T35" fmla="*/ 70 h 1220"/>
                      <a:gd name="T36" fmla="*/ 69 w 1363"/>
                      <a:gd name="T37" fmla="*/ 66 h 1220"/>
                      <a:gd name="T38" fmla="*/ 78 w 1363"/>
                      <a:gd name="T39" fmla="*/ 60 h 1220"/>
                      <a:gd name="T40" fmla="*/ 89 w 1363"/>
                      <a:gd name="T41" fmla="*/ 51 h 1220"/>
                      <a:gd name="T42" fmla="*/ 98 w 1363"/>
                      <a:gd name="T43" fmla="*/ 44 h 1220"/>
                      <a:gd name="T44" fmla="*/ 118 w 1363"/>
                      <a:gd name="T45" fmla="*/ 30 h 1220"/>
                      <a:gd name="T46" fmla="*/ 140 w 1363"/>
                      <a:gd name="T47" fmla="*/ 18 h 1220"/>
                      <a:gd name="T48" fmla="*/ 214 w 1363"/>
                      <a:gd name="T49" fmla="*/ 5 h 1220"/>
                      <a:gd name="T50" fmla="*/ 317 w 1363"/>
                      <a:gd name="T51" fmla="*/ 7 h 1220"/>
                      <a:gd name="T52" fmla="*/ 366 w 1363"/>
                      <a:gd name="T53" fmla="*/ 11 h 1220"/>
                      <a:gd name="T54" fmla="*/ 378 w 1363"/>
                      <a:gd name="T55" fmla="*/ 15 h 1220"/>
                      <a:gd name="T56" fmla="*/ 389 w 1363"/>
                      <a:gd name="T57" fmla="*/ 21 h 1220"/>
                      <a:gd name="T58" fmla="*/ 398 w 1363"/>
                      <a:gd name="T59" fmla="*/ 24 h 1220"/>
                      <a:gd name="T60" fmla="*/ 411 w 1363"/>
                      <a:gd name="T61" fmla="*/ 32 h 1220"/>
                      <a:gd name="T62" fmla="*/ 417 w 1363"/>
                      <a:gd name="T63" fmla="*/ 41 h 1220"/>
                      <a:gd name="T64" fmla="*/ 440 w 1363"/>
                      <a:gd name="T65" fmla="*/ 49 h 1220"/>
                      <a:gd name="T66" fmla="*/ 446 w 1363"/>
                      <a:gd name="T67" fmla="*/ 65 h 1220"/>
                      <a:gd name="T68" fmla="*/ 458 w 1363"/>
                      <a:gd name="T69" fmla="*/ 73 h 1220"/>
                      <a:gd name="T70" fmla="*/ 466 w 1363"/>
                      <a:gd name="T71" fmla="*/ 128 h 1220"/>
                      <a:gd name="T72" fmla="*/ 469 w 1363"/>
                      <a:gd name="T73" fmla="*/ 162 h 1220"/>
                      <a:gd name="T74" fmla="*/ 473 w 1363"/>
                      <a:gd name="T75" fmla="*/ 185 h 1220"/>
                      <a:gd name="T76" fmla="*/ 468 w 1363"/>
                      <a:gd name="T77" fmla="*/ 210 h 1220"/>
                      <a:gd name="T78" fmla="*/ 467 w 1363"/>
                      <a:gd name="T79" fmla="*/ 252 h 1220"/>
                      <a:gd name="T80" fmla="*/ 457 w 1363"/>
                      <a:gd name="T81" fmla="*/ 297 h 1220"/>
                      <a:gd name="T82" fmla="*/ 444 w 1363"/>
                      <a:gd name="T83" fmla="*/ 314 h 1220"/>
                      <a:gd name="T84" fmla="*/ 436 w 1363"/>
                      <a:gd name="T85" fmla="*/ 339 h 1220"/>
                      <a:gd name="T86" fmla="*/ 431 w 1363"/>
                      <a:gd name="T87" fmla="*/ 349 h 1220"/>
                      <a:gd name="T88" fmla="*/ 403 w 1363"/>
                      <a:gd name="T89" fmla="*/ 385 h 1220"/>
                      <a:gd name="T90" fmla="*/ 391 w 1363"/>
                      <a:gd name="T91" fmla="*/ 397 h 1220"/>
                      <a:gd name="T92" fmla="*/ 369 w 1363"/>
                      <a:gd name="T93" fmla="*/ 411 h 1220"/>
                      <a:gd name="T94" fmla="*/ 328 w 1363"/>
                      <a:gd name="T95" fmla="*/ 424 h 1220"/>
                      <a:gd name="T96" fmla="*/ 320 w 1363"/>
                      <a:gd name="T97" fmla="*/ 425 h 1220"/>
                      <a:gd name="T98" fmla="*/ 314 w 1363"/>
                      <a:gd name="T99" fmla="*/ 429 h 1220"/>
                      <a:gd name="T100" fmla="*/ 281 w 1363"/>
                      <a:gd name="T101" fmla="*/ 430 h 1220"/>
                      <a:gd name="T102" fmla="*/ 263 w 1363"/>
                      <a:gd name="T103" fmla="*/ 434 h 1220"/>
                      <a:gd name="T104" fmla="*/ 164 w 1363"/>
                      <a:gd name="T105" fmla="*/ 433 h 1220"/>
                      <a:gd name="T106" fmla="*/ 111 w 1363"/>
                      <a:gd name="T107" fmla="*/ 412 h 1220"/>
                      <a:gd name="T108" fmla="*/ 94 w 1363"/>
                      <a:gd name="T109" fmla="*/ 403 h 1220"/>
                      <a:gd name="T110" fmla="*/ 94 w 1363"/>
                      <a:gd name="T111" fmla="*/ 401 h 1220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60000 65536"/>
                      <a:gd name="T130" fmla="*/ 0 60000 65536"/>
                      <a:gd name="T131" fmla="*/ 0 60000 65536"/>
                      <a:gd name="T132" fmla="*/ 0 60000 65536"/>
                      <a:gd name="T133" fmla="*/ 0 60000 65536"/>
                      <a:gd name="T134" fmla="*/ 0 60000 65536"/>
                      <a:gd name="T135" fmla="*/ 0 60000 65536"/>
                      <a:gd name="T136" fmla="*/ 0 60000 65536"/>
                      <a:gd name="T137" fmla="*/ 0 60000 65536"/>
                      <a:gd name="T138" fmla="*/ 0 60000 65536"/>
                      <a:gd name="T139" fmla="*/ 0 60000 65536"/>
                      <a:gd name="T140" fmla="*/ 0 60000 65536"/>
                      <a:gd name="T141" fmla="*/ 0 60000 65536"/>
                      <a:gd name="T142" fmla="*/ 0 60000 65536"/>
                      <a:gd name="T143" fmla="*/ 0 60000 65536"/>
                      <a:gd name="T144" fmla="*/ 0 60000 65536"/>
                      <a:gd name="T145" fmla="*/ 0 60000 65536"/>
                      <a:gd name="T146" fmla="*/ 0 60000 65536"/>
                      <a:gd name="T147" fmla="*/ 0 60000 65536"/>
                      <a:gd name="T148" fmla="*/ 0 60000 65536"/>
                      <a:gd name="T149" fmla="*/ 0 60000 65536"/>
                      <a:gd name="T150" fmla="*/ 0 60000 65536"/>
                      <a:gd name="T151" fmla="*/ 0 60000 65536"/>
                      <a:gd name="T152" fmla="*/ 0 60000 65536"/>
                      <a:gd name="T153" fmla="*/ 0 60000 65536"/>
                      <a:gd name="T154" fmla="*/ 0 60000 65536"/>
                      <a:gd name="T155" fmla="*/ 0 60000 65536"/>
                      <a:gd name="T156" fmla="*/ 0 60000 65536"/>
                      <a:gd name="T157" fmla="*/ 0 60000 65536"/>
                      <a:gd name="T158" fmla="*/ 0 60000 65536"/>
                      <a:gd name="T159" fmla="*/ 0 60000 65536"/>
                      <a:gd name="T160" fmla="*/ 0 60000 65536"/>
                      <a:gd name="T161" fmla="*/ 0 60000 65536"/>
                      <a:gd name="T162" fmla="*/ 0 60000 65536"/>
                      <a:gd name="T163" fmla="*/ 0 60000 65536"/>
                      <a:gd name="T164" fmla="*/ 0 60000 65536"/>
                      <a:gd name="T165" fmla="*/ 0 60000 65536"/>
                      <a:gd name="T166" fmla="*/ 0 60000 65536"/>
                      <a:gd name="T167" fmla="*/ 0 60000 65536"/>
                      <a:gd name="T168" fmla="*/ 0 w 1363"/>
                      <a:gd name="T169" fmla="*/ 0 h 1220"/>
                      <a:gd name="T170" fmla="*/ 1363 w 1363"/>
                      <a:gd name="T171" fmla="*/ 1220 h 1220"/>
                    </a:gdLst>
                    <a:ahLst/>
                    <a:cxnLst>
                      <a:cxn ang="T112">
                        <a:pos x="T0" y="T1"/>
                      </a:cxn>
                      <a:cxn ang="T113">
                        <a:pos x="T2" y="T3"/>
                      </a:cxn>
                      <a:cxn ang="T114">
                        <a:pos x="T4" y="T5"/>
                      </a:cxn>
                      <a:cxn ang="T115">
                        <a:pos x="T6" y="T7"/>
                      </a:cxn>
                      <a:cxn ang="T116">
                        <a:pos x="T8" y="T9"/>
                      </a:cxn>
                      <a:cxn ang="T117">
                        <a:pos x="T10" y="T11"/>
                      </a:cxn>
                      <a:cxn ang="T118">
                        <a:pos x="T12" y="T13"/>
                      </a:cxn>
                      <a:cxn ang="T119">
                        <a:pos x="T14" y="T15"/>
                      </a:cxn>
                      <a:cxn ang="T120">
                        <a:pos x="T16" y="T17"/>
                      </a:cxn>
                      <a:cxn ang="T121">
                        <a:pos x="T18" y="T19"/>
                      </a:cxn>
                      <a:cxn ang="T122">
                        <a:pos x="T20" y="T21"/>
                      </a:cxn>
                      <a:cxn ang="T123">
                        <a:pos x="T22" y="T23"/>
                      </a:cxn>
                      <a:cxn ang="T124">
                        <a:pos x="T24" y="T25"/>
                      </a:cxn>
                      <a:cxn ang="T125">
                        <a:pos x="T26" y="T27"/>
                      </a:cxn>
                      <a:cxn ang="T126">
                        <a:pos x="T28" y="T29"/>
                      </a:cxn>
                      <a:cxn ang="T127">
                        <a:pos x="T30" y="T31"/>
                      </a:cxn>
                      <a:cxn ang="T128">
                        <a:pos x="T32" y="T33"/>
                      </a:cxn>
                      <a:cxn ang="T129">
                        <a:pos x="T34" y="T35"/>
                      </a:cxn>
                      <a:cxn ang="T130">
                        <a:pos x="T36" y="T37"/>
                      </a:cxn>
                      <a:cxn ang="T131">
                        <a:pos x="T38" y="T39"/>
                      </a:cxn>
                      <a:cxn ang="T132">
                        <a:pos x="T40" y="T41"/>
                      </a:cxn>
                      <a:cxn ang="T133">
                        <a:pos x="T42" y="T43"/>
                      </a:cxn>
                      <a:cxn ang="T134">
                        <a:pos x="T44" y="T45"/>
                      </a:cxn>
                      <a:cxn ang="T135">
                        <a:pos x="T46" y="T47"/>
                      </a:cxn>
                      <a:cxn ang="T136">
                        <a:pos x="T48" y="T49"/>
                      </a:cxn>
                      <a:cxn ang="T137">
                        <a:pos x="T50" y="T51"/>
                      </a:cxn>
                      <a:cxn ang="T138">
                        <a:pos x="T52" y="T53"/>
                      </a:cxn>
                      <a:cxn ang="T139">
                        <a:pos x="T54" y="T55"/>
                      </a:cxn>
                      <a:cxn ang="T140">
                        <a:pos x="T56" y="T57"/>
                      </a:cxn>
                      <a:cxn ang="T141">
                        <a:pos x="T58" y="T59"/>
                      </a:cxn>
                      <a:cxn ang="T142">
                        <a:pos x="T60" y="T61"/>
                      </a:cxn>
                      <a:cxn ang="T143">
                        <a:pos x="T62" y="T63"/>
                      </a:cxn>
                      <a:cxn ang="T144">
                        <a:pos x="T64" y="T65"/>
                      </a:cxn>
                      <a:cxn ang="T145">
                        <a:pos x="T66" y="T67"/>
                      </a:cxn>
                      <a:cxn ang="T146">
                        <a:pos x="T68" y="T69"/>
                      </a:cxn>
                      <a:cxn ang="T147">
                        <a:pos x="T70" y="T71"/>
                      </a:cxn>
                      <a:cxn ang="T148">
                        <a:pos x="T72" y="T73"/>
                      </a:cxn>
                      <a:cxn ang="T149">
                        <a:pos x="T74" y="T75"/>
                      </a:cxn>
                      <a:cxn ang="T150">
                        <a:pos x="T76" y="T77"/>
                      </a:cxn>
                      <a:cxn ang="T151">
                        <a:pos x="T78" y="T79"/>
                      </a:cxn>
                      <a:cxn ang="T152">
                        <a:pos x="T80" y="T81"/>
                      </a:cxn>
                      <a:cxn ang="T153">
                        <a:pos x="T82" y="T83"/>
                      </a:cxn>
                      <a:cxn ang="T154">
                        <a:pos x="T84" y="T85"/>
                      </a:cxn>
                      <a:cxn ang="T155">
                        <a:pos x="T86" y="T87"/>
                      </a:cxn>
                      <a:cxn ang="T156">
                        <a:pos x="T88" y="T89"/>
                      </a:cxn>
                      <a:cxn ang="T157">
                        <a:pos x="T90" y="T91"/>
                      </a:cxn>
                      <a:cxn ang="T158">
                        <a:pos x="T92" y="T93"/>
                      </a:cxn>
                      <a:cxn ang="T159">
                        <a:pos x="T94" y="T95"/>
                      </a:cxn>
                      <a:cxn ang="T160">
                        <a:pos x="T96" y="T97"/>
                      </a:cxn>
                      <a:cxn ang="T161">
                        <a:pos x="T98" y="T99"/>
                      </a:cxn>
                      <a:cxn ang="T162">
                        <a:pos x="T100" y="T101"/>
                      </a:cxn>
                      <a:cxn ang="T163">
                        <a:pos x="T102" y="T103"/>
                      </a:cxn>
                      <a:cxn ang="T164">
                        <a:pos x="T104" y="T105"/>
                      </a:cxn>
                      <a:cxn ang="T165">
                        <a:pos x="T106" y="T107"/>
                      </a:cxn>
                      <a:cxn ang="T166">
                        <a:pos x="T108" y="T109"/>
                      </a:cxn>
                      <a:cxn ang="T167">
                        <a:pos x="T110" y="T111"/>
                      </a:cxn>
                    </a:cxnLst>
                    <a:rect l="T168" t="T169" r="T170" b="T171"/>
                    <a:pathLst>
                      <a:path w="1363" h="1220">
                        <a:moveTo>
                          <a:pt x="269" y="1127"/>
                        </a:moveTo>
                        <a:cubicBezTo>
                          <a:pt x="252" y="1110"/>
                          <a:pt x="231" y="1096"/>
                          <a:pt x="214" y="1079"/>
                        </a:cubicBezTo>
                        <a:cubicBezTo>
                          <a:pt x="201" y="1066"/>
                          <a:pt x="192" y="1055"/>
                          <a:pt x="176" y="1044"/>
                        </a:cubicBezTo>
                        <a:cubicBezTo>
                          <a:pt x="166" y="1030"/>
                          <a:pt x="158" y="1008"/>
                          <a:pt x="144" y="999"/>
                        </a:cubicBezTo>
                        <a:cubicBezTo>
                          <a:pt x="140" y="986"/>
                          <a:pt x="137" y="980"/>
                          <a:pt x="128" y="970"/>
                        </a:cubicBezTo>
                        <a:cubicBezTo>
                          <a:pt x="124" y="955"/>
                          <a:pt x="112" y="950"/>
                          <a:pt x="102" y="938"/>
                        </a:cubicBezTo>
                        <a:cubicBezTo>
                          <a:pt x="95" y="929"/>
                          <a:pt x="93" y="918"/>
                          <a:pt x="86" y="909"/>
                        </a:cubicBezTo>
                        <a:cubicBezTo>
                          <a:pt x="79" y="887"/>
                          <a:pt x="61" y="871"/>
                          <a:pt x="54" y="848"/>
                        </a:cubicBezTo>
                        <a:cubicBezTo>
                          <a:pt x="53" y="825"/>
                          <a:pt x="60" y="795"/>
                          <a:pt x="41" y="778"/>
                        </a:cubicBezTo>
                        <a:cubicBezTo>
                          <a:pt x="35" y="759"/>
                          <a:pt x="28" y="739"/>
                          <a:pt x="22" y="720"/>
                        </a:cubicBezTo>
                        <a:cubicBezTo>
                          <a:pt x="23" y="680"/>
                          <a:pt x="0" y="525"/>
                          <a:pt x="45" y="468"/>
                        </a:cubicBezTo>
                        <a:cubicBezTo>
                          <a:pt x="48" y="454"/>
                          <a:pt x="51" y="451"/>
                          <a:pt x="61" y="442"/>
                        </a:cubicBezTo>
                        <a:cubicBezTo>
                          <a:pt x="66" y="418"/>
                          <a:pt x="59" y="356"/>
                          <a:pt x="89" y="346"/>
                        </a:cubicBezTo>
                        <a:cubicBezTo>
                          <a:pt x="98" y="333"/>
                          <a:pt x="98" y="318"/>
                          <a:pt x="109" y="308"/>
                        </a:cubicBezTo>
                        <a:cubicBezTo>
                          <a:pt x="113" y="294"/>
                          <a:pt x="113" y="279"/>
                          <a:pt x="118" y="266"/>
                        </a:cubicBezTo>
                        <a:cubicBezTo>
                          <a:pt x="121" y="259"/>
                          <a:pt x="146" y="236"/>
                          <a:pt x="153" y="231"/>
                        </a:cubicBezTo>
                        <a:cubicBezTo>
                          <a:pt x="159" y="215"/>
                          <a:pt x="173" y="212"/>
                          <a:pt x="185" y="202"/>
                        </a:cubicBezTo>
                        <a:cubicBezTo>
                          <a:pt x="187" y="200"/>
                          <a:pt x="190" y="198"/>
                          <a:pt x="192" y="196"/>
                        </a:cubicBezTo>
                        <a:cubicBezTo>
                          <a:pt x="194" y="193"/>
                          <a:pt x="195" y="189"/>
                          <a:pt x="198" y="186"/>
                        </a:cubicBezTo>
                        <a:cubicBezTo>
                          <a:pt x="206" y="178"/>
                          <a:pt x="217" y="179"/>
                          <a:pt x="224" y="170"/>
                        </a:cubicBezTo>
                        <a:cubicBezTo>
                          <a:pt x="234" y="157"/>
                          <a:pt x="240" y="150"/>
                          <a:pt x="256" y="144"/>
                        </a:cubicBezTo>
                        <a:cubicBezTo>
                          <a:pt x="263" y="133"/>
                          <a:pt x="269" y="129"/>
                          <a:pt x="281" y="125"/>
                        </a:cubicBezTo>
                        <a:cubicBezTo>
                          <a:pt x="299" y="109"/>
                          <a:pt x="315" y="91"/>
                          <a:pt x="339" y="84"/>
                        </a:cubicBezTo>
                        <a:cubicBezTo>
                          <a:pt x="357" y="63"/>
                          <a:pt x="376" y="57"/>
                          <a:pt x="403" y="52"/>
                        </a:cubicBezTo>
                        <a:cubicBezTo>
                          <a:pt x="448" y="0"/>
                          <a:pt x="559" y="15"/>
                          <a:pt x="614" y="13"/>
                        </a:cubicBezTo>
                        <a:cubicBezTo>
                          <a:pt x="713" y="2"/>
                          <a:pt x="813" y="15"/>
                          <a:pt x="912" y="20"/>
                        </a:cubicBezTo>
                        <a:cubicBezTo>
                          <a:pt x="955" y="34"/>
                          <a:pt x="1013" y="31"/>
                          <a:pt x="1053" y="32"/>
                        </a:cubicBezTo>
                        <a:cubicBezTo>
                          <a:pt x="1064" y="37"/>
                          <a:pt x="1076" y="38"/>
                          <a:pt x="1088" y="42"/>
                        </a:cubicBezTo>
                        <a:cubicBezTo>
                          <a:pt x="1098" y="49"/>
                          <a:pt x="1108" y="54"/>
                          <a:pt x="1120" y="58"/>
                        </a:cubicBezTo>
                        <a:cubicBezTo>
                          <a:pt x="1144" y="74"/>
                          <a:pt x="1110" y="53"/>
                          <a:pt x="1145" y="68"/>
                        </a:cubicBezTo>
                        <a:cubicBezTo>
                          <a:pt x="1158" y="74"/>
                          <a:pt x="1167" y="86"/>
                          <a:pt x="1181" y="90"/>
                        </a:cubicBezTo>
                        <a:cubicBezTo>
                          <a:pt x="1193" y="98"/>
                          <a:pt x="1190" y="106"/>
                          <a:pt x="1200" y="116"/>
                        </a:cubicBezTo>
                        <a:cubicBezTo>
                          <a:pt x="1214" y="130"/>
                          <a:pt x="1246" y="133"/>
                          <a:pt x="1264" y="138"/>
                        </a:cubicBezTo>
                        <a:cubicBezTo>
                          <a:pt x="1274" y="155"/>
                          <a:pt x="1262" y="177"/>
                          <a:pt x="1283" y="183"/>
                        </a:cubicBezTo>
                        <a:cubicBezTo>
                          <a:pt x="1291" y="195"/>
                          <a:pt x="1304" y="200"/>
                          <a:pt x="1318" y="205"/>
                        </a:cubicBezTo>
                        <a:cubicBezTo>
                          <a:pt x="1319" y="236"/>
                          <a:pt x="1313" y="331"/>
                          <a:pt x="1341" y="359"/>
                        </a:cubicBezTo>
                        <a:cubicBezTo>
                          <a:pt x="1351" y="390"/>
                          <a:pt x="1341" y="424"/>
                          <a:pt x="1350" y="455"/>
                        </a:cubicBezTo>
                        <a:cubicBezTo>
                          <a:pt x="1353" y="476"/>
                          <a:pt x="1356" y="498"/>
                          <a:pt x="1360" y="519"/>
                        </a:cubicBezTo>
                        <a:cubicBezTo>
                          <a:pt x="1358" y="555"/>
                          <a:pt x="1363" y="565"/>
                          <a:pt x="1347" y="589"/>
                        </a:cubicBezTo>
                        <a:cubicBezTo>
                          <a:pt x="1344" y="635"/>
                          <a:pt x="1342" y="661"/>
                          <a:pt x="1344" y="708"/>
                        </a:cubicBezTo>
                        <a:cubicBezTo>
                          <a:pt x="1342" y="761"/>
                          <a:pt x="1358" y="806"/>
                          <a:pt x="1315" y="836"/>
                        </a:cubicBezTo>
                        <a:cubicBezTo>
                          <a:pt x="1304" y="853"/>
                          <a:pt x="1290" y="869"/>
                          <a:pt x="1277" y="884"/>
                        </a:cubicBezTo>
                        <a:cubicBezTo>
                          <a:pt x="1273" y="908"/>
                          <a:pt x="1268" y="934"/>
                          <a:pt x="1254" y="954"/>
                        </a:cubicBezTo>
                        <a:cubicBezTo>
                          <a:pt x="1251" y="965"/>
                          <a:pt x="1246" y="972"/>
                          <a:pt x="1238" y="980"/>
                        </a:cubicBezTo>
                        <a:cubicBezTo>
                          <a:pt x="1225" y="1020"/>
                          <a:pt x="1189" y="1055"/>
                          <a:pt x="1158" y="1082"/>
                        </a:cubicBezTo>
                        <a:cubicBezTo>
                          <a:pt x="1150" y="1107"/>
                          <a:pt x="1147" y="1106"/>
                          <a:pt x="1123" y="1117"/>
                        </a:cubicBezTo>
                        <a:cubicBezTo>
                          <a:pt x="1108" y="1134"/>
                          <a:pt x="1083" y="1148"/>
                          <a:pt x="1062" y="1156"/>
                        </a:cubicBezTo>
                        <a:cubicBezTo>
                          <a:pt x="1036" y="1196"/>
                          <a:pt x="987" y="1189"/>
                          <a:pt x="944" y="1191"/>
                        </a:cubicBezTo>
                        <a:cubicBezTo>
                          <a:pt x="936" y="1192"/>
                          <a:pt x="928" y="1191"/>
                          <a:pt x="921" y="1194"/>
                        </a:cubicBezTo>
                        <a:cubicBezTo>
                          <a:pt x="914" y="1197"/>
                          <a:pt x="910" y="1207"/>
                          <a:pt x="902" y="1207"/>
                        </a:cubicBezTo>
                        <a:cubicBezTo>
                          <a:pt x="871" y="1208"/>
                          <a:pt x="840" y="1209"/>
                          <a:pt x="809" y="1210"/>
                        </a:cubicBezTo>
                        <a:cubicBezTo>
                          <a:pt x="790" y="1215"/>
                          <a:pt x="776" y="1217"/>
                          <a:pt x="755" y="1220"/>
                        </a:cubicBezTo>
                        <a:cubicBezTo>
                          <a:pt x="661" y="1219"/>
                          <a:pt x="567" y="1219"/>
                          <a:pt x="473" y="1216"/>
                        </a:cubicBezTo>
                        <a:cubicBezTo>
                          <a:pt x="417" y="1214"/>
                          <a:pt x="369" y="1175"/>
                          <a:pt x="320" y="1159"/>
                        </a:cubicBezTo>
                        <a:cubicBezTo>
                          <a:pt x="307" y="1146"/>
                          <a:pt x="277" y="1141"/>
                          <a:pt x="269" y="1133"/>
                        </a:cubicBezTo>
                        <a:cubicBezTo>
                          <a:pt x="268" y="1132"/>
                          <a:pt x="269" y="1129"/>
                          <a:pt x="269" y="1127"/>
                        </a:cubicBezTo>
                        <a:close/>
                      </a:path>
                    </a:pathLst>
                  </a:custGeom>
                  <a:solidFill>
                    <a:srgbClr val="FFC1C1"/>
                  </a:solidFill>
                  <a:ln w="19050">
                    <a:solidFill>
                      <a:srgbClr val="FF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 dirty="0"/>
                  </a:p>
                </p:txBody>
              </p:sp>
              <p:sp>
                <p:nvSpPr>
                  <p:cNvPr id="69" name="Freeform 187"/>
                  <p:cNvSpPr>
                    <a:spLocks/>
                  </p:cNvSpPr>
                  <p:nvPr/>
                </p:nvSpPr>
                <p:spPr bwMode="auto">
                  <a:xfrm>
                    <a:off x="363" y="603"/>
                    <a:ext cx="382" cy="310"/>
                  </a:xfrm>
                  <a:custGeom>
                    <a:avLst/>
                    <a:gdLst>
                      <a:gd name="T0" fmla="*/ 8 w 500"/>
                      <a:gd name="T1" fmla="*/ 173 h 445"/>
                      <a:gd name="T2" fmla="*/ 0 w 500"/>
                      <a:gd name="T3" fmla="*/ 159 h 445"/>
                      <a:gd name="T4" fmla="*/ 18 w 500"/>
                      <a:gd name="T5" fmla="*/ 95 h 445"/>
                      <a:gd name="T6" fmla="*/ 21 w 500"/>
                      <a:gd name="T7" fmla="*/ 90 h 445"/>
                      <a:gd name="T8" fmla="*/ 22 w 500"/>
                      <a:gd name="T9" fmla="*/ 78 h 445"/>
                      <a:gd name="T10" fmla="*/ 53 w 500"/>
                      <a:gd name="T11" fmla="*/ 47 h 445"/>
                      <a:gd name="T12" fmla="*/ 77 w 500"/>
                      <a:gd name="T13" fmla="*/ 31 h 445"/>
                      <a:gd name="T14" fmla="*/ 103 w 500"/>
                      <a:gd name="T15" fmla="*/ 18 h 445"/>
                      <a:gd name="T16" fmla="*/ 136 w 500"/>
                      <a:gd name="T17" fmla="*/ 1 h 445"/>
                      <a:gd name="T18" fmla="*/ 305 w 500"/>
                      <a:gd name="T19" fmla="*/ 11 h 445"/>
                      <a:gd name="T20" fmla="*/ 325 w 500"/>
                      <a:gd name="T21" fmla="*/ 40 h 445"/>
                      <a:gd name="T22" fmla="*/ 342 w 500"/>
                      <a:gd name="T23" fmla="*/ 47 h 445"/>
                      <a:gd name="T24" fmla="*/ 356 w 500"/>
                      <a:gd name="T25" fmla="*/ 56 h 445"/>
                      <a:gd name="T26" fmla="*/ 371 w 500"/>
                      <a:gd name="T27" fmla="*/ 85 h 445"/>
                      <a:gd name="T28" fmla="*/ 367 w 500"/>
                      <a:gd name="T29" fmla="*/ 189 h 445"/>
                      <a:gd name="T30" fmla="*/ 356 w 500"/>
                      <a:gd name="T31" fmla="*/ 207 h 445"/>
                      <a:gd name="T32" fmla="*/ 342 w 500"/>
                      <a:gd name="T33" fmla="*/ 232 h 445"/>
                      <a:gd name="T34" fmla="*/ 338 w 500"/>
                      <a:gd name="T35" fmla="*/ 242 h 445"/>
                      <a:gd name="T36" fmla="*/ 326 w 500"/>
                      <a:gd name="T37" fmla="*/ 249 h 445"/>
                      <a:gd name="T38" fmla="*/ 312 w 500"/>
                      <a:gd name="T39" fmla="*/ 264 h 445"/>
                      <a:gd name="T40" fmla="*/ 306 w 500"/>
                      <a:gd name="T41" fmla="*/ 269 h 445"/>
                      <a:gd name="T42" fmla="*/ 290 w 500"/>
                      <a:gd name="T43" fmla="*/ 286 h 445"/>
                      <a:gd name="T44" fmla="*/ 235 w 500"/>
                      <a:gd name="T45" fmla="*/ 301 h 445"/>
                      <a:gd name="T46" fmla="*/ 125 w 500"/>
                      <a:gd name="T47" fmla="*/ 299 h 445"/>
                      <a:gd name="T48" fmla="*/ 108 w 500"/>
                      <a:gd name="T49" fmla="*/ 290 h 445"/>
                      <a:gd name="T50" fmla="*/ 70 w 500"/>
                      <a:gd name="T51" fmla="*/ 268 h 445"/>
                      <a:gd name="T52" fmla="*/ 55 w 500"/>
                      <a:gd name="T53" fmla="*/ 254 h 445"/>
                      <a:gd name="T54" fmla="*/ 21 w 500"/>
                      <a:gd name="T55" fmla="*/ 212 h 445"/>
                      <a:gd name="T56" fmla="*/ 8 w 500"/>
                      <a:gd name="T57" fmla="*/ 173 h 445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w 500"/>
                      <a:gd name="T88" fmla="*/ 0 h 445"/>
                      <a:gd name="T89" fmla="*/ 500 w 500"/>
                      <a:gd name="T90" fmla="*/ 445 h 445"/>
                    </a:gdLst>
                    <a:ahLst/>
                    <a:cxnLst>
                      <a:cxn ang="T58">
                        <a:pos x="T0" y="T1"/>
                      </a:cxn>
                      <a:cxn ang="T59">
                        <a:pos x="T2" y="T3"/>
                      </a:cxn>
                      <a:cxn ang="T60">
                        <a:pos x="T4" y="T5"/>
                      </a:cxn>
                      <a:cxn ang="T61">
                        <a:pos x="T6" y="T7"/>
                      </a:cxn>
                      <a:cxn ang="T62">
                        <a:pos x="T8" y="T9"/>
                      </a:cxn>
                      <a:cxn ang="T63">
                        <a:pos x="T10" y="T11"/>
                      </a:cxn>
                      <a:cxn ang="T64">
                        <a:pos x="T12" y="T13"/>
                      </a:cxn>
                      <a:cxn ang="T65">
                        <a:pos x="T14" y="T15"/>
                      </a:cxn>
                      <a:cxn ang="T66">
                        <a:pos x="T16" y="T17"/>
                      </a:cxn>
                      <a:cxn ang="T67">
                        <a:pos x="T18" y="T19"/>
                      </a:cxn>
                      <a:cxn ang="T68">
                        <a:pos x="T20" y="T21"/>
                      </a:cxn>
                      <a:cxn ang="T69">
                        <a:pos x="T22" y="T23"/>
                      </a:cxn>
                      <a:cxn ang="T70">
                        <a:pos x="T24" y="T25"/>
                      </a:cxn>
                      <a:cxn ang="T71">
                        <a:pos x="T26" y="T27"/>
                      </a:cxn>
                      <a:cxn ang="T72">
                        <a:pos x="T28" y="T29"/>
                      </a:cxn>
                      <a:cxn ang="T73">
                        <a:pos x="T30" y="T31"/>
                      </a:cxn>
                      <a:cxn ang="T74">
                        <a:pos x="T32" y="T33"/>
                      </a:cxn>
                      <a:cxn ang="T75">
                        <a:pos x="T34" y="T35"/>
                      </a:cxn>
                      <a:cxn ang="T76">
                        <a:pos x="T36" y="T37"/>
                      </a:cxn>
                      <a:cxn ang="T77">
                        <a:pos x="T38" y="T39"/>
                      </a:cxn>
                      <a:cxn ang="T78">
                        <a:pos x="T40" y="T41"/>
                      </a:cxn>
                      <a:cxn ang="T79">
                        <a:pos x="T42" y="T43"/>
                      </a:cxn>
                      <a:cxn ang="T80">
                        <a:pos x="T44" y="T45"/>
                      </a:cxn>
                      <a:cxn ang="T81">
                        <a:pos x="T46" y="T47"/>
                      </a:cxn>
                      <a:cxn ang="T82">
                        <a:pos x="T48" y="T49"/>
                      </a:cxn>
                      <a:cxn ang="T83">
                        <a:pos x="T50" y="T51"/>
                      </a:cxn>
                      <a:cxn ang="T84">
                        <a:pos x="T52" y="T53"/>
                      </a:cxn>
                      <a:cxn ang="T85">
                        <a:pos x="T54" y="T55"/>
                      </a:cxn>
                      <a:cxn ang="T86">
                        <a:pos x="T56" y="T57"/>
                      </a:cxn>
                    </a:cxnLst>
                    <a:rect l="T87" t="T88" r="T89" b="T90"/>
                    <a:pathLst>
                      <a:path w="500" h="445">
                        <a:moveTo>
                          <a:pt x="10" y="249"/>
                        </a:moveTo>
                        <a:cubicBezTo>
                          <a:pt x="5" y="242"/>
                          <a:pt x="3" y="236"/>
                          <a:pt x="0" y="228"/>
                        </a:cubicBezTo>
                        <a:cubicBezTo>
                          <a:pt x="4" y="194"/>
                          <a:pt x="1" y="162"/>
                          <a:pt x="24" y="136"/>
                        </a:cubicBezTo>
                        <a:cubicBezTo>
                          <a:pt x="25" y="134"/>
                          <a:pt x="26" y="131"/>
                          <a:pt x="27" y="129"/>
                        </a:cubicBezTo>
                        <a:cubicBezTo>
                          <a:pt x="28" y="123"/>
                          <a:pt x="27" y="117"/>
                          <a:pt x="29" y="112"/>
                        </a:cubicBezTo>
                        <a:cubicBezTo>
                          <a:pt x="31" y="104"/>
                          <a:pt x="63" y="77"/>
                          <a:pt x="70" y="67"/>
                        </a:cubicBezTo>
                        <a:cubicBezTo>
                          <a:pt x="74" y="53"/>
                          <a:pt x="89" y="50"/>
                          <a:pt x="101" y="45"/>
                        </a:cubicBezTo>
                        <a:cubicBezTo>
                          <a:pt x="106" y="28"/>
                          <a:pt x="120" y="30"/>
                          <a:pt x="135" y="26"/>
                        </a:cubicBezTo>
                        <a:cubicBezTo>
                          <a:pt x="150" y="15"/>
                          <a:pt x="160" y="7"/>
                          <a:pt x="178" y="2"/>
                        </a:cubicBezTo>
                        <a:cubicBezTo>
                          <a:pt x="408" y="4"/>
                          <a:pt x="304" y="0"/>
                          <a:pt x="399" y="16"/>
                        </a:cubicBezTo>
                        <a:cubicBezTo>
                          <a:pt x="414" y="27"/>
                          <a:pt x="415" y="44"/>
                          <a:pt x="425" y="57"/>
                        </a:cubicBezTo>
                        <a:cubicBezTo>
                          <a:pt x="430" y="63"/>
                          <a:pt x="440" y="65"/>
                          <a:pt x="447" y="67"/>
                        </a:cubicBezTo>
                        <a:cubicBezTo>
                          <a:pt x="452" y="76"/>
                          <a:pt x="458" y="75"/>
                          <a:pt x="466" y="81"/>
                        </a:cubicBezTo>
                        <a:cubicBezTo>
                          <a:pt x="470" y="97"/>
                          <a:pt x="473" y="110"/>
                          <a:pt x="485" y="122"/>
                        </a:cubicBezTo>
                        <a:cubicBezTo>
                          <a:pt x="499" y="169"/>
                          <a:pt x="500" y="225"/>
                          <a:pt x="480" y="271"/>
                        </a:cubicBezTo>
                        <a:cubicBezTo>
                          <a:pt x="478" y="286"/>
                          <a:pt x="479" y="290"/>
                          <a:pt x="466" y="297"/>
                        </a:cubicBezTo>
                        <a:cubicBezTo>
                          <a:pt x="459" y="307"/>
                          <a:pt x="453" y="321"/>
                          <a:pt x="447" y="333"/>
                        </a:cubicBezTo>
                        <a:cubicBezTo>
                          <a:pt x="445" y="338"/>
                          <a:pt x="446" y="344"/>
                          <a:pt x="442" y="348"/>
                        </a:cubicBezTo>
                        <a:cubicBezTo>
                          <a:pt x="438" y="352"/>
                          <a:pt x="427" y="357"/>
                          <a:pt x="427" y="357"/>
                        </a:cubicBezTo>
                        <a:cubicBezTo>
                          <a:pt x="419" y="370"/>
                          <a:pt x="425" y="362"/>
                          <a:pt x="408" y="379"/>
                        </a:cubicBezTo>
                        <a:cubicBezTo>
                          <a:pt x="406" y="381"/>
                          <a:pt x="401" y="386"/>
                          <a:pt x="401" y="386"/>
                        </a:cubicBezTo>
                        <a:cubicBezTo>
                          <a:pt x="397" y="400"/>
                          <a:pt x="389" y="401"/>
                          <a:pt x="379" y="410"/>
                        </a:cubicBezTo>
                        <a:cubicBezTo>
                          <a:pt x="348" y="437"/>
                          <a:pt x="369" y="428"/>
                          <a:pt x="307" y="432"/>
                        </a:cubicBezTo>
                        <a:cubicBezTo>
                          <a:pt x="261" y="445"/>
                          <a:pt x="209" y="443"/>
                          <a:pt x="163" y="429"/>
                        </a:cubicBezTo>
                        <a:cubicBezTo>
                          <a:pt x="156" y="424"/>
                          <a:pt x="149" y="423"/>
                          <a:pt x="142" y="417"/>
                        </a:cubicBezTo>
                        <a:cubicBezTo>
                          <a:pt x="125" y="403"/>
                          <a:pt x="112" y="389"/>
                          <a:pt x="91" y="384"/>
                        </a:cubicBezTo>
                        <a:cubicBezTo>
                          <a:pt x="86" y="374"/>
                          <a:pt x="79" y="373"/>
                          <a:pt x="72" y="364"/>
                        </a:cubicBezTo>
                        <a:cubicBezTo>
                          <a:pt x="56" y="343"/>
                          <a:pt x="49" y="320"/>
                          <a:pt x="27" y="304"/>
                        </a:cubicBezTo>
                        <a:cubicBezTo>
                          <a:pt x="18" y="282"/>
                          <a:pt x="10" y="275"/>
                          <a:pt x="10" y="249"/>
                        </a:cubicBezTo>
                        <a:close/>
                      </a:path>
                    </a:pathLst>
                  </a:custGeom>
                  <a:solidFill>
                    <a:srgbClr val="BFBFBF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 dirty="0"/>
                  </a:p>
                </p:txBody>
              </p:sp>
            </p:grpSp>
            <p:grpSp>
              <p:nvGrpSpPr>
                <p:cNvPr id="37" name="Group 193"/>
                <p:cNvGrpSpPr>
                  <a:grpSpLocks/>
                </p:cNvGrpSpPr>
                <p:nvPr/>
              </p:nvGrpSpPr>
              <p:grpSpPr bwMode="auto">
                <a:xfrm>
                  <a:off x="3125103" y="3502211"/>
                  <a:ext cx="987288" cy="903974"/>
                  <a:chOff x="311" y="500"/>
                  <a:chExt cx="474" cy="434"/>
                </a:xfrm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</p:grpSpPr>
              <p:sp>
                <p:nvSpPr>
                  <p:cNvPr id="66" name="Freeform 186"/>
                  <p:cNvSpPr>
                    <a:spLocks/>
                  </p:cNvSpPr>
                  <p:nvPr/>
                </p:nvSpPr>
                <p:spPr bwMode="auto">
                  <a:xfrm>
                    <a:off x="311" y="500"/>
                    <a:ext cx="474" cy="434"/>
                  </a:xfrm>
                  <a:custGeom>
                    <a:avLst/>
                    <a:gdLst>
                      <a:gd name="T0" fmla="*/ 94 w 1363"/>
                      <a:gd name="T1" fmla="*/ 401 h 1220"/>
                      <a:gd name="T2" fmla="*/ 74 w 1363"/>
                      <a:gd name="T3" fmla="*/ 384 h 1220"/>
                      <a:gd name="T4" fmla="*/ 61 w 1363"/>
                      <a:gd name="T5" fmla="*/ 371 h 1220"/>
                      <a:gd name="T6" fmla="*/ 50 w 1363"/>
                      <a:gd name="T7" fmla="*/ 355 h 1220"/>
                      <a:gd name="T8" fmla="*/ 45 w 1363"/>
                      <a:gd name="T9" fmla="*/ 345 h 1220"/>
                      <a:gd name="T10" fmla="*/ 35 w 1363"/>
                      <a:gd name="T11" fmla="*/ 334 h 1220"/>
                      <a:gd name="T12" fmla="*/ 30 w 1363"/>
                      <a:gd name="T13" fmla="*/ 323 h 1220"/>
                      <a:gd name="T14" fmla="*/ 19 w 1363"/>
                      <a:gd name="T15" fmla="*/ 302 h 1220"/>
                      <a:gd name="T16" fmla="*/ 14 w 1363"/>
                      <a:gd name="T17" fmla="*/ 277 h 1220"/>
                      <a:gd name="T18" fmla="*/ 8 w 1363"/>
                      <a:gd name="T19" fmla="*/ 256 h 1220"/>
                      <a:gd name="T20" fmla="*/ 16 w 1363"/>
                      <a:gd name="T21" fmla="*/ 166 h 1220"/>
                      <a:gd name="T22" fmla="*/ 21 w 1363"/>
                      <a:gd name="T23" fmla="*/ 157 h 1220"/>
                      <a:gd name="T24" fmla="*/ 31 w 1363"/>
                      <a:gd name="T25" fmla="*/ 123 h 1220"/>
                      <a:gd name="T26" fmla="*/ 38 w 1363"/>
                      <a:gd name="T27" fmla="*/ 110 h 1220"/>
                      <a:gd name="T28" fmla="*/ 41 w 1363"/>
                      <a:gd name="T29" fmla="*/ 95 h 1220"/>
                      <a:gd name="T30" fmla="*/ 53 w 1363"/>
                      <a:gd name="T31" fmla="*/ 82 h 1220"/>
                      <a:gd name="T32" fmla="*/ 64 w 1363"/>
                      <a:gd name="T33" fmla="*/ 72 h 1220"/>
                      <a:gd name="T34" fmla="*/ 67 w 1363"/>
                      <a:gd name="T35" fmla="*/ 70 h 1220"/>
                      <a:gd name="T36" fmla="*/ 69 w 1363"/>
                      <a:gd name="T37" fmla="*/ 66 h 1220"/>
                      <a:gd name="T38" fmla="*/ 78 w 1363"/>
                      <a:gd name="T39" fmla="*/ 60 h 1220"/>
                      <a:gd name="T40" fmla="*/ 89 w 1363"/>
                      <a:gd name="T41" fmla="*/ 51 h 1220"/>
                      <a:gd name="T42" fmla="*/ 98 w 1363"/>
                      <a:gd name="T43" fmla="*/ 44 h 1220"/>
                      <a:gd name="T44" fmla="*/ 118 w 1363"/>
                      <a:gd name="T45" fmla="*/ 30 h 1220"/>
                      <a:gd name="T46" fmla="*/ 140 w 1363"/>
                      <a:gd name="T47" fmla="*/ 18 h 1220"/>
                      <a:gd name="T48" fmla="*/ 214 w 1363"/>
                      <a:gd name="T49" fmla="*/ 5 h 1220"/>
                      <a:gd name="T50" fmla="*/ 317 w 1363"/>
                      <a:gd name="T51" fmla="*/ 7 h 1220"/>
                      <a:gd name="T52" fmla="*/ 366 w 1363"/>
                      <a:gd name="T53" fmla="*/ 11 h 1220"/>
                      <a:gd name="T54" fmla="*/ 378 w 1363"/>
                      <a:gd name="T55" fmla="*/ 15 h 1220"/>
                      <a:gd name="T56" fmla="*/ 389 w 1363"/>
                      <a:gd name="T57" fmla="*/ 21 h 1220"/>
                      <a:gd name="T58" fmla="*/ 398 w 1363"/>
                      <a:gd name="T59" fmla="*/ 24 h 1220"/>
                      <a:gd name="T60" fmla="*/ 411 w 1363"/>
                      <a:gd name="T61" fmla="*/ 32 h 1220"/>
                      <a:gd name="T62" fmla="*/ 417 w 1363"/>
                      <a:gd name="T63" fmla="*/ 41 h 1220"/>
                      <a:gd name="T64" fmla="*/ 440 w 1363"/>
                      <a:gd name="T65" fmla="*/ 49 h 1220"/>
                      <a:gd name="T66" fmla="*/ 446 w 1363"/>
                      <a:gd name="T67" fmla="*/ 65 h 1220"/>
                      <a:gd name="T68" fmla="*/ 458 w 1363"/>
                      <a:gd name="T69" fmla="*/ 73 h 1220"/>
                      <a:gd name="T70" fmla="*/ 466 w 1363"/>
                      <a:gd name="T71" fmla="*/ 128 h 1220"/>
                      <a:gd name="T72" fmla="*/ 469 w 1363"/>
                      <a:gd name="T73" fmla="*/ 162 h 1220"/>
                      <a:gd name="T74" fmla="*/ 473 w 1363"/>
                      <a:gd name="T75" fmla="*/ 185 h 1220"/>
                      <a:gd name="T76" fmla="*/ 468 w 1363"/>
                      <a:gd name="T77" fmla="*/ 210 h 1220"/>
                      <a:gd name="T78" fmla="*/ 467 w 1363"/>
                      <a:gd name="T79" fmla="*/ 252 h 1220"/>
                      <a:gd name="T80" fmla="*/ 457 w 1363"/>
                      <a:gd name="T81" fmla="*/ 297 h 1220"/>
                      <a:gd name="T82" fmla="*/ 444 w 1363"/>
                      <a:gd name="T83" fmla="*/ 314 h 1220"/>
                      <a:gd name="T84" fmla="*/ 436 w 1363"/>
                      <a:gd name="T85" fmla="*/ 339 h 1220"/>
                      <a:gd name="T86" fmla="*/ 431 w 1363"/>
                      <a:gd name="T87" fmla="*/ 349 h 1220"/>
                      <a:gd name="T88" fmla="*/ 403 w 1363"/>
                      <a:gd name="T89" fmla="*/ 385 h 1220"/>
                      <a:gd name="T90" fmla="*/ 391 w 1363"/>
                      <a:gd name="T91" fmla="*/ 397 h 1220"/>
                      <a:gd name="T92" fmla="*/ 369 w 1363"/>
                      <a:gd name="T93" fmla="*/ 411 h 1220"/>
                      <a:gd name="T94" fmla="*/ 328 w 1363"/>
                      <a:gd name="T95" fmla="*/ 424 h 1220"/>
                      <a:gd name="T96" fmla="*/ 320 w 1363"/>
                      <a:gd name="T97" fmla="*/ 425 h 1220"/>
                      <a:gd name="T98" fmla="*/ 314 w 1363"/>
                      <a:gd name="T99" fmla="*/ 429 h 1220"/>
                      <a:gd name="T100" fmla="*/ 281 w 1363"/>
                      <a:gd name="T101" fmla="*/ 430 h 1220"/>
                      <a:gd name="T102" fmla="*/ 263 w 1363"/>
                      <a:gd name="T103" fmla="*/ 434 h 1220"/>
                      <a:gd name="T104" fmla="*/ 164 w 1363"/>
                      <a:gd name="T105" fmla="*/ 433 h 1220"/>
                      <a:gd name="T106" fmla="*/ 111 w 1363"/>
                      <a:gd name="T107" fmla="*/ 412 h 1220"/>
                      <a:gd name="T108" fmla="*/ 94 w 1363"/>
                      <a:gd name="T109" fmla="*/ 403 h 1220"/>
                      <a:gd name="T110" fmla="*/ 94 w 1363"/>
                      <a:gd name="T111" fmla="*/ 401 h 1220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60000 65536"/>
                      <a:gd name="T130" fmla="*/ 0 60000 65536"/>
                      <a:gd name="T131" fmla="*/ 0 60000 65536"/>
                      <a:gd name="T132" fmla="*/ 0 60000 65536"/>
                      <a:gd name="T133" fmla="*/ 0 60000 65536"/>
                      <a:gd name="T134" fmla="*/ 0 60000 65536"/>
                      <a:gd name="T135" fmla="*/ 0 60000 65536"/>
                      <a:gd name="T136" fmla="*/ 0 60000 65536"/>
                      <a:gd name="T137" fmla="*/ 0 60000 65536"/>
                      <a:gd name="T138" fmla="*/ 0 60000 65536"/>
                      <a:gd name="T139" fmla="*/ 0 60000 65536"/>
                      <a:gd name="T140" fmla="*/ 0 60000 65536"/>
                      <a:gd name="T141" fmla="*/ 0 60000 65536"/>
                      <a:gd name="T142" fmla="*/ 0 60000 65536"/>
                      <a:gd name="T143" fmla="*/ 0 60000 65536"/>
                      <a:gd name="T144" fmla="*/ 0 60000 65536"/>
                      <a:gd name="T145" fmla="*/ 0 60000 65536"/>
                      <a:gd name="T146" fmla="*/ 0 60000 65536"/>
                      <a:gd name="T147" fmla="*/ 0 60000 65536"/>
                      <a:gd name="T148" fmla="*/ 0 60000 65536"/>
                      <a:gd name="T149" fmla="*/ 0 60000 65536"/>
                      <a:gd name="T150" fmla="*/ 0 60000 65536"/>
                      <a:gd name="T151" fmla="*/ 0 60000 65536"/>
                      <a:gd name="T152" fmla="*/ 0 60000 65536"/>
                      <a:gd name="T153" fmla="*/ 0 60000 65536"/>
                      <a:gd name="T154" fmla="*/ 0 60000 65536"/>
                      <a:gd name="T155" fmla="*/ 0 60000 65536"/>
                      <a:gd name="T156" fmla="*/ 0 60000 65536"/>
                      <a:gd name="T157" fmla="*/ 0 60000 65536"/>
                      <a:gd name="T158" fmla="*/ 0 60000 65536"/>
                      <a:gd name="T159" fmla="*/ 0 60000 65536"/>
                      <a:gd name="T160" fmla="*/ 0 60000 65536"/>
                      <a:gd name="T161" fmla="*/ 0 60000 65536"/>
                      <a:gd name="T162" fmla="*/ 0 60000 65536"/>
                      <a:gd name="T163" fmla="*/ 0 60000 65536"/>
                      <a:gd name="T164" fmla="*/ 0 60000 65536"/>
                      <a:gd name="T165" fmla="*/ 0 60000 65536"/>
                      <a:gd name="T166" fmla="*/ 0 60000 65536"/>
                      <a:gd name="T167" fmla="*/ 0 60000 65536"/>
                      <a:gd name="T168" fmla="*/ 0 w 1363"/>
                      <a:gd name="T169" fmla="*/ 0 h 1220"/>
                      <a:gd name="T170" fmla="*/ 1363 w 1363"/>
                      <a:gd name="T171" fmla="*/ 1220 h 1220"/>
                    </a:gdLst>
                    <a:ahLst/>
                    <a:cxnLst>
                      <a:cxn ang="T112">
                        <a:pos x="T0" y="T1"/>
                      </a:cxn>
                      <a:cxn ang="T113">
                        <a:pos x="T2" y="T3"/>
                      </a:cxn>
                      <a:cxn ang="T114">
                        <a:pos x="T4" y="T5"/>
                      </a:cxn>
                      <a:cxn ang="T115">
                        <a:pos x="T6" y="T7"/>
                      </a:cxn>
                      <a:cxn ang="T116">
                        <a:pos x="T8" y="T9"/>
                      </a:cxn>
                      <a:cxn ang="T117">
                        <a:pos x="T10" y="T11"/>
                      </a:cxn>
                      <a:cxn ang="T118">
                        <a:pos x="T12" y="T13"/>
                      </a:cxn>
                      <a:cxn ang="T119">
                        <a:pos x="T14" y="T15"/>
                      </a:cxn>
                      <a:cxn ang="T120">
                        <a:pos x="T16" y="T17"/>
                      </a:cxn>
                      <a:cxn ang="T121">
                        <a:pos x="T18" y="T19"/>
                      </a:cxn>
                      <a:cxn ang="T122">
                        <a:pos x="T20" y="T21"/>
                      </a:cxn>
                      <a:cxn ang="T123">
                        <a:pos x="T22" y="T23"/>
                      </a:cxn>
                      <a:cxn ang="T124">
                        <a:pos x="T24" y="T25"/>
                      </a:cxn>
                      <a:cxn ang="T125">
                        <a:pos x="T26" y="T27"/>
                      </a:cxn>
                      <a:cxn ang="T126">
                        <a:pos x="T28" y="T29"/>
                      </a:cxn>
                      <a:cxn ang="T127">
                        <a:pos x="T30" y="T31"/>
                      </a:cxn>
                      <a:cxn ang="T128">
                        <a:pos x="T32" y="T33"/>
                      </a:cxn>
                      <a:cxn ang="T129">
                        <a:pos x="T34" y="T35"/>
                      </a:cxn>
                      <a:cxn ang="T130">
                        <a:pos x="T36" y="T37"/>
                      </a:cxn>
                      <a:cxn ang="T131">
                        <a:pos x="T38" y="T39"/>
                      </a:cxn>
                      <a:cxn ang="T132">
                        <a:pos x="T40" y="T41"/>
                      </a:cxn>
                      <a:cxn ang="T133">
                        <a:pos x="T42" y="T43"/>
                      </a:cxn>
                      <a:cxn ang="T134">
                        <a:pos x="T44" y="T45"/>
                      </a:cxn>
                      <a:cxn ang="T135">
                        <a:pos x="T46" y="T47"/>
                      </a:cxn>
                      <a:cxn ang="T136">
                        <a:pos x="T48" y="T49"/>
                      </a:cxn>
                      <a:cxn ang="T137">
                        <a:pos x="T50" y="T51"/>
                      </a:cxn>
                      <a:cxn ang="T138">
                        <a:pos x="T52" y="T53"/>
                      </a:cxn>
                      <a:cxn ang="T139">
                        <a:pos x="T54" y="T55"/>
                      </a:cxn>
                      <a:cxn ang="T140">
                        <a:pos x="T56" y="T57"/>
                      </a:cxn>
                      <a:cxn ang="T141">
                        <a:pos x="T58" y="T59"/>
                      </a:cxn>
                      <a:cxn ang="T142">
                        <a:pos x="T60" y="T61"/>
                      </a:cxn>
                      <a:cxn ang="T143">
                        <a:pos x="T62" y="T63"/>
                      </a:cxn>
                      <a:cxn ang="T144">
                        <a:pos x="T64" y="T65"/>
                      </a:cxn>
                      <a:cxn ang="T145">
                        <a:pos x="T66" y="T67"/>
                      </a:cxn>
                      <a:cxn ang="T146">
                        <a:pos x="T68" y="T69"/>
                      </a:cxn>
                      <a:cxn ang="T147">
                        <a:pos x="T70" y="T71"/>
                      </a:cxn>
                      <a:cxn ang="T148">
                        <a:pos x="T72" y="T73"/>
                      </a:cxn>
                      <a:cxn ang="T149">
                        <a:pos x="T74" y="T75"/>
                      </a:cxn>
                      <a:cxn ang="T150">
                        <a:pos x="T76" y="T77"/>
                      </a:cxn>
                      <a:cxn ang="T151">
                        <a:pos x="T78" y="T79"/>
                      </a:cxn>
                      <a:cxn ang="T152">
                        <a:pos x="T80" y="T81"/>
                      </a:cxn>
                      <a:cxn ang="T153">
                        <a:pos x="T82" y="T83"/>
                      </a:cxn>
                      <a:cxn ang="T154">
                        <a:pos x="T84" y="T85"/>
                      </a:cxn>
                      <a:cxn ang="T155">
                        <a:pos x="T86" y="T87"/>
                      </a:cxn>
                      <a:cxn ang="T156">
                        <a:pos x="T88" y="T89"/>
                      </a:cxn>
                      <a:cxn ang="T157">
                        <a:pos x="T90" y="T91"/>
                      </a:cxn>
                      <a:cxn ang="T158">
                        <a:pos x="T92" y="T93"/>
                      </a:cxn>
                      <a:cxn ang="T159">
                        <a:pos x="T94" y="T95"/>
                      </a:cxn>
                      <a:cxn ang="T160">
                        <a:pos x="T96" y="T97"/>
                      </a:cxn>
                      <a:cxn ang="T161">
                        <a:pos x="T98" y="T99"/>
                      </a:cxn>
                      <a:cxn ang="T162">
                        <a:pos x="T100" y="T101"/>
                      </a:cxn>
                      <a:cxn ang="T163">
                        <a:pos x="T102" y="T103"/>
                      </a:cxn>
                      <a:cxn ang="T164">
                        <a:pos x="T104" y="T105"/>
                      </a:cxn>
                      <a:cxn ang="T165">
                        <a:pos x="T106" y="T107"/>
                      </a:cxn>
                      <a:cxn ang="T166">
                        <a:pos x="T108" y="T109"/>
                      </a:cxn>
                      <a:cxn ang="T167">
                        <a:pos x="T110" y="T111"/>
                      </a:cxn>
                    </a:cxnLst>
                    <a:rect l="T168" t="T169" r="T170" b="T171"/>
                    <a:pathLst>
                      <a:path w="1363" h="1220">
                        <a:moveTo>
                          <a:pt x="269" y="1127"/>
                        </a:moveTo>
                        <a:cubicBezTo>
                          <a:pt x="252" y="1110"/>
                          <a:pt x="231" y="1096"/>
                          <a:pt x="214" y="1079"/>
                        </a:cubicBezTo>
                        <a:cubicBezTo>
                          <a:pt x="201" y="1066"/>
                          <a:pt x="192" y="1055"/>
                          <a:pt x="176" y="1044"/>
                        </a:cubicBezTo>
                        <a:cubicBezTo>
                          <a:pt x="166" y="1030"/>
                          <a:pt x="158" y="1008"/>
                          <a:pt x="144" y="999"/>
                        </a:cubicBezTo>
                        <a:cubicBezTo>
                          <a:pt x="140" y="986"/>
                          <a:pt x="137" y="980"/>
                          <a:pt x="128" y="970"/>
                        </a:cubicBezTo>
                        <a:cubicBezTo>
                          <a:pt x="124" y="955"/>
                          <a:pt x="112" y="950"/>
                          <a:pt x="102" y="938"/>
                        </a:cubicBezTo>
                        <a:cubicBezTo>
                          <a:pt x="95" y="929"/>
                          <a:pt x="93" y="918"/>
                          <a:pt x="86" y="909"/>
                        </a:cubicBezTo>
                        <a:cubicBezTo>
                          <a:pt x="79" y="887"/>
                          <a:pt x="61" y="871"/>
                          <a:pt x="54" y="848"/>
                        </a:cubicBezTo>
                        <a:cubicBezTo>
                          <a:pt x="53" y="825"/>
                          <a:pt x="60" y="795"/>
                          <a:pt x="41" y="778"/>
                        </a:cubicBezTo>
                        <a:cubicBezTo>
                          <a:pt x="35" y="759"/>
                          <a:pt x="28" y="739"/>
                          <a:pt x="22" y="720"/>
                        </a:cubicBezTo>
                        <a:cubicBezTo>
                          <a:pt x="23" y="680"/>
                          <a:pt x="0" y="525"/>
                          <a:pt x="45" y="468"/>
                        </a:cubicBezTo>
                        <a:cubicBezTo>
                          <a:pt x="48" y="454"/>
                          <a:pt x="51" y="451"/>
                          <a:pt x="61" y="442"/>
                        </a:cubicBezTo>
                        <a:cubicBezTo>
                          <a:pt x="66" y="418"/>
                          <a:pt x="59" y="356"/>
                          <a:pt x="89" y="346"/>
                        </a:cubicBezTo>
                        <a:cubicBezTo>
                          <a:pt x="98" y="333"/>
                          <a:pt x="98" y="318"/>
                          <a:pt x="109" y="308"/>
                        </a:cubicBezTo>
                        <a:cubicBezTo>
                          <a:pt x="113" y="294"/>
                          <a:pt x="113" y="279"/>
                          <a:pt x="118" y="266"/>
                        </a:cubicBezTo>
                        <a:cubicBezTo>
                          <a:pt x="121" y="259"/>
                          <a:pt x="146" y="236"/>
                          <a:pt x="153" y="231"/>
                        </a:cubicBezTo>
                        <a:cubicBezTo>
                          <a:pt x="159" y="215"/>
                          <a:pt x="173" y="212"/>
                          <a:pt x="185" y="202"/>
                        </a:cubicBezTo>
                        <a:cubicBezTo>
                          <a:pt x="187" y="200"/>
                          <a:pt x="190" y="198"/>
                          <a:pt x="192" y="196"/>
                        </a:cubicBezTo>
                        <a:cubicBezTo>
                          <a:pt x="194" y="193"/>
                          <a:pt x="195" y="189"/>
                          <a:pt x="198" y="186"/>
                        </a:cubicBezTo>
                        <a:cubicBezTo>
                          <a:pt x="206" y="178"/>
                          <a:pt x="217" y="179"/>
                          <a:pt x="224" y="170"/>
                        </a:cubicBezTo>
                        <a:cubicBezTo>
                          <a:pt x="234" y="157"/>
                          <a:pt x="240" y="150"/>
                          <a:pt x="256" y="144"/>
                        </a:cubicBezTo>
                        <a:cubicBezTo>
                          <a:pt x="263" y="133"/>
                          <a:pt x="269" y="129"/>
                          <a:pt x="281" y="125"/>
                        </a:cubicBezTo>
                        <a:cubicBezTo>
                          <a:pt x="299" y="109"/>
                          <a:pt x="315" y="91"/>
                          <a:pt x="339" y="84"/>
                        </a:cubicBezTo>
                        <a:cubicBezTo>
                          <a:pt x="357" y="63"/>
                          <a:pt x="376" y="57"/>
                          <a:pt x="403" y="52"/>
                        </a:cubicBezTo>
                        <a:cubicBezTo>
                          <a:pt x="448" y="0"/>
                          <a:pt x="559" y="15"/>
                          <a:pt x="614" y="13"/>
                        </a:cubicBezTo>
                        <a:cubicBezTo>
                          <a:pt x="713" y="2"/>
                          <a:pt x="813" y="15"/>
                          <a:pt x="912" y="20"/>
                        </a:cubicBezTo>
                        <a:cubicBezTo>
                          <a:pt x="955" y="34"/>
                          <a:pt x="1013" y="31"/>
                          <a:pt x="1053" y="32"/>
                        </a:cubicBezTo>
                        <a:cubicBezTo>
                          <a:pt x="1064" y="37"/>
                          <a:pt x="1076" y="38"/>
                          <a:pt x="1088" y="42"/>
                        </a:cubicBezTo>
                        <a:cubicBezTo>
                          <a:pt x="1098" y="49"/>
                          <a:pt x="1108" y="54"/>
                          <a:pt x="1120" y="58"/>
                        </a:cubicBezTo>
                        <a:cubicBezTo>
                          <a:pt x="1144" y="74"/>
                          <a:pt x="1110" y="53"/>
                          <a:pt x="1145" y="68"/>
                        </a:cubicBezTo>
                        <a:cubicBezTo>
                          <a:pt x="1158" y="74"/>
                          <a:pt x="1167" y="86"/>
                          <a:pt x="1181" y="90"/>
                        </a:cubicBezTo>
                        <a:cubicBezTo>
                          <a:pt x="1193" y="98"/>
                          <a:pt x="1190" y="106"/>
                          <a:pt x="1200" y="116"/>
                        </a:cubicBezTo>
                        <a:cubicBezTo>
                          <a:pt x="1214" y="130"/>
                          <a:pt x="1246" y="133"/>
                          <a:pt x="1264" y="138"/>
                        </a:cubicBezTo>
                        <a:cubicBezTo>
                          <a:pt x="1274" y="155"/>
                          <a:pt x="1262" y="177"/>
                          <a:pt x="1283" y="183"/>
                        </a:cubicBezTo>
                        <a:cubicBezTo>
                          <a:pt x="1291" y="195"/>
                          <a:pt x="1304" y="200"/>
                          <a:pt x="1318" y="205"/>
                        </a:cubicBezTo>
                        <a:cubicBezTo>
                          <a:pt x="1319" y="236"/>
                          <a:pt x="1313" y="331"/>
                          <a:pt x="1341" y="359"/>
                        </a:cubicBezTo>
                        <a:cubicBezTo>
                          <a:pt x="1351" y="390"/>
                          <a:pt x="1341" y="424"/>
                          <a:pt x="1350" y="455"/>
                        </a:cubicBezTo>
                        <a:cubicBezTo>
                          <a:pt x="1353" y="476"/>
                          <a:pt x="1356" y="498"/>
                          <a:pt x="1360" y="519"/>
                        </a:cubicBezTo>
                        <a:cubicBezTo>
                          <a:pt x="1358" y="555"/>
                          <a:pt x="1363" y="565"/>
                          <a:pt x="1347" y="589"/>
                        </a:cubicBezTo>
                        <a:cubicBezTo>
                          <a:pt x="1344" y="635"/>
                          <a:pt x="1342" y="661"/>
                          <a:pt x="1344" y="708"/>
                        </a:cubicBezTo>
                        <a:cubicBezTo>
                          <a:pt x="1342" y="761"/>
                          <a:pt x="1358" y="806"/>
                          <a:pt x="1315" y="836"/>
                        </a:cubicBezTo>
                        <a:cubicBezTo>
                          <a:pt x="1304" y="853"/>
                          <a:pt x="1290" y="869"/>
                          <a:pt x="1277" y="884"/>
                        </a:cubicBezTo>
                        <a:cubicBezTo>
                          <a:pt x="1273" y="908"/>
                          <a:pt x="1268" y="934"/>
                          <a:pt x="1254" y="954"/>
                        </a:cubicBezTo>
                        <a:cubicBezTo>
                          <a:pt x="1251" y="965"/>
                          <a:pt x="1246" y="972"/>
                          <a:pt x="1238" y="980"/>
                        </a:cubicBezTo>
                        <a:cubicBezTo>
                          <a:pt x="1225" y="1020"/>
                          <a:pt x="1189" y="1055"/>
                          <a:pt x="1158" y="1082"/>
                        </a:cubicBezTo>
                        <a:cubicBezTo>
                          <a:pt x="1150" y="1107"/>
                          <a:pt x="1147" y="1106"/>
                          <a:pt x="1123" y="1117"/>
                        </a:cubicBezTo>
                        <a:cubicBezTo>
                          <a:pt x="1108" y="1134"/>
                          <a:pt x="1083" y="1148"/>
                          <a:pt x="1062" y="1156"/>
                        </a:cubicBezTo>
                        <a:cubicBezTo>
                          <a:pt x="1036" y="1196"/>
                          <a:pt x="987" y="1189"/>
                          <a:pt x="944" y="1191"/>
                        </a:cubicBezTo>
                        <a:cubicBezTo>
                          <a:pt x="936" y="1192"/>
                          <a:pt x="928" y="1191"/>
                          <a:pt x="921" y="1194"/>
                        </a:cubicBezTo>
                        <a:cubicBezTo>
                          <a:pt x="914" y="1197"/>
                          <a:pt x="910" y="1207"/>
                          <a:pt x="902" y="1207"/>
                        </a:cubicBezTo>
                        <a:cubicBezTo>
                          <a:pt x="871" y="1208"/>
                          <a:pt x="840" y="1209"/>
                          <a:pt x="809" y="1210"/>
                        </a:cubicBezTo>
                        <a:cubicBezTo>
                          <a:pt x="790" y="1215"/>
                          <a:pt x="776" y="1217"/>
                          <a:pt x="755" y="1220"/>
                        </a:cubicBezTo>
                        <a:cubicBezTo>
                          <a:pt x="661" y="1219"/>
                          <a:pt x="567" y="1219"/>
                          <a:pt x="473" y="1216"/>
                        </a:cubicBezTo>
                        <a:cubicBezTo>
                          <a:pt x="417" y="1214"/>
                          <a:pt x="369" y="1175"/>
                          <a:pt x="320" y="1159"/>
                        </a:cubicBezTo>
                        <a:cubicBezTo>
                          <a:pt x="307" y="1146"/>
                          <a:pt x="277" y="1141"/>
                          <a:pt x="269" y="1133"/>
                        </a:cubicBezTo>
                        <a:cubicBezTo>
                          <a:pt x="268" y="1132"/>
                          <a:pt x="269" y="1129"/>
                          <a:pt x="269" y="1127"/>
                        </a:cubicBezTo>
                        <a:close/>
                      </a:path>
                    </a:pathLst>
                  </a:custGeom>
                  <a:solidFill>
                    <a:srgbClr val="FFC1C1"/>
                  </a:solidFill>
                  <a:ln w="19050">
                    <a:solidFill>
                      <a:srgbClr val="FF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 dirty="0"/>
                  </a:p>
                </p:txBody>
              </p:sp>
              <p:sp>
                <p:nvSpPr>
                  <p:cNvPr id="67" name="Freeform 187"/>
                  <p:cNvSpPr>
                    <a:spLocks/>
                  </p:cNvSpPr>
                  <p:nvPr/>
                </p:nvSpPr>
                <p:spPr bwMode="auto">
                  <a:xfrm>
                    <a:off x="363" y="603"/>
                    <a:ext cx="382" cy="310"/>
                  </a:xfrm>
                  <a:custGeom>
                    <a:avLst/>
                    <a:gdLst>
                      <a:gd name="T0" fmla="*/ 8 w 500"/>
                      <a:gd name="T1" fmla="*/ 173 h 445"/>
                      <a:gd name="T2" fmla="*/ 0 w 500"/>
                      <a:gd name="T3" fmla="*/ 159 h 445"/>
                      <a:gd name="T4" fmla="*/ 18 w 500"/>
                      <a:gd name="T5" fmla="*/ 95 h 445"/>
                      <a:gd name="T6" fmla="*/ 21 w 500"/>
                      <a:gd name="T7" fmla="*/ 90 h 445"/>
                      <a:gd name="T8" fmla="*/ 22 w 500"/>
                      <a:gd name="T9" fmla="*/ 78 h 445"/>
                      <a:gd name="T10" fmla="*/ 53 w 500"/>
                      <a:gd name="T11" fmla="*/ 47 h 445"/>
                      <a:gd name="T12" fmla="*/ 77 w 500"/>
                      <a:gd name="T13" fmla="*/ 31 h 445"/>
                      <a:gd name="T14" fmla="*/ 103 w 500"/>
                      <a:gd name="T15" fmla="*/ 18 h 445"/>
                      <a:gd name="T16" fmla="*/ 136 w 500"/>
                      <a:gd name="T17" fmla="*/ 1 h 445"/>
                      <a:gd name="T18" fmla="*/ 305 w 500"/>
                      <a:gd name="T19" fmla="*/ 11 h 445"/>
                      <a:gd name="T20" fmla="*/ 325 w 500"/>
                      <a:gd name="T21" fmla="*/ 40 h 445"/>
                      <a:gd name="T22" fmla="*/ 342 w 500"/>
                      <a:gd name="T23" fmla="*/ 47 h 445"/>
                      <a:gd name="T24" fmla="*/ 356 w 500"/>
                      <a:gd name="T25" fmla="*/ 56 h 445"/>
                      <a:gd name="T26" fmla="*/ 371 w 500"/>
                      <a:gd name="T27" fmla="*/ 85 h 445"/>
                      <a:gd name="T28" fmla="*/ 367 w 500"/>
                      <a:gd name="T29" fmla="*/ 189 h 445"/>
                      <a:gd name="T30" fmla="*/ 356 w 500"/>
                      <a:gd name="T31" fmla="*/ 207 h 445"/>
                      <a:gd name="T32" fmla="*/ 342 w 500"/>
                      <a:gd name="T33" fmla="*/ 232 h 445"/>
                      <a:gd name="T34" fmla="*/ 338 w 500"/>
                      <a:gd name="T35" fmla="*/ 242 h 445"/>
                      <a:gd name="T36" fmla="*/ 326 w 500"/>
                      <a:gd name="T37" fmla="*/ 249 h 445"/>
                      <a:gd name="T38" fmla="*/ 312 w 500"/>
                      <a:gd name="T39" fmla="*/ 264 h 445"/>
                      <a:gd name="T40" fmla="*/ 306 w 500"/>
                      <a:gd name="T41" fmla="*/ 269 h 445"/>
                      <a:gd name="T42" fmla="*/ 290 w 500"/>
                      <a:gd name="T43" fmla="*/ 286 h 445"/>
                      <a:gd name="T44" fmla="*/ 235 w 500"/>
                      <a:gd name="T45" fmla="*/ 301 h 445"/>
                      <a:gd name="T46" fmla="*/ 125 w 500"/>
                      <a:gd name="T47" fmla="*/ 299 h 445"/>
                      <a:gd name="T48" fmla="*/ 108 w 500"/>
                      <a:gd name="T49" fmla="*/ 290 h 445"/>
                      <a:gd name="T50" fmla="*/ 70 w 500"/>
                      <a:gd name="T51" fmla="*/ 268 h 445"/>
                      <a:gd name="T52" fmla="*/ 55 w 500"/>
                      <a:gd name="T53" fmla="*/ 254 h 445"/>
                      <a:gd name="T54" fmla="*/ 21 w 500"/>
                      <a:gd name="T55" fmla="*/ 212 h 445"/>
                      <a:gd name="T56" fmla="*/ 8 w 500"/>
                      <a:gd name="T57" fmla="*/ 173 h 445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w 500"/>
                      <a:gd name="T88" fmla="*/ 0 h 445"/>
                      <a:gd name="T89" fmla="*/ 500 w 500"/>
                      <a:gd name="T90" fmla="*/ 445 h 445"/>
                    </a:gdLst>
                    <a:ahLst/>
                    <a:cxnLst>
                      <a:cxn ang="T58">
                        <a:pos x="T0" y="T1"/>
                      </a:cxn>
                      <a:cxn ang="T59">
                        <a:pos x="T2" y="T3"/>
                      </a:cxn>
                      <a:cxn ang="T60">
                        <a:pos x="T4" y="T5"/>
                      </a:cxn>
                      <a:cxn ang="T61">
                        <a:pos x="T6" y="T7"/>
                      </a:cxn>
                      <a:cxn ang="T62">
                        <a:pos x="T8" y="T9"/>
                      </a:cxn>
                      <a:cxn ang="T63">
                        <a:pos x="T10" y="T11"/>
                      </a:cxn>
                      <a:cxn ang="T64">
                        <a:pos x="T12" y="T13"/>
                      </a:cxn>
                      <a:cxn ang="T65">
                        <a:pos x="T14" y="T15"/>
                      </a:cxn>
                      <a:cxn ang="T66">
                        <a:pos x="T16" y="T17"/>
                      </a:cxn>
                      <a:cxn ang="T67">
                        <a:pos x="T18" y="T19"/>
                      </a:cxn>
                      <a:cxn ang="T68">
                        <a:pos x="T20" y="T21"/>
                      </a:cxn>
                      <a:cxn ang="T69">
                        <a:pos x="T22" y="T23"/>
                      </a:cxn>
                      <a:cxn ang="T70">
                        <a:pos x="T24" y="T25"/>
                      </a:cxn>
                      <a:cxn ang="T71">
                        <a:pos x="T26" y="T27"/>
                      </a:cxn>
                      <a:cxn ang="T72">
                        <a:pos x="T28" y="T29"/>
                      </a:cxn>
                      <a:cxn ang="T73">
                        <a:pos x="T30" y="T31"/>
                      </a:cxn>
                      <a:cxn ang="T74">
                        <a:pos x="T32" y="T33"/>
                      </a:cxn>
                      <a:cxn ang="T75">
                        <a:pos x="T34" y="T35"/>
                      </a:cxn>
                      <a:cxn ang="T76">
                        <a:pos x="T36" y="T37"/>
                      </a:cxn>
                      <a:cxn ang="T77">
                        <a:pos x="T38" y="T39"/>
                      </a:cxn>
                      <a:cxn ang="T78">
                        <a:pos x="T40" y="T41"/>
                      </a:cxn>
                      <a:cxn ang="T79">
                        <a:pos x="T42" y="T43"/>
                      </a:cxn>
                      <a:cxn ang="T80">
                        <a:pos x="T44" y="T45"/>
                      </a:cxn>
                      <a:cxn ang="T81">
                        <a:pos x="T46" y="T47"/>
                      </a:cxn>
                      <a:cxn ang="T82">
                        <a:pos x="T48" y="T49"/>
                      </a:cxn>
                      <a:cxn ang="T83">
                        <a:pos x="T50" y="T51"/>
                      </a:cxn>
                      <a:cxn ang="T84">
                        <a:pos x="T52" y="T53"/>
                      </a:cxn>
                      <a:cxn ang="T85">
                        <a:pos x="T54" y="T55"/>
                      </a:cxn>
                      <a:cxn ang="T86">
                        <a:pos x="T56" y="T57"/>
                      </a:cxn>
                    </a:cxnLst>
                    <a:rect l="T87" t="T88" r="T89" b="T90"/>
                    <a:pathLst>
                      <a:path w="500" h="445">
                        <a:moveTo>
                          <a:pt x="10" y="249"/>
                        </a:moveTo>
                        <a:cubicBezTo>
                          <a:pt x="5" y="242"/>
                          <a:pt x="3" y="236"/>
                          <a:pt x="0" y="228"/>
                        </a:cubicBezTo>
                        <a:cubicBezTo>
                          <a:pt x="4" y="194"/>
                          <a:pt x="1" y="162"/>
                          <a:pt x="24" y="136"/>
                        </a:cubicBezTo>
                        <a:cubicBezTo>
                          <a:pt x="25" y="134"/>
                          <a:pt x="26" y="131"/>
                          <a:pt x="27" y="129"/>
                        </a:cubicBezTo>
                        <a:cubicBezTo>
                          <a:pt x="28" y="123"/>
                          <a:pt x="27" y="117"/>
                          <a:pt x="29" y="112"/>
                        </a:cubicBezTo>
                        <a:cubicBezTo>
                          <a:pt x="31" y="104"/>
                          <a:pt x="63" y="77"/>
                          <a:pt x="70" y="67"/>
                        </a:cubicBezTo>
                        <a:cubicBezTo>
                          <a:pt x="74" y="53"/>
                          <a:pt x="89" y="50"/>
                          <a:pt x="101" y="45"/>
                        </a:cubicBezTo>
                        <a:cubicBezTo>
                          <a:pt x="106" y="28"/>
                          <a:pt x="120" y="30"/>
                          <a:pt x="135" y="26"/>
                        </a:cubicBezTo>
                        <a:cubicBezTo>
                          <a:pt x="150" y="15"/>
                          <a:pt x="160" y="7"/>
                          <a:pt x="178" y="2"/>
                        </a:cubicBezTo>
                        <a:cubicBezTo>
                          <a:pt x="408" y="4"/>
                          <a:pt x="304" y="0"/>
                          <a:pt x="399" y="16"/>
                        </a:cubicBezTo>
                        <a:cubicBezTo>
                          <a:pt x="414" y="27"/>
                          <a:pt x="415" y="44"/>
                          <a:pt x="425" y="57"/>
                        </a:cubicBezTo>
                        <a:cubicBezTo>
                          <a:pt x="430" y="63"/>
                          <a:pt x="440" y="65"/>
                          <a:pt x="447" y="67"/>
                        </a:cubicBezTo>
                        <a:cubicBezTo>
                          <a:pt x="452" y="76"/>
                          <a:pt x="458" y="75"/>
                          <a:pt x="466" y="81"/>
                        </a:cubicBezTo>
                        <a:cubicBezTo>
                          <a:pt x="470" y="97"/>
                          <a:pt x="473" y="110"/>
                          <a:pt x="485" y="122"/>
                        </a:cubicBezTo>
                        <a:cubicBezTo>
                          <a:pt x="499" y="169"/>
                          <a:pt x="500" y="225"/>
                          <a:pt x="480" y="271"/>
                        </a:cubicBezTo>
                        <a:cubicBezTo>
                          <a:pt x="478" y="286"/>
                          <a:pt x="479" y="290"/>
                          <a:pt x="466" y="297"/>
                        </a:cubicBezTo>
                        <a:cubicBezTo>
                          <a:pt x="459" y="307"/>
                          <a:pt x="453" y="321"/>
                          <a:pt x="447" y="333"/>
                        </a:cubicBezTo>
                        <a:cubicBezTo>
                          <a:pt x="445" y="338"/>
                          <a:pt x="446" y="344"/>
                          <a:pt x="442" y="348"/>
                        </a:cubicBezTo>
                        <a:cubicBezTo>
                          <a:pt x="438" y="352"/>
                          <a:pt x="427" y="357"/>
                          <a:pt x="427" y="357"/>
                        </a:cubicBezTo>
                        <a:cubicBezTo>
                          <a:pt x="419" y="370"/>
                          <a:pt x="425" y="362"/>
                          <a:pt x="408" y="379"/>
                        </a:cubicBezTo>
                        <a:cubicBezTo>
                          <a:pt x="406" y="381"/>
                          <a:pt x="401" y="386"/>
                          <a:pt x="401" y="386"/>
                        </a:cubicBezTo>
                        <a:cubicBezTo>
                          <a:pt x="397" y="400"/>
                          <a:pt x="389" y="401"/>
                          <a:pt x="379" y="410"/>
                        </a:cubicBezTo>
                        <a:cubicBezTo>
                          <a:pt x="348" y="437"/>
                          <a:pt x="369" y="428"/>
                          <a:pt x="307" y="432"/>
                        </a:cubicBezTo>
                        <a:cubicBezTo>
                          <a:pt x="261" y="445"/>
                          <a:pt x="209" y="443"/>
                          <a:pt x="163" y="429"/>
                        </a:cubicBezTo>
                        <a:cubicBezTo>
                          <a:pt x="156" y="424"/>
                          <a:pt x="149" y="423"/>
                          <a:pt x="142" y="417"/>
                        </a:cubicBezTo>
                        <a:cubicBezTo>
                          <a:pt x="125" y="403"/>
                          <a:pt x="112" y="389"/>
                          <a:pt x="91" y="384"/>
                        </a:cubicBezTo>
                        <a:cubicBezTo>
                          <a:pt x="86" y="374"/>
                          <a:pt x="79" y="373"/>
                          <a:pt x="72" y="364"/>
                        </a:cubicBezTo>
                        <a:cubicBezTo>
                          <a:pt x="56" y="343"/>
                          <a:pt x="49" y="320"/>
                          <a:pt x="27" y="304"/>
                        </a:cubicBezTo>
                        <a:cubicBezTo>
                          <a:pt x="18" y="282"/>
                          <a:pt x="10" y="275"/>
                          <a:pt x="10" y="249"/>
                        </a:cubicBezTo>
                        <a:close/>
                      </a:path>
                    </a:pathLst>
                  </a:custGeom>
                  <a:solidFill>
                    <a:srgbClr val="BFBFBF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 dirty="0"/>
                  </a:p>
                </p:txBody>
              </p:sp>
            </p:grpSp>
            <p:grpSp>
              <p:nvGrpSpPr>
                <p:cNvPr id="38" name="Group 629"/>
                <p:cNvGrpSpPr/>
                <p:nvPr/>
              </p:nvGrpSpPr>
              <p:grpSpPr>
                <a:xfrm>
                  <a:off x="3943347" y="2997134"/>
                  <a:ext cx="987288" cy="903975"/>
                  <a:chOff x="3171214" y="2912992"/>
                  <a:chExt cx="987288" cy="903975"/>
                </a:xfrm>
              </p:grpSpPr>
              <p:grpSp>
                <p:nvGrpSpPr>
                  <p:cNvPr id="62" name="Group 193"/>
                  <p:cNvGrpSpPr>
                    <a:grpSpLocks/>
                  </p:cNvGrpSpPr>
                  <p:nvPr/>
                </p:nvGrpSpPr>
                <p:grpSpPr bwMode="auto">
                  <a:xfrm>
                    <a:off x="3171214" y="2912992"/>
                    <a:ext cx="987288" cy="903975"/>
                    <a:chOff x="311" y="500"/>
                    <a:chExt cx="474" cy="434"/>
                  </a:xfrm>
                  <a:effectLst>
                    <a:outerShdw blurRad="63500" sx="102000" sy="102000" algn="ctr" rotWithShape="0">
                      <a:prstClr val="black">
                        <a:alpha val="40000"/>
                      </a:prstClr>
                    </a:outerShdw>
                  </a:effectLst>
                </p:grpSpPr>
                <p:sp>
                  <p:nvSpPr>
                    <p:cNvPr id="64" name="Freeform 186"/>
                    <p:cNvSpPr>
                      <a:spLocks/>
                    </p:cNvSpPr>
                    <p:nvPr/>
                  </p:nvSpPr>
                  <p:spPr bwMode="auto">
                    <a:xfrm>
                      <a:off x="311" y="500"/>
                      <a:ext cx="474" cy="434"/>
                    </a:xfrm>
                    <a:custGeom>
                      <a:avLst/>
                      <a:gdLst>
                        <a:gd name="T0" fmla="*/ 94 w 1363"/>
                        <a:gd name="T1" fmla="*/ 401 h 1220"/>
                        <a:gd name="T2" fmla="*/ 74 w 1363"/>
                        <a:gd name="T3" fmla="*/ 384 h 1220"/>
                        <a:gd name="T4" fmla="*/ 61 w 1363"/>
                        <a:gd name="T5" fmla="*/ 371 h 1220"/>
                        <a:gd name="T6" fmla="*/ 50 w 1363"/>
                        <a:gd name="T7" fmla="*/ 355 h 1220"/>
                        <a:gd name="T8" fmla="*/ 45 w 1363"/>
                        <a:gd name="T9" fmla="*/ 345 h 1220"/>
                        <a:gd name="T10" fmla="*/ 35 w 1363"/>
                        <a:gd name="T11" fmla="*/ 334 h 1220"/>
                        <a:gd name="T12" fmla="*/ 30 w 1363"/>
                        <a:gd name="T13" fmla="*/ 323 h 1220"/>
                        <a:gd name="T14" fmla="*/ 19 w 1363"/>
                        <a:gd name="T15" fmla="*/ 302 h 1220"/>
                        <a:gd name="T16" fmla="*/ 14 w 1363"/>
                        <a:gd name="T17" fmla="*/ 277 h 1220"/>
                        <a:gd name="T18" fmla="*/ 8 w 1363"/>
                        <a:gd name="T19" fmla="*/ 256 h 1220"/>
                        <a:gd name="T20" fmla="*/ 16 w 1363"/>
                        <a:gd name="T21" fmla="*/ 166 h 1220"/>
                        <a:gd name="T22" fmla="*/ 21 w 1363"/>
                        <a:gd name="T23" fmla="*/ 157 h 1220"/>
                        <a:gd name="T24" fmla="*/ 31 w 1363"/>
                        <a:gd name="T25" fmla="*/ 123 h 1220"/>
                        <a:gd name="T26" fmla="*/ 38 w 1363"/>
                        <a:gd name="T27" fmla="*/ 110 h 1220"/>
                        <a:gd name="T28" fmla="*/ 41 w 1363"/>
                        <a:gd name="T29" fmla="*/ 95 h 1220"/>
                        <a:gd name="T30" fmla="*/ 53 w 1363"/>
                        <a:gd name="T31" fmla="*/ 82 h 1220"/>
                        <a:gd name="T32" fmla="*/ 64 w 1363"/>
                        <a:gd name="T33" fmla="*/ 72 h 1220"/>
                        <a:gd name="T34" fmla="*/ 67 w 1363"/>
                        <a:gd name="T35" fmla="*/ 70 h 1220"/>
                        <a:gd name="T36" fmla="*/ 69 w 1363"/>
                        <a:gd name="T37" fmla="*/ 66 h 1220"/>
                        <a:gd name="T38" fmla="*/ 78 w 1363"/>
                        <a:gd name="T39" fmla="*/ 60 h 1220"/>
                        <a:gd name="T40" fmla="*/ 89 w 1363"/>
                        <a:gd name="T41" fmla="*/ 51 h 1220"/>
                        <a:gd name="T42" fmla="*/ 98 w 1363"/>
                        <a:gd name="T43" fmla="*/ 44 h 1220"/>
                        <a:gd name="T44" fmla="*/ 118 w 1363"/>
                        <a:gd name="T45" fmla="*/ 30 h 1220"/>
                        <a:gd name="T46" fmla="*/ 140 w 1363"/>
                        <a:gd name="T47" fmla="*/ 18 h 1220"/>
                        <a:gd name="T48" fmla="*/ 214 w 1363"/>
                        <a:gd name="T49" fmla="*/ 5 h 1220"/>
                        <a:gd name="T50" fmla="*/ 317 w 1363"/>
                        <a:gd name="T51" fmla="*/ 7 h 1220"/>
                        <a:gd name="T52" fmla="*/ 366 w 1363"/>
                        <a:gd name="T53" fmla="*/ 11 h 1220"/>
                        <a:gd name="T54" fmla="*/ 378 w 1363"/>
                        <a:gd name="T55" fmla="*/ 15 h 1220"/>
                        <a:gd name="T56" fmla="*/ 389 w 1363"/>
                        <a:gd name="T57" fmla="*/ 21 h 1220"/>
                        <a:gd name="T58" fmla="*/ 398 w 1363"/>
                        <a:gd name="T59" fmla="*/ 24 h 1220"/>
                        <a:gd name="T60" fmla="*/ 411 w 1363"/>
                        <a:gd name="T61" fmla="*/ 32 h 1220"/>
                        <a:gd name="T62" fmla="*/ 417 w 1363"/>
                        <a:gd name="T63" fmla="*/ 41 h 1220"/>
                        <a:gd name="T64" fmla="*/ 440 w 1363"/>
                        <a:gd name="T65" fmla="*/ 49 h 1220"/>
                        <a:gd name="T66" fmla="*/ 446 w 1363"/>
                        <a:gd name="T67" fmla="*/ 65 h 1220"/>
                        <a:gd name="T68" fmla="*/ 458 w 1363"/>
                        <a:gd name="T69" fmla="*/ 73 h 1220"/>
                        <a:gd name="T70" fmla="*/ 466 w 1363"/>
                        <a:gd name="T71" fmla="*/ 128 h 1220"/>
                        <a:gd name="T72" fmla="*/ 469 w 1363"/>
                        <a:gd name="T73" fmla="*/ 162 h 1220"/>
                        <a:gd name="T74" fmla="*/ 473 w 1363"/>
                        <a:gd name="T75" fmla="*/ 185 h 1220"/>
                        <a:gd name="T76" fmla="*/ 468 w 1363"/>
                        <a:gd name="T77" fmla="*/ 210 h 1220"/>
                        <a:gd name="T78" fmla="*/ 467 w 1363"/>
                        <a:gd name="T79" fmla="*/ 252 h 1220"/>
                        <a:gd name="T80" fmla="*/ 457 w 1363"/>
                        <a:gd name="T81" fmla="*/ 297 h 1220"/>
                        <a:gd name="T82" fmla="*/ 444 w 1363"/>
                        <a:gd name="T83" fmla="*/ 314 h 1220"/>
                        <a:gd name="T84" fmla="*/ 436 w 1363"/>
                        <a:gd name="T85" fmla="*/ 339 h 1220"/>
                        <a:gd name="T86" fmla="*/ 431 w 1363"/>
                        <a:gd name="T87" fmla="*/ 349 h 1220"/>
                        <a:gd name="T88" fmla="*/ 403 w 1363"/>
                        <a:gd name="T89" fmla="*/ 385 h 1220"/>
                        <a:gd name="T90" fmla="*/ 391 w 1363"/>
                        <a:gd name="T91" fmla="*/ 397 h 1220"/>
                        <a:gd name="T92" fmla="*/ 369 w 1363"/>
                        <a:gd name="T93" fmla="*/ 411 h 1220"/>
                        <a:gd name="T94" fmla="*/ 328 w 1363"/>
                        <a:gd name="T95" fmla="*/ 424 h 1220"/>
                        <a:gd name="T96" fmla="*/ 320 w 1363"/>
                        <a:gd name="T97" fmla="*/ 425 h 1220"/>
                        <a:gd name="T98" fmla="*/ 314 w 1363"/>
                        <a:gd name="T99" fmla="*/ 429 h 1220"/>
                        <a:gd name="T100" fmla="*/ 281 w 1363"/>
                        <a:gd name="T101" fmla="*/ 430 h 1220"/>
                        <a:gd name="T102" fmla="*/ 263 w 1363"/>
                        <a:gd name="T103" fmla="*/ 434 h 1220"/>
                        <a:gd name="T104" fmla="*/ 164 w 1363"/>
                        <a:gd name="T105" fmla="*/ 433 h 1220"/>
                        <a:gd name="T106" fmla="*/ 111 w 1363"/>
                        <a:gd name="T107" fmla="*/ 412 h 1220"/>
                        <a:gd name="T108" fmla="*/ 94 w 1363"/>
                        <a:gd name="T109" fmla="*/ 403 h 1220"/>
                        <a:gd name="T110" fmla="*/ 94 w 1363"/>
                        <a:gd name="T111" fmla="*/ 401 h 1220"/>
                        <a:gd name="T112" fmla="*/ 0 60000 65536"/>
                        <a:gd name="T113" fmla="*/ 0 60000 65536"/>
                        <a:gd name="T114" fmla="*/ 0 60000 65536"/>
                        <a:gd name="T115" fmla="*/ 0 60000 65536"/>
                        <a:gd name="T116" fmla="*/ 0 60000 65536"/>
                        <a:gd name="T117" fmla="*/ 0 60000 65536"/>
                        <a:gd name="T118" fmla="*/ 0 60000 65536"/>
                        <a:gd name="T119" fmla="*/ 0 60000 65536"/>
                        <a:gd name="T120" fmla="*/ 0 60000 65536"/>
                        <a:gd name="T121" fmla="*/ 0 60000 65536"/>
                        <a:gd name="T122" fmla="*/ 0 60000 65536"/>
                        <a:gd name="T123" fmla="*/ 0 60000 65536"/>
                        <a:gd name="T124" fmla="*/ 0 60000 65536"/>
                        <a:gd name="T125" fmla="*/ 0 60000 65536"/>
                        <a:gd name="T126" fmla="*/ 0 60000 65536"/>
                        <a:gd name="T127" fmla="*/ 0 60000 65536"/>
                        <a:gd name="T128" fmla="*/ 0 60000 65536"/>
                        <a:gd name="T129" fmla="*/ 0 60000 65536"/>
                        <a:gd name="T130" fmla="*/ 0 60000 65536"/>
                        <a:gd name="T131" fmla="*/ 0 60000 65536"/>
                        <a:gd name="T132" fmla="*/ 0 60000 65536"/>
                        <a:gd name="T133" fmla="*/ 0 60000 65536"/>
                        <a:gd name="T134" fmla="*/ 0 60000 65536"/>
                        <a:gd name="T135" fmla="*/ 0 60000 65536"/>
                        <a:gd name="T136" fmla="*/ 0 60000 65536"/>
                        <a:gd name="T137" fmla="*/ 0 60000 65536"/>
                        <a:gd name="T138" fmla="*/ 0 60000 65536"/>
                        <a:gd name="T139" fmla="*/ 0 60000 65536"/>
                        <a:gd name="T140" fmla="*/ 0 60000 65536"/>
                        <a:gd name="T141" fmla="*/ 0 60000 65536"/>
                        <a:gd name="T142" fmla="*/ 0 60000 65536"/>
                        <a:gd name="T143" fmla="*/ 0 60000 65536"/>
                        <a:gd name="T144" fmla="*/ 0 60000 65536"/>
                        <a:gd name="T145" fmla="*/ 0 60000 65536"/>
                        <a:gd name="T146" fmla="*/ 0 60000 65536"/>
                        <a:gd name="T147" fmla="*/ 0 60000 65536"/>
                        <a:gd name="T148" fmla="*/ 0 60000 65536"/>
                        <a:gd name="T149" fmla="*/ 0 60000 65536"/>
                        <a:gd name="T150" fmla="*/ 0 60000 65536"/>
                        <a:gd name="T151" fmla="*/ 0 60000 65536"/>
                        <a:gd name="T152" fmla="*/ 0 60000 65536"/>
                        <a:gd name="T153" fmla="*/ 0 60000 65536"/>
                        <a:gd name="T154" fmla="*/ 0 60000 65536"/>
                        <a:gd name="T155" fmla="*/ 0 60000 65536"/>
                        <a:gd name="T156" fmla="*/ 0 60000 65536"/>
                        <a:gd name="T157" fmla="*/ 0 60000 65536"/>
                        <a:gd name="T158" fmla="*/ 0 60000 65536"/>
                        <a:gd name="T159" fmla="*/ 0 60000 65536"/>
                        <a:gd name="T160" fmla="*/ 0 60000 65536"/>
                        <a:gd name="T161" fmla="*/ 0 60000 65536"/>
                        <a:gd name="T162" fmla="*/ 0 60000 65536"/>
                        <a:gd name="T163" fmla="*/ 0 60000 65536"/>
                        <a:gd name="T164" fmla="*/ 0 60000 65536"/>
                        <a:gd name="T165" fmla="*/ 0 60000 65536"/>
                        <a:gd name="T166" fmla="*/ 0 60000 65536"/>
                        <a:gd name="T167" fmla="*/ 0 60000 65536"/>
                        <a:gd name="T168" fmla="*/ 0 w 1363"/>
                        <a:gd name="T169" fmla="*/ 0 h 1220"/>
                        <a:gd name="T170" fmla="*/ 1363 w 1363"/>
                        <a:gd name="T171" fmla="*/ 1220 h 1220"/>
                      </a:gdLst>
                      <a:ahLst/>
                      <a:cxnLst>
                        <a:cxn ang="T112">
                          <a:pos x="T0" y="T1"/>
                        </a:cxn>
                        <a:cxn ang="T113">
                          <a:pos x="T2" y="T3"/>
                        </a:cxn>
                        <a:cxn ang="T114">
                          <a:pos x="T4" y="T5"/>
                        </a:cxn>
                        <a:cxn ang="T115">
                          <a:pos x="T6" y="T7"/>
                        </a:cxn>
                        <a:cxn ang="T116">
                          <a:pos x="T8" y="T9"/>
                        </a:cxn>
                        <a:cxn ang="T117">
                          <a:pos x="T10" y="T11"/>
                        </a:cxn>
                        <a:cxn ang="T118">
                          <a:pos x="T12" y="T13"/>
                        </a:cxn>
                        <a:cxn ang="T119">
                          <a:pos x="T14" y="T15"/>
                        </a:cxn>
                        <a:cxn ang="T120">
                          <a:pos x="T16" y="T17"/>
                        </a:cxn>
                        <a:cxn ang="T121">
                          <a:pos x="T18" y="T19"/>
                        </a:cxn>
                        <a:cxn ang="T122">
                          <a:pos x="T20" y="T21"/>
                        </a:cxn>
                        <a:cxn ang="T123">
                          <a:pos x="T22" y="T23"/>
                        </a:cxn>
                        <a:cxn ang="T124">
                          <a:pos x="T24" y="T25"/>
                        </a:cxn>
                        <a:cxn ang="T125">
                          <a:pos x="T26" y="T27"/>
                        </a:cxn>
                        <a:cxn ang="T126">
                          <a:pos x="T28" y="T29"/>
                        </a:cxn>
                        <a:cxn ang="T127">
                          <a:pos x="T30" y="T31"/>
                        </a:cxn>
                        <a:cxn ang="T128">
                          <a:pos x="T32" y="T33"/>
                        </a:cxn>
                        <a:cxn ang="T129">
                          <a:pos x="T34" y="T35"/>
                        </a:cxn>
                        <a:cxn ang="T130">
                          <a:pos x="T36" y="T37"/>
                        </a:cxn>
                        <a:cxn ang="T131">
                          <a:pos x="T38" y="T39"/>
                        </a:cxn>
                        <a:cxn ang="T132">
                          <a:pos x="T40" y="T41"/>
                        </a:cxn>
                        <a:cxn ang="T133">
                          <a:pos x="T42" y="T43"/>
                        </a:cxn>
                        <a:cxn ang="T134">
                          <a:pos x="T44" y="T45"/>
                        </a:cxn>
                        <a:cxn ang="T135">
                          <a:pos x="T46" y="T47"/>
                        </a:cxn>
                        <a:cxn ang="T136">
                          <a:pos x="T48" y="T49"/>
                        </a:cxn>
                        <a:cxn ang="T137">
                          <a:pos x="T50" y="T51"/>
                        </a:cxn>
                        <a:cxn ang="T138">
                          <a:pos x="T52" y="T53"/>
                        </a:cxn>
                        <a:cxn ang="T139">
                          <a:pos x="T54" y="T55"/>
                        </a:cxn>
                        <a:cxn ang="T140">
                          <a:pos x="T56" y="T57"/>
                        </a:cxn>
                        <a:cxn ang="T141">
                          <a:pos x="T58" y="T59"/>
                        </a:cxn>
                        <a:cxn ang="T142">
                          <a:pos x="T60" y="T61"/>
                        </a:cxn>
                        <a:cxn ang="T143">
                          <a:pos x="T62" y="T63"/>
                        </a:cxn>
                        <a:cxn ang="T144">
                          <a:pos x="T64" y="T65"/>
                        </a:cxn>
                        <a:cxn ang="T145">
                          <a:pos x="T66" y="T67"/>
                        </a:cxn>
                        <a:cxn ang="T146">
                          <a:pos x="T68" y="T69"/>
                        </a:cxn>
                        <a:cxn ang="T147">
                          <a:pos x="T70" y="T71"/>
                        </a:cxn>
                        <a:cxn ang="T148">
                          <a:pos x="T72" y="T73"/>
                        </a:cxn>
                        <a:cxn ang="T149">
                          <a:pos x="T74" y="T75"/>
                        </a:cxn>
                        <a:cxn ang="T150">
                          <a:pos x="T76" y="T77"/>
                        </a:cxn>
                        <a:cxn ang="T151">
                          <a:pos x="T78" y="T79"/>
                        </a:cxn>
                        <a:cxn ang="T152">
                          <a:pos x="T80" y="T81"/>
                        </a:cxn>
                        <a:cxn ang="T153">
                          <a:pos x="T82" y="T83"/>
                        </a:cxn>
                        <a:cxn ang="T154">
                          <a:pos x="T84" y="T85"/>
                        </a:cxn>
                        <a:cxn ang="T155">
                          <a:pos x="T86" y="T87"/>
                        </a:cxn>
                        <a:cxn ang="T156">
                          <a:pos x="T88" y="T89"/>
                        </a:cxn>
                        <a:cxn ang="T157">
                          <a:pos x="T90" y="T91"/>
                        </a:cxn>
                        <a:cxn ang="T158">
                          <a:pos x="T92" y="T93"/>
                        </a:cxn>
                        <a:cxn ang="T159">
                          <a:pos x="T94" y="T95"/>
                        </a:cxn>
                        <a:cxn ang="T160">
                          <a:pos x="T96" y="T97"/>
                        </a:cxn>
                        <a:cxn ang="T161">
                          <a:pos x="T98" y="T99"/>
                        </a:cxn>
                        <a:cxn ang="T162">
                          <a:pos x="T100" y="T101"/>
                        </a:cxn>
                        <a:cxn ang="T163">
                          <a:pos x="T102" y="T103"/>
                        </a:cxn>
                        <a:cxn ang="T164">
                          <a:pos x="T104" y="T105"/>
                        </a:cxn>
                        <a:cxn ang="T165">
                          <a:pos x="T106" y="T107"/>
                        </a:cxn>
                        <a:cxn ang="T166">
                          <a:pos x="T108" y="T109"/>
                        </a:cxn>
                        <a:cxn ang="T167">
                          <a:pos x="T110" y="T111"/>
                        </a:cxn>
                      </a:cxnLst>
                      <a:rect l="T168" t="T169" r="T170" b="T171"/>
                      <a:pathLst>
                        <a:path w="1363" h="1220">
                          <a:moveTo>
                            <a:pt x="269" y="1127"/>
                          </a:moveTo>
                          <a:cubicBezTo>
                            <a:pt x="252" y="1110"/>
                            <a:pt x="231" y="1096"/>
                            <a:pt x="214" y="1079"/>
                          </a:cubicBezTo>
                          <a:cubicBezTo>
                            <a:pt x="201" y="1066"/>
                            <a:pt x="192" y="1055"/>
                            <a:pt x="176" y="1044"/>
                          </a:cubicBezTo>
                          <a:cubicBezTo>
                            <a:pt x="166" y="1030"/>
                            <a:pt x="158" y="1008"/>
                            <a:pt x="144" y="999"/>
                          </a:cubicBezTo>
                          <a:cubicBezTo>
                            <a:pt x="140" y="986"/>
                            <a:pt x="137" y="980"/>
                            <a:pt x="128" y="970"/>
                          </a:cubicBezTo>
                          <a:cubicBezTo>
                            <a:pt x="124" y="955"/>
                            <a:pt x="112" y="950"/>
                            <a:pt x="102" y="938"/>
                          </a:cubicBezTo>
                          <a:cubicBezTo>
                            <a:pt x="95" y="929"/>
                            <a:pt x="93" y="918"/>
                            <a:pt x="86" y="909"/>
                          </a:cubicBezTo>
                          <a:cubicBezTo>
                            <a:pt x="79" y="887"/>
                            <a:pt x="61" y="871"/>
                            <a:pt x="54" y="848"/>
                          </a:cubicBezTo>
                          <a:cubicBezTo>
                            <a:pt x="53" y="825"/>
                            <a:pt x="60" y="795"/>
                            <a:pt x="41" y="778"/>
                          </a:cubicBezTo>
                          <a:cubicBezTo>
                            <a:pt x="35" y="759"/>
                            <a:pt x="28" y="739"/>
                            <a:pt x="22" y="720"/>
                          </a:cubicBezTo>
                          <a:cubicBezTo>
                            <a:pt x="23" y="680"/>
                            <a:pt x="0" y="525"/>
                            <a:pt x="45" y="468"/>
                          </a:cubicBezTo>
                          <a:cubicBezTo>
                            <a:pt x="48" y="454"/>
                            <a:pt x="51" y="451"/>
                            <a:pt x="61" y="442"/>
                          </a:cubicBezTo>
                          <a:cubicBezTo>
                            <a:pt x="66" y="418"/>
                            <a:pt x="59" y="356"/>
                            <a:pt x="89" y="346"/>
                          </a:cubicBezTo>
                          <a:cubicBezTo>
                            <a:pt x="98" y="333"/>
                            <a:pt x="98" y="318"/>
                            <a:pt x="109" y="308"/>
                          </a:cubicBezTo>
                          <a:cubicBezTo>
                            <a:pt x="113" y="294"/>
                            <a:pt x="113" y="279"/>
                            <a:pt x="118" y="266"/>
                          </a:cubicBezTo>
                          <a:cubicBezTo>
                            <a:pt x="121" y="259"/>
                            <a:pt x="146" y="236"/>
                            <a:pt x="153" y="231"/>
                          </a:cubicBezTo>
                          <a:cubicBezTo>
                            <a:pt x="159" y="215"/>
                            <a:pt x="173" y="212"/>
                            <a:pt x="185" y="202"/>
                          </a:cubicBezTo>
                          <a:cubicBezTo>
                            <a:pt x="187" y="200"/>
                            <a:pt x="190" y="198"/>
                            <a:pt x="192" y="196"/>
                          </a:cubicBezTo>
                          <a:cubicBezTo>
                            <a:pt x="194" y="193"/>
                            <a:pt x="195" y="189"/>
                            <a:pt x="198" y="186"/>
                          </a:cubicBezTo>
                          <a:cubicBezTo>
                            <a:pt x="206" y="178"/>
                            <a:pt x="217" y="179"/>
                            <a:pt x="224" y="170"/>
                          </a:cubicBezTo>
                          <a:cubicBezTo>
                            <a:pt x="234" y="157"/>
                            <a:pt x="240" y="150"/>
                            <a:pt x="256" y="144"/>
                          </a:cubicBezTo>
                          <a:cubicBezTo>
                            <a:pt x="263" y="133"/>
                            <a:pt x="269" y="129"/>
                            <a:pt x="281" y="125"/>
                          </a:cubicBezTo>
                          <a:cubicBezTo>
                            <a:pt x="299" y="109"/>
                            <a:pt x="315" y="91"/>
                            <a:pt x="339" y="84"/>
                          </a:cubicBezTo>
                          <a:cubicBezTo>
                            <a:pt x="357" y="63"/>
                            <a:pt x="376" y="57"/>
                            <a:pt x="403" y="52"/>
                          </a:cubicBezTo>
                          <a:cubicBezTo>
                            <a:pt x="448" y="0"/>
                            <a:pt x="559" y="15"/>
                            <a:pt x="614" y="13"/>
                          </a:cubicBezTo>
                          <a:cubicBezTo>
                            <a:pt x="713" y="2"/>
                            <a:pt x="813" y="15"/>
                            <a:pt x="912" y="20"/>
                          </a:cubicBezTo>
                          <a:cubicBezTo>
                            <a:pt x="955" y="34"/>
                            <a:pt x="1013" y="31"/>
                            <a:pt x="1053" y="32"/>
                          </a:cubicBezTo>
                          <a:cubicBezTo>
                            <a:pt x="1064" y="37"/>
                            <a:pt x="1076" y="38"/>
                            <a:pt x="1088" y="42"/>
                          </a:cubicBezTo>
                          <a:cubicBezTo>
                            <a:pt x="1098" y="49"/>
                            <a:pt x="1108" y="54"/>
                            <a:pt x="1120" y="58"/>
                          </a:cubicBezTo>
                          <a:cubicBezTo>
                            <a:pt x="1144" y="74"/>
                            <a:pt x="1110" y="53"/>
                            <a:pt x="1145" y="68"/>
                          </a:cubicBezTo>
                          <a:cubicBezTo>
                            <a:pt x="1158" y="74"/>
                            <a:pt x="1167" y="86"/>
                            <a:pt x="1181" y="90"/>
                          </a:cubicBezTo>
                          <a:cubicBezTo>
                            <a:pt x="1193" y="98"/>
                            <a:pt x="1190" y="106"/>
                            <a:pt x="1200" y="116"/>
                          </a:cubicBezTo>
                          <a:cubicBezTo>
                            <a:pt x="1214" y="130"/>
                            <a:pt x="1246" y="133"/>
                            <a:pt x="1264" y="138"/>
                          </a:cubicBezTo>
                          <a:cubicBezTo>
                            <a:pt x="1274" y="155"/>
                            <a:pt x="1262" y="177"/>
                            <a:pt x="1283" y="183"/>
                          </a:cubicBezTo>
                          <a:cubicBezTo>
                            <a:pt x="1291" y="195"/>
                            <a:pt x="1304" y="200"/>
                            <a:pt x="1318" y="205"/>
                          </a:cubicBezTo>
                          <a:cubicBezTo>
                            <a:pt x="1319" y="236"/>
                            <a:pt x="1313" y="331"/>
                            <a:pt x="1341" y="359"/>
                          </a:cubicBezTo>
                          <a:cubicBezTo>
                            <a:pt x="1351" y="390"/>
                            <a:pt x="1341" y="424"/>
                            <a:pt x="1350" y="455"/>
                          </a:cubicBezTo>
                          <a:cubicBezTo>
                            <a:pt x="1353" y="476"/>
                            <a:pt x="1356" y="498"/>
                            <a:pt x="1360" y="519"/>
                          </a:cubicBezTo>
                          <a:cubicBezTo>
                            <a:pt x="1358" y="555"/>
                            <a:pt x="1363" y="565"/>
                            <a:pt x="1347" y="589"/>
                          </a:cubicBezTo>
                          <a:cubicBezTo>
                            <a:pt x="1344" y="635"/>
                            <a:pt x="1342" y="661"/>
                            <a:pt x="1344" y="708"/>
                          </a:cubicBezTo>
                          <a:cubicBezTo>
                            <a:pt x="1342" y="761"/>
                            <a:pt x="1358" y="806"/>
                            <a:pt x="1315" y="836"/>
                          </a:cubicBezTo>
                          <a:cubicBezTo>
                            <a:pt x="1304" y="853"/>
                            <a:pt x="1290" y="869"/>
                            <a:pt x="1277" y="884"/>
                          </a:cubicBezTo>
                          <a:cubicBezTo>
                            <a:pt x="1273" y="908"/>
                            <a:pt x="1268" y="934"/>
                            <a:pt x="1254" y="954"/>
                          </a:cubicBezTo>
                          <a:cubicBezTo>
                            <a:pt x="1251" y="965"/>
                            <a:pt x="1246" y="972"/>
                            <a:pt x="1238" y="980"/>
                          </a:cubicBezTo>
                          <a:cubicBezTo>
                            <a:pt x="1225" y="1020"/>
                            <a:pt x="1189" y="1055"/>
                            <a:pt x="1158" y="1082"/>
                          </a:cubicBezTo>
                          <a:cubicBezTo>
                            <a:pt x="1150" y="1107"/>
                            <a:pt x="1147" y="1106"/>
                            <a:pt x="1123" y="1117"/>
                          </a:cubicBezTo>
                          <a:cubicBezTo>
                            <a:pt x="1108" y="1134"/>
                            <a:pt x="1083" y="1148"/>
                            <a:pt x="1062" y="1156"/>
                          </a:cubicBezTo>
                          <a:cubicBezTo>
                            <a:pt x="1036" y="1196"/>
                            <a:pt x="987" y="1189"/>
                            <a:pt x="944" y="1191"/>
                          </a:cubicBezTo>
                          <a:cubicBezTo>
                            <a:pt x="936" y="1192"/>
                            <a:pt x="928" y="1191"/>
                            <a:pt x="921" y="1194"/>
                          </a:cubicBezTo>
                          <a:cubicBezTo>
                            <a:pt x="914" y="1197"/>
                            <a:pt x="910" y="1207"/>
                            <a:pt x="902" y="1207"/>
                          </a:cubicBezTo>
                          <a:cubicBezTo>
                            <a:pt x="871" y="1208"/>
                            <a:pt x="840" y="1209"/>
                            <a:pt x="809" y="1210"/>
                          </a:cubicBezTo>
                          <a:cubicBezTo>
                            <a:pt x="790" y="1215"/>
                            <a:pt x="776" y="1217"/>
                            <a:pt x="755" y="1220"/>
                          </a:cubicBezTo>
                          <a:cubicBezTo>
                            <a:pt x="661" y="1219"/>
                            <a:pt x="567" y="1219"/>
                            <a:pt x="473" y="1216"/>
                          </a:cubicBezTo>
                          <a:cubicBezTo>
                            <a:pt x="417" y="1214"/>
                            <a:pt x="369" y="1175"/>
                            <a:pt x="320" y="1159"/>
                          </a:cubicBezTo>
                          <a:cubicBezTo>
                            <a:pt x="307" y="1146"/>
                            <a:pt x="277" y="1141"/>
                            <a:pt x="269" y="1133"/>
                          </a:cubicBezTo>
                          <a:cubicBezTo>
                            <a:pt x="268" y="1132"/>
                            <a:pt x="269" y="1129"/>
                            <a:pt x="269" y="1127"/>
                          </a:cubicBezTo>
                          <a:close/>
                        </a:path>
                      </a:pathLst>
                    </a:custGeom>
                    <a:solidFill>
                      <a:srgbClr val="FFC1C1"/>
                    </a:solidFill>
                    <a:ln w="19050">
                      <a:solidFill>
                        <a:srgbClr val="FF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 dirty="0"/>
                    </a:p>
                  </p:txBody>
                </p:sp>
                <p:sp>
                  <p:nvSpPr>
                    <p:cNvPr id="65" name="Freeform 187"/>
                    <p:cNvSpPr>
                      <a:spLocks/>
                    </p:cNvSpPr>
                    <p:nvPr/>
                  </p:nvSpPr>
                  <p:spPr bwMode="auto">
                    <a:xfrm>
                      <a:off x="363" y="603"/>
                      <a:ext cx="382" cy="310"/>
                    </a:xfrm>
                    <a:custGeom>
                      <a:avLst/>
                      <a:gdLst>
                        <a:gd name="T0" fmla="*/ 8 w 500"/>
                        <a:gd name="T1" fmla="*/ 173 h 445"/>
                        <a:gd name="T2" fmla="*/ 0 w 500"/>
                        <a:gd name="T3" fmla="*/ 159 h 445"/>
                        <a:gd name="T4" fmla="*/ 18 w 500"/>
                        <a:gd name="T5" fmla="*/ 95 h 445"/>
                        <a:gd name="T6" fmla="*/ 21 w 500"/>
                        <a:gd name="T7" fmla="*/ 90 h 445"/>
                        <a:gd name="T8" fmla="*/ 22 w 500"/>
                        <a:gd name="T9" fmla="*/ 78 h 445"/>
                        <a:gd name="T10" fmla="*/ 53 w 500"/>
                        <a:gd name="T11" fmla="*/ 47 h 445"/>
                        <a:gd name="T12" fmla="*/ 77 w 500"/>
                        <a:gd name="T13" fmla="*/ 31 h 445"/>
                        <a:gd name="T14" fmla="*/ 103 w 500"/>
                        <a:gd name="T15" fmla="*/ 18 h 445"/>
                        <a:gd name="T16" fmla="*/ 136 w 500"/>
                        <a:gd name="T17" fmla="*/ 1 h 445"/>
                        <a:gd name="T18" fmla="*/ 305 w 500"/>
                        <a:gd name="T19" fmla="*/ 11 h 445"/>
                        <a:gd name="T20" fmla="*/ 325 w 500"/>
                        <a:gd name="T21" fmla="*/ 40 h 445"/>
                        <a:gd name="T22" fmla="*/ 342 w 500"/>
                        <a:gd name="T23" fmla="*/ 47 h 445"/>
                        <a:gd name="T24" fmla="*/ 356 w 500"/>
                        <a:gd name="T25" fmla="*/ 56 h 445"/>
                        <a:gd name="T26" fmla="*/ 371 w 500"/>
                        <a:gd name="T27" fmla="*/ 85 h 445"/>
                        <a:gd name="T28" fmla="*/ 367 w 500"/>
                        <a:gd name="T29" fmla="*/ 189 h 445"/>
                        <a:gd name="T30" fmla="*/ 356 w 500"/>
                        <a:gd name="T31" fmla="*/ 207 h 445"/>
                        <a:gd name="T32" fmla="*/ 342 w 500"/>
                        <a:gd name="T33" fmla="*/ 232 h 445"/>
                        <a:gd name="T34" fmla="*/ 338 w 500"/>
                        <a:gd name="T35" fmla="*/ 242 h 445"/>
                        <a:gd name="T36" fmla="*/ 326 w 500"/>
                        <a:gd name="T37" fmla="*/ 249 h 445"/>
                        <a:gd name="T38" fmla="*/ 312 w 500"/>
                        <a:gd name="T39" fmla="*/ 264 h 445"/>
                        <a:gd name="T40" fmla="*/ 306 w 500"/>
                        <a:gd name="T41" fmla="*/ 269 h 445"/>
                        <a:gd name="T42" fmla="*/ 290 w 500"/>
                        <a:gd name="T43" fmla="*/ 286 h 445"/>
                        <a:gd name="T44" fmla="*/ 235 w 500"/>
                        <a:gd name="T45" fmla="*/ 301 h 445"/>
                        <a:gd name="T46" fmla="*/ 125 w 500"/>
                        <a:gd name="T47" fmla="*/ 299 h 445"/>
                        <a:gd name="T48" fmla="*/ 108 w 500"/>
                        <a:gd name="T49" fmla="*/ 290 h 445"/>
                        <a:gd name="T50" fmla="*/ 70 w 500"/>
                        <a:gd name="T51" fmla="*/ 268 h 445"/>
                        <a:gd name="T52" fmla="*/ 55 w 500"/>
                        <a:gd name="T53" fmla="*/ 254 h 445"/>
                        <a:gd name="T54" fmla="*/ 21 w 500"/>
                        <a:gd name="T55" fmla="*/ 212 h 445"/>
                        <a:gd name="T56" fmla="*/ 8 w 500"/>
                        <a:gd name="T57" fmla="*/ 173 h 445"/>
                        <a:gd name="T58" fmla="*/ 0 60000 65536"/>
                        <a:gd name="T59" fmla="*/ 0 60000 65536"/>
                        <a:gd name="T60" fmla="*/ 0 60000 65536"/>
                        <a:gd name="T61" fmla="*/ 0 60000 65536"/>
                        <a:gd name="T62" fmla="*/ 0 60000 65536"/>
                        <a:gd name="T63" fmla="*/ 0 60000 65536"/>
                        <a:gd name="T64" fmla="*/ 0 60000 65536"/>
                        <a:gd name="T65" fmla="*/ 0 60000 65536"/>
                        <a:gd name="T66" fmla="*/ 0 60000 65536"/>
                        <a:gd name="T67" fmla="*/ 0 60000 65536"/>
                        <a:gd name="T68" fmla="*/ 0 60000 65536"/>
                        <a:gd name="T69" fmla="*/ 0 60000 65536"/>
                        <a:gd name="T70" fmla="*/ 0 60000 65536"/>
                        <a:gd name="T71" fmla="*/ 0 60000 65536"/>
                        <a:gd name="T72" fmla="*/ 0 60000 65536"/>
                        <a:gd name="T73" fmla="*/ 0 60000 65536"/>
                        <a:gd name="T74" fmla="*/ 0 60000 65536"/>
                        <a:gd name="T75" fmla="*/ 0 60000 65536"/>
                        <a:gd name="T76" fmla="*/ 0 60000 65536"/>
                        <a:gd name="T77" fmla="*/ 0 60000 65536"/>
                        <a:gd name="T78" fmla="*/ 0 60000 65536"/>
                        <a:gd name="T79" fmla="*/ 0 60000 65536"/>
                        <a:gd name="T80" fmla="*/ 0 60000 65536"/>
                        <a:gd name="T81" fmla="*/ 0 60000 65536"/>
                        <a:gd name="T82" fmla="*/ 0 60000 65536"/>
                        <a:gd name="T83" fmla="*/ 0 60000 65536"/>
                        <a:gd name="T84" fmla="*/ 0 60000 65536"/>
                        <a:gd name="T85" fmla="*/ 0 60000 65536"/>
                        <a:gd name="T86" fmla="*/ 0 60000 65536"/>
                        <a:gd name="T87" fmla="*/ 0 w 500"/>
                        <a:gd name="T88" fmla="*/ 0 h 445"/>
                        <a:gd name="T89" fmla="*/ 500 w 500"/>
                        <a:gd name="T90" fmla="*/ 445 h 445"/>
                      </a:gdLst>
                      <a:ahLst/>
                      <a:cxnLst>
                        <a:cxn ang="T58">
                          <a:pos x="T0" y="T1"/>
                        </a:cxn>
                        <a:cxn ang="T59">
                          <a:pos x="T2" y="T3"/>
                        </a:cxn>
                        <a:cxn ang="T60">
                          <a:pos x="T4" y="T5"/>
                        </a:cxn>
                        <a:cxn ang="T61">
                          <a:pos x="T6" y="T7"/>
                        </a:cxn>
                        <a:cxn ang="T62">
                          <a:pos x="T8" y="T9"/>
                        </a:cxn>
                        <a:cxn ang="T63">
                          <a:pos x="T10" y="T11"/>
                        </a:cxn>
                        <a:cxn ang="T64">
                          <a:pos x="T12" y="T13"/>
                        </a:cxn>
                        <a:cxn ang="T65">
                          <a:pos x="T14" y="T15"/>
                        </a:cxn>
                        <a:cxn ang="T66">
                          <a:pos x="T16" y="T17"/>
                        </a:cxn>
                        <a:cxn ang="T67">
                          <a:pos x="T18" y="T19"/>
                        </a:cxn>
                        <a:cxn ang="T68">
                          <a:pos x="T20" y="T21"/>
                        </a:cxn>
                        <a:cxn ang="T69">
                          <a:pos x="T22" y="T23"/>
                        </a:cxn>
                        <a:cxn ang="T70">
                          <a:pos x="T24" y="T25"/>
                        </a:cxn>
                        <a:cxn ang="T71">
                          <a:pos x="T26" y="T27"/>
                        </a:cxn>
                        <a:cxn ang="T72">
                          <a:pos x="T28" y="T29"/>
                        </a:cxn>
                        <a:cxn ang="T73">
                          <a:pos x="T30" y="T31"/>
                        </a:cxn>
                        <a:cxn ang="T74">
                          <a:pos x="T32" y="T33"/>
                        </a:cxn>
                        <a:cxn ang="T75">
                          <a:pos x="T34" y="T35"/>
                        </a:cxn>
                        <a:cxn ang="T76">
                          <a:pos x="T36" y="T37"/>
                        </a:cxn>
                        <a:cxn ang="T77">
                          <a:pos x="T38" y="T39"/>
                        </a:cxn>
                        <a:cxn ang="T78">
                          <a:pos x="T40" y="T41"/>
                        </a:cxn>
                        <a:cxn ang="T79">
                          <a:pos x="T42" y="T43"/>
                        </a:cxn>
                        <a:cxn ang="T80">
                          <a:pos x="T44" y="T45"/>
                        </a:cxn>
                        <a:cxn ang="T81">
                          <a:pos x="T46" y="T47"/>
                        </a:cxn>
                        <a:cxn ang="T82">
                          <a:pos x="T48" y="T49"/>
                        </a:cxn>
                        <a:cxn ang="T83">
                          <a:pos x="T50" y="T51"/>
                        </a:cxn>
                        <a:cxn ang="T84">
                          <a:pos x="T52" y="T53"/>
                        </a:cxn>
                        <a:cxn ang="T85">
                          <a:pos x="T54" y="T55"/>
                        </a:cxn>
                        <a:cxn ang="T86">
                          <a:pos x="T56" y="T57"/>
                        </a:cxn>
                      </a:cxnLst>
                      <a:rect l="T87" t="T88" r="T89" b="T90"/>
                      <a:pathLst>
                        <a:path w="500" h="445">
                          <a:moveTo>
                            <a:pt x="10" y="249"/>
                          </a:moveTo>
                          <a:cubicBezTo>
                            <a:pt x="5" y="242"/>
                            <a:pt x="3" y="236"/>
                            <a:pt x="0" y="228"/>
                          </a:cubicBezTo>
                          <a:cubicBezTo>
                            <a:pt x="4" y="194"/>
                            <a:pt x="1" y="162"/>
                            <a:pt x="24" y="136"/>
                          </a:cubicBezTo>
                          <a:cubicBezTo>
                            <a:pt x="25" y="134"/>
                            <a:pt x="26" y="131"/>
                            <a:pt x="27" y="129"/>
                          </a:cubicBezTo>
                          <a:cubicBezTo>
                            <a:pt x="28" y="123"/>
                            <a:pt x="27" y="117"/>
                            <a:pt x="29" y="112"/>
                          </a:cubicBezTo>
                          <a:cubicBezTo>
                            <a:pt x="31" y="104"/>
                            <a:pt x="63" y="77"/>
                            <a:pt x="70" y="67"/>
                          </a:cubicBezTo>
                          <a:cubicBezTo>
                            <a:pt x="74" y="53"/>
                            <a:pt x="89" y="50"/>
                            <a:pt x="101" y="45"/>
                          </a:cubicBezTo>
                          <a:cubicBezTo>
                            <a:pt x="106" y="28"/>
                            <a:pt x="120" y="30"/>
                            <a:pt x="135" y="26"/>
                          </a:cubicBezTo>
                          <a:cubicBezTo>
                            <a:pt x="150" y="15"/>
                            <a:pt x="160" y="7"/>
                            <a:pt x="178" y="2"/>
                          </a:cubicBezTo>
                          <a:cubicBezTo>
                            <a:pt x="408" y="4"/>
                            <a:pt x="304" y="0"/>
                            <a:pt x="399" y="16"/>
                          </a:cubicBezTo>
                          <a:cubicBezTo>
                            <a:pt x="414" y="27"/>
                            <a:pt x="415" y="44"/>
                            <a:pt x="425" y="57"/>
                          </a:cubicBezTo>
                          <a:cubicBezTo>
                            <a:pt x="430" y="63"/>
                            <a:pt x="440" y="65"/>
                            <a:pt x="447" y="67"/>
                          </a:cubicBezTo>
                          <a:cubicBezTo>
                            <a:pt x="452" y="76"/>
                            <a:pt x="458" y="75"/>
                            <a:pt x="466" y="81"/>
                          </a:cubicBezTo>
                          <a:cubicBezTo>
                            <a:pt x="470" y="97"/>
                            <a:pt x="473" y="110"/>
                            <a:pt x="485" y="122"/>
                          </a:cubicBezTo>
                          <a:cubicBezTo>
                            <a:pt x="499" y="169"/>
                            <a:pt x="500" y="225"/>
                            <a:pt x="480" y="271"/>
                          </a:cubicBezTo>
                          <a:cubicBezTo>
                            <a:pt x="478" y="286"/>
                            <a:pt x="479" y="290"/>
                            <a:pt x="466" y="297"/>
                          </a:cubicBezTo>
                          <a:cubicBezTo>
                            <a:pt x="459" y="307"/>
                            <a:pt x="453" y="321"/>
                            <a:pt x="447" y="333"/>
                          </a:cubicBezTo>
                          <a:cubicBezTo>
                            <a:pt x="445" y="338"/>
                            <a:pt x="446" y="344"/>
                            <a:pt x="442" y="348"/>
                          </a:cubicBezTo>
                          <a:cubicBezTo>
                            <a:pt x="438" y="352"/>
                            <a:pt x="427" y="357"/>
                            <a:pt x="427" y="357"/>
                          </a:cubicBezTo>
                          <a:cubicBezTo>
                            <a:pt x="419" y="370"/>
                            <a:pt x="425" y="362"/>
                            <a:pt x="408" y="379"/>
                          </a:cubicBezTo>
                          <a:cubicBezTo>
                            <a:pt x="406" y="381"/>
                            <a:pt x="401" y="386"/>
                            <a:pt x="401" y="386"/>
                          </a:cubicBezTo>
                          <a:cubicBezTo>
                            <a:pt x="397" y="400"/>
                            <a:pt x="389" y="401"/>
                            <a:pt x="379" y="410"/>
                          </a:cubicBezTo>
                          <a:cubicBezTo>
                            <a:pt x="348" y="437"/>
                            <a:pt x="369" y="428"/>
                            <a:pt x="307" y="432"/>
                          </a:cubicBezTo>
                          <a:cubicBezTo>
                            <a:pt x="261" y="445"/>
                            <a:pt x="209" y="443"/>
                            <a:pt x="163" y="429"/>
                          </a:cubicBezTo>
                          <a:cubicBezTo>
                            <a:pt x="156" y="424"/>
                            <a:pt x="149" y="423"/>
                            <a:pt x="142" y="417"/>
                          </a:cubicBezTo>
                          <a:cubicBezTo>
                            <a:pt x="125" y="403"/>
                            <a:pt x="112" y="389"/>
                            <a:pt x="91" y="384"/>
                          </a:cubicBezTo>
                          <a:cubicBezTo>
                            <a:pt x="86" y="374"/>
                            <a:pt x="79" y="373"/>
                            <a:pt x="72" y="364"/>
                          </a:cubicBezTo>
                          <a:cubicBezTo>
                            <a:pt x="56" y="343"/>
                            <a:pt x="49" y="320"/>
                            <a:pt x="27" y="304"/>
                          </a:cubicBezTo>
                          <a:cubicBezTo>
                            <a:pt x="18" y="282"/>
                            <a:pt x="10" y="275"/>
                            <a:pt x="10" y="249"/>
                          </a:cubicBezTo>
                          <a:close/>
                        </a:path>
                      </a:pathLst>
                    </a:custGeom>
                    <a:solidFill>
                      <a:srgbClr val="BFBFBF"/>
                    </a:solidFill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 dirty="0"/>
                    </a:p>
                  </p:txBody>
                </p:sp>
              </p:grpSp>
              <p:sp>
                <p:nvSpPr>
                  <p:cNvPr id="63" name="5-Point Star 62"/>
                  <p:cNvSpPr/>
                  <p:nvPr/>
                </p:nvSpPr>
                <p:spPr>
                  <a:xfrm>
                    <a:off x="3436301" y="3364979"/>
                    <a:ext cx="201217" cy="201217"/>
                  </a:xfrm>
                  <a:prstGeom prst="star5">
                    <a:avLst/>
                  </a:prstGeom>
                  <a:solidFill>
                    <a:srgbClr val="FF00FF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39" name="Group 193"/>
                <p:cNvGrpSpPr>
                  <a:grpSpLocks/>
                </p:cNvGrpSpPr>
                <p:nvPr/>
              </p:nvGrpSpPr>
              <p:grpSpPr bwMode="auto">
                <a:xfrm>
                  <a:off x="4372727" y="3808816"/>
                  <a:ext cx="987288" cy="903974"/>
                  <a:chOff x="311" y="500"/>
                  <a:chExt cx="474" cy="434"/>
                </a:xfrm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</p:grpSpPr>
              <p:sp>
                <p:nvSpPr>
                  <p:cNvPr id="60" name="Freeform 186"/>
                  <p:cNvSpPr>
                    <a:spLocks/>
                  </p:cNvSpPr>
                  <p:nvPr/>
                </p:nvSpPr>
                <p:spPr bwMode="auto">
                  <a:xfrm>
                    <a:off x="311" y="500"/>
                    <a:ext cx="474" cy="434"/>
                  </a:xfrm>
                  <a:custGeom>
                    <a:avLst/>
                    <a:gdLst>
                      <a:gd name="T0" fmla="*/ 94 w 1363"/>
                      <a:gd name="T1" fmla="*/ 401 h 1220"/>
                      <a:gd name="T2" fmla="*/ 74 w 1363"/>
                      <a:gd name="T3" fmla="*/ 384 h 1220"/>
                      <a:gd name="T4" fmla="*/ 61 w 1363"/>
                      <a:gd name="T5" fmla="*/ 371 h 1220"/>
                      <a:gd name="T6" fmla="*/ 50 w 1363"/>
                      <a:gd name="T7" fmla="*/ 355 h 1220"/>
                      <a:gd name="T8" fmla="*/ 45 w 1363"/>
                      <a:gd name="T9" fmla="*/ 345 h 1220"/>
                      <a:gd name="T10" fmla="*/ 35 w 1363"/>
                      <a:gd name="T11" fmla="*/ 334 h 1220"/>
                      <a:gd name="T12" fmla="*/ 30 w 1363"/>
                      <a:gd name="T13" fmla="*/ 323 h 1220"/>
                      <a:gd name="T14" fmla="*/ 19 w 1363"/>
                      <a:gd name="T15" fmla="*/ 302 h 1220"/>
                      <a:gd name="T16" fmla="*/ 14 w 1363"/>
                      <a:gd name="T17" fmla="*/ 277 h 1220"/>
                      <a:gd name="T18" fmla="*/ 8 w 1363"/>
                      <a:gd name="T19" fmla="*/ 256 h 1220"/>
                      <a:gd name="T20" fmla="*/ 16 w 1363"/>
                      <a:gd name="T21" fmla="*/ 166 h 1220"/>
                      <a:gd name="T22" fmla="*/ 21 w 1363"/>
                      <a:gd name="T23" fmla="*/ 157 h 1220"/>
                      <a:gd name="T24" fmla="*/ 31 w 1363"/>
                      <a:gd name="T25" fmla="*/ 123 h 1220"/>
                      <a:gd name="T26" fmla="*/ 38 w 1363"/>
                      <a:gd name="T27" fmla="*/ 110 h 1220"/>
                      <a:gd name="T28" fmla="*/ 41 w 1363"/>
                      <a:gd name="T29" fmla="*/ 95 h 1220"/>
                      <a:gd name="T30" fmla="*/ 53 w 1363"/>
                      <a:gd name="T31" fmla="*/ 82 h 1220"/>
                      <a:gd name="T32" fmla="*/ 64 w 1363"/>
                      <a:gd name="T33" fmla="*/ 72 h 1220"/>
                      <a:gd name="T34" fmla="*/ 67 w 1363"/>
                      <a:gd name="T35" fmla="*/ 70 h 1220"/>
                      <a:gd name="T36" fmla="*/ 69 w 1363"/>
                      <a:gd name="T37" fmla="*/ 66 h 1220"/>
                      <a:gd name="T38" fmla="*/ 78 w 1363"/>
                      <a:gd name="T39" fmla="*/ 60 h 1220"/>
                      <a:gd name="T40" fmla="*/ 89 w 1363"/>
                      <a:gd name="T41" fmla="*/ 51 h 1220"/>
                      <a:gd name="T42" fmla="*/ 98 w 1363"/>
                      <a:gd name="T43" fmla="*/ 44 h 1220"/>
                      <a:gd name="T44" fmla="*/ 118 w 1363"/>
                      <a:gd name="T45" fmla="*/ 30 h 1220"/>
                      <a:gd name="T46" fmla="*/ 140 w 1363"/>
                      <a:gd name="T47" fmla="*/ 18 h 1220"/>
                      <a:gd name="T48" fmla="*/ 214 w 1363"/>
                      <a:gd name="T49" fmla="*/ 5 h 1220"/>
                      <a:gd name="T50" fmla="*/ 317 w 1363"/>
                      <a:gd name="T51" fmla="*/ 7 h 1220"/>
                      <a:gd name="T52" fmla="*/ 366 w 1363"/>
                      <a:gd name="T53" fmla="*/ 11 h 1220"/>
                      <a:gd name="T54" fmla="*/ 378 w 1363"/>
                      <a:gd name="T55" fmla="*/ 15 h 1220"/>
                      <a:gd name="T56" fmla="*/ 389 w 1363"/>
                      <a:gd name="T57" fmla="*/ 21 h 1220"/>
                      <a:gd name="T58" fmla="*/ 398 w 1363"/>
                      <a:gd name="T59" fmla="*/ 24 h 1220"/>
                      <a:gd name="T60" fmla="*/ 411 w 1363"/>
                      <a:gd name="T61" fmla="*/ 32 h 1220"/>
                      <a:gd name="T62" fmla="*/ 417 w 1363"/>
                      <a:gd name="T63" fmla="*/ 41 h 1220"/>
                      <a:gd name="T64" fmla="*/ 440 w 1363"/>
                      <a:gd name="T65" fmla="*/ 49 h 1220"/>
                      <a:gd name="T66" fmla="*/ 446 w 1363"/>
                      <a:gd name="T67" fmla="*/ 65 h 1220"/>
                      <a:gd name="T68" fmla="*/ 458 w 1363"/>
                      <a:gd name="T69" fmla="*/ 73 h 1220"/>
                      <a:gd name="T70" fmla="*/ 466 w 1363"/>
                      <a:gd name="T71" fmla="*/ 128 h 1220"/>
                      <a:gd name="T72" fmla="*/ 469 w 1363"/>
                      <a:gd name="T73" fmla="*/ 162 h 1220"/>
                      <a:gd name="T74" fmla="*/ 473 w 1363"/>
                      <a:gd name="T75" fmla="*/ 185 h 1220"/>
                      <a:gd name="T76" fmla="*/ 468 w 1363"/>
                      <a:gd name="T77" fmla="*/ 210 h 1220"/>
                      <a:gd name="T78" fmla="*/ 467 w 1363"/>
                      <a:gd name="T79" fmla="*/ 252 h 1220"/>
                      <a:gd name="T80" fmla="*/ 457 w 1363"/>
                      <a:gd name="T81" fmla="*/ 297 h 1220"/>
                      <a:gd name="T82" fmla="*/ 444 w 1363"/>
                      <a:gd name="T83" fmla="*/ 314 h 1220"/>
                      <a:gd name="T84" fmla="*/ 436 w 1363"/>
                      <a:gd name="T85" fmla="*/ 339 h 1220"/>
                      <a:gd name="T86" fmla="*/ 431 w 1363"/>
                      <a:gd name="T87" fmla="*/ 349 h 1220"/>
                      <a:gd name="T88" fmla="*/ 403 w 1363"/>
                      <a:gd name="T89" fmla="*/ 385 h 1220"/>
                      <a:gd name="T90" fmla="*/ 391 w 1363"/>
                      <a:gd name="T91" fmla="*/ 397 h 1220"/>
                      <a:gd name="T92" fmla="*/ 369 w 1363"/>
                      <a:gd name="T93" fmla="*/ 411 h 1220"/>
                      <a:gd name="T94" fmla="*/ 328 w 1363"/>
                      <a:gd name="T95" fmla="*/ 424 h 1220"/>
                      <a:gd name="T96" fmla="*/ 320 w 1363"/>
                      <a:gd name="T97" fmla="*/ 425 h 1220"/>
                      <a:gd name="T98" fmla="*/ 314 w 1363"/>
                      <a:gd name="T99" fmla="*/ 429 h 1220"/>
                      <a:gd name="T100" fmla="*/ 281 w 1363"/>
                      <a:gd name="T101" fmla="*/ 430 h 1220"/>
                      <a:gd name="T102" fmla="*/ 263 w 1363"/>
                      <a:gd name="T103" fmla="*/ 434 h 1220"/>
                      <a:gd name="T104" fmla="*/ 164 w 1363"/>
                      <a:gd name="T105" fmla="*/ 433 h 1220"/>
                      <a:gd name="T106" fmla="*/ 111 w 1363"/>
                      <a:gd name="T107" fmla="*/ 412 h 1220"/>
                      <a:gd name="T108" fmla="*/ 94 w 1363"/>
                      <a:gd name="T109" fmla="*/ 403 h 1220"/>
                      <a:gd name="T110" fmla="*/ 94 w 1363"/>
                      <a:gd name="T111" fmla="*/ 401 h 1220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60000 65536"/>
                      <a:gd name="T130" fmla="*/ 0 60000 65536"/>
                      <a:gd name="T131" fmla="*/ 0 60000 65536"/>
                      <a:gd name="T132" fmla="*/ 0 60000 65536"/>
                      <a:gd name="T133" fmla="*/ 0 60000 65536"/>
                      <a:gd name="T134" fmla="*/ 0 60000 65536"/>
                      <a:gd name="T135" fmla="*/ 0 60000 65536"/>
                      <a:gd name="T136" fmla="*/ 0 60000 65536"/>
                      <a:gd name="T137" fmla="*/ 0 60000 65536"/>
                      <a:gd name="T138" fmla="*/ 0 60000 65536"/>
                      <a:gd name="T139" fmla="*/ 0 60000 65536"/>
                      <a:gd name="T140" fmla="*/ 0 60000 65536"/>
                      <a:gd name="T141" fmla="*/ 0 60000 65536"/>
                      <a:gd name="T142" fmla="*/ 0 60000 65536"/>
                      <a:gd name="T143" fmla="*/ 0 60000 65536"/>
                      <a:gd name="T144" fmla="*/ 0 60000 65536"/>
                      <a:gd name="T145" fmla="*/ 0 60000 65536"/>
                      <a:gd name="T146" fmla="*/ 0 60000 65536"/>
                      <a:gd name="T147" fmla="*/ 0 60000 65536"/>
                      <a:gd name="T148" fmla="*/ 0 60000 65536"/>
                      <a:gd name="T149" fmla="*/ 0 60000 65536"/>
                      <a:gd name="T150" fmla="*/ 0 60000 65536"/>
                      <a:gd name="T151" fmla="*/ 0 60000 65536"/>
                      <a:gd name="T152" fmla="*/ 0 60000 65536"/>
                      <a:gd name="T153" fmla="*/ 0 60000 65536"/>
                      <a:gd name="T154" fmla="*/ 0 60000 65536"/>
                      <a:gd name="T155" fmla="*/ 0 60000 65536"/>
                      <a:gd name="T156" fmla="*/ 0 60000 65536"/>
                      <a:gd name="T157" fmla="*/ 0 60000 65536"/>
                      <a:gd name="T158" fmla="*/ 0 60000 65536"/>
                      <a:gd name="T159" fmla="*/ 0 60000 65536"/>
                      <a:gd name="T160" fmla="*/ 0 60000 65536"/>
                      <a:gd name="T161" fmla="*/ 0 60000 65536"/>
                      <a:gd name="T162" fmla="*/ 0 60000 65536"/>
                      <a:gd name="T163" fmla="*/ 0 60000 65536"/>
                      <a:gd name="T164" fmla="*/ 0 60000 65536"/>
                      <a:gd name="T165" fmla="*/ 0 60000 65536"/>
                      <a:gd name="T166" fmla="*/ 0 60000 65536"/>
                      <a:gd name="T167" fmla="*/ 0 60000 65536"/>
                      <a:gd name="T168" fmla="*/ 0 w 1363"/>
                      <a:gd name="T169" fmla="*/ 0 h 1220"/>
                      <a:gd name="T170" fmla="*/ 1363 w 1363"/>
                      <a:gd name="T171" fmla="*/ 1220 h 1220"/>
                    </a:gdLst>
                    <a:ahLst/>
                    <a:cxnLst>
                      <a:cxn ang="T112">
                        <a:pos x="T0" y="T1"/>
                      </a:cxn>
                      <a:cxn ang="T113">
                        <a:pos x="T2" y="T3"/>
                      </a:cxn>
                      <a:cxn ang="T114">
                        <a:pos x="T4" y="T5"/>
                      </a:cxn>
                      <a:cxn ang="T115">
                        <a:pos x="T6" y="T7"/>
                      </a:cxn>
                      <a:cxn ang="T116">
                        <a:pos x="T8" y="T9"/>
                      </a:cxn>
                      <a:cxn ang="T117">
                        <a:pos x="T10" y="T11"/>
                      </a:cxn>
                      <a:cxn ang="T118">
                        <a:pos x="T12" y="T13"/>
                      </a:cxn>
                      <a:cxn ang="T119">
                        <a:pos x="T14" y="T15"/>
                      </a:cxn>
                      <a:cxn ang="T120">
                        <a:pos x="T16" y="T17"/>
                      </a:cxn>
                      <a:cxn ang="T121">
                        <a:pos x="T18" y="T19"/>
                      </a:cxn>
                      <a:cxn ang="T122">
                        <a:pos x="T20" y="T21"/>
                      </a:cxn>
                      <a:cxn ang="T123">
                        <a:pos x="T22" y="T23"/>
                      </a:cxn>
                      <a:cxn ang="T124">
                        <a:pos x="T24" y="T25"/>
                      </a:cxn>
                      <a:cxn ang="T125">
                        <a:pos x="T26" y="T27"/>
                      </a:cxn>
                      <a:cxn ang="T126">
                        <a:pos x="T28" y="T29"/>
                      </a:cxn>
                      <a:cxn ang="T127">
                        <a:pos x="T30" y="T31"/>
                      </a:cxn>
                      <a:cxn ang="T128">
                        <a:pos x="T32" y="T33"/>
                      </a:cxn>
                      <a:cxn ang="T129">
                        <a:pos x="T34" y="T35"/>
                      </a:cxn>
                      <a:cxn ang="T130">
                        <a:pos x="T36" y="T37"/>
                      </a:cxn>
                      <a:cxn ang="T131">
                        <a:pos x="T38" y="T39"/>
                      </a:cxn>
                      <a:cxn ang="T132">
                        <a:pos x="T40" y="T41"/>
                      </a:cxn>
                      <a:cxn ang="T133">
                        <a:pos x="T42" y="T43"/>
                      </a:cxn>
                      <a:cxn ang="T134">
                        <a:pos x="T44" y="T45"/>
                      </a:cxn>
                      <a:cxn ang="T135">
                        <a:pos x="T46" y="T47"/>
                      </a:cxn>
                      <a:cxn ang="T136">
                        <a:pos x="T48" y="T49"/>
                      </a:cxn>
                      <a:cxn ang="T137">
                        <a:pos x="T50" y="T51"/>
                      </a:cxn>
                      <a:cxn ang="T138">
                        <a:pos x="T52" y="T53"/>
                      </a:cxn>
                      <a:cxn ang="T139">
                        <a:pos x="T54" y="T55"/>
                      </a:cxn>
                      <a:cxn ang="T140">
                        <a:pos x="T56" y="T57"/>
                      </a:cxn>
                      <a:cxn ang="T141">
                        <a:pos x="T58" y="T59"/>
                      </a:cxn>
                      <a:cxn ang="T142">
                        <a:pos x="T60" y="T61"/>
                      </a:cxn>
                      <a:cxn ang="T143">
                        <a:pos x="T62" y="T63"/>
                      </a:cxn>
                      <a:cxn ang="T144">
                        <a:pos x="T64" y="T65"/>
                      </a:cxn>
                      <a:cxn ang="T145">
                        <a:pos x="T66" y="T67"/>
                      </a:cxn>
                      <a:cxn ang="T146">
                        <a:pos x="T68" y="T69"/>
                      </a:cxn>
                      <a:cxn ang="T147">
                        <a:pos x="T70" y="T71"/>
                      </a:cxn>
                      <a:cxn ang="T148">
                        <a:pos x="T72" y="T73"/>
                      </a:cxn>
                      <a:cxn ang="T149">
                        <a:pos x="T74" y="T75"/>
                      </a:cxn>
                      <a:cxn ang="T150">
                        <a:pos x="T76" y="T77"/>
                      </a:cxn>
                      <a:cxn ang="T151">
                        <a:pos x="T78" y="T79"/>
                      </a:cxn>
                      <a:cxn ang="T152">
                        <a:pos x="T80" y="T81"/>
                      </a:cxn>
                      <a:cxn ang="T153">
                        <a:pos x="T82" y="T83"/>
                      </a:cxn>
                      <a:cxn ang="T154">
                        <a:pos x="T84" y="T85"/>
                      </a:cxn>
                      <a:cxn ang="T155">
                        <a:pos x="T86" y="T87"/>
                      </a:cxn>
                      <a:cxn ang="T156">
                        <a:pos x="T88" y="T89"/>
                      </a:cxn>
                      <a:cxn ang="T157">
                        <a:pos x="T90" y="T91"/>
                      </a:cxn>
                      <a:cxn ang="T158">
                        <a:pos x="T92" y="T93"/>
                      </a:cxn>
                      <a:cxn ang="T159">
                        <a:pos x="T94" y="T95"/>
                      </a:cxn>
                      <a:cxn ang="T160">
                        <a:pos x="T96" y="T97"/>
                      </a:cxn>
                      <a:cxn ang="T161">
                        <a:pos x="T98" y="T99"/>
                      </a:cxn>
                      <a:cxn ang="T162">
                        <a:pos x="T100" y="T101"/>
                      </a:cxn>
                      <a:cxn ang="T163">
                        <a:pos x="T102" y="T103"/>
                      </a:cxn>
                      <a:cxn ang="T164">
                        <a:pos x="T104" y="T105"/>
                      </a:cxn>
                      <a:cxn ang="T165">
                        <a:pos x="T106" y="T107"/>
                      </a:cxn>
                      <a:cxn ang="T166">
                        <a:pos x="T108" y="T109"/>
                      </a:cxn>
                      <a:cxn ang="T167">
                        <a:pos x="T110" y="T111"/>
                      </a:cxn>
                    </a:cxnLst>
                    <a:rect l="T168" t="T169" r="T170" b="T171"/>
                    <a:pathLst>
                      <a:path w="1363" h="1220">
                        <a:moveTo>
                          <a:pt x="269" y="1127"/>
                        </a:moveTo>
                        <a:cubicBezTo>
                          <a:pt x="252" y="1110"/>
                          <a:pt x="231" y="1096"/>
                          <a:pt x="214" y="1079"/>
                        </a:cubicBezTo>
                        <a:cubicBezTo>
                          <a:pt x="201" y="1066"/>
                          <a:pt x="192" y="1055"/>
                          <a:pt x="176" y="1044"/>
                        </a:cubicBezTo>
                        <a:cubicBezTo>
                          <a:pt x="166" y="1030"/>
                          <a:pt x="158" y="1008"/>
                          <a:pt x="144" y="999"/>
                        </a:cubicBezTo>
                        <a:cubicBezTo>
                          <a:pt x="140" y="986"/>
                          <a:pt x="137" y="980"/>
                          <a:pt x="128" y="970"/>
                        </a:cubicBezTo>
                        <a:cubicBezTo>
                          <a:pt x="124" y="955"/>
                          <a:pt x="112" y="950"/>
                          <a:pt x="102" y="938"/>
                        </a:cubicBezTo>
                        <a:cubicBezTo>
                          <a:pt x="95" y="929"/>
                          <a:pt x="93" y="918"/>
                          <a:pt x="86" y="909"/>
                        </a:cubicBezTo>
                        <a:cubicBezTo>
                          <a:pt x="79" y="887"/>
                          <a:pt x="61" y="871"/>
                          <a:pt x="54" y="848"/>
                        </a:cubicBezTo>
                        <a:cubicBezTo>
                          <a:pt x="53" y="825"/>
                          <a:pt x="60" y="795"/>
                          <a:pt x="41" y="778"/>
                        </a:cubicBezTo>
                        <a:cubicBezTo>
                          <a:pt x="35" y="759"/>
                          <a:pt x="28" y="739"/>
                          <a:pt x="22" y="720"/>
                        </a:cubicBezTo>
                        <a:cubicBezTo>
                          <a:pt x="23" y="680"/>
                          <a:pt x="0" y="525"/>
                          <a:pt x="45" y="468"/>
                        </a:cubicBezTo>
                        <a:cubicBezTo>
                          <a:pt x="48" y="454"/>
                          <a:pt x="51" y="451"/>
                          <a:pt x="61" y="442"/>
                        </a:cubicBezTo>
                        <a:cubicBezTo>
                          <a:pt x="66" y="418"/>
                          <a:pt x="59" y="356"/>
                          <a:pt x="89" y="346"/>
                        </a:cubicBezTo>
                        <a:cubicBezTo>
                          <a:pt x="98" y="333"/>
                          <a:pt x="98" y="318"/>
                          <a:pt x="109" y="308"/>
                        </a:cubicBezTo>
                        <a:cubicBezTo>
                          <a:pt x="113" y="294"/>
                          <a:pt x="113" y="279"/>
                          <a:pt x="118" y="266"/>
                        </a:cubicBezTo>
                        <a:cubicBezTo>
                          <a:pt x="121" y="259"/>
                          <a:pt x="146" y="236"/>
                          <a:pt x="153" y="231"/>
                        </a:cubicBezTo>
                        <a:cubicBezTo>
                          <a:pt x="159" y="215"/>
                          <a:pt x="173" y="212"/>
                          <a:pt x="185" y="202"/>
                        </a:cubicBezTo>
                        <a:cubicBezTo>
                          <a:pt x="187" y="200"/>
                          <a:pt x="190" y="198"/>
                          <a:pt x="192" y="196"/>
                        </a:cubicBezTo>
                        <a:cubicBezTo>
                          <a:pt x="194" y="193"/>
                          <a:pt x="195" y="189"/>
                          <a:pt x="198" y="186"/>
                        </a:cubicBezTo>
                        <a:cubicBezTo>
                          <a:pt x="206" y="178"/>
                          <a:pt x="217" y="179"/>
                          <a:pt x="224" y="170"/>
                        </a:cubicBezTo>
                        <a:cubicBezTo>
                          <a:pt x="234" y="157"/>
                          <a:pt x="240" y="150"/>
                          <a:pt x="256" y="144"/>
                        </a:cubicBezTo>
                        <a:cubicBezTo>
                          <a:pt x="263" y="133"/>
                          <a:pt x="269" y="129"/>
                          <a:pt x="281" y="125"/>
                        </a:cubicBezTo>
                        <a:cubicBezTo>
                          <a:pt x="299" y="109"/>
                          <a:pt x="315" y="91"/>
                          <a:pt x="339" y="84"/>
                        </a:cubicBezTo>
                        <a:cubicBezTo>
                          <a:pt x="357" y="63"/>
                          <a:pt x="376" y="57"/>
                          <a:pt x="403" y="52"/>
                        </a:cubicBezTo>
                        <a:cubicBezTo>
                          <a:pt x="448" y="0"/>
                          <a:pt x="559" y="15"/>
                          <a:pt x="614" y="13"/>
                        </a:cubicBezTo>
                        <a:cubicBezTo>
                          <a:pt x="713" y="2"/>
                          <a:pt x="813" y="15"/>
                          <a:pt x="912" y="20"/>
                        </a:cubicBezTo>
                        <a:cubicBezTo>
                          <a:pt x="955" y="34"/>
                          <a:pt x="1013" y="31"/>
                          <a:pt x="1053" y="32"/>
                        </a:cubicBezTo>
                        <a:cubicBezTo>
                          <a:pt x="1064" y="37"/>
                          <a:pt x="1076" y="38"/>
                          <a:pt x="1088" y="42"/>
                        </a:cubicBezTo>
                        <a:cubicBezTo>
                          <a:pt x="1098" y="49"/>
                          <a:pt x="1108" y="54"/>
                          <a:pt x="1120" y="58"/>
                        </a:cubicBezTo>
                        <a:cubicBezTo>
                          <a:pt x="1144" y="74"/>
                          <a:pt x="1110" y="53"/>
                          <a:pt x="1145" y="68"/>
                        </a:cubicBezTo>
                        <a:cubicBezTo>
                          <a:pt x="1158" y="74"/>
                          <a:pt x="1167" y="86"/>
                          <a:pt x="1181" y="90"/>
                        </a:cubicBezTo>
                        <a:cubicBezTo>
                          <a:pt x="1193" y="98"/>
                          <a:pt x="1190" y="106"/>
                          <a:pt x="1200" y="116"/>
                        </a:cubicBezTo>
                        <a:cubicBezTo>
                          <a:pt x="1214" y="130"/>
                          <a:pt x="1246" y="133"/>
                          <a:pt x="1264" y="138"/>
                        </a:cubicBezTo>
                        <a:cubicBezTo>
                          <a:pt x="1274" y="155"/>
                          <a:pt x="1262" y="177"/>
                          <a:pt x="1283" y="183"/>
                        </a:cubicBezTo>
                        <a:cubicBezTo>
                          <a:pt x="1291" y="195"/>
                          <a:pt x="1304" y="200"/>
                          <a:pt x="1318" y="205"/>
                        </a:cubicBezTo>
                        <a:cubicBezTo>
                          <a:pt x="1319" y="236"/>
                          <a:pt x="1313" y="331"/>
                          <a:pt x="1341" y="359"/>
                        </a:cubicBezTo>
                        <a:cubicBezTo>
                          <a:pt x="1351" y="390"/>
                          <a:pt x="1341" y="424"/>
                          <a:pt x="1350" y="455"/>
                        </a:cubicBezTo>
                        <a:cubicBezTo>
                          <a:pt x="1353" y="476"/>
                          <a:pt x="1356" y="498"/>
                          <a:pt x="1360" y="519"/>
                        </a:cubicBezTo>
                        <a:cubicBezTo>
                          <a:pt x="1358" y="555"/>
                          <a:pt x="1363" y="565"/>
                          <a:pt x="1347" y="589"/>
                        </a:cubicBezTo>
                        <a:cubicBezTo>
                          <a:pt x="1344" y="635"/>
                          <a:pt x="1342" y="661"/>
                          <a:pt x="1344" y="708"/>
                        </a:cubicBezTo>
                        <a:cubicBezTo>
                          <a:pt x="1342" y="761"/>
                          <a:pt x="1358" y="806"/>
                          <a:pt x="1315" y="836"/>
                        </a:cubicBezTo>
                        <a:cubicBezTo>
                          <a:pt x="1304" y="853"/>
                          <a:pt x="1290" y="869"/>
                          <a:pt x="1277" y="884"/>
                        </a:cubicBezTo>
                        <a:cubicBezTo>
                          <a:pt x="1273" y="908"/>
                          <a:pt x="1268" y="934"/>
                          <a:pt x="1254" y="954"/>
                        </a:cubicBezTo>
                        <a:cubicBezTo>
                          <a:pt x="1251" y="965"/>
                          <a:pt x="1246" y="972"/>
                          <a:pt x="1238" y="980"/>
                        </a:cubicBezTo>
                        <a:cubicBezTo>
                          <a:pt x="1225" y="1020"/>
                          <a:pt x="1189" y="1055"/>
                          <a:pt x="1158" y="1082"/>
                        </a:cubicBezTo>
                        <a:cubicBezTo>
                          <a:pt x="1150" y="1107"/>
                          <a:pt x="1147" y="1106"/>
                          <a:pt x="1123" y="1117"/>
                        </a:cubicBezTo>
                        <a:cubicBezTo>
                          <a:pt x="1108" y="1134"/>
                          <a:pt x="1083" y="1148"/>
                          <a:pt x="1062" y="1156"/>
                        </a:cubicBezTo>
                        <a:cubicBezTo>
                          <a:pt x="1036" y="1196"/>
                          <a:pt x="987" y="1189"/>
                          <a:pt x="944" y="1191"/>
                        </a:cubicBezTo>
                        <a:cubicBezTo>
                          <a:pt x="936" y="1192"/>
                          <a:pt x="928" y="1191"/>
                          <a:pt x="921" y="1194"/>
                        </a:cubicBezTo>
                        <a:cubicBezTo>
                          <a:pt x="914" y="1197"/>
                          <a:pt x="910" y="1207"/>
                          <a:pt x="902" y="1207"/>
                        </a:cubicBezTo>
                        <a:cubicBezTo>
                          <a:pt x="871" y="1208"/>
                          <a:pt x="840" y="1209"/>
                          <a:pt x="809" y="1210"/>
                        </a:cubicBezTo>
                        <a:cubicBezTo>
                          <a:pt x="790" y="1215"/>
                          <a:pt x="776" y="1217"/>
                          <a:pt x="755" y="1220"/>
                        </a:cubicBezTo>
                        <a:cubicBezTo>
                          <a:pt x="661" y="1219"/>
                          <a:pt x="567" y="1219"/>
                          <a:pt x="473" y="1216"/>
                        </a:cubicBezTo>
                        <a:cubicBezTo>
                          <a:pt x="417" y="1214"/>
                          <a:pt x="369" y="1175"/>
                          <a:pt x="320" y="1159"/>
                        </a:cubicBezTo>
                        <a:cubicBezTo>
                          <a:pt x="307" y="1146"/>
                          <a:pt x="277" y="1141"/>
                          <a:pt x="269" y="1133"/>
                        </a:cubicBezTo>
                        <a:cubicBezTo>
                          <a:pt x="268" y="1132"/>
                          <a:pt x="269" y="1129"/>
                          <a:pt x="269" y="1127"/>
                        </a:cubicBezTo>
                        <a:close/>
                      </a:path>
                    </a:pathLst>
                  </a:custGeom>
                  <a:solidFill>
                    <a:srgbClr val="FFC1C1"/>
                  </a:solidFill>
                  <a:ln w="19050">
                    <a:solidFill>
                      <a:srgbClr val="FF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 dirty="0"/>
                  </a:p>
                </p:txBody>
              </p:sp>
              <p:sp>
                <p:nvSpPr>
                  <p:cNvPr id="61" name="Freeform 187"/>
                  <p:cNvSpPr>
                    <a:spLocks/>
                  </p:cNvSpPr>
                  <p:nvPr/>
                </p:nvSpPr>
                <p:spPr bwMode="auto">
                  <a:xfrm>
                    <a:off x="363" y="603"/>
                    <a:ext cx="382" cy="310"/>
                  </a:xfrm>
                  <a:custGeom>
                    <a:avLst/>
                    <a:gdLst>
                      <a:gd name="T0" fmla="*/ 8 w 500"/>
                      <a:gd name="T1" fmla="*/ 173 h 445"/>
                      <a:gd name="T2" fmla="*/ 0 w 500"/>
                      <a:gd name="T3" fmla="*/ 159 h 445"/>
                      <a:gd name="T4" fmla="*/ 18 w 500"/>
                      <a:gd name="T5" fmla="*/ 95 h 445"/>
                      <a:gd name="T6" fmla="*/ 21 w 500"/>
                      <a:gd name="T7" fmla="*/ 90 h 445"/>
                      <a:gd name="T8" fmla="*/ 22 w 500"/>
                      <a:gd name="T9" fmla="*/ 78 h 445"/>
                      <a:gd name="T10" fmla="*/ 53 w 500"/>
                      <a:gd name="T11" fmla="*/ 47 h 445"/>
                      <a:gd name="T12" fmla="*/ 77 w 500"/>
                      <a:gd name="T13" fmla="*/ 31 h 445"/>
                      <a:gd name="T14" fmla="*/ 103 w 500"/>
                      <a:gd name="T15" fmla="*/ 18 h 445"/>
                      <a:gd name="T16" fmla="*/ 136 w 500"/>
                      <a:gd name="T17" fmla="*/ 1 h 445"/>
                      <a:gd name="T18" fmla="*/ 305 w 500"/>
                      <a:gd name="T19" fmla="*/ 11 h 445"/>
                      <a:gd name="T20" fmla="*/ 325 w 500"/>
                      <a:gd name="T21" fmla="*/ 40 h 445"/>
                      <a:gd name="T22" fmla="*/ 342 w 500"/>
                      <a:gd name="T23" fmla="*/ 47 h 445"/>
                      <a:gd name="T24" fmla="*/ 356 w 500"/>
                      <a:gd name="T25" fmla="*/ 56 h 445"/>
                      <a:gd name="T26" fmla="*/ 371 w 500"/>
                      <a:gd name="T27" fmla="*/ 85 h 445"/>
                      <a:gd name="T28" fmla="*/ 367 w 500"/>
                      <a:gd name="T29" fmla="*/ 189 h 445"/>
                      <a:gd name="T30" fmla="*/ 356 w 500"/>
                      <a:gd name="T31" fmla="*/ 207 h 445"/>
                      <a:gd name="T32" fmla="*/ 342 w 500"/>
                      <a:gd name="T33" fmla="*/ 232 h 445"/>
                      <a:gd name="T34" fmla="*/ 338 w 500"/>
                      <a:gd name="T35" fmla="*/ 242 h 445"/>
                      <a:gd name="T36" fmla="*/ 326 w 500"/>
                      <a:gd name="T37" fmla="*/ 249 h 445"/>
                      <a:gd name="T38" fmla="*/ 312 w 500"/>
                      <a:gd name="T39" fmla="*/ 264 h 445"/>
                      <a:gd name="T40" fmla="*/ 306 w 500"/>
                      <a:gd name="T41" fmla="*/ 269 h 445"/>
                      <a:gd name="T42" fmla="*/ 290 w 500"/>
                      <a:gd name="T43" fmla="*/ 286 h 445"/>
                      <a:gd name="T44" fmla="*/ 235 w 500"/>
                      <a:gd name="T45" fmla="*/ 301 h 445"/>
                      <a:gd name="T46" fmla="*/ 125 w 500"/>
                      <a:gd name="T47" fmla="*/ 299 h 445"/>
                      <a:gd name="T48" fmla="*/ 108 w 500"/>
                      <a:gd name="T49" fmla="*/ 290 h 445"/>
                      <a:gd name="T50" fmla="*/ 70 w 500"/>
                      <a:gd name="T51" fmla="*/ 268 h 445"/>
                      <a:gd name="T52" fmla="*/ 55 w 500"/>
                      <a:gd name="T53" fmla="*/ 254 h 445"/>
                      <a:gd name="T54" fmla="*/ 21 w 500"/>
                      <a:gd name="T55" fmla="*/ 212 h 445"/>
                      <a:gd name="T56" fmla="*/ 8 w 500"/>
                      <a:gd name="T57" fmla="*/ 173 h 445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w 500"/>
                      <a:gd name="T88" fmla="*/ 0 h 445"/>
                      <a:gd name="T89" fmla="*/ 500 w 500"/>
                      <a:gd name="T90" fmla="*/ 445 h 445"/>
                    </a:gdLst>
                    <a:ahLst/>
                    <a:cxnLst>
                      <a:cxn ang="T58">
                        <a:pos x="T0" y="T1"/>
                      </a:cxn>
                      <a:cxn ang="T59">
                        <a:pos x="T2" y="T3"/>
                      </a:cxn>
                      <a:cxn ang="T60">
                        <a:pos x="T4" y="T5"/>
                      </a:cxn>
                      <a:cxn ang="T61">
                        <a:pos x="T6" y="T7"/>
                      </a:cxn>
                      <a:cxn ang="T62">
                        <a:pos x="T8" y="T9"/>
                      </a:cxn>
                      <a:cxn ang="T63">
                        <a:pos x="T10" y="T11"/>
                      </a:cxn>
                      <a:cxn ang="T64">
                        <a:pos x="T12" y="T13"/>
                      </a:cxn>
                      <a:cxn ang="T65">
                        <a:pos x="T14" y="T15"/>
                      </a:cxn>
                      <a:cxn ang="T66">
                        <a:pos x="T16" y="T17"/>
                      </a:cxn>
                      <a:cxn ang="T67">
                        <a:pos x="T18" y="T19"/>
                      </a:cxn>
                      <a:cxn ang="T68">
                        <a:pos x="T20" y="T21"/>
                      </a:cxn>
                      <a:cxn ang="T69">
                        <a:pos x="T22" y="T23"/>
                      </a:cxn>
                      <a:cxn ang="T70">
                        <a:pos x="T24" y="T25"/>
                      </a:cxn>
                      <a:cxn ang="T71">
                        <a:pos x="T26" y="T27"/>
                      </a:cxn>
                      <a:cxn ang="T72">
                        <a:pos x="T28" y="T29"/>
                      </a:cxn>
                      <a:cxn ang="T73">
                        <a:pos x="T30" y="T31"/>
                      </a:cxn>
                      <a:cxn ang="T74">
                        <a:pos x="T32" y="T33"/>
                      </a:cxn>
                      <a:cxn ang="T75">
                        <a:pos x="T34" y="T35"/>
                      </a:cxn>
                      <a:cxn ang="T76">
                        <a:pos x="T36" y="T37"/>
                      </a:cxn>
                      <a:cxn ang="T77">
                        <a:pos x="T38" y="T39"/>
                      </a:cxn>
                      <a:cxn ang="T78">
                        <a:pos x="T40" y="T41"/>
                      </a:cxn>
                      <a:cxn ang="T79">
                        <a:pos x="T42" y="T43"/>
                      </a:cxn>
                      <a:cxn ang="T80">
                        <a:pos x="T44" y="T45"/>
                      </a:cxn>
                      <a:cxn ang="T81">
                        <a:pos x="T46" y="T47"/>
                      </a:cxn>
                      <a:cxn ang="T82">
                        <a:pos x="T48" y="T49"/>
                      </a:cxn>
                      <a:cxn ang="T83">
                        <a:pos x="T50" y="T51"/>
                      </a:cxn>
                      <a:cxn ang="T84">
                        <a:pos x="T52" y="T53"/>
                      </a:cxn>
                      <a:cxn ang="T85">
                        <a:pos x="T54" y="T55"/>
                      </a:cxn>
                      <a:cxn ang="T86">
                        <a:pos x="T56" y="T57"/>
                      </a:cxn>
                    </a:cxnLst>
                    <a:rect l="T87" t="T88" r="T89" b="T90"/>
                    <a:pathLst>
                      <a:path w="500" h="445">
                        <a:moveTo>
                          <a:pt x="10" y="249"/>
                        </a:moveTo>
                        <a:cubicBezTo>
                          <a:pt x="5" y="242"/>
                          <a:pt x="3" y="236"/>
                          <a:pt x="0" y="228"/>
                        </a:cubicBezTo>
                        <a:cubicBezTo>
                          <a:pt x="4" y="194"/>
                          <a:pt x="1" y="162"/>
                          <a:pt x="24" y="136"/>
                        </a:cubicBezTo>
                        <a:cubicBezTo>
                          <a:pt x="25" y="134"/>
                          <a:pt x="26" y="131"/>
                          <a:pt x="27" y="129"/>
                        </a:cubicBezTo>
                        <a:cubicBezTo>
                          <a:pt x="28" y="123"/>
                          <a:pt x="27" y="117"/>
                          <a:pt x="29" y="112"/>
                        </a:cubicBezTo>
                        <a:cubicBezTo>
                          <a:pt x="31" y="104"/>
                          <a:pt x="63" y="77"/>
                          <a:pt x="70" y="67"/>
                        </a:cubicBezTo>
                        <a:cubicBezTo>
                          <a:pt x="74" y="53"/>
                          <a:pt x="89" y="50"/>
                          <a:pt x="101" y="45"/>
                        </a:cubicBezTo>
                        <a:cubicBezTo>
                          <a:pt x="106" y="28"/>
                          <a:pt x="120" y="30"/>
                          <a:pt x="135" y="26"/>
                        </a:cubicBezTo>
                        <a:cubicBezTo>
                          <a:pt x="150" y="15"/>
                          <a:pt x="160" y="7"/>
                          <a:pt x="178" y="2"/>
                        </a:cubicBezTo>
                        <a:cubicBezTo>
                          <a:pt x="408" y="4"/>
                          <a:pt x="304" y="0"/>
                          <a:pt x="399" y="16"/>
                        </a:cubicBezTo>
                        <a:cubicBezTo>
                          <a:pt x="414" y="27"/>
                          <a:pt x="415" y="44"/>
                          <a:pt x="425" y="57"/>
                        </a:cubicBezTo>
                        <a:cubicBezTo>
                          <a:pt x="430" y="63"/>
                          <a:pt x="440" y="65"/>
                          <a:pt x="447" y="67"/>
                        </a:cubicBezTo>
                        <a:cubicBezTo>
                          <a:pt x="452" y="76"/>
                          <a:pt x="458" y="75"/>
                          <a:pt x="466" y="81"/>
                        </a:cubicBezTo>
                        <a:cubicBezTo>
                          <a:pt x="470" y="97"/>
                          <a:pt x="473" y="110"/>
                          <a:pt x="485" y="122"/>
                        </a:cubicBezTo>
                        <a:cubicBezTo>
                          <a:pt x="499" y="169"/>
                          <a:pt x="500" y="225"/>
                          <a:pt x="480" y="271"/>
                        </a:cubicBezTo>
                        <a:cubicBezTo>
                          <a:pt x="478" y="286"/>
                          <a:pt x="479" y="290"/>
                          <a:pt x="466" y="297"/>
                        </a:cubicBezTo>
                        <a:cubicBezTo>
                          <a:pt x="459" y="307"/>
                          <a:pt x="453" y="321"/>
                          <a:pt x="447" y="333"/>
                        </a:cubicBezTo>
                        <a:cubicBezTo>
                          <a:pt x="445" y="338"/>
                          <a:pt x="446" y="344"/>
                          <a:pt x="442" y="348"/>
                        </a:cubicBezTo>
                        <a:cubicBezTo>
                          <a:pt x="438" y="352"/>
                          <a:pt x="427" y="357"/>
                          <a:pt x="427" y="357"/>
                        </a:cubicBezTo>
                        <a:cubicBezTo>
                          <a:pt x="419" y="370"/>
                          <a:pt x="425" y="362"/>
                          <a:pt x="408" y="379"/>
                        </a:cubicBezTo>
                        <a:cubicBezTo>
                          <a:pt x="406" y="381"/>
                          <a:pt x="401" y="386"/>
                          <a:pt x="401" y="386"/>
                        </a:cubicBezTo>
                        <a:cubicBezTo>
                          <a:pt x="397" y="400"/>
                          <a:pt x="389" y="401"/>
                          <a:pt x="379" y="410"/>
                        </a:cubicBezTo>
                        <a:cubicBezTo>
                          <a:pt x="348" y="437"/>
                          <a:pt x="369" y="428"/>
                          <a:pt x="307" y="432"/>
                        </a:cubicBezTo>
                        <a:cubicBezTo>
                          <a:pt x="261" y="445"/>
                          <a:pt x="209" y="443"/>
                          <a:pt x="163" y="429"/>
                        </a:cubicBezTo>
                        <a:cubicBezTo>
                          <a:pt x="156" y="424"/>
                          <a:pt x="149" y="423"/>
                          <a:pt x="142" y="417"/>
                        </a:cubicBezTo>
                        <a:cubicBezTo>
                          <a:pt x="125" y="403"/>
                          <a:pt x="112" y="389"/>
                          <a:pt x="91" y="384"/>
                        </a:cubicBezTo>
                        <a:cubicBezTo>
                          <a:pt x="86" y="374"/>
                          <a:pt x="79" y="373"/>
                          <a:pt x="72" y="364"/>
                        </a:cubicBezTo>
                        <a:cubicBezTo>
                          <a:pt x="56" y="343"/>
                          <a:pt x="49" y="320"/>
                          <a:pt x="27" y="304"/>
                        </a:cubicBezTo>
                        <a:cubicBezTo>
                          <a:pt x="18" y="282"/>
                          <a:pt x="10" y="275"/>
                          <a:pt x="10" y="249"/>
                        </a:cubicBezTo>
                        <a:close/>
                      </a:path>
                    </a:pathLst>
                  </a:custGeom>
                  <a:solidFill>
                    <a:srgbClr val="BFBFBF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 dirty="0"/>
                  </a:p>
                </p:txBody>
              </p:sp>
            </p:grpSp>
            <p:sp>
              <p:nvSpPr>
                <p:cNvPr id="40" name="Oval 39"/>
                <p:cNvSpPr/>
                <p:nvPr/>
              </p:nvSpPr>
              <p:spPr>
                <a:xfrm>
                  <a:off x="5852090" y="1926291"/>
                  <a:ext cx="228600" cy="228600"/>
                </a:xfrm>
                <a:prstGeom prst="ellipse">
                  <a:avLst/>
                </a:prstGeom>
                <a:solidFill>
                  <a:srgbClr val="E46C0A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1" name="Oval 40"/>
                <p:cNvSpPr/>
                <p:nvPr/>
              </p:nvSpPr>
              <p:spPr>
                <a:xfrm>
                  <a:off x="5568559" y="5069157"/>
                  <a:ext cx="228600" cy="228600"/>
                </a:xfrm>
                <a:prstGeom prst="ellipse">
                  <a:avLst/>
                </a:prstGeom>
                <a:solidFill>
                  <a:srgbClr val="0000FF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2" name="Oval 41"/>
                <p:cNvSpPr/>
                <p:nvPr/>
              </p:nvSpPr>
              <p:spPr>
                <a:xfrm>
                  <a:off x="5965011" y="4016427"/>
                  <a:ext cx="228600" cy="228600"/>
                </a:xfrm>
                <a:prstGeom prst="ellipse">
                  <a:avLst/>
                </a:prstGeom>
                <a:solidFill>
                  <a:srgbClr val="00FF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3" name="Oval 42"/>
                <p:cNvSpPr/>
                <p:nvPr/>
              </p:nvSpPr>
              <p:spPr>
                <a:xfrm>
                  <a:off x="3670625" y="4831708"/>
                  <a:ext cx="228600" cy="228600"/>
                </a:xfrm>
                <a:prstGeom prst="ellipse">
                  <a:avLst/>
                </a:prstGeom>
                <a:solidFill>
                  <a:srgbClr val="0000FF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5" name="Oval 44"/>
                <p:cNvSpPr/>
                <p:nvPr/>
              </p:nvSpPr>
              <p:spPr>
                <a:xfrm>
                  <a:off x="3927344" y="2596398"/>
                  <a:ext cx="228600" cy="228600"/>
                </a:xfrm>
                <a:prstGeom prst="ellipse">
                  <a:avLst/>
                </a:prstGeom>
                <a:solidFill>
                  <a:srgbClr val="E46C0A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6" name="Oval 45"/>
                <p:cNvSpPr/>
                <p:nvPr/>
              </p:nvSpPr>
              <p:spPr>
                <a:xfrm>
                  <a:off x="5608456" y="5901863"/>
                  <a:ext cx="228600" cy="228600"/>
                </a:xfrm>
                <a:prstGeom prst="ellipse">
                  <a:avLst/>
                </a:prstGeom>
                <a:solidFill>
                  <a:srgbClr val="0000FF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7" name="Oval 46"/>
                <p:cNvSpPr/>
                <p:nvPr/>
              </p:nvSpPr>
              <p:spPr>
                <a:xfrm>
                  <a:off x="4649701" y="6209446"/>
                  <a:ext cx="228600" cy="228600"/>
                </a:xfrm>
                <a:prstGeom prst="ellipse">
                  <a:avLst/>
                </a:prstGeom>
                <a:solidFill>
                  <a:srgbClr val="0000FF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8" name="Oval 47"/>
                <p:cNvSpPr/>
                <p:nvPr/>
              </p:nvSpPr>
              <p:spPr>
                <a:xfrm>
                  <a:off x="4610432" y="5332141"/>
                  <a:ext cx="228600" cy="228600"/>
                </a:xfrm>
                <a:prstGeom prst="ellipse">
                  <a:avLst/>
                </a:prstGeom>
                <a:solidFill>
                  <a:srgbClr val="0000FF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9" name="Oval 48"/>
                <p:cNvSpPr/>
                <p:nvPr/>
              </p:nvSpPr>
              <p:spPr>
                <a:xfrm>
                  <a:off x="6461695" y="5231533"/>
                  <a:ext cx="228600" cy="228600"/>
                </a:xfrm>
                <a:prstGeom prst="ellipse">
                  <a:avLst/>
                </a:prstGeom>
                <a:solidFill>
                  <a:srgbClr val="0000FF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0" name="Oval 49"/>
                <p:cNvSpPr/>
                <p:nvPr/>
              </p:nvSpPr>
              <p:spPr>
                <a:xfrm>
                  <a:off x="6889439" y="4468414"/>
                  <a:ext cx="228600" cy="228600"/>
                </a:xfrm>
                <a:prstGeom prst="ellipse">
                  <a:avLst/>
                </a:prstGeom>
                <a:solidFill>
                  <a:srgbClr val="0000FF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1" name="Oval 50"/>
                <p:cNvSpPr/>
                <p:nvPr/>
              </p:nvSpPr>
              <p:spPr>
                <a:xfrm>
                  <a:off x="4851577" y="4245027"/>
                  <a:ext cx="228600" cy="228600"/>
                </a:xfrm>
                <a:prstGeom prst="ellipse">
                  <a:avLst/>
                </a:prstGeom>
                <a:solidFill>
                  <a:srgbClr val="0000FF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2" name="Oval 51"/>
                <p:cNvSpPr/>
                <p:nvPr/>
              </p:nvSpPr>
              <p:spPr>
                <a:xfrm>
                  <a:off x="4449488" y="3406632"/>
                  <a:ext cx="228600" cy="228600"/>
                </a:xfrm>
                <a:prstGeom prst="ellipse">
                  <a:avLst/>
                </a:prstGeom>
                <a:solidFill>
                  <a:srgbClr val="0000FF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3" name="Oval 52"/>
                <p:cNvSpPr/>
                <p:nvPr/>
              </p:nvSpPr>
              <p:spPr>
                <a:xfrm>
                  <a:off x="5608456" y="3188860"/>
                  <a:ext cx="228600" cy="228600"/>
                </a:xfrm>
                <a:prstGeom prst="ellipse">
                  <a:avLst/>
                </a:pr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4" name="Oval 53"/>
                <p:cNvSpPr/>
                <p:nvPr/>
              </p:nvSpPr>
              <p:spPr>
                <a:xfrm>
                  <a:off x="2612972" y="4257611"/>
                  <a:ext cx="228600" cy="228600"/>
                </a:xfrm>
                <a:prstGeom prst="ellipse">
                  <a:avLst/>
                </a:prstGeom>
                <a:solidFill>
                  <a:srgbClr val="0000FF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5" name="Oval 54"/>
                <p:cNvSpPr/>
                <p:nvPr/>
              </p:nvSpPr>
              <p:spPr>
                <a:xfrm>
                  <a:off x="3662981" y="6082065"/>
                  <a:ext cx="228600" cy="228600"/>
                </a:xfrm>
                <a:prstGeom prst="ellipse">
                  <a:avLst/>
                </a:prstGeom>
                <a:solidFill>
                  <a:srgbClr val="00FF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6" name="Oval 55"/>
                <p:cNvSpPr/>
                <p:nvPr/>
              </p:nvSpPr>
              <p:spPr>
                <a:xfrm>
                  <a:off x="2897543" y="5324386"/>
                  <a:ext cx="228600" cy="228600"/>
                </a:xfrm>
                <a:prstGeom prst="ellipse">
                  <a:avLst/>
                </a:prstGeom>
                <a:solidFill>
                  <a:srgbClr val="0000FF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7" name="Oval 56"/>
                <p:cNvSpPr/>
                <p:nvPr/>
              </p:nvSpPr>
              <p:spPr>
                <a:xfrm>
                  <a:off x="3094119" y="2173312"/>
                  <a:ext cx="228600" cy="228600"/>
                </a:xfrm>
                <a:prstGeom prst="ellipse">
                  <a:avLst/>
                </a:prstGeom>
                <a:solidFill>
                  <a:srgbClr val="0000FF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8" name="Oval 57"/>
                <p:cNvSpPr/>
                <p:nvPr/>
              </p:nvSpPr>
              <p:spPr>
                <a:xfrm>
                  <a:off x="6493363" y="2557613"/>
                  <a:ext cx="228600" cy="228600"/>
                </a:xfrm>
                <a:prstGeom prst="ellipse">
                  <a:avLst/>
                </a:prstGeom>
                <a:solidFill>
                  <a:srgbClr val="0000FF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9" name="Oval 58"/>
                <p:cNvSpPr/>
                <p:nvPr/>
              </p:nvSpPr>
              <p:spPr>
                <a:xfrm>
                  <a:off x="4927219" y="1524000"/>
                  <a:ext cx="228600" cy="228600"/>
                </a:xfrm>
                <a:prstGeom prst="ellipse">
                  <a:avLst/>
                </a:prstGeom>
                <a:solidFill>
                  <a:srgbClr val="0000FF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42" name="Group 324"/>
              <p:cNvGrpSpPr/>
              <p:nvPr/>
            </p:nvGrpSpPr>
            <p:grpSpPr>
              <a:xfrm>
                <a:off x="3275856" y="3217168"/>
                <a:ext cx="2578201" cy="2724432"/>
                <a:chOff x="2137815" y="1136616"/>
                <a:chExt cx="5192049" cy="5568984"/>
              </a:xfrm>
            </p:grpSpPr>
            <p:grpSp>
              <p:nvGrpSpPr>
                <p:cNvPr id="143" name="Group 325"/>
                <p:cNvGrpSpPr/>
                <p:nvPr/>
              </p:nvGrpSpPr>
              <p:grpSpPr>
                <a:xfrm>
                  <a:off x="2545539" y="1811679"/>
                  <a:ext cx="987288" cy="903975"/>
                  <a:chOff x="3171214" y="2912992"/>
                  <a:chExt cx="987288" cy="903975"/>
                </a:xfrm>
              </p:grpSpPr>
              <p:grpSp>
                <p:nvGrpSpPr>
                  <p:cNvPr id="265" name="Group 193"/>
                  <p:cNvGrpSpPr>
                    <a:grpSpLocks/>
                  </p:cNvGrpSpPr>
                  <p:nvPr/>
                </p:nvGrpSpPr>
                <p:grpSpPr bwMode="auto">
                  <a:xfrm>
                    <a:off x="3171214" y="2912992"/>
                    <a:ext cx="987288" cy="903975"/>
                    <a:chOff x="311" y="500"/>
                    <a:chExt cx="474" cy="434"/>
                  </a:xfrm>
                  <a:effectLst>
                    <a:outerShdw blurRad="63500" sx="102000" sy="102000" algn="ctr" rotWithShape="0">
                      <a:prstClr val="black">
                        <a:alpha val="40000"/>
                      </a:prstClr>
                    </a:outerShdw>
                  </a:effectLst>
                </p:grpSpPr>
                <p:sp>
                  <p:nvSpPr>
                    <p:cNvPr id="267" name="Freeform 186"/>
                    <p:cNvSpPr>
                      <a:spLocks/>
                    </p:cNvSpPr>
                    <p:nvPr/>
                  </p:nvSpPr>
                  <p:spPr bwMode="auto">
                    <a:xfrm>
                      <a:off x="311" y="500"/>
                      <a:ext cx="474" cy="434"/>
                    </a:xfrm>
                    <a:custGeom>
                      <a:avLst/>
                      <a:gdLst>
                        <a:gd name="T0" fmla="*/ 94 w 1363"/>
                        <a:gd name="T1" fmla="*/ 401 h 1220"/>
                        <a:gd name="T2" fmla="*/ 74 w 1363"/>
                        <a:gd name="T3" fmla="*/ 384 h 1220"/>
                        <a:gd name="T4" fmla="*/ 61 w 1363"/>
                        <a:gd name="T5" fmla="*/ 371 h 1220"/>
                        <a:gd name="T6" fmla="*/ 50 w 1363"/>
                        <a:gd name="T7" fmla="*/ 355 h 1220"/>
                        <a:gd name="T8" fmla="*/ 45 w 1363"/>
                        <a:gd name="T9" fmla="*/ 345 h 1220"/>
                        <a:gd name="T10" fmla="*/ 35 w 1363"/>
                        <a:gd name="T11" fmla="*/ 334 h 1220"/>
                        <a:gd name="T12" fmla="*/ 30 w 1363"/>
                        <a:gd name="T13" fmla="*/ 323 h 1220"/>
                        <a:gd name="T14" fmla="*/ 19 w 1363"/>
                        <a:gd name="T15" fmla="*/ 302 h 1220"/>
                        <a:gd name="T16" fmla="*/ 14 w 1363"/>
                        <a:gd name="T17" fmla="*/ 277 h 1220"/>
                        <a:gd name="T18" fmla="*/ 8 w 1363"/>
                        <a:gd name="T19" fmla="*/ 256 h 1220"/>
                        <a:gd name="T20" fmla="*/ 16 w 1363"/>
                        <a:gd name="T21" fmla="*/ 166 h 1220"/>
                        <a:gd name="T22" fmla="*/ 21 w 1363"/>
                        <a:gd name="T23" fmla="*/ 157 h 1220"/>
                        <a:gd name="T24" fmla="*/ 31 w 1363"/>
                        <a:gd name="T25" fmla="*/ 123 h 1220"/>
                        <a:gd name="T26" fmla="*/ 38 w 1363"/>
                        <a:gd name="T27" fmla="*/ 110 h 1220"/>
                        <a:gd name="T28" fmla="*/ 41 w 1363"/>
                        <a:gd name="T29" fmla="*/ 95 h 1220"/>
                        <a:gd name="T30" fmla="*/ 53 w 1363"/>
                        <a:gd name="T31" fmla="*/ 82 h 1220"/>
                        <a:gd name="T32" fmla="*/ 64 w 1363"/>
                        <a:gd name="T33" fmla="*/ 72 h 1220"/>
                        <a:gd name="T34" fmla="*/ 67 w 1363"/>
                        <a:gd name="T35" fmla="*/ 70 h 1220"/>
                        <a:gd name="T36" fmla="*/ 69 w 1363"/>
                        <a:gd name="T37" fmla="*/ 66 h 1220"/>
                        <a:gd name="T38" fmla="*/ 78 w 1363"/>
                        <a:gd name="T39" fmla="*/ 60 h 1220"/>
                        <a:gd name="T40" fmla="*/ 89 w 1363"/>
                        <a:gd name="T41" fmla="*/ 51 h 1220"/>
                        <a:gd name="T42" fmla="*/ 98 w 1363"/>
                        <a:gd name="T43" fmla="*/ 44 h 1220"/>
                        <a:gd name="T44" fmla="*/ 118 w 1363"/>
                        <a:gd name="T45" fmla="*/ 30 h 1220"/>
                        <a:gd name="T46" fmla="*/ 140 w 1363"/>
                        <a:gd name="T47" fmla="*/ 18 h 1220"/>
                        <a:gd name="T48" fmla="*/ 214 w 1363"/>
                        <a:gd name="T49" fmla="*/ 5 h 1220"/>
                        <a:gd name="T50" fmla="*/ 317 w 1363"/>
                        <a:gd name="T51" fmla="*/ 7 h 1220"/>
                        <a:gd name="T52" fmla="*/ 366 w 1363"/>
                        <a:gd name="T53" fmla="*/ 11 h 1220"/>
                        <a:gd name="T54" fmla="*/ 378 w 1363"/>
                        <a:gd name="T55" fmla="*/ 15 h 1220"/>
                        <a:gd name="T56" fmla="*/ 389 w 1363"/>
                        <a:gd name="T57" fmla="*/ 21 h 1220"/>
                        <a:gd name="T58" fmla="*/ 398 w 1363"/>
                        <a:gd name="T59" fmla="*/ 24 h 1220"/>
                        <a:gd name="T60" fmla="*/ 411 w 1363"/>
                        <a:gd name="T61" fmla="*/ 32 h 1220"/>
                        <a:gd name="T62" fmla="*/ 417 w 1363"/>
                        <a:gd name="T63" fmla="*/ 41 h 1220"/>
                        <a:gd name="T64" fmla="*/ 440 w 1363"/>
                        <a:gd name="T65" fmla="*/ 49 h 1220"/>
                        <a:gd name="T66" fmla="*/ 446 w 1363"/>
                        <a:gd name="T67" fmla="*/ 65 h 1220"/>
                        <a:gd name="T68" fmla="*/ 458 w 1363"/>
                        <a:gd name="T69" fmla="*/ 73 h 1220"/>
                        <a:gd name="T70" fmla="*/ 466 w 1363"/>
                        <a:gd name="T71" fmla="*/ 128 h 1220"/>
                        <a:gd name="T72" fmla="*/ 469 w 1363"/>
                        <a:gd name="T73" fmla="*/ 162 h 1220"/>
                        <a:gd name="T74" fmla="*/ 473 w 1363"/>
                        <a:gd name="T75" fmla="*/ 185 h 1220"/>
                        <a:gd name="T76" fmla="*/ 468 w 1363"/>
                        <a:gd name="T77" fmla="*/ 210 h 1220"/>
                        <a:gd name="T78" fmla="*/ 467 w 1363"/>
                        <a:gd name="T79" fmla="*/ 252 h 1220"/>
                        <a:gd name="T80" fmla="*/ 457 w 1363"/>
                        <a:gd name="T81" fmla="*/ 297 h 1220"/>
                        <a:gd name="T82" fmla="*/ 444 w 1363"/>
                        <a:gd name="T83" fmla="*/ 314 h 1220"/>
                        <a:gd name="T84" fmla="*/ 436 w 1363"/>
                        <a:gd name="T85" fmla="*/ 339 h 1220"/>
                        <a:gd name="T86" fmla="*/ 431 w 1363"/>
                        <a:gd name="T87" fmla="*/ 349 h 1220"/>
                        <a:gd name="T88" fmla="*/ 403 w 1363"/>
                        <a:gd name="T89" fmla="*/ 385 h 1220"/>
                        <a:gd name="T90" fmla="*/ 391 w 1363"/>
                        <a:gd name="T91" fmla="*/ 397 h 1220"/>
                        <a:gd name="T92" fmla="*/ 369 w 1363"/>
                        <a:gd name="T93" fmla="*/ 411 h 1220"/>
                        <a:gd name="T94" fmla="*/ 328 w 1363"/>
                        <a:gd name="T95" fmla="*/ 424 h 1220"/>
                        <a:gd name="T96" fmla="*/ 320 w 1363"/>
                        <a:gd name="T97" fmla="*/ 425 h 1220"/>
                        <a:gd name="T98" fmla="*/ 314 w 1363"/>
                        <a:gd name="T99" fmla="*/ 429 h 1220"/>
                        <a:gd name="T100" fmla="*/ 281 w 1363"/>
                        <a:gd name="T101" fmla="*/ 430 h 1220"/>
                        <a:gd name="T102" fmla="*/ 263 w 1363"/>
                        <a:gd name="T103" fmla="*/ 434 h 1220"/>
                        <a:gd name="T104" fmla="*/ 164 w 1363"/>
                        <a:gd name="T105" fmla="*/ 433 h 1220"/>
                        <a:gd name="T106" fmla="*/ 111 w 1363"/>
                        <a:gd name="T107" fmla="*/ 412 h 1220"/>
                        <a:gd name="T108" fmla="*/ 94 w 1363"/>
                        <a:gd name="T109" fmla="*/ 403 h 1220"/>
                        <a:gd name="T110" fmla="*/ 94 w 1363"/>
                        <a:gd name="T111" fmla="*/ 401 h 1220"/>
                        <a:gd name="T112" fmla="*/ 0 60000 65536"/>
                        <a:gd name="T113" fmla="*/ 0 60000 65536"/>
                        <a:gd name="T114" fmla="*/ 0 60000 65536"/>
                        <a:gd name="T115" fmla="*/ 0 60000 65536"/>
                        <a:gd name="T116" fmla="*/ 0 60000 65536"/>
                        <a:gd name="T117" fmla="*/ 0 60000 65536"/>
                        <a:gd name="T118" fmla="*/ 0 60000 65536"/>
                        <a:gd name="T119" fmla="*/ 0 60000 65536"/>
                        <a:gd name="T120" fmla="*/ 0 60000 65536"/>
                        <a:gd name="T121" fmla="*/ 0 60000 65536"/>
                        <a:gd name="T122" fmla="*/ 0 60000 65536"/>
                        <a:gd name="T123" fmla="*/ 0 60000 65536"/>
                        <a:gd name="T124" fmla="*/ 0 60000 65536"/>
                        <a:gd name="T125" fmla="*/ 0 60000 65536"/>
                        <a:gd name="T126" fmla="*/ 0 60000 65536"/>
                        <a:gd name="T127" fmla="*/ 0 60000 65536"/>
                        <a:gd name="T128" fmla="*/ 0 60000 65536"/>
                        <a:gd name="T129" fmla="*/ 0 60000 65536"/>
                        <a:gd name="T130" fmla="*/ 0 60000 65536"/>
                        <a:gd name="T131" fmla="*/ 0 60000 65536"/>
                        <a:gd name="T132" fmla="*/ 0 60000 65536"/>
                        <a:gd name="T133" fmla="*/ 0 60000 65536"/>
                        <a:gd name="T134" fmla="*/ 0 60000 65536"/>
                        <a:gd name="T135" fmla="*/ 0 60000 65536"/>
                        <a:gd name="T136" fmla="*/ 0 60000 65536"/>
                        <a:gd name="T137" fmla="*/ 0 60000 65536"/>
                        <a:gd name="T138" fmla="*/ 0 60000 65536"/>
                        <a:gd name="T139" fmla="*/ 0 60000 65536"/>
                        <a:gd name="T140" fmla="*/ 0 60000 65536"/>
                        <a:gd name="T141" fmla="*/ 0 60000 65536"/>
                        <a:gd name="T142" fmla="*/ 0 60000 65536"/>
                        <a:gd name="T143" fmla="*/ 0 60000 65536"/>
                        <a:gd name="T144" fmla="*/ 0 60000 65536"/>
                        <a:gd name="T145" fmla="*/ 0 60000 65536"/>
                        <a:gd name="T146" fmla="*/ 0 60000 65536"/>
                        <a:gd name="T147" fmla="*/ 0 60000 65536"/>
                        <a:gd name="T148" fmla="*/ 0 60000 65536"/>
                        <a:gd name="T149" fmla="*/ 0 60000 65536"/>
                        <a:gd name="T150" fmla="*/ 0 60000 65536"/>
                        <a:gd name="T151" fmla="*/ 0 60000 65536"/>
                        <a:gd name="T152" fmla="*/ 0 60000 65536"/>
                        <a:gd name="T153" fmla="*/ 0 60000 65536"/>
                        <a:gd name="T154" fmla="*/ 0 60000 65536"/>
                        <a:gd name="T155" fmla="*/ 0 60000 65536"/>
                        <a:gd name="T156" fmla="*/ 0 60000 65536"/>
                        <a:gd name="T157" fmla="*/ 0 60000 65536"/>
                        <a:gd name="T158" fmla="*/ 0 60000 65536"/>
                        <a:gd name="T159" fmla="*/ 0 60000 65536"/>
                        <a:gd name="T160" fmla="*/ 0 60000 65536"/>
                        <a:gd name="T161" fmla="*/ 0 60000 65536"/>
                        <a:gd name="T162" fmla="*/ 0 60000 65536"/>
                        <a:gd name="T163" fmla="*/ 0 60000 65536"/>
                        <a:gd name="T164" fmla="*/ 0 60000 65536"/>
                        <a:gd name="T165" fmla="*/ 0 60000 65536"/>
                        <a:gd name="T166" fmla="*/ 0 60000 65536"/>
                        <a:gd name="T167" fmla="*/ 0 60000 65536"/>
                        <a:gd name="T168" fmla="*/ 0 w 1363"/>
                        <a:gd name="T169" fmla="*/ 0 h 1220"/>
                        <a:gd name="T170" fmla="*/ 1363 w 1363"/>
                        <a:gd name="T171" fmla="*/ 1220 h 1220"/>
                      </a:gdLst>
                      <a:ahLst/>
                      <a:cxnLst>
                        <a:cxn ang="T112">
                          <a:pos x="T0" y="T1"/>
                        </a:cxn>
                        <a:cxn ang="T113">
                          <a:pos x="T2" y="T3"/>
                        </a:cxn>
                        <a:cxn ang="T114">
                          <a:pos x="T4" y="T5"/>
                        </a:cxn>
                        <a:cxn ang="T115">
                          <a:pos x="T6" y="T7"/>
                        </a:cxn>
                        <a:cxn ang="T116">
                          <a:pos x="T8" y="T9"/>
                        </a:cxn>
                        <a:cxn ang="T117">
                          <a:pos x="T10" y="T11"/>
                        </a:cxn>
                        <a:cxn ang="T118">
                          <a:pos x="T12" y="T13"/>
                        </a:cxn>
                        <a:cxn ang="T119">
                          <a:pos x="T14" y="T15"/>
                        </a:cxn>
                        <a:cxn ang="T120">
                          <a:pos x="T16" y="T17"/>
                        </a:cxn>
                        <a:cxn ang="T121">
                          <a:pos x="T18" y="T19"/>
                        </a:cxn>
                        <a:cxn ang="T122">
                          <a:pos x="T20" y="T21"/>
                        </a:cxn>
                        <a:cxn ang="T123">
                          <a:pos x="T22" y="T23"/>
                        </a:cxn>
                        <a:cxn ang="T124">
                          <a:pos x="T24" y="T25"/>
                        </a:cxn>
                        <a:cxn ang="T125">
                          <a:pos x="T26" y="T27"/>
                        </a:cxn>
                        <a:cxn ang="T126">
                          <a:pos x="T28" y="T29"/>
                        </a:cxn>
                        <a:cxn ang="T127">
                          <a:pos x="T30" y="T31"/>
                        </a:cxn>
                        <a:cxn ang="T128">
                          <a:pos x="T32" y="T33"/>
                        </a:cxn>
                        <a:cxn ang="T129">
                          <a:pos x="T34" y="T35"/>
                        </a:cxn>
                        <a:cxn ang="T130">
                          <a:pos x="T36" y="T37"/>
                        </a:cxn>
                        <a:cxn ang="T131">
                          <a:pos x="T38" y="T39"/>
                        </a:cxn>
                        <a:cxn ang="T132">
                          <a:pos x="T40" y="T41"/>
                        </a:cxn>
                        <a:cxn ang="T133">
                          <a:pos x="T42" y="T43"/>
                        </a:cxn>
                        <a:cxn ang="T134">
                          <a:pos x="T44" y="T45"/>
                        </a:cxn>
                        <a:cxn ang="T135">
                          <a:pos x="T46" y="T47"/>
                        </a:cxn>
                        <a:cxn ang="T136">
                          <a:pos x="T48" y="T49"/>
                        </a:cxn>
                        <a:cxn ang="T137">
                          <a:pos x="T50" y="T51"/>
                        </a:cxn>
                        <a:cxn ang="T138">
                          <a:pos x="T52" y="T53"/>
                        </a:cxn>
                        <a:cxn ang="T139">
                          <a:pos x="T54" y="T55"/>
                        </a:cxn>
                        <a:cxn ang="T140">
                          <a:pos x="T56" y="T57"/>
                        </a:cxn>
                        <a:cxn ang="T141">
                          <a:pos x="T58" y="T59"/>
                        </a:cxn>
                        <a:cxn ang="T142">
                          <a:pos x="T60" y="T61"/>
                        </a:cxn>
                        <a:cxn ang="T143">
                          <a:pos x="T62" y="T63"/>
                        </a:cxn>
                        <a:cxn ang="T144">
                          <a:pos x="T64" y="T65"/>
                        </a:cxn>
                        <a:cxn ang="T145">
                          <a:pos x="T66" y="T67"/>
                        </a:cxn>
                        <a:cxn ang="T146">
                          <a:pos x="T68" y="T69"/>
                        </a:cxn>
                        <a:cxn ang="T147">
                          <a:pos x="T70" y="T71"/>
                        </a:cxn>
                        <a:cxn ang="T148">
                          <a:pos x="T72" y="T73"/>
                        </a:cxn>
                        <a:cxn ang="T149">
                          <a:pos x="T74" y="T75"/>
                        </a:cxn>
                        <a:cxn ang="T150">
                          <a:pos x="T76" y="T77"/>
                        </a:cxn>
                        <a:cxn ang="T151">
                          <a:pos x="T78" y="T79"/>
                        </a:cxn>
                        <a:cxn ang="T152">
                          <a:pos x="T80" y="T81"/>
                        </a:cxn>
                        <a:cxn ang="T153">
                          <a:pos x="T82" y="T83"/>
                        </a:cxn>
                        <a:cxn ang="T154">
                          <a:pos x="T84" y="T85"/>
                        </a:cxn>
                        <a:cxn ang="T155">
                          <a:pos x="T86" y="T87"/>
                        </a:cxn>
                        <a:cxn ang="T156">
                          <a:pos x="T88" y="T89"/>
                        </a:cxn>
                        <a:cxn ang="T157">
                          <a:pos x="T90" y="T91"/>
                        </a:cxn>
                        <a:cxn ang="T158">
                          <a:pos x="T92" y="T93"/>
                        </a:cxn>
                        <a:cxn ang="T159">
                          <a:pos x="T94" y="T95"/>
                        </a:cxn>
                        <a:cxn ang="T160">
                          <a:pos x="T96" y="T97"/>
                        </a:cxn>
                        <a:cxn ang="T161">
                          <a:pos x="T98" y="T99"/>
                        </a:cxn>
                        <a:cxn ang="T162">
                          <a:pos x="T100" y="T101"/>
                        </a:cxn>
                        <a:cxn ang="T163">
                          <a:pos x="T102" y="T103"/>
                        </a:cxn>
                        <a:cxn ang="T164">
                          <a:pos x="T104" y="T105"/>
                        </a:cxn>
                        <a:cxn ang="T165">
                          <a:pos x="T106" y="T107"/>
                        </a:cxn>
                        <a:cxn ang="T166">
                          <a:pos x="T108" y="T109"/>
                        </a:cxn>
                        <a:cxn ang="T167">
                          <a:pos x="T110" y="T111"/>
                        </a:cxn>
                      </a:cxnLst>
                      <a:rect l="T168" t="T169" r="T170" b="T171"/>
                      <a:pathLst>
                        <a:path w="1363" h="1220">
                          <a:moveTo>
                            <a:pt x="269" y="1127"/>
                          </a:moveTo>
                          <a:cubicBezTo>
                            <a:pt x="252" y="1110"/>
                            <a:pt x="231" y="1096"/>
                            <a:pt x="214" y="1079"/>
                          </a:cubicBezTo>
                          <a:cubicBezTo>
                            <a:pt x="201" y="1066"/>
                            <a:pt x="192" y="1055"/>
                            <a:pt x="176" y="1044"/>
                          </a:cubicBezTo>
                          <a:cubicBezTo>
                            <a:pt x="166" y="1030"/>
                            <a:pt x="158" y="1008"/>
                            <a:pt x="144" y="999"/>
                          </a:cubicBezTo>
                          <a:cubicBezTo>
                            <a:pt x="140" y="986"/>
                            <a:pt x="137" y="980"/>
                            <a:pt x="128" y="970"/>
                          </a:cubicBezTo>
                          <a:cubicBezTo>
                            <a:pt x="124" y="955"/>
                            <a:pt x="112" y="950"/>
                            <a:pt x="102" y="938"/>
                          </a:cubicBezTo>
                          <a:cubicBezTo>
                            <a:pt x="95" y="929"/>
                            <a:pt x="93" y="918"/>
                            <a:pt x="86" y="909"/>
                          </a:cubicBezTo>
                          <a:cubicBezTo>
                            <a:pt x="79" y="887"/>
                            <a:pt x="61" y="871"/>
                            <a:pt x="54" y="848"/>
                          </a:cubicBezTo>
                          <a:cubicBezTo>
                            <a:pt x="53" y="825"/>
                            <a:pt x="60" y="795"/>
                            <a:pt x="41" y="778"/>
                          </a:cubicBezTo>
                          <a:cubicBezTo>
                            <a:pt x="35" y="759"/>
                            <a:pt x="28" y="739"/>
                            <a:pt x="22" y="720"/>
                          </a:cubicBezTo>
                          <a:cubicBezTo>
                            <a:pt x="23" y="680"/>
                            <a:pt x="0" y="525"/>
                            <a:pt x="45" y="468"/>
                          </a:cubicBezTo>
                          <a:cubicBezTo>
                            <a:pt x="48" y="454"/>
                            <a:pt x="51" y="451"/>
                            <a:pt x="61" y="442"/>
                          </a:cubicBezTo>
                          <a:cubicBezTo>
                            <a:pt x="66" y="418"/>
                            <a:pt x="59" y="356"/>
                            <a:pt x="89" y="346"/>
                          </a:cubicBezTo>
                          <a:cubicBezTo>
                            <a:pt x="98" y="333"/>
                            <a:pt x="98" y="318"/>
                            <a:pt x="109" y="308"/>
                          </a:cubicBezTo>
                          <a:cubicBezTo>
                            <a:pt x="113" y="294"/>
                            <a:pt x="113" y="279"/>
                            <a:pt x="118" y="266"/>
                          </a:cubicBezTo>
                          <a:cubicBezTo>
                            <a:pt x="121" y="259"/>
                            <a:pt x="146" y="236"/>
                            <a:pt x="153" y="231"/>
                          </a:cubicBezTo>
                          <a:cubicBezTo>
                            <a:pt x="159" y="215"/>
                            <a:pt x="173" y="212"/>
                            <a:pt x="185" y="202"/>
                          </a:cubicBezTo>
                          <a:cubicBezTo>
                            <a:pt x="187" y="200"/>
                            <a:pt x="190" y="198"/>
                            <a:pt x="192" y="196"/>
                          </a:cubicBezTo>
                          <a:cubicBezTo>
                            <a:pt x="194" y="193"/>
                            <a:pt x="195" y="189"/>
                            <a:pt x="198" y="186"/>
                          </a:cubicBezTo>
                          <a:cubicBezTo>
                            <a:pt x="206" y="178"/>
                            <a:pt x="217" y="179"/>
                            <a:pt x="224" y="170"/>
                          </a:cubicBezTo>
                          <a:cubicBezTo>
                            <a:pt x="234" y="157"/>
                            <a:pt x="240" y="150"/>
                            <a:pt x="256" y="144"/>
                          </a:cubicBezTo>
                          <a:cubicBezTo>
                            <a:pt x="263" y="133"/>
                            <a:pt x="269" y="129"/>
                            <a:pt x="281" y="125"/>
                          </a:cubicBezTo>
                          <a:cubicBezTo>
                            <a:pt x="299" y="109"/>
                            <a:pt x="315" y="91"/>
                            <a:pt x="339" y="84"/>
                          </a:cubicBezTo>
                          <a:cubicBezTo>
                            <a:pt x="357" y="63"/>
                            <a:pt x="376" y="57"/>
                            <a:pt x="403" y="52"/>
                          </a:cubicBezTo>
                          <a:cubicBezTo>
                            <a:pt x="448" y="0"/>
                            <a:pt x="559" y="15"/>
                            <a:pt x="614" y="13"/>
                          </a:cubicBezTo>
                          <a:cubicBezTo>
                            <a:pt x="713" y="2"/>
                            <a:pt x="813" y="15"/>
                            <a:pt x="912" y="20"/>
                          </a:cubicBezTo>
                          <a:cubicBezTo>
                            <a:pt x="955" y="34"/>
                            <a:pt x="1013" y="31"/>
                            <a:pt x="1053" y="32"/>
                          </a:cubicBezTo>
                          <a:cubicBezTo>
                            <a:pt x="1064" y="37"/>
                            <a:pt x="1076" y="38"/>
                            <a:pt x="1088" y="42"/>
                          </a:cubicBezTo>
                          <a:cubicBezTo>
                            <a:pt x="1098" y="49"/>
                            <a:pt x="1108" y="54"/>
                            <a:pt x="1120" y="58"/>
                          </a:cubicBezTo>
                          <a:cubicBezTo>
                            <a:pt x="1144" y="74"/>
                            <a:pt x="1110" y="53"/>
                            <a:pt x="1145" y="68"/>
                          </a:cubicBezTo>
                          <a:cubicBezTo>
                            <a:pt x="1158" y="74"/>
                            <a:pt x="1167" y="86"/>
                            <a:pt x="1181" y="90"/>
                          </a:cubicBezTo>
                          <a:cubicBezTo>
                            <a:pt x="1193" y="98"/>
                            <a:pt x="1190" y="106"/>
                            <a:pt x="1200" y="116"/>
                          </a:cubicBezTo>
                          <a:cubicBezTo>
                            <a:pt x="1214" y="130"/>
                            <a:pt x="1246" y="133"/>
                            <a:pt x="1264" y="138"/>
                          </a:cubicBezTo>
                          <a:cubicBezTo>
                            <a:pt x="1274" y="155"/>
                            <a:pt x="1262" y="177"/>
                            <a:pt x="1283" y="183"/>
                          </a:cubicBezTo>
                          <a:cubicBezTo>
                            <a:pt x="1291" y="195"/>
                            <a:pt x="1304" y="200"/>
                            <a:pt x="1318" y="205"/>
                          </a:cubicBezTo>
                          <a:cubicBezTo>
                            <a:pt x="1319" y="236"/>
                            <a:pt x="1313" y="331"/>
                            <a:pt x="1341" y="359"/>
                          </a:cubicBezTo>
                          <a:cubicBezTo>
                            <a:pt x="1351" y="390"/>
                            <a:pt x="1341" y="424"/>
                            <a:pt x="1350" y="455"/>
                          </a:cubicBezTo>
                          <a:cubicBezTo>
                            <a:pt x="1353" y="476"/>
                            <a:pt x="1356" y="498"/>
                            <a:pt x="1360" y="519"/>
                          </a:cubicBezTo>
                          <a:cubicBezTo>
                            <a:pt x="1358" y="555"/>
                            <a:pt x="1363" y="565"/>
                            <a:pt x="1347" y="589"/>
                          </a:cubicBezTo>
                          <a:cubicBezTo>
                            <a:pt x="1344" y="635"/>
                            <a:pt x="1342" y="661"/>
                            <a:pt x="1344" y="708"/>
                          </a:cubicBezTo>
                          <a:cubicBezTo>
                            <a:pt x="1342" y="761"/>
                            <a:pt x="1358" y="806"/>
                            <a:pt x="1315" y="836"/>
                          </a:cubicBezTo>
                          <a:cubicBezTo>
                            <a:pt x="1304" y="853"/>
                            <a:pt x="1290" y="869"/>
                            <a:pt x="1277" y="884"/>
                          </a:cubicBezTo>
                          <a:cubicBezTo>
                            <a:pt x="1273" y="908"/>
                            <a:pt x="1268" y="934"/>
                            <a:pt x="1254" y="954"/>
                          </a:cubicBezTo>
                          <a:cubicBezTo>
                            <a:pt x="1251" y="965"/>
                            <a:pt x="1246" y="972"/>
                            <a:pt x="1238" y="980"/>
                          </a:cubicBezTo>
                          <a:cubicBezTo>
                            <a:pt x="1225" y="1020"/>
                            <a:pt x="1189" y="1055"/>
                            <a:pt x="1158" y="1082"/>
                          </a:cubicBezTo>
                          <a:cubicBezTo>
                            <a:pt x="1150" y="1107"/>
                            <a:pt x="1147" y="1106"/>
                            <a:pt x="1123" y="1117"/>
                          </a:cubicBezTo>
                          <a:cubicBezTo>
                            <a:pt x="1108" y="1134"/>
                            <a:pt x="1083" y="1148"/>
                            <a:pt x="1062" y="1156"/>
                          </a:cubicBezTo>
                          <a:cubicBezTo>
                            <a:pt x="1036" y="1196"/>
                            <a:pt x="987" y="1189"/>
                            <a:pt x="944" y="1191"/>
                          </a:cubicBezTo>
                          <a:cubicBezTo>
                            <a:pt x="936" y="1192"/>
                            <a:pt x="928" y="1191"/>
                            <a:pt x="921" y="1194"/>
                          </a:cubicBezTo>
                          <a:cubicBezTo>
                            <a:pt x="914" y="1197"/>
                            <a:pt x="910" y="1207"/>
                            <a:pt x="902" y="1207"/>
                          </a:cubicBezTo>
                          <a:cubicBezTo>
                            <a:pt x="871" y="1208"/>
                            <a:pt x="840" y="1209"/>
                            <a:pt x="809" y="1210"/>
                          </a:cubicBezTo>
                          <a:cubicBezTo>
                            <a:pt x="790" y="1215"/>
                            <a:pt x="776" y="1217"/>
                            <a:pt x="755" y="1220"/>
                          </a:cubicBezTo>
                          <a:cubicBezTo>
                            <a:pt x="661" y="1219"/>
                            <a:pt x="567" y="1219"/>
                            <a:pt x="473" y="1216"/>
                          </a:cubicBezTo>
                          <a:cubicBezTo>
                            <a:pt x="417" y="1214"/>
                            <a:pt x="369" y="1175"/>
                            <a:pt x="320" y="1159"/>
                          </a:cubicBezTo>
                          <a:cubicBezTo>
                            <a:pt x="307" y="1146"/>
                            <a:pt x="277" y="1141"/>
                            <a:pt x="269" y="1133"/>
                          </a:cubicBezTo>
                          <a:cubicBezTo>
                            <a:pt x="268" y="1132"/>
                            <a:pt x="269" y="1129"/>
                            <a:pt x="269" y="1127"/>
                          </a:cubicBezTo>
                          <a:close/>
                        </a:path>
                      </a:pathLst>
                    </a:custGeom>
                    <a:solidFill>
                      <a:srgbClr val="FFC1C1"/>
                    </a:solidFill>
                    <a:ln w="19050">
                      <a:solidFill>
                        <a:srgbClr val="FF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 dirty="0"/>
                    </a:p>
                  </p:txBody>
                </p:sp>
                <p:sp>
                  <p:nvSpPr>
                    <p:cNvPr id="268" name="Freeform 187"/>
                    <p:cNvSpPr>
                      <a:spLocks/>
                    </p:cNvSpPr>
                    <p:nvPr/>
                  </p:nvSpPr>
                  <p:spPr bwMode="auto">
                    <a:xfrm>
                      <a:off x="363" y="603"/>
                      <a:ext cx="382" cy="310"/>
                    </a:xfrm>
                    <a:custGeom>
                      <a:avLst/>
                      <a:gdLst>
                        <a:gd name="T0" fmla="*/ 8 w 500"/>
                        <a:gd name="T1" fmla="*/ 173 h 445"/>
                        <a:gd name="T2" fmla="*/ 0 w 500"/>
                        <a:gd name="T3" fmla="*/ 159 h 445"/>
                        <a:gd name="T4" fmla="*/ 18 w 500"/>
                        <a:gd name="T5" fmla="*/ 95 h 445"/>
                        <a:gd name="T6" fmla="*/ 21 w 500"/>
                        <a:gd name="T7" fmla="*/ 90 h 445"/>
                        <a:gd name="T8" fmla="*/ 22 w 500"/>
                        <a:gd name="T9" fmla="*/ 78 h 445"/>
                        <a:gd name="T10" fmla="*/ 53 w 500"/>
                        <a:gd name="T11" fmla="*/ 47 h 445"/>
                        <a:gd name="T12" fmla="*/ 77 w 500"/>
                        <a:gd name="T13" fmla="*/ 31 h 445"/>
                        <a:gd name="T14" fmla="*/ 103 w 500"/>
                        <a:gd name="T15" fmla="*/ 18 h 445"/>
                        <a:gd name="T16" fmla="*/ 136 w 500"/>
                        <a:gd name="T17" fmla="*/ 1 h 445"/>
                        <a:gd name="T18" fmla="*/ 305 w 500"/>
                        <a:gd name="T19" fmla="*/ 11 h 445"/>
                        <a:gd name="T20" fmla="*/ 325 w 500"/>
                        <a:gd name="T21" fmla="*/ 40 h 445"/>
                        <a:gd name="T22" fmla="*/ 342 w 500"/>
                        <a:gd name="T23" fmla="*/ 47 h 445"/>
                        <a:gd name="T24" fmla="*/ 356 w 500"/>
                        <a:gd name="T25" fmla="*/ 56 h 445"/>
                        <a:gd name="T26" fmla="*/ 371 w 500"/>
                        <a:gd name="T27" fmla="*/ 85 h 445"/>
                        <a:gd name="T28" fmla="*/ 367 w 500"/>
                        <a:gd name="T29" fmla="*/ 189 h 445"/>
                        <a:gd name="T30" fmla="*/ 356 w 500"/>
                        <a:gd name="T31" fmla="*/ 207 h 445"/>
                        <a:gd name="T32" fmla="*/ 342 w 500"/>
                        <a:gd name="T33" fmla="*/ 232 h 445"/>
                        <a:gd name="T34" fmla="*/ 338 w 500"/>
                        <a:gd name="T35" fmla="*/ 242 h 445"/>
                        <a:gd name="T36" fmla="*/ 326 w 500"/>
                        <a:gd name="T37" fmla="*/ 249 h 445"/>
                        <a:gd name="T38" fmla="*/ 312 w 500"/>
                        <a:gd name="T39" fmla="*/ 264 h 445"/>
                        <a:gd name="T40" fmla="*/ 306 w 500"/>
                        <a:gd name="T41" fmla="*/ 269 h 445"/>
                        <a:gd name="T42" fmla="*/ 290 w 500"/>
                        <a:gd name="T43" fmla="*/ 286 h 445"/>
                        <a:gd name="T44" fmla="*/ 235 w 500"/>
                        <a:gd name="T45" fmla="*/ 301 h 445"/>
                        <a:gd name="T46" fmla="*/ 125 w 500"/>
                        <a:gd name="T47" fmla="*/ 299 h 445"/>
                        <a:gd name="T48" fmla="*/ 108 w 500"/>
                        <a:gd name="T49" fmla="*/ 290 h 445"/>
                        <a:gd name="T50" fmla="*/ 70 w 500"/>
                        <a:gd name="T51" fmla="*/ 268 h 445"/>
                        <a:gd name="T52" fmla="*/ 55 w 500"/>
                        <a:gd name="T53" fmla="*/ 254 h 445"/>
                        <a:gd name="T54" fmla="*/ 21 w 500"/>
                        <a:gd name="T55" fmla="*/ 212 h 445"/>
                        <a:gd name="T56" fmla="*/ 8 w 500"/>
                        <a:gd name="T57" fmla="*/ 173 h 445"/>
                        <a:gd name="T58" fmla="*/ 0 60000 65536"/>
                        <a:gd name="T59" fmla="*/ 0 60000 65536"/>
                        <a:gd name="T60" fmla="*/ 0 60000 65536"/>
                        <a:gd name="T61" fmla="*/ 0 60000 65536"/>
                        <a:gd name="T62" fmla="*/ 0 60000 65536"/>
                        <a:gd name="T63" fmla="*/ 0 60000 65536"/>
                        <a:gd name="T64" fmla="*/ 0 60000 65536"/>
                        <a:gd name="T65" fmla="*/ 0 60000 65536"/>
                        <a:gd name="T66" fmla="*/ 0 60000 65536"/>
                        <a:gd name="T67" fmla="*/ 0 60000 65536"/>
                        <a:gd name="T68" fmla="*/ 0 60000 65536"/>
                        <a:gd name="T69" fmla="*/ 0 60000 65536"/>
                        <a:gd name="T70" fmla="*/ 0 60000 65536"/>
                        <a:gd name="T71" fmla="*/ 0 60000 65536"/>
                        <a:gd name="T72" fmla="*/ 0 60000 65536"/>
                        <a:gd name="T73" fmla="*/ 0 60000 65536"/>
                        <a:gd name="T74" fmla="*/ 0 60000 65536"/>
                        <a:gd name="T75" fmla="*/ 0 60000 65536"/>
                        <a:gd name="T76" fmla="*/ 0 60000 65536"/>
                        <a:gd name="T77" fmla="*/ 0 60000 65536"/>
                        <a:gd name="T78" fmla="*/ 0 60000 65536"/>
                        <a:gd name="T79" fmla="*/ 0 60000 65536"/>
                        <a:gd name="T80" fmla="*/ 0 60000 65536"/>
                        <a:gd name="T81" fmla="*/ 0 60000 65536"/>
                        <a:gd name="T82" fmla="*/ 0 60000 65536"/>
                        <a:gd name="T83" fmla="*/ 0 60000 65536"/>
                        <a:gd name="T84" fmla="*/ 0 60000 65536"/>
                        <a:gd name="T85" fmla="*/ 0 60000 65536"/>
                        <a:gd name="T86" fmla="*/ 0 60000 65536"/>
                        <a:gd name="T87" fmla="*/ 0 w 500"/>
                        <a:gd name="T88" fmla="*/ 0 h 445"/>
                        <a:gd name="T89" fmla="*/ 500 w 500"/>
                        <a:gd name="T90" fmla="*/ 445 h 445"/>
                      </a:gdLst>
                      <a:ahLst/>
                      <a:cxnLst>
                        <a:cxn ang="T58">
                          <a:pos x="T0" y="T1"/>
                        </a:cxn>
                        <a:cxn ang="T59">
                          <a:pos x="T2" y="T3"/>
                        </a:cxn>
                        <a:cxn ang="T60">
                          <a:pos x="T4" y="T5"/>
                        </a:cxn>
                        <a:cxn ang="T61">
                          <a:pos x="T6" y="T7"/>
                        </a:cxn>
                        <a:cxn ang="T62">
                          <a:pos x="T8" y="T9"/>
                        </a:cxn>
                        <a:cxn ang="T63">
                          <a:pos x="T10" y="T11"/>
                        </a:cxn>
                        <a:cxn ang="T64">
                          <a:pos x="T12" y="T13"/>
                        </a:cxn>
                        <a:cxn ang="T65">
                          <a:pos x="T14" y="T15"/>
                        </a:cxn>
                        <a:cxn ang="T66">
                          <a:pos x="T16" y="T17"/>
                        </a:cxn>
                        <a:cxn ang="T67">
                          <a:pos x="T18" y="T19"/>
                        </a:cxn>
                        <a:cxn ang="T68">
                          <a:pos x="T20" y="T21"/>
                        </a:cxn>
                        <a:cxn ang="T69">
                          <a:pos x="T22" y="T23"/>
                        </a:cxn>
                        <a:cxn ang="T70">
                          <a:pos x="T24" y="T25"/>
                        </a:cxn>
                        <a:cxn ang="T71">
                          <a:pos x="T26" y="T27"/>
                        </a:cxn>
                        <a:cxn ang="T72">
                          <a:pos x="T28" y="T29"/>
                        </a:cxn>
                        <a:cxn ang="T73">
                          <a:pos x="T30" y="T31"/>
                        </a:cxn>
                        <a:cxn ang="T74">
                          <a:pos x="T32" y="T33"/>
                        </a:cxn>
                        <a:cxn ang="T75">
                          <a:pos x="T34" y="T35"/>
                        </a:cxn>
                        <a:cxn ang="T76">
                          <a:pos x="T36" y="T37"/>
                        </a:cxn>
                        <a:cxn ang="T77">
                          <a:pos x="T38" y="T39"/>
                        </a:cxn>
                        <a:cxn ang="T78">
                          <a:pos x="T40" y="T41"/>
                        </a:cxn>
                        <a:cxn ang="T79">
                          <a:pos x="T42" y="T43"/>
                        </a:cxn>
                        <a:cxn ang="T80">
                          <a:pos x="T44" y="T45"/>
                        </a:cxn>
                        <a:cxn ang="T81">
                          <a:pos x="T46" y="T47"/>
                        </a:cxn>
                        <a:cxn ang="T82">
                          <a:pos x="T48" y="T49"/>
                        </a:cxn>
                        <a:cxn ang="T83">
                          <a:pos x="T50" y="T51"/>
                        </a:cxn>
                        <a:cxn ang="T84">
                          <a:pos x="T52" y="T53"/>
                        </a:cxn>
                        <a:cxn ang="T85">
                          <a:pos x="T54" y="T55"/>
                        </a:cxn>
                        <a:cxn ang="T86">
                          <a:pos x="T56" y="T57"/>
                        </a:cxn>
                      </a:cxnLst>
                      <a:rect l="T87" t="T88" r="T89" b="T90"/>
                      <a:pathLst>
                        <a:path w="500" h="445">
                          <a:moveTo>
                            <a:pt x="10" y="249"/>
                          </a:moveTo>
                          <a:cubicBezTo>
                            <a:pt x="5" y="242"/>
                            <a:pt x="3" y="236"/>
                            <a:pt x="0" y="228"/>
                          </a:cubicBezTo>
                          <a:cubicBezTo>
                            <a:pt x="4" y="194"/>
                            <a:pt x="1" y="162"/>
                            <a:pt x="24" y="136"/>
                          </a:cubicBezTo>
                          <a:cubicBezTo>
                            <a:pt x="25" y="134"/>
                            <a:pt x="26" y="131"/>
                            <a:pt x="27" y="129"/>
                          </a:cubicBezTo>
                          <a:cubicBezTo>
                            <a:pt x="28" y="123"/>
                            <a:pt x="27" y="117"/>
                            <a:pt x="29" y="112"/>
                          </a:cubicBezTo>
                          <a:cubicBezTo>
                            <a:pt x="31" y="104"/>
                            <a:pt x="63" y="77"/>
                            <a:pt x="70" y="67"/>
                          </a:cubicBezTo>
                          <a:cubicBezTo>
                            <a:pt x="74" y="53"/>
                            <a:pt x="89" y="50"/>
                            <a:pt x="101" y="45"/>
                          </a:cubicBezTo>
                          <a:cubicBezTo>
                            <a:pt x="106" y="28"/>
                            <a:pt x="120" y="30"/>
                            <a:pt x="135" y="26"/>
                          </a:cubicBezTo>
                          <a:cubicBezTo>
                            <a:pt x="150" y="15"/>
                            <a:pt x="160" y="7"/>
                            <a:pt x="178" y="2"/>
                          </a:cubicBezTo>
                          <a:cubicBezTo>
                            <a:pt x="408" y="4"/>
                            <a:pt x="304" y="0"/>
                            <a:pt x="399" y="16"/>
                          </a:cubicBezTo>
                          <a:cubicBezTo>
                            <a:pt x="414" y="27"/>
                            <a:pt x="415" y="44"/>
                            <a:pt x="425" y="57"/>
                          </a:cubicBezTo>
                          <a:cubicBezTo>
                            <a:pt x="430" y="63"/>
                            <a:pt x="440" y="65"/>
                            <a:pt x="447" y="67"/>
                          </a:cubicBezTo>
                          <a:cubicBezTo>
                            <a:pt x="452" y="76"/>
                            <a:pt x="458" y="75"/>
                            <a:pt x="466" y="81"/>
                          </a:cubicBezTo>
                          <a:cubicBezTo>
                            <a:pt x="470" y="97"/>
                            <a:pt x="473" y="110"/>
                            <a:pt x="485" y="122"/>
                          </a:cubicBezTo>
                          <a:cubicBezTo>
                            <a:pt x="499" y="169"/>
                            <a:pt x="500" y="225"/>
                            <a:pt x="480" y="271"/>
                          </a:cubicBezTo>
                          <a:cubicBezTo>
                            <a:pt x="478" y="286"/>
                            <a:pt x="479" y="290"/>
                            <a:pt x="466" y="297"/>
                          </a:cubicBezTo>
                          <a:cubicBezTo>
                            <a:pt x="459" y="307"/>
                            <a:pt x="453" y="321"/>
                            <a:pt x="447" y="333"/>
                          </a:cubicBezTo>
                          <a:cubicBezTo>
                            <a:pt x="445" y="338"/>
                            <a:pt x="446" y="344"/>
                            <a:pt x="442" y="348"/>
                          </a:cubicBezTo>
                          <a:cubicBezTo>
                            <a:pt x="438" y="352"/>
                            <a:pt x="427" y="357"/>
                            <a:pt x="427" y="357"/>
                          </a:cubicBezTo>
                          <a:cubicBezTo>
                            <a:pt x="419" y="370"/>
                            <a:pt x="425" y="362"/>
                            <a:pt x="408" y="379"/>
                          </a:cubicBezTo>
                          <a:cubicBezTo>
                            <a:pt x="406" y="381"/>
                            <a:pt x="401" y="386"/>
                            <a:pt x="401" y="386"/>
                          </a:cubicBezTo>
                          <a:cubicBezTo>
                            <a:pt x="397" y="400"/>
                            <a:pt x="389" y="401"/>
                            <a:pt x="379" y="410"/>
                          </a:cubicBezTo>
                          <a:cubicBezTo>
                            <a:pt x="348" y="437"/>
                            <a:pt x="369" y="428"/>
                            <a:pt x="307" y="432"/>
                          </a:cubicBezTo>
                          <a:cubicBezTo>
                            <a:pt x="261" y="445"/>
                            <a:pt x="209" y="443"/>
                            <a:pt x="163" y="429"/>
                          </a:cubicBezTo>
                          <a:cubicBezTo>
                            <a:pt x="156" y="424"/>
                            <a:pt x="149" y="423"/>
                            <a:pt x="142" y="417"/>
                          </a:cubicBezTo>
                          <a:cubicBezTo>
                            <a:pt x="125" y="403"/>
                            <a:pt x="112" y="389"/>
                            <a:pt x="91" y="384"/>
                          </a:cubicBezTo>
                          <a:cubicBezTo>
                            <a:pt x="86" y="374"/>
                            <a:pt x="79" y="373"/>
                            <a:pt x="72" y="364"/>
                          </a:cubicBezTo>
                          <a:cubicBezTo>
                            <a:pt x="56" y="343"/>
                            <a:pt x="49" y="320"/>
                            <a:pt x="27" y="304"/>
                          </a:cubicBezTo>
                          <a:cubicBezTo>
                            <a:pt x="18" y="282"/>
                            <a:pt x="10" y="275"/>
                            <a:pt x="10" y="249"/>
                          </a:cubicBezTo>
                          <a:close/>
                        </a:path>
                      </a:pathLst>
                    </a:custGeom>
                    <a:solidFill>
                      <a:srgbClr val="BFBFBF"/>
                    </a:solidFill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 dirty="0"/>
                    </a:p>
                  </p:txBody>
                </p:sp>
              </p:grpSp>
              <p:sp>
                <p:nvSpPr>
                  <p:cNvPr id="266" name="5-Point Star 265"/>
                  <p:cNvSpPr/>
                  <p:nvPr/>
                </p:nvSpPr>
                <p:spPr>
                  <a:xfrm>
                    <a:off x="3436301" y="3364979"/>
                    <a:ext cx="201217" cy="201217"/>
                  </a:xfrm>
                  <a:prstGeom prst="star5">
                    <a:avLst/>
                  </a:prstGeom>
                  <a:solidFill>
                    <a:srgbClr val="FF00FF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144" name="Group 326"/>
                <p:cNvGrpSpPr/>
                <p:nvPr/>
              </p:nvGrpSpPr>
              <p:grpSpPr>
                <a:xfrm>
                  <a:off x="2221131" y="2833847"/>
                  <a:ext cx="987288" cy="903975"/>
                  <a:chOff x="3171214" y="2912992"/>
                  <a:chExt cx="987288" cy="903975"/>
                </a:xfrm>
              </p:grpSpPr>
              <p:grpSp>
                <p:nvGrpSpPr>
                  <p:cNvPr id="261" name="Group 193"/>
                  <p:cNvGrpSpPr>
                    <a:grpSpLocks/>
                  </p:cNvGrpSpPr>
                  <p:nvPr/>
                </p:nvGrpSpPr>
                <p:grpSpPr bwMode="auto">
                  <a:xfrm>
                    <a:off x="3171214" y="2912992"/>
                    <a:ext cx="987288" cy="903975"/>
                    <a:chOff x="311" y="500"/>
                    <a:chExt cx="474" cy="434"/>
                  </a:xfrm>
                  <a:effectLst>
                    <a:outerShdw blurRad="63500" sx="102000" sy="102000" algn="ctr" rotWithShape="0">
                      <a:prstClr val="black">
                        <a:alpha val="40000"/>
                      </a:prstClr>
                    </a:outerShdw>
                  </a:effectLst>
                </p:grpSpPr>
                <p:sp>
                  <p:nvSpPr>
                    <p:cNvPr id="263" name="Freeform 186"/>
                    <p:cNvSpPr>
                      <a:spLocks/>
                    </p:cNvSpPr>
                    <p:nvPr/>
                  </p:nvSpPr>
                  <p:spPr bwMode="auto">
                    <a:xfrm>
                      <a:off x="311" y="500"/>
                      <a:ext cx="474" cy="434"/>
                    </a:xfrm>
                    <a:custGeom>
                      <a:avLst/>
                      <a:gdLst>
                        <a:gd name="T0" fmla="*/ 94 w 1363"/>
                        <a:gd name="T1" fmla="*/ 401 h 1220"/>
                        <a:gd name="T2" fmla="*/ 74 w 1363"/>
                        <a:gd name="T3" fmla="*/ 384 h 1220"/>
                        <a:gd name="T4" fmla="*/ 61 w 1363"/>
                        <a:gd name="T5" fmla="*/ 371 h 1220"/>
                        <a:gd name="T6" fmla="*/ 50 w 1363"/>
                        <a:gd name="T7" fmla="*/ 355 h 1220"/>
                        <a:gd name="T8" fmla="*/ 45 w 1363"/>
                        <a:gd name="T9" fmla="*/ 345 h 1220"/>
                        <a:gd name="T10" fmla="*/ 35 w 1363"/>
                        <a:gd name="T11" fmla="*/ 334 h 1220"/>
                        <a:gd name="T12" fmla="*/ 30 w 1363"/>
                        <a:gd name="T13" fmla="*/ 323 h 1220"/>
                        <a:gd name="T14" fmla="*/ 19 w 1363"/>
                        <a:gd name="T15" fmla="*/ 302 h 1220"/>
                        <a:gd name="T16" fmla="*/ 14 w 1363"/>
                        <a:gd name="T17" fmla="*/ 277 h 1220"/>
                        <a:gd name="T18" fmla="*/ 8 w 1363"/>
                        <a:gd name="T19" fmla="*/ 256 h 1220"/>
                        <a:gd name="T20" fmla="*/ 16 w 1363"/>
                        <a:gd name="T21" fmla="*/ 166 h 1220"/>
                        <a:gd name="T22" fmla="*/ 21 w 1363"/>
                        <a:gd name="T23" fmla="*/ 157 h 1220"/>
                        <a:gd name="T24" fmla="*/ 31 w 1363"/>
                        <a:gd name="T25" fmla="*/ 123 h 1220"/>
                        <a:gd name="T26" fmla="*/ 38 w 1363"/>
                        <a:gd name="T27" fmla="*/ 110 h 1220"/>
                        <a:gd name="T28" fmla="*/ 41 w 1363"/>
                        <a:gd name="T29" fmla="*/ 95 h 1220"/>
                        <a:gd name="T30" fmla="*/ 53 w 1363"/>
                        <a:gd name="T31" fmla="*/ 82 h 1220"/>
                        <a:gd name="T32" fmla="*/ 64 w 1363"/>
                        <a:gd name="T33" fmla="*/ 72 h 1220"/>
                        <a:gd name="T34" fmla="*/ 67 w 1363"/>
                        <a:gd name="T35" fmla="*/ 70 h 1220"/>
                        <a:gd name="T36" fmla="*/ 69 w 1363"/>
                        <a:gd name="T37" fmla="*/ 66 h 1220"/>
                        <a:gd name="T38" fmla="*/ 78 w 1363"/>
                        <a:gd name="T39" fmla="*/ 60 h 1220"/>
                        <a:gd name="T40" fmla="*/ 89 w 1363"/>
                        <a:gd name="T41" fmla="*/ 51 h 1220"/>
                        <a:gd name="T42" fmla="*/ 98 w 1363"/>
                        <a:gd name="T43" fmla="*/ 44 h 1220"/>
                        <a:gd name="T44" fmla="*/ 118 w 1363"/>
                        <a:gd name="T45" fmla="*/ 30 h 1220"/>
                        <a:gd name="T46" fmla="*/ 140 w 1363"/>
                        <a:gd name="T47" fmla="*/ 18 h 1220"/>
                        <a:gd name="T48" fmla="*/ 214 w 1363"/>
                        <a:gd name="T49" fmla="*/ 5 h 1220"/>
                        <a:gd name="T50" fmla="*/ 317 w 1363"/>
                        <a:gd name="T51" fmla="*/ 7 h 1220"/>
                        <a:gd name="T52" fmla="*/ 366 w 1363"/>
                        <a:gd name="T53" fmla="*/ 11 h 1220"/>
                        <a:gd name="T54" fmla="*/ 378 w 1363"/>
                        <a:gd name="T55" fmla="*/ 15 h 1220"/>
                        <a:gd name="T56" fmla="*/ 389 w 1363"/>
                        <a:gd name="T57" fmla="*/ 21 h 1220"/>
                        <a:gd name="T58" fmla="*/ 398 w 1363"/>
                        <a:gd name="T59" fmla="*/ 24 h 1220"/>
                        <a:gd name="T60" fmla="*/ 411 w 1363"/>
                        <a:gd name="T61" fmla="*/ 32 h 1220"/>
                        <a:gd name="T62" fmla="*/ 417 w 1363"/>
                        <a:gd name="T63" fmla="*/ 41 h 1220"/>
                        <a:gd name="T64" fmla="*/ 440 w 1363"/>
                        <a:gd name="T65" fmla="*/ 49 h 1220"/>
                        <a:gd name="T66" fmla="*/ 446 w 1363"/>
                        <a:gd name="T67" fmla="*/ 65 h 1220"/>
                        <a:gd name="T68" fmla="*/ 458 w 1363"/>
                        <a:gd name="T69" fmla="*/ 73 h 1220"/>
                        <a:gd name="T70" fmla="*/ 466 w 1363"/>
                        <a:gd name="T71" fmla="*/ 128 h 1220"/>
                        <a:gd name="T72" fmla="*/ 469 w 1363"/>
                        <a:gd name="T73" fmla="*/ 162 h 1220"/>
                        <a:gd name="T74" fmla="*/ 473 w 1363"/>
                        <a:gd name="T75" fmla="*/ 185 h 1220"/>
                        <a:gd name="T76" fmla="*/ 468 w 1363"/>
                        <a:gd name="T77" fmla="*/ 210 h 1220"/>
                        <a:gd name="T78" fmla="*/ 467 w 1363"/>
                        <a:gd name="T79" fmla="*/ 252 h 1220"/>
                        <a:gd name="T80" fmla="*/ 457 w 1363"/>
                        <a:gd name="T81" fmla="*/ 297 h 1220"/>
                        <a:gd name="T82" fmla="*/ 444 w 1363"/>
                        <a:gd name="T83" fmla="*/ 314 h 1220"/>
                        <a:gd name="T84" fmla="*/ 436 w 1363"/>
                        <a:gd name="T85" fmla="*/ 339 h 1220"/>
                        <a:gd name="T86" fmla="*/ 431 w 1363"/>
                        <a:gd name="T87" fmla="*/ 349 h 1220"/>
                        <a:gd name="T88" fmla="*/ 403 w 1363"/>
                        <a:gd name="T89" fmla="*/ 385 h 1220"/>
                        <a:gd name="T90" fmla="*/ 391 w 1363"/>
                        <a:gd name="T91" fmla="*/ 397 h 1220"/>
                        <a:gd name="T92" fmla="*/ 369 w 1363"/>
                        <a:gd name="T93" fmla="*/ 411 h 1220"/>
                        <a:gd name="T94" fmla="*/ 328 w 1363"/>
                        <a:gd name="T95" fmla="*/ 424 h 1220"/>
                        <a:gd name="T96" fmla="*/ 320 w 1363"/>
                        <a:gd name="T97" fmla="*/ 425 h 1220"/>
                        <a:gd name="T98" fmla="*/ 314 w 1363"/>
                        <a:gd name="T99" fmla="*/ 429 h 1220"/>
                        <a:gd name="T100" fmla="*/ 281 w 1363"/>
                        <a:gd name="T101" fmla="*/ 430 h 1220"/>
                        <a:gd name="T102" fmla="*/ 263 w 1363"/>
                        <a:gd name="T103" fmla="*/ 434 h 1220"/>
                        <a:gd name="T104" fmla="*/ 164 w 1363"/>
                        <a:gd name="T105" fmla="*/ 433 h 1220"/>
                        <a:gd name="T106" fmla="*/ 111 w 1363"/>
                        <a:gd name="T107" fmla="*/ 412 h 1220"/>
                        <a:gd name="T108" fmla="*/ 94 w 1363"/>
                        <a:gd name="T109" fmla="*/ 403 h 1220"/>
                        <a:gd name="T110" fmla="*/ 94 w 1363"/>
                        <a:gd name="T111" fmla="*/ 401 h 1220"/>
                        <a:gd name="T112" fmla="*/ 0 60000 65536"/>
                        <a:gd name="T113" fmla="*/ 0 60000 65536"/>
                        <a:gd name="T114" fmla="*/ 0 60000 65536"/>
                        <a:gd name="T115" fmla="*/ 0 60000 65536"/>
                        <a:gd name="T116" fmla="*/ 0 60000 65536"/>
                        <a:gd name="T117" fmla="*/ 0 60000 65536"/>
                        <a:gd name="T118" fmla="*/ 0 60000 65536"/>
                        <a:gd name="T119" fmla="*/ 0 60000 65536"/>
                        <a:gd name="T120" fmla="*/ 0 60000 65536"/>
                        <a:gd name="T121" fmla="*/ 0 60000 65536"/>
                        <a:gd name="T122" fmla="*/ 0 60000 65536"/>
                        <a:gd name="T123" fmla="*/ 0 60000 65536"/>
                        <a:gd name="T124" fmla="*/ 0 60000 65536"/>
                        <a:gd name="T125" fmla="*/ 0 60000 65536"/>
                        <a:gd name="T126" fmla="*/ 0 60000 65536"/>
                        <a:gd name="T127" fmla="*/ 0 60000 65536"/>
                        <a:gd name="T128" fmla="*/ 0 60000 65536"/>
                        <a:gd name="T129" fmla="*/ 0 60000 65536"/>
                        <a:gd name="T130" fmla="*/ 0 60000 65536"/>
                        <a:gd name="T131" fmla="*/ 0 60000 65536"/>
                        <a:gd name="T132" fmla="*/ 0 60000 65536"/>
                        <a:gd name="T133" fmla="*/ 0 60000 65536"/>
                        <a:gd name="T134" fmla="*/ 0 60000 65536"/>
                        <a:gd name="T135" fmla="*/ 0 60000 65536"/>
                        <a:gd name="T136" fmla="*/ 0 60000 65536"/>
                        <a:gd name="T137" fmla="*/ 0 60000 65536"/>
                        <a:gd name="T138" fmla="*/ 0 60000 65536"/>
                        <a:gd name="T139" fmla="*/ 0 60000 65536"/>
                        <a:gd name="T140" fmla="*/ 0 60000 65536"/>
                        <a:gd name="T141" fmla="*/ 0 60000 65536"/>
                        <a:gd name="T142" fmla="*/ 0 60000 65536"/>
                        <a:gd name="T143" fmla="*/ 0 60000 65536"/>
                        <a:gd name="T144" fmla="*/ 0 60000 65536"/>
                        <a:gd name="T145" fmla="*/ 0 60000 65536"/>
                        <a:gd name="T146" fmla="*/ 0 60000 65536"/>
                        <a:gd name="T147" fmla="*/ 0 60000 65536"/>
                        <a:gd name="T148" fmla="*/ 0 60000 65536"/>
                        <a:gd name="T149" fmla="*/ 0 60000 65536"/>
                        <a:gd name="T150" fmla="*/ 0 60000 65536"/>
                        <a:gd name="T151" fmla="*/ 0 60000 65536"/>
                        <a:gd name="T152" fmla="*/ 0 60000 65536"/>
                        <a:gd name="T153" fmla="*/ 0 60000 65536"/>
                        <a:gd name="T154" fmla="*/ 0 60000 65536"/>
                        <a:gd name="T155" fmla="*/ 0 60000 65536"/>
                        <a:gd name="T156" fmla="*/ 0 60000 65536"/>
                        <a:gd name="T157" fmla="*/ 0 60000 65536"/>
                        <a:gd name="T158" fmla="*/ 0 60000 65536"/>
                        <a:gd name="T159" fmla="*/ 0 60000 65536"/>
                        <a:gd name="T160" fmla="*/ 0 60000 65536"/>
                        <a:gd name="T161" fmla="*/ 0 60000 65536"/>
                        <a:gd name="T162" fmla="*/ 0 60000 65536"/>
                        <a:gd name="T163" fmla="*/ 0 60000 65536"/>
                        <a:gd name="T164" fmla="*/ 0 60000 65536"/>
                        <a:gd name="T165" fmla="*/ 0 60000 65536"/>
                        <a:gd name="T166" fmla="*/ 0 60000 65536"/>
                        <a:gd name="T167" fmla="*/ 0 60000 65536"/>
                        <a:gd name="T168" fmla="*/ 0 w 1363"/>
                        <a:gd name="T169" fmla="*/ 0 h 1220"/>
                        <a:gd name="T170" fmla="*/ 1363 w 1363"/>
                        <a:gd name="T171" fmla="*/ 1220 h 1220"/>
                      </a:gdLst>
                      <a:ahLst/>
                      <a:cxnLst>
                        <a:cxn ang="T112">
                          <a:pos x="T0" y="T1"/>
                        </a:cxn>
                        <a:cxn ang="T113">
                          <a:pos x="T2" y="T3"/>
                        </a:cxn>
                        <a:cxn ang="T114">
                          <a:pos x="T4" y="T5"/>
                        </a:cxn>
                        <a:cxn ang="T115">
                          <a:pos x="T6" y="T7"/>
                        </a:cxn>
                        <a:cxn ang="T116">
                          <a:pos x="T8" y="T9"/>
                        </a:cxn>
                        <a:cxn ang="T117">
                          <a:pos x="T10" y="T11"/>
                        </a:cxn>
                        <a:cxn ang="T118">
                          <a:pos x="T12" y="T13"/>
                        </a:cxn>
                        <a:cxn ang="T119">
                          <a:pos x="T14" y="T15"/>
                        </a:cxn>
                        <a:cxn ang="T120">
                          <a:pos x="T16" y="T17"/>
                        </a:cxn>
                        <a:cxn ang="T121">
                          <a:pos x="T18" y="T19"/>
                        </a:cxn>
                        <a:cxn ang="T122">
                          <a:pos x="T20" y="T21"/>
                        </a:cxn>
                        <a:cxn ang="T123">
                          <a:pos x="T22" y="T23"/>
                        </a:cxn>
                        <a:cxn ang="T124">
                          <a:pos x="T24" y="T25"/>
                        </a:cxn>
                        <a:cxn ang="T125">
                          <a:pos x="T26" y="T27"/>
                        </a:cxn>
                        <a:cxn ang="T126">
                          <a:pos x="T28" y="T29"/>
                        </a:cxn>
                        <a:cxn ang="T127">
                          <a:pos x="T30" y="T31"/>
                        </a:cxn>
                        <a:cxn ang="T128">
                          <a:pos x="T32" y="T33"/>
                        </a:cxn>
                        <a:cxn ang="T129">
                          <a:pos x="T34" y="T35"/>
                        </a:cxn>
                        <a:cxn ang="T130">
                          <a:pos x="T36" y="T37"/>
                        </a:cxn>
                        <a:cxn ang="T131">
                          <a:pos x="T38" y="T39"/>
                        </a:cxn>
                        <a:cxn ang="T132">
                          <a:pos x="T40" y="T41"/>
                        </a:cxn>
                        <a:cxn ang="T133">
                          <a:pos x="T42" y="T43"/>
                        </a:cxn>
                        <a:cxn ang="T134">
                          <a:pos x="T44" y="T45"/>
                        </a:cxn>
                        <a:cxn ang="T135">
                          <a:pos x="T46" y="T47"/>
                        </a:cxn>
                        <a:cxn ang="T136">
                          <a:pos x="T48" y="T49"/>
                        </a:cxn>
                        <a:cxn ang="T137">
                          <a:pos x="T50" y="T51"/>
                        </a:cxn>
                        <a:cxn ang="T138">
                          <a:pos x="T52" y="T53"/>
                        </a:cxn>
                        <a:cxn ang="T139">
                          <a:pos x="T54" y="T55"/>
                        </a:cxn>
                        <a:cxn ang="T140">
                          <a:pos x="T56" y="T57"/>
                        </a:cxn>
                        <a:cxn ang="T141">
                          <a:pos x="T58" y="T59"/>
                        </a:cxn>
                        <a:cxn ang="T142">
                          <a:pos x="T60" y="T61"/>
                        </a:cxn>
                        <a:cxn ang="T143">
                          <a:pos x="T62" y="T63"/>
                        </a:cxn>
                        <a:cxn ang="T144">
                          <a:pos x="T64" y="T65"/>
                        </a:cxn>
                        <a:cxn ang="T145">
                          <a:pos x="T66" y="T67"/>
                        </a:cxn>
                        <a:cxn ang="T146">
                          <a:pos x="T68" y="T69"/>
                        </a:cxn>
                        <a:cxn ang="T147">
                          <a:pos x="T70" y="T71"/>
                        </a:cxn>
                        <a:cxn ang="T148">
                          <a:pos x="T72" y="T73"/>
                        </a:cxn>
                        <a:cxn ang="T149">
                          <a:pos x="T74" y="T75"/>
                        </a:cxn>
                        <a:cxn ang="T150">
                          <a:pos x="T76" y="T77"/>
                        </a:cxn>
                        <a:cxn ang="T151">
                          <a:pos x="T78" y="T79"/>
                        </a:cxn>
                        <a:cxn ang="T152">
                          <a:pos x="T80" y="T81"/>
                        </a:cxn>
                        <a:cxn ang="T153">
                          <a:pos x="T82" y="T83"/>
                        </a:cxn>
                        <a:cxn ang="T154">
                          <a:pos x="T84" y="T85"/>
                        </a:cxn>
                        <a:cxn ang="T155">
                          <a:pos x="T86" y="T87"/>
                        </a:cxn>
                        <a:cxn ang="T156">
                          <a:pos x="T88" y="T89"/>
                        </a:cxn>
                        <a:cxn ang="T157">
                          <a:pos x="T90" y="T91"/>
                        </a:cxn>
                        <a:cxn ang="T158">
                          <a:pos x="T92" y="T93"/>
                        </a:cxn>
                        <a:cxn ang="T159">
                          <a:pos x="T94" y="T95"/>
                        </a:cxn>
                        <a:cxn ang="T160">
                          <a:pos x="T96" y="T97"/>
                        </a:cxn>
                        <a:cxn ang="T161">
                          <a:pos x="T98" y="T99"/>
                        </a:cxn>
                        <a:cxn ang="T162">
                          <a:pos x="T100" y="T101"/>
                        </a:cxn>
                        <a:cxn ang="T163">
                          <a:pos x="T102" y="T103"/>
                        </a:cxn>
                        <a:cxn ang="T164">
                          <a:pos x="T104" y="T105"/>
                        </a:cxn>
                        <a:cxn ang="T165">
                          <a:pos x="T106" y="T107"/>
                        </a:cxn>
                        <a:cxn ang="T166">
                          <a:pos x="T108" y="T109"/>
                        </a:cxn>
                        <a:cxn ang="T167">
                          <a:pos x="T110" y="T111"/>
                        </a:cxn>
                      </a:cxnLst>
                      <a:rect l="T168" t="T169" r="T170" b="T171"/>
                      <a:pathLst>
                        <a:path w="1363" h="1220">
                          <a:moveTo>
                            <a:pt x="269" y="1127"/>
                          </a:moveTo>
                          <a:cubicBezTo>
                            <a:pt x="252" y="1110"/>
                            <a:pt x="231" y="1096"/>
                            <a:pt x="214" y="1079"/>
                          </a:cubicBezTo>
                          <a:cubicBezTo>
                            <a:pt x="201" y="1066"/>
                            <a:pt x="192" y="1055"/>
                            <a:pt x="176" y="1044"/>
                          </a:cubicBezTo>
                          <a:cubicBezTo>
                            <a:pt x="166" y="1030"/>
                            <a:pt x="158" y="1008"/>
                            <a:pt x="144" y="999"/>
                          </a:cubicBezTo>
                          <a:cubicBezTo>
                            <a:pt x="140" y="986"/>
                            <a:pt x="137" y="980"/>
                            <a:pt x="128" y="970"/>
                          </a:cubicBezTo>
                          <a:cubicBezTo>
                            <a:pt x="124" y="955"/>
                            <a:pt x="112" y="950"/>
                            <a:pt x="102" y="938"/>
                          </a:cubicBezTo>
                          <a:cubicBezTo>
                            <a:pt x="95" y="929"/>
                            <a:pt x="93" y="918"/>
                            <a:pt x="86" y="909"/>
                          </a:cubicBezTo>
                          <a:cubicBezTo>
                            <a:pt x="79" y="887"/>
                            <a:pt x="61" y="871"/>
                            <a:pt x="54" y="848"/>
                          </a:cubicBezTo>
                          <a:cubicBezTo>
                            <a:pt x="53" y="825"/>
                            <a:pt x="60" y="795"/>
                            <a:pt x="41" y="778"/>
                          </a:cubicBezTo>
                          <a:cubicBezTo>
                            <a:pt x="35" y="759"/>
                            <a:pt x="28" y="739"/>
                            <a:pt x="22" y="720"/>
                          </a:cubicBezTo>
                          <a:cubicBezTo>
                            <a:pt x="23" y="680"/>
                            <a:pt x="0" y="525"/>
                            <a:pt x="45" y="468"/>
                          </a:cubicBezTo>
                          <a:cubicBezTo>
                            <a:pt x="48" y="454"/>
                            <a:pt x="51" y="451"/>
                            <a:pt x="61" y="442"/>
                          </a:cubicBezTo>
                          <a:cubicBezTo>
                            <a:pt x="66" y="418"/>
                            <a:pt x="59" y="356"/>
                            <a:pt x="89" y="346"/>
                          </a:cubicBezTo>
                          <a:cubicBezTo>
                            <a:pt x="98" y="333"/>
                            <a:pt x="98" y="318"/>
                            <a:pt x="109" y="308"/>
                          </a:cubicBezTo>
                          <a:cubicBezTo>
                            <a:pt x="113" y="294"/>
                            <a:pt x="113" y="279"/>
                            <a:pt x="118" y="266"/>
                          </a:cubicBezTo>
                          <a:cubicBezTo>
                            <a:pt x="121" y="259"/>
                            <a:pt x="146" y="236"/>
                            <a:pt x="153" y="231"/>
                          </a:cubicBezTo>
                          <a:cubicBezTo>
                            <a:pt x="159" y="215"/>
                            <a:pt x="173" y="212"/>
                            <a:pt x="185" y="202"/>
                          </a:cubicBezTo>
                          <a:cubicBezTo>
                            <a:pt x="187" y="200"/>
                            <a:pt x="190" y="198"/>
                            <a:pt x="192" y="196"/>
                          </a:cubicBezTo>
                          <a:cubicBezTo>
                            <a:pt x="194" y="193"/>
                            <a:pt x="195" y="189"/>
                            <a:pt x="198" y="186"/>
                          </a:cubicBezTo>
                          <a:cubicBezTo>
                            <a:pt x="206" y="178"/>
                            <a:pt x="217" y="179"/>
                            <a:pt x="224" y="170"/>
                          </a:cubicBezTo>
                          <a:cubicBezTo>
                            <a:pt x="234" y="157"/>
                            <a:pt x="240" y="150"/>
                            <a:pt x="256" y="144"/>
                          </a:cubicBezTo>
                          <a:cubicBezTo>
                            <a:pt x="263" y="133"/>
                            <a:pt x="269" y="129"/>
                            <a:pt x="281" y="125"/>
                          </a:cubicBezTo>
                          <a:cubicBezTo>
                            <a:pt x="299" y="109"/>
                            <a:pt x="315" y="91"/>
                            <a:pt x="339" y="84"/>
                          </a:cubicBezTo>
                          <a:cubicBezTo>
                            <a:pt x="357" y="63"/>
                            <a:pt x="376" y="57"/>
                            <a:pt x="403" y="52"/>
                          </a:cubicBezTo>
                          <a:cubicBezTo>
                            <a:pt x="448" y="0"/>
                            <a:pt x="559" y="15"/>
                            <a:pt x="614" y="13"/>
                          </a:cubicBezTo>
                          <a:cubicBezTo>
                            <a:pt x="713" y="2"/>
                            <a:pt x="813" y="15"/>
                            <a:pt x="912" y="20"/>
                          </a:cubicBezTo>
                          <a:cubicBezTo>
                            <a:pt x="955" y="34"/>
                            <a:pt x="1013" y="31"/>
                            <a:pt x="1053" y="32"/>
                          </a:cubicBezTo>
                          <a:cubicBezTo>
                            <a:pt x="1064" y="37"/>
                            <a:pt x="1076" y="38"/>
                            <a:pt x="1088" y="42"/>
                          </a:cubicBezTo>
                          <a:cubicBezTo>
                            <a:pt x="1098" y="49"/>
                            <a:pt x="1108" y="54"/>
                            <a:pt x="1120" y="58"/>
                          </a:cubicBezTo>
                          <a:cubicBezTo>
                            <a:pt x="1144" y="74"/>
                            <a:pt x="1110" y="53"/>
                            <a:pt x="1145" y="68"/>
                          </a:cubicBezTo>
                          <a:cubicBezTo>
                            <a:pt x="1158" y="74"/>
                            <a:pt x="1167" y="86"/>
                            <a:pt x="1181" y="90"/>
                          </a:cubicBezTo>
                          <a:cubicBezTo>
                            <a:pt x="1193" y="98"/>
                            <a:pt x="1190" y="106"/>
                            <a:pt x="1200" y="116"/>
                          </a:cubicBezTo>
                          <a:cubicBezTo>
                            <a:pt x="1214" y="130"/>
                            <a:pt x="1246" y="133"/>
                            <a:pt x="1264" y="138"/>
                          </a:cubicBezTo>
                          <a:cubicBezTo>
                            <a:pt x="1274" y="155"/>
                            <a:pt x="1262" y="177"/>
                            <a:pt x="1283" y="183"/>
                          </a:cubicBezTo>
                          <a:cubicBezTo>
                            <a:pt x="1291" y="195"/>
                            <a:pt x="1304" y="200"/>
                            <a:pt x="1318" y="205"/>
                          </a:cubicBezTo>
                          <a:cubicBezTo>
                            <a:pt x="1319" y="236"/>
                            <a:pt x="1313" y="331"/>
                            <a:pt x="1341" y="359"/>
                          </a:cubicBezTo>
                          <a:cubicBezTo>
                            <a:pt x="1351" y="390"/>
                            <a:pt x="1341" y="424"/>
                            <a:pt x="1350" y="455"/>
                          </a:cubicBezTo>
                          <a:cubicBezTo>
                            <a:pt x="1353" y="476"/>
                            <a:pt x="1356" y="498"/>
                            <a:pt x="1360" y="519"/>
                          </a:cubicBezTo>
                          <a:cubicBezTo>
                            <a:pt x="1358" y="555"/>
                            <a:pt x="1363" y="565"/>
                            <a:pt x="1347" y="589"/>
                          </a:cubicBezTo>
                          <a:cubicBezTo>
                            <a:pt x="1344" y="635"/>
                            <a:pt x="1342" y="661"/>
                            <a:pt x="1344" y="708"/>
                          </a:cubicBezTo>
                          <a:cubicBezTo>
                            <a:pt x="1342" y="761"/>
                            <a:pt x="1358" y="806"/>
                            <a:pt x="1315" y="836"/>
                          </a:cubicBezTo>
                          <a:cubicBezTo>
                            <a:pt x="1304" y="853"/>
                            <a:pt x="1290" y="869"/>
                            <a:pt x="1277" y="884"/>
                          </a:cubicBezTo>
                          <a:cubicBezTo>
                            <a:pt x="1273" y="908"/>
                            <a:pt x="1268" y="934"/>
                            <a:pt x="1254" y="954"/>
                          </a:cubicBezTo>
                          <a:cubicBezTo>
                            <a:pt x="1251" y="965"/>
                            <a:pt x="1246" y="972"/>
                            <a:pt x="1238" y="980"/>
                          </a:cubicBezTo>
                          <a:cubicBezTo>
                            <a:pt x="1225" y="1020"/>
                            <a:pt x="1189" y="1055"/>
                            <a:pt x="1158" y="1082"/>
                          </a:cubicBezTo>
                          <a:cubicBezTo>
                            <a:pt x="1150" y="1107"/>
                            <a:pt x="1147" y="1106"/>
                            <a:pt x="1123" y="1117"/>
                          </a:cubicBezTo>
                          <a:cubicBezTo>
                            <a:pt x="1108" y="1134"/>
                            <a:pt x="1083" y="1148"/>
                            <a:pt x="1062" y="1156"/>
                          </a:cubicBezTo>
                          <a:cubicBezTo>
                            <a:pt x="1036" y="1196"/>
                            <a:pt x="987" y="1189"/>
                            <a:pt x="944" y="1191"/>
                          </a:cubicBezTo>
                          <a:cubicBezTo>
                            <a:pt x="936" y="1192"/>
                            <a:pt x="928" y="1191"/>
                            <a:pt x="921" y="1194"/>
                          </a:cubicBezTo>
                          <a:cubicBezTo>
                            <a:pt x="914" y="1197"/>
                            <a:pt x="910" y="1207"/>
                            <a:pt x="902" y="1207"/>
                          </a:cubicBezTo>
                          <a:cubicBezTo>
                            <a:pt x="871" y="1208"/>
                            <a:pt x="840" y="1209"/>
                            <a:pt x="809" y="1210"/>
                          </a:cubicBezTo>
                          <a:cubicBezTo>
                            <a:pt x="790" y="1215"/>
                            <a:pt x="776" y="1217"/>
                            <a:pt x="755" y="1220"/>
                          </a:cubicBezTo>
                          <a:cubicBezTo>
                            <a:pt x="661" y="1219"/>
                            <a:pt x="567" y="1219"/>
                            <a:pt x="473" y="1216"/>
                          </a:cubicBezTo>
                          <a:cubicBezTo>
                            <a:pt x="417" y="1214"/>
                            <a:pt x="369" y="1175"/>
                            <a:pt x="320" y="1159"/>
                          </a:cubicBezTo>
                          <a:cubicBezTo>
                            <a:pt x="307" y="1146"/>
                            <a:pt x="277" y="1141"/>
                            <a:pt x="269" y="1133"/>
                          </a:cubicBezTo>
                          <a:cubicBezTo>
                            <a:pt x="268" y="1132"/>
                            <a:pt x="269" y="1129"/>
                            <a:pt x="269" y="1127"/>
                          </a:cubicBezTo>
                          <a:close/>
                        </a:path>
                      </a:pathLst>
                    </a:custGeom>
                    <a:solidFill>
                      <a:srgbClr val="FFC1C1"/>
                    </a:solidFill>
                    <a:ln w="19050">
                      <a:solidFill>
                        <a:srgbClr val="FF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 dirty="0"/>
                    </a:p>
                  </p:txBody>
                </p:sp>
                <p:sp>
                  <p:nvSpPr>
                    <p:cNvPr id="264" name="Freeform 187"/>
                    <p:cNvSpPr>
                      <a:spLocks/>
                    </p:cNvSpPr>
                    <p:nvPr/>
                  </p:nvSpPr>
                  <p:spPr bwMode="auto">
                    <a:xfrm>
                      <a:off x="363" y="603"/>
                      <a:ext cx="382" cy="310"/>
                    </a:xfrm>
                    <a:custGeom>
                      <a:avLst/>
                      <a:gdLst>
                        <a:gd name="T0" fmla="*/ 8 w 500"/>
                        <a:gd name="T1" fmla="*/ 173 h 445"/>
                        <a:gd name="T2" fmla="*/ 0 w 500"/>
                        <a:gd name="T3" fmla="*/ 159 h 445"/>
                        <a:gd name="T4" fmla="*/ 18 w 500"/>
                        <a:gd name="T5" fmla="*/ 95 h 445"/>
                        <a:gd name="T6" fmla="*/ 21 w 500"/>
                        <a:gd name="T7" fmla="*/ 90 h 445"/>
                        <a:gd name="T8" fmla="*/ 22 w 500"/>
                        <a:gd name="T9" fmla="*/ 78 h 445"/>
                        <a:gd name="T10" fmla="*/ 53 w 500"/>
                        <a:gd name="T11" fmla="*/ 47 h 445"/>
                        <a:gd name="T12" fmla="*/ 77 w 500"/>
                        <a:gd name="T13" fmla="*/ 31 h 445"/>
                        <a:gd name="T14" fmla="*/ 103 w 500"/>
                        <a:gd name="T15" fmla="*/ 18 h 445"/>
                        <a:gd name="T16" fmla="*/ 136 w 500"/>
                        <a:gd name="T17" fmla="*/ 1 h 445"/>
                        <a:gd name="T18" fmla="*/ 305 w 500"/>
                        <a:gd name="T19" fmla="*/ 11 h 445"/>
                        <a:gd name="T20" fmla="*/ 325 w 500"/>
                        <a:gd name="T21" fmla="*/ 40 h 445"/>
                        <a:gd name="T22" fmla="*/ 342 w 500"/>
                        <a:gd name="T23" fmla="*/ 47 h 445"/>
                        <a:gd name="T24" fmla="*/ 356 w 500"/>
                        <a:gd name="T25" fmla="*/ 56 h 445"/>
                        <a:gd name="T26" fmla="*/ 371 w 500"/>
                        <a:gd name="T27" fmla="*/ 85 h 445"/>
                        <a:gd name="T28" fmla="*/ 367 w 500"/>
                        <a:gd name="T29" fmla="*/ 189 h 445"/>
                        <a:gd name="T30" fmla="*/ 356 w 500"/>
                        <a:gd name="T31" fmla="*/ 207 h 445"/>
                        <a:gd name="T32" fmla="*/ 342 w 500"/>
                        <a:gd name="T33" fmla="*/ 232 h 445"/>
                        <a:gd name="T34" fmla="*/ 338 w 500"/>
                        <a:gd name="T35" fmla="*/ 242 h 445"/>
                        <a:gd name="T36" fmla="*/ 326 w 500"/>
                        <a:gd name="T37" fmla="*/ 249 h 445"/>
                        <a:gd name="T38" fmla="*/ 312 w 500"/>
                        <a:gd name="T39" fmla="*/ 264 h 445"/>
                        <a:gd name="T40" fmla="*/ 306 w 500"/>
                        <a:gd name="T41" fmla="*/ 269 h 445"/>
                        <a:gd name="T42" fmla="*/ 290 w 500"/>
                        <a:gd name="T43" fmla="*/ 286 h 445"/>
                        <a:gd name="T44" fmla="*/ 235 w 500"/>
                        <a:gd name="T45" fmla="*/ 301 h 445"/>
                        <a:gd name="T46" fmla="*/ 125 w 500"/>
                        <a:gd name="T47" fmla="*/ 299 h 445"/>
                        <a:gd name="T48" fmla="*/ 108 w 500"/>
                        <a:gd name="T49" fmla="*/ 290 h 445"/>
                        <a:gd name="T50" fmla="*/ 70 w 500"/>
                        <a:gd name="T51" fmla="*/ 268 h 445"/>
                        <a:gd name="T52" fmla="*/ 55 w 500"/>
                        <a:gd name="T53" fmla="*/ 254 h 445"/>
                        <a:gd name="T54" fmla="*/ 21 w 500"/>
                        <a:gd name="T55" fmla="*/ 212 h 445"/>
                        <a:gd name="T56" fmla="*/ 8 w 500"/>
                        <a:gd name="T57" fmla="*/ 173 h 445"/>
                        <a:gd name="T58" fmla="*/ 0 60000 65536"/>
                        <a:gd name="T59" fmla="*/ 0 60000 65536"/>
                        <a:gd name="T60" fmla="*/ 0 60000 65536"/>
                        <a:gd name="T61" fmla="*/ 0 60000 65536"/>
                        <a:gd name="T62" fmla="*/ 0 60000 65536"/>
                        <a:gd name="T63" fmla="*/ 0 60000 65536"/>
                        <a:gd name="T64" fmla="*/ 0 60000 65536"/>
                        <a:gd name="T65" fmla="*/ 0 60000 65536"/>
                        <a:gd name="T66" fmla="*/ 0 60000 65536"/>
                        <a:gd name="T67" fmla="*/ 0 60000 65536"/>
                        <a:gd name="T68" fmla="*/ 0 60000 65536"/>
                        <a:gd name="T69" fmla="*/ 0 60000 65536"/>
                        <a:gd name="T70" fmla="*/ 0 60000 65536"/>
                        <a:gd name="T71" fmla="*/ 0 60000 65536"/>
                        <a:gd name="T72" fmla="*/ 0 60000 65536"/>
                        <a:gd name="T73" fmla="*/ 0 60000 65536"/>
                        <a:gd name="T74" fmla="*/ 0 60000 65536"/>
                        <a:gd name="T75" fmla="*/ 0 60000 65536"/>
                        <a:gd name="T76" fmla="*/ 0 60000 65536"/>
                        <a:gd name="T77" fmla="*/ 0 60000 65536"/>
                        <a:gd name="T78" fmla="*/ 0 60000 65536"/>
                        <a:gd name="T79" fmla="*/ 0 60000 65536"/>
                        <a:gd name="T80" fmla="*/ 0 60000 65536"/>
                        <a:gd name="T81" fmla="*/ 0 60000 65536"/>
                        <a:gd name="T82" fmla="*/ 0 60000 65536"/>
                        <a:gd name="T83" fmla="*/ 0 60000 65536"/>
                        <a:gd name="T84" fmla="*/ 0 60000 65536"/>
                        <a:gd name="T85" fmla="*/ 0 60000 65536"/>
                        <a:gd name="T86" fmla="*/ 0 60000 65536"/>
                        <a:gd name="T87" fmla="*/ 0 w 500"/>
                        <a:gd name="T88" fmla="*/ 0 h 445"/>
                        <a:gd name="T89" fmla="*/ 500 w 500"/>
                        <a:gd name="T90" fmla="*/ 445 h 445"/>
                      </a:gdLst>
                      <a:ahLst/>
                      <a:cxnLst>
                        <a:cxn ang="T58">
                          <a:pos x="T0" y="T1"/>
                        </a:cxn>
                        <a:cxn ang="T59">
                          <a:pos x="T2" y="T3"/>
                        </a:cxn>
                        <a:cxn ang="T60">
                          <a:pos x="T4" y="T5"/>
                        </a:cxn>
                        <a:cxn ang="T61">
                          <a:pos x="T6" y="T7"/>
                        </a:cxn>
                        <a:cxn ang="T62">
                          <a:pos x="T8" y="T9"/>
                        </a:cxn>
                        <a:cxn ang="T63">
                          <a:pos x="T10" y="T11"/>
                        </a:cxn>
                        <a:cxn ang="T64">
                          <a:pos x="T12" y="T13"/>
                        </a:cxn>
                        <a:cxn ang="T65">
                          <a:pos x="T14" y="T15"/>
                        </a:cxn>
                        <a:cxn ang="T66">
                          <a:pos x="T16" y="T17"/>
                        </a:cxn>
                        <a:cxn ang="T67">
                          <a:pos x="T18" y="T19"/>
                        </a:cxn>
                        <a:cxn ang="T68">
                          <a:pos x="T20" y="T21"/>
                        </a:cxn>
                        <a:cxn ang="T69">
                          <a:pos x="T22" y="T23"/>
                        </a:cxn>
                        <a:cxn ang="T70">
                          <a:pos x="T24" y="T25"/>
                        </a:cxn>
                        <a:cxn ang="T71">
                          <a:pos x="T26" y="T27"/>
                        </a:cxn>
                        <a:cxn ang="T72">
                          <a:pos x="T28" y="T29"/>
                        </a:cxn>
                        <a:cxn ang="T73">
                          <a:pos x="T30" y="T31"/>
                        </a:cxn>
                        <a:cxn ang="T74">
                          <a:pos x="T32" y="T33"/>
                        </a:cxn>
                        <a:cxn ang="T75">
                          <a:pos x="T34" y="T35"/>
                        </a:cxn>
                        <a:cxn ang="T76">
                          <a:pos x="T36" y="T37"/>
                        </a:cxn>
                        <a:cxn ang="T77">
                          <a:pos x="T38" y="T39"/>
                        </a:cxn>
                        <a:cxn ang="T78">
                          <a:pos x="T40" y="T41"/>
                        </a:cxn>
                        <a:cxn ang="T79">
                          <a:pos x="T42" y="T43"/>
                        </a:cxn>
                        <a:cxn ang="T80">
                          <a:pos x="T44" y="T45"/>
                        </a:cxn>
                        <a:cxn ang="T81">
                          <a:pos x="T46" y="T47"/>
                        </a:cxn>
                        <a:cxn ang="T82">
                          <a:pos x="T48" y="T49"/>
                        </a:cxn>
                        <a:cxn ang="T83">
                          <a:pos x="T50" y="T51"/>
                        </a:cxn>
                        <a:cxn ang="T84">
                          <a:pos x="T52" y="T53"/>
                        </a:cxn>
                        <a:cxn ang="T85">
                          <a:pos x="T54" y="T55"/>
                        </a:cxn>
                        <a:cxn ang="T86">
                          <a:pos x="T56" y="T57"/>
                        </a:cxn>
                      </a:cxnLst>
                      <a:rect l="T87" t="T88" r="T89" b="T90"/>
                      <a:pathLst>
                        <a:path w="500" h="445">
                          <a:moveTo>
                            <a:pt x="10" y="249"/>
                          </a:moveTo>
                          <a:cubicBezTo>
                            <a:pt x="5" y="242"/>
                            <a:pt x="3" y="236"/>
                            <a:pt x="0" y="228"/>
                          </a:cubicBezTo>
                          <a:cubicBezTo>
                            <a:pt x="4" y="194"/>
                            <a:pt x="1" y="162"/>
                            <a:pt x="24" y="136"/>
                          </a:cubicBezTo>
                          <a:cubicBezTo>
                            <a:pt x="25" y="134"/>
                            <a:pt x="26" y="131"/>
                            <a:pt x="27" y="129"/>
                          </a:cubicBezTo>
                          <a:cubicBezTo>
                            <a:pt x="28" y="123"/>
                            <a:pt x="27" y="117"/>
                            <a:pt x="29" y="112"/>
                          </a:cubicBezTo>
                          <a:cubicBezTo>
                            <a:pt x="31" y="104"/>
                            <a:pt x="63" y="77"/>
                            <a:pt x="70" y="67"/>
                          </a:cubicBezTo>
                          <a:cubicBezTo>
                            <a:pt x="74" y="53"/>
                            <a:pt x="89" y="50"/>
                            <a:pt x="101" y="45"/>
                          </a:cubicBezTo>
                          <a:cubicBezTo>
                            <a:pt x="106" y="28"/>
                            <a:pt x="120" y="30"/>
                            <a:pt x="135" y="26"/>
                          </a:cubicBezTo>
                          <a:cubicBezTo>
                            <a:pt x="150" y="15"/>
                            <a:pt x="160" y="7"/>
                            <a:pt x="178" y="2"/>
                          </a:cubicBezTo>
                          <a:cubicBezTo>
                            <a:pt x="408" y="4"/>
                            <a:pt x="304" y="0"/>
                            <a:pt x="399" y="16"/>
                          </a:cubicBezTo>
                          <a:cubicBezTo>
                            <a:pt x="414" y="27"/>
                            <a:pt x="415" y="44"/>
                            <a:pt x="425" y="57"/>
                          </a:cubicBezTo>
                          <a:cubicBezTo>
                            <a:pt x="430" y="63"/>
                            <a:pt x="440" y="65"/>
                            <a:pt x="447" y="67"/>
                          </a:cubicBezTo>
                          <a:cubicBezTo>
                            <a:pt x="452" y="76"/>
                            <a:pt x="458" y="75"/>
                            <a:pt x="466" y="81"/>
                          </a:cubicBezTo>
                          <a:cubicBezTo>
                            <a:pt x="470" y="97"/>
                            <a:pt x="473" y="110"/>
                            <a:pt x="485" y="122"/>
                          </a:cubicBezTo>
                          <a:cubicBezTo>
                            <a:pt x="499" y="169"/>
                            <a:pt x="500" y="225"/>
                            <a:pt x="480" y="271"/>
                          </a:cubicBezTo>
                          <a:cubicBezTo>
                            <a:pt x="478" y="286"/>
                            <a:pt x="479" y="290"/>
                            <a:pt x="466" y="297"/>
                          </a:cubicBezTo>
                          <a:cubicBezTo>
                            <a:pt x="459" y="307"/>
                            <a:pt x="453" y="321"/>
                            <a:pt x="447" y="333"/>
                          </a:cubicBezTo>
                          <a:cubicBezTo>
                            <a:pt x="445" y="338"/>
                            <a:pt x="446" y="344"/>
                            <a:pt x="442" y="348"/>
                          </a:cubicBezTo>
                          <a:cubicBezTo>
                            <a:pt x="438" y="352"/>
                            <a:pt x="427" y="357"/>
                            <a:pt x="427" y="357"/>
                          </a:cubicBezTo>
                          <a:cubicBezTo>
                            <a:pt x="419" y="370"/>
                            <a:pt x="425" y="362"/>
                            <a:pt x="408" y="379"/>
                          </a:cubicBezTo>
                          <a:cubicBezTo>
                            <a:pt x="406" y="381"/>
                            <a:pt x="401" y="386"/>
                            <a:pt x="401" y="386"/>
                          </a:cubicBezTo>
                          <a:cubicBezTo>
                            <a:pt x="397" y="400"/>
                            <a:pt x="389" y="401"/>
                            <a:pt x="379" y="410"/>
                          </a:cubicBezTo>
                          <a:cubicBezTo>
                            <a:pt x="348" y="437"/>
                            <a:pt x="369" y="428"/>
                            <a:pt x="307" y="432"/>
                          </a:cubicBezTo>
                          <a:cubicBezTo>
                            <a:pt x="261" y="445"/>
                            <a:pt x="209" y="443"/>
                            <a:pt x="163" y="429"/>
                          </a:cubicBezTo>
                          <a:cubicBezTo>
                            <a:pt x="156" y="424"/>
                            <a:pt x="149" y="423"/>
                            <a:pt x="142" y="417"/>
                          </a:cubicBezTo>
                          <a:cubicBezTo>
                            <a:pt x="125" y="403"/>
                            <a:pt x="112" y="389"/>
                            <a:pt x="91" y="384"/>
                          </a:cubicBezTo>
                          <a:cubicBezTo>
                            <a:pt x="86" y="374"/>
                            <a:pt x="79" y="373"/>
                            <a:pt x="72" y="364"/>
                          </a:cubicBezTo>
                          <a:cubicBezTo>
                            <a:pt x="56" y="343"/>
                            <a:pt x="49" y="320"/>
                            <a:pt x="27" y="304"/>
                          </a:cubicBezTo>
                          <a:cubicBezTo>
                            <a:pt x="18" y="282"/>
                            <a:pt x="10" y="275"/>
                            <a:pt x="10" y="249"/>
                          </a:cubicBezTo>
                          <a:close/>
                        </a:path>
                      </a:pathLst>
                    </a:custGeom>
                    <a:solidFill>
                      <a:srgbClr val="BFBFBF"/>
                    </a:solidFill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 dirty="0"/>
                    </a:p>
                  </p:txBody>
                </p:sp>
              </p:grpSp>
              <p:sp>
                <p:nvSpPr>
                  <p:cNvPr id="262" name="5-Point Star 261"/>
                  <p:cNvSpPr/>
                  <p:nvPr/>
                </p:nvSpPr>
                <p:spPr>
                  <a:xfrm>
                    <a:off x="3436301" y="3364979"/>
                    <a:ext cx="201217" cy="201217"/>
                  </a:xfrm>
                  <a:prstGeom prst="star5">
                    <a:avLst/>
                  </a:prstGeom>
                  <a:solidFill>
                    <a:srgbClr val="FF00FF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145" name="Group 327"/>
                <p:cNvGrpSpPr/>
                <p:nvPr/>
              </p:nvGrpSpPr>
              <p:grpSpPr>
                <a:xfrm>
                  <a:off x="2137815" y="3849666"/>
                  <a:ext cx="987288" cy="903975"/>
                  <a:chOff x="3171214" y="2912992"/>
                  <a:chExt cx="987288" cy="903975"/>
                </a:xfrm>
              </p:grpSpPr>
              <p:grpSp>
                <p:nvGrpSpPr>
                  <p:cNvPr id="257" name="Group 193"/>
                  <p:cNvGrpSpPr>
                    <a:grpSpLocks/>
                  </p:cNvGrpSpPr>
                  <p:nvPr/>
                </p:nvGrpSpPr>
                <p:grpSpPr bwMode="auto">
                  <a:xfrm>
                    <a:off x="3171214" y="2912992"/>
                    <a:ext cx="987288" cy="903975"/>
                    <a:chOff x="311" y="500"/>
                    <a:chExt cx="474" cy="434"/>
                  </a:xfrm>
                  <a:effectLst>
                    <a:outerShdw blurRad="63500" sx="102000" sy="102000" algn="ctr" rotWithShape="0">
                      <a:prstClr val="black">
                        <a:alpha val="40000"/>
                      </a:prstClr>
                    </a:outerShdw>
                  </a:effectLst>
                </p:grpSpPr>
                <p:sp>
                  <p:nvSpPr>
                    <p:cNvPr id="259" name="Freeform 186"/>
                    <p:cNvSpPr>
                      <a:spLocks/>
                    </p:cNvSpPr>
                    <p:nvPr/>
                  </p:nvSpPr>
                  <p:spPr bwMode="auto">
                    <a:xfrm>
                      <a:off x="311" y="500"/>
                      <a:ext cx="474" cy="434"/>
                    </a:xfrm>
                    <a:custGeom>
                      <a:avLst/>
                      <a:gdLst>
                        <a:gd name="T0" fmla="*/ 94 w 1363"/>
                        <a:gd name="T1" fmla="*/ 401 h 1220"/>
                        <a:gd name="T2" fmla="*/ 74 w 1363"/>
                        <a:gd name="T3" fmla="*/ 384 h 1220"/>
                        <a:gd name="T4" fmla="*/ 61 w 1363"/>
                        <a:gd name="T5" fmla="*/ 371 h 1220"/>
                        <a:gd name="T6" fmla="*/ 50 w 1363"/>
                        <a:gd name="T7" fmla="*/ 355 h 1220"/>
                        <a:gd name="T8" fmla="*/ 45 w 1363"/>
                        <a:gd name="T9" fmla="*/ 345 h 1220"/>
                        <a:gd name="T10" fmla="*/ 35 w 1363"/>
                        <a:gd name="T11" fmla="*/ 334 h 1220"/>
                        <a:gd name="T12" fmla="*/ 30 w 1363"/>
                        <a:gd name="T13" fmla="*/ 323 h 1220"/>
                        <a:gd name="T14" fmla="*/ 19 w 1363"/>
                        <a:gd name="T15" fmla="*/ 302 h 1220"/>
                        <a:gd name="T16" fmla="*/ 14 w 1363"/>
                        <a:gd name="T17" fmla="*/ 277 h 1220"/>
                        <a:gd name="T18" fmla="*/ 8 w 1363"/>
                        <a:gd name="T19" fmla="*/ 256 h 1220"/>
                        <a:gd name="T20" fmla="*/ 16 w 1363"/>
                        <a:gd name="T21" fmla="*/ 166 h 1220"/>
                        <a:gd name="T22" fmla="*/ 21 w 1363"/>
                        <a:gd name="T23" fmla="*/ 157 h 1220"/>
                        <a:gd name="T24" fmla="*/ 31 w 1363"/>
                        <a:gd name="T25" fmla="*/ 123 h 1220"/>
                        <a:gd name="T26" fmla="*/ 38 w 1363"/>
                        <a:gd name="T27" fmla="*/ 110 h 1220"/>
                        <a:gd name="T28" fmla="*/ 41 w 1363"/>
                        <a:gd name="T29" fmla="*/ 95 h 1220"/>
                        <a:gd name="T30" fmla="*/ 53 w 1363"/>
                        <a:gd name="T31" fmla="*/ 82 h 1220"/>
                        <a:gd name="T32" fmla="*/ 64 w 1363"/>
                        <a:gd name="T33" fmla="*/ 72 h 1220"/>
                        <a:gd name="T34" fmla="*/ 67 w 1363"/>
                        <a:gd name="T35" fmla="*/ 70 h 1220"/>
                        <a:gd name="T36" fmla="*/ 69 w 1363"/>
                        <a:gd name="T37" fmla="*/ 66 h 1220"/>
                        <a:gd name="T38" fmla="*/ 78 w 1363"/>
                        <a:gd name="T39" fmla="*/ 60 h 1220"/>
                        <a:gd name="T40" fmla="*/ 89 w 1363"/>
                        <a:gd name="T41" fmla="*/ 51 h 1220"/>
                        <a:gd name="T42" fmla="*/ 98 w 1363"/>
                        <a:gd name="T43" fmla="*/ 44 h 1220"/>
                        <a:gd name="T44" fmla="*/ 118 w 1363"/>
                        <a:gd name="T45" fmla="*/ 30 h 1220"/>
                        <a:gd name="T46" fmla="*/ 140 w 1363"/>
                        <a:gd name="T47" fmla="*/ 18 h 1220"/>
                        <a:gd name="T48" fmla="*/ 214 w 1363"/>
                        <a:gd name="T49" fmla="*/ 5 h 1220"/>
                        <a:gd name="T50" fmla="*/ 317 w 1363"/>
                        <a:gd name="T51" fmla="*/ 7 h 1220"/>
                        <a:gd name="T52" fmla="*/ 366 w 1363"/>
                        <a:gd name="T53" fmla="*/ 11 h 1220"/>
                        <a:gd name="T54" fmla="*/ 378 w 1363"/>
                        <a:gd name="T55" fmla="*/ 15 h 1220"/>
                        <a:gd name="T56" fmla="*/ 389 w 1363"/>
                        <a:gd name="T57" fmla="*/ 21 h 1220"/>
                        <a:gd name="T58" fmla="*/ 398 w 1363"/>
                        <a:gd name="T59" fmla="*/ 24 h 1220"/>
                        <a:gd name="T60" fmla="*/ 411 w 1363"/>
                        <a:gd name="T61" fmla="*/ 32 h 1220"/>
                        <a:gd name="T62" fmla="*/ 417 w 1363"/>
                        <a:gd name="T63" fmla="*/ 41 h 1220"/>
                        <a:gd name="T64" fmla="*/ 440 w 1363"/>
                        <a:gd name="T65" fmla="*/ 49 h 1220"/>
                        <a:gd name="T66" fmla="*/ 446 w 1363"/>
                        <a:gd name="T67" fmla="*/ 65 h 1220"/>
                        <a:gd name="T68" fmla="*/ 458 w 1363"/>
                        <a:gd name="T69" fmla="*/ 73 h 1220"/>
                        <a:gd name="T70" fmla="*/ 466 w 1363"/>
                        <a:gd name="T71" fmla="*/ 128 h 1220"/>
                        <a:gd name="T72" fmla="*/ 469 w 1363"/>
                        <a:gd name="T73" fmla="*/ 162 h 1220"/>
                        <a:gd name="T74" fmla="*/ 473 w 1363"/>
                        <a:gd name="T75" fmla="*/ 185 h 1220"/>
                        <a:gd name="T76" fmla="*/ 468 w 1363"/>
                        <a:gd name="T77" fmla="*/ 210 h 1220"/>
                        <a:gd name="T78" fmla="*/ 467 w 1363"/>
                        <a:gd name="T79" fmla="*/ 252 h 1220"/>
                        <a:gd name="T80" fmla="*/ 457 w 1363"/>
                        <a:gd name="T81" fmla="*/ 297 h 1220"/>
                        <a:gd name="T82" fmla="*/ 444 w 1363"/>
                        <a:gd name="T83" fmla="*/ 314 h 1220"/>
                        <a:gd name="T84" fmla="*/ 436 w 1363"/>
                        <a:gd name="T85" fmla="*/ 339 h 1220"/>
                        <a:gd name="T86" fmla="*/ 431 w 1363"/>
                        <a:gd name="T87" fmla="*/ 349 h 1220"/>
                        <a:gd name="T88" fmla="*/ 403 w 1363"/>
                        <a:gd name="T89" fmla="*/ 385 h 1220"/>
                        <a:gd name="T90" fmla="*/ 391 w 1363"/>
                        <a:gd name="T91" fmla="*/ 397 h 1220"/>
                        <a:gd name="T92" fmla="*/ 369 w 1363"/>
                        <a:gd name="T93" fmla="*/ 411 h 1220"/>
                        <a:gd name="T94" fmla="*/ 328 w 1363"/>
                        <a:gd name="T95" fmla="*/ 424 h 1220"/>
                        <a:gd name="T96" fmla="*/ 320 w 1363"/>
                        <a:gd name="T97" fmla="*/ 425 h 1220"/>
                        <a:gd name="T98" fmla="*/ 314 w 1363"/>
                        <a:gd name="T99" fmla="*/ 429 h 1220"/>
                        <a:gd name="T100" fmla="*/ 281 w 1363"/>
                        <a:gd name="T101" fmla="*/ 430 h 1220"/>
                        <a:gd name="T102" fmla="*/ 263 w 1363"/>
                        <a:gd name="T103" fmla="*/ 434 h 1220"/>
                        <a:gd name="T104" fmla="*/ 164 w 1363"/>
                        <a:gd name="T105" fmla="*/ 433 h 1220"/>
                        <a:gd name="T106" fmla="*/ 111 w 1363"/>
                        <a:gd name="T107" fmla="*/ 412 h 1220"/>
                        <a:gd name="T108" fmla="*/ 94 w 1363"/>
                        <a:gd name="T109" fmla="*/ 403 h 1220"/>
                        <a:gd name="T110" fmla="*/ 94 w 1363"/>
                        <a:gd name="T111" fmla="*/ 401 h 1220"/>
                        <a:gd name="T112" fmla="*/ 0 60000 65536"/>
                        <a:gd name="T113" fmla="*/ 0 60000 65536"/>
                        <a:gd name="T114" fmla="*/ 0 60000 65536"/>
                        <a:gd name="T115" fmla="*/ 0 60000 65536"/>
                        <a:gd name="T116" fmla="*/ 0 60000 65536"/>
                        <a:gd name="T117" fmla="*/ 0 60000 65536"/>
                        <a:gd name="T118" fmla="*/ 0 60000 65536"/>
                        <a:gd name="T119" fmla="*/ 0 60000 65536"/>
                        <a:gd name="T120" fmla="*/ 0 60000 65536"/>
                        <a:gd name="T121" fmla="*/ 0 60000 65536"/>
                        <a:gd name="T122" fmla="*/ 0 60000 65536"/>
                        <a:gd name="T123" fmla="*/ 0 60000 65536"/>
                        <a:gd name="T124" fmla="*/ 0 60000 65536"/>
                        <a:gd name="T125" fmla="*/ 0 60000 65536"/>
                        <a:gd name="T126" fmla="*/ 0 60000 65536"/>
                        <a:gd name="T127" fmla="*/ 0 60000 65536"/>
                        <a:gd name="T128" fmla="*/ 0 60000 65536"/>
                        <a:gd name="T129" fmla="*/ 0 60000 65536"/>
                        <a:gd name="T130" fmla="*/ 0 60000 65536"/>
                        <a:gd name="T131" fmla="*/ 0 60000 65536"/>
                        <a:gd name="T132" fmla="*/ 0 60000 65536"/>
                        <a:gd name="T133" fmla="*/ 0 60000 65536"/>
                        <a:gd name="T134" fmla="*/ 0 60000 65536"/>
                        <a:gd name="T135" fmla="*/ 0 60000 65536"/>
                        <a:gd name="T136" fmla="*/ 0 60000 65536"/>
                        <a:gd name="T137" fmla="*/ 0 60000 65536"/>
                        <a:gd name="T138" fmla="*/ 0 60000 65536"/>
                        <a:gd name="T139" fmla="*/ 0 60000 65536"/>
                        <a:gd name="T140" fmla="*/ 0 60000 65536"/>
                        <a:gd name="T141" fmla="*/ 0 60000 65536"/>
                        <a:gd name="T142" fmla="*/ 0 60000 65536"/>
                        <a:gd name="T143" fmla="*/ 0 60000 65536"/>
                        <a:gd name="T144" fmla="*/ 0 60000 65536"/>
                        <a:gd name="T145" fmla="*/ 0 60000 65536"/>
                        <a:gd name="T146" fmla="*/ 0 60000 65536"/>
                        <a:gd name="T147" fmla="*/ 0 60000 65536"/>
                        <a:gd name="T148" fmla="*/ 0 60000 65536"/>
                        <a:gd name="T149" fmla="*/ 0 60000 65536"/>
                        <a:gd name="T150" fmla="*/ 0 60000 65536"/>
                        <a:gd name="T151" fmla="*/ 0 60000 65536"/>
                        <a:gd name="T152" fmla="*/ 0 60000 65536"/>
                        <a:gd name="T153" fmla="*/ 0 60000 65536"/>
                        <a:gd name="T154" fmla="*/ 0 60000 65536"/>
                        <a:gd name="T155" fmla="*/ 0 60000 65536"/>
                        <a:gd name="T156" fmla="*/ 0 60000 65536"/>
                        <a:gd name="T157" fmla="*/ 0 60000 65536"/>
                        <a:gd name="T158" fmla="*/ 0 60000 65536"/>
                        <a:gd name="T159" fmla="*/ 0 60000 65536"/>
                        <a:gd name="T160" fmla="*/ 0 60000 65536"/>
                        <a:gd name="T161" fmla="*/ 0 60000 65536"/>
                        <a:gd name="T162" fmla="*/ 0 60000 65536"/>
                        <a:gd name="T163" fmla="*/ 0 60000 65536"/>
                        <a:gd name="T164" fmla="*/ 0 60000 65536"/>
                        <a:gd name="T165" fmla="*/ 0 60000 65536"/>
                        <a:gd name="T166" fmla="*/ 0 60000 65536"/>
                        <a:gd name="T167" fmla="*/ 0 60000 65536"/>
                        <a:gd name="T168" fmla="*/ 0 w 1363"/>
                        <a:gd name="T169" fmla="*/ 0 h 1220"/>
                        <a:gd name="T170" fmla="*/ 1363 w 1363"/>
                        <a:gd name="T171" fmla="*/ 1220 h 1220"/>
                      </a:gdLst>
                      <a:ahLst/>
                      <a:cxnLst>
                        <a:cxn ang="T112">
                          <a:pos x="T0" y="T1"/>
                        </a:cxn>
                        <a:cxn ang="T113">
                          <a:pos x="T2" y="T3"/>
                        </a:cxn>
                        <a:cxn ang="T114">
                          <a:pos x="T4" y="T5"/>
                        </a:cxn>
                        <a:cxn ang="T115">
                          <a:pos x="T6" y="T7"/>
                        </a:cxn>
                        <a:cxn ang="T116">
                          <a:pos x="T8" y="T9"/>
                        </a:cxn>
                        <a:cxn ang="T117">
                          <a:pos x="T10" y="T11"/>
                        </a:cxn>
                        <a:cxn ang="T118">
                          <a:pos x="T12" y="T13"/>
                        </a:cxn>
                        <a:cxn ang="T119">
                          <a:pos x="T14" y="T15"/>
                        </a:cxn>
                        <a:cxn ang="T120">
                          <a:pos x="T16" y="T17"/>
                        </a:cxn>
                        <a:cxn ang="T121">
                          <a:pos x="T18" y="T19"/>
                        </a:cxn>
                        <a:cxn ang="T122">
                          <a:pos x="T20" y="T21"/>
                        </a:cxn>
                        <a:cxn ang="T123">
                          <a:pos x="T22" y="T23"/>
                        </a:cxn>
                        <a:cxn ang="T124">
                          <a:pos x="T24" y="T25"/>
                        </a:cxn>
                        <a:cxn ang="T125">
                          <a:pos x="T26" y="T27"/>
                        </a:cxn>
                        <a:cxn ang="T126">
                          <a:pos x="T28" y="T29"/>
                        </a:cxn>
                        <a:cxn ang="T127">
                          <a:pos x="T30" y="T31"/>
                        </a:cxn>
                        <a:cxn ang="T128">
                          <a:pos x="T32" y="T33"/>
                        </a:cxn>
                        <a:cxn ang="T129">
                          <a:pos x="T34" y="T35"/>
                        </a:cxn>
                        <a:cxn ang="T130">
                          <a:pos x="T36" y="T37"/>
                        </a:cxn>
                        <a:cxn ang="T131">
                          <a:pos x="T38" y="T39"/>
                        </a:cxn>
                        <a:cxn ang="T132">
                          <a:pos x="T40" y="T41"/>
                        </a:cxn>
                        <a:cxn ang="T133">
                          <a:pos x="T42" y="T43"/>
                        </a:cxn>
                        <a:cxn ang="T134">
                          <a:pos x="T44" y="T45"/>
                        </a:cxn>
                        <a:cxn ang="T135">
                          <a:pos x="T46" y="T47"/>
                        </a:cxn>
                        <a:cxn ang="T136">
                          <a:pos x="T48" y="T49"/>
                        </a:cxn>
                        <a:cxn ang="T137">
                          <a:pos x="T50" y="T51"/>
                        </a:cxn>
                        <a:cxn ang="T138">
                          <a:pos x="T52" y="T53"/>
                        </a:cxn>
                        <a:cxn ang="T139">
                          <a:pos x="T54" y="T55"/>
                        </a:cxn>
                        <a:cxn ang="T140">
                          <a:pos x="T56" y="T57"/>
                        </a:cxn>
                        <a:cxn ang="T141">
                          <a:pos x="T58" y="T59"/>
                        </a:cxn>
                        <a:cxn ang="T142">
                          <a:pos x="T60" y="T61"/>
                        </a:cxn>
                        <a:cxn ang="T143">
                          <a:pos x="T62" y="T63"/>
                        </a:cxn>
                        <a:cxn ang="T144">
                          <a:pos x="T64" y="T65"/>
                        </a:cxn>
                        <a:cxn ang="T145">
                          <a:pos x="T66" y="T67"/>
                        </a:cxn>
                        <a:cxn ang="T146">
                          <a:pos x="T68" y="T69"/>
                        </a:cxn>
                        <a:cxn ang="T147">
                          <a:pos x="T70" y="T71"/>
                        </a:cxn>
                        <a:cxn ang="T148">
                          <a:pos x="T72" y="T73"/>
                        </a:cxn>
                        <a:cxn ang="T149">
                          <a:pos x="T74" y="T75"/>
                        </a:cxn>
                        <a:cxn ang="T150">
                          <a:pos x="T76" y="T77"/>
                        </a:cxn>
                        <a:cxn ang="T151">
                          <a:pos x="T78" y="T79"/>
                        </a:cxn>
                        <a:cxn ang="T152">
                          <a:pos x="T80" y="T81"/>
                        </a:cxn>
                        <a:cxn ang="T153">
                          <a:pos x="T82" y="T83"/>
                        </a:cxn>
                        <a:cxn ang="T154">
                          <a:pos x="T84" y="T85"/>
                        </a:cxn>
                        <a:cxn ang="T155">
                          <a:pos x="T86" y="T87"/>
                        </a:cxn>
                        <a:cxn ang="T156">
                          <a:pos x="T88" y="T89"/>
                        </a:cxn>
                        <a:cxn ang="T157">
                          <a:pos x="T90" y="T91"/>
                        </a:cxn>
                        <a:cxn ang="T158">
                          <a:pos x="T92" y="T93"/>
                        </a:cxn>
                        <a:cxn ang="T159">
                          <a:pos x="T94" y="T95"/>
                        </a:cxn>
                        <a:cxn ang="T160">
                          <a:pos x="T96" y="T97"/>
                        </a:cxn>
                        <a:cxn ang="T161">
                          <a:pos x="T98" y="T99"/>
                        </a:cxn>
                        <a:cxn ang="T162">
                          <a:pos x="T100" y="T101"/>
                        </a:cxn>
                        <a:cxn ang="T163">
                          <a:pos x="T102" y="T103"/>
                        </a:cxn>
                        <a:cxn ang="T164">
                          <a:pos x="T104" y="T105"/>
                        </a:cxn>
                        <a:cxn ang="T165">
                          <a:pos x="T106" y="T107"/>
                        </a:cxn>
                        <a:cxn ang="T166">
                          <a:pos x="T108" y="T109"/>
                        </a:cxn>
                        <a:cxn ang="T167">
                          <a:pos x="T110" y="T111"/>
                        </a:cxn>
                      </a:cxnLst>
                      <a:rect l="T168" t="T169" r="T170" b="T171"/>
                      <a:pathLst>
                        <a:path w="1363" h="1220">
                          <a:moveTo>
                            <a:pt x="269" y="1127"/>
                          </a:moveTo>
                          <a:cubicBezTo>
                            <a:pt x="252" y="1110"/>
                            <a:pt x="231" y="1096"/>
                            <a:pt x="214" y="1079"/>
                          </a:cubicBezTo>
                          <a:cubicBezTo>
                            <a:pt x="201" y="1066"/>
                            <a:pt x="192" y="1055"/>
                            <a:pt x="176" y="1044"/>
                          </a:cubicBezTo>
                          <a:cubicBezTo>
                            <a:pt x="166" y="1030"/>
                            <a:pt x="158" y="1008"/>
                            <a:pt x="144" y="999"/>
                          </a:cubicBezTo>
                          <a:cubicBezTo>
                            <a:pt x="140" y="986"/>
                            <a:pt x="137" y="980"/>
                            <a:pt x="128" y="970"/>
                          </a:cubicBezTo>
                          <a:cubicBezTo>
                            <a:pt x="124" y="955"/>
                            <a:pt x="112" y="950"/>
                            <a:pt x="102" y="938"/>
                          </a:cubicBezTo>
                          <a:cubicBezTo>
                            <a:pt x="95" y="929"/>
                            <a:pt x="93" y="918"/>
                            <a:pt x="86" y="909"/>
                          </a:cubicBezTo>
                          <a:cubicBezTo>
                            <a:pt x="79" y="887"/>
                            <a:pt x="61" y="871"/>
                            <a:pt x="54" y="848"/>
                          </a:cubicBezTo>
                          <a:cubicBezTo>
                            <a:pt x="53" y="825"/>
                            <a:pt x="60" y="795"/>
                            <a:pt x="41" y="778"/>
                          </a:cubicBezTo>
                          <a:cubicBezTo>
                            <a:pt x="35" y="759"/>
                            <a:pt x="28" y="739"/>
                            <a:pt x="22" y="720"/>
                          </a:cubicBezTo>
                          <a:cubicBezTo>
                            <a:pt x="23" y="680"/>
                            <a:pt x="0" y="525"/>
                            <a:pt x="45" y="468"/>
                          </a:cubicBezTo>
                          <a:cubicBezTo>
                            <a:pt x="48" y="454"/>
                            <a:pt x="51" y="451"/>
                            <a:pt x="61" y="442"/>
                          </a:cubicBezTo>
                          <a:cubicBezTo>
                            <a:pt x="66" y="418"/>
                            <a:pt x="59" y="356"/>
                            <a:pt x="89" y="346"/>
                          </a:cubicBezTo>
                          <a:cubicBezTo>
                            <a:pt x="98" y="333"/>
                            <a:pt x="98" y="318"/>
                            <a:pt x="109" y="308"/>
                          </a:cubicBezTo>
                          <a:cubicBezTo>
                            <a:pt x="113" y="294"/>
                            <a:pt x="113" y="279"/>
                            <a:pt x="118" y="266"/>
                          </a:cubicBezTo>
                          <a:cubicBezTo>
                            <a:pt x="121" y="259"/>
                            <a:pt x="146" y="236"/>
                            <a:pt x="153" y="231"/>
                          </a:cubicBezTo>
                          <a:cubicBezTo>
                            <a:pt x="159" y="215"/>
                            <a:pt x="173" y="212"/>
                            <a:pt x="185" y="202"/>
                          </a:cubicBezTo>
                          <a:cubicBezTo>
                            <a:pt x="187" y="200"/>
                            <a:pt x="190" y="198"/>
                            <a:pt x="192" y="196"/>
                          </a:cubicBezTo>
                          <a:cubicBezTo>
                            <a:pt x="194" y="193"/>
                            <a:pt x="195" y="189"/>
                            <a:pt x="198" y="186"/>
                          </a:cubicBezTo>
                          <a:cubicBezTo>
                            <a:pt x="206" y="178"/>
                            <a:pt x="217" y="179"/>
                            <a:pt x="224" y="170"/>
                          </a:cubicBezTo>
                          <a:cubicBezTo>
                            <a:pt x="234" y="157"/>
                            <a:pt x="240" y="150"/>
                            <a:pt x="256" y="144"/>
                          </a:cubicBezTo>
                          <a:cubicBezTo>
                            <a:pt x="263" y="133"/>
                            <a:pt x="269" y="129"/>
                            <a:pt x="281" y="125"/>
                          </a:cubicBezTo>
                          <a:cubicBezTo>
                            <a:pt x="299" y="109"/>
                            <a:pt x="315" y="91"/>
                            <a:pt x="339" y="84"/>
                          </a:cubicBezTo>
                          <a:cubicBezTo>
                            <a:pt x="357" y="63"/>
                            <a:pt x="376" y="57"/>
                            <a:pt x="403" y="52"/>
                          </a:cubicBezTo>
                          <a:cubicBezTo>
                            <a:pt x="448" y="0"/>
                            <a:pt x="559" y="15"/>
                            <a:pt x="614" y="13"/>
                          </a:cubicBezTo>
                          <a:cubicBezTo>
                            <a:pt x="713" y="2"/>
                            <a:pt x="813" y="15"/>
                            <a:pt x="912" y="20"/>
                          </a:cubicBezTo>
                          <a:cubicBezTo>
                            <a:pt x="955" y="34"/>
                            <a:pt x="1013" y="31"/>
                            <a:pt x="1053" y="32"/>
                          </a:cubicBezTo>
                          <a:cubicBezTo>
                            <a:pt x="1064" y="37"/>
                            <a:pt x="1076" y="38"/>
                            <a:pt x="1088" y="42"/>
                          </a:cubicBezTo>
                          <a:cubicBezTo>
                            <a:pt x="1098" y="49"/>
                            <a:pt x="1108" y="54"/>
                            <a:pt x="1120" y="58"/>
                          </a:cubicBezTo>
                          <a:cubicBezTo>
                            <a:pt x="1144" y="74"/>
                            <a:pt x="1110" y="53"/>
                            <a:pt x="1145" y="68"/>
                          </a:cubicBezTo>
                          <a:cubicBezTo>
                            <a:pt x="1158" y="74"/>
                            <a:pt x="1167" y="86"/>
                            <a:pt x="1181" y="90"/>
                          </a:cubicBezTo>
                          <a:cubicBezTo>
                            <a:pt x="1193" y="98"/>
                            <a:pt x="1190" y="106"/>
                            <a:pt x="1200" y="116"/>
                          </a:cubicBezTo>
                          <a:cubicBezTo>
                            <a:pt x="1214" y="130"/>
                            <a:pt x="1246" y="133"/>
                            <a:pt x="1264" y="138"/>
                          </a:cubicBezTo>
                          <a:cubicBezTo>
                            <a:pt x="1274" y="155"/>
                            <a:pt x="1262" y="177"/>
                            <a:pt x="1283" y="183"/>
                          </a:cubicBezTo>
                          <a:cubicBezTo>
                            <a:pt x="1291" y="195"/>
                            <a:pt x="1304" y="200"/>
                            <a:pt x="1318" y="205"/>
                          </a:cubicBezTo>
                          <a:cubicBezTo>
                            <a:pt x="1319" y="236"/>
                            <a:pt x="1313" y="331"/>
                            <a:pt x="1341" y="359"/>
                          </a:cubicBezTo>
                          <a:cubicBezTo>
                            <a:pt x="1351" y="390"/>
                            <a:pt x="1341" y="424"/>
                            <a:pt x="1350" y="455"/>
                          </a:cubicBezTo>
                          <a:cubicBezTo>
                            <a:pt x="1353" y="476"/>
                            <a:pt x="1356" y="498"/>
                            <a:pt x="1360" y="519"/>
                          </a:cubicBezTo>
                          <a:cubicBezTo>
                            <a:pt x="1358" y="555"/>
                            <a:pt x="1363" y="565"/>
                            <a:pt x="1347" y="589"/>
                          </a:cubicBezTo>
                          <a:cubicBezTo>
                            <a:pt x="1344" y="635"/>
                            <a:pt x="1342" y="661"/>
                            <a:pt x="1344" y="708"/>
                          </a:cubicBezTo>
                          <a:cubicBezTo>
                            <a:pt x="1342" y="761"/>
                            <a:pt x="1358" y="806"/>
                            <a:pt x="1315" y="836"/>
                          </a:cubicBezTo>
                          <a:cubicBezTo>
                            <a:pt x="1304" y="853"/>
                            <a:pt x="1290" y="869"/>
                            <a:pt x="1277" y="884"/>
                          </a:cubicBezTo>
                          <a:cubicBezTo>
                            <a:pt x="1273" y="908"/>
                            <a:pt x="1268" y="934"/>
                            <a:pt x="1254" y="954"/>
                          </a:cubicBezTo>
                          <a:cubicBezTo>
                            <a:pt x="1251" y="965"/>
                            <a:pt x="1246" y="972"/>
                            <a:pt x="1238" y="980"/>
                          </a:cubicBezTo>
                          <a:cubicBezTo>
                            <a:pt x="1225" y="1020"/>
                            <a:pt x="1189" y="1055"/>
                            <a:pt x="1158" y="1082"/>
                          </a:cubicBezTo>
                          <a:cubicBezTo>
                            <a:pt x="1150" y="1107"/>
                            <a:pt x="1147" y="1106"/>
                            <a:pt x="1123" y="1117"/>
                          </a:cubicBezTo>
                          <a:cubicBezTo>
                            <a:pt x="1108" y="1134"/>
                            <a:pt x="1083" y="1148"/>
                            <a:pt x="1062" y="1156"/>
                          </a:cubicBezTo>
                          <a:cubicBezTo>
                            <a:pt x="1036" y="1196"/>
                            <a:pt x="987" y="1189"/>
                            <a:pt x="944" y="1191"/>
                          </a:cubicBezTo>
                          <a:cubicBezTo>
                            <a:pt x="936" y="1192"/>
                            <a:pt x="928" y="1191"/>
                            <a:pt x="921" y="1194"/>
                          </a:cubicBezTo>
                          <a:cubicBezTo>
                            <a:pt x="914" y="1197"/>
                            <a:pt x="910" y="1207"/>
                            <a:pt x="902" y="1207"/>
                          </a:cubicBezTo>
                          <a:cubicBezTo>
                            <a:pt x="871" y="1208"/>
                            <a:pt x="840" y="1209"/>
                            <a:pt x="809" y="1210"/>
                          </a:cubicBezTo>
                          <a:cubicBezTo>
                            <a:pt x="790" y="1215"/>
                            <a:pt x="776" y="1217"/>
                            <a:pt x="755" y="1220"/>
                          </a:cubicBezTo>
                          <a:cubicBezTo>
                            <a:pt x="661" y="1219"/>
                            <a:pt x="567" y="1219"/>
                            <a:pt x="473" y="1216"/>
                          </a:cubicBezTo>
                          <a:cubicBezTo>
                            <a:pt x="417" y="1214"/>
                            <a:pt x="369" y="1175"/>
                            <a:pt x="320" y="1159"/>
                          </a:cubicBezTo>
                          <a:cubicBezTo>
                            <a:pt x="307" y="1146"/>
                            <a:pt x="277" y="1141"/>
                            <a:pt x="269" y="1133"/>
                          </a:cubicBezTo>
                          <a:cubicBezTo>
                            <a:pt x="268" y="1132"/>
                            <a:pt x="269" y="1129"/>
                            <a:pt x="269" y="1127"/>
                          </a:cubicBezTo>
                          <a:close/>
                        </a:path>
                      </a:pathLst>
                    </a:custGeom>
                    <a:solidFill>
                      <a:srgbClr val="FFC1C1"/>
                    </a:solidFill>
                    <a:ln w="19050">
                      <a:solidFill>
                        <a:srgbClr val="FF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 dirty="0"/>
                    </a:p>
                  </p:txBody>
                </p:sp>
                <p:sp>
                  <p:nvSpPr>
                    <p:cNvPr id="260" name="Freeform 187"/>
                    <p:cNvSpPr>
                      <a:spLocks/>
                    </p:cNvSpPr>
                    <p:nvPr/>
                  </p:nvSpPr>
                  <p:spPr bwMode="auto">
                    <a:xfrm>
                      <a:off x="363" y="603"/>
                      <a:ext cx="382" cy="310"/>
                    </a:xfrm>
                    <a:custGeom>
                      <a:avLst/>
                      <a:gdLst>
                        <a:gd name="T0" fmla="*/ 8 w 500"/>
                        <a:gd name="T1" fmla="*/ 173 h 445"/>
                        <a:gd name="T2" fmla="*/ 0 w 500"/>
                        <a:gd name="T3" fmla="*/ 159 h 445"/>
                        <a:gd name="T4" fmla="*/ 18 w 500"/>
                        <a:gd name="T5" fmla="*/ 95 h 445"/>
                        <a:gd name="T6" fmla="*/ 21 w 500"/>
                        <a:gd name="T7" fmla="*/ 90 h 445"/>
                        <a:gd name="T8" fmla="*/ 22 w 500"/>
                        <a:gd name="T9" fmla="*/ 78 h 445"/>
                        <a:gd name="T10" fmla="*/ 53 w 500"/>
                        <a:gd name="T11" fmla="*/ 47 h 445"/>
                        <a:gd name="T12" fmla="*/ 77 w 500"/>
                        <a:gd name="T13" fmla="*/ 31 h 445"/>
                        <a:gd name="T14" fmla="*/ 103 w 500"/>
                        <a:gd name="T15" fmla="*/ 18 h 445"/>
                        <a:gd name="T16" fmla="*/ 136 w 500"/>
                        <a:gd name="T17" fmla="*/ 1 h 445"/>
                        <a:gd name="T18" fmla="*/ 305 w 500"/>
                        <a:gd name="T19" fmla="*/ 11 h 445"/>
                        <a:gd name="T20" fmla="*/ 325 w 500"/>
                        <a:gd name="T21" fmla="*/ 40 h 445"/>
                        <a:gd name="T22" fmla="*/ 342 w 500"/>
                        <a:gd name="T23" fmla="*/ 47 h 445"/>
                        <a:gd name="T24" fmla="*/ 356 w 500"/>
                        <a:gd name="T25" fmla="*/ 56 h 445"/>
                        <a:gd name="T26" fmla="*/ 371 w 500"/>
                        <a:gd name="T27" fmla="*/ 85 h 445"/>
                        <a:gd name="T28" fmla="*/ 367 w 500"/>
                        <a:gd name="T29" fmla="*/ 189 h 445"/>
                        <a:gd name="T30" fmla="*/ 356 w 500"/>
                        <a:gd name="T31" fmla="*/ 207 h 445"/>
                        <a:gd name="T32" fmla="*/ 342 w 500"/>
                        <a:gd name="T33" fmla="*/ 232 h 445"/>
                        <a:gd name="T34" fmla="*/ 338 w 500"/>
                        <a:gd name="T35" fmla="*/ 242 h 445"/>
                        <a:gd name="T36" fmla="*/ 326 w 500"/>
                        <a:gd name="T37" fmla="*/ 249 h 445"/>
                        <a:gd name="T38" fmla="*/ 312 w 500"/>
                        <a:gd name="T39" fmla="*/ 264 h 445"/>
                        <a:gd name="T40" fmla="*/ 306 w 500"/>
                        <a:gd name="T41" fmla="*/ 269 h 445"/>
                        <a:gd name="T42" fmla="*/ 290 w 500"/>
                        <a:gd name="T43" fmla="*/ 286 h 445"/>
                        <a:gd name="T44" fmla="*/ 235 w 500"/>
                        <a:gd name="T45" fmla="*/ 301 h 445"/>
                        <a:gd name="T46" fmla="*/ 125 w 500"/>
                        <a:gd name="T47" fmla="*/ 299 h 445"/>
                        <a:gd name="T48" fmla="*/ 108 w 500"/>
                        <a:gd name="T49" fmla="*/ 290 h 445"/>
                        <a:gd name="T50" fmla="*/ 70 w 500"/>
                        <a:gd name="T51" fmla="*/ 268 h 445"/>
                        <a:gd name="T52" fmla="*/ 55 w 500"/>
                        <a:gd name="T53" fmla="*/ 254 h 445"/>
                        <a:gd name="T54" fmla="*/ 21 w 500"/>
                        <a:gd name="T55" fmla="*/ 212 h 445"/>
                        <a:gd name="T56" fmla="*/ 8 w 500"/>
                        <a:gd name="T57" fmla="*/ 173 h 445"/>
                        <a:gd name="T58" fmla="*/ 0 60000 65536"/>
                        <a:gd name="T59" fmla="*/ 0 60000 65536"/>
                        <a:gd name="T60" fmla="*/ 0 60000 65536"/>
                        <a:gd name="T61" fmla="*/ 0 60000 65536"/>
                        <a:gd name="T62" fmla="*/ 0 60000 65536"/>
                        <a:gd name="T63" fmla="*/ 0 60000 65536"/>
                        <a:gd name="T64" fmla="*/ 0 60000 65536"/>
                        <a:gd name="T65" fmla="*/ 0 60000 65536"/>
                        <a:gd name="T66" fmla="*/ 0 60000 65536"/>
                        <a:gd name="T67" fmla="*/ 0 60000 65536"/>
                        <a:gd name="T68" fmla="*/ 0 60000 65536"/>
                        <a:gd name="T69" fmla="*/ 0 60000 65536"/>
                        <a:gd name="T70" fmla="*/ 0 60000 65536"/>
                        <a:gd name="T71" fmla="*/ 0 60000 65536"/>
                        <a:gd name="T72" fmla="*/ 0 60000 65536"/>
                        <a:gd name="T73" fmla="*/ 0 60000 65536"/>
                        <a:gd name="T74" fmla="*/ 0 60000 65536"/>
                        <a:gd name="T75" fmla="*/ 0 60000 65536"/>
                        <a:gd name="T76" fmla="*/ 0 60000 65536"/>
                        <a:gd name="T77" fmla="*/ 0 60000 65536"/>
                        <a:gd name="T78" fmla="*/ 0 60000 65536"/>
                        <a:gd name="T79" fmla="*/ 0 60000 65536"/>
                        <a:gd name="T80" fmla="*/ 0 60000 65536"/>
                        <a:gd name="T81" fmla="*/ 0 60000 65536"/>
                        <a:gd name="T82" fmla="*/ 0 60000 65536"/>
                        <a:gd name="T83" fmla="*/ 0 60000 65536"/>
                        <a:gd name="T84" fmla="*/ 0 60000 65536"/>
                        <a:gd name="T85" fmla="*/ 0 60000 65536"/>
                        <a:gd name="T86" fmla="*/ 0 60000 65536"/>
                        <a:gd name="T87" fmla="*/ 0 w 500"/>
                        <a:gd name="T88" fmla="*/ 0 h 445"/>
                        <a:gd name="T89" fmla="*/ 500 w 500"/>
                        <a:gd name="T90" fmla="*/ 445 h 445"/>
                      </a:gdLst>
                      <a:ahLst/>
                      <a:cxnLst>
                        <a:cxn ang="T58">
                          <a:pos x="T0" y="T1"/>
                        </a:cxn>
                        <a:cxn ang="T59">
                          <a:pos x="T2" y="T3"/>
                        </a:cxn>
                        <a:cxn ang="T60">
                          <a:pos x="T4" y="T5"/>
                        </a:cxn>
                        <a:cxn ang="T61">
                          <a:pos x="T6" y="T7"/>
                        </a:cxn>
                        <a:cxn ang="T62">
                          <a:pos x="T8" y="T9"/>
                        </a:cxn>
                        <a:cxn ang="T63">
                          <a:pos x="T10" y="T11"/>
                        </a:cxn>
                        <a:cxn ang="T64">
                          <a:pos x="T12" y="T13"/>
                        </a:cxn>
                        <a:cxn ang="T65">
                          <a:pos x="T14" y="T15"/>
                        </a:cxn>
                        <a:cxn ang="T66">
                          <a:pos x="T16" y="T17"/>
                        </a:cxn>
                        <a:cxn ang="T67">
                          <a:pos x="T18" y="T19"/>
                        </a:cxn>
                        <a:cxn ang="T68">
                          <a:pos x="T20" y="T21"/>
                        </a:cxn>
                        <a:cxn ang="T69">
                          <a:pos x="T22" y="T23"/>
                        </a:cxn>
                        <a:cxn ang="T70">
                          <a:pos x="T24" y="T25"/>
                        </a:cxn>
                        <a:cxn ang="T71">
                          <a:pos x="T26" y="T27"/>
                        </a:cxn>
                        <a:cxn ang="T72">
                          <a:pos x="T28" y="T29"/>
                        </a:cxn>
                        <a:cxn ang="T73">
                          <a:pos x="T30" y="T31"/>
                        </a:cxn>
                        <a:cxn ang="T74">
                          <a:pos x="T32" y="T33"/>
                        </a:cxn>
                        <a:cxn ang="T75">
                          <a:pos x="T34" y="T35"/>
                        </a:cxn>
                        <a:cxn ang="T76">
                          <a:pos x="T36" y="T37"/>
                        </a:cxn>
                        <a:cxn ang="T77">
                          <a:pos x="T38" y="T39"/>
                        </a:cxn>
                        <a:cxn ang="T78">
                          <a:pos x="T40" y="T41"/>
                        </a:cxn>
                        <a:cxn ang="T79">
                          <a:pos x="T42" y="T43"/>
                        </a:cxn>
                        <a:cxn ang="T80">
                          <a:pos x="T44" y="T45"/>
                        </a:cxn>
                        <a:cxn ang="T81">
                          <a:pos x="T46" y="T47"/>
                        </a:cxn>
                        <a:cxn ang="T82">
                          <a:pos x="T48" y="T49"/>
                        </a:cxn>
                        <a:cxn ang="T83">
                          <a:pos x="T50" y="T51"/>
                        </a:cxn>
                        <a:cxn ang="T84">
                          <a:pos x="T52" y="T53"/>
                        </a:cxn>
                        <a:cxn ang="T85">
                          <a:pos x="T54" y="T55"/>
                        </a:cxn>
                        <a:cxn ang="T86">
                          <a:pos x="T56" y="T57"/>
                        </a:cxn>
                      </a:cxnLst>
                      <a:rect l="T87" t="T88" r="T89" b="T90"/>
                      <a:pathLst>
                        <a:path w="500" h="445">
                          <a:moveTo>
                            <a:pt x="10" y="249"/>
                          </a:moveTo>
                          <a:cubicBezTo>
                            <a:pt x="5" y="242"/>
                            <a:pt x="3" y="236"/>
                            <a:pt x="0" y="228"/>
                          </a:cubicBezTo>
                          <a:cubicBezTo>
                            <a:pt x="4" y="194"/>
                            <a:pt x="1" y="162"/>
                            <a:pt x="24" y="136"/>
                          </a:cubicBezTo>
                          <a:cubicBezTo>
                            <a:pt x="25" y="134"/>
                            <a:pt x="26" y="131"/>
                            <a:pt x="27" y="129"/>
                          </a:cubicBezTo>
                          <a:cubicBezTo>
                            <a:pt x="28" y="123"/>
                            <a:pt x="27" y="117"/>
                            <a:pt x="29" y="112"/>
                          </a:cubicBezTo>
                          <a:cubicBezTo>
                            <a:pt x="31" y="104"/>
                            <a:pt x="63" y="77"/>
                            <a:pt x="70" y="67"/>
                          </a:cubicBezTo>
                          <a:cubicBezTo>
                            <a:pt x="74" y="53"/>
                            <a:pt x="89" y="50"/>
                            <a:pt x="101" y="45"/>
                          </a:cubicBezTo>
                          <a:cubicBezTo>
                            <a:pt x="106" y="28"/>
                            <a:pt x="120" y="30"/>
                            <a:pt x="135" y="26"/>
                          </a:cubicBezTo>
                          <a:cubicBezTo>
                            <a:pt x="150" y="15"/>
                            <a:pt x="160" y="7"/>
                            <a:pt x="178" y="2"/>
                          </a:cubicBezTo>
                          <a:cubicBezTo>
                            <a:pt x="408" y="4"/>
                            <a:pt x="304" y="0"/>
                            <a:pt x="399" y="16"/>
                          </a:cubicBezTo>
                          <a:cubicBezTo>
                            <a:pt x="414" y="27"/>
                            <a:pt x="415" y="44"/>
                            <a:pt x="425" y="57"/>
                          </a:cubicBezTo>
                          <a:cubicBezTo>
                            <a:pt x="430" y="63"/>
                            <a:pt x="440" y="65"/>
                            <a:pt x="447" y="67"/>
                          </a:cubicBezTo>
                          <a:cubicBezTo>
                            <a:pt x="452" y="76"/>
                            <a:pt x="458" y="75"/>
                            <a:pt x="466" y="81"/>
                          </a:cubicBezTo>
                          <a:cubicBezTo>
                            <a:pt x="470" y="97"/>
                            <a:pt x="473" y="110"/>
                            <a:pt x="485" y="122"/>
                          </a:cubicBezTo>
                          <a:cubicBezTo>
                            <a:pt x="499" y="169"/>
                            <a:pt x="500" y="225"/>
                            <a:pt x="480" y="271"/>
                          </a:cubicBezTo>
                          <a:cubicBezTo>
                            <a:pt x="478" y="286"/>
                            <a:pt x="479" y="290"/>
                            <a:pt x="466" y="297"/>
                          </a:cubicBezTo>
                          <a:cubicBezTo>
                            <a:pt x="459" y="307"/>
                            <a:pt x="453" y="321"/>
                            <a:pt x="447" y="333"/>
                          </a:cubicBezTo>
                          <a:cubicBezTo>
                            <a:pt x="445" y="338"/>
                            <a:pt x="446" y="344"/>
                            <a:pt x="442" y="348"/>
                          </a:cubicBezTo>
                          <a:cubicBezTo>
                            <a:pt x="438" y="352"/>
                            <a:pt x="427" y="357"/>
                            <a:pt x="427" y="357"/>
                          </a:cubicBezTo>
                          <a:cubicBezTo>
                            <a:pt x="419" y="370"/>
                            <a:pt x="425" y="362"/>
                            <a:pt x="408" y="379"/>
                          </a:cubicBezTo>
                          <a:cubicBezTo>
                            <a:pt x="406" y="381"/>
                            <a:pt x="401" y="386"/>
                            <a:pt x="401" y="386"/>
                          </a:cubicBezTo>
                          <a:cubicBezTo>
                            <a:pt x="397" y="400"/>
                            <a:pt x="389" y="401"/>
                            <a:pt x="379" y="410"/>
                          </a:cubicBezTo>
                          <a:cubicBezTo>
                            <a:pt x="348" y="437"/>
                            <a:pt x="369" y="428"/>
                            <a:pt x="307" y="432"/>
                          </a:cubicBezTo>
                          <a:cubicBezTo>
                            <a:pt x="261" y="445"/>
                            <a:pt x="209" y="443"/>
                            <a:pt x="163" y="429"/>
                          </a:cubicBezTo>
                          <a:cubicBezTo>
                            <a:pt x="156" y="424"/>
                            <a:pt x="149" y="423"/>
                            <a:pt x="142" y="417"/>
                          </a:cubicBezTo>
                          <a:cubicBezTo>
                            <a:pt x="125" y="403"/>
                            <a:pt x="112" y="389"/>
                            <a:pt x="91" y="384"/>
                          </a:cubicBezTo>
                          <a:cubicBezTo>
                            <a:pt x="86" y="374"/>
                            <a:pt x="79" y="373"/>
                            <a:pt x="72" y="364"/>
                          </a:cubicBezTo>
                          <a:cubicBezTo>
                            <a:pt x="56" y="343"/>
                            <a:pt x="49" y="320"/>
                            <a:pt x="27" y="304"/>
                          </a:cubicBezTo>
                          <a:cubicBezTo>
                            <a:pt x="18" y="282"/>
                            <a:pt x="10" y="275"/>
                            <a:pt x="10" y="249"/>
                          </a:cubicBezTo>
                          <a:close/>
                        </a:path>
                      </a:pathLst>
                    </a:custGeom>
                    <a:solidFill>
                      <a:srgbClr val="BFBFBF"/>
                    </a:solidFill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 dirty="0"/>
                    </a:p>
                  </p:txBody>
                </p:sp>
              </p:grpSp>
              <p:sp>
                <p:nvSpPr>
                  <p:cNvPr id="258" name="5-Point Star 257"/>
                  <p:cNvSpPr/>
                  <p:nvPr/>
                </p:nvSpPr>
                <p:spPr>
                  <a:xfrm>
                    <a:off x="3436301" y="3364979"/>
                    <a:ext cx="201217" cy="201217"/>
                  </a:xfrm>
                  <a:prstGeom prst="star5">
                    <a:avLst/>
                  </a:prstGeom>
                  <a:solidFill>
                    <a:srgbClr val="FF00FF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146" name="Group 328"/>
                <p:cNvGrpSpPr/>
                <p:nvPr/>
              </p:nvGrpSpPr>
              <p:grpSpPr>
                <a:xfrm>
                  <a:off x="2387194" y="4873254"/>
                  <a:ext cx="987288" cy="903975"/>
                  <a:chOff x="3171214" y="2912992"/>
                  <a:chExt cx="987288" cy="903975"/>
                </a:xfrm>
              </p:grpSpPr>
              <p:grpSp>
                <p:nvGrpSpPr>
                  <p:cNvPr id="253" name="Group 193"/>
                  <p:cNvGrpSpPr>
                    <a:grpSpLocks/>
                  </p:cNvGrpSpPr>
                  <p:nvPr/>
                </p:nvGrpSpPr>
                <p:grpSpPr bwMode="auto">
                  <a:xfrm>
                    <a:off x="3171214" y="2912992"/>
                    <a:ext cx="987288" cy="903975"/>
                    <a:chOff x="311" y="500"/>
                    <a:chExt cx="474" cy="434"/>
                  </a:xfrm>
                  <a:effectLst>
                    <a:outerShdw blurRad="63500" sx="102000" sy="102000" algn="ctr" rotWithShape="0">
                      <a:prstClr val="black">
                        <a:alpha val="40000"/>
                      </a:prstClr>
                    </a:outerShdw>
                  </a:effectLst>
                </p:grpSpPr>
                <p:sp>
                  <p:nvSpPr>
                    <p:cNvPr id="255" name="Freeform 186"/>
                    <p:cNvSpPr>
                      <a:spLocks/>
                    </p:cNvSpPr>
                    <p:nvPr/>
                  </p:nvSpPr>
                  <p:spPr bwMode="auto">
                    <a:xfrm>
                      <a:off x="311" y="500"/>
                      <a:ext cx="474" cy="434"/>
                    </a:xfrm>
                    <a:custGeom>
                      <a:avLst/>
                      <a:gdLst>
                        <a:gd name="T0" fmla="*/ 94 w 1363"/>
                        <a:gd name="T1" fmla="*/ 401 h 1220"/>
                        <a:gd name="T2" fmla="*/ 74 w 1363"/>
                        <a:gd name="T3" fmla="*/ 384 h 1220"/>
                        <a:gd name="T4" fmla="*/ 61 w 1363"/>
                        <a:gd name="T5" fmla="*/ 371 h 1220"/>
                        <a:gd name="T6" fmla="*/ 50 w 1363"/>
                        <a:gd name="T7" fmla="*/ 355 h 1220"/>
                        <a:gd name="T8" fmla="*/ 45 w 1363"/>
                        <a:gd name="T9" fmla="*/ 345 h 1220"/>
                        <a:gd name="T10" fmla="*/ 35 w 1363"/>
                        <a:gd name="T11" fmla="*/ 334 h 1220"/>
                        <a:gd name="T12" fmla="*/ 30 w 1363"/>
                        <a:gd name="T13" fmla="*/ 323 h 1220"/>
                        <a:gd name="T14" fmla="*/ 19 w 1363"/>
                        <a:gd name="T15" fmla="*/ 302 h 1220"/>
                        <a:gd name="T16" fmla="*/ 14 w 1363"/>
                        <a:gd name="T17" fmla="*/ 277 h 1220"/>
                        <a:gd name="T18" fmla="*/ 8 w 1363"/>
                        <a:gd name="T19" fmla="*/ 256 h 1220"/>
                        <a:gd name="T20" fmla="*/ 16 w 1363"/>
                        <a:gd name="T21" fmla="*/ 166 h 1220"/>
                        <a:gd name="T22" fmla="*/ 21 w 1363"/>
                        <a:gd name="T23" fmla="*/ 157 h 1220"/>
                        <a:gd name="T24" fmla="*/ 31 w 1363"/>
                        <a:gd name="T25" fmla="*/ 123 h 1220"/>
                        <a:gd name="T26" fmla="*/ 38 w 1363"/>
                        <a:gd name="T27" fmla="*/ 110 h 1220"/>
                        <a:gd name="T28" fmla="*/ 41 w 1363"/>
                        <a:gd name="T29" fmla="*/ 95 h 1220"/>
                        <a:gd name="T30" fmla="*/ 53 w 1363"/>
                        <a:gd name="T31" fmla="*/ 82 h 1220"/>
                        <a:gd name="T32" fmla="*/ 64 w 1363"/>
                        <a:gd name="T33" fmla="*/ 72 h 1220"/>
                        <a:gd name="T34" fmla="*/ 67 w 1363"/>
                        <a:gd name="T35" fmla="*/ 70 h 1220"/>
                        <a:gd name="T36" fmla="*/ 69 w 1363"/>
                        <a:gd name="T37" fmla="*/ 66 h 1220"/>
                        <a:gd name="T38" fmla="*/ 78 w 1363"/>
                        <a:gd name="T39" fmla="*/ 60 h 1220"/>
                        <a:gd name="T40" fmla="*/ 89 w 1363"/>
                        <a:gd name="T41" fmla="*/ 51 h 1220"/>
                        <a:gd name="T42" fmla="*/ 98 w 1363"/>
                        <a:gd name="T43" fmla="*/ 44 h 1220"/>
                        <a:gd name="T44" fmla="*/ 118 w 1363"/>
                        <a:gd name="T45" fmla="*/ 30 h 1220"/>
                        <a:gd name="T46" fmla="*/ 140 w 1363"/>
                        <a:gd name="T47" fmla="*/ 18 h 1220"/>
                        <a:gd name="T48" fmla="*/ 214 w 1363"/>
                        <a:gd name="T49" fmla="*/ 5 h 1220"/>
                        <a:gd name="T50" fmla="*/ 317 w 1363"/>
                        <a:gd name="T51" fmla="*/ 7 h 1220"/>
                        <a:gd name="T52" fmla="*/ 366 w 1363"/>
                        <a:gd name="T53" fmla="*/ 11 h 1220"/>
                        <a:gd name="T54" fmla="*/ 378 w 1363"/>
                        <a:gd name="T55" fmla="*/ 15 h 1220"/>
                        <a:gd name="T56" fmla="*/ 389 w 1363"/>
                        <a:gd name="T57" fmla="*/ 21 h 1220"/>
                        <a:gd name="T58" fmla="*/ 398 w 1363"/>
                        <a:gd name="T59" fmla="*/ 24 h 1220"/>
                        <a:gd name="T60" fmla="*/ 411 w 1363"/>
                        <a:gd name="T61" fmla="*/ 32 h 1220"/>
                        <a:gd name="T62" fmla="*/ 417 w 1363"/>
                        <a:gd name="T63" fmla="*/ 41 h 1220"/>
                        <a:gd name="T64" fmla="*/ 440 w 1363"/>
                        <a:gd name="T65" fmla="*/ 49 h 1220"/>
                        <a:gd name="T66" fmla="*/ 446 w 1363"/>
                        <a:gd name="T67" fmla="*/ 65 h 1220"/>
                        <a:gd name="T68" fmla="*/ 458 w 1363"/>
                        <a:gd name="T69" fmla="*/ 73 h 1220"/>
                        <a:gd name="T70" fmla="*/ 466 w 1363"/>
                        <a:gd name="T71" fmla="*/ 128 h 1220"/>
                        <a:gd name="T72" fmla="*/ 469 w 1363"/>
                        <a:gd name="T73" fmla="*/ 162 h 1220"/>
                        <a:gd name="T74" fmla="*/ 473 w 1363"/>
                        <a:gd name="T75" fmla="*/ 185 h 1220"/>
                        <a:gd name="T76" fmla="*/ 468 w 1363"/>
                        <a:gd name="T77" fmla="*/ 210 h 1220"/>
                        <a:gd name="T78" fmla="*/ 467 w 1363"/>
                        <a:gd name="T79" fmla="*/ 252 h 1220"/>
                        <a:gd name="T80" fmla="*/ 457 w 1363"/>
                        <a:gd name="T81" fmla="*/ 297 h 1220"/>
                        <a:gd name="T82" fmla="*/ 444 w 1363"/>
                        <a:gd name="T83" fmla="*/ 314 h 1220"/>
                        <a:gd name="T84" fmla="*/ 436 w 1363"/>
                        <a:gd name="T85" fmla="*/ 339 h 1220"/>
                        <a:gd name="T86" fmla="*/ 431 w 1363"/>
                        <a:gd name="T87" fmla="*/ 349 h 1220"/>
                        <a:gd name="T88" fmla="*/ 403 w 1363"/>
                        <a:gd name="T89" fmla="*/ 385 h 1220"/>
                        <a:gd name="T90" fmla="*/ 391 w 1363"/>
                        <a:gd name="T91" fmla="*/ 397 h 1220"/>
                        <a:gd name="T92" fmla="*/ 369 w 1363"/>
                        <a:gd name="T93" fmla="*/ 411 h 1220"/>
                        <a:gd name="T94" fmla="*/ 328 w 1363"/>
                        <a:gd name="T95" fmla="*/ 424 h 1220"/>
                        <a:gd name="T96" fmla="*/ 320 w 1363"/>
                        <a:gd name="T97" fmla="*/ 425 h 1220"/>
                        <a:gd name="T98" fmla="*/ 314 w 1363"/>
                        <a:gd name="T99" fmla="*/ 429 h 1220"/>
                        <a:gd name="T100" fmla="*/ 281 w 1363"/>
                        <a:gd name="T101" fmla="*/ 430 h 1220"/>
                        <a:gd name="T102" fmla="*/ 263 w 1363"/>
                        <a:gd name="T103" fmla="*/ 434 h 1220"/>
                        <a:gd name="T104" fmla="*/ 164 w 1363"/>
                        <a:gd name="T105" fmla="*/ 433 h 1220"/>
                        <a:gd name="T106" fmla="*/ 111 w 1363"/>
                        <a:gd name="T107" fmla="*/ 412 h 1220"/>
                        <a:gd name="T108" fmla="*/ 94 w 1363"/>
                        <a:gd name="T109" fmla="*/ 403 h 1220"/>
                        <a:gd name="T110" fmla="*/ 94 w 1363"/>
                        <a:gd name="T111" fmla="*/ 401 h 1220"/>
                        <a:gd name="T112" fmla="*/ 0 60000 65536"/>
                        <a:gd name="T113" fmla="*/ 0 60000 65536"/>
                        <a:gd name="T114" fmla="*/ 0 60000 65536"/>
                        <a:gd name="T115" fmla="*/ 0 60000 65536"/>
                        <a:gd name="T116" fmla="*/ 0 60000 65536"/>
                        <a:gd name="T117" fmla="*/ 0 60000 65536"/>
                        <a:gd name="T118" fmla="*/ 0 60000 65536"/>
                        <a:gd name="T119" fmla="*/ 0 60000 65536"/>
                        <a:gd name="T120" fmla="*/ 0 60000 65536"/>
                        <a:gd name="T121" fmla="*/ 0 60000 65536"/>
                        <a:gd name="T122" fmla="*/ 0 60000 65536"/>
                        <a:gd name="T123" fmla="*/ 0 60000 65536"/>
                        <a:gd name="T124" fmla="*/ 0 60000 65536"/>
                        <a:gd name="T125" fmla="*/ 0 60000 65536"/>
                        <a:gd name="T126" fmla="*/ 0 60000 65536"/>
                        <a:gd name="T127" fmla="*/ 0 60000 65536"/>
                        <a:gd name="T128" fmla="*/ 0 60000 65536"/>
                        <a:gd name="T129" fmla="*/ 0 60000 65536"/>
                        <a:gd name="T130" fmla="*/ 0 60000 65536"/>
                        <a:gd name="T131" fmla="*/ 0 60000 65536"/>
                        <a:gd name="T132" fmla="*/ 0 60000 65536"/>
                        <a:gd name="T133" fmla="*/ 0 60000 65536"/>
                        <a:gd name="T134" fmla="*/ 0 60000 65536"/>
                        <a:gd name="T135" fmla="*/ 0 60000 65536"/>
                        <a:gd name="T136" fmla="*/ 0 60000 65536"/>
                        <a:gd name="T137" fmla="*/ 0 60000 65536"/>
                        <a:gd name="T138" fmla="*/ 0 60000 65536"/>
                        <a:gd name="T139" fmla="*/ 0 60000 65536"/>
                        <a:gd name="T140" fmla="*/ 0 60000 65536"/>
                        <a:gd name="T141" fmla="*/ 0 60000 65536"/>
                        <a:gd name="T142" fmla="*/ 0 60000 65536"/>
                        <a:gd name="T143" fmla="*/ 0 60000 65536"/>
                        <a:gd name="T144" fmla="*/ 0 60000 65536"/>
                        <a:gd name="T145" fmla="*/ 0 60000 65536"/>
                        <a:gd name="T146" fmla="*/ 0 60000 65536"/>
                        <a:gd name="T147" fmla="*/ 0 60000 65536"/>
                        <a:gd name="T148" fmla="*/ 0 60000 65536"/>
                        <a:gd name="T149" fmla="*/ 0 60000 65536"/>
                        <a:gd name="T150" fmla="*/ 0 60000 65536"/>
                        <a:gd name="T151" fmla="*/ 0 60000 65536"/>
                        <a:gd name="T152" fmla="*/ 0 60000 65536"/>
                        <a:gd name="T153" fmla="*/ 0 60000 65536"/>
                        <a:gd name="T154" fmla="*/ 0 60000 65536"/>
                        <a:gd name="T155" fmla="*/ 0 60000 65536"/>
                        <a:gd name="T156" fmla="*/ 0 60000 65536"/>
                        <a:gd name="T157" fmla="*/ 0 60000 65536"/>
                        <a:gd name="T158" fmla="*/ 0 60000 65536"/>
                        <a:gd name="T159" fmla="*/ 0 60000 65536"/>
                        <a:gd name="T160" fmla="*/ 0 60000 65536"/>
                        <a:gd name="T161" fmla="*/ 0 60000 65536"/>
                        <a:gd name="T162" fmla="*/ 0 60000 65536"/>
                        <a:gd name="T163" fmla="*/ 0 60000 65536"/>
                        <a:gd name="T164" fmla="*/ 0 60000 65536"/>
                        <a:gd name="T165" fmla="*/ 0 60000 65536"/>
                        <a:gd name="T166" fmla="*/ 0 60000 65536"/>
                        <a:gd name="T167" fmla="*/ 0 60000 65536"/>
                        <a:gd name="T168" fmla="*/ 0 w 1363"/>
                        <a:gd name="T169" fmla="*/ 0 h 1220"/>
                        <a:gd name="T170" fmla="*/ 1363 w 1363"/>
                        <a:gd name="T171" fmla="*/ 1220 h 1220"/>
                      </a:gdLst>
                      <a:ahLst/>
                      <a:cxnLst>
                        <a:cxn ang="T112">
                          <a:pos x="T0" y="T1"/>
                        </a:cxn>
                        <a:cxn ang="T113">
                          <a:pos x="T2" y="T3"/>
                        </a:cxn>
                        <a:cxn ang="T114">
                          <a:pos x="T4" y="T5"/>
                        </a:cxn>
                        <a:cxn ang="T115">
                          <a:pos x="T6" y="T7"/>
                        </a:cxn>
                        <a:cxn ang="T116">
                          <a:pos x="T8" y="T9"/>
                        </a:cxn>
                        <a:cxn ang="T117">
                          <a:pos x="T10" y="T11"/>
                        </a:cxn>
                        <a:cxn ang="T118">
                          <a:pos x="T12" y="T13"/>
                        </a:cxn>
                        <a:cxn ang="T119">
                          <a:pos x="T14" y="T15"/>
                        </a:cxn>
                        <a:cxn ang="T120">
                          <a:pos x="T16" y="T17"/>
                        </a:cxn>
                        <a:cxn ang="T121">
                          <a:pos x="T18" y="T19"/>
                        </a:cxn>
                        <a:cxn ang="T122">
                          <a:pos x="T20" y="T21"/>
                        </a:cxn>
                        <a:cxn ang="T123">
                          <a:pos x="T22" y="T23"/>
                        </a:cxn>
                        <a:cxn ang="T124">
                          <a:pos x="T24" y="T25"/>
                        </a:cxn>
                        <a:cxn ang="T125">
                          <a:pos x="T26" y="T27"/>
                        </a:cxn>
                        <a:cxn ang="T126">
                          <a:pos x="T28" y="T29"/>
                        </a:cxn>
                        <a:cxn ang="T127">
                          <a:pos x="T30" y="T31"/>
                        </a:cxn>
                        <a:cxn ang="T128">
                          <a:pos x="T32" y="T33"/>
                        </a:cxn>
                        <a:cxn ang="T129">
                          <a:pos x="T34" y="T35"/>
                        </a:cxn>
                        <a:cxn ang="T130">
                          <a:pos x="T36" y="T37"/>
                        </a:cxn>
                        <a:cxn ang="T131">
                          <a:pos x="T38" y="T39"/>
                        </a:cxn>
                        <a:cxn ang="T132">
                          <a:pos x="T40" y="T41"/>
                        </a:cxn>
                        <a:cxn ang="T133">
                          <a:pos x="T42" y="T43"/>
                        </a:cxn>
                        <a:cxn ang="T134">
                          <a:pos x="T44" y="T45"/>
                        </a:cxn>
                        <a:cxn ang="T135">
                          <a:pos x="T46" y="T47"/>
                        </a:cxn>
                        <a:cxn ang="T136">
                          <a:pos x="T48" y="T49"/>
                        </a:cxn>
                        <a:cxn ang="T137">
                          <a:pos x="T50" y="T51"/>
                        </a:cxn>
                        <a:cxn ang="T138">
                          <a:pos x="T52" y="T53"/>
                        </a:cxn>
                        <a:cxn ang="T139">
                          <a:pos x="T54" y="T55"/>
                        </a:cxn>
                        <a:cxn ang="T140">
                          <a:pos x="T56" y="T57"/>
                        </a:cxn>
                        <a:cxn ang="T141">
                          <a:pos x="T58" y="T59"/>
                        </a:cxn>
                        <a:cxn ang="T142">
                          <a:pos x="T60" y="T61"/>
                        </a:cxn>
                        <a:cxn ang="T143">
                          <a:pos x="T62" y="T63"/>
                        </a:cxn>
                        <a:cxn ang="T144">
                          <a:pos x="T64" y="T65"/>
                        </a:cxn>
                        <a:cxn ang="T145">
                          <a:pos x="T66" y="T67"/>
                        </a:cxn>
                        <a:cxn ang="T146">
                          <a:pos x="T68" y="T69"/>
                        </a:cxn>
                        <a:cxn ang="T147">
                          <a:pos x="T70" y="T71"/>
                        </a:cxn>
                        <a:cxn ang="T148">
                          <a:pos x="T72" y="T73"/>
                        </a:cxn>
                        <a:cxn ang="T149">
                          <a:pos x="T74" y="T75"/>
                        </a:cxn>
                        <a:cxn ang="T150">
                          <a:pos x="T76" y="T77"/>
                        </a:cxn>
                        <a:cxn ang="T151">
                          <a:pos x="T78" y="T79"/>
                        </a:cxn>
                        <a:cxn ang="T152">
                          <a:pos x="T80" y="T81"/>
                        </a:cxn>
                        <a:cxn ang="T153">
                          <a:pos x="T82" y="T83"/>
                        </a:cxn>
                        <a:cxn ang="T154">
                          <a:pos x="T84" y="T85"/>
                        </a:cxn>
                        <a:cxn ang="T155">
                          <a:pos x="T86" y="T87"/>
                        </a:cxn>
                        <a:cxn ang="T156">
                          <a:pos x="T88" y="T89"/>
                        </a:cxn>
                        <a:cxn ang="T157">
                          <a:pos x="T90" y="T91"/>
                        </a:cxn>
                        <a:cxn ang="T158">
                          <a:pos x="T92" y="T93"/>
                        </a:cxn>
                        <a:cxn ang="T159">
                          <a:pos x="T94" y="T95"/>
                        </a:cxn>
                        <a:cxn ang="T160">
                          <a:pos x="T96" y="T97"/>
                        </a:cxn>
                        <a:cxn ang="T161">
                          <a:pos x="T98" y="T99"/>
                        </a:cxn>
                        <a:cxn ang="T162">
                          <a:pos x="T100" y="T101"/>
                        </a:cxn>
                        <a:cxn ang="T163">
                          <a:pos x="T102" y="T103"/>
                        </a:cxn>
                        <a:cxn ang="T164">
                          <a:pos x="T104" y="T105"/>
                        </a:cxn>
                        <a:cxn ang="T165">
                          <a:pos x="T106" y="T107"/>
                        </a:cxn>
                        <a:cxn ang="T166">
                          <a:pos x="T108" y="T109"/>
                        </a:cxn>
                        <a:cxn ang="T167">
                          <a:pos x="T110" y="T111"/>
                        </a:cxn>
                      </a:cxnLst>
                      <a:rect l="T168" t="T169" r="T170" b="T171"/>
                      <a:pathLst>
                        <a:path w="1363" h="1220">
                          <a:moveTo>
                            <a:pt x="269" y="1127"/>
                          </a:moveTo>
                          <a:cubicBezTo>
                            <a:pt x="252" y="1110"/>
                            <a:pt x="231" y="1096"/>
                            <a:pt x="214" y="1079"/>
                          </a:cubicBezTo>
                          <a:cubicBezTo>
                            <a:pt x="201" y="1066"/>
                            <a:pt x="192" y="1055"/>
                            <a:pt x="176" y="1044"/>
                          </a:cubicBezTo>
                          <a:cubicBezTo>
                            <a:pt x="166" y="1030"/>
                            <a:pt x="158" y="1008"/>
                            <a:pt x="144" y="999"/>
                          </a:cubicBezTo>
                          <a:cubicBezTo>
                            <a:pt x="140" y="986"/>
                            <a:pt x="137" y="980"/>
                            <a:pt x="128" y="970"/>
                          </a:cubicBezTo>
                          <a:cubicBezTo>
                            <a:pt x="124" y="955"/>
                            <a:pt x="112" y="950"/>
                            <a:pt x="102" y="938"/>
                          </a:cubicBezTo>
                          <a:cubicBezTo>
                            <a:pt x="95" y="929"/>
                            <a:pt x="93" y="918"/>
                            <a:pt x="86" y="909"/>
                          </a:cubicBezTo>
                          <a:cubicBezTo>
                            <a:pt x="79" y="887"/>
                            <a:pt x="61" y="871"/>
                            <a:pt x="54" y="848"/>
                          </a:cubicBezTo>
                          <a:cubicBezTo>
                            <a:pt x="53" y="825"/>
                            <a:pt x="60" y="795"/>
                            <a:pt x="41" y="778"/>
                          </a:cubicBezTo>
                          <a:cubicBezTo>
                            <a:pt x="35" y="759"/>
                            <a:pt x="28" y="739"/>
                            <a:pt x="22" y="720"/>
                          </a:cubicBezTo>
                          <a:cubicBezTo>
                            <a:pt x="23" y="680"/>
                            <a:pt x="0" y="525"/>
                            <a:pt x="45" y="468"/>
                          </a:cubicBezTo>
                          <a:cubicBezTo>
                            <a:pt x="48" y="454"/>
                            <a:pt x="51" y="451"/>
                            <a:pt x="61" y="442"/>
                          </a:cubicBezTo>
                          <a:cubicBezTo>
                            <a:pt x="66" y="418"/>
                            <a:pt x="59" y="356"/>
                            <a:pt x="89" y="346"/>
                          </a:cubicBezTo>
                          <a:cubicBezTo>
                            <a:pt x="98" y="333"/>
                            <a:pt x="98" y="318"/>
                            <a:pt x="109" y="308"/>
                          </a:cubicBezTo>
                          <a:cubicBezTo>
                            <a:pt x="113" y="294"/>
                            <a:pt x="113" y="279"/>
                            <a:pt x="118" y="266"/>
                          </a:cubicBezTo>
                          <a:cubicBezTo>
                            <a:pt x="121" y="259"/>
                            <a:pt x="146" y="236"/>
                            <a:pt x="153" y="231"/>
                          </a:cubicBezTo>
                          <a:cubicBezTo>
                            <a:pt x="159" y="215"/>
                            <a:pt x="173" y="212"/>
                            <a:pt x="185" y="202"/>
                          </a:cubicBezTo>
                          <a:cubicBezTo>
                            <a:pt x="187" y="200"/>
                            <a:pt x="190" y="198"/>
                            <a:pt x="192" y="196"/>
                          </a:cubicBezTo>
                          <a:cubicBezTo>
                            <a:pt x="194" y="193"/>
                            <a:pt x="195" y="189"/>
                            <a:pt x="198" y="186"/>
                          </a:cubicBezTo>
                          <a:cubicBezTo>
                            <a:pt x="206" y="178"/>
                            <a:pt x="217" y="179"/>
                            <a:pt x="224" y="170"/>
                          </a:cubicBezTo>
                          <a:cubicBezTo>
                            <a:pt x="234" y="157"/>
                            <a:pt x="240" y="150"/>
                            <a:pt x="256" y="144"/>
                          </a:cubicBezTo>
                          <a:cubicBezTo>
                            <a:pt x="263" y="133"/>
                            <a:pt x="269" y="129"/>
                            <a:pt x="281" y="125"/>
                          </a:cubicBezTo>
                          <a:cubicBezTo>
                            <a:pt x="299" y="109"/>
                            <a:pt x="315" y="91"/>
                            <a:pt x="339" y="84"/>
                          </a:cubicBezTo>
                          <a:cubicBezTo>
                            <a:pt x="357" y="63"/>
                            <a:pt x="376" y="57"/>
                            <a:pt x="403" y="52"/>
                          </a:cubicBezTo>
                          <a:cubicBezTo>
                            <a:pt x="448" y="0"/>
                            <a:pt x="559" y="15"/>
                            <a:pt x="614" y="13"/>
                          </a:cubicBezTo>
                          <a:cubicBezTo>
                            <a:pt x="713" y="2"/>
                            <a:pt x="813" y="15"/>
                            <a:pt x="912" y="20"/>
                          </a:cubicBezTo>
                          <a:cubicBezTo>
                            <a:pt x="955" y="34"/>
                            <a:pt x="1013" y="31"/>
                            <a:pt x="1053" y="32"/>
                          </a:cubicBezTo>
                          <a:cubicBezTo>
                            <a:pt x="1064" y="37"/>
                            <a:pt x="1076" y="38"/>
                            <a:pt x="1088" y="42"/>
                          </a:cubicBezTo>
                          <a:cubicBezTo>
                            <a:pt x="1098" y="49"/>
                            <a:pt x="1108" y="54"/>
                            <a:pt x="1120" y="58"/>
                          </a:cubicBezTo>
                          <a:cubicBezTo>
                            <a:pt x="1144" y="74"/>
                            <a:pt x="1110" y="53"/>
                            <a:pt x="1145" y="68"/>
                          </a:cubicBezTo>
                          <a:cubicBezTo>
                            <a:pt x="1158" y="74"/>
                            <a:pt x="1167" y="86"/>
                            <a:pt x="1181" y="90"/>
                          </a:cubicBezTo>
                          <a:cubicBezTo>
                            <a:pt x="1193" y="98"/>
                            <a:pt x="1190" y="106"/>
                            <a:pt x="1200" y="116"/>
                          </a:cubicBezTo>
                          <a:cubicBezTo>
                            <a:pt x="1214" y="130"/>
                            <a:pt x="1246" y="133"/>
                            <a:pt x="1264" y="138"/>
                          </a:cubicBezTo>
                          <a:cubicBezTo>
                            <a:pt x="1274" y="155"/>
                            <a:pt x="1262" y="177"/>
                            <a:pt x="1283" y="183"/>
                          </a:cubicBezTo>
                          <a:cubicBezTo>
                            <a:pt x="1291" y="195"/>
                            <a:pt x="1304" y="200"/>
                            <a:pt x="1318" y="205"/>
                          </a:cubicBezTo>
                          <a:cubicBezTo>
                            <a:pt x="1319" y="236"/>
                            <a:pt x="1313" y="331"/>
                            <a:pt x="1341" y="359"/>
                          </a:cubicBezTo>
                          <a:cubicBezTo>
                            <a:pt x="1351" y="390"/>
                            <a:pt x="1341" y="424"/>
                            <a:pt x="1350" y="455"/>
                          </a:cubicBezTo>
                          <a:cubicBezTo>
                            <a:pt x="1353" y="476"/>
                            <a:pt x="1356" y="498"/>
                            <a:pt x="1360" y="519"/>
                          </a:cubicBezTo>
                          <a:cubicBezTo>
                            <a:pt x="1358" y="555"/>
                            <a:pt x="1363" y="565"/>
                            <a:pt x="1347" y="589"/>
                          </a:cubicBezTo>
                          <a:cubicBezTo>
                            <a:pt x="1344" y="635"/>
                            <a:pt x="1342" y="661"/>
                            <a:pt x="1344" y="708"/>
                          </a:cubicBezTo>
                          <a:cubicBezTo>
                            <a:pt x="1342" y="761"/>
                            <a:pt x="1358" y="806"/>
                            <a:pt x="1315" y="836"/>
                          </a:cubicBezTo>
                          <a:cubicBezTo>
                            <a:pt x="1304" y="853"/>
                            <a:pt x="1290" y="869"/>
                            <a:pt x="1277" y="884"/>
                          </a:cubicBezTo>
                          <a:cubicBezTo>
                            <a:pt x="1273" y="908"/>
                            <a:pt x="1268" y="934"/>
                            <a:pt x="1254" y="954"/>
                          </a:cubicBezTo>
                          <a:cubicBezTo>
                            <a:pt x="1251" y="965"/>
                            <a:pt x="1246" y="972"/>
                            <a:pt x="1238" y="980"/>
                          </a:cubicBezTo>
                          <a:cubicBezTo>
                            <a:pt x="1225" y="1020"/>
                            <a:pt x="1189" y="1055"/>
                            <a:pt x="1158" y="1082"/>
                          </a:cubicBezTo>
                          <a:cubicBezTo>
                            <a:pt x="1150" y="1107"/>
                            <a:pt x="1147" y="1106"/>
                            <a:pt x="1123" y="1117"/>
                          </a:cubicBezTo>
                          <a:cubicBezTo>
                            <a:pt x="1108" y="1134"/>
                            <a:pt x="1083" y="1148"/>
                            <a:pt x="1062" y="1156"/>
                          </a:cubicBezTo>
                          <a:cubicBezTo>
                            <a:pt x="1036" y="1196"/>
                            <a:pt x="987" y="1189"/>
                            <a:pt x="944" y="1191"/>
                          </a:cubicBezTo>
                          <a:cubicBezTo>
                            <a:pt x="936" y="1192"/>
                            <a:pt x="928" y="1191"/>
                            <a:pt x="921" y="1194"/>
                          </a:cubicBezTo>
                          <a:cubicBezTo>
                            <a:pt x="914" y="1197"/>
                            <a:pt x="910" y="1207"/>
                            <a:pt x="902" y="1207"/>
                          </a:cubicBezTo>
                          <a:cubicBezTo>
                            <a:pt x="871" y="1208"/>
                            <a:pt x="840" y="1209"/>
                            <a:pt x="809" y="1210"/>
                          </a:cubicBezTo>
                          <a:cubicBezTo>
                            <a:pt x="790" y="1215"/>
                            <a:pt x="776" y="1217"/>
                            <a:pt x="755" y="1220"/>
                          </a:cubicBezTo>
                          <a:cubicBezTo>
                            <a:pt x="661" y="1219"/>
                            <a:pt x="567" y="1219"/>
                            <a:pt x="473" y="1216"/>
                          </a:cubicBezTo>
                          <a:cubicBezTo>
                            <a:pt x="417" y="1214"/>
                            <a:pt x="369" y="1175"/>
                            <a:pt x="320" y="1159"/>
                          </a:cubicBezTo>
                          <a:cubicBezTo>
                            <a:pt x="307" y="1146"/>
                            <a:pt x="277" y="1141"/>
                            <a:pt x="269" y="1133"/>
                          </a:cubicBezTo>
                          <a:cubicBezTo>
                            <a:pt x="268" y="1132"/>
                            <a:pt x="269" y="1129"/>
                            <a:pt x="269" y="1127"/>
                          </a:cubicBezTo>
                          <a:close/>
                        </a:path>
                      </a:pathLst>
                    </a:custGeom>
                    <a:solidFill>
                      <a:srgbClr val="FFC1C1"/>
                    </a:solidFill>
                    <a:ln w="19050">
                      <a:solidFill>
                        <a:srgbClr val="FF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 dirty="0"/>
                    </a:p>
                  </p:txBody>
                </p:sp>
                <p:sp>
                  <p:nvSpPr>
                    <p:cNvPr id="256" name="Freeform 187"/>
                    <p:cNvSpPr>
                      <a:spLocks/>
                    </p:cNvSpPr>
                    <p:nvPr/>
                  </p:nvSpPr>
                  <p:spPr bwMode="auto">
                    <a:xfrm>
                      <a:off x="363" y="603"/>
                      <a:ext cx="382" cy="310"/>
                    </a:xfrm>
                    <a:custGeom>
                      <a:avLst/>
                      <a:gdLst>
                        <a:gd name="T0" fmla="*/ 8 w 500"/>
                        <a:gd name="T1" fmla="*/ 173 h 445"/>
                        <a:gd name="T2" fmla="*/ 0 w 500"/>
                        <a:gd name="T3" fmla="*/ 159 h 445"/>
                        <a:gd name="T4" fmla="*/ 18 w 500"/>
                        <a:gd name="T5" fmla="*/ 95 h 445"/>
                        <a:gd name="T6" fmla="*/ 21 w 500"/>
                        <a:gd name="T7" fmla="*/ 90 h 445"/>
                        <a:gd name="T8" fmla="*/ 22 w 500"/>
                        <a:gd name="T9" fmla="*/ 78 h 445"/>
                        <a:gd name="T10" fmla="*/ 53 w 500"/>
                        <a:gd name="T11" fmla="*/ 47 h 445"/>
                        <a:gd name="T12" fmla="*/ 77 w 500"/>
                        <a:gd name="T13" fmla="*/ 31 h 445"/>
                        <a:gd name="T14" fmla="*/ 103 w 500"/>
                        <a:gd name="T15" fmla="*/ 18 h 445"/>
                        <a:gd name="T16" fmla="*/ 136 w 500"/>
                        <a:gd name="T17" fmla="*/ 1 h 445"/>
                        <a:gd name="T18" fmla="*/ 305 w 500"/>
                        <a:gd name="T19" fmla="*/ 11 h 445"/>
                        <a:gd name="T20" fmla="*/ 325 w 500"/>
                        <a:gd name="T21" fmla="*/ 40 h 445"/>
                        <a:gd name="T22" fmla="*/ 342 w 500"/>
                        <a:gd name="T23" fmla="*/ 47 h 445"/>
                        <a:gd name="T24" fmla="*/ 356 w 500"/>
                        <a:gd name="T25" fmla="*/ 56 h 445"/>
                        <a:gd name="T26" fmla="*/ 371 w 500"/>
                        <a:gd name="T27" fmla="*/ 85 h 445"/>
                        <a:gd name="T28" fmla="*/ 367 w 500"/>
                        <a:gd name="T29" fmla="*/ 189 h 445"/>
                        <a:gd name="T30" fmla="*/ 356 w 500"/>
                        <a:gd name="T31" fmla="*/ 207 h 445"/>
                        <a:gd name="T32" fmla="*/ 342 w 500"/>
                        <a:gd name="T33" fmla="*/ 232 h 445"/>
                        <a:gd name="T34" fmla="*/ 338 w 500"/>
                        <a:gd name="T35" fmla="*/ 242 h 445"/>
                        <a:gd name="T36" fmla="*/ 326 w 500"/>
                        <a:gd name="T37" fmla="*/ 249 h 445"/>
                        <a:gd name="T38" fmla="*/ 312 w 500"/>
                        <a:gd name="T39" fmla="*/ 264 h 445"/>
                        <a:gd name="T40" fmla="*/ 306 w 500"/>
                        <a:gd name="T41" fmla="*/ 269 h 445"/>
                        <a:gd name="T42" fmla="*/ 290 w 500"/>
                        <a:gd name="T43" fmla="*/ 286 h 445"/>
                        <a:gd name="T44" fmla="*/ 235 w 500"/>
                        <a:gd name="T45" fmla="*/ 301 h 445"/>
                        <a:gd name="T46" fmla="*/ 125 w 500"/>
                        <a:gd name="T47" fmla="*/ 299 h 445"/>
                        <a:gd name="T48" fmla="*/ 108 w 500"/>
                        <a:gd name="T49" fmla="*/ 290 h 445"/>
                        <a:gd name="T50" fmla="*/ 70 w 500"/>
                        <a:gd name="T51" fmla="*/ 268 h 445"/>
                        <a:gd name="T52" fmla="*/ 55 w 500"/>
                        <a:gd name="T53" fmla="*/ 254 h 445"/>
                        <a:gd name="T54" fmla="*/ 21 w 500"/>
                        <a:gd name="T55" fmla="*/ 212 h 445"/>
                        <a:gd name="T56" fmla="*/ 8 w 500"/>
                        <a:gd name="T57" fmla="*/ 173 h 445"/>
                        <a:gd name="T58" fmla="*/ 0 60000 65536"/>
                        <a:gd name="T59" fmla="*/ 0 60000 65536"/>
                        <a:gd name="T60" fmla="*/ 0 60000 65536"/>
                        <a:gd name="T61" fmla="*/ 0 60000 65536"/>
                        <a:gd name="T62" fmla="*/ 0 60000 65536"/>
                        <a:gd name="T63" fmla="*/ 0 60000 65536"/>
                        <a:gd name="T64" fmla="*/ 0 60000 65536"/>
                        <a:gd name="T65" fmla="*/ 0 60000 65536"/>
                        <a:gd name="T66" fmla="*/ 0 60000 65536"/>
                        <a:gd name="T67" fmla="*/ 0 60000 65536"/>
                        <a:gd name="T68" fmla="*/ 0 60000 65536"/>
                        <a:gd name="T69" fmla="*/ 0 60000 65536"/>
                        <a:gd name="T70" fmla="*/ 0 60000 65536"/>
                        <a:gd name="T71" fmla="*/ 0 60000 65536"/>
                        <a:gd name="T72" fmla="*/ 0 60000 65536"/>
                        <a:gd name="T73" fmla="*/ 0 60000 65536"/>
                        <a:gd name="T74" fmla="*/ 0 60000 65536"/>
                        <a:gd name="T75" fmla="*/ 0 60000 65536"/>
                        <a:gd name="T76" fmla="*/ 0 60000 65536"/>
                        <a:gd name="T77" fmla="*/ 0 60000 65536"/>
                        <a:gd name="T78" fmla="*/ 0 60000 65536"/>
                        <a:gd name="T79" fmla="*/ 0 60000 65536"/>
                        <a:gd name="T80" fmla="*/ 0 60000 65536"/>
                        <a:gd name="T81" fmla="*/ 0 60000 65536"/>
                        <a:gd name="T82" fmla="*/ 0 60000 65536"/>
                        <a:gd name="T83" fmla="*/ 0 60000 65536"/>
                        <a:gd name="T84" fmla="*/ 0 60000 65536"/>
                        <a:gd name="T85" fmla="*/ 0 60000 65536"/>
                        <a:gd name="T86" fmla="*/ 0 60000 65536"/>
                        <a:gd name="T87" fmla="*/ 0 w 500"/>
                        <a:gd name="T88" fmla="*/ 0 h 445"/>
                        <a:gd name="T89" fmla="*/ 500 w 500"/>
                        <a:gd name="T90" fmla="*/ 445 h 445"/>
                      </a:gdLst>
                      <a:ahLst/>
                      <a:cxnLst>
                        <a:cxn ang="T58">
                          <a:pos x="T0" y="T1"/>
                        </a:cxn>
                        <a:cxn ang="T59">
                          <a:pos x="T2" y="T3"/>
                        </a:cxn>
                        <a:cxn ang="T60">
                          <a:pos x="T4" y="T5"/>
                        </a:cxn>
                        <a:cxn ang="T61">
                          <a:pos x="T6" y="T7"/>
                        </a:cxn>
                        <a:cxn ang="T62">
                          <a:pos x="T8" y="T9"/>
                        </a:cxn>
                        <a:cxn ang="T63">
                          <a:pos x="T10" y="T11"/>
                        </a:cxn>
                        <a:cxn ang="T64">
                          <a:pos x="T12" y="T13"/>
                        </a:cxn>
                        <a:cxn ang="T65">
                          <a:pos x="T14" y="T15"/>
                        </a:cxn>
                        <a:cxn ang="T66">
                          <a:pos x="T16" y="T17"/>
                        </a:cxn>
                        <a:cxn ang="T67">
                          <a:pos x="T18" y="T19"/>
                        </a:cxn>
                        <a:cxn ang="T68">
                          <a:pos x="T20" y="T21"/>
                        </a:cxn>
                        <a:cxn ang="T69">
                          <a:pos x="T22" y="T23"/>
                        </a:cxn>
                        <a:cxn ang="T70">
                          <a:pos x="T24" y="T25"/>
                        </a:cxn>
                        <a:cxn ang="T71">
                          <a:pos x="T26" y="T27"/>
                        </a:cxn>
                        <a:cxn ang="T72">
                          <a:pos x="T28" y="T29"/>
                        </a:cxn>
                        <a:cxn ang="T73">
                          <a:pos x="T30" y="T31"/>
                        </a:cxn>
                        <a:cxn ang="T74">
                          <a:pos x="T32" y="T33"/>
                        </a:cxn>
                        <a:cxn ang="T75">
                          <a:pos x="T34" y="T35"/>
                        </a:cxn>
                        <a:cxn ang="T76">
                          <a:pos x="T36" y="T37"/>
                        </a:cxn>
                        <a:cxn ang="T77">
                          <a:pos x="T38" y="T39"/>
                        </a:cxn>
                        <a:cxn ang="T78">
                          <a:pos x="T40" y="T41"/>
                        </a:cxn>
                        <a:cxn ang="T79">
                          <a:pos x="T42" y="T43"/>
                        </a:cxn>
                        <a:cxn ang="T80">
                          <a:pos x="T44" y="T45"/>
                        </a:cxn>
                        <a:cxn ang="T81">
                          <a:pos x="T46" y="T47"/>
                        </a:cxn>
                        <a:cxn ang="T82">
                          <a:pos x="T48" y="T49"/>
                        </a:cxn>
                        <a:cxn ang="T83">
                          <a:pos x="T50" y="T51"/>
                        </a:cxn>
                        <a:cxn ang="T84">
                          <a:pos x="T52" y="T53"/>
                        </a:cxn>
                        <a:cxn ang="T85">
                          <a:pos x="T54" y="T55"/>
                        </a:cxn>
                        <a:cxn ang="T86">
                          <a:pos x="T56" y="T57"/>
                        </a:cxn>
                      </a:cxnLst>
                      <a:rect l="T87" t="T88" r="T89" b="T90"/>
                      <a:pathLst>
                        <a:path w="500" h="445">
                          <a:moveTo>
                            <a:pt x="10" y="249"/>
                          </a:moveTo>
                          <a:cubicBezTo>
                            <a:pt x="5" y="242"/>
                            <a:pt x="3" y="236"/>
                            <a:pt x="0" y="228"/>
                          </a:cubicBezTo>
                          <a:cubicBezTo>
                            <a:pt x="4" y="194"/>
                            <a:pt x="1" y="162"/>
                            <a:pt x="24" y="136"/>
                          </a:cubicBezTo>
                          <a:cubicBezTo>
                            <a:pt x="25" y="134"/>
                            <a:pt x="26" y="131"/>
                            <a:pt x="27" y="129"/>
                          </a:cubicBezTo>
                          <a:cubicBezTo>
                            <a:pt x="28" y="123"/>
                            <a:pt x="27" y="117"/>
                            <a:pt x="29" y="112"/>
                          </a:cubicBezTo>
                          <a:cubicBezTo>
                            <a:pt x="31" y="104"/>
                            <a:pt x="63" y="77"/>
                            <a:pt x="70" y="67"/>
                          </a:cubicBezTo>
                          <a:cubicBezTo>
                            <a:pt x="74" y="53"/>
                            <a:pt x="89" y="50"/>
                            <a:pt x="101" y="45"/>
                          </a:cubicBezTo>
                          <a:cubicBezTo>
                            <a:pt x="106" y="28"/>
                            <a:pt x="120" y="30"/>
                            <a:pt x="135" y="26"/>
                          </a:cubicBezTo>
                          <a:cubicBezTo>
                            <a:pt x="150" y="15"/>
                            <a:pt x="160" y="7"/>
                            <a:pt x="178" y="2"/>
                          </a:cubicBezTo>
                          <a:cubicBezTo>
                            <a:pt x="408" y="4"/>
                            <a:pt x="304" y="0"/>
                            <a:pt x="399" y="16"/>
                          </a:cubicBezTo>
                          <a:cubicBezTo>
                            <a:pt x="414" y="27"/>
                            <a:pt x="415" y="44"/>
                            <a:pt x="425" y="57"/>
                          </a:cubicBezTo>
                          <a:cubicBezTo>
                            <a:pt x="430" y="63"/>
                            <a:pt x="440" y="65"/>
                            <a:pt x="447" y="67"/>
                          </a:cubicBezTo>
                          <a:cubicBezTo>
                            <a:pt x="452" y="76"/>
                            <a:pt x="458" y="75"/>
                            <a:pt x="466" y="81"/>
                          </a:cubicBezTo>
                          <a:cubicBezTo>
                            <a:pt x="470" y="97"/>
                            <a:pt x="473" y="110"/>
                            <a:pt x="485" y="122"/>
                          </a:cubicBezTo>
                          <a:cubicBezTo>
                            <a:pt x="499" y="169"/>
                            <a:pt x="500" y="225"/>
                            <a:pt x="480" y="271"/>
                          </a:cubicBezTo>
                          <a:cubicBezTo>
                            <a:pt x="478" y="286"/>
                            <a:pt x="479" y="290"/>
                            <a:pt x="466" y="297"/>
                          </a:cubicBezTo>
                          <a:cubicBezTo>
                            <a:pt x="459" y="307"/>
                            <a:pt x="453" y="321"/>
                            <a:pt x="447" y="333"/>
                          </a:cubicBezTo>
                          <a:cubicBezTo>
                            <a:pt x="445" y="338"/>
                            <a:pt x="446" y="344"/>
                            <a:pt x="442" y="348"/>
                          </a:cubicBezTo>
                          <a:cubicBezTo>
                            <a:pt x="438" y="352"/>
                            <a:pt x="427" y="357"/>
                            <a:pt x="427" y="357"/>
                          </a:cubicBezTo>
                          <a:cubicBezTo>
                            <a:pt x="419" y="370"/>
                            <a:pt x="425" y="362"/>
                            <a:pt x="408" y="379"/>
                          </a:cubicBezTo>
                          <a:cubicBezTo>
                            <a:pt x="406" y="381"/>
                            <a:pt x="401" y="386"/>
                            <a:pt x="401" y="386"/>
                          </a:cubicBezTo>
                          <a:cubicBezTo>
                            <a:pt x="397" y="400"/>
                            <a:pt x="389" y="401"/>
                            <a:pt x="379" y="410"/>
                          </a:cubicBezTo>
                          <a:cubicBezTo>
                            <a:pt x="348" y="437"/>
                            <a:pt x="369" y="428"/>
                            <a:pt x="307" y="432"/>
                          </a:cubicBezTo>
                          <a:cubicBezTo>
                            <a:pt x="261" y="445"/>
                            <a:pt x="209" y="443"/>
                            <a:pt x="163" y="429"/>
                          </a:cubicBezTo>
                          <a:cubicBezTo>
                            <a:pt x="156" y="424"/>
                            <a:pt x="149" y="423"/>
                            <a:pt x="142" y="417"/>
                          </a:cubicBezTo>
                          <a:cubicBezTo>
                            <a:pt x="125" y="403"/>
                            <a:pt x="112" y="389"/>
                            <a:pt x="91" y="384"/>
                          </a:cubicBezTo>
                          <a:cubicBezTo>
                            <a:pt x="86" y="374"/>
                            <a:pt x="79" y="373"/>
                            <a:pt x="72" y="364"/>
                          </a:cubicBezTo>
                          <a:cubicBezTo>
                            <a:pt x="56" y="343"/>
                            <a:pt x="49" y="320"/>
                            <a:pt x="27" y="304"/>
                          </a:cubicBezTo>
                          <a:cubicBezTo>
                            <a:pt x="18" y="282"/>
                            <a:pt x="10" y="275"/>
                            <a:pt x="10" y="249"/>
                          </a:cubicBezTo>
                          <a:close/>
                        </a:path>
                      </a:pathLst>
                    </a:custGeom>
                    <a:solidFill>
                      <a:srgbClr val="BFBFBF"/>
                    </a:solidFill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 dirty="0"/>
                    </a:p>
                  </p:txBody>
                </p:sp>
              </p:grpSp>
              <p:sp>
                <p:nvSpPr>
                  <p:cNvPr id="254" name="5-Point Star 253"/>
                  <p:cNvSpPr/>
                  <p:nvPr/>
                </p:nvSpPr>
                <p:spPr>
                  <a:xfrm>
                    <a:off x="3436301" y="3364979"/>
                    <a:ext cx="201217" cy="201217"/>
                  </a:xfrm>
                  <a:prstGeom prst="star5">
                    <a:avLst/>
                  </a:prstGeom>
                  <a:solidFill>
                    <a:srgbClr val="FF00FF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147" name="Group 329"/>
                <p:cNvGrpSpPr/>
                <p:nvPr/>
              </p:nvGrpSpPr>
              <p:grpSpPr>
                <a:xfrm>
                  <a:off x="3048000" y="5627191"/>
                  <a:ext cx="987288" cy="903975"/>
                  <a:chOff x="3171214" y="2912992"/>
                  <a:chExt cx="987288" cy="903975"/>
                </a:xfrm>
              </p:grpSpPr>
              <p:grpSp>
                <p:nvGrpSpPr>
                  <p:cNvPr id="249" name="Group 193"/>
                  <p:cNvGrpSpPr>
                    <a:grpSpLocks/>
                  </p:cNvGrpSpPr>
                  <p:nvPr/>
                </p:nvGrpSpPr>
                <p:grpSpPr bwMode="auto">
                  <a:xfrm>
                    <a:off x="3171214" y="2912992"/>
                    <a:ext cx="987288" cy="903975"/>
                    <a:chOff x="311" y="500"/>
                    <a:chExt cx="474" cy="434"/>
                  </a:xfrm>
                  <a:effectLst>
                    <a:outerShdw blurRad="63500" sx="102000" sy="102000" algn="ctr" rotWithShape="0">
                      <a:prstClr val="black">
                        <a:alpha val="40000"/>
                      </a:prstClr>
                    </a:outerShdw>
                  </a:effectLst>
                </p:grpSpPr>
                <p:sp>
                  <p:nvSpPr>
                    <p:cNvPr id="251" name="Freeform 186"/>
                    <p:cNvSpPr>
                      <a:spLocks/>
                    </p:cNvSpPr>
                    <p:nvPr/>
                  </p:nvSpPr>
                  <p:spPr bwMode="auto">
                    <a:xfrm>
                      <a:off x="311" y="500"/>
                      <a:ext cx="474" cy="434"/>
                    </a:xfrm>
                    <a:custGeom>
                      <a:avLst/>
                      <a:gdLst>
                        <a:gd name="T0" fmla="*/ 94 w 1363"/>
                        <a:gd name="T1" fmla="*/ 401 h 1220"/>
                        <a:gd name="T2" fmla="*/ 74 w 1363"/>
                        <a:gd name="T3" fmla="*/ 384 h 1220"/>
                        <a:gd name="T4" fmla="*/ 61 w 1363"/>
                        <a:gd name="T5" fmla="*/ 371 h 1220"/>
                        <a:gd name="T6" fmla="*/ 50 w 1363"/>
                        <a:gd name="T7" fmla="*/ 355 h 1220"/>
                        <a:gd name="T8" fmla="*/ 45 w 1363"/>
                        <a:gd name="T9" fmla="*/ 345 h 1220"/>
                        <a:gd name="T10" fmla="*/ 35 w 1363"/>
                        <a:gd name="T11" fmla="*/ 334 h 1220"/>
                        <a:gd name="T12" fmla="*/ 30 w 1363"/>
                        <a:gd name="T13" fmla="*/ 323 h 1220"/>
                        <a:gd name="T14" fmla="*/ 19 w 1363"/>
                        <a:gd name="T15" fmla="*/ 302 h 1220"/>
                        <a:gd name="T16" fmla="*/ 14 w 1363"/>
                        <a:gd name="T17" fmla="*/ 277 h 1220"/>
                        <a:gd name="T18" fmla="*/ 8 w 1363"/>
                        <a:gd name="T19" fmla="*/ 256 h 1220"/>
                        <a:gd name="T20" fmla="*/ 16 w 1363"/>
                        <a:gd name="T21" fmla="*/ 166 h 1220"/>
                        <a:gd name="T22" fmla="*/ 21 w 1363"/>
                        <a:gd name="T23" fmla="*/ 157 h 1220"/>
                        <a:gd name="T24" fmla="*/ 31 w 1363"/>
                        <a:gd name="T25" fmla="*/ 123 h 1220"/>
                        <a:gd name="T26" fmla="*/ 38 w 1363"/>
                        <a:gd name="T27" fmla="*/ 110 h 1220"/>
                        <a:gd name="T28" fmla="*/ 41 w 1363"/>
                        <a:gd name="T29" fmla="*/ 95 h 1220"/>
                        <a:gd name="T30" fmla="*/ 53 w 1363"/>
                        <a:gd name="T31" fmla="*/ 82 h 1220"/>
                        <a:gd name="T32" fmla="*/ 64 w 1363"/>
                        <a:gd name="T33" fmla="*/ 72 h 1220"/>
                        <a:gd name="T34" fmla="*/ 67 w 1363"/>
                        <a:gd name="T35" fmla="*/ 70 h 1220"/>
                        <a:gd name="T36" fmla="*/ 69 w 1363"/>
                        <a:gd name="T37" fmla="*/ 66 h 1220"/>
                        <a:gd name="T38" fmla="*/ 78 w 1363"/>
                        <a:gd name="T39" fmla="*/ 60 h 1220"/>
                        <a:gd name="T40" fmla="*/ 89 w 1363"/>
                        <a:gd name="T41" fmla="*/ 51 h 1220"/>
                        <a:gd name="T42" fmla="*/ 98 w 1363"/>
                        <a:gd name="T43" fmla="*/ 44 h 1220"/>
                        <a:gd name="T44" fmla="*/ 118 w 1363"/>
                        <a:gd name="T45" fmla="*/ 30 h 1220"/>
                        <a:gd name="T46" fmla="*/ 140 w 1363"/>
                        <a:gd name="T47" fmla="*/ 18 h 1220"/>
                        <a:gd name="T48" fmla="*/ 214 w 1363"/>
                        <a:gd name="T49" fmla="*/ 5 h 1220"/>
                        <a:gd name="T50" fmla="*/ 317 w 1363"/>
                        <a:gd name="T51" fmla="*/ 7 h 1220"/>
                        <a:gd name="T52" fmla="*/ 366 w 1363"/>
                        <a:gd name="T53" fmla="*/ 11 h 1220"/>
                        <a:gd name="T54" fmla="*/ 378 w 1363"/>
                        <a:gd name="T55" fmla="*/ 15 h 1220"/>
                        <a:gd name="T56" fmla="*/ 389 w 1363"/>
                        <a:gd name="T57" fmla="*/ 21 h 1220"/>
                        <a:gd name="T58" fmla="*/ 398 w 1363"/>
                        <a:gd name="T59" fmla="*/ 24 h 1220"/>
                        <a:gd name="T60" fmla="*/ 411 w 1363"/>
                        <a:gd name="T61" fmla="*/ 32 h 1220"/>
                        <a:gd name="T62" fmla="*/ 417 w 1363"/>
                        <a:gd name="T63" fmla="*/ 41 h 1220"/>
                        <a:gd name="T64" fmla="*/ 440 w 1363"/>
                        <a:gd name="T65" fmla="*/ 49 h 1220"/>
                        <a:gd name="T66" fmla="*/ 446 w 1363"/>
                        <a:gd name="T67" fmla="*/ 65 h 1220"/>
                        <a:gd name="T68" fmla="*/ 458 w 1363"/>
                        <a:gd name="T69" fmla="*/ 73 h 1220"/>
                        <a:gd name="T70" fmla="*/ 466 w 1363"/>
                        <a:gd name="T71" fmla="*/ 128 h 1220"/>
                        <a:gd name="T72" fmla="*/ 469 w 1363"/>
                        <a:gd name="T73" fmla="*/ 162 h 1220"/>
                        <a:gd name="T74" fmla="*/ 473 w 1363"/>
                        <a:gd name="T75" fmla="*/ 185 h 1220"/>
                        <a:gd name="T76" fmla="*/ 468 w 1363"/>
                        <a:gd name="T77" fmla="*/ 210 h 1220"/>
                        <a:gd name="T78" fmla="*/ 467 w 1363"/>
                        <a:gd name="T79" fmla="*/ 252 h 1220"/>
                        <a:gd name="T80" fmla="*/ 457 w 1363"/>
                        <a:gd name="T81" fmla="*/ 297 h 1220"/>
                        <a:gd name="T82" fmla="*/ 444 w 1363"/>
                        <a:gd name="T83" fmla="*/ 314 h 1220"/>
                        <a:gd name="T84" fmla="*/ 436 w 1363"/>
                        <a:gd name="T85" fmla="*/ 339 h 1220"/>
                        <a:gd name="T86" fmla="*/ 431 w 1363"/>
                        <a:gd name="T87" fmla="*/ 349 h 1220"/>
                        <a:gd name="T88" fmla="*/ 403 w 1363"/>
                        <a:gd name="T89" fmla="*/ 385 h 1220"/>
                        <a:gd name="T90" fmla="*/ 391 w 1363"/>
                        <a:gd name="T91" fmla="*/ 397 h 1220"/>
                        <a:gd name="T92" fmla="*/ 369 w 1363"/>
                        <a:gd name="T93" fmla="*/ 411 h 1220"/>
                        <a:gd name="T94" fmla="*/ 328 w 1363"/>
                        <a:gd name="T95" fmla="*/ 424 h 1220"/>
                        <a:gd name="T96" fmla="*/ 320 w 1363"/>
                        <a:gd name="T97" fmla="*/ 425 h 1220"/>
                        <a:gd name="T98" fmla="*/ 314 w 1363"/>
                        <a:gd name="T99" fmla="*/ 429 h 1220"/>
                        <a:gd name="T100" fmla="*/ 281 w 1363"/>
                        <a:gd name="T101" fmla="*/ 430 h 1220"/>
                        <a:gd name="T102" fmla="*/ 263 w 1363"/>
                        <a:gd name="T103" fmla="*/ 434 h 1220"/>
                        <a:gd name="T104" fmla="*/ 164 w 1363"/>
                        <a:gd name="T105" fmla="*/ 433 h 1220"/>
                        <a:gd name="T106" fmla="*/ 111 w 1363"/>
                        <a:gd name="T107" fmla="*/ 412 h 1220"/>
                        <a:gd name="T108" fmla="*/ 94 w 1363"/>
                        <a:gd name="T109" fmla="*/ 403 h 1220"/>
                        <a:gd name="T110" fmla="*/ 94 w 1363"/>
                        <a:gd name="T111" fmla="*/ 401 h 1220"/>
                        <a:gd name="T112" fmla="*/ 0 60000 65536"/>
                        <a:gd name="T113" fmla="*/ 0 60000 65536"/>
                        <a:gd name="T114" fmla="*/ 0 60000 65536"/>
                        <a:gd name="T115" fmla="*/ 0 60000 65536"/>
                        <a:gd name="T116" fmla="*/ 0 60000 65536"/>
                        <a:gd name="T117" fmla="*/ 0 60000 65536"/>
                        <a:gd name="T118" fmla="*/ 0 60000 65536"/>
                        <a:gd name="T119" fmla="*/ 0 60000 65536"/>
                        <a:gd name="T120" fmla="*/ 0 60000 65536"/>
                        <a:gd name="T121" fmla="*/ 0 60000 65536"/>
                        <a:gd name="T122" fmla="*/ 0 60000 65536"/>
                        <a:gd name="T123" fmla="*/ 0 60000 65536"/>
                        <a:gd name="T124" fmla="*/ 0 60000 65536"/>
                        <a:gd name="T125" fmla="*/ 0 60000 65536"/>
                        <a:gd name="T126" fmla="*/ 0 60000 65536"/>
                        <a:gd name="T127" fmla="*/ 0 60000 65536"/>
                        <a:gd name="T128" fmla="*/ 0 60000 65536"/>
                        <a:gd name="T129" fmla="*/ 0 60000 65536"/>
                        <a:gd name="T130" fmla="*/ 0 60000 65536"/>
                        <a:gd name="T131" fmla="*/ 0 60000 65536"/>
                        <a:gd name="T132" fmla="*/ 0 60000 65536"/>
                        <a:gd name="T133" fmla="*/ 0 60000 65536"/>
                        <a:gd name="T134" fmla="*/ 0 60000 65536"/>
                        <a:gd name="T135" fmla="*/ 0 60000 65536"/>
                        <a:gd name="T136" fmla="*/ 0 60000 65536"/>
                        <a:gd name="T137" fmla="*/ 0 60000 65536"/>
                        <a:gd name="T138" fmla="*/ 0 60000 65536"/>
                        <a:gd name="T139" fmla="*/ 0 60000 65536"/>
                        <a:gd name="T140" fmla="*/ 0 60000 65536"/>
                        <a:gd name="T141" fmla="*/ 0 60000 65536"/>
                        <a:gd name="T142" fmla="*/ 0 60000 65536"/>
                        <a:gd name="T143" fmla="*/ 0 60000 65536"/>
                        <a:gd name="T144" fmla="*/ 0 60000 65536"/>
                        <a:gd name="T145" fmla="*/ 0 60000 65536"/>
                        <a:gd name="T146" fmla="*/ 0 60000 65536"/>
                        <a:gd name="T147" fmla="*/ 0 60000 65536"/>
                        <a:gd name="T148" fmla="*/ 0 60000 65536"/>
                        <a:gd name="T149" fmla="*/ 0 60000 65536"/>
                        <a:gd name="T150" fmla="*/ 0 60000 65536"/>
                        <a:gd name="T151" fmla="*/ 0 60000 65536"/>
                        <a:gd name="T152" fmla="*/ 0 60000 65536"/>
                        <a:gd name="T153" fmla="*/ 0 60000 65536"/>
                        <a:gd name="T154" fmla="*/ 0 60000 65536"/>
                        <a:gd name="T155" fmla="*/ 0 60000 65536"/>
                        <a:gd name="T156" fmla="*/ 0 60000 65536"/>
                        <a:gd name="T157" fmla="*/ 0 60000 65536"/>
                        <a:gd name="T158" fmla="*/ 0 60000 65536"/>
                        <a:gd name="T159" fmla="*/ 0 60000 65536"/>
                        <a:gd name="T160" fmla="*/ 0 60000 65536"/>
                        <a:gd name="T161" fmla="*/ 0 60000 65536"/>
                        <a:gd name="T162" fmla="*/ 0 60000 65536"/>
                        <a:gd name="T163" fmla="*/ 0 60000 65536"/>
                        <a:gd name="T164" fmla="*/ 0 60000 65536"/>
                        <a:gd name="T165" fmla="*/ 0 60000 65536"/>
                        <a:gd name="T166" fmla="*/ 0 60000 65536"/>
                        <a:gd name="T167" fmla="*/ 0 60000 65536"/>
                        <a:gd name="T168" fmla="*/ 0 w 1363"/>
                        <a:gd name="T169" fmla="*/ 0 h 1220"/>
                        <a:gd name="T170" fmla="*/ 1363 w 1363"/>
                        <a:gd name="T171" fmla="*/ 1220 h 1220"/>
                      </a:gdLst>
                      <a:ahLst/>
                      <a:cxnLst>
                        <a:cxn ang="T112">
                          <a:pos x="T0" y="T1"/>
                        </a:cxn>
                        <a:cxn ang="T113">
                          <a:pos x="T2" y="T3"/>
                        </a:cxn>
                        <a:cxn ang="T114">
                          <a:pos x="T4" y="T5"/>
                        </a:cxn>
                        <a:cxn ang="T115">
                          <a:pos x="T6" y="T7"/>
                        </a:cxn>
                        <a:cxn ang="T116">
                          <a:pos x="T8" y="T9"/>
                        </a:cxn>
                        <a:cxn ang="T117">
                          <a:pos x="T10" y="T11"/>
                        </a:cxn>
                        <a:cxn ang="T118">
                          <a:pos x="T12" y="T13"/>
                        </a:cxn>
                        <a:cxn ang="T119">
                          <a:pos x="T14" y="T15"/>
                        </a:cxn>
                        <a:cxn ang="T120">
                          <a:pos x="T16" y="T17"/>
                        </a:cxn>
                        <a:cxn ang="T121">
                          <a:pos x="T18" y="T19"/>
                        </a:cxn>
                        <a:cxn ang="T122">
                          <a:pos x="T20" y="T21"/>
                        </a:cxn>
                        <a:cxn ang="T123">
                          <a:pos x="T22" y="T23"/>
                        </a:cxn>
                        <a:cxn ang="T124">
                          <a:pos x="T24" y="T25"/>
                        </a:cxn>
                        <a:cxn ang="T125">
                          <a:pos x="T26" y="T27"/>
                        </a:cxn>
                        <a:cxn ang="T126">
                          <a:pos x="T28" y="T29"/>
                        </a:cxn>
                        <a:cxn ang="T127">
                          <a:pos x="T30" y="T31"/>
                        </a:cxn>
                        <a:cxn ang="T128">
                          <a:pos x="T32" y="T33"/>
                        </a:cxn>
                        <a:cxn ang="T129">
                          <a:pos x="T34" y="T35"/>
                        </a:cxn>
                        <a:cxn ang="T130">
                          <a:pos x="T36" y="T37"/>
                        </a:cxn>
                        <a:cxn ang="T131">
                          <a:pos x="T38" y="T39"/>
                        </a:cxn>
                        <a:cxn ang="T132">
                          <a:pos x="T40" y="T41"/>
                        </a:cxn>
                        <a:cxn ang="T133">
                          <a:pos x="T42" y="T43"/>
                        </a:cxn>
                        <a:cxn ang="T134">
                          <a:pos x="T44" y="T45"/>
                        </a:cxn>
                        <a:cxn ang="T135">
                          <a:pos x="T46" y="T47"/>
                        </a:cxn>
                        <a:cxn ang="T136">
                          <a:pos x="T48" y="T49"/>
                        </a:cxn>
                        <a:cxn ang="T137">
                          <a:pos x="T50" y="T51"/>
                        </a:cxn>
                        <a:cxn ang="T138">
                          <a:pos x="T52" y="T53"/>
                        </a:cxn>
                        <a:cxn ang="T139">
                          <a:pos x="T54" y="T55"/>
                        </a:cxn>
                        <a:cxn ang="T140">
                          <a:pos x="T56" y="T57"/>
                        </a:cxn>
                        <a:cxn ang="T141">
                          <a:pos x="T58" y="T59"/>
                        </a:cxn>
                        <a:cxn ang="T142">
                          <a:pos x="T60" y="T61"/>
                        </a:cxn>
                        <a:cxn ang="T143">
                          <a:pos x="T62" y="T63"/>
                        </a:cxn>
                        <a:cxn ang="T144">
                          <a:pos x="T64" y="T65"/>
                        </a:cxn>
                        <a:cxn ang="T145">
                          <a:pos x="T66" y="T67"/>
                        </a:cxn>
                        <a:cxn ang="T146">
                          <a:pos x="T68" y="T69"/>
                        </a:cxn>
                        <a:cxn ang="T147">
                          <a:pos x="T70" y="T71"/>
                        </a:cxn>
                        <a:cxn ang="T148">
                          <a:pos x="T72" y="T73"/>
                        </a:cxn>
                        <a:cxn ang="T149">
                          <a:pos x="T74" y="T75"/>
                        </a:cxn>
                        <a:cxn ang="T150">
                          <a:pos x="T76" y="T77"/>
                        </a:cxn>
                        <a:cxn ang="T151">
                          <a:pos x="T78" y="T79"/>
                        </a:cxn>
                        <a:cxn ang="T152">
                          <a:pos x="T80" y="T81"/>
                        </a:cxn>
                        <a:cxn ang="T153">
                          <a:pos x="T82" y="T83"/>
                        </a:cxn>
                        <a:cxn ang="T154">
                          <a:pos x="T84" y="T85"/>
                        </a:cxn>
                        <a:cxn ang="T155">
                          <a:pos x="T86" y="T87"/>
                        </a:cxn>
                        <a:cxn ang="T156">
                          <a:pos x="T88" y="T89"/>
                        </a:cxn>
                        <a:cxn ang="T157">
                          <a:pos x="T90" y="T91"/>
                        </a:cxn>
                        <a:cxn ang="T158">
                          <a:pos x="T92" y="T93"/>
                        </a:cxn>
                        <a:cxn ang="T159">
                          <a:pos x="T94" y="T95"/>
                        </a:cxn>
                        <a:cxn ang="T160">
                          <a:pos x="T96" y="T97"/>
                        </a:cxn>
                        <a:cxn ang="T161">
                          <a:pos x="T98" y="T99"/>
                        </a:cxn>
                        <a:cxn ang="T162">
                          <a:pos x="T100" y="T101"/>
                        </a:cxn>
                        <a:cxn ang="T163">
                          <a:pos x="T102" y="T103"/>
                        </a:cxn>
                        <a:cxn ang="T164">
                          <a:pos x="T104" y="T105"/>
                        </a:cxn>
                        <a:cxn ang="T165">
                          <a:pos x="T106" y="T107"/>
                        </a:cxn>
                        <a:cxn ang="T166">
                          <a:pos x="T108" y="T109"/>
                        </a:cxn>
                        <a:cxn ang="T167">
                          <a:pos x="T110" y="T111"/>
                        </a:cxn>
                      </a:cxnLst>
                      <a:rect l="T168" t="T169" r="T170" b="T171"/>
                      <a:pathLst>
                        <a:path w="1363" h="1220">
                          <a:moveTo>
                            <a:pt x="269" y="1127"/>
                          </a:moveTo>
                          <a:cubicBezTo>
                            <a:pt x="252" y="1110"/>
                            <a:pt x="231" y="1096"/>
                            <a:pt x="214" y="1079"/>
                          </a:cubicBezTo>
                          <a:cubicBezTo>
                            <a:pt x="201" y="1066"/>
                            <a:pt x="192" y="1055"/>
                            <a:pt x="176" y="1044"/>
                          </a:cubicBezTo>
                          <a:cubicBezTo>
                            <a:pt x="166" y="1030"/>
                            <a:pt x="158" y="1008"/>
                            <a:pt x="144" y="999"/>
                          </a:cubicBezTo>
                          <a:cubicBezTo>
                            <a:pt x="140" y="986"/>
                            <a:pt x="137" y="980"/>
                            <a:pt x="128" y="970"/>
                          </a:cubicBezTo>
                          <a:cubicBezTo>
                            <a:pt x="124" y="955"/>
                            <a:pt x="112" y="950"/>
                            <a:pt x="102" y="938"/>
                          </a:cubicBezTo>
                          <a:cubicBezTo>
                            <a:pt x="95" y="929"/>
                            <a:pt x="93" y="918"/>
                            <a:pt x="86" y="909"/>
                          </a:cubicBezTo>
                          <a:cubicBezTo>
                            <a:pt x="79" y="887"/>
                            <a:pt x="61" y="871"/>
                            <a:pt x="54" y="848"/>
                          </a:cubicBezTo>
                          <a:cubicBezTo>
                            <a:pt x="53" y="825"/>
                            <a:pt x="60" y="795"/>
                            <a:pt x="41" y="778"/>
                          </a:cubicBezTo>
                          <a:cubicBezTo>
                            <a:pt x="35" y="759"/>
                            <a:pt x="28" y="739"/>
                            <a:pt x="22" y="720"/>
                          </a:cubicBezTo>
                          <a:cubicBezTo>
                            <a:pt x="23" y="680"/>
                            <a:pt x="0" y="525"/>
                            <a:pt x="45" y="468"/>
                          </a:cubicBezTo>
                          <a:cubicBezTo>
                            <a:pt x="48" y="454"/>
                            <a:pt x="51" y="451"/>
                            <a:pt x="61" y="442"/>
                          </a:cubicBezTo>
                          <a:cubicBezTo>
                            <a:pt x="66" y="418"/>
                            <a:pt x="59" y="356"/>
                            <a:pt x="89" y="346"/>
                          </a:cubicBezTo>
                          <a:cubicBezTo>
                            <a:pt x="98" y="333"/>
                            <a:pt x="98" y="318"/>
                            <a:pt x="109" y="308"/>
                          </a:cubicBezTo>
                          <a:cubicBezTo>
                            <a:pt x="113" y="294"/>
                            <a:pt x="113" y="279"/>
                            <a:pt x="118" y="266"/>
                          </a:cubicBezTo>
                          <a:cubicBezTo>
                            <a:pt x="121" y="259"/>
                            <a:pt x="146" y="236"/>
                            <a:pt x="153" y="231"/>
                          </a:cubicBezTo>
                          <a:cubicBezTo>
                            <a:pt x="159" y="215"/>
                            <a:pt x="173" y="212"/>
                            <a:pt x="185" y="202"/>
                          </a:cubicBezTo>
                          <a:cubicBezTo>
                            <a:pt x="187" y="200"/>
                            <a:pt x="190" y="198"/>
                            <a:pt x="192" y="196"/>
                          </a:cubicBezTo>
                          <a:cubicBezTo>
                            <a:pt x="194" y="193"/>
                            <a:pt x="195" y="189"/>
                            <a:pt x="198" y="186"/>
                          </a:cubicBezTo>
                          <a:cubicBezTo>
                            <a:pt x="206" y="178"/>
                            <a:pt x="217" y="179"/>
                            <a:pt x="224" y="170"/>
                          </a:cubicBezTo>
                          <a:cubicBezTo>
                            <a:pt x="234" y="157"/>
                            <a:pt x="240" y="150"/>
                            <a:pt x="256" y="144"/>
                          </a:cubicBezTo>
                          <a:cubicBezTo>
                            <a:pt x="263" y="133"/>
                            <a:pt x="269" y="129"/>
                            <a:pt x="281" y="125"/>
                          </a:cubicBezTo>
                          <a:cubicBezTo>
                            <a:pt x="299" y="109"/>
                            <a:pt x="315" y="91"/>
                            <a:pt x="339" y="84"/>
                          </a:cubicBezTo>
                          <a:cubicBezTo>
                            <a:pt x="357" y="63"/>
                            <a:pt x="376" y="57"/>
                            <a:pt x="403" y="52"/>
                          </a:cubicBezTo>
                          <a:cubicBezTo>
                            <a:pt x="448" y="0"/>
                            <a:pt x="559" y="15"/>
                            <a:pt x="614" y="13"/>
                          </a:cubicBezTo>
                          <a:cubicBezTo>
                            <a:pt x="713" y="2"/>
                            <a:pt x="813" y="15"/>
                            <a:pt x="912" y="20"/>
                          </a:cubicBezTo>
                          <a:cubicBezTo>
                            <a:pt x="955" y="34"/>
                            <a:pt x="1013" y="31"/>
                            <a:pt x="1053" y="32"/>
                          </a:cubicBezTo>
                          <a:cubicBezTo>
                            <a:pt x="1064" y="37"/>
                            <a:pt x="1076" y="38"/>
                            <a:pt x="1088" y="42"/>
                          </a:cubicBezTo>
                          <a:cubicBezTo>
                            <a:pt x="1098" y="49"/>
                            <a:pt x="1108" y="54"/>
                            <a:pt x="1120" y="58"/>
                          </a:cubicBezTo>
                          <a:cubicBezTo>
                            <a:pt x="1144" y="74"/>
                            <a:pt x="1110" y="53"/>
                            <a:pt x="1145" y="68"/>
                          </a:cubicBezTo>
                          <a:cubicBezTo>
                            <a:pt x="1158" y="74"/>
                            <a:pt x="1167" y="86"/>
                            <a:pt x="1181" y="90"/>
                          </a:cubicBezTo>
                          <a:cubicBezTo>
                            <a:pt x="1193" y="98"/>
                            <a:pt x="1190" y="106"/>
                            <a:pt x="1200" y="116"/>
                          </a:cubicBezTo>
                          <a:cubicBezTo>
                            <a:pt x="1214" y="130"/>
                            <a:pt x="1246" y="133"/>
                            <a:pt x="1264" y="138"/>
                          </a:cubicBezTo>
                          <a:cubicBezTo>
                            <a:pt x="1274" y="155"/>
                            <a:pt x="1262" y="177"/>
                            <a:pt x="1283" y="183"/>
                          </a:cubicBezTo>
                          <a:cubicBezTo>
                            <a:pt x="1291" y="195"/>
                            <a:pt x="1304" y="200"/>
                            <a:pt x="1318" y="205"/>
                          </a:cubicBezTo>
                          <a:cubicBezTo>
                            <a:pt x="1319" y="236"/>
                            <a:pt x="1313" y="331"/>
                            <a:pt x="1341" y="359"/>
                          </a:cubicBezTo>
                          <a:cubicBezTo>
                            <a:pt x="1351" y="390"/>
                            <a:pt x="1341" y="424"/>
                            <a:pt x="1350" y="455"/>
                          </a:cubicBezTo>
                          <a:cubicBezTo>
                            <a:pt x="1353" y="476"/>
                            <a:pt x="1356" y="498"/>
                            <a:pt x="1360" y="519"/>
                          </a:cubicBezTo>
                          <a:cubicBezTo>
                            <a:pt x="1358" y="555"/>
                            <a:pt x="1363" y="565"/>
                            <a:pt x="1347" y="589"/>
                          </a:cubicBezTo>
                          <a:cubicBezTo>
                            <a:pt x="1344" y="635"/>
                            <a:pt x="1342" y="661"/>
                            <a:pt x="1344" y="708"/>
                          </a:cubicBezTo>
                          <a:cubicBezTo>
                            <a:pt x="1342" y="761"/>
                            <a:pt x="1358" y="806"/>
                            <a:pt x="1315" y="836"/>
                          </a:cubicBezTo>
                          <a:cubicBezTo>
                            <a:pt x="1304" y="853"/>
                            <a:pt x="1290" y="869"/>
                            <a:pt x="1277" y="884"/>
                          </a:cubicBezTo>
                          <a:cubicBezTo>
                            <a:pt x="1273" y="908"/>
                            <a:pt x="1268" y="934"/>
                            <a:pt x="1254" y="954"/>
                          </a:cubicBezTo>
                          <a:cubicBezTo>
                            <a:pt x="1251" y="965"/>
                            <a:pt x="1246" y="972"/>
                            <a:pt x="1238" y="980"/>
                          </a:cubicBezTo>
                          <a:cubicBezTo>
                            <a:pt x="1225" y="1020"/>
                            <a:pt x="1189" y="1055"/>
                            <a:pt x="1158" y="1082"/>
                          </a:cubicBezTo>
                          <a:cubicBezTo>
                            <a:pt x="1150" y="1107"/>
                            <a:pt x="1147" y="1106"/>
                            <a:pt x="1123" y="1117"/>
                          </a:cubicBezTo>
                          <a:cubicBezTo>
                            <a:pt x="1108" y="1134"/>
                            <a:pt x="1083" y="1148"/>
                            <a:pt x="1062" y="1156"/>
                          </a:cubicBezTo>
                          <a:cubicBezTo>
                            <a:pt x="1036" y="1196"/>
                            <a:pt x="987" y="1189"/>
                            <a:pt x="944" y="1191"/>
                          </a:cubicBezTo>
                          <a:cubicBezTo>
                            <a:pt x="936" y="1192"/>
                            <a:pt x="928" y="1191"/>
                            <a:pt x="921" y="1194"/>
                          </a:cubicBezTo>
                          <a:cubicBezTo>
                            <a:pt x="914" y="1197"/>
                            <a:pt x="910" y="1207"/>
                            <a:pt x="902" y="1207"/>
                          </a:cubicBezTo>
                          <a:cubicBezTo>
                            <a:pt x="871" y="1208"/>
                            <a:pt x="840" y="1209"/>
                            <a:pt x="809" y="1210"/>
                          </a:cubicBezTo>
                          <a:cubicBezTo>
                            <a:pt x="790" y="1215"/>
                            <a:pt x="776" y="1217"/>
                            <a:pt x="755" y="1220"/>
                          </a:cubicBezTo>
                          <a:cubicBezTo>
                            <a:pt x="661" y="1219"/>
                            <a:pt x="567" y="1219"/>
                            <a:pt x="473" y="1216"/>
                          </a:cubicBezTo>
                          <a:cubicBezTo>
                            <a:pt x="417" y="1214"/>
                            <a:pt x="369" y="1175"/>
                            <a:pt x="320" y="1159"/>
                          </a:cubicBezTo>
                          <a:cubicBezTo>
                            <a:pt x="307" y="1146"/>
                            <a:pt x="277" y="1141"/>
                            <a:pt x="269" y="1133"/>
                          </a:cubicBezTo>
                          <a:cubicBezTo>
                            <a:pt x="268" y="1132"/>
                            <a:pt x="269" y="1129"/>
                            <a:pt x="269" y="1127"/>
                          </a:cubicBezTo>
                          <a:close/>
                        </a:path>
                      </a:pathLst>
                    </a:custGeom>
                    <a:solidFill>
                      <a:srgbClr val="FFC1C1"/>
                    </a:solidFill>
                    <a:ln w="19050">
                      <a:solidFill>
                        <a:srgbClr val="FF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 dirty="0"/>
                    </a:p>
                  </p:txBody>
                </p:sp>
                <p:sp>
                  <p:nvSpPr>
                    <p:cNvPr id="252" name="Freeform 187"/>
                    <p:cNvSpPr>
                      <a:spLocks/>
                    </p:cNvSpPr>
                    <p:nvPr/>
                  </p:nvSpPr>
                  <p:spPr bwMode="auto">
                    <a:xfrm>
                      <a:off x="363" y="603"/>
                      <a:ext cx="382" cy="310"/>
                    </a:xfrm>
                    <a:custGeom>
                      <a:avLst/>
                      <a:gdLst>
                        <a:gd name="T0" fmla="*/ 8 w 500"/>
                        <a:gd name="T1" fmla="*/ 173 h 445"/>
                        <a:gd name="T2" fmla="*/ 0 w 500"/>
                        <a:gd name="T3" fmla="*/ 159 h 445"/>
                        <a:gd name="T4" fmla="*/ 18 w 500"/>
                        <a:gd name="T5" fmla="*/ 95 h 445"/>
                        <a:gd name="T6" fmla="*/ 21 w 500"/>
                        <a:gd name="T7" fmla="*/ 90 h 445"/>
                        <a:gd name="T8" fmla="*/ 22 w 500"/>
                        <a:gd name="T9" fmla="*/ 78 h 445"/>
                        <a:gd name="T10" fmla="*/ 53 w 500"/>
                        <a:gd name="T11" fmla="*/ 47 h 445"/>
                        <a:gd name="T12" fmla="*/ 77 w 500"/>
                        <a:gd name="T13" fmla="*/ 31 h 445"/>
                        <a:gd name="T14" fmla="*/ 103 w 500"/>
                        <a:gd name="T15" fmla="*/ 18 h 445"/>
                        <a:gd name="T16" fmla="*/ 136 w 500"/>
                        <a:gd name="T17" fmla="*/ 1 h 445"/>
                        <a:gd name="T18" fmla="*/ 305 w 500"/>
                        <a:gd name="T19" fmla="*/ 11 h 445"/>
                        <a:gd name="T20" fmla="*/ 325 w 500"/>
                        <a:gd name="T21" fmla="*/ 40 h 445"/>
                        <a:gd name="T22" fmla="*/ 342 w 500"/>
                        <a:gd name="T23" fmla="*/ 47 h 445"/>
                        <a:gd name="T24" fmla="*/ 356 w 500"/>
                        <a:gd name="T25" fmla="*/ 56 h 445"/>
                        <a:gd name="T26" fmla="*/ 371 w 500"/>
                        <a:gd name="T27" fmla="*/ 85 h 445"/>
                        <a:gd name="T28" fmla="*/ 367 w 500"/>
                        <a:gd name="T29" fmla="*/ 189 h 445"/>
                        <a:gd name="T30" fmla="*/ 356 w 500"/>
                        <a:gd name="T31" fmla="*/ 207 h 445"/>
                        <a:gd name="T32" fmla="*/ 342 w 500"/>
                        <a:gd name="T33" fmla="*/ 232 h 445"/>
                        <a:gd name="T34" fmla="*/ 338 w 500"/>
                        <a:gd name="T35" fmla="*/ 242 h 445"/>
                        <a:gd name="T36" fmla="*/ 326 w 500"/>
                        <a:gd name="T37" fmla="*/ 249 h 445"/>
                        <a:gd name="T38" fmla="*/ 312 w 500"/>
                        <a:gd name="T39" fmla="*/ 264 h 445"/>
                        <a:gd name="T40" fmla="*/ 306 w 500"/>
                        <a:gd name="T41" fmla="*/ 269 h 445"/>
                        <a:gd name="T42" fmla="*/ 290 w 500"/>
                        <a:gd name="T43" fmla="*/ 286 h 445"/>
                        <a:gd name="T44" fmla="*/ 235 w 500"/>
                        <a:gd name="T45" fmla="*/ 301 h 445"/>
                        <a:gd name="T46" fmla="*/ 125 w 500"/>
                        <a:gd name="T47" fmla="*/ 299 h 445"/>
                        <a:gd name="T48" fmla="*/ 108 w 500"/>
                        <a:gd name="T49" fmla="*/ 290 h 445"/>
                        <a:gd name="T50" fmla="*/ 70 w 500"/>
                        <a:gd name="T51" fmla="*/ 268 h 445"/>
                        <a:gd name="T52" fmla="*/ 55 w 500"/>
                        <a:gd name="T53" fmla="*/ 254 h 445"/>
                        <a:gd name="T54" fmla="*/ 21 w 500"/>
                        <a:gd name="T55" fmla="*/ 212 h 445"/>
                        <a:gd name="T56" fmla="*/ 8 w 500"/>
                        <a:gd name="T57" fmla="*/ 173 h 445"/>
                        <a:gd name="T58" fmla="*/ 0 60000 65536"/>
                        <a:gd name="T59" fmla="*/ 0 60000 65536"/>
                        <a:gd name="T60" fmla="*/ 0 60000 65536"/>
                        <a:gd name="T61" fmla="*/ 0 60000 65536"/>
                        <a:gd name="T62" fmla="*/ 0 60000 65536"/>
                        <a:gd name="T63" fmla="*/ 0 60000 65536"/>
                        <a:gd name="T64" fmla="*/ 0 60000 65536"/>
                        <a:gd name="T65" fmla="*/ 0 60000 65536"/>
                        <a:gd name="T66" fmla="*/ 0 60000 65536"/>
                        <a:gd name="T67" fmla="*/ 0 60000 65536"/>
                        <a:gd name="T68" fmla="*/ 0 60000 65536"/>
                        <a:gd name="T69" fmla="*/ 0 60000 65536"/>
                        <a:gd name="T70" fmla="*/ 0 60000 65536"/>
                        <a:gd name="T71" fmla="*/ 0 60000 65536"/>
                        <a:gd name="T72" fmla="*/ 0 60000 65536"/>
                        <a:gd name="T73" fmla="*/ 0 60000 65536"/>
                        <a:gd name="T74" fmla="*/ 0 60000 65536"/>
                        <a:gd name="T75" fmla="*/ 0 60000 65536"/>
                        <a:gd name="T76" fmla="*/ 0 60000 65536"/>
                        <a:gd name="T77" fmla="*/ 0 60000 65536"/>
                        <a:gd name="T78" fmla="*/ 0 60000 65536"/>
                        <a:gd name="T79" fmla="*/ 0 60000 65536"/>
                        <a:gd name="T80" fmla="*/ 0 60000 65536"/>
                        <a:gd name="T81" fmla="*/ 0 60000 65536"/>
                        <a:gd name="T82" fmla="*/ 0 60000 65536"/>
                        <a:gd name="T83" fmla="*/ 0 60000 65536"/>
                        <a:gd name="T84" fmla="*/ 0 60000 65536"/>
                        <a:gd name="T85" fmla="*/ 0 60000 65536"/>
                        <a:gd name="T86" fmla="*/ 0 60000 65536"/>
                        <a:gd name="T87" fmla="*/ 0 w 500"/>
                        <a:gd name="T88" fmla="*/ 0 h 445"/>
                        <a:gd name="T89" fmla="*/ 500 w 500"/>
                        <a:gd name="T90" fmla="*/ 445 h 445"/>
                      </a:gdLst>
                      <a:ahLst/>
                      <a:cxnLst>
                        <a:cxn ang="T58">
                          <a:pos x="T0" y="T1"/>
                        </a:cxn>
                        <a:cxn ang="T59">
                          <a:pos x="T2" y="T3"/>
                        </a:cxn>
                        <a:cxn ang="T60">
                          <a:pos x="T4" y="T5"/>
                        </a:cxn>
                        <a:cxn ang="T61">
                          <a:pos x="T6" y="T7"/>
                        </a:cxn>
                        <a:cxn ang="T62">
                          <a:pos x="T8" y="T9"/>
                        </a:cxn>
                        <a:cxn ang="T63">
                          <a:pos x="T10" y="T11"/>
                        </a:cxn>
                        <a:cxn ang="T64">
                          <a:pos x="T12" y="T13"/>
                        </a:cxn>
                        <a:cxn ang="T65">
                          <a:pos x="T14" y="T15"/>
                        </a:cxn>
                        <a:cxn ang="T66">
                          <a:pos x="T16" y="T17"/>
                        </a:cxn>
                        <a:cxn ang="T67">
                          <a:pos x="T18" y="T19"/>
                        </a:cxn>
                        <a:cxn ang="T68">
                          <a:pos x="T20" y="T21"/>
                        </a:cxn>
                        <a:cxn ang="T69">
                          <a:pos x="T22" y="T23"/>
                        </a:cxn>
                        <a:cxn ang="T70">
                          <a:pos x="T24" y="T25"/>
                        </a:cxn>
                        <a:cxn ang="T71">
                          <a:pos x="T26" y="T27"/>
                        </a:cxn>
                        <a:cxn ang="T72">
                          <a:pos x="T28" y="T29"/>
                        </a:cxn>
                        <a:cxn ang="T73">
                          <a:pos x="T30" y="T31"/>
                        </a:cxn>
                        <a:cxn ang="T74">
                          <a:pos x="T32" y="T33"/>
                        </a:cxn>
                        <a:cxn ang="T75">
                          <a:pos x="T34" y="T35"/>
                        </a:cxn>
                        <a:cxn ang="T76">
                          <a:pos x="T36" y="T37"/>
                        </a:cxn>
                        <a:cxn ang="T77">
                          <a:pos x="T38" y="T39"/>
                        </a:cxn>
                        <a:cxn ang="T78">
                          <a:pos x="T40" y="T41"/>
                        </a:cxn>
                        <a:cxn ang="T79">
                          <a:pos x="T42" y="T43"/>
                        </a:cxn>
                        <a:cxn ang="T80">
                          <a:pos x="T44" y="T45"/>
                        </a:cxn>
                        <a:cxn ang="T81">
                          <a:pos x="T46" y="T47"/>
                        </a:cxn>
                        <a:cxn ang="T82">
                          <a:pos x="T48" y="T49"/>
                        </a:cxn>
                        <a:cxn ang="T83">
                          <a:pos x="T50" y="T51"/>
                        </a:cxn>
                        <a:cxn ang="T84">
                          <a:pos x="T52" y="T53"/>
                        </a:cxn>
                        <a:cxn ang="T85">
                          <a:pos x="T54" y="T55"/>
                        </a:cxn>
                        <a:cxn ang="T86">
                          <a:pos x="T56" y="T57"/>
                        </a:cxn>
                      </a:cxnLst>
                      <a:rect l="T87" t="T88" r="T89" b="T90"/>
                      <a:pathLst>
                        <a:path w="500" h="445">
                          <a:moveTo>
                            <a:pt x="10" y="249"/>
                          </a:moveTo>
                          <a:cubicBezTo>
                            <a:pt x="5" y="242"/>
                            <a:pt x="3" y="236"/>
                            <a:pt x="0" y="228"/>
                          </a:cubicBezTo>
                          <a:cubicBezTo>
                            <a:pt x="4" y="194"/>
                            <a:pt x="1" y="162"/>
                            <a:pt x="24" y="136"/>
                          </a:cubicBezTo>
                          <a:cubicBezTo>
                            <a:pt x="25" y="134"/>
                            <a:pt x="26" y="131"/>
                            <a:pt x="27" y="129"/>
                          </a:cubicBezTo>
                          <a:cubicBezTo>
                            <a:pt x="28" y="123"/>
                            <a:pt x="27" y="117"/>
                            <a:pt x="29" y="112"/>
                          </a:cubicBezTo>
                          <a:cubicBezTo>
                            <a:pt x="31" y="104"/>
                            <a:pt x="63" y="77"/>
                            <a:pt x="70" y="67"/>
                          </a:cubicBezTo>
                          <a:cubicBezTo>
                            <a:pt x="74" y="53"/>
                            <a:pt x="89" y="50"/>
                            <a:pt x="101" y="45"/>
                          </a:cubicBezTo>
                          <a:cubicBezTo>
                            <a:pt x="106" y="28"/>
                            <a:pt x="120" y="30"/>
                            <a:pt x="135" y="26"/>
                          </a:cubicBezTo>
                          <a:cubicBezTo>
                            <a:pt x="150" y="15"/>
                            <a:pt x="160" y="7"/>
                            <a:pt x="178" y="2"/>
                          </a:cubicBezTo>
                          <a:cubicBezTo>
                            <a:pt x="408" y="4"/>
                            <a:pt x="304" y="0"/>
                            <a:pt x="399" y="16"/>
                          </a:cubicBezTo>
                          <a:cubicBezTo>
                            <a:pt x="414" y="27"/>
                            <a:pt x="415" y="44"/>
                            <a:pt x="425" y="57"/>
                          </a:cubicBezTo>
                          <a:cubicBezTo>
                            <a:pt x="430" y="63"/>
                            <a:pt x="440" y="65"/>
                            <a:pt x="447" y="67"/>
                          </a:cubicBezTo>
                          <a:cubicBezTo>
                            <a:pt x="452" y="76"/>
                            <a:pt x="458" y="75"/>
                            <a:pt x="466" y="81"/>
                          </a:cubicBezTo>
                          <a:cubicBezTo>
                            <a:pt x="470" y="97"/>
                            <a:pt x="473" y="110"/>
                            <a:pt x="485" y="122"/>
                          </a:cubicBezTo>
                          <a:cubicBezTo>
                            <a:pt x="499" y="169"/>
                            <a:pt x="500" y="225"/>
                            <a:pt x="480" y="271"/>
                          </a:cubicBezTo>
                          <a:cubicBezTo>
                            <a:pt x="478" y="286"/>
                            <a:pt x="479" y="290"/>
                            <a:pt x="466" y="297"/>
                          </a:cubicBezTo>
                          <a:cubicBezTo>
                            <a:pt x="459" y="307"/>
                            <a:pt x="453" y="321"/>
                            <a:pt x="447" y="333"/>
                          </a:cubicBezTo>
                          <a:cubicBezTo>
                            <a:pt x="445" y="338"/>
                            <a:pt x="446" y="344"/>
                            <a:pt x="442" y="348"/>
                          </a:cubicBezTo>
                          <a:cubicBezTo>
                            <a:pt x="438" y="352"/>
                            <a:pt x="427" y="357"/>
                            <a:pt x="427" y="357"/>
                          </a:cubicBezTo>
                          <a:cubicBezTo>
                            <a:pt x="419" y="370"/>
                            <a:pt x="425" y="362"/>
                            <a:pt x="408" y="379"/>
                          </a:cubicBezTo>
                          <a:cubicBezTo>
                            <a:pt x="406" y="381"/>
                            <a:pt x="401" y="386"/>
                            <a:pt x="401" y="386"/>
                          </a:cubicBezTo>
                          <a:cubicBezTo>
                            <a:pt x="397" y="400"/>
                            <a:pt x="389" y="401"/>
                            <a:pt x="379" y="410"/>
                          </a:cubicBezTo>
                          <a:cubicBezTo>
                            <a:pt x="348" y="437"/>
                            <a:pt x="369" y="428"/>
                            <a:pt x="307" y="432"/>
                          </a:cubicBezTo>
                          <a:cubicBezTo>
                            <a:pt x="261" y="445"/>
                            <a:pt x="209" y="443"/>
                            <a:pt x="163" y="429"/>
                          </a:cubicBezTo>
                          <a:cubicBezTo>
                            <a:pt x="156" y="424"/>
                            <a:pt x="149" y="423"/>
                            <a:pt x="142" y="417"/>
                          </a:cubicBezTo>
                          <a:cubicBezTo>
                            <a:pt x="125" y="403"/>
                            <a:pt x="112" y="389"/>
                            <a:pt x="91" y="384"/>
                          </a:cubicBezTo>
                          <a:cubicBezTo>
                            <a:pt x="86" y="374"/>
                            <a:pt x="79" y="373"/>
                            <a:pt x="72" y="364"/>
                          </a:cubicBezTo>
                          <a:cubicBezTo>
                            <a:pt x="56" y="343"/>
                            <a:pt x="49" y="320"/>
                            <a:pt x="27" y="304"/>
                          </a:cubicBezTo>
                          <a:cubicBezTo>
                            <a:pt x="18" y="282"/>
                            <a:pt x="10" y="275"/>
                            <a:pt x="10" y="249"/>
                          </a:cubicBezTo>
                          <a:close/>
                        </a:path>
                      </a:pathLst>
                    </a:custGeom>
                    <a:solidFill>
                      <a:srgbClr val="BFBFBF"/>
                    </a:solidFill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 dirty="0"/>
                    </a:p>
                  </p:txBody>
                </p:sp>
              </p:grpSp>
              <p:sp>
                <p:nvSpPr>
                  <p:cNvPr id="250" name="5-Point Star 249"/>
                  <p:cNvSpPr/>
                  <p:nvPr/>
                </p:nvSpPr>
                <p:spPr>
                  <a:xfrm>
                    <a:off x="3436301" y="3364979"/>
                    <a:ext cx="201217" cy="201217"/>
                  </a:xfrm>
                  <a:prstGeom prst="star5">
                    <a:avLst/>
                  </a:prstGeom>
                  <a:solidFill>
                    <a:srgbClr val="FF00FF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148" name="Group 330"/>
                <p:cNvGrpSpPr/>
                <p:nvPr/>
              </p:nvGrpSpPr>
              <p:grpSpPr>
                <a:xfrm>
                  <a:off x="4038600" y="5801625"/>
                  <a:ext cx="987288" cy="903975"/>
                  <a:chOff x="3171214" y="2912992"/>
                  <a:chExt cx="987288" cy="903975"/>
                </a:xfrm>
              </p:grpSpPr>
              <p:grpSp>
                <p:nvGrpSpPr>
                  <p:cNvPr id="245" name="Group 193"/>
                  <p:cNvGrpSpPr>
                    <a:grpSpLocks/>
                  </p:cNvGrpSpPr>
                  <p:nvPr/>
                </p:nvGrpSpPr>
                <p:grpSpPr bwMode="auto">
                  <a:xfrm>
                    <a:off x="3171214" y="2912992"/>
                    <a:ext cx="987288" cy="903975"/>
                    <a:chOff x="311" y="500"/>
                    <a:chExt cx="474" cy="434"/>
                  </a:xfrm>
                  <a:effectLst>
                    <a:outerShdw blurRad="63500" sx="102000" sy="102000" algn="ctr" rotWithShape="0">
                      <a:prstClr val="black">
                        <a:alpha val="40000"/>
                      </a:prstClr>
                    </a:outerShdw>
                  </a:effectLst>
                </p:grpSpPr>
                <p:sp>
                  <p:nvSpPr>
                    <p:cNvPr id="247" name="Freeform 186"/>
                    <p:cNvSpPr>
                      <a:spLocks/>
                    </p:cNvSpPr>
                    <p:nvPr/>
                  </p:nvSpPr>
                  <p:spPr bwMode="auto">
                    <a:xfrm>
                      <a:off x="311" y="500"/>
                      <a:ext cx="474" cy="434"/>
                    </a:xfrm>
                    <a:custGeom>
                      <a:avLst/>
                      <a:gdLst>
                        <a:gd name="T0" fmla="*/ 94 w 1363"/>
                        <a:gd name="T1" fmla="*/ 401 h 1220"/>
                        <a:gd name="T2" fmla="*/ 74 w 1363"/>
                        <a:gd name="T3" fmla="*/ 384 h 1220"/>
                        <a:gd name="T4" fmla="*/ 61 w 1363"/>
                        <a:gd name="T5" fmla="*/ 371 h 1220"/>
                        <a:gd name="T6" fmla="*/ 50 w 1363"/>
                        <a:gd name="T7" fmla="*/ 355 h 1220"/>
                        <a:gd name="T8" fmla="*/ 45 w 1363"/>
                        <a:gd name="T9" fmla="*/ 345 h 1220"/>
                        <a:gd name="T10" fmla="*/ 35 w 1363"/>
                        <a:gd name="T11" fmla="*/ 334 h 1220"/>
                        <a:gd name="T12" fmla="*/ 30 w 1363"/>
                        <a:gd name="T13" fmla="*/ 323 h 1220"/>
                        <a:gd name="T14" fmla="*/ 19 w 1363"/>
                        <a:gd name="T15" fmla="*/ 302 h 1220"/>
                        <a:gd name="T16" fmla="*/ 14 w 1363"/>
                        <a:gd name="T17" fmla="*/ 277 h 1220"/>
                        <a:gd name="T18" fmla="*/ 8 w 1363"/>
                        <a:gd name="T19" fmla="*/ 256 h 1220"/>
                        <a:gd name="T20" fmla="*/ 16 w 1363"/>
                        <a:gd name="T21" fmla="*/ 166 h 1220"/>
                        <a:gd name="T22" fmla="*/ 21 w 1363"/>
                        <a:gd name="T23" fmla="*/ 157 h 1220"/>
                        <a:gd name="T24" fmla="*/ 31 w 1363"/>
                        <a:gd name="T25" fmla="*/ 123 h 1220"/>
                        <a:gd name="T26" fmla="*/ 38 w 1363"/>
                        <a:gd name="T27" fmla="*/ 110 h 1220"/>
                        <a:gd name="T28" fmla="*/ 41 w 1363"/>
                        <a:gd name="T29" fmla="*/ 95 h 1220"/>
                        <a:gd name="T30" fmla="*/ 53 w 1363"/>
                        <a:gd name="T31" fmla="*/ 82 h 1220"/>
                        <a:gd name="T32" fmla="*/ 64 w 1363"/>
                        <a:gd name="T33" fmla="*/ 72 h 1220"/>
                        <a:gd name="T34" fmla="*/ 67 w 1363"/>
                        <a:gd name="T35" fmla="*/ 70 h 1220"/>
                        <a:gd name="T36" fmla="*/ 69 w 1363"/>
                        <a:gd name="T37" fmla="*/ 66 h 1220"/>
                        <a:gd name="T38" fmla="*/ 78 w 1363"/>
                        <a:gd name="T39" fmla="*/ 60 h 1220"/>
                        <a:gd name="T40" fmla="*/ 89 w 1363"/>
                        <a:gd name="T41" fmla="*/ 51 h 1220"/>
                        <a:gd name="T42" fmla="*/ 98 w 1363"/>
                        <a:gd name="T43" fmla="*/ 44 h 1220"/>
                        <a:gd name="T44" fmla="*/ 118 w 1363"/>
                        <a:gd name="T45" fmla="*/ 30 h 1220"/>
                        <a:gd name="T46" fmla="*/ 140 w 1363"/>
                        <a:gd name="T47" fmla="*/ 18 h 1220"/>
                        <a:gd name="T48" fmla="*/ 214 w 1363"/>
                        <a:gd name="T49" fmla="*/ 5 h 1220"/>
                        <a:gd name="T50" fmla="*/ 317 w 1363"/>
                        <a:gd name="T51" fmla="*/ 7 h 1220"/>
                        <a:gd name="T52" fmla="*/ 366 w 1363"/>
                        <a:gd name="T53" fmla="*/ 11 h 1220"/>
                        <a:gd name="T54" fmla="*/ 378 w 1363"/>
                        <a:gd name="T55" fmla="*/ 15 h 1220"/>
                        <a:gd name="T56" fmla="*/ 389 w 1363"/>
                        <a:gd name="T57" fmla="*/ 21 h 1220"/>
                        <a:gd name="T58" fmla="*/ 398 w 1363"/>
                        <a:gd name="T59" fmla="*/ 24 h 1220"/>
                        <a:gd name="T60" fmla="*/ 411 w 1363"/>
                        <a:gd name="T61" fmla="*/ 32 h 1220"/>
                        <a:gd name="T62" fmla="*/ 417 w 1363"/>
                        <a:gd name="T63" fmla="*/ 41 h 1220"/>
                        <a:gd name="T64" fmla="*/ 440 w 1363"/>
                        <a:gd name="T65" fmla="*/ 49 h 1220"/>
                        <a:gd name="T66" fmla="*/ 446 w 1363"/>
                        <a:gd name="T67" fmla="*/ 65 h 1220"/>
                        <a:gd name="T68" fmla="*/ 458 w 1363"/>
                        <a:gd name="T69" fmla="*/ 73 h 1220"/>
                        <a:gd name="T70" fmla="*/ 466 w 1363"/>
                        <a:gd name="T71" fmla="*/ 128 h 1220"/>
                        <a:gd name="T72" fmla="*/ 469 w 1363"/>
                        <a:gd name="T73" fmla="*/ 162 h 1220"/>
                        <a:gd name="T74" fmla="*/ 473 w 1363"/>
                        <a:gd name="T75" fmla="*/ 185 h 1220"/>
                        <a:gd name="T76" fmla="*/ 468 w 1363"/>
                        <a:gd name="T77" fmla="*/ 210 h 1220"/>
                        <a:gd name="T78" fmla="*/ 467 w 1363"/>
                        <a:gd name="T79" fmla="*/ 252 h 1220"/>
                        <a:gd name="T80" fmla="*/ 457 w 1363"/>
                        <a:gd name="T81" fmla="*/ 297 h 1220"/>
                        <a:gd name="T82" fmla="*/ 444 w 1363"/>
                        <a:gd name="T83" fmla="*/ 314 h 1220"/>
                        <a:gd name="T84" fmla="*/ 436 w 1363"/>
                        <a:gd name="T85" fmla="*/ 339 h 1220"/>
                        <a:gd name="T86" fmla="*/ 431 w 1363"/>
                        <a:gd name="T87" fmla="*/ 349 h 1220"/>
                        <a:gd name="T88" fmla="*/ 403 w 1363"/>
                        <a:gd name="T89" fmla="*/ 385 h 1220"/>
                        <a:gd name="T90" fmla="*/ 391 w 1363"/>
                        <a:gd name="T91" fmla="*/ 397 h 1220"/>
                        <a:gd name="T92" fmla="*/ 369 w 1363"/>
                        <a:gd name="T93" fmla="*/ 411 h 1220"/>
                        <a:gd name="T94" fmla="*/ 328 w 1363"/>
                        <a:gd name="T95" fmla="*/ 424 h 1220"/>
                        <a:gd name="T96" fmla="*/ 320 w 1363"/>
                        <a:gd name="T97" fmla="*/ 425 h 1220"/>
                        <a:gd name="T98" fmla="*/ 314 w 1363"/>
                        <a:gd name="T99" fmla="*/ 429 h 1220"/>
                        <a:gd name="T100" fmla="*/ 281 w 1363"/>
                        <a:gd name="T101" fmla="*/ 430 h 1220"/>
                        <a:gd name="T102" fmla="*/ 263 w 1363"/>
                        <a:gd name="T103" fmla="*/ 434 h 1220"/>
                        <a:gd name="T104" fmla="*/ 164 w 1363"/>
                        <a:gd name="T105" fmla="*/ 433 h 1220"/>
                        <a:gd name="T106" fmla="*/ 111 w 1363"/>
                        <a:gd name="T107" fmla="*/ 412 h 1220"/>
                        <a:gd name="T108" fmla="*/ 94 w 1363"/>
                        <a:gd name="T109" fmla="*/ 403 h 1220"/>
                        <a:gd name="T110" fmla="*/ 94 w 1363"/>
                        <a:gd name="T111" fmla="*/ 401 h 1220"/>
                        <a:gd name="T112" fmla="*/ 0 60000 65536"/>
                        <a:gd name="T113" fmla="*/ 0 60000 65536"/>
                        <a:gd name="T114" fmla="*/ 0 60000 65536"/>
                        <a:gd name="T115" fmla="*/ 0 60000 65536"/>
                        <a:gd name="T116" fmla="*/ 0 60000 65536"/>
                        <a:gd name="T117" fmla="*/ 0 60000 65536"/>
                        <a:gd name="T118" fmla="*/ 0 60000 65536"/>
                        <a:gd name="T119" fmla="*/ 0 60000 65536"/>
                        <a:gd name="T120" fmla="*/ 0 60000 65536"/>
                        <a:gd name="T121" fmla="*/ 0 60000 65536"/>
                        <a:gd name="T122" fmla="*/ 0 60000 65536"/>
                        <a:gd name="T123" fmla="*/ 0 60000 65536"/>
                        <a:gd name="T124" fmla="*/ 0 60000 65536"/>
                        <a:gd name="T125" fmla="*/ 0 60000 65536"/>
                        <a:gd name="T126" fmla="*/ 0 60000 65536"/>
                        <a:gd name="T127" fmla="*/ 0 60000 65536"/>
                        <a:gd name="T128" fmla="*/ 0 60000 65536"/>
                        <a:gd name="T129" fmla="*/ 0 60000 65536"/>
                        <a:gd name="T130" fmla="*/ 0 60000 65536"/>
                        <a:gd name="T131" fmla="*/ 0 60000 65536"/>
                        <a:gd name="T132" fmla="*/ 0 60000 65536"/>
                        <a:gd name="T133" fmla="*/ 0 60000 65536"/>
                        <a:gd name="T134" fmla="*/ 0 60000 65536"/>
                        <a:gd name="T135" fmla="*/ 0 60000 65536"/>
                        <a:gd name="T136" fmla="*/ 0 60000 65536"/>
                        <a:gd name="T137" fmla="*/ 0 60000 65536"/>
                        <a:gd name="T138" fmla="*/ 0 60000 65536"/>
                        <a:gd name="T139" fmla="*/ 0 60000 65536"/>
                        <a:gd name="T140" fmla="*/ 0 60000 65536"/>
                        <a:gd name="T141" fmla="*/ 0 60000 65536"/>
                        <a:gd name="T142" fmla="*/ 0 60000 65536"/>
                        <a:gd name="T143" fmla="*/ 0 60000 65536"/>
                        <a:gd name="T144" fmla="*/ 0 60000 65536"/>
                        <a:gd name="T145" fmla="*/ 0 60000 65536"/>
                        <a:gd name="T146" fmla="*/ 0 60000 65536"/>
                        <a:gd name="T147" fmla="*/ 0 60000 65536"/>
                        <a:gd name="T148" fmla="*/ 0 60000 65536"/>
                        <a:gd name="T149" fmla="*/ 0 60000 65536"/>
                        <a:gd name="T150" fmla="*/ 0 60000 65536"/>
                        <a:gd name="T151" fmla="*/ 0 60000 65536"/>
                        <a:gd name="T152" fmla="*/ 0 60000 65536"/>
                        <a:gd name="T153" fmla="*/ 0 60000 65536"/>
                        <a:gd name="T154" fmla="*/ 0 60000 65536"/>
                        <a:gd name="T155" fmla="*/ 0 60000 65536"/>
                        <a:gd name="T156" fmla="*/ 0 60000 65536"/>
                        <a:gd name="T157" fmla="*/ 0 60000 65536"/>
                        <a:gd name="T158" fmla="*/ 0 60000 65536"/>
                        <a:gd name="T159" fmla="*/ 0 60000 65536"/>
                        <a:gd name="T160" fmla="*/ 0 60000 65536"/>
                        <a:gd name="T161" fmla="*/ 0 60000 65536"/>
                        <a:gd name="T162" fmla="*/ 0 60000 65536"/>
                        <a:gd name="T163" fmla="*/ 0 60000 65536"/>
                        <a:gd name="T164" fmla="*/ 0 60000 65536"/>
                        <a:gd name="T165" fmla="*/ 0 60000 65536"/>
                        <a:gd name="T166" fmla="*/ 0 60000 65536"/>
                        <a:gd name="T167" fmla="*/ 0 60000 65536"/>
                        <a:gd name="T168" fmla="*/ 0 w 1363"/>
                        <a:gd name="T169" fmla="*/ 0 h 1220"/>
                        <a:gd name="T170" fmla="*/ 1363 w 1363"/>
                        <a:gd name="T171" fmla="*/ 1220 h 1220"/>
                      </a:gdLst>
                      <a:ahLst/>
                      <a:cxnLst>
                        <a:cxn ang="T112">
                          <a:pos x="T0" y="T1"/>
                        </a:cxn>
                        <a:cxn ang="T113">
                          <a:pos x="T2" y="T3"/>
                        </a:cxn>
                        <a:cxn ang="T114">
                          <a:pos x="T4" y="T5"/>
                        </a:cxn>
                        <a:cxn ang="T115">
                          <a:pos x="T6" y="T7"/>
                        </a:cxn>
                        <a:cxn ang="T116">
                          <a:pos x="T8" y="T9"/>
                        </a:cxn>
                        <a:cxn ang="T117">
                          <a:pos x="T10" y="T11"/>
                        </a:cxn>
                        <a:cxn ang="T118">
                          <a:pos x="T12" y="T13"/>
                        </a:cxn>
                        <a:cxn ang="T119">
                          <a:pos x="T14" y="T15"/>
                        </a:cxn>
                        <a:cxn ang="T120">
                          <a:pos x="T16" y="T17"/>
                        </a:cxn>
                        <a:cxn ang="T121">
                          <a:pos x="T18" y="T19"/>
                        </a:cxn>
                        <a:cxn ang="T122">
                          <a:pos x="T20" y="T21"/>
                        </a:cxn>
                        <a:cxn ang="T123">
                          <a:pos x="T22" y="T23"/>
                        </a:cxn>
                        <a:cxn ang="T124">
                          <a:pos x="T24" y="T25"/>
                        </a:cxn>
                        <a:cxn ang="T125">
                          <a:pos x="T26" y="T27"/>
                        </a:cxn>
                        <a:cxn ang="T126">
                          <a:pos x="T28" y="T29"/>
                        </a:cxn>
                        <a:cxn ang="T127">
                          <a:pos x="T30" y="T31"/>
                        </a:cxn>
                        <a:cxn ang="T128">
                          <a:pos x="T32" y="T33"/>
                        </a:cxn>
                        <a:cxn ang="T129">
                          <a:pos x="T34" y="T35"/>
                        </a:cxn>
                        <a:cxn ang="T130">
                          <a:pos x="T36" y="T37"/>
                        </a:cxn>
                        <a:cxn ang="T131">
                          <a:pos x="T38" y="T39"/>
                        </a:cxn>
                        <a:cxn ang="T132">
                          <a:pos x="T40" y="T41"/>
                        </a:cxn>
                        <a:cxn ang="T133">
                          <a:pos x="T42" y="T43"/>
                        </a:cxn>
                        <a:cxn ang="T134">
                          <a:pos x="T44" y="T45"/>
                        </a:cxn>
                        <a:cxn ang="T135">
                          <a:pos x="T46" y="T47"/>
                        </a:cxn>
                        <a:cxn ang="T136">
                          <a:pos x="T48" y="T49"/>
                        </a:cxn>
                        <a:cxn ang="T137">
                          <a:pos x="T50" y="T51"/>
                        </a:cxn>
                        <a:cxn ang="T138">
                          <a:pos x="T52" y="T53"/>
                        </a:cxn>
                        <a:cxn ang="T139">
                          <a:pos x="T54" y="T55"/>
                        </a:cxn>
                        <a:cxn ang="T140">
                          <a:pos x="T56" y="T57"/>
                        </a:cxn>
                        <a:cxn ang="T141">
                          <a:pos x="T58" y="T59"/>
                        </a:cxn>
                        <a:cxn ang="T142">
                          <a:pos x="T60" y="T61"/>
                        </a:cxn>
                        <a:cxn ang="T143">
                          <a:pos x="T62" y="T63"/>
                        </a:cxn>
                        <a:cxn ang="T144">
                          <a:pos x="T64" y="T65"/>
                        </a:cxn>
                        <a:cxn ang="T145">
                          <a:pos x="T66" y="T67"/>
                        </a:cxn>
                        <a:cxn ang="T146">
                          <a:pos x="T68" y="T69"/>
                        </a:cxn>
                        <a:cxn ang="T147">
                          <a:pos x="T70" y="T71"/>
                        </a:cxn>
                        <a:cxn ang="T148">
                          <a:pos x="T72" y="T73"/>
                        </a:cxn>
                        <a:cxn ang="T149">
                          <a:pos x="T74" y="T75"/>
                        </a:cxn>
                        <a:cxn ang="T150">
                          <a:pos x="T76" y="T77"/>
                        </a:cxn>
                        <a:cxn ang="T151">
                          <a:pos x="T78" y="T79"/>
                        </a:cxn>
                        <a:cxn ang="T152">
                          <a:pos x="T80" y="T81"/>
                        </a:cxn>
                        <a:cxn ang="T153">
                          <a:pos x="T82" y="T83"/>
                        </a:cxn>
                        <a:cxn ang="T154">
                          <a:pos x="T84" y="T85"/>
                        </a:cxn>
                        <a:cxn ang="T155">
                          <a:pos x="T86" y="T87"/>
                        </a:cxn>
                        <a:cxn ang="T156">
                          <a:pos x="T88" y="T89"/>
                        </a:cxn>
                        <a:cxn ang="T157">
                          <a:pos x="T90" y="T91"/>
                        </a:cxn>
                        <a:cxn ang="T158">
                          <a:pos x="T92" y="T93"/>
                        </a:cxn>
                        <a:cxn ang="T159">
                          <a:pos x="T94" y="T95"/>
                        </a:cxn>
                        <a:cxn ang="T160">
                          <a:pos x="T96" y="T97"/>
                        </a:cxn>
                        <a:cxn ang="T161">
                          <a:pos x="T98" y="T99"/>
                        </a:cxn>
                        <a:cxn ang="T162">
                          <a:pos x="T100" y="T101"/>
                        </a:cxn>
                        <a:cxn ang="T163">
                          <a:pos x="T102" y="T103"/>
                        </a:cxn>
                        <a:cxn ang="T164">
                          <a:pos x="T104" y="T105"/>
                        </a:cxn>
                        <a:cxn ang="T165">
                          <a:pos x="T106" y="T107"/>
                        </a:cxn>
                        <a:cxn ang="T166">
                          <a:pos x="T108" y="T109"/>
                        </a:cxn>
                        <a:cxn ang="T167">
                          <a:pos x="T110" y="T111"/>
                        </a:cxn>
                      </a:cxnLst>
                      <a:rect l="T168" t="T169" r="T170" b="T171"/>
                      <a:pathLst>
                        <a:path w="1363" h="1220">
                          <a:moveTo>
                            <a:pt x="269" y="1127"/>
                          </a:moveTo>
                          <a:cubicBezTo>
                            <a:pt x="252" y="1110"/>
                            <a:pt x="231" y="1096"/>
                            <a:pt x="214" y="1079"/>
                          </a:cubicBezTo>
                          <a:cubicBezTo>
                            <a:pt x="201" y="1066"/>
                            <a:pt x="192" y="1055"/>
                            <a:pt x="176" y="1044"/>
                          </a:cubicBezTo>
                          <a:cubicBezTo>
                            <a:pt x="166" y="1030"/>
                            <a:pt x="158" y="1008"/>
                            <a:pt x="144" y="999"/>
                          </a:cubicBezTo>
                          <a:cubicBezTo>
                            <a:pt x="140" y="986"/>
                            <a:pt x="137" y="980"/>
                            <a:pt x="128" y="970"/>
                          </a:cubicBezTo>
                          <a:cubicBezTo>
                            <a:pt x="124" y="955"/>
                            <a:pt x="112" y="950"/>
                            <a:pt x="102" y="938"/>
                          </a:cubicBezTo>
                          <a:cubicBezTo>
                            <a:pt x="95" y="929"/>
                            <a:pt x="93" y="918"/>
                            <a:pt x="86" y="909"/>
                          </a:cubicBezTo>
                          <a:cubicBezTo>
                            <a:pt x="79" y="887"/>
                            <a:pt x="61" y="871"/>
                            <a:pt x="54" y="848"/>
                          </a:cubicBezTo>
                          <a:cubicBezTo>
                            <a:pt x="53" y="825"/>
                            <a:pt x="60" y="795"/>
                            <a:pt x="41" y="778"/>
                          </a:cubicBezTo>
                          <a:cubicBezTo>
                            <a:pt x="35" y="759"/>
                            <a:pt x="28" y="739"/>
                            <a:pt x="22" y="720"/>
                          </a:cubicBezTo>
                          <a:cubicBezTo>
                            <a:pt x="23" y="680"/>
                            <a:pt x="0" y="525"/>
                            <a:pt x="45" y="468"/>
                          </a:cubicBezTo>
                          <a:cubicBezTo>
                            <a:pt x="48" y="454"/>
                            <a:pt x="51" y="451"/>
                            <a:pt x="61" y="442"/>
                          </a:cubicBezTo>
                          <a:cubicBezTo>
                            <a:pt x="66" y="418"/>
                            <a:pt x="59" y="356"/>
                            <a:pt x="89" y="346"/>
                          </a:cubicBezTo>
                          <a:cubicBezTo>
                            <a:pt x="98" y="333"/>
                            <a:pt x="98" y="318"/>
                            <a:pt x="109" y="308"/>
                          </a:cubicBezTo>
                          <a:cubicBezTo>
                            <a:pt x="113" y="294"/>
                            <a:pt x="113" y="279"/>
                            <a:pt x="118" y="266"/>
                          </a:cubicBezTo>
                          <a:cubicBezTo>
                            <a:pt x="121" y="259"/>
                            <a:pt x="146" y="236"/>
                            <a:pt x="153" y="231"/>
                          </a:cubicBezTo>
                          <a:cubicBezTo>
                            <a:pt x="159" y="215"/>
                            <a:pt x="173" y="212"/>
                            <a:pt x="185" y="202"/>
                          </a:cubicBezTo>
                          <a:cubicBezTo>
                            <a:pt x="187" y="200"/>
                            <a:pt x="190" y="198"/>
                            <a:pt x="192" y="196"/>
                          </a:cubicBezTo>
                          <a:cubicBezTo>
                            <a:pt x="194" y="193"/>
                            <a:pt x="195" y="189"/>
                            <a:pt x="198" y="186"/>
                          </a:cubicBezTo>
                          <a:cubicBezTo>
                            <a:pt x="206" y="178"/>
                            <a:pt x="217" y="179"/>
                            <a:pt x="224" y="170"/>
                          </a:cubicBezTo>
                          <a:cubicBezTo>
                            <a:pt x="234" y="157"/>
                            <a:pt x="240" y="150"/>
                            <a:pt x="256" y="144"/>
                          </a:cubicBezTo>
                          <a:cubicBezTo>
                            <a:pt x="263" y="133"/>
                            <a:pt x="269" y="129"/>
                            <a:pt x="281" y="125"/>
                          </a:cubicBezTo>
                          <a:cubicBezTo>
                            <a:pt x="299" y="109"/>
                            <a:pt x="315" y="91"/>
                            <a:pt x="339" y="84"/>
                          </a:cubicBezTo>
                          <a:cubicBezTo>
                            <a:pt x="357" y="63"/>
                            <a:pt x="376" y="57"/>
                            <a:pt x="403" y="52"/>
                          </a:cubicBezTo>
                          <a:cubicBezTo>
                            <a:pt x="448" y="0"/>
                            <a:pt x="559" y="15"/>
                            <a:pt x="614" y="13"/>
                          </a:cubicBezTo>
                          <a:cubicBezTo>
                            <a:pt x="713" y="2"/>
                            <a:pt x="813" y="15"/>
                            <a:pt x="912" y="20"/>
                          </a:cubicBezTo>
                          <a:cubicBezTo>
                            <a:pt x="955" y="34"/>
                            <a:pt x="1013" y="31"/>
                            <a:pt x="1053" y="32"/>
                          </a:cubicBezTo>
                          <a:cubicBezTo>
                            <a:pt x="1064" y="37"/>
                            <a:pt x="1076" y="38"/>
                            <a:pt x="1088" y="42"/>
                          </a:cubicBezTo>
                          <a:cubicBezTo>
                            <a:pt x="1098" y="49"/>
                            <a:pt x="1108" y="54"/>
                            <a:pt x="1120" y="58"/>
                          </a:cubicBezTo>
                          <a:cubicBezTo>
                            <a:pt x="1144" y="74"/>
                            <a:pt x="1110" y="53"/>
                            <a:pt x="1145" y="68"/>
                          </a:cubicBezTo>
                          <a:cubicBezTo>
                            <a:pt x="1158" y="74"/>
                            <a:pt x="1167" y="86"/>
                            <a:pt x="1181" y="90"/>
                          </a:cubicBezTo>
                          <a:cubicBezTo>
                            <a:pt x="1193" y="98"/>
                            <a:pt x="1190" y="106"/>
                            <a:pt x="1200" y="116"/>
                          </a:cubicBezTo>
                          <a:cubicBezTo>
                            <a:pt x="1214" y="130"/>
                            <a:pt x="1246" y="133"/>
                            <a:pt x="1264" y="138"/>
                          </a:cubicBezTo>
                          <a:cubicBezTo>
                            <a:pt x="1274" y="155"/>
                            <a:pt x="1262" y="177"/>
                            <a:pt x="1283" y="183"/>
                          </a:cubicBezTo>
                          <a:cubicBezTo>
                            <a:pt x="1291" y="195"/>
                            <a:pt x="1304" y="200"/>
                            <a:pt x="1318" y="205"/>
                          </a:cubicBezTo>
                          <a:cubicBezTo>
                            <a:pt x="1319" y="236"/>
                            <a:pt x="1313" y="331"/>
                            <a:pt x="1341" y="359"/>
                          </a:cubicBezTo>
                          <a:cubicBezTo>
                            <a:pt x="1351" y="390"/>
                            <a:pt x="1341" y="424"/>
                            <a:pt x="1350" y="455"/>
                          </a:cubicBezTo>
                          <a:cubicBezTo>
                            <a:pt x="1353" y="476"/>
                            <a:pt x="1356" y="498"/>
                            <a:pt x="1360" y="519"/>
                          </a:cubicBezTo>
                          <a:cubicBezTo>
                            <a:pt x="1358" y="555"/>
                            <a:pt x="1363" y="565"/>
                            <a:pt x="1347" y="589"/>
                          </a:cubicBezTo>
                          <a:cubicBezTo>
                            <a:pt x="1344" y="635"/>
                            <a:pt x="1342" y="661"/>
                            <a:pt x="1344" y="708"/>
                          </a:cubicBezTo>
                          <a:cubicBezTo>
                            <a:pt x="1342" y="761"/>
                            <a:pt x="1358" y="806"/>
                            <a:pt x="1315" y="836"/>
                          </a:cubicBezTo>
                          <a:cubicBezTo>
                            <a:pt x="1304" y="853"/>
                            <a:pt x="1290" y="869"/>
                            <a:pt x="1277" y="884"/>
                          </a:cubicBezTo>
                          <a:cubicBezTo>
                            <a:pt x="1273" y="908"/>
                            <a:pt x="1268" y="934"/>
                            <a:pt x="1254" y="954"/>
                          </a:cubicBezTo>
                          <a:cubicBezTo>
                            <a:pt x="1251" y="965"/>
                            <a:pt x="1246" y="972"/>
                            <a:pt x="1238" y="980"/>
                          </a:cubicBezTo>
                          <a:cubicBezTo>
                            <a:pt x="1225" y="1020"/>
                            <a:pt x="1189" y="1055"/>
                            <a:pt x="1158" y="1082"/>
                          </a:cubicBezTo>
                          <a:cubicBezTo>
                            <a:pt x="1150" y="1107"/>
                            <a:pt x="1147" y="1106"/>
                            <a:pt x="1123" y="1117"/>
                          </a:cubicBezTo>
                          <a:cubicBezTo>
                            <a:pt x="1108" y="1134"/>
                            <a:pt x="1083" y="1148"/>
                            <a:pt x="1062" y="1156"/>
                          </a:cubicBezTo>
                          <a:cubicBezTo>
                            <a:pt x="1036" y="1196"/>
                            <a:pt x="987" y="1189"/>
                            <a:pt x="944" y="1191"/>
                          </a:cubicBezTo>
                          <a:cubicBezTo>
                            <a:pt x="936" y="1192"/>
                            <a:pt x="928" y="1191"/>
                            <a:pt x="921" y="1194"/>
                          </a:cubicBezTo>
                          <a:cubicBezTo>
                            <a:pt x="914" y="1197"/>
                            <a:pt x="910" y="1207"/>
                            <a:pt x="902" y="1207"/>
                          </a:cubicBezTo>
                          <a:cubicBezTo>
                            <a:pt x="871" y="1208"/>
                            <a:pt x="840" y="1209"/>
                            <a:pt x="809" y="1210"/>
                          </a:cubicBezTo>
                          <a:cubicBezTo>
                            <a:pt x="790" y="1215"/>
                            <a:pt x="776" y="1217"/>
                            <a:pt x="755" y="1220"/>
                          </a:cubicBezTo>
                          <a:cubicBezTo>
                            <a:pt x="661" y="1219"/>
                            <a:pt x="567" y="1219"/>
                            <a:pt x="473" y="1216"/>
                          </a:cubicBezTo>
                          <a:cubicBezTo>
                            <a:pt x="417" y="1214"/>
                            <a:pt x="369" y="1175"/>
                            <a:pt x="320" y="1159"/>
                          </a:cubicBezTo>
                          <a:cubicBezTo>
                            <a:pt x="307" y="1146"/>
                            <a:pt x="277" y="1141"/>
                            <a:pt x="269" y="1133"/>
                          </a:cubicBezTo>
                          <a:cubicBezTo>
                            <a:pt x="268" y="1132"/>
                            <a:pt x="269" y="1129"/>
                            <a:pt x="269" y="1127"/>
                          </a:cubicBezTo>
                          <a:close/>
                        </a:path>
                      </a:pathLst>
                    </a:custGeom>
                    <a:solidFill>
                      <a:srgbClr val="FFC1C1"/>
                    </a:solidFill>
                    <a:ln w="19050">
                      <a:solidFill>
                        <a:srgbClr val="FF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 dirty="0"/>
                    </a:p>
                  </p:txBody>
                </p:sp>
                <p:sp>
                  <p:nvSpPr>
                    <p:cNvPr id="248" name="Freeform 187"/>
                    <p:cNvSpPr>
                      <a:spLocks/>
                    </p:cNvSpPr>
                    <p:nvPr/>
                  </p:nvSpPr>
                  <p:spPr bwMode="auto">
                    <a:xfrm>
                      <a:off x="363" y="603"/>
                      <a:ext cx="382" cy="310"/>
                    </a:xfrm>
                    <a:custGeom>
                      <a:avLst/>
                      <a:gdLst>
                        <a:gd name="T0" fmla="*/ 8 w 500"/>
                        <a:gd name="T1" fmla="*/ 173 h 445"/>
                        <a:gd name="T2" fmla="*/ 0 w 500"/>
                        <a:gd name="T3" fmla="*/ 159 h 445"/>
                        <a:gd name="T4" fmla="*/ 18 w 500"/>
                        <a:gd name="T5" fmla="*/ 95 h 445"/>
                        <a:gd name="T6" fmla="*/ 21 w 500"/>
                        <a:gd name="T7" fmla="*/ 90 h 445"/>
                        <a:gd name="T8" fmla="*/ 22 w 500"/>
                        <a:gd name="T9" fmla="*/ 78 h 445"/>
                        <a:gd name="T10" fmla="*/ 53 w 500"/>
                        <a:gd name="T11" fmla="*/ 47 h 445"/>
                        <a:gd name="T12" fmla="*/ 77 w 500"/>
                        <a:gd name="T13" fmla="*/ 31 h 445"/>
                        <a:gd name="T14" fmla="*/ 103 w 500"/>
                        <a:gd name="T15" fmla="*/ 18 h 445"/>
                        <a:gd name="T16" fmla="*/ 136 w 500"/>
                        <a:gd name="T17" fmla="*/ 1 h 445"/>
                        <a:gd name="T18" fmla="*/ 305 w 500"/>
                        <a:gd name="T19" fmla="*/ 11 h 445"/>
                        <a:gd name="T20" fmla="*/ 325 w 500"/>
                        <a:gd name="T21" fmla="*/ 40 h 445"/>
                        <a:gd name="T22" fmla="*/ 342 w 500"/>
                        <a:gd name="T23" fmla="*/ 47 h 445"/>
                        <a:gd name="T24" fmla="*/ 356 w 500"/>
                        <a:gd name="T25" fmla="*/ 56 h 445"/>
                        <a:gd name="T26" fmla="*/ 371 w 500"/>
                        <a:gd name="T27" fmla="*/ 85 h 445"/>
                        <a:gd name="T28" fmla="*/ 367 w 500"/>
                        <a:gd name="T29" fmla="*/ 189 h 445"/>
                        <a:gd name="T30" fmla="*/ 356 w 500"/>
                        <a:gd name="T31" fmla="*/ 207 h 445"/>
                        <a:gd name="T32" fmla="*/ 342 w 500"/>
                        <a:gd name="T33" fmla="*/ 232 h 445"/>
                        <a:gd name="T34" fmla="*/ 338 w 500"/>
                        <a:gd name="T35" fmla="*/ 242 h 445"/>
                        <a:gd name="T36" fmla="*/ 326 w 500"/>
                        <a:gd name="T37" fmla="*/ 249 h 445"/>
                        <a:gd name="T38" fmla="*/ 312 w 500"/>
                        <a:gd name="T39" fmla="*/ 264 h 445"/>
                        <a:gd name="T40" fmla="*/ 306 w 500"/>
                        <a:gd name="T41" fmla="*/ 269 h 445"/>
                        <a:gd name="T42" fmla="*/ 290 w 500"/>
                        <a:gd name="T43" fmla="*/ 286 h 445"/>
                        <a:gd name="T44" fmla="*/ 235 w 500"/>
                        <a:gd name="T45" fmla="*/ 301 h 445"/>
                        <a:gd name="T46" fmla="*/ 125 w 500"/>
                        <a:gd name="T47" fmla="*/ 299 h 445"/>
                        <a:gd name="T48" fmla="*/ 108 w 500"/>
                        <a:gd name="T49" fmla="*/ 290 h 445"/>
                        <a:gd name="T50" fmla="*/ 70 w 500"/>
                        <a:gd name="T51" fmla="*/ 268 h 445"/>
                        <a:gd name="T52" fmla="*/ 55 w 500"/>
                        <a:gd name="T53" fmla="*/ 254 h 445"/>
                        <a:gd name="T54" fmla="*/ 21 w 500"/>
                        <a:gd name="T55" fmla="*/ 212 h 445"/>
                        <a:gd name="T56" fmla="*/ 8 w 500"/>
                        <a:gd name="T57" fmla="*/ 173 h 445"/>
                        <a:gd name="T58" fmla="*/ 0 60000 65536"/>
                        <a:gd name="T59" fmla="*/ 0 60000 65536"/>
                        <a:gd name="T60" fmla="*/ 0 60000 65536"/>
                        <a:gd name="T61" fmla="*/ 0 60000 65536"/>
                        <a:gd name="T62" fmla="*/ 0 60000 65536"/>
                        <a:gd name="T63" fmla="*/ 0 60000 65536"/>
                        <a:gd name="T64" fmla="*/ 0 60000 65536"/>
                        <a:gd name="T65" fmla="*/ 0 60000 65536"/>
                        <a:gd name="T66" fmla="*/ 0 60000 65536"/>
                        <a:gd name="T67" fmla="*/ 0 60000 65536"/>
                        <a:gd name="T68" fmla="*/ 0 60000 65536"/>
                        <a:gd name="T69" fmla="*/ 0 60000 65536"/>
                        <a:gd name="T70" fmla="*/ 0 60000 65536"/>
                        <a:gd name="T71" fmla="*/ 0 60000 65536"/>
                        <a:gd name="T72" fmla="*/ 0 60000 65536"/>
                        <a:gd name="T73" fmla="*/ 0 60000 65536"/>
                        <a:gd name="T74" fmla="*/ 0 60000 65536"/>
                        <a:gd name="T75" fmla="*/ 0 60000 65536"/>
                        <a:gd name="T76" fmla="*/ 0 60000 65536"/>
                        <a:gd name="T77" fmla="*/ 0 60000 65536"/>
                        <a:gd name="T78" fmla="*/ 0 60000 65536"/>
                        <a:gd name="T79" fmla="*/ 0 60000 65536"/>
                        <a:gd name="T80" fmla="*/ 0 60000 65536"/>
                        <a:gd name="T81" fmla="*/ 0 60000 65536"/>
                        <a:gd name="T82" fmla="*/ 0 60000 65536"/>
                        <a:gd name="T83" fmla="*/ 0 60000 65536"/>
                        <a:gd name="T84" fmla="*/ 0 60000 65536"/>
                        <a:gd name="T85" fmla="*/ 0 60000 65536"/>
                        <a:gd name="T86" fmla="*/ 0 60000 65536"/>
                        <a:gd name="T87" fmla="*/ 0 w 500"/>
                        <a:gd name="T88" fmla="*/ 0 h 445"/>
                        <a:gd name="T89" fmla="*/ 500 w 500"/>
                        <a:gd name="T90" fmla="*/ 445 h 445"/>
                      </a:gdLst>
                      <a:ahLst/>
                      <a:cxnLst>
                        <a:cxn ang="T58">
                          <a:pos x="T0" y="T1"/>
                        </a:cxn>
                        <a:cxn ang="T59">
                          <a:pos x="T2" y="T3"/>
                        </a:cxn>
                        <a:cxn ang="T60">
                          <a:pos x="T4" y="T5"/>
                        </a:cxn>
                        <a:cxn ang="T61">
                          <a:pos x="T6" y="T7"/>
                        </a:cxn>
                        <a:cxn ang="T62">
                          <a:pos x="T8" y="T9"/>
                        </a:cxn>
                        <a:cxn ang="T63">
                          <a:pos x="T10" y="T11"/>
                        </a:cxn>
                        <a:cxn ang="T64">
                          <a:pos x="T12" y="T13"/>
                        </a:cxn>
                        <a:cxn ang="T65">
                          <a:pos x="T14" y="T15"/>
                        </a:cxn>
                        <a:cxn ang="T66">
                          <a:pos x="T16" y="T17"/>
                        </a:cxn>
                        <a:cxn ang="T67">
                          <a:pos x="T18" y="T19"/>
                        </a:cxn>
                        <a:cxn ang="T68">
                          <a:pos x="T20" y="T21"/>
                        </a:cxn>
                        <a:cxn ang="T69">
                          <a:pos x="T22" y="T23"/>
                        </a:cxn>
                        <a:cxn ang="T70">
                          <a:pos x="T24" y="T25"/>
                        </a:cxn>
                        <a:cxn ang="T71">
                          <a:pos x="T26" y="T27"/>
                        </a:cxn>
                        <a:cxn ang="T72">
                          <a:pos x="T28" y="T29"/>
                        </a:cxn>
                        <a:cxn ang="T73">
                          <a:pos x="T30" y="T31"/>
                        </a:cxn>
                        <a:cxn ang="T74">
                          <a:pos x="T32" y="T33"/>
                        </a:cxn>
                        <a:cxn ang="T75">
                          <a:pos x="T34" y="T35"/>
                        </a:cxn>
                        <a:cxn ang="T76">
                          <a:pos x="T36" y="T37"/>
                        </a:cxn>
                        <a:cxn ang="T77">
                          <a:pos x="T38" y="T39"/>
                        </a:cxn>
                        <a:cxn ang="T78">
                          <a:pos x="T40" y="T41"/>
                        </a:cxn>
                        <a:cxn ang="T79">
                          <a:pos x="T42" y="T43"/>
                        </a:cxn>
                        <a:cxn ang="T80">
                          <a:pos x="T44" y="T45"/>
                        </a:cxn>
                        <a:cxn ang="T81">
                          <a:pos x="T46" y="T47"/>
                        </a:cxn>
                        <a:cxn ang="T82">
                          <a:pos x="T48" y="T49"/>
                        </a:cxn>
                        <a:cxn ang="T83">
                          <a:pos x="T50" y="T51"/>
                        </a:cxn>
                        <a:cxn ang="T84">
                          <a:pos x="T52" y="T53"/>
                        </a:cxn>
                        <a:cxn ang="T85">
                          <a:pos x="T54" y="T55"/>
                        </a:cxn>
                        <a:cxn ang="T86">
                          <a:pos x="T56" y="T57"/>
                        </a:cxn>
                      </a:cxnLst>
                      <a:rect l="T87" t="T88" r="T89" b="T90"/>
                      <a:pathLst>
                        <a:path w="500" h="445">
                          <a:moveTo>
                            <a:pt x="10" y="249"/>
                          </a:moveTo>
                          <a:cubicBezTo>
                            <a:pt x="5" y="242"/>
                            <a:pt x="3" y="236"/>
                            <a:pt x="0" y="228"/>
                          </a:cubicBezTo>
                          <a:cubicBezTo>
                            <a:pt x="4" y="194"/>
                            <a:pt x="1" y="162"/>
                            <a:pt x="24" y="136"/>
                          </a:cubicBezTo>
                          <a:cubicBezTo>
                            <a:pt x="25" y="134"/>
                            <a:pt x="26" y="131"/>
                            <a:pt x="27" y="129"/>
                          </a:cubicBezTo>
                          <a:cubicBezTo>
                            <a:pt x="28" y="123"/>
                            <a:pt x="27" y="117"/>
                            <a:pt x="29" y="112"/>
                          </a:cubicBezTo>
                          <a:cubicBezTo>
                            <a:pt x="31" y="104"/>
                            <a:pt x="63" y="77"/>
                            <a:pt x="70" y="67"/>
                          </a:cubicBezTo>
                          <a:cubicBezTo>
                            <a:pt x="74" y="53"/>
                            <a:pt x="89" y="50"/>
                            <a:pt x="101" y="45"/>
                          </a:cubicBezTo>
                          <a:cubicBezTo>
                            <a:pt x="106" y="28"/>
                            <a:pt x="120" y="30"/>
                            <a:pt x="135" y="26"/>
                          </a:cubicBezTo>
                          <a:cubicBezTo>
                            <a:pt x="150" y="15"/>
                            <a:pt x="160" y="7"/>
                            <a:pt x="178" y="2"/>
                          </a:cubicBezTo>
                          <a:cubicBezTo>
                            <a:pt x="408" y="4"/>
                            <a:pt x="304" y="0"/>
                            <a:pt x="399" y="16"/>
                          </a:cubicBezTo>
                          <a:cubicBezTo>
                            <a:pt x="414" y="27"/>
                            <a:pt x="415" y="44"/>
                            <a:pt x="425" y="57"/>
                          </a:cubicBezTo>
                          <a:cubicBezTo>
                            <a:pt x="430" y="63"/>
                            <a:pt x="440" y="65"/>
                            <a:pt x="447" y="67"/>
                          </a:cubicBezTo>
                          <a:cubicBezTo>
                            <a:pt x="452" y="76"/>
                            <a:pt x="458" y="75"/>
                            <a:pt x="466" y="81"/>
                          </a:cubicBezTo>
                          <a:cubicBezTo>
                            <a:pt x="470" y="97"/>
                            <a:pt x="473" y="110"/>
                            <a:pt x="485" y="122"/>
                          </a:cubicBezTo>
                          <a:cubicBezTo>
                            <a:pt x="499" y="169"/>
                            <a:pt x="500" y="225"/>
                            <a:pt x="480" y="271"/>
                          </a:cubicBezTo>
                          <a:cubicBezTo>
                            <a:pt x="478" y="286"/>
                            <a:pt x="479" y="290"/>
                            <a:pt x="466" y="297"/>
                          </a:cubicBezTo>
                          <a:cubicBezTo>
                            <a:pt x="459" y="307"/>
                            <a:pt x="453" y="321"/>
                            <a:pt x="447" y="333"/>
                          </a:cubicBezTo>
                          <a:cubicBezTo>
                            <a:pt x="445" y="338"/>
                            <a:pt x="446" y="344"/>
                            <a:pt x="442" y="348"/>
                          </a:cubicBezTo>
                          <a:cubicBezTo>
                            <a:pt x="438" y="352"/>
                            <a:pt x="427" y="357"/>
                            <a:pt x="427" y="357"/>
                          </a:cubicBezTo>
                          <a:cubicBezTo>
                            <a:pt x="419" y="370"/>
                            <a:pt x="425" y="362"/>
                            <a:pt x="408" y="379"/>
                          </a:cubicBezTo>
                          <a:cubicBezTo>
                            <a:pt x="406" y="381"/>
                            <a:pt x="401" y="386"/>
                            <a:pt x="401" y="386"/>
                          </a:cubicBezTo>
                          <a:cubicBezTo>
                            <a:pt x="397" y="400"/>
                            <a:pt x="389" y="401"/>
                            <a:pt x="379" y="410"/>
                          </a:cubicBezTo>
                          <a:cubicBezTo>
                            <a:pt x="348" y="437"/>
                            <a:pt x="369" y="428"/>
                            <a:pt x="307" y="432"/>
                          </a:cubicBezTo>
                          <a:cubicBezTo>
                            <a:pt x="261" y="445"/>
                            <a:pt x="209" y="443"/>
                            <a:pt x="163" y="429"/>
                          </a:cubicBezTo>
                          <a:cubicBezTo>
                            <a:pt x="156" y="424"/>
                            <a:pt x="149" y="423"/>
                            <a:pt x="142" y="417"/>
                          </a:cubicBezTo>
                          <a:cubicBezTo>
                            <a:pt x="125" y="403"/>
                            <a:pt x="112" y="389"/>
                            <a:pt x="91" y="384"/>
                          </a:cubicBezTo>
                          <a:cubicBezTo>
                            <a:pt x="86" y="374"/>
                            <a:pt x="79" y="373"/>
                            <a:pt x="72" y="364"/>
                          </a:cubicBezTo>
                          <a:cubicBezTo>
                            <a:pt x="56" y="343"/>
                            <a:pt x="49" y="320"/>
                            <a:pt x="27" y="304"/>
                          </a:cubicBezTo>
                          <a:cubicBezTo>
                            <a:pt x="18" y="282"/>
                            <a:pt x="10" y="275"/>
                            <a:pt x="10" y="249"/>
                          </a:cubicBezTo>
                          <a:close/>
                        </a:path>
                      </a:pathLst>
                    </a:custGeom>
                    <a:solidFill>
                      <a:srgbClr val="BFBFBF"/>
                    </a:solidFill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 dirty="0"/>
                    </a:p>
                  </p:txBody>
                </p:sp>
              </p:grpSp>
              <p:sp>
                <p:nvSpPr>
                  <p:cNvPr id="246" name="5-Point Star 245"/>
                  <p:cNvSpPr/>
                  <p:nvPr/>
                </p:nvSpPr>
                <p:spPr>
                  <a:xfrm>
                    <a:off x="3436301" y="3364979"/>
                    <a:ext cx="201217" cy="201217"/>
                  </a:xfrm>
                  <a:prstGeom prst="star5">
                    <a:avLst/>
                  </a:prstGeom>
                  <a:solidFill>
                    <a:srgbClr val="FF00FF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149" name="Group 193"/>
                <p:cNvGrpSpPr>
                  <a:grpSpLocks/>
                </p:cNvGrpSpPr>
                <p:nvPr/>
              </p:nvGrpSpPr>
              <p:grpSpPr bwMode="auto">
                <a:xfrm>
                  <a:off x="5025888" y="5538715"/>
                  <a:ext cx="987288" cy="903974"/>
                  <a:chOff x="311" y="500"/>
                  <a:chExt cx="474" cy="434"/>
                </a:xfrm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</p:grpSpPr>
              <p:sp>
                <p:nvSpPr>
                  <p:cNvPr id="243" name="Freeform 186"/>
                  <p:cNvSpPr>
                    <a:spLocks/>
                  </p:cNvSpPr>
                  <p:nvPr/>
                </p:nvSpPr>
                <p:spPr bwMode="auto">
                  <a:xfrm>
                    <a:off x="311" y="500"/>
                    <a:ext cx="474" cy="434"/>
                  </a:xfrm>
                  <a:custGeom>
                    <a:avLst/>
                    <a:gdLst>
                      <a:gd name="T0" fmla="*/ 94 w 1363"/>
                      <a:gd name="T1" fmla="*/ 401 h 1220"/>
                      <a:gd name="T2" fmla="*/ 74 w 1363"/>
                      <a:gd name="T3" fmla="*/ 384 h 1220"/>
                      <a:gd name="T4" fmla="*/ 61 w 1363"/>
                      <a:gd name="T5" fmla="*/ 371 h 1220"/>
                      <a:gd name="T6" fmla="*/ 50 w 1363"/>
                      <a:gd name="T7" fmla="*/ 355 h 1220"/>
                      <a:gd name="T8" fmla="*/ 45 w 1363"/>
                      <a:gd name="T9" fmla="*/ 345 h 1220"/>
                      <a:gd name="T10" fmla="*/ 35 w 1363"/>
                      <a:gd name="T11" fmla="*/ 334 h 1220"/>
                      <a:gd name="T12" fmla="*/ 30 w 1363"/>
                      <a:gd name="T13" fmla="*/ 323 h 1220"/>
                      <a:gd name="T14" fmla="*/ 19 w 1363"/>
                      <a:gd name="T15" fmla="*/ 302 h 1220"/>
                      <a:gd name="T16" fmla="*/ 14 w 1363"/>
                      <a:gd name="T17" fmla="*/ 277 h 1220"/>
                      <a:gd name="T18" fmla="*/ 8 w 1363"/>
                      <a:gd name="T19" fmla="*/ 256 h 1220"/>
                      <a:gd name="T20" fmla="*/ 16 w 1363"/>
                      <a:gd name="T21" fmla="*/ 166 h 1220"/>
                      <a:gd name="T22" fmla="*/ 21 w 1363"/>
                      <a:gd name="T23" fmla="*/ 157 h 1220"/>
                      <a:gd name="T24" fmla="*/ 31 w 1363"/>
                      <a:gd name="T25" fmla="*/ 123 h 1220"/>
                      <a:gd name="T26" fmla="*/ 38 w 1363"/>
                      <a:gd name="T27" fmla="*/ 110 h 1220"/>
                      <a:gd name="T28" fmla="*/ 41 w 1363"/>
                      <a:gd name="T29" fmla="*/ 95 h 1220"/>
                      <a:gd name="T30" fmla="*/ 53 w 1363"/>
                      <a:gd name="T31" fmla="*/ 82 h 1220"/>
                      <a:gd name="T32" fmla="*/ 64 w 1363"/>
                      <a:gd name="T33" fmla="*/ 72 h 1220"/>
                      <a:gd name="T34" fmla="*/ 67 w 1363"/>
                      <a:gd name="T35" fmla="*/ 70 h 1220"/>
                      <a:gd name="T36" fmla="*/ 69 w 1363"/>
                      <a:gd name="T37" fmla="*/ 66 h 1220"/>
                      <a:gd name="T38" fmla="*/ 78 w 1363"/>
                      <a:gd name="T39" fmla="*/ 60 h 1220"/>
                      <a:gd name="T40" fmla="*/ 89 w 1363"/>
                      <a:gd name="T41" fmla="*/ 51 h 1220"/>
                      <a:gd name="T42" fmla="*/ 98 w 1363"/>
                      <a:gd name="T43" fmla="*/ 44 h 1220"/>
                      <a:gd name="T44" fmla="*/ 118 w 1363"/>
                      <a:gd name="T45" fmla="*/ 30 h 1220"/>
                      <a:gd name="T46" fmla="*/ 140 w 1363"/>
                      <a:gd name="T47" fmla="*/ 18 h 1220"/>
                      <a:gd name="T48" fmla="*/ 214 w 1363"/>
                      <a:gd name="T49" fmla="*/ 5 h 1220"/>
                      <a:gd name="T50" fmla="*/ 317 w 1363"/>
                      <a:gd name="T51" fmla="*/ 7 h 1220"/>
                      <a:gd name="T52" fmla="*/ 366 w 1363"/>
                      <a:gd name="T53" fmla="*/ 11 h 1220"/>
                      <a:gd name="T54" fmla="*/ 378 w 1363"/>
                      <a:gd name="T55" fmla="*/ 15 h 1220"/>
                      <a:gd name="T56" fmla="*/ 389 w 1363"/>
                      <a:gd name="T57" fmla="*/ 21 h 1220"/>
                      <a:gd name="T58" fmla="*/ 398 w 1363"/>
                      <a:gd name="T59" fmla="*/ 24 h 1220"/>
                      <a:gd name="T60" fmla="*/ 411 w 1363"/>
                      <a:gd name="T61" fmla="*/ 32 h 1220"/>
                      <a:gd name="T62" fmla="*/ 417 w 1363"/>
                      <a:gd name="T63" fmla="*/ 41 h 1220"/>
                      <a:gd name="T64" fmla="*/ 440 w 1363"/>
                      <a:gd name="T65" fmla="*/ 49 h 1220"/>
                      <a:gd name="T66" fmla="*/ 446 w 1363"/>
                      <a:gd name="T67" fmla="*/ 65 h 1220"/>
                      <a:gd name="T68" fmla="*/ 458 w 1363"/>
                      <a:gd name="T69" fmla="*/ 73 h 1220"/>
                      <a:gd name="T70" fmla="*/ 466 w 1363"/>
                      <a:gd name="T71" fmla="*/ 128 h 1220"/>
                      <a:gd name="T72" fmla="*/ 469 w 1363"/>
                      <a:gd name="T73" fmla="*/ 162 h 1220"/>
                      <a:gd name="T74" fmla="*/ 473 w 1363"/>
                      <a:gd name="T75" fmla="*/ 185 h 1220"/>
                      <a:gd name="T76" fmla="*/ 468 w 1363"/>
                      <a:gd name="T77" fmla="*/ 210 h 1220"/>
                      <a:gd name="T78" fmla="*/ 467 w 1363"/>
                      <a:gd name="T79" fmla="*/ 252 h 1220"/>
                      <a:gd name="T80" fmla="*/ 457 w 1363"/>
                      <a:gd name="T81" fmla="*/ 297 h 1220"/>
                      <a:gd name="T82" fmla="*/ 444 w 1363"/>
                      <a:gd name="T83" fmla="*/ 314 h 1220"/>
                      <a:gd name="T84" fmla="*/ 436 w 1363"/>
                      <a:gd name="T85" fmla="*/ 339 h 1220"/>
                      <a:gd name="T86" fmla="*/ 431 w 1363"/>
                      <a:gd name="T87" fmla="*/ 349 h 1220"/>
                      <a:gd name="T88" fmla="*/ 403 w 1363"/>
                      <a:gd name="T89" fmla="*/ 385 h 1220"/>
                      <a:gd name="T90" fmla="*/ 391 w 1363"/>
                      <a:gd name="T91" fmla="*/ 397 h 1220"/>
                      <a:gd name="T92" fmla="*/ 369 w 1363"/>
                      <a:gd name="T93" fmla="*/ 411 h 1220"/>
                      <a:gd name="T94" fmla="*/ 328 w 1363"/>
                      <a:gd name="T95" fmla="*/ 424 h 1220"/>
                      <a:gd name="T96" fmla="*/ 320 w 1363"/>
                      <a:gd name="T97" fmla="*/ 425 h 1220"/>
                      <a:gd name="T98" fmla="*/ 314 w 1363"/>
                      <a:gd name="T99" fmla="*/ 429 h 1220"/>
                      <a:gd name="T100" fmla="*/ 281 w 1363"/>
                      <a:gd name="T101" fmla="*/ 430 h 1220"/>
                      <a:gd name="T102" fmla="*/ 263 w 1363"/>
                      <a:gd name="T103" fmla="*/ 434 h 1220"/>
                      <a:gd name="T104" fmla="*/ 164 w 1363"/>
                      <a:gd name="T105" fmla="*/ 433 h 1220"/>
                      <a:gd name="T106" fmla="*/ 111 w 1363"/>
                      <a:gd name="T107" fmla="*/ 412 h 1220"/>
                      <a:gd name="T108" fmla="*/ 94 w 1363"/>
                      <a:gd name="T109" fmla="*/ 403 h 1220"/>
                      <a:gd name="T110" fmla="*/ 94 w 1363"/>
                      <a:gd name="T111" fmla="*/ 401 h 1220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60000 65536"/>
                      <a:gd name="T130" fmla="*/ 0 60000 65536"/>
                      <a:gd name="T131" fmla="*/ 0 60000 65536"/>
                      <a:gd name="T132" fmla="*/ 0 60000 65536"/>
                      <a:gd name="T133" fmla="*/ 0 60000 65536"/>
                      <a:gd name="T134" fmla="*/ 0 60000 65536"/>
                      <a:gd name="T135" fmla="*/ 0 60000 65536"/>
                      <a:gd name="T136" fmla="*/ 0 60000 65536"/>
                      <a:gd name="T137" fmla="*/ 0 60000 65536"/>
                      <a:gd name="T138" fmla="*/ 0 60000 65536"/>
                      <a:gd name="T139" fmla="*/ 0 60000 65536"/>
                      <a:gd name="T140" fmla="*/ 0 60000 65536"/>
                      <a:gd name="T141" fmla="*/ 0 60000 65536"/>
                      <a:gd name="T142" fmla="*/ 0 60000 65536"/>
                      <a:gd name="T143" fmla="*/ 0 60000 65536"/>
                      <a:gd name="T144" fmla="*/ 0 60000 65536"/>
                      <a:gd name="T145" fmla="*/ 0 60000 65536"/>
                      <a:gd name="T146" fmla="*/ 0 60000 65536"/>
                      <a:gd name="T147" fmla="*/ 0 60000 65536"/>
                      <a:gd name="T148" fmla="*/ 0 60000 65536"/>
                      <a:gd name="T149" fmla="*/ 0 60000 65536"/>
                      <a:gd name="T150" fmla="*/ 0 60000 65536"/>
                      <a:gd name="T151" fmla="*/ 0 60000 65536"/>
                      <a:gd name="T152" fmla="*/ 0 60000 65536"/>
                      <a:gd name="T153" fmla="*/ 0 60000 65536"/>
                      <a:gd name="T154" fmla="*/ 0 60000 65536"/>
                      <a:gd name="T155" fmla="*/ 0 60000 65536"/>
                      <a:gd name="T156" fmla="*/ 0 60000 65536"/>
                      <a:gd name="T157" fmla="*/ 0 60000 65536"/>
                      <a:gd name="T158" fmla="*/ 0 60000 65536"/>
                      <a:gd name="T159" fmla="*/ 0 60000 65536"/>
                      <a:gd name="T160" fmla="*/ 0 60000 65536"/>
                      <a:gd name="T161" fmla="*/ 0 60000 65536"/>
                      <a:gd name="T162" fmla="*/ 0 60000 65536"/>
                      <a:gd name="T163" fmla="*/ 0 60000 65536"/>
                      <a:gd name="T164" fmla="*/ 0 60000 65536"/>
                      <a:gd name="T165" fmla="*/ 0 60000 65536"/>
                      <a:gd name="T166" fmla="*/ 0 60000 65536"/>
                      <a:gd name="T167" fmla="*/ 0 60000 65536"/>
                      <a:gd name="T168" fmla="*/ 0 w 1363"/>
                      <a:gd name="T169" fmla="*/ 0 h 1220"/>
                      <a:gd name="T170" fmla="*/ 1363 w 1363"/>
                      <a:gd name="T171" fmla="*/ 1220 h 1220"/>
                    </a:gdLst>
                    <a:ahLst/>
                    <a:cxnLst>
                      <a:cxn ang="T112">
                        <a:pos x="T0" y="T1"/>
                      </a:cxn>
                      <a:cxn ang="T113">
                        <a:pos x="T2" y="T3"/>
                      </a:cxn>
                      <a:cxn ang="T114">
                        <a:pos x="T4" y="T5"/>
                      </a:cxn>
                      <a:cxn ang="T115">
                        <a:pos x="T6" y="T7"/>
                      </a:cxn>
                      <a:cxn ang="T116">
                        <a:pos x="T8" y="T9"/>
                      </a:cxn>
                      <a:cxn ang="T117">
                        <a:pos x="T10" y="T11"/>
                      </a:cxn>
                      <a:cxn ang="T118">
                        <a:pos x="T12" y="T13"/>
                      </a:cxn>
                      <a:cxn ang="T119">
                        <a:pos x="T14" y="T15"/>
                      </a:cxn>
                      <a:cxn ang="T120">
                        <a:pos x="T16" y="T17"/>
                      </a:cxn>
                      <a:cxn ang="T121">
                        <a:pos x="T18" y="T19"/>
                      </a:cxn>
                      <a:cxn ang="T122">
                        <a:pos x="T20" y="T21"/>
                      </a:cxn>
                      <a:cxn ang="T123">
                        <a:pos x="T22" y="T23"/>
                      </a:cxn>
                      <a:cxn ang="T124">
                        <a:pos x="T24" y="T25"/>
                      </a:cxn>
                      <a:cxn ang="T125">
                        <a:pos x="T26" y="T27"/>
                      </a:cxn>
                      <a:cxn ang="T126">
                        <a:pos x="T28" y="T29"/>
                      </a:cxn>
                      <a:cxn ang="T127">
                        <a:pos x="T30" y="T31"/>
                      </a:cxn>
                      <a:cxn ang="T128">
                        <a:pos x="T32" y="T33"/>
                      </a:cxn>
                      <a:cxn ang="T129">
                        <a:pos x="T34" y="T35"/>
                      </a:cxn>
                      <a:cxn ang="T130">
                        <a:pos x="T36" y="T37"/>
                      </a:cxn>
                      <a:cxn ang="T131">
                        <a:pos x="T38" y="T39"/>
                      </a:cxn>
                      <a:cxn ang="T132">
                        <a:pos x="T40" y="T41"/>
                      </a:cxn>
                      <a:cxn ang="T133">
                        <a:pos x="T42" y="T43"/>
                      </a:cxn>
                      <a:cxn ang="T134">
                        <a:pos x="T44" y="T45"/>
                      </a:cxn>
                      <a:cxn ang="T135">
                        <a:pos x="T46" y="T47"/>
                      </a:cxn>
                      <a:cxn ang="T136">
                        <a:pos x="T48" y="T49"/>
                      </a:cxn>
                      <a:cxn ang="T137">
                        <a:pos x="T50" y="T51"/>
                      </a:cxn>
                      <a:cxn ang="T138">
                        <a:pos x="T52" y="T53"/>
                      </a:cxn>
                      <a:cxn ang="T139">
                        <a:pos x="T54" y="T55"/>
                      </a:cxn>
                      <a:cxn ang="T140">
                        <a:pos x="T56" y="T57"/>
                      </a:cxn>
                      <a:cxn ang="T141">
                        <a:pos x="T58" y="T59"/>
                      </a:cxn>
                      <a:cxn ang="T142">
                        <a:pos x="T60" y="T61"/>
                      </a:cxn>
                      <a:cxn ang="T143">
                        <a:pos x="T62" y="T63"/>
                      </a:cxn>
                      <a:cxn ang="T144">
                        <a:pos x="T64" y="T65"/>
                      </a:cxn>
                      <a:cxn ang="T145">
                        <a:pos x="T66" y="T67"/>
                      </a:cxn>
                      <a:cxn ang="T146">
                        <a:pos x="T68" y="T69"/>
                      </a:cxn>
                      <a:cxn ang="T147">
                        <a:pos x="T70" y="T71"/>
                      </a:cxn>
                      <a:cxn ang="T148">
                        <a:pos x="T72" y="T73"/>
                      </a:cxn>
                      <a:cxn ang="T149">
                        <a:pos x="T74" y="T75"/>
                      </a:cxn>
                      <a:cxn ang="T150">
                        <a:pos x="T76" y="T77"/>
                      </a:cxn>
                      <a:cxn ang="T151">
                        <a:pos x="T78" y="T79"/>
                      </a:cxn>
                      <a:cxn ang="T152">
                        <a:pos x="T80" y="T81"/>
                      </a:cxn>
                      <a:cxn ang="T153">
                        <a:pos x="T82" y="T83"/>
                      </a:cxn>
                      <a:cxn ang="T154">
                        <a:pos x="T84" y="T85"/>
                      </a:cxn>
                      <a:cxn ang="T155">
                        <a:pos x="T86" y="T87"/>
                      </a:cxn>
                      <a:cxn ang="T156">
                        <a:pos x="T88" y="T89"/>
                      </a:cxn>
                      <a:cxn ang="T157">
                        <a:pos x="T90" y="T91"/>
                      </a:cxn>
                      <a:cxn ang="T158">
                        <a:pos x="T92" y="T93"/>
                      </a:cxn>
                      <a:cxn ang="T159">
                        <a:pos x="T94" y="T95"/>
                      </a:cxn>
                      <a:cxn ang="T160">
                        <a:pos x="T96" y="T97"/>
                      </a:cxn>
                      <a:cxn ang="T161">
                        <a:pos x="T98" y="T99"/>
                      </a:cxn>
                      <a:cxn ang="T162">
                        <a:pos x="T100" y="T101"/>
                      </a:cxn>
                      <a:cxn ang="T163">
                        <a:pos x="T102" y="T103"/>
                      </a:cxn>
                      <a:cxn ang="T164">
                        <a:pos x="T104" y="T105"/>
                      </a:cxn>
                      <a:cxn ang="T165">
                        <a:pos x="T106" y="T107"/>
                      </a:cxn>
                      <a:cxn ang="T166">
                        <a:pos x="T108" y="T109"/>
                      </a:cxn>
                      <a:cxn ang="T167">
                        <a:pos x="T110" y="T111"/>
                      </a:cxn>
                    </a:cxnLst>
                    <a:rect l="T168" t="T169" r="T170" b="T171"/>
                    <a:pathLst>
                      <a:path w="1363" h="1220">
                        <a:moveTo>
                          <a:pt x="269" y="1127"/>
                        </a:moveTo>
                        <a:cubicBezTo>
                          <a:pt x="252" y="1110"/>
                          <a:pt x="231" y="1096"/>
                          <a:pt x="214" y="1079"/>
                        </a:cubicBezTo>
                        <a:cubicBezTo>
                          <a:pt x="201" y="1066"/>
                          <a:pt x="192" y="1055"/>
                          <a:pt x="176" y="1044"/>
                        </a:cubicBezTo>
                        <a:cubicBezTo>
                          <a:pt x="166" y="1030"/>
                          <a:pt x="158" y="1008"/>
                          <a:pt x="144" y="999"/>
                        </a:cubicBezTo>
                        <a:cubicBezTo>
                          <a:pt x="140" y="986"/>
                          <a:pt x="137" y="980"/>
                          <a:pt x="128" y="970"/>
                        </a:cubicBezTo>
                        <a:cubicBezTo>
                          <a:pt x="124" y="955"/>
                          <a:pt x="112" y="950"/>
                          <a:pt x="102" y="938"/>
                        </a:cubicBezTo>
                        <a:cubicBezTo>
                          <a:pt x="95" y="929"/>
                          <a:pt x="93" y="918"/>
                          <a:pt x="86" y="909"/>
                        </a:cubicBezTo>
                        <a:cubicBezTo>
                          <a:pt x="79" y="887"/>
                          <a:pt x="61" y="871"/>
                          <a:pt x="54" y="848"/>
                        </a:cubicBezTo>
                        <a:cubicBezTo>
                          <a:pt x="53" y="825"/>
                          <a:pt x="60" y="795"/>
                          <a:pt x="41" y="778"/>
                        </a:cubicBezTo>
                        <a:cubicBezTo>
                          <a:pt x="35" y="759"/>
                          <a:pt x="28" y="739"/>
                          <a:pt x="22" y="720"/>
                        </a:cubicBezTo>
                        <a:cubicBezTo>
                          <a:pt x="23" y="680"/>
                          <a:pt x="0" y="525"/>
                          <a:pt x="45" y="468"/>
                        </a:cubicBezTo>
                        <a:cubicBezTo>
                          <a:pt x="48" y="454"/>
                          <a:pt x="51" y="451"/>
                          <a:pt x="61" y="442"/>
                        </a:cubicBezTo>
                        <a:cubicBezTo>
                          <a:pt x="66" y="418"/>
                          <a:pt x="59" y="356"/>
                          <a:pt x="89" y="346"/>
                        </a:cubicBezTo>
                        <a:cubicBezTo>
                          <a:pt x="98" y="333"/>
                          <a:pt x="98" y="318"/>
                          <a:pt x="109" y="308"/>
                        </a:cubicBezTo>
                        <a:cubicBezTo>
                          <a:pt x="113" y="294"/>
                          <a:pt x="113" y="279"/>
                          <a:pt x="118" y="266"/>
                        </a:cubicBezTo>
                        <a:cubicBezTo>
                          <a:pt x="121" y="259"/>
                          <a:pt x="146" y="236"/>
                          <a:pt x="153" y="231"/>
                        </a:cubicBezTo>
                        <a:cubicBezTo>
                          <a:pt x="159" y="215"/>
                          <a:pt x="173" y="212"/>
                          <a:pt x="185" y="202"/>
                        </a:cubicBezTo>
                        <a:cubicBezTo>
                          <a:pt x="187" y="200"/>
                          <a:pt x="190" y="198"/>
                          <a:pt x="192" y="196"/>
                        </a:cubicBezTo>
                        <a:cubicBezTo>
                          <a:pt x="194" y="193"/>
                          <a:pt x="195" y="189"/>
                          <a:pt x="198" y="186"/>
                        </a:cubicBezTo>
                        <a:cubicBezTo>
                          <a:pt x="206" y="178"/>
                          <a:pt x="217" y="179"/>
                          <a:pt x="224" y="170"/>
                        </a:cubicBezTo>
                        <a:cubicBezTo>
                          <a:pt x="234" y="157"/>
                          <a:pt x="240" y="150"/>
                          <a:pt x="256" y="144"/>
                        </a:cubicBezTo>
                        <a:cubicBezTo>
                          <a:pt x="263" y="133"/>
                          <a:pt x="269" y="129"/>
                          <a:pt x="281" y="125"/>
                        </a:cubicBezTo>
                        <a:cubicBezTo>
                          <a:pt x="299" y="109"/>
                          <a:pt x="315" y="91"/>
                          <a:pt x="339" y="84"/>
                        </a:cubicBezTo>
                        <a:cubicBezTo>
                          <a:pt x="357" y="63"/>
                          <a:pt x="376" y="57"/>
                          <a:pt x="403" y="52"/>
                        </a:cubicBezTo>
                        <a:cubicBezTo>
                          <a:pt x="448" y="0"/>
                          <a:pt x="559" y="15"/>
                          <a:pt x="614" y="13"/>
                        </a:cubicBezTo>
                        <a:cubicBezTo>
                          <a:pt x="713" y="2"/>
                          <a:pt x="813" y="15"/>
                          <a:pt x="912" y="20"/>
                        </a:cubicBezTo>
                        <a:cubicBezTo>
                          <a:pt x="955" y="34"/>
                          <a:pt x="1013" y="31"/>
                          <a:pt x="1053" y="32"/>
                        </a:cubicBezTo>
                        <a:cubicBezTo>
                          <a:pt x="1064" y="37"/>
                          <a:pt x="1076" y="38"/>
                          <a:pt x="1088" y="42"/>
                        </a:cubicBezTo>
                        <a:cubicBezTo>
                          <a:pt x="1098" y="49"/>
                          <a:pt x="1108" y="54"/>
                          <a:pt x="1120" y="58"/>
                        </a:cubicBezTo>
                        <a:cubicBezTo>
                          <a:pt x="1144" y="74"/>
                          <a:pt x="1110" y="53"/>
                          <a:pt x="1145" y="68"/>
                        </a:cubicBezTo>
                        <a:cubicBezTo>
                          <a:pt x="1158" y="74"/>
                          <a:pt x="1167" y="86"/>
                          <a:pt x="1181" y="90"/>
                        </a:cubicBezTo>
                        <a:cubicBezTo>
                          <a:pt x="1193" y="98"/>
                          <a:pt x="1190" y="106"/>
                          <a:pt x="1200" y="116"/>
                        </a:cubicBezTo>
                        <a:cubicBezTo>
                          <a:pt x="1214" y="130"/>
                          <a:pt x="1246" y="133"/>
                          <a:pt x="1264" y="138"/>
                        </a:cubicBezTo>
                        <a:cubicBezTo>
                          <a:pt x="1274" y="155"/>
                          <a:pt x="1262" y="177"/>
                          <a:pt x="1283" y="183"/>
                        </a:cubicBezTo>
                        <a:cubicBezTo>
                          <a:pt x="1291" y="195"/>
                          <a:pt x="1304" y="200"/>
                          <a:pt x="1318" y="205"/>
                        </a:cubicBezTo>
                        <a:cubicBezTo>
                          <a:pt x="1319" y="236"/>
                          <a:pt x="1313" y="331"/>
                          <a:pt x="1341" y="359"/>
                        </a:cubicBezTo>
                        <a:cubicBezTo>
                          <a:pt x="1351" y="390"/>
                          <a:pt x="1341" y="424"/>
                          <a:pt x="1350" y="455"/>
                        </a:cubicBezTo>
                        <a:cubicBezTo>
                          <a:pt x="1353" y="476"/>
                          <a:pt x="1356" y="498"/>
                          <a:pt x="1360" y="519"/>
                        </a:cubicBezTo>
                        <a:cubicBezTo>
                          <a:pt x="1358" y="555"/>
                          <a:pt x="1363" y="565"/>
                          <a:pt x="1347" y="589"/>
                        </a:cubicBezTo>
                        <a:cubicBezTo>
                          <a:pt x="1344" y="635"/>
                          <a:pt x="1342" y="661"/>
                          <a:pt x="1344" y="708"/>
                        </a:cubicBezTo>
                        <a:cubicBezTo>
                          <a:pt x="1342" y="761"/>
                          <a:pt x="1358" y="806"/>
                          <a:pt x="1315" y="836"/>
                        </a:cubicBezTo>
                        <a:cubicBezTo>
                          <a:pt x="1304" y="853"/>
                          <a:pt x="1290" y="869"/>
                          <a:pt x="1277" y="884"/>
                        </a:cubicBezTo>
                        <a:cubicBezTo>
                          <a:pt x="1273" y="908"/>
                          <a:pt x="1268" y="934"/>
                          <a:pt x="1254" y="954"/>
                        </a:cubicBezTo>
                        <a:cubicBezTo>
                          <a:pt x="1251" y="965"/>
                          <a:pt x="1246" y="972"/>
                          <a:pt x="1238" y="980"/>
                        </a:cubicBezTo>
                        <a:cubicBezTo>
                          <a:pt x="1225" y="1020"/>
                          <a:pt x="1189" y="1055"/>
                          <a:pt x="1158" y="1082"/>
                        </a:cubicBezTo>
                        <a:cubicBezTo>
                          <a:pt x="1150" y="1107"/>
                          <a:pt x="1147" y="1106"/>
                          <a:pt x="1123" y="1117"/>
                        </a:cubicBezTo>
                        <a:cubicBezTo>
                          <a:pt x="1108" y="1134"/>
                          <a:pt x="1083" y="1148"/>
                          <a:pt x="1062" y="1156"/>
                        </a:cubicBezTo>
                        <a:cubicBezTo>
                          <a:pt x="1036" y="1196"/>
                          <a:pt x="987" y="1189"/>
                          <a:pt x="944" y="1191"/>
                        </a:cubicBezTo>
                        <a:cubicBezTo>
                          <a:pt x="936" y="1192"/>
                          <a:pt x="928" y="1191"/>
                          <a:pt x="921" y="1194"/>
                        </a:cubicBezTo>
                        <a:cubicBezTo>
                          <a:pt x="914" y="1197"/>
                          <a:pt x="910" y="1207"/>
                          <a:pt x="902" y="1207"/>
                        </a:cubicBezTo>
                        <a:cubicBezTo>
                          <a:pt x="871" y="1208"/>
                          <a:pt x="840" y="1209"/>
                          <a:pt x="809" y="1210"/>
                        </a:cubicBezTo>
                        <a:cubicBezTo>
                          <a:pt x="790" y="1215"/>
                          <a:pt x="776" y="1217"/>
                          <a:pt x="755" y="1220"/>
                        </a:cubicBezTo>
                        <a:cubicBezTo>
                          <a:pt x="661" y="1219"/>
                          <a:pt x="567" y="1219"/>
                          <a:pt x="473" y="1216"/>
                        </a:cubicBezTo>
                        <a:cubicBezTo>
                          <a:pt x="417" y="1214"/>
                          <a:pt x="369" y="1175"/>
                          <a:pt x="320" y="1159"/>
                        </a:cubicBezTo>
                        <a:cubicBezTo>
                          <a:pt x="307" y="1146"/>
                          <a:pt x="277" y="1141"/>
                          <a:pt x="269" y="1133"/>
                        </a:cubicBezTo>
                        <a:cubicBezTo>
                          <a:pt x="268" y="1132"/>
                          <a:pt x="269" y="1129"/>
                          <a:pt x="269" y="1127"/>
                        </a:cubicBezTo>
                        <a:close/>
                      </a:path>
                    </a:pathLst>
                  </a:custGeom>
                  <a:solidFill>
                    <a:srgbClr val="FFC1C1"/>
                  </a:solidFill>
                  <a:ln w="19050">
                    <a:solidFill>
                      <a:srgbClr val="FF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 dirty="0"/>
                  </a:p>
                </p:txBody>
              </p:sp>
              <p:sp>
                <p:nvSpPr>
                  <p:cNvPr id="244" name="Freeform 187"/>
                  <p:cNvSpPr>
                    <a:spLocks/>
                  </p:cNvSpPr>
                  <p:nvPr/>
                </p:nvSpPr>
                <p:spPr bwMode="auto">
                  <a:xfrm>
                    <a:off x="363" y="603"/>
                    <a:ext cx="382" cy="310"/>
                  </a:xfrm>
                  <a:custGeom>
                    <a:avLst/>
                    <a:gdLst>
                      <a:gd name="T0" fmla="*/ 8 w 500"/>
                      <a:gd name="T1" fmla="*/ 173 h 445"/>
                      <a:gd name="T2" fmla="*/ 0 w 500"/>
                      <a:gd name="T3" fmla="*/ 159 h 445"/>
                      <a:gd name="T4" fmla="*/ 18 w 500"/>
                      <a:gd name="T5" fmla="*/ 95 h 445"/>
                      <a:gd name="T6" fmla="*/ 21 w 500"/>
                      <a:gd name="T7" fmla="*/ 90 h 445"/>
                      <a:gd name="T8" fmla="*/ 22 w 500"/>
                      <a:gd name="T9" fmla="*/ 78 h 445"/>
                      <a:gd name="T10" fmla="*/ 53 w 500"/>
                      <a:gd name="T11" fmla="*/ 47 h 445"/>
                      <a:gd name="T12" fmla="*/ 77 w 500"/>
                      <a:gd name="T13" fmla="*/ 31 h 445"/>
                      <a:gd name="T14" fmla="*/ 103 w 500"/>
                      <a:gd name="T15" fmla="*/ 18 h 445"/>
                      <a:gd name="T16" fmla="*/ 136 w 500"/>
                      <a:gd name="T17" fmla="*/ 1 h 445"/>
                      <a:gd name="T18" fmla="*/ 305 w 500"/>
                      <a:gd name="T19" fmla="*/ 11 h 445"/>
                      <a:gd name="T20" fmla="*/ 325 w 500"/>
                      <a:gd name="T21" fmla="*/ 40 h 445"/>
                      <a:gd name="T22" fmla="*/ 342 w 500"/>
                      <a:gd name="T23" fmla="*/ 47 h 445"/>
                      <a:gd name="T24" fmla="*/ 356 w 500"/>
                      <a:gd name="T25" fmla="*/ 56 h 445"/>
                      <a:gd name="T26" fmla="*/ 371 w 500"/>
                      <a:gd name="T27" fmla="*/ 85 h 445"/>
                      <a:gd name="T28" fmla="*/ 367 w 500"/>
                      <a:gd name="T29" fmla="*/ 189 h 445"/>
                      <a:gd name="T30" fmla="*/ 356 w 500"/>
                      <a:gd name="T31" fmla="*/ 207 h 445"/>
                      <a:gd name="T32" fmla="*/ 342 w 500"/>
                      <a:gd name="T33" fmla="*/ 232 h 445"/>
                      <a:gd name="T34" fmla="*/ 338 w 500"/>
                      <a:gd name="T35" fmla="*/ 242 h 445"/>
                      <a:gd name="T36" fmla="*/ 326 w 500"/>
                      <a:gd name="T37" fmla="*/ 249 h 445"/>
                      <a:gd name="T38" fmla="*/ 312 w 500"/>
                      <a:gd name="T39" fmla="*/ 264 h 445"/>
                      <a:gd name="T40" fmla="*/ 306 w 500"/>
                      <a:gd name="T41" fmla="*/ 269 h 445"/>
                      <a:gd name="T42" fmla="*/ 290 w 500"/>
                      <a:gd name="T43" fmla="*/ 286 h 445"/>
                      <a:gd name="T44" fmla="*/ 235 w 500"/>
                      <a:gd name="T45" fmla="*/ 301 h 445"/>
                      <a:gd name="T46" fmla="*/ 125 w 500"/>
                      <a:gd name="T47" fmla="*/ 299 h 445"/>
                      <a:gd name="T48" fmla="*/ 108 w 500"/>
                      <a:gd name="T49" fmla="*/ 290 h 445"/>
                      <a:gd name="T50" fmla="*/ 70 w 500"/>
                      <a:gd name="T51" fmla="*/ 268 h 445"/>
                      <a:gd name="T52" fmla="*/ 55 w 500"/>
                      <a:gd name="T53" fmla="*/ 254 h 445"/>
                      <a:gd name="T54" fmla="*/ 21 w 500"/>
                      <a:gd name="T55" fmla="*/ 212 h 445"/>
                      <a:gd name="T56" fmla="*/ 8 w 500"/>
                      <a:gd name="T57" fmla="*/ 173 h 445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w 500"/>
                      <a:gd name="T88" fmla="*/ 0 h 445"/>
                      <a:gd name="T89" fmla="*/ 500 w 500"/>
                      <a:gd name="T90" fmla="*/ 445 h 445"/>
                    </a:gdLst>
                    <a:ahLst/>
                    <a:cxnLst>
                      <a:cxn ang="T58">
                        <a:pos x="T0" y="T1"/>
                      </a:cxn>
                      <a:cxn ang="T59">
                        <a:pos x="T2" y="T3"/>
                      </a:cxn>
                      <a:cxn ang="T60">
                        <a:pos x="T4" y="T5"/>
                      </a:cxn>
                      <a:cxn ang="T61">
                        <a:pos x="T6" y="T7"/>
                      </a:cxn>
                      <a:cxn ang="T62">
                        <a:pos x="T8" y="T9"/>
                      </a:cxn>
                      <a:cxn ang="T63">
                        <a:pos x="T10" y="T11"/>
                      </a:cxn>
                      <a:cxn ang="T64">
                        <a:pos x="T12" y="T13"/>
                      </a:cxn>
                      <a:cxn ang="T65">
                        <a:pos x="T14" y="T15"/>
                      </a:cxn>
                      <a:cxn ang="T66">
                        <a:pos x="T16" y="T17"/>
                      </a:cxn>
                      <a:cxn ang="T67">
                        <a:pos x="T18" y="T19"/>
                      </a:cxn>
                      <a:cxn ang="T68">
                        <a:pos x="T20" y="T21"/>
                      </a:cxn>
                      <a:cxn ang="T69">
                        <a:pos x="T22" y="T23"/>
                      </a:cxn>
                      <a:cxn ang="T70">
                        <a:pos x="T24" y="T25"/>
                      </a:cxn>
                      <a:cxn ang="T71">
                        <a:pos x="T26" y="T27"/>
                      </a:cxn>
                      <a:cxn ang="T72">
                        <a:pos x="T28" y="T29"/>
                      </a:cxn>
                      <a:cxn ang="T73">
                        <a:pos x="T30" y="T31"/>
                      </a:cxn>
                      <a:cxn ang="T74">
                        <a:pos x="T32" y="T33"/>
                      </a:cxn>
                      <a:cxn ang="T75">
                        <a:pos x="T34" y="T35"/>
                      </a:cxn>
                      <a:cxn ang="T76">
                        <a:pos x="T36" y="T37"/>
                      </a:cxn>
                      <a:cxn ang="T77">
                        <a:pos x="T38" y="T39"/>
                      </a:cxn>
                      <a:cxn ang="T78">
                        <a:pos x="T40" y="T41"/>
                      </a:cxn>
                      <a:cxn ang="T79">
                        <a:pos x="T42" y="T43"/>
                      </a:cxn>
                      <a:cxn ang="T80">
                        <a:pos x="T44" y="T45"/>
                      </a:cxn>
                      <a:cxn ang="T81">
                        <a:pos x="T46" y="T47"/>
                      </a:cxn>
                      <a:cxn ang="T82">
                        <a:pos x="T48" y="T49"/>
                      </a:cxn>
                      <a:cxn ang="T83">
                        <a:pos x="T50" y="T51"/>
                      </a:cxn>
                      <a:cxn ang="T84">
                        <a:pos x="T52" y="T53"/>
                      </a:cxn>
                      <a:cxn ang="T85">
                        <a:pos x="T54" y="T55"/>
                      </a:cxn>
                      <a:cxn ang="T86">
                        <a:pos x="T56" y="T57"/>
                      </a:cxn>
                    </a:cxnLst>
                    <a:rect l="T87" t="T88" r="T89" b="T90"/>
                    <a:pathLst>
                      <a:path w="500" h="445">
                        <a:moveTo>
                          <a:pt x="10" y="249"/>
                        </a:moveTo>
                        <a:cubicBezTo>
                          <a:pt x="5" y="242"/>
                          <a:pt x="3" y="236"/>
                          <a:pt x="0" y="228"/>
                        </a:cubicBezTo>
                        <a:cubicBezTo>
                          <a:pt x="4" y="194"/>
                          <a:pt x="1" y="162"/>
                          <a:pt x="24" y="136"/>
                        </a:cubicBezTo>
                        <a:cubicBezTo>
                          <a:pt x="25" y="134"/>
                          <a:pt x="26" y="131"/>
                          <a:pt x="27" y="129"/>
                        </a:cubicBezTo>
                        <a:cubicBezTo>
                          <a:pt x="28" y="123"/>
                          <a:pt x="27" y="117"/>
                          <a:pt x="29" y="112"/>
                        </a:cubicBezTo>
                        <a:cubicBezTo>
                          <a:pt x="31" y="104"/>
                          <a:pt x="63" y="77"/>
                          <a:pt x="70" y="67"/>
                        </a:cubicBezTo>
                        <a:cubicBezTo>
                          <a:pt x="74" y="53"/>
                          <a:pt x="89" y="50"/>
                          <a:pt x="101" y="45"/>
                        </a:cubicBezTo>
                        <a:cubicBezTo>
                          <a:pt x="106" y="28"/>
                          <a:pt x="120" y="30"/>
                          <a:pt x="135" y="26"/>
                        </a:cubicBezTo>
                        <a:cubicBezTo>
                          <a:pt x="150" y="15"/>
                          <a:pt x="160" y="7"/>
                          <a:pt x="178" y="2"/>
                        </a:cubicBezTo>
                        <a:cubicBezTo>
                          <a:pt x="408" y="4"/>
                          <a:pt x="304" y="0"/>
                          <a:pt x="399" y="16"/>
                        </a:cubicBezTo>
                        <a:cubicBezTo>
                          <a:pt x="414" y="27"/>
                          <a:pt x="415" y="44"/>
                          <a:pt x="425" y="57"/>
                        </a:cubicBezTo>
                        <a:cubicBezTo>
                          <a:pt x="430" y="63"/>
                          <a:pt x="440" y="65"/>
                          <a:pt x="447" y="67"/>
                        </a:cubicBezTo>
                        <a:cubicBezTo>
                          <a:pt x="452" y="76"/>
                          <a:pt x="458" y="75"/>
                          <a:pt x="466" y="81"/>
                        </a:cubicBezTo>
                        <a:cubicBezTo>
                          <a:pt x="470" y="97"/>
                          <a:pt x="473" y="110"/>
                          <a:pt x="485" y="122"/>
                        </a:cubicBezTo>
                        <a:cubicBezTo>
                          <a:pt x="499" y="169"/>
                          <a:pt x="500" y="225"/>
                          <a:pt x="480" y="271"/>
                        </a:cubicBezTo>
                        <a:cubicBezTo>
                          <a:pt x="478" y="286"/>
                          <a:pt x="479" y="290"/>
                          <a:pt x="466" y="297"/>
                        </a:cubicBezTo>
                        <a:cubicBezTo>
                          <a:pt x="459" y="307"/>
                          <a:pt x="453" y="321"/>
                          <a:pt x="447" y="333"/>
                        </a:cubicBezTo>
                        <a:cubicBezTo>
                          <a:pt x="445" y="338"/>
                          <a:pt x="446" y="344"/>
                          <a:pt x="442" y="348"/>
                        </a:cubicBezTo>
                        <a:cubicBezTo>
                          <a:pt x="438" y="352"/>
                          <a:pt x="427" y="357"/>
                          <a:pt x="427" y="357"/>
                        </a:cubicBezTo>
                        <a:cubicBezTo>
                          <a:pt x="419" y="370"/>
                          <a:pt x="425" y="362"/>
                          <a:pt x="408" y="379"/>
                        </a:cubicBezTo>
                        <a:cubicBezTo>
                          <a:pt x="406" y="381"/>
                          <a:pt x="401" y="386"/>
                          <a:pt x="401" y="386"/>
                        </a:cubicBezTo>
                        <a:cubicBezTo>
                          <a:pt x="397" y="400"/>
                          <a:pt x="389" y="401"/>
                          <a:pt x="379" y="410"/>
                        </a:cubicBezTo>
                        <a:cubicBezTo>
                          <a:pt x="348" y="437"/>
                          <a:pt x="369" y="428"/>
                          <a:pt x="307" y="432"/>
                        </a:cubicBezTo>
                        <a:cubicBezTo>
                          <a:pt x="261" y="445"/>
                          <a:pt x="209" y="443"/>
                          <a:pt x="163" y="429"/>
                        </a:cubicBezTo>
                        <a:cubicBezTo>
                          <a:pt x="156" y="424"/>
                          <a:pt x="149" y="423"/>
                          <a:pt x="142" y="417"/>
                        </a:cubicBezTo>
                        <a:cubicBezTo>
                          <a:pt x="125" y="403"/>
                          <a:pt x="112" y="389"/>
                          <a:pt x="91" y="384"/>
                        </a:cubicBezTo>
                        <a:cubicBezTo>
                          <a:pt x="86" y="374"/>
                          <a:pt x="79" y="373"/>
                          <a:pt x="72" y="364"/>
                        </a:cubicBezTo>
                        <a:cubicBezTo>
                          <a:pt x="56" y="343"/>
                          <a:pt x="49" y="320"/>
                          <a:pt x="27" y="304"/>
                        </a:cubicBezTo>
                        <a:cubicBezTo>
                          <a:pt x="18" y="282"/>
                          <a:pt x="10" y="275"/>
                          <a:pt x="10" y="249"/>
                        </a:cubicBezTo>
                        <a:close/>
                      </a:path>
                    </a:pathLst>
                  </a:custGeom>
                  <a:solidFill>
                    <a:srgbClr val="BFBFBF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 dirty="0"/>
                  </a:p>
                </p:txBody>
              </p:sp>
            </p:grpSp>
            <p:grpSp>
              <p:nvGrpSpPr>
                <p:cNvPr id="150" name="Group 332"/>
                <p:cNvGrpSpPr/>
                <p:nvPr/>
              </p:nvGrpSpPr>
              <p:grpSpPr>
                <a:xfrm>
                  <a:off x="5902151" y="4867941"/>
                  <a:ext cx="987288" cy="903975"/>
                  <a:chOff x="3171214" y="2912992"/>
                  <a:chExt cx="987288" cy="903975"/>
                </a:xfrm>
              </p:grpSpPr>
              <p:grpSp>
                <p:nvGrpSpPr>
                  <p:cNvPr id="239" name="Group 193"/>
                  <p:cNvGrpSpPr>
                    <a:grpSpLocks/>
                  </p:cNvGrpSpPr>
                  <p:nvPr/>
                </p:nvGrpSpPr>
                <p:grpSpPr bwMode="auto">
                  <a:xfrm>
                    <a:off x="3171214" y="2912992"/>
                    <a:ext cx="987288" cy="903975"/>
                    <a:chOff x="311" y="500"/>
                    <a:chExt cx="474" cy="434"/>
                  </a:xfrm>
                  <a:effectLst>
                    <a:outerShdw blurRad="63500" sx="102000" sy="102000" algn="ctr" rotWithShape="0">
                      <a:prstClr val="black">
                        <a:alpha val="40000"/>
                      </a:prstClr>
                    </a:outerShdw>
                  </a:effectLst>
                </p:grpSpPr>
                <p:sp>
                  <p:nvSpPr>
                    <p:cNvPr id="241" name="Freeform 186"/>
                    <p:cNvSpPr>
                      <a:spLocks/>
                    </p:cNvSpPr>
                    <p:nvPr/>
                  </p:nvSpPr>
                  <p:spPr bwMode="auto">
                    <a:xfrm>
                      <a:off x="311" y="500"/>
                      <a:ext cx="474" cy="434"/>
                    </a:xfrm>
                    <a:custGeom>
                      <a:avLst/>
                      <a:gdLst>
                        <a:gd name="T0" fmla="*/ 94 w 1363"/>
                        <a:gd name="T1" fmla="*/ 401 h 1220"/>
                        <a:gd name="T2" fmla="*/ 74 w 1363"/>
                        <a:gd name="T3" fmla="*/ 384 h 1220"/>
                        <a:gd name="T4" fmla="*/ 61 w 1363"/>
                        <a:gd name="T5" fmla="*/ 371 h 1220"/>
                        <a:gd name="T6" fmla="*/ 50 w 1363"/>
                        <a:gd name="T7" fmla="*/ 355 h 1220"/>
                        <a:gd name="T8" fmla="*/ 45 w 1363"/>
                        <a:gd name="T9" fmla="*/ 345 h 1220"/>
                        <a:gd name="T10" fmla="*/ 35 w 1363"/>
                        <a:gd name="T11" fmla="*/ 334 h 1220"/>
                        <a:gd name="T12" fmla="*/ 30 w 1363"/>
                        <a:gd name="T13" fmla="*/ 323 h 1220"/>
                        <a:gd name="T14" fmla="*/ 19 w 1363"/>
                        <a:gd name="T15" fmla="*/ 302 h 1220"/>
                        <a:gd name="T16" fmla="*/ 14 w 1363"/>
                        <a:gd name="T17" fmla="*/ 277 h 1220"/>
                        <a:gd name="T18" fmla="*/ 8 w 1363"/>
                        <a:gd name="T19" fmla="*/ 256 h 1220"/>
                        <a:gd name="T20" fmla="*/ 16 w 1363"/>
                        <a:gd name="T21" fmla="*/ 166 h 1220"/>
                        <a:gd name="T22" fmla="*/ 21 w 1363"/>
                        <a:gd name="T23" fmla="*/ 157 h 1220"/>
                        <a:gd name="T24" fmla="*/ 31 w 1363"/>
                        <a:gd name="T25" fmla="*/ 123 h 1220"/>
                        <a:gd name="T26" fmla="*/ 38 w 1363"/>
                        <a:gd name="T27" fmla="*/ 110 h 1220"/>
                        <a:gd name="T28" fmla="*/ 41 w 1363"/>
                        <a:gd name="T29" fmla="*/ 95 h 1220"/>
                        <a:gd name="T30" fmla="*/ 53 w 1363"/>
                        <a:gd name="T31" fmla="*/ 82 h 1220"/>
                        <a:gd name="T32" fmla="*/ 64 w 1363"/>
                        <a:gd name="T33" fmla="*/ 72 h 1220"/>
                        <a:gd name="T34" fmla="*/ 67 w 1363"/>
                        <a:gd name="T35" fmla="*/ 70 h 1220"/>
                        <a:gd name="T36" fmla="*/ 69 w 1363"/>
                        <a:gd name="T37" fmla="*/ 66 h 1220"/>
                        <a:gd name="T38" fmla="*/ 78 w 1363"/>
                        <a:gd name="T39" fmla="*/ 60 h 1220"/>
                        <a:gd name="T40" fmla="*/ 89 w 1363"/>
                        <a:gd name="T41" fmla="*/ 51 h 1220"/>
                        <a:gd name="T42" fmla="*/ 98 w 1363"/>
                        <a:gd name="T43" fmla="*/ 44 h 1220"/>
                        <a:gd name="T44" fmla="*/ 118 w 1363"/>
                        <a:gd name="T45" fmla="*/ 30 h 1220"/>
                        <a:gd name="T46" fmla="*/ 140 w 1363"/>
                        <a:gd name="T47" fmla="*/ 18 h 1220"/>
                        <a:gd name="T48" fmla="*/ 214 w 1363"/>
                        <a:gd name="T49" fmla="*/ 5 h 1220"/>
                        <a:gd name="T50" fmla="*/ 317 w 1363"/>
                        <a:gd name="T51" fmla="*/ 7 h 1220"/>
                        <a:gd name="T52" fmla="*/ 366 w 1363"/>
                        <a:gd name="T53" fmla="*/ 11 h 1220"/>
                        <a:gd name="T54" fmla="*/ 378 w 1363"/>
                        <a:gd name="T55" fmla="*/ 15 h 1220"/>
                        <a:gd name="T56" fmla="*/ 389 w 1363"/>
                        <a:gd name="T57" fmla="*/ 21 h 1220"/>
                        <a:gd name="T58" fmla="*/ 398 w 1363"/>
                        <a:gd name="T59" fmla="*/ 24 h 1220"/>
                        <a:gd name="T60" fmla="*/ 411 w 1363"/>
                        <a:gd name="T61" fmla="*/ 32 h 1220"/>
                        <a:gd name="T62" fmla="*/ 417 w 1363"/>
                        <a:gd name="T63" fmla="*/ 41 h 1220"/>
                        <a:gd name="T64" fmla="*/ 440 w 1363"/>
                        <a:gd name="T65" fmla="*/ 49 h 1220"/>
                        <a:gd name="T66" fmla="*/ 446 w 1363"/>
                        <a:gd name="T67" fmla="*/ 65 h 1220"/>
                        <a:gd name="T68" fmla="*/ 458 w 1363"/>
                        <a:gd name="T69" fmla="*/ 73 h 1220"/>
                        <a:gd name="T70" fmla="*/ 466 w 1363"/>
                        <a:gd name="T71" fmla="*/ 128 h 1220"/>
                        <a:gd name="T72" fmla="*/ 469 w 1363"/>
                        <a:gd name="T73" fmla="*/ 162 h 1220"/>
                        <a:gd name="T74" fmla="*/ 473 w 1363"/>
                        <a:gd name="T75" fmla="*/ 185 h 1220"/>
                        <a:gd name="T76" fmla="*/ 468 w 1363"/>
                        <a:gd name="T77" fmla="*/ 210 h 1220"/>
                        <a:gd name="T78" fmla="*/ 467 w 1363"/>
                        <a:gd name="T79" fmla="*/ 252 h 1220"/>
                        <a:gd name="T80" fmla="*/ 457 w 1363"/>
                        <a:gd name="T81" fmla="*/ 297 h 1220"/>
                        <a:gd name="T82" fmla="*/ 444 w 1363"/>
                        <a:gd name="T83" fmla="*/ 314 h 1220"/>
                        <a:gd name="T84" fmla="*/ 436 w 1363"/>
                        <a:gd name="T85" fmla="*/ 339 h 1220"/>
                        <a:gd name="T86" fmla="*/ 431 w 1363"/>
                        <a:gd name="T87" fmla="*/ 349 h 1220"/>
                        <a:gd name="T88" fmla="*/ 403 w 1363"/>
                        <a:gd name="T89" fmla="*/ 385 h 1220"/>
                        <a:gd name="T90" fmla="*/ 391 w 1363"/>
                        <a:gd name="T91" fmla="*/ 397 h 1220"/>
                        <a:gd name="T92" fmla="*/ 369 w 1363"/>
                        <a:gd name="T93" fmla="*/ 411 h 1220"/>
                        <a:gd name="T94" fmla="*/ 328 w 1363"/>
                        <a:gd name="T95" fmla="*/ 424 h 1220"/>
                        <a:gd name="T96" fmla="*/ 320 w 1363"/>
                        <a:gd name="T97" fmla="*/ 425 h 1220"/>
                        <a:gd name="T98" fmla="*/ 314 w 1363"/>
                        <a:gd name="T99" fmla="*/ 429 h 1220"/>
                        <a:gd name="T100" fmla="*/ 281 w 1363"/>
                        <a:gd name="T101" fmla="*/ 430 h 1220"/>
                        <a:gd name="T102" fmla="*/ 263 w 1363"/>
                        <a:gd name="T103" fmla="*/ 434 h 1220"/>
                        <a:gd name="T104" fmla="*/ 164 w 1363"/>
                        <a:gd name="T105" fmla="*/ 433 h 1220"/>
                        <a:gd name="T106" fmla="*/ 111 w 1363"/>
                        <a:gd name="T107" fmla="*/ 412 h 1220"/>
                        <a:gd name="T108" fmla="*/ 94 w 1363"/>
                        <a:gd name="T109" fmla="*/ 403 h 1220"/>
                        <a:gd name="T110" fmla="*/ 94 w 1363"/>
                        <a:gd name="T111" fmla="*/ 401 h 1220"/>
                        <a:gd name="T112" fmla="*/ 0 60000 65536"/>
                        <a:gd name="T113" fmla="*/ 0 60000 65536"/>
                        <a:gd name="T114" fmla="*/ 0 60000 65536"/>
                        <a:gd name="T115" fmla="*/ 0 60000 65536"/>
                        <a:gd name="T116" fmla="*/ 0 60000 65536"/>
                        <a:gd name="T117" fmla="*/ 0 60000 65536"/>
                        <a:gd name="T118" fmla="*/ 0 60000 65536"/>
                        <a:gd name="T119" fmla="*/ 0 60000 65536"/>
                        <a:gd name="T120" fmla="*/ 0 60000 65536"/>
                        <a:gd name="T121" fmla="*/ 0 60000 65536"/>
                        <a:gd name="T122" fmla="*/ 0 60000 65536"/>
                        <a:gd name="T123" fmla="*/ 0 60000 65536"/>
                        <a:gd name="T124" fmla="*/ 0 60000 65536"/>
                        <a:gd name="T125" fmla="*/ 0 60000 65536"/>
                        <a:gd name="T126" fmla="*/ 0 60000 65536"/>
                        <a:gd name="T127" fmla="*/ 0 60000 65536"/>
                        <a:gd name="T128" fmla="*/ 0 60000 65536"/>
                        <a:gd name="T129" fmla="*/ 0 60000 65536"/>
                        <a:gd name="T130" fmla="*/ 0 60000 65536"/>
                        <a:gd name="T131" fmla="*/ 0 60000 65536"/>
                        <a:gd name="T132" fmla="*/ 0 60000 65536"/>
                        <a:gd name="T133" fmla="*/ 0 60000 65536"/>
                        <a:gd name="T134" fmla="*/ 0 60000 65536"/>
                        <a:gd name="T135" fmla="*/ 0 60000 65536"/>
                        <a:gd name="T136" fmla="*/ 0 60000 65536"/>
                        <a:gd name="T137" fmla="*/ 0 60000 65536"/>
                        <a:gd name="T138" fmla="*/ 0 60000 65536"/>
                        <a:gd name="T139" fmla="*/ 0 60000 65536"/>
                        <a:gd name="T140" fmla="*/ 0 60000 65536"/>
                        <a:gd name="T141" fmla="*/ 0 60000 65536"/>
                        <a:gd name="T142" fmla="*/ 0 60000 65536"/>
                        <a:gd name="T143" fmla="*/ 0 60000 65536"/>
                        <a:gd name="T144" fmla="*/ 0 60000 65536"/>
                        <a:gd name="T145" fmla="*/ 0 60000 65536"/>
                        <a:gd name="T146" fmla="*/ 0 60000 65536"/>
                        <a:gd name="T147" fmla="*/ 0 60000 65536"/>
                        <a:gd name="T148" fmla="*/ 0 60000 65536"/>
                        <a:gd name="T149" fmla="*/ 0 60000 65536"/>
                        <a:gd name="T150" fmla="*/ 0 60000 65536"/>
                        <a:gd name="T151" fmla="*/ 0 60000 65536"/>
                        <a:gd name="T152" fmla="*/ 0 60000 65536"/>
                        <a:gd name="T153" fmla="*/ 0 60000 65536"/>
                        <a:gd name="T154" fmla="*/ 0 60000 65536"/>
                        <a:gd name="T155" fmla="*/ 0 60000 65536"/>
                        <a:gd name="T156" fmla="*/ 0 60000 65536"/>
                        <a:gd name="T157" fmla="*/ 0 60000 65536"/>
                        <a:gd name="T158" fmla="*/ 0 60000 65536"/>
                        <a:gd name="T159" fmla="*/ 0 60000 65536"/>
                        <a:gd name="T160" fmla="*/ 0 60000 65536"/>
                        <a:gd name="T161" fmla="*/ 0 60000 65536"/>
                        <a:gd name="T162" fmla="*/ 0 60000 65536"/>
                        <a:gd name="T163" fmla="*/ 0 60000 65536"/>
                        <a:gd name="T164" fmla="*/ 0 60000 65536"/>
                        <a:gd name="T165" fmla="*/ 0 60000 65536"/>
                        <a:gd name="T166" fmla="*/ 0 60000 65536"/>
                        <a:gd name="T167" fmla="*/ 0 60000 65536"/>
                        <a:gd name="T168" fmla="*/ 0 w 1363"/>
                        <a:gd name="T169" fmla="*/ 0 h 1220"/>
                        <a:gd name="T170" fmla="*/ 1363 w 1363"/>
                        <a:gd name="T171" fmla="*/ 1220 h 1220"/>
                      </a:gdLst>
                      <a:ahLst/>
                      <a:cxnLst>
                        <a:cxn ang="T112">
                          <a:pos x="T0" y="T1"/>
                        </a:cxn>
                        <a:cxn ang="T113">
                          <a:pos x="T2" y="T3"/>
                        </a:cxn>
                        <a:cxn ang="T114">
                          <a:pos x="T4" y="T5"/>
                        </a:cxn>
                        <a:cxn ang="T115">
                          <a:pos x="T6" y="T7"/>
                        </a:cxn>
                        <a:cxn ang="T116">
                          <a:pos x="T8" y="T9"/>
                        </a:cxn>
                        <a:cxn ang="T117">
                          <a:pos x="T10" y="T11"/>
                        </a:cxn>
                        <a:cxn ang="T118">
                          <a:pos x="T12" y="T13"/>
                        </a:cxn>
                        <a:cxn ang="T119">
                          <a:pos x="T14" y="T15"/>
                        </a:cxn>
                        <a:cxn ang="T120">
                          <a:pos x="T16" y="T17"/>
                        </a:cxn>
                        <a:cxn ang="T121">
                          <a:pos x="T18" y="T19"/>
                        </a:cxn>
                        <a:cxn ang="T122">
                          <a:pos x="T20" y="T21"/>
                        </a:cxn>
                        <a:cxn ang="T123">
                          <a:pos x="T22" y="T23"/>
                        </a:cxn>
                        <a:cxn ang="T124">
                          <a:pos x="T24" y="T25"/>
                        </a:cxn>
                        <a:cxn ang="T125">
                          <a:pos x="T26" y="T27"/>
                        </a:cxn>
                        <a:cxn ang="T126">
                          <a:pos x="T28" y="T29"/>
                        </a:cxn>
                        <a:cxn ang="T127">
                          <a:pos x="T30" y="T31"/>
                        </a:cxn>
                        <a:cxn ang="T128">
                          <a:pos x="T32" y="T33"/>
                        </a:cxn>
                        <a:cxn ang="T129">
                          <a:pos x="T34" y="T35"/>
                        </a:cxn>
                        <a:cxn ang="T130">
                          <a:pos x="T36" y="T37"/>
                        </a:cxn>
                        <a:cxn ang="T131">
                          <a:pos x="T38" y="T39"/>
                        </a:cxn>
                        <a:cxn ang="T132">
                          <a:pos x="T40" y="T41"/>
                        </a:cxn>
                        <a:cxn ang="T133">
                          <a:pos x="T42" y="T43"/>
                        </a:cxn>
                        <a:cxn ang="T134">
                          <a:pos x="T44" y="T45"/>
                        </a:cxn>
                        <a:cxn ang="T135">
                          <a:pos x="T46" y="T47"/>
                        </a:cxn>
                        <a:cxn ang="T136">
                          <a:pos x="T48" y="T49"/>
                        </a:cxn>
                        <a:cxn ang="T137">
                          <a:pos x="T50" y="T51"/>
                        </a:cxn>
                        <a:cxn ang="T138">
                          <a:pos x="T52" y="T53"/>
                        </a:cxn>
                        <a:cxn ang="T139">
                          <a:pos x="T54" y="T55"/>
                        </a:cxn>
                        <a:cxn ang="T140">
                          <a:pos x="T56" y="T57"/>
                        </a:cxn>
                        <a:cxn ang="T141">
                          <a:pos x="T58" y="T59"/>
                        </a:cxn>
                        <a:cxn ang="T142">
                          <a:pos x="T60" y="T61"/>
                        </a:cxn>
                        <a:cxn ang="T143">
                          <a:pos x="T62" y="T63"/>
                        </a:cxn>
                        <a:cxn ang="T144">
                          <a:pos x="T64" y="T65"/>
                        </a:cxn>
                        <a:cxn ang="T145">
                          <a:pos x="T66" y="T67"/>
                        </a:cxn>
                        <a:cxn ang="T146">
                          <a:pos x="T68" y="T69"/>
                        </a:cxn>
                        <a:cxn ang="T147">
                          <a:pos x="T70" y="T71"/>
                        </a:cxn>
                        <a:cxn ang="T148">
                          <a:pos x="T72" y="T73"/>
                        </a:cxn>
                        <a:cxn ang="T149">
                          <a:pos x="T74" y="T75"/>
                        </a:cxn>
                        <a:cxn ang="T150">
                          <a:pos x="T76" y="T77"/>
                        </a:cxn>
                        <a:cxn ang="T151">
                          <a:pos x="T78" y="T79"/>
                        </a:cxn>
                        <a:cxn ang="T152">
                          <a:pos x="T80" y="T81"/>
                        </a:cxn>
                        <a:cxn ang="T153">
                          <a:pos x="T82" y="T83"/>
                        </a:cxn>
                        <a:cxn ang="T154">
                          <a:pos x="T84" y="T85"/>
                        </a:cxn>
                        <a:cxn ang="T155">
                          <a:pos x="T86" y="T87"/>
                        </a:cxn>
                        <a:cxn ang="T156">
                          <a:pos x="T88" y="T89"/>
                        </a:cxn>
                        <a:cxn ang="T157">
                          <a:pos x="T90" y="T91"/>
                        </a:cxn>
                        <a:cxn ang="T158">
                          <a:pos x="T92" y="T93"/>
                        </a:cxn>
                        <a:cxn ang="T159">
                          <a:pos x="T94" y="T95"/>
                        </a:cxn>
                        <a:cxn ang="T160">
                          <a:pos x="T96" y="T97"/>
                        </a:cxn>
                        <a:cxn ang="T161">
                          <a:pos x="T98" y="T99"/>
                        </a:cxn>
                        <a:cxn ang="T162">
                          <a:pos x="T100" y="T101"/>
                        </a:cxn>
                        <a:cxn ang="T163">
                          <a:pos x="T102" y="T103"/>
                        </a:cxn>
                        <a:cxn ang="T164">
                          <a:pos x="T104" y="T105"/>
                        </a:cxn>
                        <a:cxn ang="T165">
                          <a:pos x="T106" y="T107"/>
                        </a:cxn>
                        <a:cxn ang="T166">
                          <a:pos x="T108" y="T109"/>
                        </a:cxn>
                        <a:cxn ang="T167">
                          <a:pos x="T110" y="T111"/>
                        </a:cxn>
                      </a:cxnLst>
                      <a:rect l="T168" t="T169" r="T170" b="T171"/>
                      <a:pathLst>
                        <a:path w="1363" h="1220">
                          <a:moveTo>
                            <a:pt x="269" y="1127"/>
                          </a:moveTo>
                          <a:cubicBezTo>
                            <a:pt x="252" y="1110"/>
                            <a:pt x="231" y="1096"/>
                            <a:pt x="214" y="1079"/>
                          </a:cubicBezTo>
                          <a:cubicBezTo>
                            <a:pt x="201" y="1066"/>
                            <a:pt x="192" y="1055"/>
                            <a:pt x="176" y="1044"/>
                          </a:cubicBezTo>
                          <a:cubicBezTo>
                            <a:pt x="166" y="1030"/>
                            <a:pt x="158" y="1008"/>
                            <a:pt x="144" y="999"/>
                          </a:cubicBezTo>
                          <a:cubicBezTo>
                            <a:pt x="140" y="986"/>
                            <a:pt x="137" y="980"/>
                            <a:pt x="128" y="970"/>
                          </a:cubicBezTo>
                          <a:cubicBezTo>
                            <a:pt x="124" y="955"/>
                            <a:pt x="112" y="950"/>
                            <a:pt x="102" y="938"/>
                          </a:cubicBezTo>
                          <a:cubicBezTo>
                            <a:pt x="95" y="929"/>
                            <a:pt x="93" y="918"/>
                            <a:pt x="86" y="909"/>
                          </a:cubicBezTo>
                          <a:cubicBezTo>
                            <a:pt x="79" y="887"/>
                            <a:pt x="61" y="871"/>
                            <a:pt x="54" y="848"/>
                          </a:cubicBezTo>
                          <a:cubicBezTo>
                            <a:pt x="53" y="825"/>
                            <a:pt x="60" y="795"/>
                            <a:pt x="41" y="778"/>
                          </a:cubicBezTo>
                          <a:cubicBezTo>
                            <a:pt x="35" y="759"/>
                            <a:pt x="28" y="739"/>
                            <a:pt x="22" y="720"/>
                          </a:cubicBezTo>
                          <a:cubicBezTo>
                            <a:pt x="23" y="680"/>
                            <a:pt x="0" y="525"/>
                            <a:pt x="45" y="468"/>
                          </a:cubicBezTo>
                          <a:cubicBezTo>
                            <a:pt x="48" y="454"/>
                            <a:pt x="51" y="451"/>
                            <a:pt x="61" y="442"/>
                          </a:cubicBezTo>
                          <a:cubicBezTo>
                            <a:pt x="66" y="418"/>
                            <a:pt x="59" y="356"/>
                            <a:pt x="89" y="346"/>
                          </a:cubicBezTo>
                          <a:cubicBezTo>
                            <a:pt x="98" y="333"/>
                            <a:pt x="98" y="318"/>
                            <a:pt x="109" y="308"/>
                          </a:cubicBezTo>
                          <a:cubicBezTo>
                            <a:pt x="113" y="294"/>
                            <a:pt x="113" y="279"/>
                            <a:pt x="118" y="266"/>
                          </a:cubicBezTo>
                          <a:cubicBezTo>
                            <a:pt x="121" y="259"/>
                            <a:pt x="146" y="236"/>
                            <a:pt x="153" y="231"/>
                          </a:cubicBezTo>
                          <a:cubicBezTo>
                            <a:pt x="159" y="215"/>
                            <a:pt x="173" y="212"/>
                            <a:pt x="185" y="202"/>
                          </a:cubicBezTo>
                          <a:cubicBezTo>
                            <a:pt x="187" y="200"/>
                            <a:pt x="190" y="198"/>
                            <a:pt x="192" y="196"/>
                          </a:cubicBezTo>
                          <a:cubicBezTo>
                            <a:pt x="194" y="193"/>
                            <a:pt x="195" y="189"/>
                            <a:pt x="198" y="186"/>
                          </a:cubicBezTo>
                          <a:cubicBezTo>
                            <a:pt x="206" y="178"/>
                            <a:pt x="217" y="179"/>
                            <a:pt x="224" y="170"/>
                          </a:cubicBezTo>
                          <a:cubicBezTo>
                            <a:pt x="234" y="157"/>
                            <a:pt x="240" y="150"/>
                            <a:pt x="256" y="144"/>
                          </a:cubicBezTo>
                          <a:cubicBezTo>
                            <a:pt x="263" y="133"/>
                            <a:pt x="269" y="129"/>
                            <a:pt x="281" y="125"/>
                          </a:cubicBezTo>
                          <a:cubicBezTo>
                            <a:pt x="299" y="109"/>
                            <a:pt x="315" y="91"/>
                            <a:pt x="339" y="84"/>
                          </a:cubicBezTo>
                          <a:cubicBezTo>
                            <a:pt x="357" y="63"/>
                            <a:pt x="376" y="57"/>
                            <a:pt x="403" y="52"/>
                          </a:cubicBezTo>
                          <a:cubicBezTo>
                            <a:pt x="448" y="0"/>
                            <a:pt x="559" y="15"/>
                            <a:pt x="614" y="13"/>
                          </a:cubicBezTo>
                          <a:cubicBezTo>
                            <a:pt x="713" y="2"/>
                            <a:pt x="813" y="15"/>
                            <a:pt x="912" y="20"/>
                          </a:cubicBezTo>
                          <a:cubicBezTo>
                            <a:pt x="955" y="34"/>
                            <a:pt x="1013" y="31"/>
                            <a:pt x="1053" y="32"/>
                          </a:cubicBezTo>
                          <a:cubicBezTo>
                            <a:pt x="1064" y="37"/>
                            <a:pt x="1076" y="38"/>
                            <a:pt x="1088" y="42"/>
                          </a:cubicBezTo>
                          <a:cubicBezTo>
                            <a:pt x="1098" y="49"/>
                            <a:pt x="1108" y="54"/>
                            <a:pt x="1120" y="58"/>
                          </a:cubicBezTo>
                          <a:cubicBezTo>
                            <a:pt x="1144" y="74"/>
                            <a:pt x="1110" y="53"/>
                            <a:pt x="1145" y="68"/>
                          </a:cubicBezTo>
                          <a:cubicBezTo>
                            <a:pt x="1158" y="74"/>
                            <a:pt x="1167" y="86"/>
                            <a:pt x="1181" y="90"/>
                          </a:cubicBezTo>
                          <a:cubicBezTo>
                            <a:pt x="1193" y="98"/>
                            <a:pt x="1190" y="106"/>
                            <a:pt x="1200" y="116"/>
                          </a:cubicBezTo>
                          <a:cubicBezTo>
                            <a:pt x="1214" y="130"/>
                            <a:pt x="1246" y="133"/>
                            <a:pt x="1264" y="138"/>
                          </a:cubicBezTo>
                          <a:cubicBezTo>
                            <a:pt x="1274" y="155"/>
                            <a:pt x="1262" y="177"/>
                            <a:pt x="1283" y="183"/>
                          </a:cubicBezTo>
                          <a:cubicBezTo>
                            <a:pt x="1291" y="195"/>
                            <a:pt x="1304" y="200"/>
                            <a:pt x="1318" y="205"/>
                          </a:cubicBezTo>
                          <a:cubicBezTo>
                            <a:pt x="1319" y="236"/>
                            <a:pt x="1313" y="331"/>
                            <a:pt x="1341" y="359"/>
                          </a:cubicBezTo>
                          <a:cubicBezTo>
                            <a:pt x="1351" y="390"/>
                            <a:pt x="1341" y="424"/>
                            <a:pt x="1350" y="455"/>
                          </a:cubicBezTo>
                          <a:cubicBezTo>
                            <a:pt x="1353" y="476"/>
                            <a:pt x="1356" y="498"/>
                            <a:pt x="1360" y="519"/>
                          </a:cubicBezTo>
                          <a:cubicBezTo>
                            <a:pt x="1358" y="555"/>
                            <a:pt x="1363" y="565"/>
                            <a:pt x="1347" y="589"/>
                          </a:cubicBezTo>
                          <a:cubicBezTo>
                            <a:pt x="1344" y="635"/>
                            <a:pt x="1342" y="661"/>
                            <a:pt x="1344" y="708"/>
                          </a:cubicBezTo>
                          <a:cubicBezTo>
                            <a:pt x="1342" y="761"/>
                            <a:pt x="1358" y="806"/>
                            <a:pt x="1315" y="836"/>
                          </a:cubicBezTo>
                          <a:cubicBezTo>
                            <a:pt x="1304" y="853"/>
                            <a:pt x="1290" y="869"/>
                            <a:pt x="1277" y="884"/>
                          </a:cubicBezTo>
                          <a:cubicBezTo>
                            <a:pt x="1273" y="908"/>
                            <a:pt x="1268" y="934"/>
                            <a:pt x="1254" y="954"/>
                          </a:cubicBezTo>
                          <a:cubicBezTo>
                            <a:pt x="1251" y="965"/>
                            <a:pt x="1246" y="972"/>
                            <a:pt x="1238" y="980"/>
                          </a:cubicBezTo>
                          <a:cubicBezTo>
                            <a:pt x="1225" y="1020"/>
                            <a:pt x="1189" y="1055"/>
                            <a:pt x="1158" y="1082"/>
                          </a:cubicBezTo>
                          <a:cubicBezTo>
                            <a:pt x="1150" y="1107"/>
                            <a:pt x="1147" y="1106"/>
                            <a:pt x="1123" y="1117"/>
                          </a:cubicBezTo>
                          <a:cubicBezTo>
                            <a:pt x="1108" y="1134"/>
                            <a:pt x="1083" y="1148"/>
                            <a:pt x="1062" y="1156"/>
                          </a:cubicBezTo>
                          <a:cubicBezTo>
                            <a:pt x="1036" y="1196"/>
                            <a:pt x="987" y="1189"/>
                            <a:pt x="944" y="1191"/>
                          </a:cubicBezTo>
                          <a:cubicBezTo>
                            <a:pt x="936" y="1192"/>
                            <a:pt x="928" y="1191"/>
                            <a:pt x="921" y="1194"/>
                          </a:cubicBezTo>
                          <a:cubicBezTo>
                            <a:pt x="914" y="1197"/>
                            <a:pt x="910" y="1207"/>
                            <a:pt x="902" y="1207"/>
                          </a:cubicBezTo>
                          <a:cubicBezTo>
                            <a:pt x="871" y="1208"/>
                            <a:pt x="840" y="1209"/>
                            <a:pt x="809" y="1210"/>
                          </a:cubicBezTo>
                          <a:cubicBezTo>
                            <a:pt x="790" y="1215"/>
                            <a:pt x="776" y="1217"/>
                            <a:pt x="755" y="1220"/>
                          </a:cubicBezTo>
                          <a:cubicBezTo>
                            <a:pt x="661" y="1219"/>
                            <a:pt x="567" y="1219"/>
                            <a:pt x="473" y="1216"/>
                          </a:cubicBezTo>
                          <a:cubicBezTo>
                            <a:pt x="417" y="1214"/>
                            <a:pt x="369" y="1175"/>
                            <a:pt x="320" y="1159"/>
                          </a:cubicBezTo>
                          <a:cubicBezTo>
                            <a:pt x="307" y="1146"/>
                            <a:pt x="277" y="1141"/>
                            <a:pt x="269" y="1133"/>
                          </a:cubicBezTo>
                          <a:cubicBezTo>
                            <a:pt x="268" y="1132"/>
                            <a:pt x="269" y="1129"/>
                            <a:pt x="269" y="1127"/>
                          </a:cubicBezTo>
                          <a:close/>
                        </a:path>
                      </a:pathLst>
                    </a:custGeom>
                    <a:solidFill>
                      <a:srgbClr val="FFC1C1"/>
                    </a:solidFill>
                    <a:ln w="19050">
                      <a:solidFill>
                        <a:srgbClr val="FF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 dirty="0"/>
                    </a:p>
                  </p:txBody>
                </p:sp>
                <p:sp>
                  <p:nvSpPr>
                    <p:cNvPr id="242" name="Freeform 187"/>
                    <p:cNvSpPr>
                      <a:spLocks/>
                    </p:cNvSpPr>
                    <p:nvPr/>
                  </p:nvSpPr>
                  <p:spPr bwMode="auto">
                    <a:xfrm>
                      <a:off x="363" y="603"/>
                      <a:ext cx="382" cy="310"/>
                    </a:xfrm>
                    <a:custGeom>
                      <a:avLst/>
                      <a:gdLst>
                        <a:gd name="T0" fmla="*/ 8 w 500"/>
                        <a:gd name="T1" fmla="*/ 173 h 445"/>
                        <a:gd name="T2" fmla="*/ 0 w 500"/>
                        <a:gd name="T3" fmla="*/ 159 h 445"/>
                        <a:gd name="T4" fmla="*/ 18 w 500"/>
                        <a:gd name="T5" fmla="*/ 95 h 445"/>
                        <a:gd name="T6" fmla="*/ 21 w 500"/>
                        <a:gd name="T7" fmla="*/ 90 h 445"/>
                        <a:gd name="T8" fmla="*/ 22 w 500"/>
                        <a:gd name="T9" fmla="*/ 78 h 445"/>
                        <a:gd name="T10" fmla="*/ 53 w 500"/>
                        <a:gd name="T11" fmla="*/ 47 h 445"/>
                        <a:gd name="T12" fmla="*/ 77 w 500"/>
                        <a:gd name="T13" fmla="*/ 31 h 445"/>
                        <a:gd name="T14" fmla="*/ 103 w 500"/>
                        <a:gd name="T15" fmla="*/ 18 h 445"/>
                        <a:gd name="T16" fmla="*/ 136 w 500"/>
                        <a:gd name="T17" fmla="*/ 1 h 445"/>
                        <a:gd name="T18" fmla="*/ 305 w 500"/>
                        <a:gd name="T19" fmla="*/ 11 h 445"/>
                        <a:gd name="T20" fmla="*/ 325 w 500"/>
                        <a:gd name="T21" fmla="*/ 40 h 445"/>
                        <a:gd name="T22" fmla="*/ 342 w 500"/>
                        <a:gd name="T23" fmla="*/ 47 h 445"/>
                        <a:gd name="T24" fmla="*/ 356 w 500"/>
                        <a:gd name="T25" fmla="*/ 56 h 445"/>
                        <a:gd name="T26" fmla="*/ 371 w 500"/>
                        <a:gd name="T27" fmla="*/ 85 h 445"/>
                        <a:gd name="T28" fmla="*/ 367 w 500"/>
                        <a:gd name="T29" fmla="*/ 189 h 445"/>
                        <a:gd name="T30" fmla="*/ 356 w 500"/>
                        <a:gd name="T31" fmla="*/ 207 h 445"/>
                        <a:gd name="T32" fmla="*/ 342 w 500"/>
                        <a:gd name="T33" fmla="*/ 232 h 445"/>
                        <a:gd name="T34" fmla="*/ 338 w 500"/>
                        <a:gd name="T35" fmla="*/ 242 h 445"/>
                        <a:gd name="T36" fmla="*/ 326 w 500"/>
                        <a:gd name="T37" fmla="*/ 249 h 445"/>
                        <a:gd name="T38" fmla="*/ 312 w 500"/>
                        <a:gd name="T39" fmla="*/ 264 h 445"/>
                        <a:gd name="T40" fmla="*/ 306 w 500"/>
                        <a:gd name="T41" fmla="*/ 269 h 445"/>
                        <a:gd name="T42" fmla="*/ 290 w 500"/>
                        <a:gd name="T43" fmla="*/ 286 h 445"/>
                        <a:gd name="T44" fmla="*/ 235 w 500"/>
                        <a:gd name="T45" fmla="*/ 301 h 445"/>
                        <a:gd name="T46" fmla="*/ 125 w 500"/>
                        <a:gd name="T47" fmla="*/ 299 h 445"/>
                        <a:gd name="T48" fmla="*/ 108 w 500"/>
                        <a:gd name="T49" fmla="*/ 290 h 445"/>
                        <a:gd name="T50" fmla="*/ 70 w 500"/>
                        <a:gd name="T51" fmla="*/ 268 h 445"/>
                        <a:gd name="T52" fmla="*/ 55 w 500"/>
                        <a:gd name="T53" fmla="*/ 254 h 445"/>
                        <a:gd name="T54" fmla="*/ 21 w 500"/>
                        <a:gd name="T55" fmla="*/ 212 h 445"/>
                        <a:gd name="T56" fmla="*/ 8 w 500"/>
                        <a:gd name="T57" fmla="*/ 173 h 445"/>
                        <a:gd name="T58" fmla="*/ 0 60000 65536"/>
                        <a:gd name="T59" fmla="*/ 0 60000 65536"/>
                        <a:gd name="T60" fmla="*/ 0 60000 65536"/>
                        <a:gd name="T61" fmla="*/ 0 60000 65536"/>
                        <a:gd name="T62" fmla="*/ 0 60000 65536"/>
                        <a:gd name="T63" fmla="*/ 0 60000 65536"/>
                        <a:gd name="T64" fmla="*/ 0 60000 65536"/>
                        <a:gd name="T65" fmla="*/ 0 60000 65536"/>
                        <a:gd name="T66" fmla="*/ 0 60000 65536"/>
                        <a:gd name="T67" fmla="*/ 0 60000 65536"/>
                        <a:gd name="T68" fmla="*/ 0 60000 65536"/>
                        <a:gd name="T69" fmla="*/ 0 60000 65536"/>
                        <a:gd name="T70" fmla="*/ 0 60000 65536"/>
                        <a:gd name="T71" fmla="*/ 0 60000 65536"/>
                        <a:gd name="T72" fmla="*/ 0 60000 65536"/>
                        <a:gd name="T73" fmla="*/ 0 60000 65536"/>
                        <a:gd name="T74" fmla="*/ 0 60000 65536"/>
                        <a:gd name="T75" fmla="*/ 0 60000 65536"/>
                        <a:gd name="T76" fmla="*/ 0 60000 65536"/>
                        <a:gd name="T77" fmla="*/ 0 60000 65536"/>
                        <a:gd name="T78" fmla="*/ 0 60000 65536"/>
                        <a:gd name="T79" fmla="*/ 0 60000 65536"/>
                        <a:gd name="T80" fmla="*/ 0 60000 65536"/>
                        <a:gd name="T81" fmla="*/ 0 60000 65536"/>
                        <a:gd name="T82" fmla="*/ 0 60000 65536"/>
                        <a:gd name="T83" fmla="*/ 0 60000 65536"/>
                        <a:gd name="T84" fmla="*/ 0 60000 65536"/>
                        <a:gd name="T85" fmla="*/ 0 60000 65536"/>
                        <a:gd name="T86" fmla="*/ 0 60000 65536"/>
                        <a:gd name="T87" fmla="*/ 0 w 500"/>
                        <a:gd name="T88" fmla="*/ 0 h 445"/>
                        <a:gd name="T89" fmla="*/ 500 w 500"/>
                        <a:gd name="T90" fmla="*/ 445 h 445"/>
                      </a:gdLst>
                      <a:ahLst/>
                      <a:cxnLst>
                        <a:cxn ang="T58">
                          <a:pos x="T0" y="T1"/>
                        </a:cxn>
                        <a:cxn ang="T59">
                          <a:pos x="T2" y="T3"/>
                        </a:cxn>
                        <a:cxn ang="T60">
                          <a:pos x="T4" y="T5"/>
                        </a:cxn>
                        <a:cxn ang="T61">
                          <a:pos x="T6" y="T7"/>
                        </a:cxn>
                        <a:cxn ang="T62">
                          <a:pos x="T8" y="T9"/>
                        </a:cxn>
                        <a:cxn ang="T63">
                          <a:pos x="T10" y="T11"/>
                        </a:cxn>
                        <a:cxn ang="T64">
                          <a:pos x="T12" y="T13"/>
                        </a:cxn>
                        <a:cxn ang="T65">
                          <a:pos x="T14" y="T15"/>
                        </a:cxn>
                        <a:cxn ang="T66">
                          <a:pos x="T16" y="T17"/>
                        </a:cxn>
                        <a:cxn ang="T67">
                          <a:pos x="T18" y="T19"/>
                        </a:cxn>
                        <a:cxn ang="T68">
                          <a:pos x="T20" y="T21"/>
                        </a:cxn>
                        <a:cxn ang="T69">
                          <a:pos x="T22" y="T23"/>
                        </a:cxn>
                        <a:cxn ang="T70">
                          <a:pos x="T24" y="T25"/>
                        </a:cxn>
                        <a:cxn ang="T71">
                          <a:pos x="T26" y="T27"/>
                        </a:cxn>
                        <a:cxn ang="T72">
                          <a:pos x="T28" y="T29"/>
                        </a:cxn>
                        <a:cxn ang="T73">
                          <a:pos x="T30" y="T31"/>
                        </a:cxn>
                        <a:cxn ang="T74">
                          <a:pos x="T32" y="T33"/>
                        </a:cxn>
                        <a:cxn ang="T75">
                          <a:pos x="T34" y="T35"/>
                        </a:cxn>
                        <a:cxn ang="T76">
                          <a:pos x="T36" y="T37"/>
                        </a:cxn>
                        <a:cxn ang="T77">
                          <a:pos x="T38" y="T39"/>
                        </a:cxn>
                        <a:cxn ang="T78">
                          <a:pos x="T40" y="T41"/>
                        </a:cxn>
                        <a:cxn ang="T79">
                          <a:pos x="T42" y="T43"/>
                        </a:cxn>
                        <a:cxn ang="T80">
                          <a:pos x="T44" y="T45"/>
                        </a:cxn>
                        <a:cxn ang="T81">
                          <a:pos x="T46" y="T47"/>
                        </a:cxn>
                        <a:cxn ang="T82">
                          <a:pos x="T48" y="T49"/>
                        </a:cxn>
                        <a:cxn ang="T83">
                          <a:pos x="T50" y="T51"/>
                        </a:cxn>
                        <a:cxn ang="T84">
                          <a:pos x="T52" y="T53"/>
                        </a:cxn>
                        <a:cxn ang="T85">
                          <a:pos x="T54" y="T55"/>
                        </a:cxn>
                        <a:cxn ang="T86">
                          <a:pos x="T56" y="T57"/>
                        </a:cxn>
                      </a:cxnLst>
                      <a:rect l="T87" t="T88" r="T89" b="T90"/>
                      <a:pathLst>
                        <a:path w="500" h="445">
                          <a:moveTo>
                            <a:pt x="10" y="249"/>
                          </a:moveTo>
                          <a:cubicBezTo>
                            <a:pt x="5" y="242"/>
                            <a:pt x="3" y="236"/>
                            <a:pt x="0" y="228"/>
                          </a:cubicBezTo>
                          <a:cubicBezTo>
                            <a:pt x="4" y="194"/>
                            <a:pt x="1" y="162"/>
                            <a:pt x="24" y="136"/>
                          </a:cubicBezTo>
                          <a:cubicBezTo>
                            <a:pt x="25" y="134"/>
                            <a:pt x="26" y="131"/>
                            <a:pt x="27" y="129"/>
                          </a:cubicBezTo>
                          <a:cubicBezTo>
                            <a:pt x="28" y="123"/>
                            <a:pt x="27" y="117"/>
                            <a:pt x="29" y="112"/>
                          </a:cubicBezTo>
                          <a:cubicBezTo>
                            <a:pt x="31" y="104"/>
                            <a:pt x="63" y="77"/>
                            <a:pt x="70" y="67"/>
                          </a:cubicBezTo>
                          <a:cubicBezTo>
                            <a:pt x="74" y="53"/>
                            <a:pt x="89" y="50"/>
                            <a:pt x="101" y="45"/>
                          </a:cubicBezTo>
                          <a:cubicBezTo>
                            <a:pt x="106" y="28"/>
                            <a:pt x="120" y="30"/>
                            <a:pt x="135" y="26"/>
                          </a:cubicBezTo>
                          <a:cubicBezTo>
                            <a:pt x="150" y="15"/>
                            <a:pt x="160" y="7"/>
                            <a:pt x="178" y="2"/>
                          </a:cubicBezTo>
                          <a:cubicBezTo>
                            <a:pt x="408" y="4"/>
                            <a:pt x="304" y="0"/>
                            <a:pt x="399" y="16"/>
                          </a:cubicBezTo>
                          <a:cubicBezTo>
                            <a:pt x="414" y="27"/>
                            <a:pt x="415" y="44"/>
                            <a:pt x="425" y="57"/>
                          </a:cubicBezTo>
                          <a:cubicBezTo>
                            <a:pt x="430" y="63"/>
                            <a:pt x="440" y="65"/>
                            <a:pt x="447" y="67"/>
                          </a:cubicBezTo>
                          <a:cubicBezTo>
                            <a:pt x="452" y="76"/>
                            <a:pt x="458" y="75"/>
                            <a:pt x="466" y="81"/>
                          </a:cubicBezTo>
                          <a:cubicBezTo>
                            <a:pt x="470" y="97"/>
                            <a:pt x="473" y="110"/>
                            <a:pt x="485" y="122"/>
                          </a:cubicBezTo>
                          <a:cubicBezTo>
                            <a:pt x="499" y="169"/>
                            <a:pt x="500" y="225"/>
                            <a:pt x="480" y="271"/>
                          </a:cubicBezTo>
                          <a:cubicBezTo>
                            <a:pt x="478" y="286"/>
                            <a:pt x="479" y="290"/>
                            <a:pt x="466" y="297"/>
                          </a:cubicBezTo>
                          <a:cubicBezTo>
                            <a:pt x="459" y="307"/>
                            <a:pt x="453" y="321"/>
                            <a:pt x="447" y="333"/>
                          </a:cubicBezTo>
                          <a:cubicBezTo>
                            <a:pt x="445" y="338"/>
                            <a:pt x="446" y="344"/>
                            <a:pt x="442" y="348"/>
                          </a:cubicBezTo>
                          <a:cubicBezTo>
                            <a:pt x="438" y="352"/>
                            <a:pt x="427" y="357"/>
                            <a:pt x="427" y="357"/>
                          </a:cubicBezTo>
                          <a:cubicBezTo>
                            <a:pt x="419" y="370"/>
                            <a:pt x="425" y="362"/>
                            <a:pt x="408" y="379"/>
                          </a:cubicBezTo>
                          <a:cubicBezTo>
                            <a:pt x="406" y="381"/>
                            <a:pt x="401" y="386"/>
                            <a:pt x="401" y="386"/>
                          </a:cubicBezTo>
                          <a:cubicBezTo>
                            <a:pt x="397" y="400"/>
                            <a:pt x="389" y="401"/>
                            <a:pt x="379" y="410"/>
                          </a:cubicBezTo>
                          <a:cubicBezTo>
                            <a:pt x="348" y="437"/>
                            <a:pt x="369" y="428"/>
                            <a:pt x="307" y="432"/>
                          </a:cubicBezTo>
                          <a:cubicBezTo>
                            <a:pt x="261" y="445"/>
                            <a:pt x="209" y="443"/>
                            <a:pt x="163" y="429"/>
                          </a:cubicBezTo>
                          <a:cubicBezTo>
                            <a:pt x="156" y="424"/>
                            <a:pt x="149" y="423"/>
                            <a:pt x="142" y="417"/>
                          </a:cubicBezTo>
                          <a:cubicBezTo>
                            <a:pt x="125" y="403"/>
                            <a:pt x="112" y="389"/>
                            <a:pt x="91" y="384"/>
                          </a:cubicBezTo>
                          <a:cubicBezTo>
                            <a:pt x="86" y="374"/>
                            <a:pt x="79" y="373"/>
                            <a:pt x="72" y="364"/>
                          </a:cubicBezTo>
                          <a:cubicBezTo>
                            <a:pt x="56" y="343"/>
                            <a:pt x="49" y="320"/>
                            <a:pt x="27" y="304"/>
                          </a:cubicBezTo>
                          <a:cubicBezTo>
                            <a:pt x="18" y="282"/>
                            <a:pt x="10" y="275"/>
                            <a:pt x="10" y="249"/>
                          </a:cubicBezTo>
                          <a:close/>
                        </a:path>
                      </a:pathLst>
                    </a:custGeom>
                    <a:solidFill>
                      <a:srgbClr val="BFBFBF"/>
                    </a:solidFill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 dirty="0"/>
                    </a:p>
                  </p:txBody>
                </p:sp>
              </p:grpSp>
              <p:sp>
                <p:nvSpPr>
                  <p:cNvPr id="240" name="5-Point Star 239"/>
                  <p:cNvSpPr/>
                  <p:nvPr/>
                </p:nvSpPr>
                <p:spPr>
                  <a:xfrm>
                    <a:off x="3436301" y="3364979"/>
                    <a:ext cx="201217" cy="201217"/>
                  </a:xfrm>
                  <a:prstGeom prst="star5">
                    <a:avLst/>
                  </a:prstGeom>
                  <a:solidFill>
                    <a:srgbClr val="FF00FF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151" name="Group 333"/>
                <p:cNvGrpSpPr/>
                <p:nvPr/>
              </p:nvGrpSpPr>
              <p:grpSpPr>
                <a:xfrm>
                  <a:off x="6342576" y="4016427"/>
                  <a:ext cx="987288" cy="903975"/>
                  <a:chOff x="3171214" y="2912992"/>
                  <a:chExt cx="987288" cy="903975"/>
                </a:xfrm>
              </p:grpSpPr>
              <p:grpSp>
                <p:nvGrpSpPr>
                  <p:cNvPr id="235" name="Group 193"/>
                  <p:cNvGrpSpPr>
                    <a:grpSpLocks/>
                  </p:cNvGrpSpPr>
                  <p:nvPr/>
                </p:nvGrpSpPr>
                <p:grpSpPr bwMode="auto">
                  <a:xfrm>
                    <a:off x="3171214" y="2912992"/>
                    <a:ext cx="987288" cy="903975"/>
                    <a:chOff x="311" y="500"/>
                    <a:chExt cx="474" cy="434"/>
                  </a:xfrm>
                  <a:effectLst>
                    <a:outerShdw blurRad="63500" sx="102000" sy="102000" algn="ctr" rotWithShape="0">
                      <a:prstClr val="black">
                        <a:alpha val="40000"/>
                      </a:prstClr>
                    </a:outerShdw>
                  </a:effectLst>
                </p:grpSpPr>
                <p:sp>
                  <p:nvSpPr>
                    <p:cNvPr id="237" name="Freeform 186"/>
                    <p:cNvSpPr>
                      <a:spLocks/>
                    </p:cNvSpPr>
                    <p:nvPr/>
                  </p:nvSpPr>
                  <p:spPr bwMode="auto">
                    <a:xfrm>
                      <a:off x="311" y="500"/>
                      <a:ext cx="474" cy="434"/>
                    </a:xfrm>
                    <a:custGeom>
                      <a:avLst/>
                      <a:gdLst>
                        <a:gd name="T0" fmla="*/ 94 w 1363"/>
                        <a:gd name="T1" fmla="*/ 401 h 1220"/>
                        <a:gd name="T2" fmla="*/ 74 w 1363"/>
                        <a:gd name="T3" fmla="*/ 384 h 1220"/>
                        <a:gd name="T4" fmla="*/ 61 w 1363"/>
                        <a:gd name="T5" fmla="*/ 371 h 1220"/>
                        <a:gd name="T6" fmla="*/ 50 w 1363"/>
                        <a:gd name="T7" fmla="*/ 355 h 1220"/>
                        <a:gd name="T8" fmla="*/ 45 w 1363"/>
                        <a:gd name="T9" fmla="*/ 345 h 1220"/>
                        <a:gd name="T10" fmla="*/ 35 w 1363"/>
                        <a:gd name="T11" fmla="*/ 334 h 1220"/>
                        <a:gd name="T12" fmla="*/ 30 w 1363"/>
                        <a:gd name="T13" fmla="*/ 323 h 1220"/>
                        <a:gd name="T14" fmla="*/ 19 w 1363"/>
                        <a:gd name="T15" fmla="*/ 302 h 1220"/>
                        <a:gd name="T16" fmla="*/ 14 w 1363"/>
                        <a:gd name="T17" fmla="*/ 277 h 1220"/>
                        <a:gd name="T18" fmla="*/ 8 w 1363"/>
                        <a:gd name="T19" fmla="*/ 256 h 1220"/>
                        <a:gd name="T20" fmla="*/ 16 w 1363"/>
                        <a:gd name="T21" fmla="*/ 166 h 1220"/>
                        <a:gd name="T22" fmla="*/ 21 w 1363"/>
                        <a:gd name="T23" fmla="*/ 157 h 1220"/>
                        <a:gd name="T24" fmla="*/ 31 w 1363"/>
                        <a:gd name="T25" fmla="*/ 123 h 1220"/>
                        <a:gd name="T26" fmla="*/ 38 w 1363"/>
                        <a:gd name="T27" fmla="*/ 110 h 1220"/>
                        <a:gd name="T28" fmla="*/ 41 w 1363"/>
                        <a:gd name="T29" fmla="*/ 95 h 1220"/>
                        <a:gd name="T30" fmla="*/ 53 w 1363"/>
                        <a:gd name="T31" fmla="*/ 82 h 1220"/>
                        <a:gd name="T32" fmla="*/ 64 w 1363"/>
                        <a:gd name="T33" fmla="*/ 72 h 1220"/>
                        <a:gd name="T34" fmla="*/ 67 w 1363"/>
                        <a:gd name="T35" fmla="*/ 70 h 1220"/>
                        <a:gd name="T36" fmla="*/ 69 w 1363"/>
                        <a:gd name="T37" fmla="*/ 66 h 1220"/>
                        <a:gd name="T38" fmla="*/ 78 w 1363"/>
                        <a:gd name="T39" fmla="*/ 60 h 1220"/>
                        <a:gd name="T40" fmla="*/ 89 w 1363"/>
                        <a:gd name="T41" fmla="*/ 51 h 1220"/>
                        <a:gd name="T42" fmla="*/ 98 w 1363"/>
                        <a:gd name="T43" fmla="*/ 44 h 1220"/>
                        <a:gd name="T44" fmla="*/ 118 w 1363"/>
                        <a:gd name="T45" fmla="*/ 30 h 1220"/>
                        <a:gd name="T46" fmla="*/ 140 w 1363"/>
                        <a:gd name="T47" fmla="*/ 18 h 1220"/>
                        <a:gd name="T48" fmla="*/ 214 w 1363"/>
                        <a:gd name="T49" fmla="*/ 5 h 1220"/>
                        <a:gd name="T50" fmla="*/ 317 w 1363"/>
                        <a:gd name="T51" fmla="*/ 7 h 1220"/>
                        <a:gd name="T52" fmla="*/ 366 w 1363"/>
                        <a:gd name="T53" fmla="*/ 11 h 1220"/>
                        <a:gd name="T54" fmla="*/ 378 w 1363"/>
                        <a:gd name="T55" fmla="*/ 15 h 1220"/>
                        <a:gd name="T56" fmla="*/ 389 w 1363"/>
                        <a:gd name="T57" fmla="*/ 21 h 1220"/>
                        <a:gd name="T58" fmla="*/ 398 w 1363"/>
                        <a:gd name="T59" fmla="*/ 24 h 1220"/>
                        <a:gd name="T60" fmla="*/ 411 w 1363"/>
                        <a:gd name="T61" fmla="*/ 32 h 1220"/>
                        <a:gd name="T62" fmla="*/ 417 w 1363"/>
                        <a:gd name="T63" fmla="*/ 41 h 1220"/>
                        <a:gd name="T64" fmla="*/ 440 w 1363"/>
                        <a:gd name="T65" fmla="*/ 49 h 1220"/>
                        <a:gd name="T66" fmla="*/ 446 w 1363"/>
                        <a:gd name="T67" fmla="*/ 65 h 1220"/>
                        <a:gd name="T68" fmla="*/ 458 w 1363"/>
                        <a:gd name="T69" fmla="*/ 73 h 1220"/>
                        <a:gd name="T70" fmla="*/ 466 w 1363"/>
                        <a:gd name="T71" fmla="*/ 128 h 1220"/>
                        <a:gd name="T72" fmla="*/ 469 w 1363"/>
                        <a:gd name="T73" fmla="*/ 162 h 1220"/>
                        <a:gd name="T74" fmla="*/ 473 w 1363"/>
                        <a:gd name="T75" fmla="*/ 185 h 1220"/>
                        <a:gd name="T76" fmla="*/ 468 w 1363"/>
                        <a:gd name="T77" fmla="*/ 210 h 1220"/>
                        <a:gd name="T78" fmla="*/ 467 w 1363"/>
                        <a:gd name="T79" fmla="*/ 252 h 1220"/>
                        <a:gd name="T80" fmla="*/ 457 w 1363"/>
                        <a:gd name="T81" fmla="*/ 297 h 1220"/>
                        <a:gd name="T82" fmla="*/ 444 w 1363"/>
                        <a:gd name="T83" fmla="*/ 314 h 1220"/>
                        <a:gd name="T84" fmla="*/ 436 w 1363"/>
                        <a:gd name="T85" fmla="*/ 339 h 1220"/>
                        <a:gd name="T86" fmla="*/ 431 w 1363"/>
                        <a:gd name="T87" fmla="*/ 349 h 1220"/>
                        <a:gd name="T88" fmla="*/ 403 w 1363"/>
                        <a:gd name="T89" fmla="*/ 385 h 1220"/>
                        <a:gd name="T90" fmla="*/ 391 w 1363"/>
                        <a:gd name="T91" fmla="*/ 397 h 1220"/>
                        <a:gd name="T92" fmla="*/ 369 w 1363"/>
                        <a:gd name="T93" fmla="*/ 411 h 1220"/>
                        <a:gd name="T94" fmla="*/ 328 w 1363"/>
                        <a:gd name="T95" fmla="*/ 424 h 1220"/>
                        <a:gd name="T96" fmla="*/ 320 w 1363"/>
                        <a:gd name="T97" fmla="*/ 425 h 1220"/>
                        <a:gd name="T98" fmla="*/ 314 w 1363"/>
                        <a:gd name="T99" fmla="*/ 429 h 1220"/>
                        <a:gd name="T100" fmla="*/ 281 w 1363"/>
                        <a:gd name="T101" fmla="*/ 430 h 1220"/>
                        <a:gd name="T102" fmla="*/ 263 w 1363"/>
                        <a:gd name="T103" fmla="*/ 434 h 1220"/>
                        <a:gd name="T104" fmla="*/ 164 w 1363"/>
                        <a:gd name="T105" fmla="*/ 433 h 1220"/>
                        <a:gd name="T106" fmla="*/ 111 w 1363"/>
                        <a:gd name="T107" fmla="*/ 412 h 1220"/>
                        <a:gd name="T108" fmla="*/ 94 w 1363"/>
                        <a:gd name="T109" fmla="*/ 403 h 1220"/>
                        <a:gd name="T110" fmla="*/ 94 w 1363"/>
                        <a:gd name="T111" fmla="*/ 401 h 1220"/>
                        <a:gd name="T112" fmla="*/ 0 60000 65536"/>
                        <a:gd name="T113" fmla="*/ 0 60000 65536"/>
                        <a:gd name="T114" fmla="*/ 0 60000 65536"/>
                        <a:gd name="T115" fmla="*/ 0 60000 65536"/>
                        <a:gd name="T116" fmla="*/ 0 60000 65536"/>
                        <a:gd name="T117" fmla="*/ 0 60000 65536"/>
                        <a:gd name="T118" fmla="*/ 0 60000 65536"/>
                        <a:gd name="T119" fmla="*/ 0 60000 65536"/>
                        <a:gd name="T120" fmla="*/ 0 60000 65536"/>
                        <a:gd name="T121" fmla="*/ 0 60000 65536"/>
                        <a:gd name="T122" fmla="*/ 0 60000 65536"/>
                        <a:gd name="T123" fmla="*/ 0 60000 65536"/>
                        <a:gd name="T124" fmla="*/ 0 60000 65536"/>
                        <a:gd name="T125" fmla="*/ 0 60000 65536"/>
                        <a:gd name="T126" fmla="*/ 0 60000 65536"/>
                        <a:gd name="T127" fmla="*/ 0 60000 65536"/>
                        <a:gd name="T128" fmla="*/ 0 60000 65536"/>
                        <a:gd name="T129" fmla="*/ 0 60000 65536"/>
                        <a:gd name="T130" fmla="*/ 0 60000 65536"/>
                        <a:gd name="T131" fmla="*/ 0 60000 65536"/>
                        <a:gd name="T132" fmla="*/ 0 60000 65536"/>
                        <a:gd name="T133" fmla="*/ 0 60000 65536"/>
                        <a:gd name="T134" fmla="*/ 0 60000 65536"/>
                        <a:gd name="T135" fmla="*/ 0 60000 65536"/>
                        <a:gd name="T136" fmla="*/ 0 60000 65536"/>
                        <a:gd name="T137" fmla="*/ 0 60000 65536"/>
                        <a:gd name="T138" fmla="*/ 0 60000 65536"/>
                        <a:gd name="T139" fmla="*/ 0 60000 65536"/>
                        <a:gd name="T140" fmla="*/ 0 60000 65536"/>
                        <a:gd name="T141" fmla="*/ 0 60000 65536"/>
                        <a:gd name="T142" fmla="*/ 0 60000 65536"/>
                        <a:gd name="T143" fmla="*/ 0 60000 65536"/>
                        <a:gd name="T144" fmla="*/ 0 60000 65536"/>
                        <a:gd name="T145" fmla="*/ 0 60000 65536"/>
                        <a:gd name="T146" fmla="*/ 0 60000 65536"/>
                        <a:gd name="T147" fmla="*/ 0 60000 65536"/>
                        <a:gd name="T148" fmla="*/ 0 60000 65536"/>
                        <a:gd name="T149" fmla="*/ 0 60000 65536"/>
                        <a:gd name="T150" fmla="*/ 0 60000 65536"/>
                        <a:gd name="T151" fmla="*/ 0 60000 65536"/>
                        <a:gd name="T152" fmla="*/ 0 60000 65536"/>
                        <a:gd name="T153" fmla="*/ 0 60000 65536"/>
                        <a:gd name="T154" fmla="*/ 0 60000 65536"/>
                        <a:gd name="T155" fmla="*/ 0 60000 65536"/>
                        <a:gd name="T156" fmla="*/ 0 60000 65536"/>
                        <a:gd name="T157" fmla="*/ 0 60000 65536"/>
                        <a:gd name="T158" fmla="*/ 0 60000 65536"/>
                        <a:gd name="T159" fmla="*/ 0 60000 65536"/>
                        <a:gd name="T160" fmla="*/ 0 60000 65536"/>
                        <a:gd name="T161" fmla="*/ 0 60000 65536"/>
                        <a:gd name="T162" fmla="*/ 0 60000 65536"/>
                        <a:gd name="T163" fmla="*/ 0 60000 65536"/>
                        <a:gd name="T164" fmla="*/ 0 60000 65536"/>
                        <a:gd name="T165" fmla="*/ 0 60000 65536"/>
                        <a:gd name="T166" fmla="*/ 0 60000 65536"/>
                        <a:gd name="T167" fmla="*/ 0 60000 65536"/>
                        <a:gd name="T168" fmla="*/ 0 w 1363"/>
                        <a:gd name="T169" fmla="*/ 0 h 1220"/>
                        <a:gd name="T170" fmla="*/ 1363 w 1363"/>
                        <a:gd name="T171" fmla="*/ 1220 h 1220"/>
                      </a:gdLst>
                      <a:ahLst/>
                      <a:cxnLst>
                        <a:cxn ang="T112">
                          <a:pos x="T0" y="T1"/>
                        </a:cxn>
                        <a:cxn ang="T113">
                          <a:pos x="T2" y="T3"/>
                        </a:cxn>
                        <a:cxn ang="T114">
                          <a:pos x="T4" y="T5"/>
                        </a:cxn>
                        <a:cxn ang="T115">
                          <a:pos x="T6" y="T7"/>
                        </a:cxn>
                        <a:cxn ang="T116">
                          <a:pos x="T8" y="T9"/>
                        </a:cxn>
                        <a:cxn ang="T117">
                          <a:pos x="T10" y="T11"/>
                        </a:cxn>
                        <a:cxn ang="T118">
                          <a:pos x="T12" y="T13"/>
                        </a:cxn>
                        <a:cxn ang="T119">
                          <a:pos x="T14" y="T15"/>
                        </a:cxn>
                        <a:cxn ang="T120">
                          <a:pos x="T16" y="T17"/>
                        </a:cxn>
                        <a:cxn ang="T121">
                          <a:pos x="T18" y="T19"/>
                        </a:cxn>
                        <a:cxn ang="T122">
                          <a:pos x="T20" y="T21"/>
                        </a:cxn>
                        <a:cxn ang="T123">
                          <a:pos x="T22" y="T23"/>
                        </a:cxn>
                        <a:cxn ang="T124">
                          <a:pos x="T24" y="T25"/>
                        </a:cxn>
                        <a:cxn ang="T125">
                          <a:pos x="T26" y="T27"/>
                        </a:cxn>
                        <a:cxn ang="T126">
                          <a:pos x="T28" y="T29"/>
                        </a:cxn>
                        <a:cxn ang="T127">
                          <a:pos x="T30" y="T31"/>
                        </a:cxn>
                        <a:cxn ang="T128">
                          <a:pos x="T32" y="T33"/>
                        </a:cxn>
                        <a:cxn ang="T129">
                          <a:pos x="T34" y="T35"/>
                        </a:cxn>
                        <a:cxn ang="T130">
                          <a:pos x="T36" y="T37"/>
                        </a:cxn>
                        <a:cxn ang="T131">
                          <a:pos x="T38" y="T39"/>
                        </a:cxn>
                        <a:cxn ang="T132">
                          <a:pos x="T40" y="T41"/>
                        </a:cxn>
                        <a:cxn ang="T133">
                          <a:pos x="T42" y="T43"/>
                        </a:cxn>
                        <a:cxn ang="T134">
                          <a:pos x="T44" y="T45"/>
                        </a:cxn>
                        <a:cxn ang="T135">
                          <a:pos x="T46" y="T47"/>
                        </a:cxn>
                        <a:cxn ang="T136">
                          <a:pos x="T48" y="T49"/>
                        </a:cxn>
                        <a:cxn ang="T137">
                          <a:pos x="T50" y="T51"/>
                        </a:cxn>
                        <a:cxn ang="T138">
                          <a:pos x="T52" y="T53"/>
                        </a:cxn>
                        <a:cxn ang="T139">
                          <a:pos x="T54" y="T55"/>
                        </a:cxn>
                        <a:cxn ang="T140">
                          <a:pos x="T56" y="T57"/>
                        </a:cxn>
                        <a:cxn ang="T141">
                          <a:pos x="T58" y="T59"/>
                        </a:cxn>
                        <a:cxn ang="T142">
                          <a:pos x="T60" y="T61"/>
                        </a:cxn>
                        <a:cxn ang="T143">
                          <a:pos x="T62" y="T63"/>
                        </a:cxn>
                        <a:cxn ang="T144">
                          <a:pos x="T64" y="T65"/>
                        </a:cxn>
                        <a:cxn ang="T145">
                          <a:pos x="T66" y="T67"/>
                        </a:cxn>
                        <a:cxn ang="T146">
                          <a:pos x="T68" y="T69"/>
                        </a:cxn>
                        <a:cxn ang="T147">
                          <a:pos x="T70" y="T71"/>
                        </a:cxn>
                        <a:cxn ang="T148">
                          <a:pos x="T72" y="T73"/>
                        </a:cxn>
                        <a:cxn ang="T149">
                          <a:pos x="T74" y="T75"/>
                        </a:cxn>
                        <a:cxn ang="T150">
                          <a:pos x="T76" y="T77"/>
                        </a:cxn>
                        <a:cxn ang="T151">
                          <a:pos x="T78" y="T79"/>
                        </a:cxn>
                        <a:cxn ang="T152">
                          <a:pos x="T80" y="T81"/>
                        </a:cxn>
                        <a:cxn ang="T153">
                          <a:pos x="T82" y="T83"/>
                        </a:cxn>
                        <a:cxn ang="T154">
                          <a:pos x="T84" y="T85"/>
                        </a:cxn>
                        <a:cxn ang="T155">
                          <a:pos x="T86" y="T87"/>
                        </a:cxn>
                        <a:cxn ang="T156">
                          <a:pos x="T88" y="T89"/>
                        </a:cxn>
                        <a:cxn ang="T157">
                          <a:pos x="T90" y="T91"/>
                        </a:cxn>
                        <a:cxn ang="T158">
                          <a:pos x="T92" y="T93"/>
                        </a:cxn>
                        <a:cxn ang="T159">
                          <a:pos x="T94" y="T95"/>
                        </a:cxn>
                        <a:cxn ang="T160">
                          <a:pos x="T96" y="T97"/>
                        </a:cxn>
                        <a:cxn ang="T161">
                          <a:pos x="T98" y="T99"/>
                        </a:cxn>
                        <a:cxn ang="T162">
                          <a:pos x="T100" y="T101"/>
                        </a:cxn>
                        <a:cxn ang="T163">
                          <a:pos x="T102" y="T103"/>
                        </a:cxn>
                        <a:cxn ang="T164">
                          <a:pos x="T104" y="T105"/>
                        </a:cxn>
                        <a:cxn ang="T165">
                          <a:pos x="T106" y="T107"/>
                        </a:cxn>
                        <a:cxn ang="T166">
                          <a:pos x="T108" y="T109"/>
                        </a:cxn>
                        <a:cxn ang="T167">
                          <a:pos x="T110" y="T111"/>
                        </a:cxn>
                      </a:cxnLst>
                      <a:rect l="T168" t="T169" r="T170" b="T171"/>
                      <a:pathLst>
                        <a:path w="1363" h="1220">
                          <a:moveTo>
                            <a:pt x="269" y="1127"/>
                          </a:moveTo>
                          <a:cubicBezTo>
                            <a:pt x="252" y="1110"/>
                            <a:pt x="231" y="1096"/>
                            <a:pt x="214" y="1079"/>
                          </a:cubicBezTo>
                          <a:cubicBezTo>
                            <a:pt x="201" y="1066"/>
                            <a:pt x="192" y="1055"/>
                            <a:pt x="176" y="1044"/>
                          </a:cubicBezTo>
                          <a:cubicBezTo>
                            <a:pt x="166" y="1030"/>
                            <a:pt x="158" y="1008"/>
                            <a:pt x="144" y="999"/>
                          </a:cubicBezTo>
                          <a:cubicBezTo>
                            <a:pt x="140" y="986"/>
                            <a:pt x="137" y="980"/>
                            <a:pt x="128" y="970"/>
                          </a:cubicBezTo>
                          <a:cubicBezTo>
                            <a:pt x="124" y="955"/>
                            <a:pt x="112" y="950"/>
                            <a:pt x="102" y="938"/>
                          </a:cubicBezTo>
                          <a:cubicBezTo>
                            <a:pt x="95" y="929"/>
                            <a:pt x="93" y="918"/>
                            <a:pt x="86" y="909"/>
                          </a:cubicBezTo>
                          <a:cubicBezTo>
                            <a:pt x="79" y="887"/>
                            <a:pt x="61" y="871"/>
                            <a:pt x="54" y="848"/>
                          </a:cubicBezTo>
                          <a:cubicBezTo>
                            <a:pt x="53" y="825"/>
                            <a:pt x="60" y="795"/>
                            <a:pt x="41" y="778"/>
                          </a:cubicBezTo>
                          <a:cubicBezTo>
                            <a:pt x="35" y="759"/>
                            <a:pt x="28" y="739"/>
                            <a:pt x="22" y="720"/>
                          </a:cubicBezTo>
                          <a:cubicBezTo>
                            <a:pt x="23" y="680"/>
                            <a:pt x="0" y="525"/>
                            <a:pt x="45" y="468"/>
                          </a:cubicBezTo>
                          <a:cubicBezTo>
                            <a:pt x="48" y="454"/>
                            <a:pt x="51" y="451"/>
                            <a:pt x="61" y="442"/>
                          </a:cubicBezTo>
                          <a:cubicBezTo>
                            <a:pt x="66" y="418"/>
                            <a:pt x="59" y="356"/>
                            <a:pt x="89" y="346"/>
                          </a:cubicBezTo>
                          <a:cubicBezTo>
                            <a:pt x="98" y="333"/>
                            <a:pt x="98" y="318"/>
                            <a:pt x="109" y="308"/>
                          </a:cubicBezTo>
                          <a:cubicBezTo>
                            <a:pt x="113" y="294"/>
                            <a:pt x="113" y="279"/>
                            <a:pt x="118" y="266"/>
                          </a:cubicBezTo>
                          <a:cubicBezTo>
                            <a:pt x="121" y="259"/>
                            <a:pt x="146" y="236"/>
                            <a:pt x="153" y="231"/>
                          </a:cubicBezTo>
                          <a:cubicBezTo>
                            <a:pt x="159" y="215"/>
                            <a:pt x="173" y="212"/>
                            <a:pt x="185" y="202"/>
                          </a:cubicBezTo>
                          <a:cubicBezTo>
                            <a:pt x="187" y="200"/>
                            <a:pt x="190" y="198"/>
                            <a:pt x="192" y="196"/>
                          </a:cubicBezTo>
                          <a:cubicBezTo>
                            <a:pt x="194" y="193"/>
                            <a:pt x="195" y="189"/>
                            <a:pt x="198" y="186"/>
                          </a:cubicBezTo>
                          <a:cubicBezTo>
                            <a:pt x="206" y="178"/>
                            <a:pt x="217" y="179"/>
                            <a:pt x="224" y="170"/>
                          </a:cubicBezTo>
                          <a:cubicBezTo>
                            <a:pt x="234" y="157"/>
                            <a:pt x="240" y="150"/>
                            <a:pt x="256" y="144"/>
                          </a:cubicBezTo>
                          <a:cubicBezTo>
                            <a:pt x="263" y="133"/>
                            <a:pt x="269" y="129"/>
                            <a:pt x="281" y="125"/>
                          </a:cubicBezTo>
                          <a:cubicBezTo>
                            <a:pt x="299" y="109"/>
                            <a:pt x="315" y="91"/>
                            <a:pt x="339" y="84"/>
                          </a:cubicBezTo>
                          <a:cubicBezTo>
                            <a:pt x="357" y="63"/>
                            <a:pt x="376" y="57"/>
                            <a:pt x="403" y="52"/>
                          </a:cubicBezTo>
                          <a:cubicBezTo>
                            <a:pt x="448" y="0"/>
                            <a:pt x="559" y="15"/>
                            <a:pt x="614" y="13"/>
                          </a:cubicBezTo>
                          <a:cubicBezTo>
                            <a:pt x="713" y="2"/>
                            <a:pt x="813" y="15"/>
                            <a:pt x="912" y="20"/>
                          </a:cubicBezTo>
                          <a:cubicBezTo>
                            <a:pt x="955" y="34"/>
                            <a:pt x="1013" y="31"/>
                            <a:pt x="1053" y="32"/>
                          </a:cubicBezTo>
                          <a:cubicBezTo>
                            <a:pt x="1064" y="37"/>
                            <a:pt x="1076" y="38"/>
                            <a:pt x="1088" y="42"/>
                          </a:cubicBezTo>
                          <a:cubicBezTo>
                            <a:pt x="1098" y="49"/>
                            <a:pt x="1108" y="54"/>
                            <a:pt x="1120" y="58"/>
                          </a:cubicBezTo>
                          <a:cubicBezTo>
                            <a:pt x="1144" y="74"/>
                            <a:pt x="1110" y="53"/>
                            <a:pt x="1145" y="68"/>
                          </a:cubicBezTo>
                          <a:cubicBezTo>
                            <a:pt x="1158" y="74"/>
                            <a:pt x="1167" y="86"/>
                            <a:pt x="1181" y="90"/>
                          </a:cubicBezTo>
                          <a:cubicBezTo>
                            <a:pt x="1193" y="98"/>
                            <a:pt x="1190" y="106"/>
                            <a:pt x="1200" y="116"/>
                          </a:cubicBezTo>
                          <a:cubicBezTo>
                            <a:pt x="1214" y="130"/>
                            <a:pt x="1246" y="133"/>
                            <a:pt x="1264" y="138"/>
                          </a:cubicBezTo>
                          <a:cubicBezTo>
                            <a:pt x="1274" y="155"/>
                            <a:pt x="1262" y="177"/>
                            <a:pt x="1283" y="183"/>
                          </a:cubicBezTo>
                          <a:cubicBezTo>
                            <a:pt x="1291" y="195"/>
                            <a:pt x="1304" y="200"/>
                            <a:pt x="1318" y="205"/>
                          </a:cubicBezTo>
                          <a:cubicBezTo>
                            <a:pt x="1319" y="236"/>
                            <a:pt x="1313" y="331"/>
                            <a:pt x="1341" y="359"/>
                          </a:cubicBezTo>
                          <a:cubicBezTo>
                            <a:pt x="1351" y="390"/>
                            <a:pt x="1341" y="424"/>
                            <a:pt x="1350" y="455"/>
                          </a:cubicBezTo>
                          <a:cubicBezTo>
                            <a:pt x="1353" y="476"/>
                            <a:pt x="1356" y="498"/>
                            <a:pt x="1360" y="519"/>
                          </a:cubicBezTo>
                          <a:cubicBezTo>
                            <a:pt x="1358" y="555"/>
                            <a:pt x="1363" y="565"/>
                            <a:pt x="1347" y="589"/>
                          </a:cubicBezTo>
                          <a:cubicBezTo>
                            <a:pt x="1344" y="635"/>
                            <a:pt x="1342" y="661"/>
                            <a:pt x="1344" y="708"/>
                          </a:cubicBezTo>
                          <a:cubicBezTo>
                            <a:pt x="1342" y="761"/>
                            <a:pt x="1358" y="806"/>
                            <a:pt x="1315" y="836"/>
                          </a:cubicBezTo>
                          <a:cubicBezTo>
                            <a:pt x="1304" y="853"/>
                            <a:pt x="1290" y="869"/>
                            <a:pt x="1277" y="884"/>
                          </a:cubicBezTo>
                          <a:cubicBezTo>
                            <a:pt x="1273" y="908"/>
                            <a:pt x="1268" y="934"/>
                            <a:pt x="1254" y="954"/>
                          </a:cubicBezTo>
                          <a:cubicBezTo>
                            <a:pt x="1251" y="965"/>
                            <a:pt x="1246" y="972"/>
                            <a:pt x="1238" y="980"/>
                          </a:cubicBezTo>
                          <a:cubicBezTo>
                            <a:pt x="1225" y="1020"/>
                            <a:pt x="1189" y="1055"/>
                            <a:pt x="1158" y="1082"/>
                          </a:cubicBezTo>
                          <a:cubicBezTo>
                            <a:pt x="1150" y="1107"/>
                            <a:pt x="1147" y="1106"/>
                            <a:pt x="1123" y="1117"/>
                          </a:cubicBezTo>
                          <a:cubicBezTo>
                            <a:pt x="1108" y="1134"/>
                            <a:pt x="1083" y="1148"/>
                            <a:pt x="1062" y="1156"/>
                          </a:cubicBezTo>
                          <a:cubicBezTo>
                            <a:pt x="1036" y="1196"/>
                            <a:pt x="987" y="1189"/>
                            <a:pt x="944" y="1191"/>
                          </a:cubicBezTo>
                          <a:cubicBezTo>
                            <a:pt x="936" y="1192"/>
                            <a:pt x="928" y="1191"/>
                            <a:pt x="921" y="1194"/>
                          </a:cubicBezTo>
                          <a:cubicBezTo>
                            <a:pt x="914" y="1197"/>
                            <a:pt x="910" y="1207"/>
                            <a:pt x="902" y="1207"/>
                          </a:cubicBezTo>
                          <a:cubicBezTo>
                            <a:pt x="871" y="1208"/>
                            <a:pt x="840" y="1209"/>
                            <a:pt x="809" y="1210"/>
                          </a:cubicBezTo>
                          <a:cubicBezTo>
                            <a:pt x="790" y="1215"/>
                            <a:pt x="776" y="1217"/>
                            <a:pt x="755" y="1220"/>
                          </a:cubicBezTo>
                          <a:cubicBezTo>
                            <a:pt x="661" y="1219"/>
                            <a:pt x="567" y="1219"/>
                            <a:pt x="473" y="1216"/>
                          </a:cubicBezTo>
                          <a:cubicBezTo>
                            <a:pt x="417" y="1214"/>
                            <a:pt x="369" y="1175"/>
                            <a:pt x="320" y="1159"/>
                          </a:cubicBezTo>
                          <a:cubicBezTo>
                            <a:pt x="307" y="1146"/>
                            <a:pt x="277" y="1141"/>
                            <a:pt x="269" y="1133"/>
                          </a:cubicBezTo>
                          <a:cubicBezTo>
                            <a:pt x="268" y="1132"/>
                            <a:pt x="269" y="1129"/>
                            <a:pt x="269" y="1127"/>
                          </a:cubicBezTo>
                          <a:close/>
                        </a:path>
                      </a:pathLst>
                    </a:custGeom>
                    <a:solidFill>
                      <a:srgbClr val="FFC1C1"/>
                    </a:solidFill>
                    <a:ln w="19050">
                      <a:solidFill>
                        <a:srgbClr val="FF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 dirty="0"/>
                    </a:p>
                  </p:txBody>
                </p:sp>
                <p:sp>
                  <p:nvSpPr>
                    <p:cNvPr id="238" name="Freeform 187"/>
                    <p:cNvSpPr>
                      <a:spLocks/>
                    </p:cNvSpPr>
                    <p:nvPr/>
                  </p:nvSpPr>
                  <p:spPr bwMode="auto">
                    <a:xfrm>
                      <a:off x="363" y="603"/>
                      <a:ext cx="382" cy="310"/>
                    </a:xfrm>
                    <a:custGeom>
                      <a:avLst/>
                      <a:gdLst>
                        <a:gd name="T0" fmla="*/ 8 w 500"/>
                        <a:gd name="T1" fmla="*/ 173 h 445"/>
                        <a:gd name="T2" fmla="*/ 0 w 500"/>
                        <a:gd name="T3" fmla="*/ 159 h 445"/>
                        <a:gd name="T4" fmla="*/ 18 w 500"/>
                        <a:gd name="T5" fmla="*/ 95 h 445"/>
                        <a:gd name="T6" fmla="*/ 21 w 500"/>
                        <a:gd name="T7" fmla="*/ 90 h 445"/>
                        <a:gd name="T8" fmla="*/ 22 w 500"/>
                        <a:gd name="T9" fmla="*/ 78 h 445"/>
                        <a:gd name="T10" fmla="*/ 53 w 500"/>
                        <a:gd name="T11" fmla="*/ 47 h 445"/>
                        <a:gd name="T12" fmla="*/ 77 w 500"/>
                        <a:gd name="T13" fmla="*/ 31 h 445"/>
                        <a:gd name="T14" fmla="*/ 103 w 500"/>
                        <a:gd name="T15" fmla="*/ 18 h 445"/>
                        <a:gd name="T16" fmla="*/ 136 w 500"/>
                        <a:gd name="T17" fmla="*/ 1 h 445"/>
                        <a:gd name="T18" fmla="*/ 305 w 500"/>
                        <a:gd name="T19" fmla="*/ 11 h 445"/>
                        <a:gd name="T20" fmla="*/ 325 w 500"/>
                        <a:gd name="T21" fmla="*/ 40 h 445"/>
                        <a:gd name="T22" fmla="*/ 342 w 500"/>
                        <a:gd name="T23" fmla="*/ 47 h 445"/>
                        <a:gd name="T24" fmla="*/ 356 w 500"/>
                        <a:gd name="T25" fmla="*/ 56 h 445"/>
                        <a:gd name="T26" fmla="*/ 371 w 500"/>
                        <a:gd name="T27" fmla="*/ 85 h 445"/>
                        <a:gd name="T28" fmla="*/ 367 w 500"/>
                        <a:gd name="T29" fmla="*/ 189 h 445"/>
                        <a:gd name="T30" fmla="*/ 356 w 500"/>
                        <a:gd name="T31" fmla="*/ 207 h 445"/>
                        <a:gd name="T32" fmla="*/ 342 w 500"/>
                        <a:gd name="T33" fmla="*/ 232 h 445"/>
                        <a:gd name="T34" fmla="*/ 338 w 500"/>
                        <a:gd name="T35" fmla="*/ 242 h 445"/>
                        <a:gd name="T36" fmla="*/ 326 w 500"/>
                        <a:gd name="T37" fmla="*/ 249 h 445"/>
                        <a:gd name="T38" fmla="*/ 312 w 500"/>
                        <a:gd name="T39" fmla="*/ 264 h 445"/>
                        <a:gd name="T40" fmla="*/ 306 w 500"/>
                        <a:gd name="T41" fmla="*/ 269 h 445"/>
                        <a:gd name="T42" fmla="*/ 290 w 500"/>
                        <a:gd name="T43" fmla="*/ 286 h 445"/>
                        <a:gd name="T44" fmla="*/ 235 w 500"/>
                        <a:gd name="T45" fmla="*/ 301 h 445"/>
                        <a:gd name="T46" fmla="*/ 125 w 500"/>
                        <a:gd name="T47" fmla="*/ 299 h 445"/>
                        <a:gd name="T48" fmla="*/ 108 w 500"/>
                        <a:gd name="T49" fmla="*/ 290 h 445"/>
                        <a:gd name="T50" fmla="*/ 70 w 500"/>
                        <a:gd name="T51" fmla="*/ 268 h 445"/>
                        <a:gd name="T52" fmla="*/ 55 w 500"/>
                        <a:gd name="T53" fmla="*/ 254 h 445"/>
                        <a:gd name="T54" fmla="*/ 21 w 500"/>
                        <a:gd name="T55" fmla="*/ 212 h 445"/>
                        <a:gd name="T56" fmla="*/ 8 w 500"/>
                        <a:gd name="T57" fmla="*/ 173 h 445"/>
                        <a:gd name="T58" fmla="*/ 0 60000 65536"/>
                        <a:gd name="T59" fmla="*/ 0 60000 65536"/>
                        <a:gd name="T60" fmla="*/ 0 60000 65536"/>
                        <a:gd name="T61" fmla="*/ 0 60000 65536"/>
                        <a:gd name="T62" fmla="*/ 0 60000 65536"/>
                        <a:gd name="T63" fmla="*/ 0 60000 65536"/>
                        <a:gd name="T64" fmla="*/ 0 60000 65536"/>
                        <a:gd name="T65" fmla="*/ 0 60000 65536"/>
                        <a:gd name="T66" fmla="*/ 0 60000 65536"/>
                        <a:gd name="T67" fmla="*/ 0 60000 65536"/>
                        <a:gd name="T68" fmla="*/ 0 60000 65536"/>
                        <a:gd name="T69" fmla="*/ 0 60000 65536"/>
                        <a:gd name="T70" fmla="*/ 0 60000 65536"/>
                        <a:gd name="T71" fmla="*/ 0 60000 65536"/>
                        <a:gd name="T72" fmla="*/ 0 60000 65536"/>
                        <a:gd name="T73" fmla="*/ 0 60000 65536"/>
                        <a:gd name="T74" fmla="*/ 0 60000 65536"/>
                        <a:gd name="T75" fmla="*/ 0 60000 65536"/>
                        <a:gd name="T76" fmla="*/ 0 60000 65536"/>
                        <a:gd name="T77" fmla="*/ 0 60000 65536"/>
                        <a:gd name="T78" fmla="*/ 0 60000 65536"/>
                        <a:gd name="T79" fmla="*/ 0 60000 65536"/>
                        <a:gd name="T80" fmla="*/ 0 60000 65536"/>
                        <a:gd name="T81" fmla="*/ 0 60000 65536"/>
                        <a:gd name="T82" fmla="*/ 0 60000 65536"/>
                        <a:gd name="T83" fmla="*/ 0 60000 65536"/>
                        <a:gd name="T84" fmla="*/ 0 60000 65536"/>
                        <a:gd name="T85" fmla="*/ 0 60000 65536"/>
                        <a:gd name="T86" fmla="*/ 0 60000 65536"/>
                        <a:gd name="T87" fmla="*/ 0 w 500"/>
                        <a:gd name="T88" fmla="*/ 0 h 445"/>
                        <a:gd name="T89" fmla="*/ 500 w 500"/>
                        <a:gd name="T90" fmla="*/ 445 h 445"/>
                      </a:gdLst>
                      <a:ahLst/>
                      <a:cxnLst>
                        <a:cxn ang="T58">
                          <a:pos x="T0" y="T1"/>
                        </a:cxn>
                        <a:cxn ang="T59">
                          <a:pos x="T2" y="T3"/>
                        </a:cxn>
                        <a:cxn ang="T60">
                          <a:pos x="T4" y="T5"/>
                        </a:cxn>
                        <a:cxn ang="T61">
                          <a:pos x="T6" y="T7"/>
                        </a:cxn>
                        <a:cxn ang="T62">
                          <a:pos x="T8" y="T9"/>
                        </a:cxn>
                        <a:cxn ang="T63">
                          <a:pos x="T10" y="T11"/>
                        </a:cxn>
                        <a:cxn ang="T64">
                          <a:pos x="T12" y="T13"/>
                        </a:cxn>
                        <a:cxn ang="T65">
                          <a:pos x="T14" y="T15"/>
                        </a:cxn>
                        <a:cxn ang="T66">
                          <a:pos x="T16" y="T17"/>
                        </a:cxn>
                        <a:cxn ang="T67">
                          <a:pos x="T18" y="T19"/>
                        </a:cxn>
                        <a:cxn ang="T68">
                          <a:pos x="T20" y="T21"/>
                        </a:cxn>
                        <a:cxn ang="T69">
                          <a:pos x="T22" y="T23"/>
                        </a:cxn>
                        <a:cxn ang="T70">
                          <a:pos x="T24" y="T25"/>
                        </a:cxn>
                        <a:cxn ang="T71">
                          <a:pos x="T26" y="T27"/>
                        </a:cxn>
                        <a:cxn ang="T72">
                          <a:pos x="T28" y="T29"/>
                        </a:cxn>
                        <a:cxn ang="T73">
                          <a:pos x="T30" y="T31"/>
                        </a:cxn>
                        <a:cxn ang="T74">
                          <a:pos x="T32" y="T33"/>
                        </a:cxn>
                        <a:cxn ang="T75">
                          <a:pos x="T34" y="T35"/>
                        </a:cxn>
                        <a:cxn ang="T76">
                          <a:pos x="T36" y="T37"/>
                        </a:cxn>
                        <a:cxn ang="T77">
                          <a:pos x="T38" y="T39"/>
                        </a:cxn>
                        <a:cxn ang="T78">
                          <a:pos x="T40" y="T41"/>
                        </a:cxn>
                        <a:cxn ang="T79">
                          <a:pos x="T42" y="T43"/>
                        </a:cxn>
                        <a:cxn ang="T80">
                          <a:pos x="T44" y="T45"/>
                        </a:cxn>
                        <a:cxn ang="T81">
                          <a:pos x="T46" y="T47"/>
                        </a:cxn>
                        <a:cxn ang="T82">
                          <a:pos x="T48" y="T49"/>
                        </a:cxn>
                        <a:cxn ang="T83">
                          <a:pos x="T50" y="T51"/>
                        </a:cxn>
                        <a:cxn ang="T84">
                          <a:pos x="T52" y="T53"/>
                        </a:cxn>
                        <a:cxn ang="T85">
                          <a:pos x="T54" y="T55"/>
                        </a:cxn>
                        <a:cxn ang="T86">
                          <a:pos x="T56" y="T57"/>
                        </a:cxn>
                      </a:cxnLst>
                      <a:rect l="T87" t="T88" r="T89" b="T90"/>
                      <a:pathLst>
                        <a:path w="500" h="445">
                          <a:moveTo>
                            <a:pt x="10" y="249"/>
                          </a:moveTo>
                          <a:cubicBezTo>
                            <a:pt x="5" y="242"/>
                            <a:pt x="3" y="236"/>
                            <a:pt x="0" y="228"/>
                          </a:cubicBezTo>
                          <a:cubicBezTo>
                            <a:pt x="4" y="194"/>
                            <a:pt x="1" y="162"/>
                            <a:pt x="24" y="136"/>
                          </a:cubicBezTo>
                          <a:cubicBezTo>
                            <a:pt x="25" y="134"/>
                            <a:pt x="26" y="131"/>
                            <a:pt x="27" y="129"/>
                          </a:cubicBezTo>
                          <a:cubicBezTo>
                            <a:pt x="28" y="123"/>
                            <a:pt x="27" y="117"/>
                            <a:pt x="29" y="112"/>
                          </a:cubicBezTo>
                          <a:cubicBezTo>
                            <a:pt x="31" y="104"/>
                            <a:pt x="63" y="77"/>
                            <a:pt x="70" y="67"/>
                          </a:cubicBezTo>
                          <a:cubicBezTo>
                            <a:pt x="74" y="53"/>
                            <a:pt x="89" y="50"/>
                            <a:pt x="101" y="45"/>
                          </a:cubicBezTo>
                          <a:cubicBezTo>
                            <a:pt x="106" y="28"/>
                            <a:pt x="120" y="30"/>
                            <a:pt x="135" y="26"/>
                          </a:cubicBezTo>
                          <a:cubicBezTo>
                            <a:pt x="150" y="15"/>
                            <a:pt x="160" y="7"/>
                            <a:pt x="178" y="2"/>
                          </a:cubicBezTo>
                          <a:cubicBezTo>
                            <a:pt x="408" y="4"/>
                            <a:pt x="304" y="0"/>
                            <a:pt x="399" y="16"/>
                          </a:cubicBezTo>
                          <a:cubicBezTo>
                            <a:pt x="414" y="27"/>
                            <a:pt x="415" y="44"/>
                            <a:pt x="425" y="57"/>
                          </a:cubicBezTo>
                          <a:cubicBezTo>
                            <a:pt x="430" y="63"/>
                            <a:pt x="440" y="65"/>
                            <a:pt x="447" y="67"/>
                          </a:cubicBezTo>
                          <a:cubicBezTo>
                            <a:pt x="452" y="76"/>
                            <a:pt x="458" y="75"/>
                            <a:pt x="466" y="81"/>
                          </a:cubicBezTo>
                          <a:cubicBezTo>
                            <a:pt x="470" y="97"/>
                            <a:pt x="473" y="110"/>
                            <a:pt x="485" y="122"/>
                          </a:cubicBezTo>
                          <a:cubicBezTo>
                            <a:pt x="499" y="169"/>
                            <a:pt x="500" y="225"/>
                            <a:pt x="480" y="271"/>
                          </a:cubicBezTo>
                          <a:cubicBezTo>
                            <a:pt x="478" y="286"/>
                            <a:pt x="479" y="290"/>
                            <a:pt x="466" y="297"/>
                          </a:cubicBezTo>
                          <a:cubicBezTo>
                            <a:pt x="459" y="307"/>
                            <a:pt x="453" y="321"/>
                            <a:pt x="447" y="333"/>
                          </a:cubicBezTo>
                          <a:cubicBezTo>
                            <a:pt x="445" y="338"/>
                            <a:pt x="446" y="344"/>
                            <a:pt x="442" y="348"/>
                          </a:cubicBezTo>
                          <a:cubicBezTo>
                            <a:pt x="438" y="352"/>
                            <a:pt x="427" y="357"/>
                            <a:pt x="427" y="357"/>
                          </a:cubicBezTo>
                          <a:cubicBezTo>
                            <a:pt x="419" y="370"/>
                            <a:pt x="425" y="362"/>
                            <a:pt x="408" y="379"/>
                          </a:cubicBezTo>
                          <a:cubicBezTo>
                            <a:pt x="406" y="381"/>
                            <a:pt x="401" y="386"/>
                            <a:pt x="401" y="386"/>
                          </a:cubicBezTo>
                          <a:cubicBezTo>
                            <a:pt x="397" y="400"/>
                            <a:pt x="389" y="401"/>
                            <a:pt x="379" y="410"/>
                          </a:cubicBezTo>
                          <a:cubicBezTo>
                            <a:pt x="348" y="437"/>
                            <a:pt x="369" y="428"/>
                            <a:pt x="307" y="432"/>
                          </a:cubicBezTo>
                          <a:cubicBezTo>
                            <a:pt x="261" y="445"/>
                            <a:pt x="209" y="443"/>
                            <a:pt x="163" y="429"/>
                          </a:cubicBezTo>
                          <a:cubicBezTo>
                            <a:pt x="156" y="424"/>
                            <a:pt x="149" y="423"/>
                            <a:pt x="142" y="417"/>
                          </a:cubicBezTo>
                          <a:cubicBezTo>
                            <a:pt x="125" y="403"/>
                            <a:pt x="112" y="389"/>
                            <a:pt x="91" y="384"/>
                          </a:cubicBezTo>
                          <a:cubicBezTo>
                            <a:pt x="86" y="374"/>
                            <a:pt x="79" y="373"/>
                            <a:pt x="72" y="364"/>
                          </a:cubicBezTo>
                          <a:cubicBezTo>
                            <a:pt x="56" y="343"/>
                            <a:pt x="49" y="320"/>
                            <a:pt x="27" y="304"/>
                          </a:cubicBezTo>
                          <a:cubicBezTo>
                            <a:pt x="18" y="282"/>
                            <a:pt x="10" y="275"/>
                            <a:pt x="10" y="249"/>
                          </a:cubicBezTo>
                          <a:close/>
                        </a:path>
                      </a:pathLst>
                    </a:custGeom>
                    <a:solidFill>
                      <a:srgbClr val="BFBFBF"/>
                    </a:solidFill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 dirty="0"/>
                    </a:p>
                  </p:txBody>
                </p:sp>
              </p:grpSp>
              <p:sp>
                <p:nvSpPr>
                  <p:cNvPr id="236" name="5-Point Star 235"/>
                  <p:cNvSpPr/>
                  <p:nvPr/>
                </p:nvSpPr>
                <p:spPr>
                  <a:xfrm>
                    <a:off x="3436301" y="3364979"/>
                    <a:ext cx="201217" cy="201217"/>
                  </a:xfrm>
                  <a:prstGeom prst="star5">
                    <a:avLst/>
                  </a:prstGeom>
                  <a:solidFill>
                    <a:srgbClr val="FF00FF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152" name="Group 334"/>
                <p:cNvGrpSpPr/>
                <p:nvPr/>
              </p:nvGrpSpPr>
              <p:grpSpPr>
                <a:xfrm>
                  <a:off x="6324600" y="3102779"/>
                  <a:ext cx="987288" cy="903975"/>
                  <a:chOff x="3171214" y="2912992"/>
                  <a:chExt cx="987288" cy="903975"/>
                </a:xfrm>
              </p:grpSpPr>
              <p:grpSp>
                <p:nvGrpSpPr>
                  <p:cNvPr id="231" name="Group 193"/>
                  <p:cNvGrpSpPr>
                    <a:grpSpLocks/>
                  </p:cNvGrpSpPr>
                  <p:nvPr/>
                </p:nvGrpSpPr>
                <p:grpSpPr bwMode="auto">
                  <a:xfrm>
                    <a:off x="3171214" y="2912992"/>
                    <a:ext cx="987288" cy="903975"/>
                    <a:chOff x="311" y="500"/>
                    <a:chExt cx="474" cy="434"/>
                  </a:xfrm>
                  <a:effectLst>
                    <a:outerShdw blurRad="63500" sx="102000" sy="102000" algn="ctr" rotWithShape="0">
                      <a:prstClr val="black">
                        <a:alpha val="40000"/>
                      </a:prstClr>
                    </a:outerShdw>
                  </a:effectLst>
                </p:grpSpPr>
                <p:sp>
                  <p:nvSpPr>
                    <p:cNvPr id="233" name="Freeform 186"/>
                    <p:cNvSpPr>
                      <a:spLocks/>
                    </p:cNvSpPr>
                    <p:nvPr/>
                  </p:nvSpPr>
                  <p:spPr bwMode="auto">
                    <a:xfrm>
                      <a:off x="311" y="500"/>
                      <a:ext cx="474" cy="434"/>
                    </a:xfrm>
                    <a:custGeom>
                      <a:avLst/>
                      <a:gdLst>
                        <a:gd name="T0" fmla="*/ 94 w 1363"/>
                        <a:gd name="T1" fmla="*/ 401 h 1220"/>
                        <a:gd name="T2" fmla="*/ 74 w 1363"/>
                        <a:gd name="T3" fmla="*/ 384 h 1220"/>
                        <a:gd name="T4" fmla="*/ 61 w 1363"/>
                        <a:gd name="T5" fmla="*/ 371 h 1220"/>
                        <a:gd name="T6" fmla="*/ 50 w 1363"/>
                        <a:gd name="T7" fmla="*/ 355 h 1220"/>
                        <a:gd name="T8" fmla="*/ 45 w 1363"/>
                        <a:gd name="T9" fmla="*/ 345 h 1220"/>
                        <a:gd name="T10" fmla="*/ 35 w 1363"/>
                        <a:gd name="T11" fmla="*/ 334 h 1220"/>
                        <a:gd name="T12" fmla="*/ 30 w 1363"/>
                        <a:gd name="T13" fmla="*/ 323 h 1220"/>
                        <a:gd name="T14" fmla="*/ 19 w 1363"/>
                        <a:gd name="T15" fmla="*/ 302 h 1220"/>
                        <a:gd name="T16" fmla="*/ 14 w 1363"/>
                        <a:gd name="T17" fmla="*/ 277 h 1220"/>
                        <a:gd name="T18" fmla="*/ 8 w 1363"/>
                        <a:gd name="T19" fmla="*/ 256 h 1220"/>
                        <a:gd name="T20" fmla="*/ 16 w 1363"/>
                        <a:gd name="T21" fmla="*/ 166 h 1220"/>
                        <a:gd name="T22" fmla="*/ 21 w 1363"/>
                        <a:gd name="T23" fmla="*/ 157 h 1220"/>
                        <a:gd name="T24" fmla="*/ 31 w 1363"/>
                        <a:gd name="T25" fmla="*/ 123 h 1220"/>
                        <a:gd name="T26" fmla="*/ 38 w 1363"/>
                        <a:gd name="T27" fmla="*/ 110 h 1220"/>
                        <a:gd name="T28" fmla="*/ 41 w 1363"/>
                        <a:gd name="T29" fmla="*/ 95 h 1220"/>
                        <a:gd name="T30" fmla="*/ 53 w 1363"/>
                        <a:gd name="T31" fmla="*/ 82 h 1220"/>
                        <a:gd name="T32" fmla="*/ 64 w 1363"/>
                        <a:gd name="T33" fmla="*/ 72 h 1220"/>
                        <a:gd name="T34" fmla="*/ 67 w 1363"/>
                        <a:gd name="T35" fmla="*/ 70 h 1220"/>
                        <a:gd name="T36" fmla="*/ 69 w 1363"/>
                        <a:gd name="T37" fmla="*/ 66 h 1220"/>
                        <a:gd name="T38" fmla="*/ 78 w 1363"/>
                        <a:gd name="T39" fmla="*/ 60 h 1220"/>
                        <a:gd name="T40" fmla="*/ 89 w 1363"/>
                        <a:gd name="T41" fmla="*/ 51 h 1220"/>
                        <a:gd name="T42" fmla="*/ 98 w 1363"/>
                        <a:gd name="T43" fmla="*/ 44 h 1220"/>
                        <a:gd name="T44" fmla="*/ 118 w 1363"/>
                        <a:gd name="T45" fmla="*/ 30 h 1220"/>
                        <a:gd name="T46" fmla="*/ 140 w 1363"/>
                        <a:gd name="T47" fmla="*/ 18 h 1220"/>
                        <a:gd name="T48" fmla="*/ 214 w 1363"/>
                        <a:gd name="T49" fmla="*/ 5 h 1220"/>
                        <a:gd name="T50" fmla="*/ 317 w 1363"/>
                        <a:gd name="T51" fmla="*/ 7 h 1220"/>
                        <a:gd name="T52" fmla="*/ 366 w 1363"/>
                        <a:gd name="T53" fmla="*/ 11 h 1220"/>
                        <a:gd name="T54" fmla="*/ 378 w 1363"/>
                        <a:gd name="T55" fmla="*/ 15 h 1220"/>
                        <a:gd name="T56" fmla="*/ 389 w 1363"/>
                        <a:gd name="T57" fmla="*/ 21 h 1220"/>
                        <a:gd name="T58" fmla="*/ 398 w 1363"/>
                        <a:gd name="T59" fmla="*/ 24 h 1220"/>
                        <a:gd name="T60" fmla="*/ 411 w 1363"/>
                        <a:gd name="T61" fmla="*/ 32 h 1220"/>
                        <a:gd name="T62" fmla="*/ 417 w 1363"/>
                        <a:gd name="T63" fmla="*/ 41 h 1220"/>
                        <a:gd name="T64" fmla="*/ 440 w 1363"/>
                        <a:gd name="T65" fmla="*/ 49 h 1220"/>
                        <a:gd name="T66" fmla="*/ 446 w 1363"/>
                        <a:gd name="T67" fmla="*/ 65 h 1220"/>
                        <a:gd name="T68" fmla="*/ 458 w 1363"/>
                        <a:gd name="T69" fmla="*/ 73 h 1220"/>
                        <a:gd name="T70" fmla="*/ 466 w 1363"/>
                        <a:gd name="T71" fmla="*/ 128 h 1220"/>
                        <a:gd name="T72" fmla="*/ 469 w 1363"/>
                        <a:gd name="T73" fmla="*/ 162 h 1220"/>
                        <a:gd name="T74" fmla="*/ 473 w 1363"/>
                        <a:gd name="T75" fmla="*/ 185 h 1220"/>
                        <a:gd name="T76" fmla="*/ 468 w 1363"/>
                        <a:gd name="T77" fmla="*/ 210 h 1220"/>
                        <a:gd name="T78" fmla="*/ 467 w 1363"/>
                        <a:gd name="T79" fmla="*/ 252 h 1220"/>
                        <a:gd name="T80" fmla="*/ 457 w 1363"/>
                        <a:gd name="T81" fmla="*/ 297 h 1220"/>
                        <a:gd name="T82" fmla="*/ 444 w 1363"/>
                        <a:gd name="T83" fmla="*/ 314 h 1220"/>
                        <a:gd name="T84" fmla="*/ 436 w 1363"/>
                        <a:gd name="T85" fmla="*/ 339 h 1220"/>
                        <a:gd name="T86" fmla="*/ 431 w 1363"/>
                        <a:gd name="T87" fmla="*/ 349 h 1220"/>
                        <a:gd name="T88" fmla="*/ 403 w 1363"/>
                        <a:gd name="T89" fmla="*/ 385 h 1220"/>
                        <a:gd name="T90" fmla="*/ 391 w 1363"/>
                        <a:gd name="T91" fmla="*/ 397 h 1220"/>
                        <a:gd name="T92" fmla="*/ 369 w 1363"/>
                        <a:gd name="T93" fmla="*/ 411 h 1220"/>
                        <a:gd name="T94" fmla="*/ 328 w 1363"/>
                        <a:gd name="T95" fmla="*/ 424 h 1220"/>
                        <a:gd name="T96" fmla="*/ 320 w 1363"/>
                        <a:gd name="T97" fmla="*/ 425 h 1220"/>
                        <a:gd name="T98" fmla="*/ 314 w 1363"/>
                        <a:gd name="T99" fmla="*/ 429 h 1220"/>
                        <a:gd name="T100" fmla="*/ 281 w 1363"/>
                        <a:gd name="T101" fmla="*/ 430 h 1220"/>
                        <a:gd name="T102" fmla="*/ 263 w 1363"/>
                        <a:gd name="T103" fmla="*/ 434 h 1220"/>
                        <a:gd name="T104" fmla="*/ 164 w 1363"/>
                        <a:gd name="T105" fmla="*/ 433 h 1220"/>
                        <a:gd name="T106" fmla="*/ 111 w 1363"/>
                        <a:gd name="T107" fmla="*/ 412 h 1220"/>
                        <a:gd name="T108" fmla="*/ 94 w 1363"/>
                        <a:gd name="T109" fmla="*/ 403 h 1220"/>
                        <a:gd name="T110" fmla="*/ 94 w 1363"/>
                        <a:gd name="T111" fmla="*/ 401 h 1220"/>
                        <a:gd name="T112" fmla="*/ 0 60000 65536"/>
                        <a:gd name="T113" fmla="*/ 0 60000 65536"/>
                        <a:gd name="T114" fmla="*/ 0 60000 65536"/>
                        <a:gd name="T115" fmla="*/ 0 60000 65536"/>
                        <a:gd name="T116" fmla="*/ 0 60000 65536"/>
                        <a:gd name="T117" fmla="*/ 0 60000 65536"/>
                        <a:gd name="T118" fmla="*/ 0 60000 65536"/>
                        <a:gd name="T119" fmla="*/ 0 60000 65536"/>
                        <a:gd name="T120" fmla="*/ 0 60000 65536"/>
                        <a:gd name="T121" fmla="*/ 0 60000 65536"/>
                        <a:gd name="T122" fmla="*/ 0 60000 65536"/>
                        <a:gd name="T123" fmla="*/ 0 60000 65536"/>
                        <a:gd name="T124" fmla="*/ 0 60000 65536"/>
                        <a:gd name="T125" fmla="*/ 0 60000 65536"/>
                        <a:gd name="T126" fmla="*/ 0 60000 65536"/>
                        <a:gd name="T127" fmla="*/ 0 60000 65536"/>
                        <a:gd name="T128" fmla="*/ 0 60000 65536"/>
                        <a:gd name="T129" fmla="*/ 0 60000 65536"/>
                        <a:gd name="T130" fmla="*/ 0 60000 65536"/>
                        <a:gd name="T131" fmla="*/ 0 60000 65536"/>
                        <a:gd name="T132" fmla="*/ 0 60000 65536"/>
                        <a:gd name="T133" fmla="*/ 0 60000 65536"/>
                        <a:gd name="T134" fmla="*/ 0 60000 65536"/>
                        <a:gd name="T135" fmla="*/ 0 60000 65536"/>
                        <a:gd name="T136" fmla="*/ 0 60000 65536"/>
                        <a:gd name="T137" fmla="*/ 0 60000 65536"/>
                        <a:gd name="T138" fmla="*/ 0 60000 65536"/>
                        <a:gd name="T139" fmla="*/ 0 60000 65536"/>
                        <a:gd name="T140" fmla="*/ 0 60000 65536"/>
                        <a:gd name="T141" fmla="*/ 0 60000 65536"/>
                        <a:gd name="T142" fmla="*/ 0 60000 65536"/>
                        <a:gd name="T143" fmla="*/ 0 60000 65536"/>
                        <a:gd name="T144" fmla="*/ 0 60000 65536"/>
                        <a:gd name="T145" fmla="*/ 0 60000 65536"/>
                        <a:gd name="T146" fmla="*/ 0 60000 65536"/>
                        <a:gd name="T147" fmla="*/ 0 60000 65536"/>
                        <a:gd name="T148" fmla="*/ 0 60000 65536"/>
                        <a:gd name="T149" fmla="*/ 0 60000 65536"/>
                        <a:gd name="T150" fmla="*/ 0 60000 65536"/>
                        <a:gd name="T151" fmla="*/ 0 60000 65536"/>
                        <a:gd name="T152" fmla="*/ 0 60000 65536"/>
                        <a:gd name="T153" fmla="*/ 0 60000 65536"/>
                        <a:gd name="T154" fmla="*/ 0 60000 65536"/>
                        <a:gd name="T155" fmla="*/ 0 60000 65536"/>
                        <a:gd name="T156" fmla="*/ 0 60000 65536"/>
                        <a:gd name="T157" fmla="*/ 0 60000 65536"/>
                        <a:gd name="T158" fmla="*/ 0 60000 65536"/>
                        <a:gd name="T159" fmla="*/ 0 60000 65536"/>
                        <a:gd name="T160" fmla="*/ 0 60000 65536"/>
                        <a:gd name="T161" fmla="*/ 0 60000 65536"/>
                        <a:gd name="T162" fmla="*/ 0 60000 65536"/>
                        <a:gd name="T163" fmla="*/ 0 60000 65536"/>
                        <a:gd name="T164" fmla="*/ 0 60000 65536"/>
                        <a:gd name="T165" fmla="*/ 0 60000 65536"/>
                        <a:gd name="T166" fmla="*/ 0 60000 65536"/>
                        <a:gd name="T167" fmla="*/ 0 60000 65536"/>
                        <a:gd name="T168" fmla="*/ 0 w 1363"/>
                        <a:gd name="T169" fmla="*/ 0 h 1220"/>
                        <a:gd name="T170" fmla="*/ 1363 w 1363"/>
                        <a:gd name="T171" fmla="*/ 1220 h 1220"/>
                      </a:gdLst>
                      <a:ahLst/>
                      <a:cxnLst>
                        <a:cxn ang="T112">
                          <a:pos x="T0" y="T1"/>
                        </a:cxn>
                        <a:cxn ang="T113">
                          <a:pos x="T2" y="T3"/>
                        </a:cxn>
                        <a:cxn ang="T114">
                          <a:pos x="T4" y="T5"/>
                        </a:cxn>
                        <a:cxn ang="T115">
                          <a:pos x="T6" y="T7"/>
                        </a:cxn>
                        <a:cxn ang="T116">
                          <a:pos x="T8" y="T9"/>
                        </a:cxn>
                        <a:cxn ang="T117">
                          <a:pos x="T10" y="T11"/>
                        </a:cxn>
                        <a:cxn ang="T118">
                          <a:pos x="T12" y="T13"/>
                        </a:cxn>
                        <a:cxn ang="T119">
                          <a:pos x="T14" y="T15"/>
                        </a:cxn>
                        <a:cxn ang="T120">
                          <a:pos x="T16" y="T17"/>
                        </a:cxn>
                        <a:cxn ang="T121">
                          <a:pos x="T18" y="T19"/>
                        </a:cxn>
                        <a:cxn ang="T122">
                          <a:pos x="T20" y="T21"/>
                        </a:cxn>
                        <a:cxn ang="T123">
                          <a:pos x="T22" y="T23"/>
                        </a:cxn>
                        <a:cxn ang="T124">
                          <a:pos x="T24" y="T25"/>
                        </a:cxn>
                        <a:cxn ang="T125">
                          <a:pos x="T26" y="T27"/>
                        </a:cxn>
                        <a:cxn ang="T126">
                          <a:pos x="T28" y="T29"/>
                        </a:cxn>
                        <a:cxn ang="T127">
                          <a:pos x="T30" y="T31"/>
                        </a:cxn>
                        <a:cxn ang="T128">
                          <a:pos x="T32" y="T33"/>
                        </a:cxn>
                        <a:cxn ang="T129">
                          <a:pos x="T34" y="T35"/>
                        </a:cxn>
                        <a:cxn ang="T130">
                          <a:pos x="T36" y="T37"/>
                        </a:cxn>
                        <a:cxn ang="T131">
                          <a:pos x="T38" y="T39"/>
                        </a:cxn>
                        <a:cxn ang="T132">
                          <a:pos x="T40" y="T41"/>
                        </a:cxn>
                        <a:cxn ang="T133">
                          <a:pos x="T42" y="T43"/>
                        </a:cxn>
                        <a:cxn ang="T134">
                          <a:pos x="T44" y="T45"/>
                        </a:cxn>
                        <a:cxn ang="T135">
                          <a:pos x="T46" y="T47"/>
                        </a:cxn>
                        <a:cxn ang="T136">
                          <a:pos x="T48" y="T49"/>
                        </a:cxn>
                        <a:cxn ang="T137">
                          <a:pos x="T50" y="T51"/>
                        </a:cxn>
                        <a:cxn ang="T138">
                          <a:pos x="T52" y="T53"/>
                        </a:cxn>
                        <a:cxn ang="T139">
                          <a:pos x="T54" y="T55"/>
                        </a:cxn>
                        <a:cxn ang="T140">
                          <a:pos x="T56" y="T57"/>
                        </a:cxn>
                        <a:cxn ang="T141">
                          <a:pos x="T58" y="T59"/>
                        </a:cxn>
                        <a:cxn ang="T142">
                          <a:pos x="T60" y="T61"/>
                        </a:cxn>
                        <a:cxn ang="T143">
                          <a:pos x="T62" y="T63"/>
                        </a:cxn>
                        <a:cxn ang="T144">
                          <a:pos x="T64" y="T65"/>
                        </a:cxn>
                        <a:cxn ang="T145">
                          <a:pos x="T66" y="T67"/>
                        </a:cxn>
                        <a:cxn ang="T146">
                          <a:pos x="T68" y="T69"/>
                        </a:cxn>
                        <a:cxn ang="T147">
                          <a:pos x="T70" y="T71"/>
                        </a:cxn>
                        <a:cxn ang="T148">
                          <a:pos x="T72" y="T73"/>
                        </a:cxn>
                        <a:cxn ang="T149">
                          <a:pos x="T74" y="T75"/>
                        </a:cxn>
                        <a:cxn ang="T150">
                          <a:pos x="T76" y="T77"/>
                        </a:cxn>
                        <a:cxn ang="T151">
                          <a:pos x="T78" y="T79"/>
                        </a:cxn>
                        <a:cxn ang="T152">
                          <a:pos x="T80" y="T81"/>
                        </a:cxn>
                        <a:cxn ang="T153">
                          <a:pos x="T82" y="T83"/>
                        </a:cxn>
                        <a:cxn ang="T154">
                          <a:pos x="T84" y="T85"/>
                        </a:cxn>
                        <a:cxn ang="T155">
                          <a:pos x="T86" y="T87"/>
                        </a:cxn>
                        <a:cxn ang="T156">
                          <a:pos x="T88" y="T89"/>
                        </a:cxn>
                        <a:cxn ang="T157">
                          <a:pos x="T90" y="T91"/>
                        </a:cxn>
                        <a:cxn ang="T158">
                          <a:pos x="T92" y="T93"/>
                        </a:cxn>
                        <a:cxn ang="T159">
                          <a:pos x="T94" y="T95"/>
                        </a:cxn>
                        <a:cxn ang="T160">
                          <a:pos x="T96" y="T97"/>
                        </a:cxn>
                        <a:cxn ang="T161">
                          <a:pos x="T98" y="T99"/>
                        </a:cxn>
                        <a:cxn ang="T162">
                          <a:pos x="T100" y="T101"/>
                        </a:cxn>
                        <a:cxn ang="T163">
                          <a:pos x="T102" y="T103"/>
                        </a:cxn>
                        <a:cxn ang="T164">
                          <a:pos x="T104" y="T105"/>
                        </a:cxn>
                        <a:cxn ang="T165">
                          <a:pos x="T106" y="T107"/>
                        </a:cxn>
                        <a:cxn ang="T166">
                          <a:pos x="T108" y="T109"/>
                        </a:cxn>
                        <a:cxn ang="T167">
                          <a:pos x="T110" y="T111"/>
                        </a:cxn>
                      </a:cxnLst>
                      <a:rect l="T168" t="T169" r="T170" b="T171"/>
                      <a:pathLst>
                        <a:path w="1363" h="1220">
                          <a:moveTo>
                            <a:pt x="269" y="1127"/>
                          </a:moveTo>
                          <a:cubicBezTo>
                            <a:pt x="252" y="1110"/>
                            <a:pt x="231" y="1096"/>
                            <a:pt x="214" y="1079"/>
                          </a:cubicBezTo>
                          <a:cubicBezTo>
                            <a:pt x="201" y="1066"/>
                            <a:pt x="192" y="1055"/>
                            <a:pt x="176" y="1044"/>
                          </a:cubicBezTo>
                          <a:cubicBezTo>
                            <a:pt x="166" y="1030"/>
                            <a:pt x="158" y="1008"/>
                            <a:pt x="144" y="999"/>
                          </a:cubicBezTo>
                          <a:cubicBezTo>
                            <a:pt x="140" y="986"/>
                            <a:pt x="137" y="980"/>
                            <a:pt x="128" y="970"/>
                          </a:cubicBezTo>
                          <a:cubicBezTo>
                            <a:pt x="124" y="955"/>
                            <a:pt x="112" y="950"/>
                            <a:pt x="102" y="938"/>
                          </a:cubicBezTo>
                          <a:cubicBezTo>
                            <a:pt x="95" y="929"/>
                            <a:pt x="93" y="918"/>
                            <a:pt x="86" y="909"/>
                          </a:cubicBezTo>
                          <a:cubicBezTo>
                            <a:pt x="79" y="887"/>
                            <a:pt x="61" y="871"/>
                            <a:pt x="54" y="848"/>
                          </a:cubicBezTo>
                          <a:cubicBezTo>
                            <a:pt x="53" y="825"/>
                            <a:pt x="60" y="795"/>
                            <a:pt x="41" y="778"/>
                          </a:cubicBezTo>
                          <a:cubicBezTo>
                            <a:pt x="35" y="759"/>
                            <a:pt x="28" y="739"/>
                            <a:pt x="22" y="720"/>
                          </a:cubicBezTo>
                          <a:cubicBezTo>
                            <a:pt x="23" y="680"/>
                            <a:pt x="0" y="525"/>
                            <a:pt x="45" y="468"/>
                          </a:cubicBezTo>
                          <a:cubicBezTo>
                            <a:pt x="48" y="454"/>
                            <a:pt x="51" y="451"/>
                            <a:pt x="61" y="442"/>
                          </a:cubicBezTo>
                          <a:cubicBezTo>
                            <a:pt x="66" y="418"/>
                            <a:pt x="59" y="356"/>
                            <a:pt x="89" y="346"/>
                          </a:cubicBezTo>
                          <a:cubicBezTo>
                            <a:pt x="98" y="333"/>
                            <a:pt x="98" y="318"/>
                            <a:pt x="109" y="308"/>
                          </a:cubicBezTo>
                          <a:cubicBezTo>
                            <a:pt x="113" y="294"/>
                            <a:pt x="113" y="279"/>
                            <a:pt x="118" y="266"/>
                          </a:cubicBezTo>
                          <a:cubicBezTo>
                            <a:pt x="121" y="259"/>
                            <a:pt x="146" y="236"/>
                            <a:pt x="153" y="231"/>
                          </a:cubicBezTo>
                          <a:cubicBezTo>
                            <a:pt x="159" y="215"/>
                            <a:pt x="173" y="212"/>
                            <a:pt x="185" y="202"/>
                          </a:cubicBezTo>
                          <a:cubicBezTo>
                            <a:pt x="187" y="200"/>
                            <a:pt x="190" y="198"/>
                            <a:pt x="192" y="196"/>
                          </a:cubicBezTo>
                          <a:cubicBezTo>
                            <a:pt x="194" y="193"/>
                            <a:pt x="195" y="189"/>
                            <a:pt x="198" y="186"/>
                          </a:cubicBezTo>
                          <a:cubicBezTo>
                            <a:pt x="206" y="178"/>
                            <a:pt x="217" y="179"/>
                            <a:pt x="224" y="170"/>
                          </a:cubicBezTo>
                          <a:cubicBezTo>
                            <a:pt x="234" y="157"/>
                            <a:pt x="240" y="150"/>
                            <a:pt x="256" y="144"/>
                          </a:cubicBezTo>
                          <a:cubicBezTo>
                            <a:pt x="263" y="133"/>
                            <a:pt x="269" y="129"/>
                            <a:pt x="281" y="125"/>
                          </a:cubicBezTo>
                          <a:cubicBezTo>
                            <a:pt x="299" y="109"/>
                            <a:pt x="315" y="91"/>
                            <a:pt x="339" y="84"/>
                          </a:cubicBezTo>
                          <a:cubicBezTo>
                            <a:pt x="357" y="63"/>
                            <a:pt x="376" y="57"/>
                            <a:pt x="403" y="52"/>
                          </a:cubicBezTo>
                          <a:cubicBezTo>
                            <a:pt x="448" y="0"/>
                            <a:pt x="559" y="15"/>
                            <a:pt x="614" y="13"/>
                          </a:cubicBezTo>
                          <a:cubicBezTo>
                            <a:pt x="713" y="2"/>
                            <a:pt x="813" y="15"/>
                            <a:pt x="912" y="20"/>
                          </a:cubicBezTo>
                          <a:cubicBezTo>
                            <a:pt x="955" y="34"/>
                            <a:pt x="1013" y="31"/>
                            <a:pt x="1053" y="32"/>
                          </a:cubicBezTo>
                          <a:cubicBezTo>
                            <a:pt x="1064" y="37"/>
                            <a:pt x="1076" y="38"/>
                            <a:pt x="1088" y="42"/>
                          </a:cubicBezTo>
                          <a:cubicBezTo>
                            <a:pt x="1098" y="49"/>
                            <a:pt x="1108" y="54"/>
                            <a:pt x="1120" y="58"/>
                          </a:cubicBezTo>
                          <a:cubicBezTo>
                            <a:pt x="1144" y="74"/>
                            <a:pt x="1110" y="53"/>
                            <a:pt x="1145" y="68"/>
                          </a:cubicBezTo>
                          <a:cubicBezTo>
                            <a:pt x="1158" y="74"/>
                            <a:pt x="1167" y="86"/>
                            <a:pt x="1181" y="90"/>
                          </a:cubicBezTo>
                          <a:cubicBezTo>
                            <a:pt x="1193" y="98"/>
                            <a:pt x="1190" y="106"/>
                            <a:pt x="1200" y="116"/>
                          </a:cubicBezTo>
                          <a:cubicBezTo>
                            <a:pt x="1214" y="130"/>
                            <a:pt x="1246" y="133"/>
                            <a:pt x="1264" y="138"/>
                          </a:cubicBezTo>
                          <a:cubicBezTo>
                            <a:pt x="1274" y="155"/>
                            <a:pt x="1262" y="177"/>
                            <a:pt x="1283" y="183"/>
                          </a:cubicBezTo>
                          <a:cubicBezTo>
                            <a:pt x="1291" y="195"/>
                            <a:pt x="1304" y="200"/>
                            <a:pt x="1318" y="205"/>
                          </a:cubicBezTo>
                          <a:cubicBezTo>
                            <a:pt x="1319" y="236"/>
                            <a:pt x="1313" y="331"/>
                            <a:pt x="1341" y="359"/>
                          </a:cubicBezTo>
                          <a:cubicBezTo>
                            <a:pt x="1351" y="390"/>
                            <a:pt x="1341" y="424"/>
                            <a:pt x="1350" y="455"/>
                          </a:cubicBezTo>
                          <a:cubicBezTo>
                            <a:pt x="1353" y="476"/>
                            <a:pt x="1356" y="498"/>
                            <a:pt x="1360" y="519"/>
                          </a:cubicBezTo>
                          <a:cubicBezTo>
                            <a:pt x="1358" y="555"/>
                            <a:pt x="1363" y="565"/>
                            <a:pt x="1347" y="589"/>
                          </a:cubicBezTo>
                          <a:cubicBezTo>
                            <a:pt x="1344" y="635"/>
                            <a:pt x="1342" y="661"/>
                            <a:pt x="1344" y="708"/>
                          </a:cubicBezTo>
                          <a:cubicBezTo>
                            <a:pt x="1342" y="761"/>
                            <a:pt x="1358" y="806"/>
                            <a:pt x="1315" y="836"/>
                          </a:cubicBezTo>
                          <a:cubicBezTo>
                            <a:pt x="1304" y="853"/>
                            <a:pt x="1290" y="869"/>
                            <a:pt x="1277" y="884"/>
                          </a:cubicBezTo>
                          <a:cubicBezTo>
                            <a:pt x="1273" y="908"/>
                            <a:pt x="1268" y="934"/>
                            <a:pt x="1254" y="954"/>
                          </a:cubicBezTo>
                          <a:cubicBezTo>
                            <a:pt x="1251" y="965"/>
                            <a:pt x="1246" y="972"/>
                            <a:pt x="1238" y="980"/>
                          </a:cubicBezTo>
                          <a:cubicBezTo>
                            <a:pt x="1225" y="1020"/>
                            <a:pt x="1189" y="1055"/>
                            <a:pt x="1158" y="1082"/>
                          </a:cubicBezTo>
                          <a:cubicBezTo>
                            <a:pt x="1150" y="1107"/>
                            <a:pt x="1147" y="1106"/>
                            <a:pt x="1123" y="1117"/>
                          </a:cubicBezTo>
                          <a:cubicBezTo>
                            <a:pt x="1108" y="1134"/>
                            <a:pt x="1083" y="1148"/>
                            <a:pt x="1062" y="1156"/>
                          </a:cubicBezTo>
                          <a:cubicBezTo>
                            <a:pt x="1036" y="1196"/>
                            <a:pt x="987" y="1189"/>
                            <a:pt x="944" y="1191"/>
                          </a:cubicBezTo>
                          <a:cubicBezTo>
                            <a:pt x="936" y="1192"/>
                            <a:pt x="928" y="1191"/>
                            <a:pt x="921" y="1194"/>
                          </a:cubicBezTo>
                          <a:cubicBezTo>
                            <a:pt x="914" y="1197"/>
                            <a:pt x="910" y="1207"/>
                            <a:pt x="902" y="1207"/>
                          </a:cubicBezTo>
                          <a:cubicBezTo>
                            <a:pt x="871" y="1208"/>
                            <a:pt x="840" y="1209"/>
                            <a:pt x="809" y="1210"/>
                          </a:cubicBezTo>
                          <a:cubicBezTo>
                            <a:pt x="790" y="1215"/>
                            <a:pt x="776" y="1217"/>
                            <a:pt x="755" y="1220"/>
                          </a:cubicBezTo>
                          <a:cubicBezTo>
                            <a:pt x="661" y="1219"/>
                            <a:pt x="567" y="1219"/>
                            <a:pt x="473" y="1216"/>
                          </a:cubicBezTo>
                          <a:cubicBezTo>
                            <a:pt x="417" y="1214"/>
                            <a:pt x="369" y="1175"/>
                            <a:pt x="320" y="1159"/>
                          </a:cubicBezTo>
                          <a:cubicBezTo>
                            <a:pt x="307" y="1146"/>
                            <a:pt x="277" y="1141"/>
                            <a:pt x="269" y="1133"/>
                          </a:cubicBezTo>
                          <a:cubicBezTo>
                            <a:pt x="268" y="1132"/>
                            <a:pt x="269" y="1129"/>
                            <a:pt x="269" y="1127"/>
                          </a:cubicBezTo>
                          <a:close/>
                        </a:path>
                      </a:pathLst>
                    </a:custGeom>
                    <a:solidFill>
                      <a:srgbClr val="FFC1C1"/>
                    </a:solidFill>
                    <a:ln w="19050">
                      <a:solidFill>
                        <a:srgbClr val="FF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 dirty="0"/>
                    </a:p>
                  </p:txBody>
                </p:sp>
                <p:sp>
                  <p:nvSpPr>
                    <p:cNvPr id="234" name="Freeform 187"/>
                    <p:cNvSpPr>
                      <a:spLocks/>
                    </p:cNvSpPr>
                    <p:nvPr/>
                  </p:nvSpPr>
                  <p:spPr bwMode="auto">
                    <a:xfrm>
                      <a:off x="363" y="603"/>
                      <a:ext cx="382" cy="310"/>
                    </a:xfrm>
                    <a:custGeom>
                      <a:avLst/>
                      <a:gdLst>
                        <a:gd name="T0" fmla="*/ 8 w 500"/>
                        <a:gd name="T1" fmla="*/ 173 h 445"/>
                        <a:gd name="T2" fmla="*/ 0 w 500"/>
                        <a:gd name="T3" fmla="*/ 159 h 445"/>
                        <a:gd name="T4" fmla="*/ 18 w 500"/>
                        <a:gd name="T5" fmla="*/ 95 h 445"/>
                        <a:gd name="T6" fmla="*/ 21 w 500"/>
                        <a:gd name="T7" fmla="*/ 90 h 445"/>
                        <a:gd name="T8" fmla="*/ 22 w 500"/>
                        <a:gd name="T9" fmla="*/ 78 h 445"/>
                        <a:gd name="T10" fmla="*/ 53 w 500"/>
                        <a:gd name="T11" fmla="*/ 47 h 445"/>
                        <a:gd name="T12" fmla="*/ 77 w 500"/>
                        <a:gd name="T13" fmla="*/ 31 h 445"/>
                        <a:gd name="T14" fmla="*/ 103 w 500"/>
                        <a:gd name="T15" fmla="*/ 18 h 445"/>
                        <a:gd name="T16" fmla="*/ 136 w 500"/>
                        <a:gd name="T17" fmla="*/ 1 h 445"/>
                        <a:gd name="T18" fmla="*/ 305 w 500"/>
                        <a:gd name="T19" fmla="*/ 11 h 445"/>
                        <a:gd name="T20" fmla="*/ 325 w 500"/>
                        <a:gd name="T21" fmla="*/ 40 h 445"/>
                        <a:gd name="T22" fmla="*/ 342 w 500"/>
                        <a:gd name="T23" fmla="*/ 47 h 445"/>
                        <a:gd name="T24" fmla="*/ 356 w 500"/>
                        <a:gd name="T25" fmla="*/ 56 h 445"/>
                        <a:gd name="T26" fmla="*/ 371 w 500"/>
                        <a:gd name="T27" fmla="*/ 85 h 445"/>
                        <a:gd name="T28" fmla="*/ 367 w 500"/>
                        <a:gd name="T29" fmla="*/ 189 h 445"/>
                        <a:gd name="T30" fmla="*/ 356 w 500"/>
                        <a:gd name="T31" fmla="*/ 207 h 445"/>
                        <a:gd name="T32" fmla="*/ 342 w 500"/>
                        <a:gd name="T33" fmla="*/ 232 h 445"/>
                        <a:gd name="T34" fmla="*/ 338 w 500"/>
                        <a:gd name="T35" fmla="*/ 242 h 445"/>
                        <a:gd name="T36" fmla="*/ 326 w 500"/>
                        <a:gd name="T37" fmla="*/ 249 h 445"/>
                        <a:gd name="T38" fmla="*/ 312 w 500"/>
                        <a:gd name="T39" fmla="*/ 264 h 445"/>
                        <a:gd name="T40" fmla="*/ 306 w 500"/>
                        <a:gd name="T41" fmla="*/ 269 h 445"/>
                        <a:gd name="T42" fmla="*/ 290 w 500"/>
                        <a:gd name="T43" fmla="*/ 286 h 445"/>
                        <a:gd name="T44" fmla="*/ 235 w 500"/>
                        <a:gd name="T45" fmla="*/ 301 h 445"/>
                        <a:gd name="T46" fmla="*/ 125 w 500"/>
                        <a:gd name="T47" fmla="*/ 299 h 445"/>
                        <a:gd name="T48" fmla="*/ 108 w 500"/>
                        <a:gd name="T49" fmla="*/ 290 h 445"/>
                        <a:gd name="T50" fmla="*/ 70 w 500"/>
                        <a:gd name="T51" fmla="*/ 268 h 445"/>
                        <a:gd name="T52" fmla="*/ 55 w 500"/>
                        <a:gd name="T53" fmla="*/ 254 h 445"/>
                        <a:gd name="T54" fmla="*/ 21 w 500"/>
                        <a:gd name="T55" fmla="*/ 212 h 445"/>
                        <a:gd name="T56" fmla="*/ 8 w 500"/>
                        <a:gd name="T57" fmla="*/ 173 h 445"/>
                        <a:gd name="T58" fmla="*/ 0 60000 65536"/>
                        <a:gd name="T59" fmla="*/ 0 60000 65536"/>
                        <a:gd name="T60" fmla="*/ 0 60000 65536"/>
                        <a:gd name="T61" fmla="*/ 0 60000 65536"/>
                        <a:gd name="T62" fmla="*/ 0 60000 65536"/>
                        <a:gd name="T63" fmla="*/ 0 60000 65536"/>
                        <a:gd name="T64" fmla="*/ 0 60000 65536"/>
                        <a:gd name="T65" fmla="*/ 0 60000 65536"/>
                        <a:gd name="T66" fmla="*/ 0 60000 65536"/>
                        <a:gd name="T67" fmla="*/ 0 60000 65536"/>
                        <a:gd name="T68" fmla="*/ 0 60000 65536"/>
                        <a:gd name="T69" fmla="*/ 0 60000 65536"/>
                        <a:gd name="T70" fmla="*/ 0 60000 65536"/>
                        <a:gd name="T71" fmla="*/ 0 60000 65536"/>
                        <a:gd name="T72" fmla="*/ 0 60000 65536"/>
                        <a:gd name="T73" fmla="*/ 0 60000 65536"/>
                        <a:gd name="T74" fmla="*/ 0 60000 65536"/>
                        <a:gd name="T75" fmla="*/ 0 60000 65536"/>
                        <a:gd name="T76" fmla="*/ 0 60000 65536"/>
                        <a:gd name="T77" fmla="*/ 0 60000 65536"/>
                        <a:gd name="T78" fmla="*/ 0 60000 65536"/>
                        <a:gd name="T79" fmla="*/ 0 60000 65536"/>
                        <a:gd name="T80" fmla="*/ 0 60000 65536"/>
                        <a:gd name="T81" fmla="*/ 0 60000 65536"/>
                        <a:gd name="T82" fmla="*/ 0 60000 65536"/>
                        <a:gd name="T83" fmla="*/ 0 60000 65536"/>
                        <a:gd name="T84" fmla="*/ 0 60000 65536"/>
                        <a:gd name="T85" fmla="*/ 0 60000 65536"/>
                        <a:gd name="T86" fmla="*/ 0 60000 65536"/>
                        <a:gd name="T87" fmla="*/ 0 w 500"/>
                        <a:gd name="T88" fmla="*/ 0 h 445"/>
                        <a:gd name="T89" fmla="*/ 500 w 500"/>
                        <a:gd name="T90" fmla="*/ 445 h 445"/>
                      </a:gdLst>
                      <a:ahLst/>
                      <a:cxnLst>
                        <a:cxn ang="T58">
                          <a:pos x="T0" y="T1"/>
                        </a:cxn>
                        <a:cxn ang="T59">
                          <a:pos x="T2" y="T3"/>
                        </a:cxn>
                        <a:cxn ang="T60">
                          <a:pos x="T4" y="T5"/>
                        </a:cxn>
                        <a:cxn ang="T61">
                          <a:pos x="T6" y="T7"/>
                        </a:cxn>
                        <a:cxn ang="T62">
                          <a:pos x="T8" y="T9"/>
                        </a:cxn>
                        <a:cxn ang="T63">
                          <a:pos x="T10" y="T11"/>
                        </a:cxn>
                        <a:cxn ang="T64">
                          <a:pos x="T12" y="T13"/>
                        </a:cxn>
                        <a:cxn ang="T65">
                          <a:pos x="T14" y="T15"/>
                        </a:cxn>
                        <a:cxn ang="T66">
                          <a:pos x="T16" y="T17"/>
                        </a:cxn>
                        <a:cxn ang="T67">
                          <a:pos x="T18" y="T19"/>
                        </a:cxn>
                        <a:cxn ang="T68">
                          <a:pos x="T20" y="T21"/>
                        </a:cxn>
                        <a:cxn ang="T69">
                          <a:pos x="T22" y="T23"/>
                        </a:cxn>
                        <a:cxn ang="T70">
                          <a:pos x="T24" y="T25"/>
                        </a:cxn>
                        <a:cxn ang="T71">
                          <a:pos x="T26" y="T27"/>
                        </a:cxn>
                        <a:cxn ang="T72">
                          <a:pos x="T28" y="T29"/>
                        </a:cxn>
                        <a:cxn ang="T73">
                          <a:pos x="T30" y="T31"/>
                        </a:cxn>
                        <a:cxn ang="T74">
                          <a:pos x="T32" y="T33"/>
                        </a:cxn>
                        <a:cxn ang="T75">
                          <a:pos x="T34" y="T35"/>
                        </a:cxn>
                        <a:cxn ang="T76">
                          <a:pos x="T36" y="T37"/>
                        </a:cxn>
                        <a:cxn ang="T77">
                          <a:pos x="T38" y="T39"/>
                        </a:cxn>
                        <a:cxn ang="T78">
                          <a:pos x="T40" y="T41"/>
                        </a:cxn>
                        <a:cxn ang="T79">
                          <a:pos x="T42" y="T43"/>
                        </a:cxn>
                        <a:cxn ang="T80">
                          <a:pos x="T44" y="T45"/>
                        </a:cxn>
                        <a:cxn ang="T81">
                          <a:pos x="T46" y="T47"/>
                        </a:cxn>
                        <a:cxn ang="T82">
                          <a:pos x="T48" y="T49"/>
                        </a:cxn>
                        <a:cxn ang="T83">
                          <a:pos x="T50" y="T51"/>
                        </a:cxn>
                        <a:cxn ang="T84">
                          <a:pos x="T52" y="T53"/>
                        </a:cxn>
                        <a:cxn ang="T85">
                          <a:pos x="T54" y="T55"/>
                        </a:cxn>
                        <a:cxn ang="T86">
                          <a:pos x="T56" y="T57"/>
                        </a:cxn>
                      </a:cxnLst>
                      <a:rect l="T87" t="T88" r="T89" b="T90"/>
                      <a:pathLst>
                        <a:path w="500" h="445">
                          <a:moveTo>
                            <a:pt x="10" y="249"/>
                          </a:moveTo>
                          <a:cubicBezTo>
                            <a:pt x="5" y="242"/>
                            <a:pt x="3" y="236"/>
                            <a:pt x="0" y="228"/>
                          </a:cubicBezTo>
                          <a:cubicBezTo>
                            <a:pt x="4" y="194"/>
                            <a:pt x="1" y="162"/>
                            <a:pt x="24" y="136"/>
                          </a:cubicBezTo>
                          <a:cubicBezTo>
                            <a:pt x="25" y="134"/>
                            <a:pt x="26" y="131"/>
                            <a:pt x="27" y="129"/>
                          </a:cubicBezTo>
                          <a:cubicBezTo>
                            <a:pt x="28" y="123"/>
                            <a:pt x="27" y="117"/>
                            <a:pt x="29" y="112"/>
                          </a:cubicBezTo>
                          <a:cubicBezTo>
                            <a:pt x="31" y="104"/>
                            <a:pt x="63" y="77"/>
                            <a:pt x="70" y="67"/>
                          </a:cubicBezTo>
                          <a:cubicBezTo>
                            <a:pt x="74" y="53"/>
                            <a:pt x="89" y="50"/>
                            <a:pt x="101" y="45"/>
                          </a:cubicBezTo>
                          <a:cubicBezTo>
                            <a:pt x="106" y="28"/>
                            <a:pt x="120" y="30"/>
                            <a:pt x="135" y="26"/>
                          </a:cubicBezTo>
                          <a:cubicBezTo>
                            <a:pt x="150" y="15"/>
                            <a:pt x="160" y="7"/>
                            <a:pt x="178" y="2"/>
                          </a:cubicBezTo>
                          <a:cubicBezTo>
                            <a:pt x="408" y="4"/>
                            <a:pt x="304" y="0"/>
                            <a:pt x="399" y="16"/>
                          </a:cubicBezTo>
                          <a:cubicBezTo>
                            <a:pt x="414" y="27"/>
                            <a:pt x="415" y="44"/>
                            <a:pt x="425" y="57"/>
                          </a:cubicBezTo>
                          <a:cubicBezTo>
                            <a:pt x="430" y="63"/>
                            <a:pt x="440" y="65"/>
                            <a:pt x="447" y="67"/>
                          </a:cubicBezTo>
                          <a:cubicBezTo>
                            <a:pt x="452" y="76"/>
                            <a:pt x="458" y="75"/>
                            <a:pt x="466" y="81"/>
                          </a:cubicBezTo>
                          <a:cubicBezTo>
                            <a:pt x="470" y="97"/>
                            <a:pt x="473" y="110"/>
                            <a:pt x="485" y="122"/>
                          </a:cubicBezTo>
                          <a:cubicBezTo>
                            <a:pt x="499" y="169"/>
                            <a:pt x="500" y="225"/>
                            <a:pt x="480" y="271"/>
                          </a:cubicBezTo>
                          <a:cubicBezTo>
                            <a:pt x="478" y="286"/>
                            <a:pt x="479" y="290"/>
                            <a:pt x="466" y="297"/>
                          </a:cubicBezTo>
                          <a:cubicBezTo>
                            <a:pt x="459" y="307"/>
                            <a:pt x="453" y="321"/>
                            <a:pt x="447" y="333"/>
                          </a:cubicBezTo>
                          <a:cubicBezTo>
                            <a:pt x="445" y="338"/>
                            <a:pt x="446" y="344"/>
                            <a:pt x="442" y="348"/>
                          </a:cubicBezTo>
                          <a:cubicBezTo>
                            <a:pt x="438" y="352"/>
                            <a:pt x="427" y="357"/>
                            <a:pt x="427" y="357"/>
                          </a:cubicBezTo>
                          <a:cubicBezTo>
                            <a:pt x="419" y="370"/>
                            <a:pt x="425" y="362"/>
                            <a:pt x="408" y="379"/>
                          </a:cubicBezTo>
                          <a:cubicBezTo>
                            <a:pt x="406" y="381"/>
                            <a:pt x="401" y="386"/>
                            <a:pt x="401" y="386"/>
                          </a:cubicBezTo>
                          <a:cubicBezTo>
                            <a:pt x="397" y="400"/>
                            <a:pt x="389" y="401"/>
                            <a:pt x="379" y="410"/>
                          </a:cubicBezTo>
                          <a:cubicBezTo>
                            <a:pt x="348" y="437"/>
                            <a:pt x="369" y="428"/>
                            <a:pt x="307" y="432"/>
                          </a:cubicBezTo>
                          <a:cubicBezTo>
                            <a:pt x="261" y="445"/>
                            <a:pt x="209" y="443"/>
                            <a:pt x="163" y="429"/>
                          </a:cubicBezTo>
                          <a:cubicBezTo>
                            <a:pt x="156" y="424"/>
                            <a:pt x="149" y="423"/>
                            <a:pt x="142" y="417"/>
                          </a:cubicBezTo>
                          <a:cubicBezTo>
                            <a:pt x="125" y="403"/>
                            <a:pt x="112" y="389"/>
                            <a:pt x="91" y="384"/>
                          </a:cubicBezTo>
                          <a:cubicBezTo>
                            <a:pt x="86" y="374"/>
                            <a:pt x="79" y="373"/>
                            <a:pt x="72" y="364"/>
                          </a:cubicBezTo>
                          <a:cubicBezTo>
                            <a:pt x="56" y="343"/>
                            <a:pt x="49" y="320"/>
                            <a:pt x="27" y="304"/>
                          </a:cubicBezTo>
                          <a:cubicBezTo>
                            <a:pt x="18" y="282"/>
                            <a:pt x="10" y="275"/>
                            <a:pt x="10" y="249"/>
                          </a:cubicBezTo>
                          <a:close/>
                        </a:path>
                      </a:pathLst>
                    </a:custGeom>
                    <a:solidFill>
                      <a:srgbClr val="BFBFBF"/>
                    </a:solidFill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 dirty="0"/>
                    </a:p>
                  </p:txBody>
                </p:sp>
              </p:grpSp>
              <p:sp>
                <p:nvSpPr>
                  <p:cNvPr id="232" name="5-Point Star 231"/>
                  <p:cNvSpPr/>
                  <p:nvPr/>
                </p:nvSpPr>
                <p:spPr>
                  <a:xfrm>
                    <a:off x="3436301" y="3364979"/>
                    <a:ext cx="201217" cy="201217"/>
                  </a:xfrm>
                  <a:prstGeom prst="star5">
                    <a:avLst/>
                  </a:prstGeom>
                  <a:solidFill>
                    <a:srgbClr val="FF00FF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153" name="Group 193"/>
                <p:cNvGrpSpPr>
                  <a:grpSpLocks/>
                </p:cNvGrpSpPr>
                <p:nvPr/>
              </p:nvGrpSpPr>
              <p:grpSpPr bwMode="auto">
                <a:xfrm>
                  <a:off x="5935821" y="2209544"/>
                  <a:ext cx="987288" cy="903974"/>
                  <a:chOff x="311" y="500"/>
                  <a:chExt cx="474" cy="434"/>
                </a:xfrm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</p:grpSpPr>
              <p:sp>
                <p:nvSpPr>
                  <p:cNvPr id="229" name="Freeform 186"/>
                  <p:cNvSpPr>
                    <a:spLocks/>
                  </p:cNvSpPr>
                  <p:nvPr/>
                </p:nvSpPr>
                <p:spPr bwMode="auto">
                  <a:xfrm>
                    <a:off x="311" y="500"/>
                    <a:ext cx="474" cy="434"/>
                  </a:xfrm>
                  <a:custGeom>
                    <a:avLst/>
                    <a:gdLst>
                      <a:gd name="T0" fmla="*/ 94 w 1363"/>
                      <a:gd name="T1" fmla="*/ 401 h 1220"/>
                      <a:gd name="T2" fmla="*/ 74 w 1363"/>
                      <a:gd name="T3" fmla="*/ 384 h 1220"/>
                      <a:gd name="T4" fmla="*/ 61 w 1363"/>
                      <a:gd name="T5" fmla="*/ 371 h 1220"/>
                      <a:gd name="T6" fmla="*/ 50 w 1363"/>
                      <a:gd name="T7" fmla="*/ 355 h 1220"/>
                      <a:gd name="T8" fmla="*/ 45 w 1363"/>
                      <a:gd name="T9" fmla="*/ 345 h 1220"/>
                      <a:gd name="T10" fmla="*/ 35 w 1363"/>
                      <a:gd name="T11" fmla="*/ 334 h 1220"/>
                      <a:gd name="T12" fmla="*/ 30 w 1363"/>
                      <a:gd name="T13" fmla="*/ 323 h 1220"/>
                      <a:gd name="T14" fmla="*/ 19 w 1363"/>
                      <a:gd name="T15" fmla="*/ 302 h 1220"/>
                      <a:gd name="T16" fmla="*/ 14 w 1363"/>
                      <a:gd name="T17" fmla="*/ 277 h 1220"/>
                      <a:gd name="T18" fmla="*/ 8 w 1363"/>
                      <a:gd name="T19" fmla="*/ 256 h 1220"/>
                      <a:gd name="T20" fmla="*/ 16 w 1363"/>
                      <a:gd name="T21" fmla="*/ 166 h 1220"/>
                      <a:gd name="T22" fmla="*/ 21 w 1363"/>
                      <a:gd name="T23" fmla="*/ 157 h 1220"/>
                      <a:gd name="T24" fmla="*/ 31 w 1363"/>
                      <a:gd name="T25" fmla="*/ 123 h 1220"/>
                      <a:gd name="T26" fmla="*/ 38 w 1363"/>
                      <a:gd name="T27" fmla="*/ 110 h 1220"/>
                      <a:gd name="T28" fmla="*/ 41 w 1363"/>
                      <a:gd name="T29" fmla="*/ 95 h 1220"/>
                      <a:gd name="T30" fmla="*/ 53 w 1363"/>
                      <a:gd name="T31" fmla="*/ 82 h 1220"/>
                      <a:gd name="T32" fmla="*/ 64 w 1363"/>
                      <a:gd name="T33" fmla="*/ 72 h 1220"/>
                      <a:gd name="T34" fmla="*/ 67 w 1363"/>
                      <a:gd name="T35" fmla="*/ 70 h 1220"/>
                      <a:gd name="T36" fmla="*/ 69 w 1363"/>
                      <a:gd name="T37" fmla="*/ 66 h 1220"/>
                      <a:gd name="T38" fmla="*/ 78 w 1363"/>
                      <a:gd name="T39" fmla="*/ 60 h 1220"/>
                      <a:gd name="T40" fmla="*/ 89 w 1363"/>
                      <a:gd name="T41" fmla="*/ 51 h 1220"/>
                      <a:gd name="T42" fmla="*/ 98 w 1363"/>
                      <a:gd name="T43" fmla="*/ 44 h 1220"/>
                      <a:gd name="T44" fmla="*/ 118 w 1363"/>
                      <a:gd name="T45" fmla="*/ 30 h 1220"/>
                      <a:gd name="T46" fmla="*/ 140 w 1363"/>
                      <a:gd name="T47" fmla="*/ 18 h 1220"/>
                      <a:gd name="T48" fmla="*/ 214 w 1363"/>
                      <a:gd name="T49" fmla="*/ 5 h 1220"/>
                      <a:gd name="T50" fmla="*/ 317 w 1363"/>
                      <a:gd name="T51" fmla="*/ 7 h 1220"/>
                      <a:gd name="T52" fmla="*/ 366 w 1363"/>
                      <a:gd name="T53" fmla="*/ 11 h 1220"/>
                      <a:gd name="T54" fmla="*/ 378 w 1363"/>
                      <a:gd name="T55" fmla="*/ 15 h 1220"/>
                      <a:gd name="T56" fmla="*/ 389 w 1363"/>
                      <a:gd name="T57" fmla="*/ 21 h 1220"/>
                      <a:gd name="T58" fmla="*/ 398 w 1363"/>
                      <a:gd name="T59" fmla="*/ 24 h 1220"/>
                      <a:gd name="T60" fmla="*/ 411 w 1363"/>
                      <a:gd name="T61" fmla="*/ 32 h 1220"/>
                      <a:gd name="T62" fmla="*/ 417 w 1363"/>
                      <a:gd name="T63" fmla="*/ 41 h 1220"/>
                      <a:gd name="T64" fmla="*/ 440 w 1363"/>
                      <a:gd name="T65" fmla="*/ 49 h 1220"/>
                      <a:gd name="T66" fmla="*/ 446 w 1363"/>
                      <a:gd name="T67" fmla="*/ 65 h 1220"/>
                      <a:gd name="T68" fmla="*/ 458 w 1363"/>
                      <a:gd name="T69" fmla="*/ 73 h 1220"/>
                      <a:gd name="T70" fmla="*/ 466 w 1363"/>
                      <a:gd name="T71" fmla="*/ 128 h 1220"/>
                      <a:gd name="T72" fmla="*/ 469 w 1363"/>
                      <a:gd name="T73" fmla="*/ 162 h 1220"/>
                      <a:gd name="T74" fmla="*/ 473 w 1363"/>
                      <a:gd name="T75" fmla="*/ 185 h 1220"/>
                      <a:gd name="T76" fmla="*/ 468 w 1363"/>
                      <a:gd name="T77" fmla="*/ 210 h 1220"/>
                      <a:gd name="T78" fmla="*/ 467 w 1363"/>
                      <a:gd name="T79" fmla="*/ 252 h 1220"/>
                      <a:gd name="T80" fmla="*/ 457 w 1363"/>
                      <a:gd name="T81" fmla="*/ 297 h 1220"/>
                      <a:gd name="T82" fmla="*/ 444 w 1363"/>
                      <a:gd name="T83" fmla="*/ 314 h 1220"/>
                      <a:gd name="T84" fmla="*/ 436 w 1363"/>
                      <a:gd name="T85" fmla="*/ 339 h 1220"/>
                      <a:gd name="T86" fmla="*/ 431 w 1363"/>
                      <a:gd name="T87" fmla="*/ 349 h 1220"/>
                      <a:gd name="T88" fmla="*/ 403 w 1363"/>
                      <a:gd name="T89" fmla="*/ 385 h 1220"/>
                      <a:gd name="T90" fmla="*/ 391 w 1363"/>
                      <a:gd name="T91" fmla="*/ 397 h 1220"/>
                      <a:gd name="T92" fmla="*/ 369 w 1363"/>
                      <a:gd name="T93" fmla="*/ 411 h 1220"/>
                      <a:gd name="T94" fmla="*/ 328 w 1363"/>
                      <a:gd name="T95" fmla="*/ 424 h 1220"/>
                      <a:gd name="T96" fmla="*/ 320 w 1363"/>
                      <a:gd name="T97" fmla="*/ 425 h 1220"/>
                      <a:gd name="T98" fmla="*/ 314 w 1363"/>
                      <a:gd name="T99" fmla="*/ 429 h 1220"/>
                      <a:gd name="T100" fmla="*/ 281 w 1363"/>
                      <a:gd name="T101" fmla="*/ 430 h 1220"/>
                      <a:gd name="T102" fmla="*/ 263 w 1363"/>
                      <a:gd name="T103" fmla="*/ 434 h 1220"/>
                      <a:gd name="T104" fmla="*/ 164 w 1363"/>
                      <a:gd name="T105" fmla="*/ 433 h 1220"/>
                      <a:gd name="T106" fmla="*/ 111 w 1363"/>
                      <a:gd name="T107" fmla="*/ 412 h 1220"/>
                      <a:gd name="T108" fmla="*/ 94 w 1363"/>
                      <a:gd name="T109" fmla="*/ 403 h 1220"/>
                      <a:gd name="T110" fmla="*/ 94 w 1363"/>
                      <a:gd name="T111" fmla="*/ 401 h 1220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60000 65536"/>
                      <a:gd name="T130" fmla="*/ 0 60000 65536"/>
                      <a:gd name="T131" fmla="*/ 0 60000 65536"/>
                      <a:gd name="T132" fmla="*/ 0 60000 65536"/>
                      <a:gd name="T133" fmla="*/ 0 60000 65536"/>
                      <a:gd name="T134" fmla="*/ 0 60000 65536"/>
                      <a:gd name="T135" fmla="*/ 0 60000 65536"/>
                      <a:gd name="T136" fmla="*/ 0 60000 65536"/>
                      <a:gd name="T137" fmla="*/ 0 60000 65536"/>
                      <a:gd name="T138" fmla="*/ 0 60000 65536"/>
                      <a:gd name="T139" fmla="*/ 0 60000 65536"/>
                      <a:gd name="T140" fmla="*/ 0 60000 65536"/>
                      <a:gd name="T141" fmla="*/ 0 60000 65536"/>
                      <a:gd name="T142" fmla="*/ 0 60000 65536"/>
                      <a:gd name="T143" fmla="*/ 0 60000 65536"/>
                      <a:gd name="T144" fmla="*/ 0 60000 65536"/>
                      <a:gd name="T145" fmla="*/ 0 60000 65536"/>
                      <a:gd name="T146" fmla="*/ 0 60000 65536"/>
                      <a:gd name="T147" fmla="*/ 0 60000 65536"/>
                      <a:gd name="T148" fmla="*/ 0 60000 65536"/>
                      <a:gd name="T149" fmla="*/ 0 60000 65536"/>
                      <a:gd name="T150" fmla="*/ 0 60000 65536"/>
                      <a:gd name="T151" fmla="*/ 0 60000 65536"/>
                      <a:gd name="T152" fmla="*/ 0 60000 65536"/>
                      <a:gd name="T153" fmla="*/ 0 60000 65536"/>
                      <a:gd name="T154" fmla="*/ 0 60000 65536"/>
                      <a:gd name="T155" fmla="*/ 0 60000 65536"/>
                      <a:gd name="T156" fmla="*/ 0 60000 65536"/>
                      <a:gd name="T157" fmla="*/ 0 60000 65536"/>
                      <a:gd name="T158" fmla="*/ 0 60000 65536"/>
                      <a:gd name="T159" fmla="*/ 0 60000 65536"/>
                      <a:gd name="T160" fmla="*/ 0 60000 65536"/>
                      <a:gd name="T161" fmla="*/ 0 60000 65536"/>
                      <a:gd name="T162" fmla="*/ 0 60000 65536"/>
                      <a:gd name="T163" fmla="*/ 0 60000 65536"/>
                      <a:gd name="T164" fmla="*/ 0 60000 65536"/>
                      <a:gd name="T165" fmla="*/ 0 60000 65536"/>
                      <a:gd name="T166" fmla="*/ 0 60000 65536"/>
                      <a:gd name="T167" fmla="*/ 0 60000 65536"/>
                      <a:gd name="T168" fmla="*/ 0 w 1363"/>
                      <a:gd name="T169" fmla="*/ 0 h 1220"/>
                      <a:gd name="T170" fmla="*/ 1363 w 1363"/>
                      <a:gd name="T171" fmla="*/ 1220 h 1220"/>
                    </a:gdLst>
                    <a:ahLst/>
                    <a:cxnLst>
                      <a:cxn ang="T112">
                        <a:pos x="T0" y="T1"/>
                      </a:cxn>
                      <a:cxn ang="T113">
                        <a:pos x="T2" y="T3"/>
                      </a:cxn>
                      <a:cxn ang="T114">
                        <a:pos x="T4" y="T5"/>
                      </a:cxn>
                      <a:cxn ang="T115">
                        <a:pos x="T6" y="T7"/>
                      </a:cxn>
                      <a:cxn ang="T116">
                        <a:pos x="T8" y="T9"/>
                      </a:cxn>
                      <a:cxn ang="T117">
                        <a:pos x="T10" y="T11"/>
                      </a:cxn>
                      <a:cxn ang="T118">
                        <a:pos x="T12" y="T13"/>
                      </a:cxn>
                      <a:cxn ang="T119">
                        <a:pos x="T14" y="T15"/>
                      </a:cxn>
                      <a:cxn ang="T120">
                        <a:pos x="T16" y="T17"/>
                      </a:cxn>
                      <a:cxn ang="T121">
                        <a:pos x="T18" y="T19"/>
                      </a:cxn>
                      <a:cxn ang="T122">
                        <a:pos x="T20" y="T21"/>
                      </a:cxn>
                      <a:cxn ang="T123">
                        <a:pos x="T22" y="T23"/>
                      </a:cxn>
                      <a:cxn ang="T124">
                        <a:pos x="T24" y="T25"/>
                      </a:cxn>
                      <a:cxn ang="T125">
                        <a:pos x="T26" y="T27"/>
                      </a:cxn>
                      <a:cxn ang="T126">
                        <a:pos x="T28" y="T29"/>
                      </a:cxn>
                      <a:cxn ang="T127">
                        <a:pos x="T30" y="T31"/>
                      </a:cxn>
                      <a:cxn ang="T128">
                        <a:pos x="T32" y="T33"/>
                      </a:cxn>
                      <a:cxn ang="T129">
                        <a:pos x="T34" y="T35"/>
                      </a:cxn>
                      <a:cxn ang="T130">
                        <a:pos x="T36" y="T37"/>
                      </a:cxn>
                      <a:cxn ang="T131">
                        <a:pos x="T38" y="T39"/>
                      </a:cxn>
                      <a:cxn ang="T132">
                        <a:pos x="T40" y="T41"/>
                      </a:cxn>
                      <a:cxn ang="T133">
                        <a:pos x="T42" y="T43"/>
                      </a:cxn>
                      <a:cxn ang="T134">
                        <a:pos x="T44" y="T45"/>
                      </a:cxn>
                      <a:cxn ang="T135">
                        <a:pos x="T46" y="T47"/>
                      </a:cxn>
                      <a:cxn ang="T136">
                        <a:pos x="T48" y="T49"/>
                      </a:cxn>
                      <a:cxn ang="T137">
                        <a:pos x="T50" y="T51"/>
                      </a:cxn>
                      <a:cxn ang="T138">
                        <a:pos x="T52" y="T53"/>
                      </a:cxn>
                      <a:cxn ang="T139">
                        <a:pos x="T54" y="T55"/>
                      </a:cxn>
                      <a:cxn ang="T140">
                        <a:pos x="T56" y="T57"/>
                      </a:cxn>
                      <a:cxn ang="T141">
                        <a:pos x="T58" y="T59"/>
                      </a:cxn>
                      <a:cxn ang="T142">
                        <a:pos x="T60" y="T61"/>
                      </a:cxn>
                      <a:cxn ang="T143">
                        <a:pos x="T62" y="T63"/>
                      </a:cxn>
                      <a:cxn ang="T144">
                        <a:pos x="T64" y="T65"/>
                      </a:cxn>
                      <a:cxn ang="T145">
                        <a:pos x="T66" y="T67"/>
                      </a:cxn>
                      <a:cxn ang="T146">
                        <a:pos x="T68" y="T69"/>
                      </a:cxn>
                      <a:cxn ang="T147">
                        <a:pos x="T70" y="T71"/>
                      </a:cxn>
                      <a:cxn ang="T148">
                        <a:pos x="T72" y="T73"/>
                      </a:cxn>
                      <a:cxn ang="T149">
                        <a:pos x="T74" y="T75"/>
                      </a:cxn>
                      <a:cxn ang="T150">
                        <a:pos x="T76" y="T77"/>
                      </a:cxn>
                      <a:cxn ang="T151">
                        <a:pos x="T78" y="T79"/>
                      </a:cxn>
                      <a:cxn ang="T152">
                        <a:pos x="T80" y="T81"/>
                      </a:cxn>
                      <a:cxn ang="T153">
                        <a:pos x="T82" y="T83"/>
                      </a:cxn>
                      <a:cxn ang="T154">
                        <a:pos x="T84" y="T85"/>
                      </a:cxn>
                      <a:cxn ang="T155">
                        <a:pos x="T86" y="T87"/>
                      </a:cxn>
                      <a:cxn ang="T156">
                        <a:pos x="T88" y="T89"/>
                      </a:cxn>
                      <a:cxn ang="T157">
                        <a:pos x="T90" y="T91"/>
                      </a:cxn>
                      <a:cxn ang="T158">
                        <a:pos x="T92" y="T93"/>
                      </a:cxn>
                      <a:cxn ang="T159">
                        <a:pos x="T94" y="T95"/>
                      </a:cxn>
                      <a:cxn ang="T160">
                        <a:pos x="T96" y="T97"/>
                      </a:cxn>
                      <a:cxn ang="T161">
                        <a:pos x="T98" y="T99"/>
                      </a:cxn>
                      <a:cxn ang="T162">
                        <a:pos x="T100" y="T101"/>
                      </a:cxn>
                      <a:cxn ang="T163">
                        <a:pos x="T102" y="T103"/>
                      </a:cxn>
                      <a:cxn ang="T164">
                        <a:pos x="T104" y="T105"/>
                      </a:cxn>
                      <a:cxn ang="T165">
                        <a:pos x="T106" y="T107"/>
                      </a:cxn>
                      <a:cxn ang="T166">
                        <a:pos x="T108" y="T109"/>
                      </a:cxn>
                      <a:cxn ang="T167">
                        <a:pos x="T110" y="T111"/>
                      </a:cxn>
                    </a:cxnLst>
                    <a:rect l="T168" t="T169" r="T170" b="T171"/>
                    <a:pathLst>
                      <a:path w="1363" h="1220">
                        <a:moveTo>
                          <a:pt x="269" y="1127"/>
                        </a:moveTo>
                        <a:cubicBezTo>
                          <a:pt x="252" y="1110"/>
                          <a:pt x="231" y="1096"/>
                          <a:pt x="214" y="1079"/>
                        </a:cubicBezTo>
                        <a:cubicBezTo>
                          <a:pt x="201" y="1066"/>
                          <a:pt x="192" y="1055"/>
                          <a:pt x="176" y="1044"/>
                        </a:cubicBezTo>
                        <a:cubicBezTo>
                          <a:pt x="166" y="1030"/>
                          <a:pt x="158" y="1008"/>
                          <a:pt x="144" y="999"/>
                        </a:cubicBezTo>
                        <a:cubicBezTo>
                          <a:pt x="140" y="986"/>
                          <a:pt x="137" y="980"/>
                          <a:pt x="128" y="970"/>
                        </a:cubicBezTo>
                        <a:cubicBezTo>
                          <a:pt x="124" y="955"/>
                          <a:pt x="112" y="950"/>
                          <a:pt x="102" y="938"/>
                        </a:cubicBezTo>
                        <a:cubicBezTo>
                          <a:pt x="95" y="929"/>
                          <a:pt x="93" y="918"/>
                          <a:pt x="86" y="909"/>
                        </a:cubicBezTo>
                        <a:cubicBezTo>
                          <a:pt x="79" y="887"/>
                          <a:pt x="61" y="871"/>
                          <a:pt x="54" y="848"/>
                        </a:cubicBezTo>
                        <a:cubicBezTo>
                          <a:pt x="53" y="825"/>
                          <a:pt x="60" y="795"/>
                          <a:pt x="41" y="778"/>
                        </a:cubicBezTo>
                        <a:cubicBezTo>
                          <a:pt x="35" y="759"/>
                          <a:pt x="28" y="739"/>
                          <a:pt x="22" y="720"/>
                        </a:cubicBezTo>
                        <a:cubicBezTo>
                          <a:pt x="23" y="680"/>
                          <a:pt x="0" y="525"/>
                          <a:pt x="45" y="468"/>
                        </a:cubicBezTo>
                        <a:cubicBezTo>
                          <a:pt x="48" y="454"/>
                          <a:pt x="51" y="451"/>
                          <a:pt x="61" y="442"/>
                        </a:cubicBezTo>
                        <a:cubicBezTo>
                          <a:pt x="66" y="418"/>
                          <a:pt x="59" y="356"/>
                          <a:pt x="89" y="346"/>
                        </a:cubicBezTo>
                        <a:cubicBezTo>
                          <a:pt x="98" y="333"/>
                          <a:pt x="98" y="318"/>
                          <a:pt x="109" y="308"/>
                        </a:cubicBezTo>
                        <a:cubicBezTo>
                          <a:pt x="113" y="294"/>
                          <a:pt x="113" y="279"/>
                          <a:pt x="118" y="266"/>
                        </a:cubicBezTo>
                        <a:cubicBezTo>
                          <a:pt x="121" y="259"/>
                          <a:pt x="146" y="236"/>
                          <a:pt x="153" y="231"/>
                        </a:cubicBezTo>
                        <a:cubicBezTo>
                          <a:pt x="159" y="215"/>
                          <a:pt x="173" y="212"/>
                          <a:pt x="185" y="202"/>
                        </a:cubicBezTo>
                        <a:cubicBezTo>
                          <a:pt x="187" y="200"/>
                          <a:pt x="190" y="198"/>
                          <a:pt x="192" y="196"/>
                        </a:cubicBezTo>
                        <a:cubicBezTo>
                          <a:pt x="194" y="193"/>
                          <a:pt x="195" y="189"/>
                          <a:pt x="198" y="186"/>
                        </a:cubicBezTo>
                        <a:cubicBezTo>
                          <a:pt x="206" y="178"/>
                          <a:pt x="217" y="179"/>
                          <a:pt x="224" y="170"/>
                        </a:cubicBezTo>
                        <a:cubicBezTo>
                          <a:pt x="234" y="157"/>
                          <a:pt x="240" y="150"/>
                          <a:pt x="256" y="144"/>
                        </a:cubicBezTo>
                        <a:cubicBezTo>
                          <a:pt x="263" y="133"/>
                          <a:pt x="269" y="129"/>
                          <a:pt x="281" y="125"/>
                        </a:cubicBezTo>
                        <a:cubicBezTo>
                          <a:pt x="299" y="109"/>
                          <a:pt x="315" y="91"/>
                          <a:pt x="339" y="84"/>
                        </a:cubicBezTo>
                        <a:cubicBezTo>
                          <a:pt x="357" y="63"/>
                          <a:pt x="376" y="57"/>
                          <a:pt x="403" y="52"/>
                        </a:cubicBezTo>
                        <a:cubicBezTo>
                          <a:pt x="448" y="0"/>
                          <a:pt x="559" y="15"/>
                          <a:pt x="614" y="13"/>
                        </a:cubicBezTo>
                        <a:cubicBezTo>
                          <a:pt x="713" y="2"/>
                          <a:pt x="813" y="15"/>
                          <a:pt x="912" y="20"/>
                        </a:cubicBezTo>
                        <a:cubicBezTo>
                          <a:pt x="955" y="34"/>
                          <a:pt x="1013" y="31"/>
                          <a:pt x="1053" y="32"/>
                        </a:cubicBezTo>
                        <a:cubicBezTo>
                          <a:pt x="1064" y="37"/>
                          <a:pt x="1076" y="38"/>
                          <a:pt x="1088" y="42"/>
                        </a:cubicBezTo>
                        <a:cubicBezTo>
                          <a:pt x="1098" y="49"/>
                          <a:pt x="1108" y="54"/>
                          <a:pt x="1120" y="58"/>
                        </a:cubicBezTo>
                        <a:cubicBezTo>
                          <a:pt x="1144" y="74"/>
                          <a:pt x="1110" y="53"/>
                          <a:pt x="1145" y="68"/>
                        </a:cubicBezTo>
                        <a:cubicBezTo>
                          <a:pt x="1158" y="74"/>
                          <a:pt x="1167" y="86"/>
                          <a:pt x="1181" y="90"/>
                        </a:cubicBezTo>
                        <a:cubicBezTo>
                          <a:pt x="1193" y="98"/>
                          <a:pt x="1190" y="106"/>
                          <a:pt x="1200" y="116"/>
                        </a:cubicBezTo>
                        <a:cubicBezTo>
                          <a:pt x="1214" y="130"/>
                          <a:pt x="1246" y="133"/>
                          <a:pt x="1264" y="138"/>
                        </a:cubicBezTo>
                        <a:cubicBezTo>
                          <a:pt x="1274" y="155"/>
                          <a:pt x="1262" y="177"/>
                          <a:pt x="1283" y="183"/>
                        </a:cubicBezTo>
                        <a:cubicBezTo>
                          <a:pt x="1291" y="195"/>
                          <a:pt x="1304" y="200"/>
                          <a:pt x="1318" y="205"/>
                        </a:cubicBezTo>
                        <a:cubicBezTo>
                          <a:pt x="1319" y="236"/>
                          <a:pt x="1313" y="331"/>
                          <a:pt x="1341" y="359"/>
                        </a:cubicBezTo>
                        <a:cubicBezTo>
                          <a:pt x="1351" y="390"/>
                          <a:pt x="1341" y="424"/>
                          <a:pt x="1350" y="455"/>
                        </a:cubicBezTo>
                        <a:cubicBezTo>
                          <a:pt x="1353" y="476"/>
                          <a:pt x="1356" y="498"/>
                          <a:pt x="1360" y="519"/>
                        </a:cubicBezTo>
                        <a:cubicBezTo>
                          <a:pt x="1358" y="555"/>
                          <a:pt x="1363" y="565"/>
                          <a:pt x="1347" y="589"/>
                        </a:cubicBezTo>
                        <a:cubicBezTo>
                          <a:pt x="1344" y="635"/>
                          <a:pt x="1342" y="661"/>
                          <a:pt x="1344" y="708"/>
                        </a:cubicBezTo>
                        <a:cubicBezTo>
                          <a:pt x="1342" y="761"/>
                          <a:pt x="1358" y="806"/>
                          <a:pt x="1315" y="836"/>
                        </a:cubicBezTo>
                        <a:cubicBezTo>
                          <a:pt x="1304" y="853"/>
                          <a:pt x="1290" y="869"/>
                          <a:pt x="1277" y="884"/>
                        </a:cubicBezTo>
                        <a:cubicBezTo>
                          <a:pt x="1273" y="908"/>
                          <a:pt x="1268" y="934"/>
                          <a:pt x="1254" y="954"/>
                        </a:cubicBezTo>
                        <a:cubicBezTo>
                          <a:pt x="1251" y="965"/>
                          <a:pt x="1246" y="972"/>
                          <a:pt x="1238" y="980"/>
                        </a:cubicBezTo>
                        <a:cubicBezTo>
                          <a:pt x="1225" y="1020"/>
                          <a:pt x="1189" y="1055"/>
                          <a:pt x="1158" y="1082"/>
                        </a:cubicBezTo>
                        <a:cubicBezTo>
                          <a:pt x="1150" y="1107"/>
                          <a:pt x="1147" y="1106"/>
                          <a:pt x="1123" y="1117"/>
                        </a:cubicBezTo>
                        <a:cubicBezTo>
                          <a:pt x="1108" y="1134"/>
                          <a:pt x="1083" y="1148"/>
                          <a:pt x="1062" y="1156"/>
                        </a:cubicBezTo>
                        <a:cubicBezTo>
                          <a:pt x="1036" y="1196"/>
                          <a:pt x="987" y="1189"/>
                          <a:pt x="944" y="1191"/>
                        </a:cubicBezTo>
                        <a:cubicBezTo>
                          <a:pt x="936" y="1192"/>
                          <a:pt x="928" y="1191"/>
                          <a:pt x="921" y="1194"/>
                        </a:cubicBezTo>
                        <a:cubicBezTo>
                          <a:pt x="914" y="1197"/>
                          <a:pt x="910" y="1207"/>
                          <a:pt x="902" y="1207"/>
                        </a:cubicBezTo>
                        <a:cubicBezTo>
                          <a:pt x="871" y="1208"/>
                          <a:pt x="840" y="1209"/>
                          <a:pt x="809" y="1210"/>
                        </a:cubicBezTo>
                        <a:cubicBezTo>
                          <a:pt x="790" y="1215"/>
                          <a:pt x="776" y="1217"/>
                          <a:pt x="755" y="1220"/>
                        </a:cubicBezTo>
                        <a:cubicBezTo>
                          <a:pt x="661" y="1219"/>
                          <a:pt x="567" y="1219"/>
                          <a:pt x="473" y="1216"/>
                        </a:cubicBezTo>
                        <a:cubicBezTo>
                          <a:pt x="417" y="1214"/>
                          <a:pt x="369" y="1175"/>
                          <a:pt x="320" y="1159"/>
                        </a:cubicBezTo>
                        <a:cubicBezTo>
                          <a:pt x="307" y="1146"/>
                          <a:pt x="277" y="1141"/>
                          <a:pt x="269" y="1133"/>
                        </a:cubicBezTo>
                        <a:cubicBezTo>
                          <a:pt x="268" y="1132"/>
                          <a:pt x="269" y="1129"/>
                          <a:pt x="269" y="1127"/>
                        </a:cubicBezTo>
                        <a:close/>
                      </a:path>
                    </a:pathLst>
                  </a:custGeom>
                  <a:solidFill>
                    <a:srgbClr val="FFC1C1"/>
                  </a:solidFill>
                  <a:ln w="19050">
                    <a:solidFill>
                      <a:srgbClr val="FF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 dirty="0"/>
                  </a:p>
                </p:txBody>
              </p:sp>
              <p:sp>
                <p:nvSpPr>
                  <p:cNvPr id="230" name="Freeform 187"/>
                  <p:cNvSpPr>
                    <a:spLocks/>
                  </p:cNvSpPr>
                  <p:nvPr/>
                </p:nvSpPr>
                <p:spPr bwMode="auto">
                  <a:xfrm>
                    <a:off x="363" y="603"/>
                    <a:ext cx="382" cy="310"/>
                  </a:xfrm>
                  <a:custGeom>
                    <a:avLst/>
                    <a:gdLst>
                      <a:gd name="T0" fmla="*/ 8 w 500"/>
                      <a:gd name="T1" fmla="*/ 173 h 445"/>
                      <a:gd name="T2" fmla="*/ 0 w 500"/>
                      <a:gd name="T3" fmla="*/ 159 h 445"/>
                      <a:gd name="T4" fmla="*/ 18 w 500"/>
                      <a:gd name="T5" fmla="*/ 95 h 445"/>
                      <a:gd name="T6" fmla="*/ 21 w 500"/>
                      <a:gd name="T7" fmla="*/ 90 h 445"/>
                      <a:gd name="T8" fmla="*/ 22 w 500"/>
                      <a:gd name="T9" fmla="*/ 78 h 445"/>
                      <a:gd name="T10" fmla="*/ 53 w 500"/>
                      <a:gd name="T11" fmla="*/ 47 h 445"/>
                      <a:gd name="T12" fmla="*/ 77 w 500"/>
                      <a:gd name="T13" fmla="*/ 31 h 445"/>
                      <a:gd name="T14" fmla="*/ 103 w 500"/>
                      <a:gd name="T15" fmla="*/ 18 h 445"/>
                      <a:gd name="T16" fmla="*/ 136 w 500"/>
                      <a:gd name="T17" fmla="*/ 1 h 445"/>
                      <a:gd name="T18" fmla="*/ 305 w 500"/>
                      <a:gd name="T19" fmla="*/ 11 h 445"/>
                      <a:gd name="T20" fmla="*/ 325 w 500"/>
                      <a:gd name="T21" fmla="*/ 40 h 445"/>
                      <a:gd name="T22" fmla="*/ 342 w 500"/>
                      <a:gd name="T23" fmla="*/ 47 h 445"/>
                      <a:gd name="T24" fmla="*/ 356 w 500"/>
                      <a:gd name="T25" fmla="*/ 56 h 445"/>
                      <a:gd name="T26" fmla="*/ 371 w 500"/>
                      <a:gd name="T27" fmla="*/ 85 h 445"/>
                      <a:gd name="T28" fmla="*/ 367 w 500"/>
                      <a:gd name="T29" fmla="*/ 189 h 445"/>
                      <a:gd name="T30" fmla="*/ 356 w 500"/>
                      <a:gd name="T31" fmla="*/ 207 h 445"/>
                      <a:gd name="T32" fmla="*/ 342 w 500"/>
                      <a:gd name="T33" fmla="*/ 232 h 445"/>
                      <a:gd name="T34" fmla="*/ 338 w 500"/>
                      <a:gd name="T35" fmla="*/ 242 h 445"/>
                      <a:gd name="T36" fmla="*/ 326 w 500"/>
                      <a:gd name="T37" fmla="*/ 249 h 445"/>
                      <a:gd name="T38" fmla="*/ 312 w 500"/>
                      <a:gd name="T39" fmla="*/ 264 h 445"/>
                      <a:gd name="T40" fmla="*/ 306 w 500"/>
                      <a:gd name="T41" fmla="*/ 269 h 445"/>
                      <a:gd name="T42" fmla="*/ 290 w 500"/>
                      <a:gd name="T43" fmla="*/ 286 h 445"/>
                      <a:gd name="T44" fmla="*/ 235 w 500"/>
                      <a:gd name="T45" fmla="*/ 301 h 445"/>
                      <a:gd name="T46" fmla="*/ 125 w 500"/>
                      <a:gd name="T47" fmla="*/ 299 h 445"/>
                      <a:gd name="T48" fmla="*/ 108 w 500"/>
                      <a:gd name="T49" fmla="*/ 290 h 445"/>
                      <a:gd name="T50" fmla="*/ 70 w 500"/>
                      <a:gd name="T51" fmla="*/ 268 h 445"/>
                      <a:gd name="T52" fmla="*/ 55 w 500"/>
                      <a:gd name="T53" fmla="*/ 254 h 445"/>
                      <a:gd name="T54" fmla="*/ 21 w 500"/>
                      <a:gd name="T55" fmla="*/ 212 h 445"/>
                      <a:gd name="T56" fmla="*/ 8 w 500"/>
                      <a:gd name="T57" fmla="*/ 173 h 445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w 500"/>
                      <a:gd name="T88" fmla="*/ 0 h 445"/>
                      <a:gd name="T89" fmla="*/ 500 w 500"/>
                      <a:gd name="T90" fmla="*/ 445 h 445"/>
                    </a:gdLst>
                    <a:ahLst/>
                    <a:cxnLst>
                      <a:cxn ang="T58">
                        <a:pos x="T0" y="T1"/>
                      </a:cxn>
                      <a:cxn ang="T59">
                        <a:pos x="T2" y="T3"/>
                      </a:cxn>
                      <a:cxn ang="T60">
                        <a:pos x="T4" y="T5"/>
                      </a:cxn>
                      <a:cxn ang="T61">
                        <a:pos x="T6" y="T7"/>
                      </a:cxn>
                      <a:cxn ang="T62">
                        <a:pos x="T8" y="T9"/>
                      </a:cxn>
                      <a:cxn ang="T63">
                        <a:pos x="T10" y="T11"/>
                      </a:cxn>
                      <a:cxn ang="T64">
                        <a:pos x="T12" y="T13"/>
                      </a:cxn>
                      <a:cxn ang="T65">
                        <a:pos x="T14" y="T15"/>
                      </a:cxn>
                      <a:cxn ang="T66">
                        <a:pos x="T16" y="T17"/>
                      </a:cxn>
                      <a:cxn ang="T67">
                        <a:pos x="T18" y="T19"/>
                      </a:cxn>
                      <a:cxn ang="T68">
                        <a:pos x="T20" y="T21"/>
                      </a:cxn>
                      <a:cxn ang="T69">
                        <a:pos x="T22" y="T23"/>
                      </a:cxn>
                      <a:cxn ang="T70">
                        <a:pos x="T24" y="T25"/>
                      </a:cxn>
                      <a:cxn ang="T71">
                        <a:pos x="T26" y="T27"/>
                      </a:cxn>
                      <a:cxn ang="T72">
                        <a:pos x="T28" y="T29"/>
                      </a:cxn>
                      <a:cxn ang="T73">
                        <a:pos x="T30" y="T31"/>
                      </a:cxn>
                      <a:cxn ang="T74">
                        <a:pos x="T32" y="T33"/>
                      </a:cxn>
                      <a:cxn ang="T75">
                        <a:pos x="T34" y="T35"/>
                      </a:cxn>
                      <a:cxn ang="T76">
                        <a:pos x="T36" y="T37"/>
                      </a:cxn>
                      <a:cxn ang="T77">
                        <a:pos x="T38" y="T39"/>
                      </a:cxn>
                      <a:cxn ang="T78">
                        <a:pos x="T40" y="T41"/>
                      </a:cxn>
                      <a:cxn ang="T79">
                        <a:pos x="T42" y="T43"/>
                      </a:cxn>
                      <a:cxn ang="T80">
                        <a:pos x="T44" y="T45"/>
                      </a:cxn>
                      <a:cxn ang="T81">
                        <a:pos x="T46" y="T47"/>
                      </a:cxn>
                      <a:cxn ang="T82">
                        <a:pos x="T48" y="T49"/>
                      </a:cxn>
                      <a:cxn ang="T83">
                        <a:pos x="T50" y="T51"/>
                      </a:cxn>
                      <a:cxn ang="T84">
                        <a:pos x="T52" y="T53"/>
                      </a:cxn>
                      <a:cxn ang="T85">
                        <a:pos x="T54" y="T55"/>
                      </a:cxn>
                      <a:cxn ang="T86">
                        <a:pos x="T56" y="T57"/>
                      </a:cxn>
                    </a:cxnLst>
                    <a:rect l="T87" t="T88" r="T89" b="T90"/>
                    <a:pathLst>
                      <a:path w="500" h="445">
                        <a:moveTo>
                          <a:pt x="10" y="249"/>
                        </a:moveTo>
                        <a:cubicBezTo>
                          <a:pt x="5" y="242"/>
                          <a:pt x="3" y="236"/>
                          <a:pt x="0" y="228"/>
                        </a:cubicBezTo>
                        <a:cubicBezTo>
                          <a:pt x="4" y="194"/>
                          <a:pt x="1" y="162"/>
                          <a:pt x="24" y="136"/>
                        </a:cubicBezTo>
                        <a:cubicBezTo>
                          <a:pt x="25" y="134"/>
                          <a:pt x="26" y="131"/>
                          <a:pt x="27" y="129"/>
                        </a:cubicBezTo>
                        <a:cubicBezTo>
                          <a:pt x="28" y="123"/>
                          <a:pt x="27" y="117"/>
                          <a:pt x="29" y="112"/>
                        </a:cubicBezTo>
                        <a:cubicBezTo>
                          <a:pt x="31" y="104"/>
                          <a:pt x="63" y="77"/>
                          <a:pt x="70" y="67"/>
                        </a:cubicBezTo>
                        <a:cubicBezTo>
                          <a:pt x="74" y="53"/>
                          <a:pt x="89" y="50"/>
                          <a:pt x="101" y="45"/>
                        </a:cubicBezTo>
                        <a:cubicBezTo>
                          <a:pt x="106" y="28"/>
                          <a:pt x="120" y="30"/>
                          <a:pt x="135" y="26"/>
                        </a:cubicBezTo>
                        <a:cubicBezTo>
                          <a:pt x="150" y="15"/>
                          <a:pt x="160" y="7"/>
                          <a:pt x="178" y="2"/>
                        </a:cubicBezTo>
                        <a:cubicBezTo>
                          <a:pt x="408" y="4"/>
                          <a:pt x="304" y="0"/>
                          <a:pt x="399" y="16"/>
                        </a:cubicBezTo>
                        <a:cubicBezTo>
                          <a:pt x="414" y="27"/>
                          <a:pt x="415" y="44"/>
                          <a:pt x="425" y="57"/>
                        </a:cubicBezTo>
                        <a:cubicBezTo>
                          <a:pt x="430" y="63"/>
                          <a:pt x="440" y="65"/>
                          <a:pt x="447" y="67"/>
                        </a:cubicBezTo>
                        <a:cubicBezTo>
                          <a:pt x="452" y="76"/>
                          <a:pt x="458" y="75"/>
                          <a:pt x="466" y="81"/>
                        </a:cubicBezTo>
                        <a:cubicBezTo>
                          <a:pt x="470" y="97"/>
                          <a:pt x="473" y="110"/>
                          <a:pt x="485" y="122"/>
                        </a:cubicBezTo>
                        <a:cubicBezTo>
                          <a:pt x="499" y="169"/>
                          <a:pt x="500" y="225"/>
                          <a:pt x="480" y="271"/>
                        </a:cubicBezTo>
                        <a:cubicBezTo>
                          <a:pt x="478" y="286"/>
                          <a:pt x="479" y="290"/>
                          <a:pt x="466" y="297"/>
                        </a:cubicBezTo>
                        <a:cubicBezTo>
                          <a:pt x="459" y="307"/>
                          <a:pt x="453" y="321"/>
                          <a:pt x="447" y="333"/>
                        </a:cubicBezTo>
                        <a:cubicBezTo>
                          <a:pt x="445" y="338"/>
                          <a:pt x="446" y="344"/>
                          <a:pt x="442" y="348"/>
                        </a:cubicBezTo>
                        <a:cubicBezTo>
                          <a:pt x="438" y="352"/>
                          <a:pt x="427" y="357"/>
                          <a:pt x="427" y="357"/>
                        </a:cubicBezTo>
                        <a:cubicBezTo>
                          <a:pt x="419" y="370"/>
                          <a:pt x="425" y="362"/>
                          <a:pt x="408" y="379"/>
                        </a:cubicBezTo>
                        <a:cubicBezTo>
                          <a:pt x="406" y="381"/>
                          <a:pt x="401" y="386"/>
                          <a:pt x="401" y="386"/>
                        </a:cubicBezTo>
                        <a:cubicBezTo>
                          <a:pt x="397" y="400"/>
                          <a:pt x="389" y="401"/>
                          <a:pt x="379" y="410"/>
                        </a:cubicBezTo>
                        <a:cubicBezTo>
                          <a:pt x="348" y="437"/>
                          <a:pt x="369" y="428"/>
                          <a:pt x="307" y="432"/>
                        </a:cubicBezTo>
                        <a:cubicBezTo>
                          <a:pt x="261" y="445"/>
                          <a:pt x="209" y="443"/>
                          <a:pt x="163" y="429"/>
                        </a:cubicBezTo>
                        <a:cubicBezTo>
                          <a:pt x="156" y="424"/>
                          <a:pt x="149" y="423"/>
                          <a:pt x="142" y="417"/>
                        </a:cubicBezTo>
                        <a:cubicBezTo>
                          <a:pt x="125" y="403"/>
                          <a:pt x="112" y="389"/>
                          <a:pt x="91" y="384"/>
                        </a:cubicBezTo>
                        <a:cubicBezTo>
                          <a:pt x="86" y="374"/>
                          <a:pt x="79" y="373"/>
                          <a:pt x="72" y="364"/>
                        </a:cubicBezTo>
                        <a:cubicBezTo>
                          <a:pt x="56" y="343"/>
                          <a:pt x="49" y="320"/>
                          <a:pt x="27" y="304"/>
                        </a:cubicBezTo>
                        <a:cubicBezTo>
                          <a:pt x="18" y="282"/>
                          <a:pt x="10" y="275"/>
                          <a:pt x="10" y="249"/>
                        </a:cubicBezTo>
                        <a:close/>
                      </a:path>
                    </a:pathLst>
                  </a:custGeom>
                  <a:solidFill>
                    <a:srgbClr val="BFBFBF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 dirty="0"/>
                  </a:p>
                </p:txBody>
              </p:sp>
            </p:grpSp>
            <p:grpSp>
              <p:nvGrpSpPr>
                <p:cNvPr id="154" name="Group 193"/>
                <p:cNvGrpSpPr>
                  <a:grpSpLocks/>
                </p:cNvGrpSpPr>
                <p:nvPr/>
              </p:nvGrpSpPr>
              <p:grpSpPr bwMode="auto">
                <a:xfrm>
                  <a:off x="5290976" y="1520108"/>
                  <a:ext cx="987288" cy="903974"/>
                  <a:chOff x="311" y="500"/>
                  <a:chExt cx="474" cy="434"/>
                </a:xfrm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</p:grpSpPr>
              <p:sp>
                <p:nvSpPr>
                  <p:cNvPr id="227" name="Freeform 186"/>
                  <p:cNvSpPr>
                    <a:spLocks/>
                  </p:cNvSpPr>
                  <p:nvPr/>
                </p:nvSpPr>
                <p:spPr bwMode="auto">
                  <a:xfrm>
                    <a:off x="311" y="500"/>
                    <a:ext cx="474" cy="434"/>
                  </a:xfrm>
                  <a:custGeom>
                    <a:avLst/>
                    <a:gdLst>
                      <a:gd name="T0" fmla="*/ 94 w 1363"/>
                      <a:gd name="T1" fmla="*/ 401 h 1220"/>
                      <a:gd name="T2" fmla="*/ 74 w 1363"/>
                      <a:gd name="T3" fmla="*/ 384 h 1220"/>
                      <a:gd name="T4" fmla="*/ 61 w 1363"/>
                      <a:gd name="T5" fmla="*/ 371 h 1220"/>
                      <a:gd name="T6" fmla="*/ 50 w 1363"/>
                      <a:gd name="T7" fmla="*/ 355 h 1220"/>
                      <a:gd name="T8" fmla="*/ 45 w 1363"/>
                      <a:gd name="T9" fmla="*/ 345 h 1220"/>
                      <a:gd name="T10" fmla="*/ 35 w 1363"/>
                      <a:gd name="T11" fmla="*/ 334 h 1220"/>
                      <a:gd name="T12" fmla="*/ 30 w 1363"/>
                      <a:gd name="T13" fmla="*/ 323 h 1220"/>
                      <a:gd name="T14" fmla="*/ 19 w 1363"/>
                      <a:gd name="T15" fmla="*/ 302 h 1220"/>
                      <a:gd name="T16" fmla="*/ 14 w 1363"/>
                      <a:gd name="T17" fmla="*/ 277 h 1220"/>
                      <a:gd name="T18" fmla="*/ 8 w 1363"/>
                      <a:gd name="T19" fmla="*/ 256 h 1220"/>
                      <a:gd name="T20" fmla="*/ 16 w 1363"/>
                      <a:gd name="T21" fmla="*/ 166 h 1220"/>
                      <a:gd name="T22" fmla="*/ 21 w 1363"/>
                      <a:gd name="T23" fmla="*/ 157 h 1220"/>
                      <a:gd name="T24" fmla="*/ 31 w 1363"/>
                      <a:gd name="T25" fmla="*/ 123 h 1220"/>
                      <a:gd name="T26" fmla="*/ 38 w 1363"/>
                      <a:gd name="T27" fmla="*/ 110 h 1220"/>
                      <a:gd name="T28" fmla="*/ 41 w 1363"/>
                      <a:gd name="T29" fmla="*/ 95 h 1220"/>
                      <a:gd name="T30" fmla="*/ 53 w 1363"/>
                      <a:gd name="T31" fmla="*/ 82 h 1220"/>
                      <a:gd name="T32" fmla="*/ 64 w 1363"/>
                      <a:gd name="T33" fmla="*/ 72 h 1220"/>
                      <a:gd name="T34" fmla="*/ 67 w 1363"/>
                      <a:gd name="T35" fmla="*/ 70 h 1220"/>
                      <a:gd name="T36" fmla="*/ 69 w 1363"/>
                      <a:gd name="T37" fmla="*/ 66 h 1220"/>
                      <a:gd name="T38" fmla="*/ 78 w 1363"/>
                      <a:gd name="T39" fmla="*/ 60 h 1220"/>
                      <a:gd name="T40" fmla="*/ 89 w 1363"/>
                      <a:gd name="T41" fmla="*/ 51 h 1220"/>
                      <a:gd name="T42" fmla="*/ 98 w 1363"/>
                      <a:gd name="T43" fmla="*/ 44 h 1220"/>
                      <a:gd name="T44" fmla="*/ 118 w 1363"/>
                      <a:gd name="T45" fmla="*/ 30 h 1220"/>
                      <a:gd name="T46" fmla="*/ 140 w 1363"/>
                      <a:gd name="T47" fmla="*/ 18 h 1220"/>
                      <a:gd name="T48" fmla="*/ 214 w 1363"/>
                      <a:gd name="T49" fmla="*/ 5 h 1220"/>
                      <a:gd name="T50" fmla="*/ 317 w 1363"/>
                      <a:gd name="T51" fmla="*/ 7 h 1220"/>
                      <a:gd name="T52" fmla="*/ 366 w 1363"/>
                      <a:gd name="T53" fmla="*/ 11 h 1220"/>
                      <a:gd name="T54" fmla="*/ 378 w 1363"/>
                      <a:gd name="T55" fmla="*/ 15 h 1220"/>
                      <a:gd name="T56" fmla="*/ 389 w 1363"/>
                      <a:gd name="T57" fmla="*/ 21 h 1220"/>
                      <a:gd name="T58" fmla="*/ 398 w 1363"/>
                      <a:gd name="T59" fmla="*/ 24 h 1220"/>
                      <a:gd name="T60" fmla="*/ 411 w 1363"/>
                      <a:gd name="T61" fmla="*/ 32 h 1220"/>
                      <a:gd name="T62" fmla="*/ 417 w 1363"/>
                      <a:gd name="T63" fmla="*/ 41 h 1220"/>
                      <a:gd name="T64" fmla="*/ 440 w 1363"/>
                      <a:gd name="T65" fmla="*/ 49 h 1220"/>
                      <a:gd name="T66" fmla="*/ 446 w 1363"/>
                      <a:gd name="T67" fmla="*/ 65 h 1220"/>
                      <a:gd name="T68" fmla="*/ 458 w 1363"/>
                      <a:gd name="T69" fmla="*/ 73 h 1220"/>
                      <a:gd name="T70" fmla="*/ 466 w 1363"/>
                      <a:gd name="T71" fmla="*/ 128 h 1220"/>
                      <a:gd name="T72" fmla="*/ 469 w 1363"/>
                      <a:gd name="T73" fmla="*/ 162 h 1220"/>
                      <a:gd name="T74" fmla="*/ 473 w 1363"/>
                      <a:gd name="T75" fmla="*/ 185 h 1220"/>
                      <a:gd name="T76" fmla="*/ 468 w 1363"/>
                      <a:gd name="T77" fmla="*/ 210 h 1220"/>
                      <a:gd name="T78" fmla="*/ 467 w 1363"/>
                      <a:gd name="T79" fmla="*/ 252 h 1220"/>
                      <a:gd name="T80" fmla="*/ 457 w 1363"/>
                      <a:gd name="T81" fmla="*/ 297 h 1220"/>
                      <a:gd name="T82" fmla="*/ 444 w 1363"/>
                      <a:gd name="T83" fmla="*/ 314 h 1220"/>
                      <a:gd name="T84" fmla="*/ 436 w 1363"/>
                      <a:gd name="T85" fmla="*/ 339 h 1220"/>
                      <a:gd name="T86" fmla="*/ 431 w 1363"/>
                      <a:gd name="T87" fmla="*/ 349 h 1220"/>
                      <a:gd name="T88" fmla="*/ 403 w 1363"/>
                      <a:gd name="T89" fmla="*/ 385 h 1220"/>
                      <a:gd name="T90" fmla="*/ 391 w 1363"/>
                      <a:gd name="T91" fmla="*/ 397 h 1220"/>
                      <a:gd name="T92" fmla="*/ 369 w 1363"/>
                      <a:gd name="T93" fmla="*/ 411 h 1220"/>
                      <a:gd name="T94" fmla="*/ 328 w 1363"/>
                      <a:gd name="T95" fmla="*/ 424 h 1220"/>
                      <a:gd name="T96" fmla="*/ 320 w 1363"/>
                      <a:gd name="T97" fmla="*/ 425 h 1220"/>
                      <a:gd name="T98" fmla="*/ 314 w 1363"/>
                      <a:gd name="T99" fmla="*/ 429 h 1220"/>
                      <a:gd name="T100" fmla="*/ 281 w 1363"/>
                      <a:gd name="T101" fmla="*/ 430 h 1220"/>
                      <a:gd name="T102" fmla="*/ 263 w 1363"/>
                      <a:gd name="T103" fmla="*/ 434 h 1220"/>
                      <a:gd name="T104" fmla="*/ 164 w 1363"/>
                      <a:gd name="T105" fmla="*/ 433 h 1220"/>
                      <a:gd name="T106" fmla="*/ 111 w 1363"/>
                      <a:gd name="T107" fmla="*/ 412 h 1220"/>
                      <a:gd name="T108" fmla="*/ 94 w 1363"/>
                      <a:gd name="T109" fmla="*/ 403 h 1220"/>
                      <a:gd name="T110" fmla="*/ 94 w 1363"/>
                      <a:gd name="T111" fmla="*/ 401 h 1220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60000 65536"/>
                      <a:gd name="T130" fmla="*/ 0 60000 65536"/>
                      <a:gd name="T131" fmla="*/ 0 60000 65536"/>
                      <a:gd name="T132" fmla="*/ 0 60000 65536"/>
                      <a:gd name="T133" fmla="*/ 0 60000 65536"/>
                      <a:gd name="T134" fmla="*/ 0 60000 65536"/>
                      <a:gd name="T135" fmla="*/ 0 60000 65536"/>
                      <a:gd name="T136" fmla="*/ 0 60000 65536"/>
                      <a:gd name="T137" fmla="*/ 0 60000 65536"/>
                      <a:gd name="T138" fmla="*/ 0 60000 65536"/>
                      <a:gd name="T139" fmla="*/ 0 60000 65536"/>
                      <a:gd name="T140" fmla="*/ 0 60000 65536"/>
                      <a:gd name="T141" fmla="*/ 0 60000 65536"/>
                      <a:gd name="T142" fmla="*/ 0 60000 65536"/>
                      <a:gd name="T143" fmla="*/ 0 60000 65536"/>
                      <a:gd name="T144" fmla="*/ 0 60000 65536"/>
                      <a:gd name="T145" fmla="*/ 0 60000 65536"/>
                      <a:gd name="T146" fmla="*/ 0 60000 65536"/>
                      <a:gd name="T147" fmla="*/ 0 60000 65536"/>
                      <a:gd name="T148" fmla="*/ 0 60000 65536"/>
                      <a:gd name="T149" fmla="*/ 0 60000 65536"/>
                      <a:gd name="T150" fmla="*/ 0 60000 65536"/>
                      <a:gd name="T151" fmla="*/ 0 60000 65536"/>
                      <a:gd name="T152" fmla="*/ 0 60000 65536"/>
                      <a:gd name="T153" fmla="*/ 0 60000 65536"/>
                      <a:gd name="T154" fmla="*/ 0 60000 65536"/>
                      <a:gd name="T155" fmla="*/ 0 60000 65536"/>
                      <a:gd name="T156" fmla="*/ 0 60000 65536"/>
                      <a:gd name="T157" fmla="*/ 0 60000 65536"/>
                      <a:gd name="T158" fmla="*/ 0 60000 65536"/>
                      <a:gd name="T159" fmla="*/ 0 60000 65536"/>
                      <a:gd name="T160" fmla="*/ 0 60000 65536"/>
                      <a:gd name="T161" fmla="*/ 0 60000 65536"/>
                      <a:gd name="T162" fmla="*/ 0 60000 65536"/>
                      <a:gd name="T163" fmla="*/ 0 60000 65536"/>
                      <a:gd name="T164" fmla="*/ 0 60000 65536"/>
                      <a:gd name="T165" fmla="*/ 0 60000 65536"/>
                      <a:gd name="T166" fmla="*/ 0 60000 65536"/>
                      <a:gd name="T167" fmla="*/ 0 60000 65536"/>
                      <a:gd name="T168" fmla="*/ 0 w 1363"/>
                      <a:gd name="T169" fmla="*/ 0 h 1220"/>
                      <a:gd name="T170" fmla="*/ 1363 w 1363"/>
                      <a:gd name="T171" fmla="*/ 1220 h 1220"/>
                    </a:gdLst>
                    <a:ahLst/>
                    <a:cxnLst>
                      <a:cxn ang="T112">
                        <a:pos x="T0" y="T1"/>
                      </a:cxn>
                      <a:cxn ang="T113">
                        <a:pos x="T2" y="T3"/>
                      </a:cxn>
                      <a:cxn ang="T114">
                        <a:pos x="T4" y="T5"/>
                      </a:cxn>
                      <a:cxn ang="T115">
                        <a:pos x="T6" y="T7"/>
                      </a:cxn>
                      <a:cxn ang="T116">
                        <a:pos x="T8" y="T9"/>
                      </a:cxn>
                      <a:cxn ang="T117">
                        <a:pos x="T10" y="T11"/>
                      </a:cxn>
                      <a:cxn ang="T118">
                        <a:pos x="T12" y="T13"/>
                      </a:cxn>
                      <a:cxn ang="T119">
                        <a:pos x="T14" y="T15"/>
                      </a:cxn>
                      <a:cxn ang="T120">
                        <a:pos x="T16" y="T17"/>
                      </a:cxn>
                      <a:cxn ang="T121">
                        <a:pos x="T18" y="T19"/>
                      </a:cxn>
                      <a:cxn ang="T122">
                        <a:pos x="T20" y="T21"/>
                      </a:cxn>
                      <a:cxn ang="T123">
                        <a:pos x="T22" y="T23"/>
                      </a:cxn>
                      <a:cxn ang="T124">
                        <a:pos x="T24" y="T25"/>
                      </a:cxn>
                      <a:cxn ang="T125">
                        <a:pos x="T26" y="T27"/>
                      </a:cxn>
                      <a:cxn ang="T126">
                        <a:pos x="T28" y="T29"/>
                      </a:cxn>
                      <a:cxn ang="T127">
                        <a:pos x="T30" y="T31"/>
                      </a:cxn>
                      <a:cxn ang="T128">
                        <a:pos x="T32" y="T33"/>
                      </a:cxn>
                      <a:cxn ang="T129">
                        <a:pos x="T34" y="T35"/>
                      </a:cxn>
                      <a:cxn ang="T130">
                        <a:pos x="T36" y="T37"/>
                      </a:cxn>
                      <a:cxn ang="T131">
                        <a:pos x="T38" y="T39"/>
                      </a:cxn>
                      <a:cxn ang="T132">
                        <a:pos x="T40" y="T41"/>
                      </a:cxn>
                      <a:cxn ang="T133">
                        <a:pos x="T42" y="T43"/>
                      </a:cxn>
                      <a:cxn ang="T134">
                        <a:pos x="T44" y="T45"/>
                      </a:cxn>
                      <a:cxn ang="T135">
                        <a:pos x="T46" y="T47"/>
                      </a:cxn>
                      <a:cxn ang="T136">
                        <a:pos x="T48" y="T49"/>
                      </a:cxn>
                      <a:cxn ang="T137">
                        <a:pos x="T50" y="T51"/>
                      </a:cxn>
                      <a:cxn ang="T138">
                        <a:pos x="T52" y="T53"/>
                      </a:cxn>
                      <a:cxn ang="T139">
                        <a:pos x="T54" y="T55"/>
                      </a:cxn>
                      <a:cxn ang="T140">
                        <a:pos x="T56" y="T57"/>
                      </a:cxn>
                      <a:cxn ang="T141">
                        <a:pos x="T58" y="T59"/>
                      </a:cxn>
                      <a:cxn ang="T142">
                        <a:pos x="T60" y="T61"/>
                      </a:cxn>
                      <a:cxn ang="T143">
                        <a:pos x="T62" y="T63"/>
                      </a:cxn>
                      <a:cxn ang="T144">
                        <a:pos x="T64" y="T65"/>
                      </a:cxn>
                      <a:cxn ang="T145">
                        <a:pos x="T66" y="T67"/>
                      </a:cxn>
                      <a:cxn ang="T146">
                        <a:pos x="T68" y="T69"/>
                      </a:cxn>
                      <a:cxn ang="T147">
                        <a:pos x="T70" y="T71"/>
                      </a:cxn>
                      <a:cxn ang="T148">
                        <a:pos x="T72" y="T73"/>
                      </a:cxn>
                      <a:cxn ang="T149">
                        <a:pos x="T74" y="T75"/>
                      </a:cxn>
                      <a:cxn ang="T150">
                        <a:pos x="T76" y="T77"/>
                      </a:cxn>
                      <a:cxn ang="T151">
                        <a:pos x="T78" y="T79"/>
                      </a:cxn>
                      <a:cxn ang="T152">
                        <a:pos x="T80" y="T81"/>
                      </a:cxn>
                      <a:cxn ang="T153">
                        <a:pos x="T82" y="T83"/>
                      </a:cxn>
                      <a:cxn ang="T154">
                        <a:pos x="T84" y="T85"/>
                      </a:cxn>
                      <a:cxn ang="T155">
                        <a:pos x="T86" y="T87"/>
                      </a:cxn>
                      <a:cxn ang="T156">
                        <a:pos x="T88" y="T89"/>
                      </a:cxn>
                      <a:cxn ang="T157">
                        <a:pos x="T90" y="T91"/>
                      </a:cxn>
                      <a:cxn ang="T158">
                        <a:pos x="T92" y="T93"/>
                      </a:cxn>
                      <a:cxn ang="T159">
                        <a:pos x="T94" y="T95"/>
                      </a:cxn>
                      <a:cxn ang="T160">
                        <a:pos x="T96" y="T97"/>
                      </a:cxn>
                      <a:cxn ang="T161">
                        <a:pos x="T98" y="T99"/>
                      </a:cxn>
                      <a:cxn ang="T162">
                        <a:pos x="T100" y="T101"/>
                      </a:cxn>
                      <a:cxn ang="T163">
                        <a:pos x="T102" y="T103"/>
                      </a:cxn>
                      <a:cxn ang="T164">
                        <a:pos x="T104" y="T105"/>
                      </a:cxn>
                      <a:cxn ang="T165">
                        <a:pos x="T106" y="T107"/>
                      </a:cxn>
                      <a:cxn ang="T166">
                        <a:pos x="T108" y="T109"/>
                      </a:cxn>
                      <a:cxn ang="T167">
                        <a:pos x="T110" y="T111"/>
                      </a:cxn>
                    </a:cxnLst>
                    <a:rect l="T168" t="T169" r="T170" b="T171"/>
                    <a:pathLst>
                      <a:path w="1363" h="1220">
                        <a:moveTo>
                          <a:pt x="269" y="1127"/>
                        </a:moveTo>
                        <a:cubicBezTo>
                          <a:pt x="252" y="1110"/>
                          <a:pt x="231" y="1096"/>
                          <a:pt x="214" y="1079"/>
                        </a:cubicBezTo>
                        <a:cubicBezTo>
                          <a:pt x="201" y="1066"/>
                          <a:pt x="192" y="1055"/>
                          <a:pt x="176" y="1044"/>
                        </a:cubicBezTo>
                        <a:cubicBezTo>
                          <a:pt x="166" y="1030"/>
                          <a:pt x="158" y="1008"/>
                          <a:pt x="144" y="999"/>
                        </a:cubicBezTo>
                        <a:cubicBezTo>
                          <a:pt x="140" y="986"/>
                          <a:pt x="137" y="980"/>
                          <a:pt x="128" y="970"/>
                        </a:cubicBezTo>
                        <a:cubicBezTo>
                          <a:pt x="124" y="955"/>
                          <a:pt x="112" y="950"/>
                          <a:pt x="102" y="938"/>
                        </a:cubicBezTo>
                        <a:cubicBezTo>
                          <a:pt x="95" y="929"/>
                          <a:pt x="93" y="918"/>
                          <a:pt x="86" y="909"/>
                        </a:cubicBezTo>
                        <a:cubicBezTo>
                          <a:pt x="79" y="887"/>
                          <a:pt x="61" y="871"/>
                          <a:pt x="54" y="848"/>
                        </a:cubicBezTo>
                        <a:cubicBezTo>
                          <a:pt x="53" y="825"/>
                          <a:pt x="60" y="795"/>
                          <a:pt x="41" y="778"/>
                        </a:cubicBezTo>
                        <a:cubicBezTo>
                          <a:pt x="35" y="759"/>
                          <a:pt x="28" y="739"/>
                          <a:pt x="22" y="720"/>
                        </a:cubicBezTo>
                        <a:cubicBezTo>
                          <a:pt x="23" y="680"/>
                          <a:pt x="0" y="525"/>
                          <a:pt x="45" y="468"/>
                        </a:cubicBezTo>
                        <a:cubicBezTo>
                          <a:pt x="48" y="454"/>
                          <a:pt x="51" y="451"/>
                          <a:pt x="61" y="442"/>
                        </a:cubicBezTo>
                        <a:cubicBezTo>
                          <a:pt x="66" y="418"/>
                          <a:pt x="59" y="356"/>
                          <a:pt x="89" y="346"/>
                        </a:cubicBezTo>
                        <a:cubicBezTo>
                          <a:pt x="98" y="333"/>
                          <a:pt x="98" y="318"/>
                          <a:pt x="109" y="308"/>
                        </a:cubicBezTo>
                        <a:cubicBezTo>
                          <a:pt x="113" y="294"/>
                          <a:pt x="113" y="279"/>
                          <a:pt x="118" y="266"/>
                        </a:cubicBezTo>
                        <a:cubicBezTo>
                          <a:pt x="121" y="259"/>
                          <a:pt x="146" y="236"/>
                          <a:pt x="153" y="231"/>
                        </a:cubicBezTo>
                        <a:cubicBezTo>
                          <a:pt x="159" y="215"/>
                          <a:pt x="173" y="212"/>
                          <a:pt x="185" y="202"/>
                        </a:cubicBezTo>
                        <a:cubicBezTo>
                          <a:pt x="187" y="200"/>
                          <a:pt x="190" y="198"/>
                          <a:pt x="192" y="196"/>
                        </a:cubicBezTo>
                        <a:cubicBezTo>
                          <a:pt x="194" y="193"/>
                          <a:pt x="195" y="189"/>
                          <a:pt x="198" y="186"/>
                        </a:cubicBezTo>
                        <a:cubicBezTo>
                          <a:pt x="206" y="178"/>
                          <a:pt x="217" y="179"/>
                          <a:pt x="224" y="170"/>
                        </a:cubicBezTo>
                        <a:cubicBezTo>
                          <a:pt x="234" y="157"/>
                          <a:pt x="240" y="150"/>
                          <a:pt x="256" y="144"/>
                        </a:cubicBezTo>
                        <a:cubicBezTo>
                          <a:pt x="263" y="133"/>
                          <a:pt x="269" y="129"/>
                          <a:pt x="281" y="125"/>
                        </a:cubicBezTo>
                        <a:cubicBezTo>
                          <a:pt x="299" y="109"/>
                          <a:pt x="315" y="91"/>
                          <a:pt x="339" y="84"/>
                        </a:cubicBezTo>
                        <a:cubicBezTo>
                          <a:pt x="357" y="63"/>
                          <a:pt x="376" y="57"/>
                          <a:pt x="403" y="52"/>
                        </a:cubicBezTo>
                        <a:cubicBezTo>
                          <a:pt x="448" y="0"/>
                          <a:pt x="559" y="15"/>
                          <a:pt x="614" y="13"/>
                        </a:cubicBezTo>
                        <a:cubicBezTo>
                          <a:pt x="713" y="2"/>
                          <a:pt x="813" y="15"/>
                          <a:pt x="912" y="20"/>
                        </a:cubicBezTo>
                        <a:cubicBezTo>
                          <a:pt x="955" y="34"/>
                          <a:pt x="1013" y="31"/>
                          <a:pt x="1053" y="32"/>
                        </a:cubicBezTo>
                        <a:cubicBezTo>
                          <a:pt x="1064" y="37"/>
                          <a:pt x="1076" y="38"/>
                          <a:pt x="1088" y="42"/>
                        </a:cubicBezTo>
                        <a:cubicBezTo>
                          <a:pt x="1098" y="49"/>
                          <a:pt x="1108" y="54"/>
                          <a:pt x="1120" y="58"/>
                        </a:cubicBezTo>
                        <a:cubicBezTo>
                          <a:pt x="1144" y="74"/>
                          <a:pt x="1110" y="53"/>
                          <a:pt x="1145" y="68"/>
                        </a:cubicBezTo>
                        <a:cubicBezTo>
                          <a:pt x="1158" y="74"/>
                          <a:pt x="1167" y="86"/>
                          <a:pt x="1181" y="90"/>
                        </a:cubicBezTo>
                        <a:cubicBezTo>
                          <a:pt x="1193" y="98"/>
                          <a:pt x="1190" y="106"/>
                          <a:pt x="1200" y="116"/>
                        </a:cubicBezTo>
                        <a:cubicBezTo>
                          <a:pt x="1214" y="130"/>
                          <a:pt x="1246" y="133"/>
                          <a:pt x="1264" y="138"/>
                        </a:cubicBezTo>
                        <a:cubicBezTo>
                          <a:pt x="1274" y="155"/>
                          <a:pt x="1262" y="177"/>
                          <a:pt x="1283" y="183"/>
                        </a:cubicBezTo>
                        <a:cubicBezTo>
                          <a:pt x="1291" y="195"/>
                          <a:pt x="1304" y="200"/>
                          <a:pt x="1318" y="205"/>
                        </a:cubicBezTo>
                        <a:cubicBezTo>
                          <a:pt x="1319" y="236"/>
                          <a:pt x="1313" y="331"/>
                          <a:pt x="1341" y="359"/>
                        </a:cubicBezTo>
                        <a:cubicBezTo>
                          <a:pt x="1351" y="390"/>
                          <a:pt x="1341" y="424"/>
                          <a:pt x="1350" y="455"/>
                        </a:cubicBezTo>
                        <a:cubicBezTo>
                          <a:pt x="1353" y="476"/>
                          <a:pt x="1356" y="498"/>
                          <a:pt x="1360" y="519"/>
                        </a:cubicBezTo>
                        <a:cubicBezTo>
                          <a:pt x="1358" y="555"/>
                          <a:pt x="1363" y="565"/>
                          <a:pt x="1347" y="589"/>
                        </a:cubicBezTo>
                        <a:cubicBezTo>
                          <a:pt x="1344" y="635"/>
                          <a:pt x="1342" y="661"/>
                          <a:pt x="1344" y="708"/>
                        </a:cubicBezTo>
                        <a:cubicBezTo>
                          <a:pt x="1342" y="761"/>
                          <a:pt x="1358" y="806"/>
                          <a:pt x="1315" y="836"/>
                        </a:cubicBezTo>
                        <a:cubicBezTo>
                          <a:pt x="1304" y="853"/>
                          <a:pt x="1290" y="869"/>
                          <a:pt x="1277" y="884"/>
                        </a:cubicBezTo>
                        <a:cubicBezTo>
                          <a:pt x="1273" y="908"/>
                          <a:pt x="1268" y="934"/>
                          <a:pt x="1254" y="954"/>
                        </a:cubicBezTo>
                        <a:cubicBezTo>
                          <a:pt x="1251" y="965"/>
                          <a:pt x="1246" y="972"/>
                          <a:pt x="1238" y="980"/>
                        </a:cubicBezTo>
                        <a:cubicBezTo>
                          <a:pt x="1225" y="1020"/>
                          <a:pt x="1189" y="1055"/>
                          <a:pt x="1158" y="1082"/>
                        </a:cubicBezTo>
                        <a:cubicBezTo>
                          <a:pt x="1150" y="1107"/>
                          <a:pt x="1147" y="1106"/>
                          <a:pt x="1123" y="1117"/>
                        </a:cubicBezTo>
                        <a:cubicBezTo>
                          <a:pt x="1108" y="1134"/>
                          <a:pt x="1083" y="1148"/>
                          <a:pt x="1062" y="1156"/>
                        </a:cubicBezTo>
                        <a:cubicBezTo>
                          <a:pt x="1036" y="1196"/>
                          <a:pt x="987" y="1189"/>
                          <a:pt x="944" y="1191"/>
                        </a:cubicBezTo>
                        <a:cubicBezTo>
                          <a:pt x="936" y="1192"/>
                          <a:pt x="928" y="1191"/>
                          <a:pt x="921" y="1194"/>
                        </a:cubicBezTo>
                        <a:cubicBezTo>
                          <a:pt x="914" y="1197"/>
                          <a:pt x="910" y="1207"/>
                          <a:pt x="902" y="1207"/>
                        </a:cubicBezTo>
                        <a:cubicBezTo>
                          <a:pt x="871" y="1208"/>
                          <a:pt x="840" y="1209"/>
                          <a:pt x="809" y="1210"/>
                        </a:cubicBezTo>
                        <a:cubicBezTo>
                          <a:pt x="790" y="1215"/>
                          <a:pt x="776" y="1217"/>
                          <a:pt x="755" y="1220"/>
                        </a:cubicBezTo>
                        <a:cubicBezTo>
                          <a:pt x="661" y="1219"/>
                          <a:pt x="567" y="1219"/>
                          <a:pt x="473" y="1216"/>
                        </a:cubicBezTo>
                        <a:cubicBezTo>
                          <a:pt x="417" y="1214"/>
                          <a:pt x="369" y="1175"/>
                          <a:pt x="320" y="1159"/>
                        </a:cubicBezTo>
                        <a:cubicBezTo>
                          <a:pt x="307" y="1146"/>
                          <a:pt x="277" y="1141"/>
                          <a:pt x="269" y="1133"/>
                        </a:cubicBezTo>
                        <a:cubicBezTo>
                          <a:pt x="268" y="1132"/>
                          <a:pt x="269" y="1129"/>
                          <a:pt x="269" y="1127"/>
                        </a:cubicBezTo>
                        <a:close/>
                      </a:path>
                    </a:pathLst>
                  </a:custGeom>
                  <a:solidFill>
                    <a:srgbClr val="FFC1C1"/>
                  </a:solidFill>
                  <a:ln w="19050">
                    <a:solidFill>
                      <a:srgbClr val="FF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 dirty="0"/>
                  </a:p>
                </p:txBody>
              </p:sp>
              <p:sp>
                <p:nvSpPr>
                  <p:cNvPr id="228" name="Freeform 187"/>
                  <p:cNvSpPr>
                    <a:spLocks/>
                  </p:cNvSpPr>
                  <p:nvPr/>
                </p:nvSpPr>
                <p:spPr bwMode="auto">
                  <a:xfrm>
                    <a:off x="363" y="603"/>
                    <a:ext cx="382" cy="310"/>
                  </a:xfrm>
                  <a:custGeom>
                    <a:avLst/>
                    <a:gdLst>
                      <a:gd name="T0" fmla="*/ 8 w 500"/>
                      <a:gd name="T1" fmla="*/ 173 h 445"/>
                      <a:gd name="T2" fmla="*/ 0 w 500"/>
                      <a:gd name="T3" fmla="*/ 159 h 445"/>
                      <a:gd name="T4" fmla="*/ 18 w 500"/>
                      <a:gd name="T5" fmla="*/ 95 h 445"/>
                      <a:gd name="T6" fmla="*/ 21 w 500"/>
                      <a:gd name="T7" fmla="*/ 90 h 445"/>
                      <a:gd name="T8" fmla="*/ 22 w 500"/>
                      <a:gd name="T9" fmla="*/ 78 h 445"/>
                      <a:gd name="T10" fmla="*/ 53 w 500"/>
                      <a:gd name="T11" fmla="*/ 47 h 445"/>
                      <a:gd name="T12" fmla="*/ 77 w 500"/>
                      <a:gd name="T13" fmla="*/ 31 h 445"/>
                      <a:gd name="T14" fmla="*/ 103 w 500"/>
                      <a:gd name="T15" fmla="*/ 18 h 445"/>
                      <a:gd name="T16" fmla="*/ 136 w 500"/>
                      <a:gd name="T17" fmla="*/ 1 h 445"/>
                      <a:gd name="T18" fmla="*/ 305 w 500"/>
                      <a:gd name="T19" fmla="*/ 11 h 445"/>
                      <a:gd name="T20" fmla="*/ 325 w 500"/>
                      <a:gd name="T21" fmla="*/ 40 h 445"/>
                      <a:gd name="T22" fmla="*/ 342 w 500"/>
                      <a:gd name="T23" fmla="*/ 47 h 445"/>
                      <a:gd name="T24" fmla="*/ 356 w 500"/>
                      <a:gd name="T25" fmla="*/ 56 h 445"/>
                      <a:gd name="T26" fmla="*/ 371 w 500"/>
                      <a:gd name="T27" fmla="*/ 85 h 445"/>
                      <a:gd name="T28" fmla="*/ 367 w 500"/>
                      <a:gd name="T29" fmla="*/ 189 h 445"/>
                      <a:gd name="T30" fmla="*/ 356 w 500"/>
                      <a:gd name="T31" fmla="*/ 207 h 445"/>
                      <a:gd name="T32" fmla="*/ 342 w 500"/>
                      <a:gd name="T33" fmla="*/ 232 h 445"/>
                      <a:gd name="T34" fmla="*/ 338 w 500"/>
                      <a:gd name="T35" fmla="*/ 242 h 445"/>
                      <a:gd name="T36" fmla="*/ 326 w 500"/>
                      <a:gd name="T37" fmla="*/ 249 h 445"/>
                      <a:gd name="T38" fmla="*/ 312 w 500"/>
                      <a:gd name="T39" fmla="*/ 264 h 445"/>
                      <a:gd name="T40" fmla="*/ 306 w 500"/>
                      <a:gd name="T41" fmla="*/ 269 h 445"/>
                      <a:gd name="T42" fmla="*/ 290 w 500"/>
                      <a:gd name="T43" fmla="*/ 286 h 445"/>
                      <a:gd name="T44" fmla="*/ 235 w 500"/>
                      <a:gd name="T45" fmla="*/ 301 h 445"/>
                      <a:gd name="T46" fmla="*/ 125 w 500"/>
                      <a:gd name="T47" fmla="*/ 299 h 445"/>
                      <a:gd name="T48" fmla="*/ 108 w 500"/>
                      <a:gd name="T49" fmla="*/ 290 h 445"/>
                      <a:gd name="T50" fmla="*/ 70 w 500"/>
                      <a:gd name="T51" fmla="*/ 268 h 445"/>
                      <a:gd name="T52" fmla="*/ 55 w 500"/>
                      <a:gd name="T53" fmla="*/ 254 h 445"/>
                      <a:gd name="T54" fmla="*/ 21 w 500"/>
                      <a:gd name="T55" fmla="*/ 212 h 445"/>
                      <a:gd name="T56" fmla="*/ 8 w 500"/>
                      <a:gd name="T57" fmla="*/ 173 h 445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w 500"/>
                      <a:gd name="T88" fmla="*/ 0 h 445"/>
                      <a:gd name="T89" fmla="*/ 500 w 500"/>
                      <a:gd name="T90" fmla="*/ 445 h 445"/>
                    </a:gdLst>
                    <a:ahLst/>
                    <a:cxnLst>
                      <a:cxn ang="T58">
                        <a:pos x="T0" y="T1"/>
                      </a:cxn>
                      <a:cxn ang="T59">
                        <a:pos x="T2" y="T3"/>
                      </a:cxn>
                      <a:cxn ang="T60">
                        <a:pos x="T4" y="T5"/>
                      </a:cxn>
                      <a:cxn ang="T61">
                        <a:pos x="T6" y="T7"/>
                      </a:cxn>
                      <a:cxn ang="T62">
                        <a:pos x="T8" y="T9"/>
                      </a:cxn>
                      <a:cxn ang="T63">
                        <a:pos x="T10" y="T11"/>
                      </a:cxn>
                      <a:cxn ang="T64">
                        <a:pos x="T12" y="T13"/>
                      </a:cxn>
                      <a:cxn ang="T65">
                        <a:pos x="T14" y="T15"/>
                      </a:cxn>
                      <a:cxn ang="T66">
                        <a:pos x="T16" y="T17"/>
                      </a:cxn>
                      <a:cxn ang="T67">
                        <a:pos x="T18" y="T19"/>
                      </a:cxn>
                      <a:cxn ang="T68">
                        <a:pos x="T20" y="T21"/>
                      </a:cxn>
                      <a:cxn ang="T69">
                        <a:pos x="T22" y="T23"/>
                      </a:cxn>
                      <a:cxn ang="T70">
                        <a:pos x="T24" y="T25"/>
                      </a:cxn>
                      <a:cxn ang="T71">
                        <a:pos x="T26" y="T27"/>
                      </a:cxn>
                      <a:cxn ang="T72">
                        <a:pos x="T28" y="T29"/>
                      </a:cxn>
                      <a:cxn ang="T73">
                        <a:pos x="T30" y="T31"/>
                      </a:cxn>
                      <a:cxn ang="T74">
                        <a:pos x="T32" y="T33"/>
                      </a:cxn>
                      <a:cxn ang="T75">
                        <a:pos x="T34" y="T35"/>
                      </a:cxn>
                      <a:cxn ang="T76">
                        <a:pos x="T36" y="T37"/>
                      </a:cxn>
                      <a:cxn ang="T77">
                        <a:pos x="T38" y="T39"/>
                      </a:cxn>
                      <a:cxn ang="T78">
                        <a:pos x="T40" y="T41"/>
                      </a:cxn>
                      <a:cxn ang="T79">
                        <a:pos x="T42" y="T43"/>
                      </a:cxn>
                      <a:cxn ang="T80">
                        <a:pos x="T44" y="T45"/>
                      </a:cxn>
                      <a:cxn ang="T81">
                        <a:pos x="T46" y="T47"/>
                      </a:cxn>
                      <a:cxn ang="T82">
                        <a:pos x="T48" y="T49"/>
                      </a:cxn>
                      <a:cxn ang="T83">
                        <a:pos x="T50" y="T51"/>
                      </a:cxn>
                      <a:cxn ang="T84">
                        <a:pos x="T52" y="T53"/>
                      </a:cxn>
                      <a:cxn ang="T85">
                        <a:pos x="T54" y="T55"/>
                      </a:cxn>
                      <a:cxn ang="T86">
                        <a:pos x="T56" y="T57"/>
                      </a:cxn>
                    </a:cxnLst>
                    <a:rect l="T87" t="T88" r="T89" b="T90"/>
                    <a:pathLst>
                      <a:path w="500" h="445">
                        <a:moveTo>
                          <a:pt x="10" y="249"/>
                        </a:moveTo>
                        <a:cubicBezTo>
                          <a:pt x="5" y="242"/>
                          <a:pt x="3" y="236"/>
                          <a:pt x="0" y="228"/>
                        </a:cubicBezTo>
                        <a:cubicBezTo>
                          <a:pt x="4" y="194"/>
                          <a:pt x="1" y="162"/>
                          <a:pt x="24" y="136"/>
                        </a:cubicBezTo>
                        <a:cubicBezTo>
                          <a:pt x="25" y="134"/>
                          <a:pt x="26" y="131"/>
                          <a:pt x="27" y="129"/>
                        </a:cubicBezTo>
                        <a:cubicBezTo>
                          <a:pt x="28" y="123"/>
                          <a:pt x="27" y="117"/>
                          <a:pt x="29" y="112"/>
                        </a:cubicBezTo>
                        <a:cubicBezTo>
                          <a:pt x="31" y="104"/>
                          <a:pt x="63" y="77"/>
                          <a:pt x="70" y="67"/>
                        </a:cubicBezTo>
                        <a:cubicBezTo>
                          <a:pt x="74" y="53"/>
                          <a:pt x="89" y="50"/>
                          <a:pt x="101" y="45"/>
                        </a:cubicBezTo>
                        <a:cubicBezTo>
                          <a:pt x="106" y="28"/>
                          <a:pt x="120" y="30"/>
                          <a:pt x="135" y="26"/>
                        </a:cubicBezTo>
                        <a:cubicBezTo>
                          <a:pt x="150" y="15"/>
                          <a:pt x="160" y="7"/>
                          <a:pt x="178" y="2"/>
                        </a:cubicBezTo>
                        <a:cubicBezTo>
                          <a:pt x="408" y="4"/>
                          <a:pt x="304" y="0"/>
                          <a:pt x="399" y="16"/>
                        </a:cubicBezTo>
                        <a:cubicBezTo>
                          <a:pt x="414" y="27"/>
                          <a:pt x="415" y="44"/>
                          <a:pt x="425" y="57"/>
                        </a:cubicBezTo>
                        <a:cubicBezTo>
                          <a:pt x="430" y="63"/>
                          <a:pt x="440" y="65"/>
                          <a:pt x="447" y="67"/>
                        </a:cubicBezTo>
                        <a:cubicBezTo>
                          <a:pt x="452" y="76"/>
                          <a:pt x="458" y="75"/>
                          <a:pt x="466" y="81"/>
                        </a:cubicBezTo>
                        <a:cubicBezTo>
                          <a:pt x="470" y="97"/>
                          <a:pt x="473" y="110"/>
                          <a:pt x="485" y="122"/>
                        </a:cubicBezTo>
                        <a:cubicBezTo>
                          <a:pt x="499" y="169"/>
                          <a:pt x="500" y="225"/>
                          <a:pt x="480" y="271"/>
                        </a:cubicBezTo>
                        <a:cubicBezTo>
                          <a:pt x="478" y="286"/>
                          <a:pt x="479" y="290"/>
                          <a:pt x="466" y="297"/>
                        </a:cubicBezTo>
                        <a:cubicBezTo>
                          <a:pt x="459" y="307"/>
                          <a:pt x="453" y="321"/>
                          <a:pt x="447" y="333"/>
                        </a:cubicBezTo>
                        <a:cubicBezTo>
                          <a:pt x="445" y="338"/>
                          <a:pt x="446" y="344"/>
                          <a:pt x="442" y="348"/>
                        </a:cubicBezTo>
                        <a:cubicBezTo>
                          <a:pt x="438" y="352"/>
                          <a:pt x="427" y="357"/>
                          <a:pt x="427" y="357"/>
                        </a:cubicBezTo>
                        <a:cubicBezTo>
                          <a:pt x="419" y="370"/>
                          <a:pt x="425" y="362"/>
                          <a:pt x="408" y="379"/>
                        </a:cubicBezTo>
                        <a:cubicBezTo>
                          <a:pt x="406" y="381"/>
                          <a:pt x="401" y="386"/>
                          <a:pt x="401" y="386"/>
                        </a:cubicBezTo>
                        <a:cubicBezTo>
                          <a:pt x="397" y="400"/>
                          <a:pt x="389" y="401"/>
                          <a:pt x="379" y="410"/>
                        </a:cubicBezTo>
                        <a:cubicBezTo>
                          <a:pt x="348" y="437"/>
                          <a:pt x="369" y="428"/>
                          <a:pt x="307" y="432"/>
                        </a:cubicBezTo>
                        <a:cubicBezTo>
                          <a:pt x="261" y="445"/>
                          <a:pt x="209" y="443"/>
                          <a:pt x="163" y="429"/>
                        </a:cubicBezTo>
                        <a:cubicBezTo>
                          <a:pt x="156" y="424"/>
                          <a:pt x="149" y="423"/>
                          <a:pt x="142" y="417"/>
                        </a:cubicBezTo>
                        <a:cubicBezTo>
                          <a:pt x="125" y="403"/>
                          <a:pt x="112" y="389"/>
                          <a:pt x="91" y="384"/>
                        </a:cubicBezTo>
                        <a:cubicBezTo>
                          <a:pt x="86" y="374"/>
                          <a:pt x="79" y="373"/>
                          <a:pt x="72" y="364"/>
                        </a:cubicBezTo>
                        <a:cubicBezTo>
                          <a:pt x="56" y="343"/>
                          <a:pt x="49" y="320"/>
                          <a:pt x="27" y="304"/>
                        </a:cubicBezTo>
                        <a:cubicBezTo>
                          <a:pt x="18" y="282"/>
                          <a:pt x="10" y="275"/>
                          <a:pt x="10" y="249"/>
                        </a:cubicBezTo>
                        <a:close/>
                      </a:path>
                    </a:pathLst>
                  </a:custGeom>
                  <a:solidFill>
                    <a:srgbClr val="BFBFBF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 dirty="0"/>
                  </a:p>
                </p:txBody>
              </p:sp>
            </p:grpSp>
            <p:grpSp>
              <p:nvGrpSpPr>
                <p:cNvPr id="155" name="Group 337"/>
                <p:cNvGrpSpPr/>
                <p:nvPr/>
              </p:nvGrpSpPr>
              <p:grpSpPr>
                <a:xfrm>
                  <a:off x="4385273" y="1153519"/>
                  <a:ext cx="987288" cy="903975"/>
                  <a:chOff x="3171214" y="2912992"/>
                  <a:chExt cx="987288" cy="903975"/>
                </a:xfrm>
              </p:grpSpPr>
              <p:grpSp>
                <p:nvGrpSpPr>
                  <p:cNvPr id="223" name="Group 193"/>
                  <p:cNvGrpSpPr>
                    <a:grpSpLocks/>
                  </p:cNvGrpSpPr>
                  <p:nvPr/>
                </p:nvGrpSpPr>
                <p:grpSpPr bwMode="auto">
                  <a:xfrm>
                    <a:off x="3171214" y="2912992"/>
                    <a:ext cx="987288" cy="903975"/>
                    <a:chOff x="311" y="500"/>
                    <a:chExt cx="474" cy="434"/>
                  </a:xfrm>
                  <a:effectLst>
                    <a:outerShdw blurRad="63500" sx="102000" sy="102000" algn="ctr" rotWithShape="0">
                      <a:prstClr val="black">
                        <a:alpha val="40000"/>
                      </a:prstClr>
                    </a:outerShdw>
                  </a:effectLst>
                </p:grpSpPr>
                <p:sp>
                  <p:nvSpPr>
                    <p:cNvPr id="225" name="Freeform 186"/>
                    <p:cNvSpPr>
                      <a:spLocks/>
                    </p:cNvSpPr>
                    <p:nvPr/>
                  </p:nvSpPr>
                  <p:spPr bwMode="auto">
                    <a:xfrm>
                      <a:off x="311" y="500"/>
                      <a:ext cx="474" cy="434"/>
                    </a:xfrm>
                    <a:custGeom>
                      <a:avLst/>
                      <a:gdLst>
                        <a:gd name="T0" fmla="*/ 94 w 1363"/>
                        <a:gd name="T1" fmla="*/ 401 h 1220"/>
                        <a:gd name="T2" fmla="*/ 74 w 1363"/>
                        <a:gd name="T3" fmla="*/ 384 h 1220"/>
                        <a:gd name="T4" fmla="*/ 61 w 1363"/>
                        <a:gd name="T5" fmla="*/ 371 h 1220"/>
                        <a:gd name="T6" fmla="*/ 50 w 1363"/>
                        <a:gd name="T7" fmla="*/ 355 h 1220"/>
                        <a:gd name="T8" fmla="*/ 45 w 1363"/>
                        <a:gd name="T9" fmla="*/ 345 h 1220"/>
                        <a:gd name="T10" fmla="*/ 35 w 1363"/>
                        <a:gd name="T11" fmla="*/ 334 h 1220"/>
                        <a:gd name="T12" fmla="*/ 30 w 1363"/>
                        <a:gd name="T13" fmla="*/ 323 h 1220"/>
                        <a:gd name="T14" fmla="*/ 19 w 1363"/>
                        <a:gd name="T15" fmla="*/ 302 h 1220"/>
                        <a:gd name="T16" fmla="*/ 14 w 1363"/>
                        <a:gd name="T17" fmla="*/ 277 h 1220"/>
                        <a:gd name="T18" fmla="*/ 8 w 1363"/>
                        <a:gd name="T19" fmla="*/ 256 h 1220"/>
                        <a:gd name="T20" fmla="*/ 16 w 1363"/>
                        <a:gd name="T21" fmla="*/ 166 h 1220"/>
                        <a:gd name="T22" fmla="*/ 21 w 1363"/>
                        <a:gd name="T23" fmla="*/ 157 h 1220"/>
                        <a:gd name="T24" fmla="*/ 31 w 1363"/>
                        <a:gd name="T25" fmla="*/ 123 h 1220"/>
                        <a:gd name="T26" fmla="*/ 38 w 1363"/>
                        <a:gd name="T27" fmla="*/ 110 h 1220"/>
                        <a:gd name="T28" fmla="*/ 41 w 1363"/>
                        <a:gd name="T29" fmla="*/ 95 h 1220"/>
                        <a:gd name="T30" fmla="*/ 53 w 1363"/>
                        <a:gd name="T31" fmla="*/ 82 h 1220"/>
                        <a:gd name="T32" fmla="*/ 64 w 1363"/>
                        <a:gd name="T33" fmla="*/ 72 h 1220"/>
                        <a:gd name="T34" fmla="*/ 67 w 1363"/>
                        <a:gd name="T35" fmla="*/ 70 h 1220"/>
                        <a:gd name="T36" fmla="*/ 69 w 1363"/>
                        <a:gd name="T37" fmla="*/ 66 h 1220"/>
                        <a:gd name="T38" fmla="*/ 78 w 1363"/>
                        <a:gd name="T39" fmla="*/ 60 h 1220"/>
                        <a:gd name="T40" fmla="*/ 89 w 1363"/>
                        <a:gd name="T41" fmla="*/ 51 h 1220"/>
                        <a:gd name="T42" fmla="*/ 98 w 1363"/>
                        <a:gd name="T43" fmla="*/ 44 h 1220"/>
                        <a:gd name="T44" fmla="*/ 118 w 1363"/>
                        <a:gd name="T45" fmla="*/ 30 h 1220"/>
                        <a:gd name="T46" fmla="*/ 140 w 1363"/>
                        <a:gd name="T47" fmla="*/ 18 h 1220"/>
                        <a:gd name="T48" fmla="*/ 214 w 1363"/>
                        <a:gd name="T49" fmla="*/ 5 h 1220"/>
                        <a:gd name="T50" fmla="*/ 317 w 1363"/>
                        <a:gd name="T51" fmla="*/ 7 h 1220"/>
                        <a:gd name="T52" fmla="*/ 366 w 1363"/>
                        <a:gd name="T53" fmla="*/ 11 h 1220"/>
                        <a:gd name="T54" fmla="*/ 378 w 1363"/>
                        <a:gd name="T55" fmla="*/ 15 h 1220"/>
                        <a:gd name="T56" fmla="*/ 389 w 1363"/>
                        <a:gd name="T57" fmla="*/ 21 h 1220"/>
                        <a:gd name="T58" fmla="*/ 398 w 1363"/>
                        <a:gd name="T59" fmla="*/ 24 h 1220"/>
                        <a:gd name="T60" fmla="*/ 411 w 1363"/>
                        <a:gd name="T61" fmla="*/ 32 h 1220"/>
                        <a:gd name="T62" fmla="*/ 417 w 1363"/>
                        <a:gd name="T63" fmla="*/ 41 h 1220"/>
                        <a:gd name="T64" fmla="*/ 440 w 1363"/>
                        <a:gd name="T65" fmla="*/ 49 h 1220"/>
                        <a:gd name="T66" fmla="*/ 446 w 1363"/>
                        <a:gd name="T67" fmla="*/ 65 h 1220"/>
                        <a:gd name="T68" fmla="*/ 458 w 1363"/>
                        <a:gd name="T69" fmla="*/ 73 h 1220"/>
                        <a:gd name="T70" fmla="*/ 466 w 1363"/>
                        <a:gd name="T71" fmla="*/ 128 h 1220"/>
                        <a:gd name="T72" fmla="*/ 469 w 1363"/>
                        <a:gd name="T73" fmla="*/ 162 h 1220"/>
                        <a:gd name="T74" fmla="*/ 473 w 1363"/>
                        <a:gd name="T75" fmla="*/ 185 h 1220"/>
                        <a:gd name="T76" fmla="*/ 468 w 1363"/>
                        <a:gd name="T77" fmla="*/ 210 h 1220"/>
                        <a:gd name="T78" fmla="*/ 467 w 1363"/>
                        <a:gd name="T79" fmla="*/ 252 h 1220"/>
                        <a:gd name="T80" fmla="*/ 457 w 1363"/>
                        <a:gd name="T81" fmla="*/ 297 h 1220"/>
                        <a:gd name="T82" fmla="*/ 444 w 1363"/>
                        <a:gd name="T83" fmla="*/ 314 h 1220"/>
                        <a:gd name="T84" fmla="*/ 436 w 1363"/>
                        <a:gd name="T85" fmla="*/ 339 h 1220"/>
                        <a:gd name="T86" fmla="*/ 431 w 1363"/>
                        <a:gd name="T87" fmla="*/ 349 h 1220"/>
                        <a:gd name="T88" fmla="*/ 403 w 1363"/>
                        <a:gd name="T89" fmla="*/ 385 h 1220"/>
                        <a:gd name="T90" fmla="*/ 391 w 1363"/>
                        <a:gd name="T91" fmla="*/ 397 h 1220"/>
                        <a:gd name="T92" fmla="*/ 369 w 1363"/>
                        <a:gd name="T93" fmla="*/ 411 h 1220"/>
                        <a:gd name="T94" fmla="*/ 328 w 1363"/>
                        <a:gd name="T95" fmla="*/ 424 h 1220"/>
                        <a:gd name="T96" fmla="*/ 320 w 1363"/>
                        <a:gd name="T97" fmla="*/ 425 h 1220"/>
                        <a:gd name="T98" fmla="*/ 314 w 1363"/>
                        <a:gd name="T99" fmla="*/ 429 h 1220"/>
                        <a:gd name="T100" fmla="*/ 281 w 1363"/>
                        <a:gd name="T101" fmla="*/ 430 h 1220"/>
                        <a:gd name="T102" fmla="*/ 263 w 1363"/>
                        <a:gd name="T103" fmla="*/ 434 h 1220"/>
                        <a:gd name="T104" fmla="*/ 164 w 1363"/>
                        <a:gd name="T105" fmla="*/ 433 h 1220"/>
                        <a:gd name="T106" fmla="*/ 111 w 1363"/>
                        <a:gd name="T107" fmla="*/ 412 h 1220"/>
                        <a:gd name="T108" fmla="*/ 94 w 1363"/>
                        <a:gd name="T109" fmla="*/ 403 h 1220"/>
                        <a:gd name="T110" fmla="*/ 94 w 1363"/>
                        <a:gd name="T111" fmla="*/ 401 h 1220"/>
                        <a:gd name="T112" fmla="*/ 0 60000 65536"/>
                        <a:gd name="T113" fmla="*/ 0 60000 65536"/>
                        <a:gd name="T114" fmla="*/ 0 60000 65536"/>
                        <a:gd name="T115" fmla="*/ 0 60000 65536"/>
                        <a:gd name="T116" fmla="*/ 0 60000 65536"/>
                        <a:gd name="T117" fmla="*/ 0 60000 65536"/>
                        <a:gd name="T118" fmla="*/ 0 60000 65536"/>
                        <a:gd name="T119" fmla="*/ 0 60000 65536"/>
                        <a:gd name="T120" fmla="*/ 0 60000 65536"/>
                        <a:gd name="T121" fmla="*/ 0 60000 65536"/>
                        <a:gd name="T122" fmla="*/ 0 60000 65536"/>
                        <a:gd name="T123" fmla="*/ 0 60000 65536"/>
                        <a:gd name="T124" fmla="*/ 0 60000 65536"/>
                        <a:gd name="T125" fmla="*/ 0 60000 65536"/>
                        <a:gd name="T126" fmla="*/ 0 60000 65536"/>
                        <a:gd name="T127" fmla="*/ 0 60000 65536"/>
                        <a:gd name="T128" fmla="*/ 0 60000 65536"/>
                        <a:gd name="T129" fmla="*/ 0 60000 65536"/>
                        <a:gd name="T130" fmla="*/ 0 60000 65536"/>
                        <a:gd name="T131" fmla="*/ 0 60000 65536"/>
                        <a:gd name="T132" fmla="*/ 0 60000 65536"/>
                        <a:gd name="T133" fmla="*/ 0 60000 65536"/>
                        <a:gd name="T134" fmla="*/ 0 60000 65536"/>
                        <a:gd name="T135" fmla="*/ 0 60000 65536"/>
                        <a:gd name="T136" fmla="*/ 0 60000 65536"/>
                        <a:gd name="T137" fmla="*/ 0 60000 65536"/>
                        <a:gd name="T138" fmla="*/ 0 60000 65536"/>
                        <a:gd name="T139" fmla="*/ 0 60000 65536"/>
                        <a:gd name="T140" fmla="*/ 0 60000 65536"/>
                        <a:gd name="T141" fmla="*/ 0 60000 65536"/>
                        <a:gd name="T142" fmla="*/ 0 60000 65536"/>
                        <a:gd name="T143" fmla="*/ 0 60000 65536"/>
                        <a:gd name="T144" fmla="*/ 0 60000 65536"/>
                        <a:gd name="T145" fmla="*/ 0 60000 65536"/>
                        <a:gd name="T146" fmla="*/ 0 60000 65536"/>
                        <a:gd name="T147" fmla="*/ 0 60000 65536"/>
                        <a:gd name="T148" fmla="*/ 0 60000 65536"/>
                        <a:gd name="T149" fmla="*/ 0 60000 65536"/>
                        <a:gd name="T150" fmla="*/ 0 60000 65536"/>
                        <a:gd name="T151" fmla="*/ 0 60000 65536"/>
                        <a:gd name="T152" fmla="*/ 0 60000 65536"/>
                        <a:gd name="T153" fmla="*/ 0 60000 65536"/>
                        <a:gd name="T154" fmla="*/ 0 60000 65536"/>
                        <a:gd name="T155" fmla="*/ 0 60000 65536"/>
                        <a:gd name="T156" fmla="*/ 0 60000 65536"/>
                        <a:gd name="T157" fmla="*/ 0 60000 65536"/>
                        <a:gd name="T158" fmla="*/ 0 60000 65536"/>
                        <a:gd name="T159" fmla="*/ 0 60000 65536"/>
                        <a:gd name="T160" fmla="*/ 0 60000 65536"/>
                        <a:gd name="T161" fmla="*/ 0 60000 65536"/>
                        <a:gd name="T162" fmla="*/ 0 60000 65536"/>
                        <a:gd name="T163" fmla="*/ 0 60000 65536"/>
                        <a:gd name="T164" fmla="*/ 0 60000 65536"/>
                        <a:gd name="T165" fmla="*/ 0 60000 65536"/>
                        <a:gd name="T166" fmla="*/ 0 60000 65536"/>
                        <a:gd name="T167" fmla="*/ 0 60000 65536"/>
                        <a:gd name="T168" fmla="*/ 0 w 1363"/>
                        <a:gd name="T169" fmla="*/ 0 h 1220"/>
                        <a:gd name="T170" fmla="*/ 1363 w 1363"/>
                        <a:gd name="T171" fmla="*/ 1220 h 1220"/>
                      </a:gdLst>
                      <a:ahLst/>
                      <a:cxnLst>
                        <a:cxn ang="T112">
                          <a:pos x="T0" y="T1"/>
                        </a:cxn>
                        <a:cxn ang="T113">
                          <a:pos x="T2" y="T3"/>
                        </a:cxn>
                        <a:cxn ang="T114">
                          <a:pos x="T4" y="T5"/>
                        </a:cxn>
                        <a:cxn ang="T115">
                          <a:pos x="T6" y="T7"/>
                        </a:cxn>
                        <a:cxn ang="T116">
                          <a:pos x="T8" y="T9"/>
                        </a:cxn>
                        <a:cxn ang="T117">
                          <a:pos x="T10" y="T11"/>
                        </a:cxn>
                        <a:cxn ang="T118">
                          <a:pos x="T12" y="T13"/>
                        </a:cxn>
                        <a:cxn ang="T119">
                          <a:pos x="T14" y="T15"/>
                        </a:cxn>
                        <a:cxn ang="T120">
                          <a:pos x="T16" y="T17"/>
                        </a:cxn>
                        <a:cxn ang="T121">
                          <a:pos x="T18" y="T19"/>
                        </a:cxn>
                        <a:cxn ang="T122">
                          <a:pos x="T20" y="T21"/>
                        </a:cxn>
                        <a:cxn ang="T123">
                          <a:pos x="T22" y="T23"/>
                        </a:cxn>
                        <a:cxn ang="T124">
                          <a:pos x="T24" y="T25"/>
                        </a:cxn>
                        <a:cxn ang="T125">
                          <a:pos x="T26" y="T27"/>
                        </a:cxn>
                        <a:cxn ang="T126">
                          <a:pos x="T28" y="T29"/>
                        </a:cxn>
                        <a:cxn ang="T127">
                          <a:pos x="T30" y="T31"/>
                        </a:cxn>
                        <a:cxn ang="T128">
                          <a:pos x="T32" y="T33"/>
                        </a:cxn>
                        <a:cxn ang="T129">
                          <a:pos x="T34" y="T35"/>
                        </a:cxn>
                        <a:cxn ang="T130">
                          <a:pos x="T36" y="T37"/>
                        </a:cxn>
                        <a:cxn ang="T131">
                          <a:pos x="T38" y="T39"/>
                        </a:cxn>
                        <a:cxn ang="T132">
                          <a:pos x="T40" y="T41"/>
                        </a:cxn>
                        <a:cxn ang="T133">
                          <a:pos x="T42" y="T43"/>
                        </a:cxn>
                        <a:cxn ang="T134">
                          <a:pos x="T44" y="T45"/>
                        </a:cxn>
                        <a:cxn ang="T135">
                          <a:pos x="T46" y="T47"/>
                        </a:cxn>
                        <a:cxn ang="T136">
                          <a:pos x="T48" y="T49"/>
                        </a:cxn>
                        <a:cxn ang="T137">
                          <a:pos x="T50" y="T51"/>
                        </a:cxn>
                        <a:cxn ang="T138">
                          <a:pos x="T52" y="T53"/>
                        </a:cxn>
                        <a:cxn ang="T139">
                          <a:pos x="T54" y="T55"/>
                        </a:cxn>
                        <a:cxn ang="T140">
                          <a:pos x="T56" y="T57"/>
                        </a:cxn>
                        <a:cxn ang="T141">
                          <a:pos x="T58" y="T59"/>
                        </a:cxn>
                        <a:cxn ang="T142">
                          <a:pos x="T60" y="T61"/>
                        </a:cxn>
                        <a:cxn ang="T143">
                          <a:pos x="T62" y="T63"/>
                        </a:cxn>
                        <a:cxn ang="T144">
                          <a:pos x="T64" y="T65"/>
                        </a:cxn>
                        <a:cxn ang="T145">
                          <a:pos x="T66" y="T67"/>
                        </a:cxn>
                        <a:cxn ang="T146">
                          <a:pos x="T68" y="T69"/>
                        </a:cxn>
                        <a:cxn ang="T147">
                          <a:pos x="T70" y="T71"/>
                        </a:cxn>
                        <a:cxn ang="T148">
                          <a:pos x="T72" y="T73"/>
                        </a:cxn>
                        <a:cxn ang="T149">
                          <a:pos x="T74" y="T75"/>
                        </a:cxn>
                        <a:cxn ang="T150">
                          <a:pos x="T76" y="T77"/>
                        </a:cxn>
                        <a:cxn ang="T151">
                          <a:pos x="T78" y="T79"/>
                        </a:cxn>
                        <a:cxn ang="T152">
                          <a:pos x="T80" y="T81"/>
                        </a:cxn>
                        <a:cxn ang="T153">
                          <a:pos x="T82" y="T83"/>
                        </a:cxn>
                        <a:cxn ang="T154">
                          <a:pos x="T84" y="T85"/>
                        </a:cxn>
                        <a:cxn ang="T155">
                          <a:pos x="T86" y="T87"/>
                        </a:cxn>
                        <a:cxn ang="T156">
                          <a:pos x="T88" y="T89"/>
                        </a:cxn>
                        <a:cxn ang="T157">
                          <a:pos x="T90" y="T91"/>
                        </a:cxn>
                        <a:cxn ang="T158">
                          <a:pos x="T92" y="T93"/>
                        </a:cxn>
                        <a:cxn ang="T159">
                          <a:pos x="T94" y="T95"/>
                        </a:cxn>
                        <a:cxn ang="T160">
                          <a:pos x="T96" y="T97"/>
                        </a:cxn>
                        <a:cxn ang="T161">
                          <a:pos x="T98" y="T99"/>
                        </a:cxn>
                        <a:cxn ang="T162">
                          <a:pos x="T100" y="T101"/>
                        </a:cxn>
                        <a:cxn ang="T163">
                          <a:pos x="T102" y="T103"/>
                        </a:cxn>
                        <a:cxn ang="T164">
                          <a:pos x="T104" y="T105"/>
                        </a:cxn>
                        <a:cxn ang="T165">
                          <a:pos x="T106" y="T107"/>
                        </a:cxn>
                        <a:cxn ang="T166">
                          <a:pos x="T108" y="T109"/>
                        </a:cxn>
                        <a:cxn ang="T167">
                          <a:pos x="T110" y="T111"/>
                        </a:cxn>
                      </a:cxnLst>
                      <a:rect l="T168" t="T169" r="T170" b="T171"/>
                      <a:pathLst>
                        <a:path w="1363" h="1220">
                          <a:moveTo>
                            <a:pt x="269" y="1127"/>
                          </a:moveTo>
                          <a:cubicBezTo>
                            <a:pt x="252" y="1110"/>
                            <a:pt x="231" y="1096"/>
                            <a:pt x="214" y="1079"/>
                          </a:cubicBezTo>
                          <a:cubicBezTo>
                            <a:pt x="201" y="1066"/>
                            <a:pt x="192" y="1055"/>
                            <a:pt x="176" y="1044"/>
                          </a:cubicBezTo>
                          <a:cubicBezTo>
                            <a:pt x="166" y="1030"/>
                            <a:pt x="158" y="1008"/>
                            <a:pt x="144" y="999"/>
                          </a:cubicBezTo>
                          <a:cubicBezTo>
                            <a:pt x="140" y="986"/>
                            <a:pt x="137" y="980"/>
                            <a:pt x="128" y="970"/>
                          </a:cubicBezTo>
                          <a:cubicBezTo>
                            <a:pt x="124" y="955"/>
                            <a:pt x="112" y="950"/>
                            <a:pt x="102" y="938"/>
                          </a:cubicBezTo>
                          <a:cubicBezTo>
                            <a:pt x="95" y="929"/>
                            <a:pt x="93" y="918"/>
                            <a:pt x="86" y="909"/>
                          </a:cubicBezTo>
                          <a:cubicBezTo>
                            <a:pt x="79" y="887"/>
                            <a:pt x="61" y="871"/>
                            <a:pt x="54" y="848"/>
                          </a:cubicBezTo>
                          <a:cubicBezTo>
                            <a:pt x="53" y="825"/>
                            <a:pt x="60" y="795"/>
                            <a:pt x="41" y="778"/>
                          </a:cubicBezTo>
                          <a:cubicBezTo>
                            <a:pt x="35" y="759"/>
                            <a:pt x="28" y="739"/>
                            <a:pt x="22" y="720"/>
                          </a:cubicBezTo>
                          <a:cubicBezTo>
                            <a:pt x="23" y="680"/>
                            <a:pt x="0" y="525"/>
                            <a:pt x="45" y="468"/>
                          </a:cubicBezTo>
                          <a:cubicBezTo>
                            <a:pt x="48" y="454"/>
                            <a:pt x="51" y="451"/>
                            <a:pt x="61" y="442"/>
                          </a:cubicBezTo>
                          <a:cubicBezTo>
                            <a:pt x="66" y="418"/>
                            <a:pt x="59" y="356"/>
                            <a:pt x="89" y="346"/>
                          </a:cubicBezTo>
                          <a:cubicBezTo>
                            <a:pt x="98" y="333"/>
                            <a:pt x="98" y="318"/>
                            <a:pt x="109" y="308"/>
                          </a:cubicBezTo>
                          <a:cubicBezTo>
                            <a:pt x="113" y="294"/>
                            <a:pt x="113" y="279"/>
                            <a:pt x="118" y="266"/>
                          </a:cubicBezTo>
                          <a:cubicBezTo>
                            <a:pt x="121" y="259"/>
                            <a:pt x="146" y="236"/>
                            <a:pt x="153" y="231"/>
                          </a:cubicBezTo>
                          <a:cubicBezTo>
                            <a:pt x="159" y="215"/>
                            <a:pt x="173" y="212"/>
                            <a:pt x="185" y="202"/>
                          </a:cubicBezTo>
                          <a:cubicBezTo>
                            <a:pt x="187" y="200"/>
                            <a:pt x="190" y="198"/>
                            <a:pt x="192" y="196"/>
                          </a:cubicBezTo>
                          <a:cubicBezTo>
                            <a:pt x="194" y="193"/>
                            <a:pt x="195" y="189"/>
                            <a:pt x="198" y="186"/>
                          </a:cubicBezTo>
                          <a:cubicBezTo>
                            <a:pt x="206" y="178"/>
                            <a:pt x="217" y="179"/>
                            <a:pt x="224" y="170"/>
                          </a:cubicBezTo>
                          <a:cubicBezTo>
                            <a:pt x="234" y="157"/>
                            <a:pt x="240" y="150"/>
                            <a:pt x="256" y="144"/>
                          </a:cubicBezTo>
                          <a:cubicBezTo>
                            <a:pt x="263" y="133"/>
                            <a:pt x="269" y="129"/>
                            <a:pt x="281" y="125"/>
                          </a:cubicBezTo>
                          <a:cubicBezTo>
                            <a:pt x="299" y="109"/>
                            <a:pt x="315" y="91"/>
                            <a:pt x="339" y="84"/>
                          </a:cubicBezTo>
                          <a:cubicBezTo>
                            <a:pt x="357" y="63"/>
                            <a:pt x="376" y="57"/>
                            <a:pt x="403" y="52"/>
                          </a:cubicBezTo>
                          <a:cubicBezTo>
                            <a:pt x="448" y="0"/>
                            <a:pt x="559" y="15"/>
                            <a:pt x="614" y="13"/>
                          </a:cubicBezTo>
                          <a:cubicBezTo>
                            <a:pt x="713" y="2"/>
                            <a:pt x="813" y="15"/>
                            <a:pt x="912" y="20"/>
                          </a:cubicBezTo>
                          <a:cubicBezTo>
                            <a:pt x="955" y="34"/>
                            <a:pt x="1013" y="31"/>
                            <a:pt x="1053" y="32"/>
                          </a:cubicBezTo>
                          <a:cubicBezTo>
                            <a:pt x="1064" y="37"/>
                            <a:pt x="1076" y="38"/>
                            <a:pt x="1088" y="42"/>
                          </a:cubicBezTo>
                          <a:cubicBezTo>
                            <a:pt x="1098" y="49"/>
                            <a:pt x="1108" y="54"/>
                            <a:pt x="1120" y="58"/>
                          </a:cubicBezTo>
                          <a:cubicBezTo>
                            <a:pt x="1144" y="74"/>
                            <a:pt x="1110" y="53"/>
                            <a:pt x="1145" y="68"/>
                          </a:cubicBezTo>
                          <a:cubicBezTo>
                            <a:pt x="1158" y="74"/>
                            <a:pt x="1167" y="86"/>
                            <a:pt x="1181" y="90"/>
                          </a:cubicBezTo>
                          <a:cubicBezTo>
                            <a:pt x="1193" y="98"/>
                            <a:pt x="1190" y="106"/>
                            <a:pt x="1200" y="116"/>
                          </a:cubicBezTo>
                          <a:cubicBezTo>
                            <a:pt x="1214" y="130"/>
                            <a:pt x="1246" y="133"/>
                            <a:pt x="1264" y="138"/>
                          </a:cubicBezTo>
                          <a:cubicBezTo>
                            <a:pt x="1274" y="155"/>
                            <a:pt x="1262" y="177"/>
                            <a:pt x="1283" y="183"/>
                          </a:cubicBezTo>
                          <a:cubicBezTo>
                            <a:pt x="1291" y="195"/>
                            <a:pt x="1304" y="200"/>
                            <a:pt x="1318" y="205"/>
                          </a:cubicBezTo>
                          <a:cubicBezTo>
                            <a:pt x="1319" y="236"/>
                            <a:pt x="1313" y="331"/>
                            <a:pt x="1341" y="359"/>
                          </a:cubicBezTo>
                          <a:cubicBezTo>
                            <a:pt x="1351" y="390"/>
                            <a:pt x="1341" y="424"/>
                            <a:pt x="1350" y="455"/>
                          </a:cubicBezTo>
                          <a:cubicBezTo>
                            <a:pt x="1353" y="476"/>
                            <a:pt x="1356" y="498"/>
                            <a:pt x="1360" y="519"/>
                          </a:cubicBezTo>
                          <a:cubicBezTo>
                            <a:pt x="1358" y="555"/>
                            <a:pt x="1363" y="565"/>
                            <a:pt x="1347" y="589"/>
                          </a:cubicBezTo>
                          <a:cubicBezTo>
                            <a:pt x="1344" y="635"/>
                            <a:pt x="1342" y="661"/>
                            <a:pt x="1344" y="708"/>
                          </a:cubicBezTo>
                          <a:cubicBezTo>
                            <a:pt x="1342" y="761"/>
                            <a:pt x="1358" y="806"/>
                            <a:pt x="1315" y="836"/>
                          </a:cubicBezTo>
                          <a:cubicBezTo>
                            <a:pt x="1304" y="853"/>
                            <a:pt x="1290" y="869"/>
                            <a:pt x="1277" y="884"/>
                          </a:cubicBezTo>
                          <a:cubicBezTo>
                            <a:pt x="1273" y="908"/>
                            <a:pt x="1268" y="934"/>
                            <a:pt x="1254" y="954"/>
                          </a:cubicBezTo>
                          <a:cubicBezTo>
                            <a:pt x="1251" y="965"/>
                            <a:pt x="1246" y="972"/>
                            <a:pt x="1238" y="980"/>
                          </a:cubicBezTo>
                          <a:cubicBezTo>
                            <a:pt x="1225" y="1020"/>
                            <a:pt x="1189" y="1055"/>
                            <a:pt x="1158" y="1082"/>
                          </a:cubicBezTo>
                          <a:cubicBezTo>
                            <a:pt x="1150" y="1107"/>
                            <a:pt x="1147" y="1106"/>
                            <a:pt x="1123" y="1117"/>
                          </a:cubicBezTo>
                          <a:cubicBezTo>
                            <a:pt x="1108" y="1134"/>
                            <a:pt x="1083" y="1148"/>
                            <a:pt x="1062" y="1156"/>
                          </a:cubicBezTo>
                          <a:cubicBezTo>
                            <a:pt x="1036" y="1196"/>
                            <a:pt x="987" y="1189"/>
                            <a:pt x="944" y="1191"/>
                          </a:cubicBezTo>
                          <a:cubicBezTo>
                            <a:pt x="936" y="1192"/>
                            <a:pt x="928" y="1191"/>
                            <a:pt x="921" y="1194"/>
                          </a:cubicBezTo>
                          <a:cubicBezTo>
                            <a:pt x="914" y="1197"/>
                            <a:pt x="910" y="1207"/>
                            <a:pt x="902" y="1207"/>
                          </a:cubicBezTo>
                          <a:cubicBezTo>
                            <a:pt x="871" y="1208"/>
                            <a:pt x="840" y="1209"/>
                            <a:pt x="809" y="1210"/>
                          </a:cubicBezTo>
                          <a:cubicBezTo>
                            <a:pt x="790" y="1215"/>
                            <a:pt x="776" y="1217"/>
                            <a:pt x="755" y="1220"/>
                          </a:cubicBezTo>
                          <a:cubicBezTo>
                            <a:pt x="661" y="1219"/>
                            <a:pt x="567" y="1219"/>
                            <a:pt x="473" y="1216"/>
                          </a:cubicBezTo>
                          <a:cubicBezTo>
                            <a:pt x="417" y="1214"/>
                            <a:pt x="369" y="1175"/>
                            <a:pt x="320" y="1159"/>
                          </a:cubicBezTo>
                          <a:cubicBezTo>
                            <a:pt x="307" y="1146"/>
                            <a:pt x="277" y="1141"/>
                            <a:pt x="269" y="1133"/>
                          </a:cubicBezTo>
                          <a:cubicBezTo>
                            <a:pt x="268" y="1132"/>
                            <a:pt x="269" y="1129"/>
                            <a:pt x="269" y="1127"/>
                          </a:cubicBezTo>
                          <a:close/>
                        </a:path>
                      </a:pathLst>
                    </a:custGeom>
                    <a:solidFill>
                      <a:srgbClr val="FFC1C1"/>
                    </a:solidFill>
                    <a:ln w="19050">
                      <a:solidFill>
                        <a:srgbClr val="FF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 dirty="0"/>
                    </a:p>
                  </p:txBody>
                </p:sp>
                <p:sp>
                  <p:nvSpPr>
                    <p:cNvPr id="226" name="Freeform 187"/>
                    <p:cNvSpPr>
                      <a:spLocks/>
                    </p:cNvSpPr>
                    <p:nvPr/>
                  </p:nvSpPr>
                  <p:spPr bwMode="auto">
                    <a:xfrm>
                      <a:off x="363" y="603"/>
                      <a:ext cx="382" cy="310"/>
                    </a:xfrm>
                    <a:custGeom>
                      <a:avLst/>
                      <a:gdLst>
                        <a:gd name="T0" fmla="*/ 8 w 500"/>
                        <a:gd name="T1" fmla="*/ 173 h 445"/>
                        <a:gd name="T2" fmla="*/ 0 w 500"/>
                        <a:gd name="T3" fmla="*/ 159 h 445"/>
                        <a:gd name="T4" fmla="*/ 18 w 500"/>
                        <a:gd name="T5" fmla="*/ 95 h 445"/>
                        <a:gd name="T6" fmla="*/ 21 w 500"/>
                        <a:gd name="T7" fmla="*/ 90 h 445"/>
                        <a:gd name="T8" fmla="*/ 22 w 500"/>
                        <a:gd name="T9" fmla="*/ 78 h 445"/>
                        <a:gd name="T10" fmla="*/ 53 w 500"/>
                        <a:gd name="T11" fmla="*/ 47 h 445"/>
                        <a:gd name="T12" fmla="*/ 77 w 500"/>
                        <a:gd name="T13" fmla="*/ 31 h 445"/>
                        <a:gd name="T14" fmla="*/ 103 w 500"/>
                        <a:gd name="T15" fmla="*/ 18 h 445"/>
                        <a:gd name="T16" fmla="*/ 136 w 500"/>
                        <a:gd name="T17" fmla="*/ 1 h 445"/>
                        <a:gd name="T18" fmla="*/ 305 w 500"/>
                        <a:gd name="T19" fmla="*/ 11 h 445"/>
                        <a:gd name="T20" fmla="*/ 325 w 500"/>
                        <a:gd name="T21" fmla="*/ 40 h 445"/>
                        <a:gd name="T22" fmla="*/ 342 w 500"/>
                        <a:gd name="T23" fmla="*/ 47 h 445"/>
                        <a:gd name="T24" fmla="*/ 356 w 500"/>
                        <a:gd name="T25" fmla="*/ 56 h 445"/>
                        <a:gd name="T26" fmla="*/ 371 w 500"/>
                        <a:gd name="T27" fmla="*/ 85 h 445"/>
                        <a:gd name="T28" fmla="*/ 367 w 500"/>
                        <a:gd name="T29" fmla="*/ 189 h 445"/>
                        <a:gd name="T30" fmla="*/ 356 w 500"/>
                        <a:gd name="T31" fmla="*/ 207 h 445"/>
                        <a:gd name="T32" fmla="*/ 342 w 500"/>
                        <a:gd name="T33" fmla="*/ 232 h 445"/>
                        <a:gd name="T34" fmla="*/ 338 w 500"/>
                        <a:gd name="T35" fmla="*/ 242 h 445"/>
                        <a:gd name="T36" fmla="*/ 326 w 500"/>
                        <a:gd name="T37" fmla="*/ 249 h 445"/>
                        <a:gd name="T38" fmla="*/ 312 w 500"/>
                        <a:gd name="T39" fmla="*/ 264 h 445"/>
                        <a:gd name="T40" fmla="*/ 306 w 500"/>
                        <a:gd name="T41" fmla="*/ 269 h 445"/>
                        <a:gd name="T42" fmla="*/ 290 w 500"/>
                        <a:gd name="T43" fmla="*/ 286 h 445"/>
                        <a:gd name="T44" fmla="*/ 235 w 500"/>
                        <a:gd name="T45" fmla="*/ 301 h 445"/>
                        <a:gd name="T46" fmla="*/ 125 w 500"/>
                        <a:gd name="T47" fmla="*/ 299 h 445"/>
                        <a:gd name="T48" fmla="*/ 108 w 500"/>
                        <a:gd name="T49" fmla="*/ 290 h 445"/>
                        <a:gd name="T50" fmla="*/ 70 w 500"/>
                        <a:gd name="T51" fmla="*/ 268 h 445"/>
                        <a:gd name="T52" fmla="*/ 55 w 500"/>
                        <a:gd name="T53" fmla="*/ 254 h 445"/>
                        <a:gd name="T54" fmla="*/ 21 w 500"/>
                        <a:gd name="T55" fmla="*/ 212 h 445"/>
                        <a:gd name="T56" fmla="*/ 8 w 500"/>
                        <a:gd name="T57" fmla="*/ 173 h 445"/>
                        <a:gd name="T58" fmla="*/ 0 60000 65536"/>
                        <a:gd name="T59" fmla="*/ 0 60000 65536"/>
                        <a:gd name="T60" fmla="*/ 0 60000 65536"/>
                        <a:gd name="T61" fmla="*/ 0 60000 65536"/>
                        <a:gd name="T62" fmla="*/ 0 60000 65536"/>
                        <a:gd name="T63" fmla="*/ 0 60000 65536"/>
                        <a:gd name="T64" fmla="*/ 0 60000 65536"/>
                        <a:gd name="T65" fmla="*/ 0 60000 65536"/>
                        <a:gd name="T66" fmla="*/ 0 60000 65536"/>
                        <a:gd name="T67" fmla="*/ 0 60000 65536"/>
                        <a:gd name="T68" fmla="*/ 0 60000 65536"/>
                        <a:gd name="T69" fmla="*/ 0 60000 65536"/>
                        <a:gd name="T70" fmla="*/ 0 60000 65536"/>
                        <a:gd name="T71" fmla="*/ 0 60000 65536"/>
                        <a:gd name="T72" fmla="*/ 0 60000 65536"/>
                        <a:gd name="T73" fmla="*/ 0 60000 65536"/>
                        <a:gd name="T74" fmla="*/ 0 60000 65536"/>
                        <a:gd name="T75" fmla="*/ 0 60000 65536"/>
                        <a:gd name="T76" fmla="*/ 0 60000 65536"/>
                        <a:gd name="T77" fmla="*/ 0 60000 65536"/>
                        <a:gd name="T78" fmla="*/ 0 60000 65536"/>
                        <a:gd name="T79" fmla="*/ 0 60000 65536"/>
                        <a:gd name="T80" fmla="*/ 0 60000 65536"/>
                        <a:gd name="T81" fmla="*/ 0 60000 65536"/>
                        <a:gd name="T82" fmla="*/ 0 60000 65536"/>
                        <a:gd name="T83" fmla="*/ 0 60000 65536"/>
                        <a:gd name="T84" fmla="*/ 0 60000 65536"/>
                        <a:gd name="T85" fmla="*/ 0 60000 65536"/>
                        <a:gd name="T86" fmla="*/ 0 60000 65536"/>
                        <a:gd name="T87" fmla="*/ 0 w 500"/>
                        <a:gd name="T88" fmla="*/ 0 h 445"/>
                        <a:gd name="T89" fmla="*/ 500 w 500"/>
                        <a:gd name="T90" fmla="*/ 445 h 445"/>
                      </a:gdLst>
                      <a:ahLst/>
                      <a:cxnLst>
                        <a:cxn ang="T58">
                          <a:pos x="T0" y="T1"/>
                        </a:cxn>
                        <a:cxn ang="T59">
                          <a:pos x="T2" y="T3"/>
                        </a:cxn>
                        <a:cxn ang="T60">
                          <a:pos x="T4" y="T5"/>
                        </a:cxn>
                        <a:cxn ang="T61">
                          <a:pos x="T6" y="T7"/>
                        </a:cxn>
                        <a:cxn ang="T62">
                          <a:pos x="T8" y="T9"/>
                        </a:cxn>
                        <a:cxn ang="T63">
                          <a:pos x="T10" y="T11"/>
                        </a:cxn>
                        <a:cxn ang="T64">
                          <a:pos x="T12" y="T13"/>
                        </a:cxn>
                        <a:cxn ang="T65">
                          <a:pos x="T14" y="T15"/>
                        </a:cxn>
                        <a:cxn ang="T66">
                          <a:pos x="T16" y="T17"/>
                        </a:cxn>
                        <a:cxn ang="T67">
                          <a:pos x="T18" y="T19"/>
                        </a:cxn>
                        <a:cxn ang="T68">
                          <a:pos x="T20" y="T21"/>
                        </a:cxn>
                        <a:cxn ang="T69">
                          <a:pos x="T22" y="T23"/>
                        </a:cxn>
                        <a:cxn ang="T70">
                          <a:pos x="T24" y="T25"/>
                        </a:cxn>
                        <a:cxn ang="T71">
                          <a:pos x="T26" y="T27"/>
                        </a:cxn>
                        <a:cxn ang="T72">
                          <a:pos x="T28" y="T29"/>
                        </a:cxn>
                        <a:cxn ang="T73">
                          <a:pos x="T30" y="T31"/>
                        </a:cxn>
                        <a:cxn ang="T74">
                          <a:pos x="T32" y="T33"/>
                        </a:cxn>
                        <a:cxn ang="T75">
                          <a:pos x="T34" y="T35"/>
                        </a:cxn>
                        <a:cxn ang="T76">
                          <a:pos x="T36" y="T37"/>
                        </a:cxn>
                        <a:cxn ang="T77">
                          <a:pos x="T38" y="T39"/>
                        </a:cxn>
                        <a:cxn ang="T78">
                          <a:pos x="T40" y="T41"/>
                        </a:cxn>
                        <a:cxn ang="T79">
                          <a:pos x="T42" y="T43"/>
                        </a:cxn>
                        <a:cxn ang="T80">
                          <a:pos x="T44" y="T45"/>
                        </a:cxn>
                        <a:cxn ang="T81">
                          <a:pos x="T46" y="T47"/>
                        </a:cxn>
                        <a:cxn ang="T82">
                          <a:pos x="T48" y="T49"/>
                        </a:cxn>
                        <a:cxn ang="T83">
                          <a:pos x="T50" y="T51"/>
                        </a:cxn>
                        <a:cxn ang="T84">
                          <a:pos x="T52" y="T53"/>
                        </a:cxn>
                        <a:cxn ang="T85">
                          <a:pos x="T54" y="T55"/>
                        </a:cxn>
                        <a:cxn ang="T86">
                          <a:pos x="T56" y="T57"/>
                        </a:cxn>
                      </a:cxnLst>
                      <a:rect l="T87" t="T88" r="T89" b="T90"/>
                      <a:pathLst>
                        <a:path w="500" h="445">
                          <a:moveTo>
                            <a:pt x="10" y="249"/>
                          </a:moveTo>
                          <a:cubicBezTo>
                            <a:pt x="5" y="242"/>
                            <a:pt x="3" y="236"/>
                            <a:pt x="0" y="228"/>
                          </a:cubicBezTo>
                          <a:cubicBezTo>
                            <a:pt x="4" y="194"/>
                            <a:pt x="1" y="162"/>
                            <a:pt x="24" y="136"/>
                          </a:cubicBezTo>
                          <a:cubicBezTo>
                            <a:pt x="25" y="134"/>
                            <a:pt x="26" y="131"/>
                            <a:pt x="27" y="129"/>
                          </a:cubicBezTo>
                          <a:cubicBezTo>
                            <a:pt x="28" y="123"/>
                            <a:pt x="27" y="117"/>
                            <a:pt x="29" y="112"/>
                          </a:cubicBezTo>
                          <a:cubicBezTo>
                            <a:pt x="31" y="104"/>
                            <a:pt x="63" y="77"/>
                            <a:pt x="70" y="67"/>
                          </a:cubicBezTo>
                          <a:cubicBezTo>
                            <a:pt x="74" y="53"/>
                            <a:pt x="89" y="50"/>
                            <a:pt x="101" y="45"/>
                          </a:cubicBezTo>
                          <a:cubicBezTo>
                            <a:pt x="106" y="28"/>
                            <a:pt x="120" y="30"/>
                            <a:pt x="135" y="26"/>
                          </a:cubicBezTo>
                          <a:cubicBezTo>
                            <a:pt x="150" y="15"/>
                            <a:pt x="160" y="7"/>
                            <a:pt x="178" y="2"/>
                          </a:cubicBezTo>
                          <a:cubicBezTo>
                            <a:pt x="408" y="4"/>
                            <a:pt x="304" y="0"/>
                            <a:pt x="399" y="16"/>
                          </a:cubicBezTo>
                          <a:cubicBezTo>
                            <a:pt x="414" y="27"/>
                            <a:pt x="415" y="44"/>
                            <a:pt x="425" y="57"/>
                          </a:cubicBezTo>
                          <a:cubicBezTo>
                            <a:pt x="430" y="63"/>
                            <a:pt x="440" y="65"/>
                            <a:pt x="447" y="67"/>
                          </a:cubicBezTo>
                          <a:cubicBezTo>
                            <a:pt x="452" y="76"/>
                            <a:pt x="458" y="75"/>
                            <a:pt x="466" y="81"/>
                          </a:cubicBezTo>
                          <a:cubicBezTo>
                            <a:pt x="470" y="97"/>
                            <a:pt x="473" y="110"/>
                            <a:pt x="485" y="122"/>
                          </a:cubicBezTo>
                          <a:cubicBezTo>
                            <a:pt x="499" y="169"/>
                            <a:pt x="500" y="225"/>
                            <a:pt x="480" y="271"/>
                          </a:cubicBezTo>
                          <a:cubicBezTo>
                            <a:pt x="478" y="286"/>
                            <a:pt x="479" y="290"/>
                            <a:pt x="466" y="297"/>
                          </a:cubicBezTo>
                          <a:cubicBezTo>
                            <a:pt x="459" y="307"/>
                            <a:pt x="453" y="321"/>
                            <a:pt x="447" y="333"/>
                          </a:cubicBezTo>
                          <a:cubicBezTo>
                            <a:pt x="445" y="338"/>
                            <a:pt x="446" y="344"/>
                            <a:pt x="442" y="348"/>
                          </a:cubicBezTo>
                          <a:cubicBezTo>
                            <a:pt x="438" y="352"/>
                            <a:pt x="427" y="357"/>
                            <a:pt x="427" y="357"/>
                          </a:cubicBezTo>
                          <a:cubicBezTo>
                            <a:pt x="419" y="370"/>
                            <a:pt x="425" y="362"/>
                            <a:pt x="408" y="379"/>
                          </a:cubicBezTo>
                          <a:cubicBezTo>
                            <a:pt x="406" y="381"/>
                            <a:pt x="401" y="386"/>
                            <a:pt x="401" y="386"/>
                          </a:cubicBezTo>
                          <a:cubicBezTo>
                            <a:pt x="397" y="400"/>
                            <a:pt x="389" y="401"/>
                            <a:pt x="379" y="410"/>
                          </a:cubicBezTo>
                          <a:cubicBezTo>
                            <a:pt x="348" y="437"/>
                            <a:pt x="369" y="428"/>
                            <a:pt x="307" y="432"/>
                          </a:cubicBezTo>
                          <a:cubicBezTo>
                            <a:pt x="261" y="445"/>
                            <a:pt x="209" y="443"/>
                            <a:pt x="163" y="429"/>
                          </a:cubicBezTo>
                          <a:cubicBezTo>
                            <a:pt x="156" y="424"/>
                            <a:pt x="149" y="423"/>
                            <a:pt x="142" y="417"/>
                          </a:cubicBezTo>
                          <a:cubicBezTo>
                            <a:pt x="125" y="403"/>
                            <a:pt x="112" y="389"/>
                            <a:pt x="91" y="384"/>
                          </a:cubicBezTo>
                          <a:cubicBezTo>
                            <a:pt x="86" y="374"/>
                            <a:pt x="79" y="373"/>
                            <a:pt x="72" y="364"/>
                          </a:cubicBezTo>
                          <a:cubicBezTo>
                            <a:pt x="56" y="343"/>
                            <a:pt x="49" y="320"/>
                            <a:pt x="27" y="304"/>
                          </a:cubicBezTo>
                          <a:cubicBezTo>
                            <a:pt x="18" y="282"/>
                            <a:pt x="10" y="275"/>
                            <a:pt x="10" y="249"/>
                          </a:cubicBezTo>
                          <a:close/>
                        </a:path>
                      </a:pathLst>
                    </a:custGeom>
                    <a:solidFill>
                      <a:srgbClr val="BFBFBF"/>
                    </a:solidFill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 dirty="0"/>
                    </a:p>
                  </p:txBody>
                </p:sp>
              </p:grpSp>
              <p:sp>
                <p:nvSpPr>
                  <p:cNvPr id="224" name="5-Point Star 223"/>
                  <p:cNvSpPr/>
                  <p:nvPr/>
                </p:nvSpPr>
                <p:spPr>
                  <a:xfrm>
                    <a:off x="3436301" y="3364979"/>
                    <a:ext cx="201217" cy="201217"/>
                  </a:xfrm>
                  <a:prstGeom prst="star5">
                    <a:avLst/>
                  </a:prstGeom>
                  <a:solidFill>
                    <a:srgbClr val="FF00FF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156" name="Group 338"/>
                <p:cNvGrpSpPr/>
                <p:nvPr/>
              </p:nvGrpSpPr>
              <p:grpSpPr>
                <a:xfrm>
                  <a:off x="3385440" y="1136616"/>
                  <a:ext cx="987288" cy="903975"/>
                  <a:chOff x="3171214" y="2912992"/>
                  <a:chExt cx="987288" cy="903975"/>
                </a:xfrm>
              </p:grpSpPr>
              <p:grpSp>
                <p:nvGrpSpPr>
                  <p:cNvPr id="219" name="Group 193"/>
                  <p:cNvGrpSpPr>
                    <a:grpSpLocks/>
                  </p:cNvGrpSpPr>
                  <p:nvPr/>
                </p:nvGrpSpPr>
                <p:grpSpPr bwMode="auto">
                  <a:xfrm>
                    <a:off x="3171214" y="2912992"/>
                    <a:ext cx="987288" cy="903975"/>
                    <a:chOff x="311" y="500"/>
                    <a:chExt cx="474" cy="434"/>
                  </a:xfrm>
                  <a:effectLst>
                    <a:outerShdw blurRad="63500" sx="102000" sy="102000" algn="ctr" rotWithShape="0">
                      <a:prstClr val="black">
                        <a:alpha val="40000"/>
                      </a:prstClr>
                    </a:outerShdw>
                  </a:effectLst>
                </p:grpSpPr>
                <p:sp>
                  <p:nvSpPr>
                    <p:cNvPr id="221" name="Freeform 186"/>
                    <p:cNvSpPr>
                      <a:spLocks/>
                    </p:cNvSpPr>
                    <p:nvPr/>
                  </p:nvSpPr>
                  <p:spPr bwMode="auto">
                    <a:xfrm>
                      <a:off x="311" y="500"/>
                      <a:ext cx="474" cy="434"/>
                    </a:xfrm>
                    <a:custGeom>
                      <a:avLst/>
                      <a:gdLst>
                        <a:gd name="T0" fmla="*/ 94 w 1363"/>
                        <a:gd name="T1" fmla="*/ 401 h 1220"/>
                        <a:gd name="T2" fmla="*/ 74 w 1363"/>
                        <a:gd name="T3" fmla="*/ 384 h 1220"/>
                        <a:gd name="T4" fmla="*/ 61 w 1363"/>
                        <a:gd name="T5" fmla="*/ 371 h 1220"/>
                        <a:gd name="T6" fmla="*/ 50 w 1363"/>
                        <a:gd name="T7" fmla="*/ 355 h 1220"/>
                        <a:gd name="T8" fmla="*/ 45 w 1363"/>
                        <a:gd name="T9" fmla="*/ 345 h 1220"/>
                        <a:gd name="T10" fmla="*/ 35 w 1363"/>
                        <a:gd name="T11" fmla="*/ 334 h 1220"/>
                        <a:gd name="T12" fmla="*/ 30 w 1363"/>
                        <a:gd name="T13" fmla="*/ 323 h 1220"/>
                        <a:gd name="T14" fmla="*/ 19 w 1363"/>
                        <a:gd name="T15" fmla="*/ 302 h 1220"/>
                        <a:gd name="T16" fmla="*/ 14 w 1363"/>
                        <a:gd name="T17" fmla="*/ 277 h 1220"/>
                        <a:gd name="T18" fmla="*/ 8 w 1363"/>
                        <a:gd name="T19" fmla="*/ 256 h 1220"/>
                        <a:gd name="T20" fmla="*/ 16 w 1363"/>
                        <a:gd name="T21" fmla="*/ 166 h 1220"/>
                        <a:gd name="T22" fmla="*/ 21 w 1363"/>
                        <a:gd name="T23" fmla="*/ 157 h 1220"/>
                        <a:gd name="T24" fmla="*/ 31 w 1363"/>
                        <a:gd name="T25" fmla="*/ 123 h 1220"/>
                        <a:gd name="T26" fmla="*/ 38 w 1363"/>
                        <a:gd name="T27" fmla="*/ 110 h 1220"/>
                        <a:gd name="T28" fmla="*/ 41 w 1363"/>
                        <a:gd name="T29" fmla="*/ 95 h 1220"/>
                        <a:gd name="T30" fmla="*/ 53 w 1363"/>
                        <a:gd name="T31" fmla="*/ 82 h 1220"/>
                        <a:gd name="T32" fmla="*/ 64 w 1363"/>
                        <a:gd name="T33" fmla="*/ 72 h 1220"/>
                        <a:gd name="T34" fmla="*/ 67 w 1363"/>
                        <a:gd name="T35" fmla="*/ 70 h 1220"/>
                        <a:gd name="T36" fmla="*/ 69 w 1363"/>
                        <a:gd name="T37" fmla="*/ 66 h 1220"/>
                        <a:gd name="T38" fmla="*/ 78 w 1363"/>
                        <a:gd name="T39" fmla="*/ 60 h 1220"/>
                        <a:gd name="T40" fmla="*/ 89 w 1363"/>
                        <a:gd name="T41" fmla="*/ 51 h 1220"/>
                        <a:gd name="T42" fmla="*/ 98 w 1363"/>
                        <a:gd name="T43" fmla="*/ 44 h 1220"/>
                        <a:gd name="T44" fmla="*/ 118 w 1363"/>
                        <a:gd name="T45" fmla="*/ 30 h 1220"/>
                        <a:gd name="T46" fmla="*/ 140 w 1363"/>
                        <a:gd name="T47" fmla="*/ 18 h 1220"/>
                        <a:gd name="T48" fmla="*/ 214 w 1363"/>
                        <a:gd name="T49" fmla="*/ 5 h 1220"/>
                        <a:gd name="T50" fmla="*/ 317 w 1363"/>
                        <a:gd name="T51" fmla="*/ 7 h 1220"/>
                        <a:gd name="T52" fmla="*/ 366 w 1363"/>
                        <a:gd name="T53" fmla="*/ 11 h 1220"/>
                        <a:gd name="T54" fmla="*/ 378 w 1363"/>
                        <a:gd name="T55" fmla="*/ 15 h 1220"/>
                        <a:gd name="T56" fmla="*/ 389 w 1363"/>
                        <a:gd name="T57" fmla="*/ 21 h 1220"/>
                        <a:gd name="T58" fmla="*/ 398 w 1363"/>
                        <a:gd name="T59" fmla="*/ 24 h 1220"/>
                        <a:gd name="T60" fmla="*/ 411 w 1363"/>
                        <a:gd name="T61" fmla="*/ 32 h 1220"/>
                        <a:gd name="T62" fmla="*/ 417 w 1363"/>
                        <a:gd name="T63" fmla="*/ 41 h 1220"/>
                        <a:gd name="T64" fmla="*/ 440 w 1363"/>
                        <a:gd name="T65" fmla="*/ 49 h 1220"/>
                        <a:gd name="T66" fmla="*/ 446 w 1363"/>
                        <a:gd name="T67" fmla="*/ 65 h 1220"/>
                        <a:gd name="T68" fmla="*/ 458 w 1363"/>
                        <a:gd name="T69" fmla="*/ 73 h 1220"/>
                        <a:gd name="T70" fmla="*/ 466 w 1363"/>
                        <a:gd name="T71" fmla="*/ 128 h 1220"/>
                        <a:gd name="T72" fmla="*/ 469 w 1363"/>
                        <a:gd name="T73" fmla="*/ 162 h 1220"/>
                        <a:gd name="T74" fmla="*/ 473 w 1363"/>
                        <a:gd name="T75" fmla="*/ 185 h 1220"/>
                        <a:gd name="T76" fmla="*/ 468 w 1363"/>
                        <a:gd name="T77" fmla="*/ 210 h 1220"/>
                        <a:gd name="T78" fmla="*/ 467 w 1363"/>
                        <a:gd name="T79" fmla="*/ 252 h 1220"/>
                        <a:gd name="T80" fmla="*/ 457 w 1363"/>
                        <a:gd name="T81" fmla="*/ 297 h 1220"/>
                        <a:gd name="T82" fmla="*/ 444 w 1363"/>
                        <a:gd name="T83" fmla="*/ 314 h 1220"/>
                        <a:gd name="T84" fmla="*/ 436 w 1363"/>
                        <a:gd name="T85" fmla="*/ 339 h 1220"/>
                        <a:gd name="T86" fmla="*/ 431 w 1363"/>
                        <a:gd name="T87" fmla="*/ 349 h 1220"/>
                        <a:gd name="T88" fmla="*/ 403 w 1363"/>
                        <a:gd name="T89" fmla="*/ 385 h 1220"/>
                        <a:gd name="T90" fmla="*/ 391 w 1363"/>
                        <a:gd name="T91" fmla="*/ 397 h 1220"/>
                        <a:gd name="T92" fmla="*/ 369 w 1363"/>
                        <a:gd name="T93" fmla="*/ 411 h 1220"/>
                        <a:gd name="T94" fmla="*/ 328 w 1363"/>
                        <a:gd name="T95" fmla="*/ 424 h 1220"/>
                        <a:gd name="T96" fmla="*/ 320 w 1363"/>
                        <a:gd name="T97" fmla="*/ 425 h 1220"/>
                        <a:gd name="T98" fmla="*/ 314 w 1363"/>
                        <a:gd name="T99" fmla="*/ 429 h 1220"/>
                        <a:gd name="T100" fmla="*/ 281 w 1363"/>
                        <a:gd name="T101" fmla="*/ 430 h 1220"/>
                        <a:gd name="T102" fmla="*/ 263 w 1363"/>
                        <a:gd name="T103" fmla="*/ 434 h 1220"/>
                        <a:gd name="T104" fmla="*/ 164 w 1363"/>
                        <a:gd name="T105" fmla="*/ 433 h 1220"/>
                        <a:gd name="T106" fmla="*/ 111 w 1363"/>
                        <a:gd name="T107" fmla="*/ 412 h 1220"/>
                        <a:gd name="T108" fmla="*/ 94 w 1363"/>
                        <a:gd name="T109" fmla="*/ 403 h 1220"/>
                        <a:gd name="T110" fmla="*/ 94 w 1363"/>
                        <a:gd name="T111" fmla="*/ 401 h 1220"/>
                        <a:gd name="T112" fmla="*/ 0 60000 65536"/>
                        <a:gd name="T113" fmla="*/ 0 60000 65536"/>
                        <a:gd name="T114" fmla="*/ 0 60000 65536"/>
                        <a:gd name="T115" fmla="*/ 0 60000 65536"/>
                        <a:gd name="T116" fmla="*/ 0 60000 65536"/>
                        <a:gd name="T117" fmla="*/ 0 60000 65536"/>
                        <a:gd name="T118" fmla="*/ 0 60000 65536"/>
                        <a:gd name="T119" fmla="*/ 0 60000 65536"/>
                        <a:gd name="T120" fmla="*/ 0 60000 65536"/>
                        <a:gd name="T121" fmla="*/ 0 60000 65536"/>
                        <a:gd name="T122" fmla="*/ 0 60000 65536"/>
                        <a:gd name="T123" fmla="*/ 0 60000 65536"/>
                        <a:gd name="T124" fmla="*/ 0 60000 65536"/>
                        <a:gd name="T125" fmla="*/ 0 60000 65536"/>
                        <a:gd name="T126" fmla="*/ 0 60000 65536"/>
                        <a:gd name="T127" fmla="*/ 0 60000 65536"/>
                        <a:gd name="T128" fmla="*/ 0 60000 65536"/>
                        <a:gd name="T129" fmla="*/ 0 60000 65536"/>
                        <a:gd name="T130" fmla="*/ 0 60000 65536"/>
                        <a:gd name="T131" fmla="*/ 0 60000 65536"/>
                        <a:gd name="T132" fmla="*/ 0 60000 65536"/>
                        <a:gd name="T133" fmla="*/ 0 60000 65536"/>
                        <a:gd name="T134" fmla="*/ 0 60000 65536"/>
                        <a:gd name="T135" fmla="*/ 0 60000 65536"/>
                        <a:gd name="T136" fmla="*/ 0 60000 65536"/>
                        <a:gd name="T137" fmla="*/ 0 60000 65536"/>
                        <a:gd name="T138" fmla="*/ 0 60000 65536"/>
                        <a:gd name="T139" fmla="*/ 0 60000 65536"/>
                        <a:gd name="T140" fmla="*/ 0 60000 65536"/>
                        <a:gd name="T141" fmla="*/ 0 60000 65536"/>
                        <a:gd name="T142" fmla="*/ 0 60000 65536"/>
                        <a:gd name="T143" fmla="*/ 0 60000 65536"/>
                        <a:gd name="T144" fmla="*/ 0 60000 65536"/>
                        <a:gd name="T145" fmla="*/ 0 60000 65536"/>
                        <a:gd name="T146" fmla="*/ 0 60000 65536"/>
                        <a:gd name="T147" fmla="*/ 0 60000 65536"/>
                        <a:gd name="T148" fmla="*/ 0 60000 65536"/>
                        <a:gd name="T149" fmla="*/ 0 60000 65536"/>
                        <a:gd name="T150" fmla="*/ 0 60000 65536"/>
                        <a:gd name="T151" fmla="*/ 0 60000 65536"/>
                        <a:gd name="T152" fmla="*/ 0 60000 65536"/>
                        <a:gd name="T153" fmla="*/ 0 60000 65536"/>
                        <a:gd name="T154" fmla="*/ 0 60000 65536"/>
                        <a:gd name="T155" fmla="*/ 0 60000 65536"/>
                        <a:gd name="T156" fmla="*/ 0 60000 65536"/>
                        <a:gd name="T157" fmla="*/ 0 60000 65536"/>
                        <a:gd name="T158" fmla="*/ 0 60000 65536"/>
                        <a:gd name="T159" fmla="*/ 0 60000 65536"/>
                        <a:gd name="T160" fmla="*/ 0 60000 65536"/>
                        <a:gd name="T161" fmla="*/ 0 60000 65536"/>
                        <a:gd name="T162" fmla="*/ 0 60000 65536"/>
                        <a:gd name="T163" fmla="*/ 0 60000 65536"/>
                        <a:gd name="T164" fmla="*/ 0 60000 65536"/>
                        <a:gd name="T165" fmla="*/ 0 60000 65536"/>
                        <a:gd name="T166" fmla="*/ 0 60000 65536"/>
                        <a:gd name="T167" fmla="*/ 0 60000 65536"/>
                        <a:gd name="T168" fmla="*/ 0 w 1363"/>
                        <a:gd name="T169" fmla="*/ 0 h 1220"/>
                        <a:gd name="T170" fmla="*/ 1363 w 1363"/>
                        <a:gd name="T171" fmla="*/ 1220 h 1220"/>
                      </a:gdLst>
                      <a:ahLst/>
                      <a:cxnLst>
                        <a:cxn ang="T112">
                          <a:pos x="T0" y="T1"/>
                        </a:cxn>
                        <a:cxn ang="T113">
                          <a:pos x="T2" y="T3"/>
                        </a:cxn>
                        <a:cxn ang="T114">
                          <a:pos x="T4" y="T5"/>
                        </a:cxn>
                        <a:cxn ang="T115">
                          <a:pos x="T6" y="T7"/>
                        </a:cxn>
                        <a:cxn ang="T116">
                          <a:pos x="T8" y="T9"/>
                        </a:cxn>
                        <a:cxn ang="T117">
                          <a:pos x="T10" y="T11"/>
                        </a:cxn>
                        <a:cxn ang="T118">
                          <a:pos x="T12" y="T13"/>
                        </a:cxn>
                        <a:cxn ang="T119">
                          <a:pos x="T14" y="T15"/>
                        </a:cxn>
                        <a:cxn ang="T120">
                          <a:pos x="T16" y="T17"/>
                        </a:cxn>
                        <a:cxn ang="T121">
                          <a:pos x="T18" y="T19"/>
                        </a:cxn>
                        <a:cxn ang="T122">
                          <a:pos x="T20" y="T21"/>
                        </a:cxn>
                        <a:cxn ang="T123">
                          <a:pos x="T22" y="T23"/>
                        </a:cxn>
                        <a:cxn ang="T124">
                          <a:pos x="T24" y="T25"/>
                        </a:cxn>
                        <a:cxn ang="T125">
                          <a:pos x="T26" y="T27"/>
                        </a:cxn>
                        <a:cxn ang="T126">
                          <a:pos x="T28" y="T29"/>
                        </a:cxn>
                        <a:cxn ang="T127">
                          <a:pos x="T30" y="T31"/>
                        </a:cxn>
                        <a:cxn ang="T128">
                          <a:pos x="T32" y="T33"/>
                        </a:cxn>
                        <a:cxn ang="T129">
                          <a:pos x="T34" y="T35"/>
                        </a:cxn>
                        <a:cxn ang="T130">
                          <a:pos x="T36" y="T37"/>
                        </a:cxn>
                        <a:cxn ang="T131">
                          <a:pos x="T38" y="T39"/>
                        </a:cxn>
                        <a:cxn ang="T132">
                          <a:pos x="T40" y="T41"/>
                        </a:cxn>
                        <a:cxn ang="T133">
                          <a:pos x="T42" y="T43"/>
                        </a:cxn>
                        <a:cxn ang="T134">
                          <a:pos x="T44" y="T45"/>
                        </a:cxn>
                        <a:cxn ang="T135">
                          <a:pos x="T46" y="T47"/>
                        </a:cxn>
                        <a:cxn ang="T136">
                          <a:pos x="T48" y="T49"/>
                        </a:cxn>
                        <a:cxn ang="T137">
                          <a:pos x="T50" y="T51"/>
                        </a:cxn>
                        <a:cxn ang="T138">
                          <a:pos x="T52" y="T53"/>
                        </a:cxn>
                        <a:cxn ang="T139">
                          <a:pos x="T54" y="T55"/>
                        </a:cxn>
                        <a:cxn ang="T140">
                          <a:pos x="T56" y="T57"/>
                        </a:cxn>
                        <a:cxn ang="T141">
                          <a:pos x="T58" y="T59"/>
                        </a:cxn>
                        <a:cxn ang="T142">
                          <a:pos x="T60" y="T61"/>
                        </a:cxn>
                        <a:cxn ang="T143">
                          <a:pos x="T62" y="T63"/>
                        </a:cxn>
                        <a:cxn ang="T144">
                          <a:pos x="T64" y="T65"/>
                        </a:cxn>
                        <a:cxn ang="T145">
                          <a:pos x="T66" y="T67"/>
                        </a:cxn>
                        <a:cxn ang="T146">
                          <a:pos x="T68" y="T69"/>
                        </a:cxn>
                        <a:cxn ang="T147">
                          <a:pos x="T70" y="T71"/>
                        </a:cxn>
                        <a:cxn ang="T148">
                          <a:pos x="T72" y="T73"/>
                        </a:cxn>
                        <a:cxn ang="T149">
                          <a:pos x="T74" y="T75"/>
                        </a:cxn>
                        <a:cxn ang="T150">
                          <a:pos x="T76" y="T77"/>
                        </a:cxn>
                        <a:cxn ang="T151">
                          <a:pos x="T78" y="T79"/>
                        </a:cxn>
                        <a:cxn ang="T152">
                          <a:pos x="T80" y="T81"/>
                        </a:cxn>
                        <a:cxn ang="T153">
                          <a:pos x="T82" y="T83"/>
                        </a:cxn>
                        <a:cxn ang="T154">
                          <a:pos x="T84" y="T85"/>
                        </a:cxn>
                        <a:cxn ang="T155">
                          <a:pos x="T86" y="T87"/>
                        </a:cxn>
                        <a:cxn ang="T156">
                          <a:pos x="T88" y="T89"/>
                        </a:cxn>
                        <a:cxn ang="T157">
                          <a:pos x="T90" y="T91"/>
                        </a:cxn>
                        <a:cxn ang="T158">
                          <a:pos x="T92" y="T93"/>
                        </a:cxn>
                        <a:cxn ang="T159">
                          <a:pos x="T94" y="T95"/>
                        </a:cxn>
                        <a:cxn ang="T160">
                          <a:pos x="T96" y="T97"/>
                        </a:cxn>
                        <a:cxn ang="T161">
                          <a:pos x="T98" y="T99"/>
                        </a:cxn>
                        <a:cxn ang="T162">
                          <a:pos x="T100" y="T101"/>
                        </a:cxn>
                        <a:cxn ang="T163">
                          <a:pos x="T102" y="T103"/>
                        </a:cxn>
                        <a:cxn ang="T164">
                          <a:pos x="T104" y="T105"/>
                        </a:cxn>
                        <a:cxn ang="T165">
                          <a:pos x="T106" y="T107"/>
                        </a:cxn>
                        <a:cxn ang="T166">
                          <a:pos x="T108" y="T109"/>
                        </a:cxn>
                        <a:cxn ang="T167">
                          <a:pos x="T110" y="T111"/>
                        </a:cxn>
                      </a:cxnLst>
                      <a:rect l="T168" t="T169" r="T170" b="T171"/>
                      <a:pathLst>
                        <a:path w="1363" h="1220">
                          <a:moveTo>
                            <a:pt x="269" y="1127"/>
                          </a:moveTo>
                          <a:cubicBezTo>
                            <a:pt x="252" y="1110"/>
                            <a:pt x="231" y="1096"/>
                            <a:pt x="214" y="1079"/>
                          </a:cubicBezTo>
                          <a:cubicBezTo>
                            <a:pt x="201" y="1066"/>
                            <a:pt x="192" y="1055"/>
                            <a:pt x="176" y="1044"/>
                          </a:cubicBezTo>
                          <a:cubicBezTo>
                            <a:pt x="166" y="1030"/>
                            <a:pt x="158" y="1008"/>
                            <a:pt x="144" y="999"/>
                          </a:cubicBezTo>
                          <a:cubicBezTo>
                            <a:pt x="140" y="986"/>
                            <a:pt x="137" y="980"/>
                            <a:pt x="128" y="970"/>
                          </a:cubicBezTo>
                          <a:cubicBezTo>
                            <a:pt x="124" y="955"/>
                            <a:pt x="112" y="950"/>
                            <a:pt x="102" y="938"/>
                          </a:cubicBezTo>
                          <a:cubicBezTo>
                            <a:pt x="95" y="929"/>
                            <a:pt x="93" y="918"/>
                            <a:pt x="86" y="909"/>
                          </a:cubicBezTo>
                          <a:cubicBezTo>
                            <a:pt x="79" y="887"/>
                            <a:pt x="61" y="871"/>
                            <a:pt x="54" y="848"/>
                          </a:cubicBezTo>
                          <a:cubicBezTo>
                            <a:pt x="53" y="825"/>
                            <a:pt x="60" y="795"/>
                            <a:pt x="41" y="778"/>
                          </a:cubicBezTo>
                          <a:cubicBezTo>
                            <a:pt x="35" y="759"/>
                            <a:pt x="28" y="739"/>
                            <a:pt x="22" y="720"/>
                          </a:cubicBezTo>
                          <a:cubicBezTo>
                            <a:pt x="23" y="680"/>
                            <a:pt x="0" y="525"/>
                            <a:pt x="45" y="468"/>
                          </a:cubicBezTo>
                          <a:cubicBezTo>
                            <a:pt x="48" y="454"/>
                            <a:pt x="51" y="451"/>
                            <a:pt x="61" y="442"/>
                          </a:cubicBezTo>
                          <a:cubicBezTo>
                            <a:pt x="66" y="418"/>
                            <a:pt x="59" y="356"/>
                            <a:pt x="89" y="346"/>
                          </a:cubicBezTo>
                          <a:cubicBezTo>
                            <a:pt x="98" y="333"/>
                            <a:pt x="98" y="318"/>
                            <a:pt x="109" y="308"/>
                          </a:cubicBezTo>
                          <a:cubicBezTo>
                            <a:pt x="113" y="294"/>
                            <a:pt x="113" y="279"/>
                            <a:pt x="118" y="266"/>
                          </a:cubicBezTo>
                          <a:cubicBezTo>
                            <a:pt x="121" y="259"/>
                            <a:pt x="146" y="236"/>
                            <a:pt x="153" y="231"/>
                          </a:cubicBezTo>
                          <a:cubicBezTo>
                            <a:pt x="159" y="215"/>
                            <a:pt x="173" y="212"/>
                            <a:pt x="185" y="202"/>
                          </a:cubicBezTo>
                          <a:cubicBezTo>
                            <a:pt x="187" y="200"/>
                            <a:pt x="190" y="198"/>
                            <a:pt x="192" y="196"/>
                          </a:cubicBezTo>
                          <a:cubicBezTo>
                            <a:pt x="194" y="193"/>
                            <a:pt x="195" y="189"/>
                            <a:pt x="198" y="186"/>
                          </a:cubicBezTo>
                          <a:cubicBezTo>
                            <a:pt x="206" y="178"/>
                            <a:pt x="217" y="179"/>
                            <a:pt x="224" y="170"/>
                          </a:cubicBezTo>
                          <a:cubicBezTo>
                            <a:pt x="234" y="157"/>
                            <a:pt x="240" y="150"/>
                            <a:pt x="256" y="144"/>
                          </a:cubicBezTo>
                          <a:cubicBezTo>
                            <a:pt x="263" y="133"/>
                            <a:pt x="269" y="129"/>
                            <a:pt x="281" y="125"/>
                          </a:cubicBezTo>
                          <a:cubicBezTo>
                            <a:pt x="299" y="109"/>
                            <a:pt x="315" y="91"/>
                            <a:pt x="339" y="84"/>
                          </a:cubicBezTo>
                          <a:cubicBezTo>
                            <a:pt x="357" y="63"/>
                            <a:pt x="376" y="57"/>
                            <a:pt x="403" y="52"/>
                          </a:cubicBezTo>
                          <a:cubicBezTo>
                            <a:pt x="448" y="0"/>
                            <a:pt x="559" y="15"/>
                            <a:pt x="614" y="13"/>
                          </a:cubicBezTo>
                          <a:cubicBezTo>
                            <a:pt x="713" y="2"/>
                            <a:pt x="813" y="15"/>
                            <a:pt x="912" y="20"/>
                          </a:cubicBezTo>
                          <a:cubicBezTo>
                            <a:pt x="955" y="34"/>
                            <a:pt x="1013" y="31"/>
                            <a:pt x="1053" y="32"/>
                          </a:cubicBezTo>
                          <a:cubicBezTo>
                            <a:pt x="1064" y="37"/>
                            <a:pt x="1076" y="38"/>
                            <a:pt x="1088" y="42"/>
                          </a:cubicBezTo>
                          <a:cubicBezTo>
                            <a:pt x="1098" y="49"/>
                            <a:pt x="1108" y="54"/>
                            <a:pt x="1120" y="58"/>
                          </a:cubicBezTo>
                          <a:cubicBezTo>
                            <a:pt x="1144" y="74"/>
                            <a:pt x="1110" y="53"/>
                            <a:pt x="1145" y="68"/>
                          </a:cubicBezTo>
                          <a:cubicBezTo>
                            <a:pt x="1158" y="74"/>
                            <a:pt x="1167" y="86"/>
                            <a:pt x="1181" y="90"/>
                          </a:cubicBezTo>
                          <a:cubicBezTo>
                            <a:pt x="1193" y="98"/>
                            <a:pt x="1190" y="106"/>
                            <a:pt x="1200" y="116"/>
                          </a:cubicBezTo>
                          <a:cubicBezTo>
                            <a:pt x="1214" y="130"/>
                            <a:pt x="1246" y="133"/>
                            <a:pt x="1264" y="138"/>
                          </a:cubicBezTo>
                          <a:cubicBezTo>
                            <a:pt x="1274" y="155"/>
                            <a:pt x="1262" y="177"/>
                            <a:pt x="1283" y="183"/>
                          </a:cubicBezTo>
                          <a:cubicBezTo>
                            <a:pt x="1291" y="195"/>
                            <a:pt x="1304" y="200"/>
                            <a:pt x="1318" y="205"/>
                          </a:cubicBezTo>
                          <a:cubicBezTo>
                            <a:pt x="1319" y="236"/>
                            <a:pt x="1313" y="331"/>
                            <a:pt x="1341" y="359"/>
                          </a:cubicBezTo>
                          <a:cubicBezTo>
                            <a:pt x="1351" y="390"/>
                            <a:pt x="1341" y="424"/>
                            <a:pt x="1350" y="455"/>
                          </a:cubicBezTo>
                          <a:cubicBezTo>
                            <a:pt x="1353" y="476"/>
                            <a:pt x="1356" y="498"/>
                            <a:pt x="1360" y="519"/>
                          </a:cubicBezTo>
                          <a:cubicBezTo>
                            <a:pt x="1358" y="555"/>
                            <a:pt x="1363" y="565"/>
                            <a:pt x="1347" y="589"/>
                          </a:cubicBezTo>
                          <a:cubicBezTo>
                            <a:pt x="1344" y="635"/>
                            <a:pt x="1342" y="661"/>
                            <a:pt x="1344" y="708"/>
                          </a:cubicBezTo>
                          <a:cubicBezTo>
                            <a:pt x="1342" y="761"/>
                            <a:pt x="1358" y="806"/>
                            <a:pt x="1315" y="836"/>
                          </a:cubicBezTo>
                          <a:cubicBezTo>
                            <a:pt x="1304" y="853"/>
                            <a:pt x="1290" y="869"/>
                            <a:pt x="1277" y="884"/>
                          </a:cubicBezTo>
                          <a:cubicBezTo>
                            <a:pt x="1273" y="908"/>
                            <a:pt x="1268" y="934"/>
                            <a:pt x="1254" y="954"/>
                          </a:cubicBezTo>
                          <a:cubicBezTo>
                            <a:pt x="1251" y="965"/>
                            <a:pt x="1246" y="972"/>
                            <a:pt x="1238" y="980"/>
                          </a:cubicBezTo>
                          <a:cubicBezTo>
                            <a:pt x="1225" y="1020"/>
                            <a:pt x="1189" y="1055"/>
                            <a:pt x="1158" y="1082"/>
                          </a:cubicBezTo>
                          <a:cubicBezTo>
                            <a:pt x="1150" y="1107"/>
                            <a:pt x="1147" y="1106"/>
                            <a:pt x="1123" y="1117"/>
                          </a:cubicBezTo>
                          <a:cubicBezTo>
                            <a:pt x="1108" y="1134"/>
                            <a:pt x="1083" y="1148"/>
                            <a:pt x="1062" y="1156"/>
                          </a:cubicBezTo>
                          <a:cubicBezTo>
                            <a:pt x="1036" y="1196"/>
                            <a:pt x="987" y="1189"/>
                            <a:pt x="944" y="1191"/>
                          </a:cubicBezTo>
                          <a:cubicBezTo>
                            <a:pt x="936" y="1192"/>
                            <a:pt x="928" y="1191"/>
                            <a:pt x="921" y="1194"/>
                          </a:cubicBezTo>
                          <a:cubicBezTo>
                            <a:pt x="914" y="1197"/>
                            <a:pt x="910" y="1207"/>
                            <a:pt x="902" y="1207"/>
                          </a:cubicBezTo>
                          <a:cubicBezTo>
                            <a:pt x="871" y="1208"/>
                            <a:pt x="840" y="1209"/>
                            <a:pt x="809" y="1210"/>
                          </a:cubicBezTo>
                          <a:cubicBezTo>
                            <a:pt x="790" y="1215"/>
                            <a:pt x="776" y="1217"/>
                            <a:pt x="755" y="1220"/>
                          </a:cubicBezTo>
                          <a:cubicBezTo>
                            <a:pt x="661" y="1219"/>
                            <a:pt x="567" y="1219"/>
                            <a:pt x="473" y="1216"/>
                          </a:cubicBezTo>
                          <a:cubicBezTo>
                            <a:pt x="417" y="1214"/>
                            <a:pt x="369" y="1175"/>
                            <a:pt x="320" y="1159"/>
                          </a:cubicBezTo>
                          <a:cubicBezTo>
                            <a:pt x="307" y="1146"/>
                            <a:pt x="277" y="1141"/>
                            <a:pt x="269" y="1133"/>
                          </a:cubicBezTo>
                          <a:cubicBezTo>
                            <a:pt x="268" y="1132"/>
                            <a:pt x="269" y="1129"/>
                            <a:pt x="269" y="1127"/>
                          </a:cubicBezTo>
                          <a:close/>
                        </a:path>
                      </a:pathLst>
                    </a:custGeom>
                    <a:solidFill>
                      <a:srgbClr val="FFC1C1"/>
                    </a:solidFill>
                    <a:ln w="19050">
                      <a:solidFill>
                        <a:srgbClr val="FF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 dirty="0"/>
                    </a:p>
                  </p:txBody>
                </p:sp>
                <p:sp>
                  <p:nvSpPr>
                    <p:cNvPr id="222" name="Freeform 187"/>
                    <p:cNvSpPr>
                      <a:spLocks/>
                    </p:cNvSpPr>
                    <p:nvPr/>
                  </p:nvSpPr>
                  <p:spPr bwMode="auto">
                    <a:xfrm>
                      <a:off x="363" y="603"/>
                      <a:ext cx="382" cy="310"/>
                    </a:xfrm>
                    <a:custGeom>
                      <a:avLst/>
                      <a:gdLst>
                        <a:gd name="T0" fmla="*/ 8 w 500"/>
                        <a:gd name="T1" fmla="*/ 173 h 445"/>
                        <a:gd name="T2" fmla="*/ 0 w 500"/>
                        <a:gd name="T3" fmla="*/ 159 h 445"/>
                        <a:gd name="T4" fmla="*/ 18 w 500"/>
                        <a:gd name="T5" fmla="*/ 95 h 445"/>
                        <a:gd name="T6" fmla="*/ 21 w 500"/>
                        <a:gd name="T7" fmla="*/ 90 h 445"/>
                        <a:gd name="T8" fmla="*/ 22 w 500"/>
                        <a:gd name="T9" fmla="*/ 78 h 445"/>
                        <a:gd name="T10" fmla="*/ 53 w 500"/>
                        <a:gd name="T11" fmla="*/ 47 h 445"/>
                        <a:gd name="T12" fmla="*/ 77 w 500"/>
                        <a:gd name="T13" fmla="*/ 31 h 445"/>
                        <a:gd name="T14" fmla="*/ 103 w 500"/>
                        <a:gd name="T15" fmla="*/ 18 h 445"/>
                        <a:gd name="T16" fmla="*/ 136 w 500"/>
                        <a:gd name="T17" fmla="*/ 1 h 445"/>
                        <a:gd name="T18" fmla="*/ 305 w 500"/>
                        <a:gd name="T19" fmla="*/ 11 h 445"/>
                        <a:gd name="T20" fmla="*/ 325 w 500"/>
                        <a:gd name="T21" fmla="*/ 40 h 445"/>
                        <a:gd name="T22" fmla="*/ 342 w 500"/>
                        <a:gd name="T23" fmla="*/ 47 h 445"/>
                        <a:gd name="T24" fmla="*/ 356 w 500"/>
                        <a:gd name="T25" fmla="*/ 56 h 445"/>
                        <a:gd name="T26" fmla="*/ 371 w 500"/>
                        <a:gd name="T27" fmla="*/ 85 h 445"/>
                        <a:gd name="T28" fmla="*/ 367 w 500"/>
                        <a:gd name="T29" fmla="*/ 189 h 445"/>
                        <a:gd name="T30" fmla="*/ 356 w 500"/>
                        <a:gd name="T31" fmla="*/ 207 h 445"/>
                        <a:gd name="T32" fmla="*/ 342 w 500"/>
                        <a:gd name="T33" fmla="*/ 232 h 445"/>
                        <a:gd name="T34" fmla="*/ 338 w 500"/>
                        <a:gd name="T35" fmla="*/ 242 h 445"/>
                        <a:gd name="T36" fmla="*/ 326 w 500"/>
                        <a:gd name="T37" fmla="*/ 249 h 445"/>
                        <a:gd name="T38" fmla="*/ 312 w 500"/>
                        <a:gd name="T39" fmla="*/ 264 h 445"/>
                        <a:gd name="T40" fmla="*/ 306 w 500"/>
                        <a:gd name="T41" fmla="*/ 269 h 445"/>
                        <a:gd name="T42" fmla="*/ 290 w 500"/>
                        <a:gd name="T43" fmla="*/ 286 h 445"/>
                        <a:gd name="T44" fmla="*/ 235 w 500"/>
                        <a:gd name="T45" fmla="*/ 301 h 445"/>
                        <a:gd name="T46" fmla="*/ 125 w 500"/>
                        <a:gd name="T47" fmla="*/ 299 h 445"/>
                        <a:gd name="T48" fmla="*/ 108 w 500"/>
                        <a:gd name="T49" fmla="*/ 290 h 445"/>
                        <a:gd name="T50" fmla="*/ 70 w 500"/>
                        <a:gd name="T51" fmla="*/ 268 h 445"/>
                        <a:gd name="T52" fmla="*/ 55 w 500"/>
                        <a:gd name="T53" fmla="*/ 254 h 445"/>
                        <a:gd name="T54" fmla="*/ 21 w 500"/>
                        <a:gd name="T55" fmla="*/ 212 h 445"/>
                        <a:gd name="T56" fmla="*/ 8 w 500"/>
                        <a:gd name="T57" fmla="*/ 173 h 445"/>
                        <a:gd name="T58" fmla="*/ 0 60000 65536"/>
                        <a:gd name="T59" fmla="*/ 0 60000 65536"/>
                        <a:gd name="T60" fmla="*/ 0 60000 65536"/>
                        <a:gd name="T61" fmla="*/ 0 60000 65536"/>
                        <a:gd name="T62" fmla="*/ 0 60000 65536"/>
                        <a:gd name="T63" fmla="*/ 0 60000 65536"/>
                        <a:gd name="T64" fmla="*/ 0 60000 65536"/>
                        <a:gd name="T65" fmla="*/ 0 60000 65536"/>
                        <a:gd name="T66" fmla="*/ 0 60000 65536"/>
                        <a:gd name="T67" fmla="*/ 0 60000 65536"/>
                        <a:gd name="T68" fmla="*/ 0 60000 65536"/>
                        <a:gd name="T69" fmla="*/ 0 60000 65536"/>
                        <a:gd name="T70" fmla="*/ 0 60000 65536"/>
                        <a:gd name="T71" fmla="*/ 0 60000 65536"/>
                        <a:gd name="T72" fmla="*/ 0 60000 65536"/>
                        <a:gd name="T73" fmla="*/ 0 60000 65536"/>
                        <a:gd name="T74" fmla="*/ 0 60000 65536"/>
                        <a:gd name="T75" fmla="*/ 0 60000 65536"/>
                        <a:gd name="T76" fmla="*/ 0 60000 65536"/>
                        <a:gd name="T77" fmla="*/ 0 60000 65536"/>
                        <a:gd name="T78" fmla="*/ 0 60000 65536"/>
                        <a:gd name="T79" fmla="*/ 0 60000 65536"/>
                        <a:gd name="T80" fmla="*/ 0 60000 65536"/>
                        <a:gd name="T81" fmla="*/ 0 60000 65536"/>
                        <a:gd name="T82" fmla="*/ 0 60000 65536"/>
                        <a:gd name="T83" fmla="*/ 0 60000 65536"/>
                        <a:gd name="T84" fmla="*/ 0 60000 65536"/>
                        <a:gd name="T85" fmla="*/ 0 60000 65536"/>
                        <a:gd name="T86" fmla="*/ 0 60000 65536"/>
                        <a:gd name="T87" fmla="*/ 0 w 500"/>
                        <a:gd name="T88" fmla="*/ 0 h 445"/>
                        <a:gd name="T89" fmla="*/ 500 w 500"/>
                        <a:gd name="T90" fmla="*/ 445 h 445"/>
                      </a:gdLst>
                      <a:ahLst/>
                      <a:cxnLst>
                        <a:cxn ang="T58">
                          <a:pos x="T0" y="T1"/>
                        </a:cxn>
                        <a:cxn ang="T59">
                          <a:pos x="T2" y="T3"/>
                        </a:cxn>
                        <a:cxn ang="T60">
                          <a:pos x="T4" y="T5"/>
                        </a:cxn>
                        <a:cxn ang="T61">
                          <a:pos x="T6" y="T7"/>
                        </a:cxn>
                        <a:cxn ang="T62">
                          <a:pos x="T8" y="T9"/>
                        </a:cxn>
                        <a:cxn ang="T63">
                          <a:pos x="T10" y="T11"/>
                        </a:cxn>
                        <a:cxn ang="T64">
                          <a:pos x="T12" y="T13"/>
                        </a:cxn>
                        <a:cxn ang="T65">
                          <a:pos x="T14" y="T15"/>
                        </a:cxn>
                        <a:cxn ang="T66">
                          <a:pos x="T16" y="T17"/>
                        </a:cxn>
                        <a:cxn ang="T67">
                          <a:pos x="T18" y="T19"/>
                        </a:cxn>
                        <a:cxn ang="T68">
                          <a:pos x="T20" y="T21"/>
                        </a:cxn>
                        <a:cxn ang="T69">
                          <a:pos x="T22" y="T23"/>
                        </a:cxn>
                        <a:cxn ang="T70">
                          <a:pos x="T24" y="T25"/>
                        </a:cxn>
                        <a:cxn ang="T71">
                          <a:pos x="T26" y="T27"/>
                        </a:cxn>
                        <a:cxn ang="T72">
                          <a:pos x="T28" y="T29"/>
                        </a:cxn>
                        <a:cxn ang="T73">
                          <a:pos x="T30" y="T31"/>
                        </a:cxn>
                        <a:cxn ang="T74">
                          <a:pos x="T32" y="T33"/>
                        </a:cxn>
                        <a:cxn ang="T75">
                          <a:pos x="T34" y="T35"/>
                        </a:cxn>
                        <a:cxn ang="T76">
                          <a:pos x="T36" y="T37"/>
                        </a:cxn>
                        <a:cxn ang="T77">
                          <a:pos x="T38" y="T39"/>
                        </a:cxn>
                        <a:cxn ang="T78">
                          <a:pos x="T40" y="T41"/>
                        </a:cxn>
                        <a:cxn ang="T79">
                          <a:pos x="T42" y="T43"/>
                        </a:cxn>
                        <a:cxn ang="T80">
                          <a:pos x="T44" y="T45"/>
                        </a:cxn>
                        <a:cxn ang="T81">
                          <a:pos x="T46" y="T47"/>
                        </a:cxn>
                        <a:cxn ang="T82">
                          <a:pos x="T48" y="T49"/>
                        </a:cxn>
                        <a:cxn ang="T83">
                          <a:pos x="T50" y="T51"/>
                        </a:cxn>
                        <a:cxn ang="T84">
                          <a:pos x="T52" y="T53"/>
                        </a:cxn>
                        <a:cxn ang="T85">
                          <a:pos x="T54" y="T55"/>
                        </a:cxn>
                        <a:cxn ang="T86">
                          <a:pos x="T56" y="T57"/>
                        </a:cxn>
                      </a:cxnLst>
                      <a:rect l="T87" t="T88" r="T89" b="T90"/>
                      <a:pathLst>
                        <a:path w="500" h="445">
                          <a:moveTo>
                            <a:pt x="10" y="249"/>
                          </a:moveTo>
                          <a:cubicBezTo>
                            <a:pt x="5" y="242"/>
                            <a:pt x="3" y="236"/>
                            <a:pt x="0" y="228"/>
                          </a:cubicBezTo>
                          <a:cubicBezTo>
                            <a:pt x="4" y="194"/>
                            <a:pt x="1" y="162"/>
                            <a:pt x="24" y="136"/>
                          </a:cubicBezTo>
                          <a:cubicBezTo>
                            <a:pt x="25" y="134"/>
                            <a:pt x="26" y="131"/>
                            <a:pt x="27" y="129"/>
                          </a:cubicBezTo>
                          <a:cubicBezTo>
                            <a:pt x="28" y="123"/>
                            <a:pt x="27" y="117"/>
                            <a:pt x="29" y="112"/>
                          </a:cubicBezTo>
                          <a:cubicBezTo>
                            <a:pt x="31" y="104"/>
                            <a:pt x="63" y="77"/>
                            <a:pt x="70" y="67"/>
                          </a:cubicBezTo>
                          <a:cubicBezTo>
                            <a:pt x="74" y="53"/>
                            <a:pt x="89" y="50"/>
                            <a:pt x="101" y="45"/>
                          </a:cubicBezTo>
                          <a:cubicBezTo>
                            <a:pt x="106" y="28"/>
                            <a:pt x="120" y="30"/>
                            <a:pt x="135" y="26"/>
                          </a:cubicBezTo>
                          <a:cubicBezTo>
                            <a:pt x="150" y="15"/>
                            <a:pt x="160" y="7"/>
                            <a:pt x="178" y="2"/>
                          </a:cubicBezTo>
                          <a:cubicBezTo>
                            <a:pt x="408" y="4"/>
                            <a:pt x="304" y="0"/>
                            <a:pt x="399" y="16"/>
                          </a:cubicBezTo>
                          <a:cubicBezTo>
                            <a:pt x="414" y="27"/>
                            <a:pt x="415" y="44"/>
                            <a:pt x="425" y="57"/>
                          </a:cubicBezTo>
                          <a:cubicBezTo>
                            <a:pt x="430" y="63"/>
                            <a:pt x="440" y="65"/>
                            <a:pt x="447" y="67"/>
                          </a:cubicBezTo>
                          <a:cubicBezTo>
                            <a:pt x="452" y="76"/>
                            <a:pt x="458" y="75"/>
                            <a:pt x="466" y="81"/>
                          </a:cubicBezTo>
                          <a:cubicBezTo>
                            <a:pt x="470" y="97"/>
                            <a:pt x="473" y="110"/>
                            <a:pt x="485" y="122"/>
                          </a:cubicBezTo>
                          <a:cubicBezTo>
                            <a:pt x="499" y="169"/>
                            <a:pt x="500" y="225"/>
                            <a:pt x="480" y="271"/>
                          </a:cubicBezTo>
                          <a:cubicBezTo>
                            <a:pt x="478" y="286"/>
                            <a:pt x="479" y="290"/>
                            <a:pt x="466" y="297"/>
                          </a:cubicBezTo>
                          <a:cubicBezTo>
                            <a:pt x="459" y="307"/>
                            <a:pt x="453" y="321"/>
                            <a:pt x="447" y="333"/>
                          </a:cubicBezTo>
                          <a:cubicBezTo>
                            <a:pt x="445" y="338"/>
                            <a:pt x="446" y="344"/>
                            <a:pt x="442" y="348"/>
                          </a:cubicBezTo>
                          <a:cubicBezTo>
                            <a:pt x="438" y="352"/>
                            <a:pt x="427" y="357"/>
                            <a:pt x="427" y="357"/>
                          </a:cubicBezTo>
                          <a:cubicBezTo>
                            <a:pt x="419" y="370"/>
                            <a:pt x="425" y="362"/>
                            <a:pt x="408" y="379"/>
                          </a:cubicBezTo>
                          <a:cubicBezTo>
                            <a:pt x="406" y="381"/>
                            <a:pt x="401" y="386"/>
                            <a:pt x="401" y="386"/>
                          </a:cubicBezTo>
                          <a:cubicBezTo>
                            <a:pt x="397" y="400"/>
                            <a:pt x="389" y="401"/>
                            <a:pt x="379" y="410"/>
                          </a:cubicBezTo>
                          <a:cubicBezTo>
                            <a:pt x="348" y="437"/>
                            <a:pt x="369" y="428"/>
                            <a:pt x="307" y="432"/>
                          </a:cubicBezTo>
                          <a:cubicBezTo>
                            <a:pt x="261" y="445"/>
                            <a:pt x="209" y="443"/>
                            <a:pt x="163" y="429"/>
                          </a:cubicBezTo>
                          <a:cubicBezTo>
                            <a:pt x="156" y="424"/>
                            <a:pt x="149" y="423"/>
                            <a:pt x="142" y="417"/>
                          </a:cubicBezTo>
                          <a:cubicBezTo>
                            <a:pt x="125" y="403"/>
                            <a:pt x="112" y="389"/>
                            <a:pt x="91" y="384"/>
                          </a:cubicBezTo>
                          <a:cubicBezTo>
                            <a:pt x="86" y="374"/>
                            <a:pt x="79" y="373"/>
                            <a:pt x="72" y="364"/>
                          </a:cubicBezTo>
                          <a:cubicBezTo>
                            <a:pt x="56" y="343"/>
                            <a:pt x="49" y="320"/>
                            <a:pt x="27" y="304"/>
                          </a:cubicBezTo>
                          <a:cubicBezTo>
                            <a:pt x="18" y="282"/>
                            <a:pt x="10" y="275"/>
                            <a:pt x="10" y="249"/>
                          </a:cubicBezTo>
                          <a:close/>
                        </a:path>
                      </a:pathLst>
                    </a:custGeom>
                    <a:solidFill>
                      <a:srgbClr val="BFBFBF"/>
                    </a:solidFill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 dirty="0"/>
                    </a:p>
                  </p:txBody>
                </p:sp>
              </p:grpSp>
              <p:sp>
                <p:nvSpPr>
                  <p:cNvPr id="220" name="5-Point Star 219"/>
                  <p:cNvSpPr/>
                  <p:nvPr/>
                </p:nvSpPr>
                <p:spPr>
                  <a:xfrm>
                    <a:off x="3436301" y="3364979"/>
                    <a:ext cx="201217" cy="201217"/>
                  </a:xfrm>
                  <a:prstGeom prst="star5">
                    <a:avLst/>
                  </a:prstGeom>
                  <a:solidFill>
                    <a:srgbClr val="FF00FF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157" name="Group 339"/>
                <p:cNvGrpSpPr/>
                <p:nvPr/>
              </p:nvGrpSpPr>
              <p:grpSpPr>
                <a:xfrm>
                  <a:off x="3363046" y="2173312"/>
                  <a:ext cx="987288" cy="903975"/>
                  <a:chOff x="3171214" y="2912992"/>
                  <a:chExt cx="987288" cy="903975"/>
                </a:xfrm>
              </p:grpSpPr>
              <p:grpSp>
                <p:nvGrpSpPr>
                  <p:cNvPr id="215" name="Group 193"/>
                  <p:cNvGrpSpPr>
                    <a:grpSpLocks/>
                  </p:cNvGrpSpPr>
                  <p:nvPr/>
                </p:nvGrpSpPr>
                <p:grpSpPr bwMode="auto">
                  <a:xfrm>
                    <a:off x="3171214" y="2912992"/>
                    <a:ext cx="987288" cy="903975"/>
                    <a:chOff x="311" y="500"/>
                    <a:chExt cx="474" cy="434"/>
                  </a:xfrm>
                  <a:effectLst>
                    <a:outerShdw blurRad="63500" sx="102000" sy="102000" algn="ctr" rotWithShape="0">
                      <a:prstClr val="black">
                        <a:alpha val="40000"/>
                      </a:prstClr>
                    </a:outerShdw>
                  </a:effectLst>
                </p:grpSpPr>
                <p:sp>
                  <p:nvSpPr>
                    <p:cNvPr id="217" name="Freeform 186"/>
                    <p:cNvSpPr>
                      <a:spLocks/>
                    </p:cNvSpPr>
                    <p:nvPr/>
                  </p:nvSpPr>
                  <p:spPr bwMode="auto">
                    <a:xfrm>
                      <a:off x="311" y="500"/>
                      <a:ext cx="474" cy="434"/>
                    </a:xfrm>
                    <a:custGeom>
                      <a:avLst/>
                      <a:gdLst>
                        <a:gd name="T0" fmla="*/ 94 w 1363"/>
                        <a:gd name="T1" fmla="*/ 401 h 1220"/>
                        <a:gd name="T2" fmla="*/ 74 w 1363"/>
                        <a:gd name="T3" fmla="*/ 384 h 1220"/>
                        <a:gd name="T4" fmla="*/ 61 w 1363"/>
                        <a:gd name="T5" fmla="*/ 371 h 1220"/>
                        <a:gd name="T6" fmla="*/ 50 w 1363"/>
                        <a:gd name="T7" fmla="*/ 355 h 1220"/>
                        <a:gd name="T8" fmla="*/ 45 w 1363"/>
                        <a:gd name="T9" fmla="*/ 345 h 1220"/>
                        <a:gd name="T10" fmla="*/ 35 w 1363"/>
                        <a:gd name="T11" fmla="*/ 334 h 1220"/>
                        <a:gd name="T12" fmla="*/ 30 w 1363"/>
                        <a:gd name="T13" fmla="*/ 323 h 1220"/>
                        <a:gd name="T14" fmla="*/ 19 w 1363"/>
                        <a:gd name="T15" fmla="*/ 302 h 1220"/>
                        <a:gd name="T16" fmla="*/ 14 w 1363"/>
                        <a:gd name="T17" fmla="*/ 277 h 1220"/>
                        <a:gd name="T18" fmla="*/ 8 w 1363"/>
                        <a:gd name="T19" fmla="*/ 256 h 1220"/>
                        <a:gd name="T20" fmla="*/ 16 w 1363"/>
                        <a:gd name="T21" fmla="*/ 166 h 1220"/>
                        <a:gd name="T22" fmla="*/ 21 w 1363"/>
                        <a:gd name="T23" fmla="*/ 157 h 1220"/>
                        <a:gd name="T24" fmla="*/ 31 w 1363"/>
                        <a:gd name="T25" fmla="*/ 123 h 1220"/>
                        <a:gd name="T26" fmla="*/ 38 w 1363"/>
                        <a:gd name="T27" fmla="*/ 110 h 1220"/>
                        <a:gd name="T28" fmla="*/ 41 w 1363"/>
                        <a:gd name="T29" fmla="*/ 95 h 1220"/>
                        <a:gd name="T30" fmla="*/ 53 w 1363"/>
                        <a:gd name="T31" fmla="*/ 82 h 1220"/>
                        <a:gd name="T32" fmla="*/ 64 w 1363"/>
                        <a:gd name="T33" fmla="*/ 72 h 1220"/>
                        <a:gd name="T34" fmla="*/ 67 w 1363"/>
                        <a:gd name="T35" fmla="*/ 70 h 1220"/>
                        <a:gd name="T36" fmla="*/ 69 w 1363"/>
                        <a:gd name="T37" fmla="*/ 66 h 1220"/>
                        <a:gd name="T38" fmla="*/ 78 w 1363"/>
                        <a:gd name="T39" fmla="*/ 60 h 1220"/>
                        <a:gd name="T40" fmla="*/ 89 w 1363"/>
                        <a:gd name="T41" fmla="*/ 51 h 1220"/>
                        <a:gd name="T42" fmla="*/ 98 w 1363"/>
                        <a:gd name="T43" fmla="*/ 44 h 1220"/>
                        <a:gd name="T44" fmla="*/ 118 w 1363"/>
                        <a:gd name="T45" fmla="*/ 30 h 1220"/>
                        <a:gd name="T46" fmla="*/ 140 w 1363"/>
                        <a:gd name="T47" fmla="*/ 18 h 1220"/>
                        <a:gd name="T48" fmla="*/ 214 w 1363"/>
                        <a:gd name="T49" fmla="*/ 5 h 1220"/>
                        <a:gd name="T50" fmla="*/ 317 w 1363"/>
                        <a:gd name="T51" fmla="*/ 7 h 1220"/>
                        <a:gd name="T52" fmla="*/ 366 w 1363"/>
                        <a:gd name="T53" fmla="*/ 11 h 1220"/>
                        <a:gd name="T54" fmla="*/ 378 w 1363"/>
                        <a:gd name="T55" fmla="*/ 15 h 1220"/>
                        <a:gd name="T56" fmla="*/ 389 w 1363"/>
                        <a:gd name="T57" fmla="*/ 21 h 1220"/>
                        <a:gd name="T58" fmla="*/ 398 w 1363"/>
                        <a:gd name="T59" fmla="*/ 24 h 1220"/>
                        <a:gd name="T60" fmla="*/ 411 w 1363"/>
                        <a:gd name="T61" fmla="*/ 32 h 1220"/>
                        <a:gd name="T62" fmla="*/ 417 w 1363"/>
                        <a:gd name="T63" fmla="*/ 41 h 1220"/>
                        <a:gd name="T64" fmla="*/ 440 w 1363"/>
                        <a:gd name="T65" fmla="*/ 49 h 1220"/>
                        <a:gd name="T66" fmla="*/ 446 w 1363"/>
                        <a:gd name="T67" fmla="*/ 65 h 1220"/>
                        <a:gd name="T68" fmla="*/ 458 w 1363"/>
                        <a:gd name="T69" fmla="*/ 73 h 1220"/>
                        <a:gd name="T70" fmla="*/ 466 w 1363"/>
                        <a:gd name="T71" fmla="*/ 128 h 1220"/>
                        <a:gd name="T72" fmla="*/ 469 w 1363"/>
                        <a:gd name="T73" fmla="*/ 162 h 1220"/>
                        <a:gd name="T74" fmla="*/ 473 w 1363"/>
                        <a:gd name="T75" fmla="*/ 185 h 1220"/>
                        <a:gd name="T76" fmla="*/ 468 w 1363"/>
                        <a:gd name="T77" fmla="*/ 210 h 1220"/>
                        <a:gd name="T78" fmla="*/ 467 w 1363"/>
                        <a:gd name="T79" fmla="*/ 252 h 1220"/>
                        <a:gd name="T80" fmla="*/ 457 w 1363"/>
                        <a:gd name="T81" fmla="*/ 297 h 1220"/>
                        <a:gd name="T82" fmla="*/ 444 w 1363"/>
                        <a:gd name="T83" fmla="*/ 314 h 1220"/>
                        <a:gd name="T84" fmla="*/ 436 w 1363"/>
                        <a:gd name="T85" fmla="*/ 339 h 1220"/>
                        <a:gd name="T86" fmla="*/ 431 w 1363"/>
                        <a:gd name="T87" fmla="*/ 349 h 1220"/>
                        <a:gd name="T88" fmla="*/ 403 w 1363"/>
                        <a:gd name="T89" fmla="*/ 385 h 1220"/>
                        <a:gd name="T90" fmla="*/ 391 w 1363"/>
                        <a:gd name="T91" fmla="*/ 397 h 1220"/>
                        <a:gd name="T92" fmla="*/ 369 w 1363"/>
                        <a:gd name="T93" fmla="*/ 411 h 1220"/>
                        <a:gd name="T94" fmla="*/ 328 w 1363"/>
                        <a:gd name="T95" fmla="*/ 424 h 1220"/>
                        <a:gd name="T96" fmla="*/ 320 w 1363"/>
                        <a:gd name="T97" fmla="*/ 425 h 1220"/>
                        <a:gd name="T98" fmla="*/ 314 w 1363"/>
                        <a:gd name="T99" fmla="*/ 429 h 1220"/>
                        <a:gd name="T100" fmla="*/ 281 w 1363"/>
                        <a:gd name="T101" fmla="*/ 430 h 1220"/>
                        <a:gd name="T102" fmla="*/ 263 w 1363"/>
                        <a:gd name="T103" fmla="*/ 434 h 1220"/>
                        <a:gd name="T104" fmla="*/ 164 w 1363"/>
                        <a:gd name="T105" fmla="*/ 433 h 1220"/>
                        <a:gd name="T106" fmla="*/ 111 w 1363"/>
                        <a:gd name="T107" fmla="*/ 412 h 1220"/>
                        <a:gd name="T108" fmla="*/ 94 w 1363"/>
                        <a:gd name="T109" fmla="*/ 403 h 1220"/>
                        <a:gd name="T110" fmla="*/ 94 w 1363"/>
                        <a:gd name="T111" fmla="*/ 401 h 1220"/>
                        <a:gd name="T112" fmla="*/ 0 60000 65536"/>
                        <a:gd name="T113" fmla="*/ 0 60000 65536"/>
                        <a:gd name="T114" fmla="*/ 0 60000 65536"/>
                        <a:gd name="T115" fmla="*/ 0 60000 65536"/>
                        <a:gd name="T116" fmla="*/ 0 60000 65536"/>
                        <a:gd name="T117" fmla="*/ 0 60000 65536"/>
                        <a:gd name="T118" fmla="*/ 0 60000 65536"/>
                        <a:gd name="T119" fmla="*/ 0 60000 65536"/>
                        <a:gd name="T120" fmla="*/ 0 60000 65536"/>
                        <a:gd name="T121" fmla="*/ 0 60000 65536"/>
                        <a:gd name="T122" fmla="*/ 0 60000 65536"/>
                        <a:gd name="T123" fmla="*/ 0 60000 65536"/>
                        <a:gd name="T124" fmla="*/ 0 60000 65536"/>
                        <a:gd name="T125" fmla="*/ 0 60000 65536"/>
                        <a:gd name="T126" fmla="*/ 0 60000 65536"/>
                        <a:gd name="T127" fmla="*/ 0 60000 65536"/>
                        <a:gd name="T128" fmla="*/ 0 60000 65536"/>
                        <a:gd name="T129" fmla="*/ 0 60000 65536"/>
                        <a:gd name="T130" fmla="*/ 0 60000 65536"/>
                        <a:gd name="T131" fmla="*/ 0 60000 65536"/>
                        <a:gd name="T132" fmla="*/ 0 60000 65536"/>
                        <a:gd name="T133" fmla="*/ 0 60000 65536"/>
                        <a:gd name="T134" fmla="*/ 0 60000 65536"/>
                        <a:gd name="T135" fmla="*/ 0 60000 65536"/>
                        <a:gd name="T136" fmla="*/ 0 60000 65536"/>
                        <a:gd name="T137" fmla="*/ 0 60000 65536"/>
                        <a:gd name="T138" fmla="*/ 0 60000 65536"/>
                        <a:gd name="T139" fmla="*/ 0 60000 65536"/>
                        <a:gd name="T140" fmla="*/ 0 60000 65536"/>
                        <a:gd name="T141" fmla="*/ 0 60000 65536"/>
                        <a:gd name="T142" fmla="*/ 0 60000 65536"/>
                        <a:gd name="T143" fmla="*/ 0 60000 65536"/>
                        <a:gd name="T144" fmla="*/ 0 60000 65536"/>
                        <a:gd name="T145" fmla="*/ 0 60000 65536"/>
                        <a:gd name="T146" fmla="*/ 0 60000 65536"/>
                        <a:gd name="T147" fmla="*/ 0 60000 65536"/>
                        <a:gd name="T148" fmla="*/ 0 60000 65536"/>
                        <a:gd name="T149" fmla="*/ 0 60000 65536"/>
                        <a:gd name="T150" fmla="*/ 0 60000 65536"/>
                        <a:gd name="T151" fmla="*/ 0 60000 65536"/>
                        <a:gd name="T152" fmla="*/ 0 60000 65536"/>
                        <a:gd name="T153" fmla="*/ 0 60000 65536"/>
                        <a:gd name="T154" fmla="*/ 0 60000 65536"/>
                        <a:gd name="T155" fmla="*/ 0 60000 65536"/>
                        <a:gd name="T156" fmla="*/ 0 60000 65536"/>
                        <a:gd name="T157" fmla="*/ 0 60000 65536"/>
                        <a:gd name="T158" fmla="*/ 0 60000 65536"/>
                        <a:gd name="T159" fmla="*/ 0 60000 65536"/>
                        <a:gd name="T160" fmla="*/ 0 60000 65536"/>
                        <a:gd name="T161" fmla="*/ 0 60000 65536"/>
                        <a:gd name="T162" fmla="*/ 0 60000 65536"/>
                        <a:gd name="T163" fmla="*/ 0 60000 65536"/>
                        <a:gd name="T164" fmla="*/ 0 60000 65536"/>
                        <a:gd name="T165" fmla="*/ 0 60000 65536"/>
                        <a:gd name="T166" fmla="*/ 0 60000 65536"/>
                        <a:gd name="T167" fmla="*/ 0 60000 65536"/>
                        <a:gd name="T168" fmla="*/ 0 w 1363"/>
                        <a:gd name="T169" fmla="*/ 0 h 1220"/>
                        <a:gd name="T170" fmla="*/ 1363 w 1363"/>
                        <a:gd name="T171" fmla="*/ 1220 h 1220"/>
                      </a:gdLst>
                      <a:ahLst/>
                      <a:cxnLst>
                        <a:cxn ang="T112">
                          <a:pos x="T0" y="T1"/>
                        </a:cxn>
                        <a:cxn ang="T113">
                          <a:pos x="T2" y="T3"/>
                        </a:cxn>
                        <a:cxn ang="T114">
                          <a:pos x="T4" y="T5"/>
                        </a:cxn>
                        <a:cxn ang="T115">
                          <a:pos x="T6" y="T7"/>
                        </a:cxn>
                        <a:cxn ang="T116">
                          <a:pos x="T8" y="T9"/>
                        </a:cxn>
                        <a:cxn ang="T117">
                          <a:pos x="T10" y="T11"/>
                        </a:cxn>
                        <a:cxn ang="T118">
                          <a:pos x="T12" y="T13"/>
                        </a:cxn>
                        <a:cxn ang="T119">
                          <a:pos x="T14" y="T15"/>
                        </a:cxn>
                        <a:cxn ang="T120">
                          <a:pos x="T16" y="T17"/>
                        </a:cxn>
                        <a:cxn ang="T121">
                          <a:pos x="T18" y="T19"/>
                        </a:cxn>
                        <a:cxn ang="T122">
                          <a:pos x="T20" y="T21"/>
                        </a:cxn>
                        <a:cxn ang="T123">
                          <a:pos x="T22" y="T23"/>
                        </a:cxn>
                        <a:cxn ang="T124">
                          <a:pos x="T24" y="T25"/>
                        </a:cxn>
                        <a:cxn ang="T125">
                          <a:pos x="T26" y="T27"/>
                        </a:cxn>
                        <a:cxn ang="T126">
                          <a:pos x="T28" y="T29"/>
                        </a:cxn>
                        <a:cxn ang="T127">
                          <a:pos x="T30" y="T31"/>
                        </a:cxn>
                        <a:cxn ang="T128">
                          <a:pos x="T32" y="T33"/>
                        </a:cxn>
                        <a:cxn ang="T129">
                          <a:pos x="T34" y="T35"/>
                        </a:cxn>
                        <a:cxn ang="T130">
                          <a:pos x="T36" y="T37"/>
                        </a:cxn>
                        <a:cxn ang="T131">
                          <a:pos x="T38" y="T39"/>
                        </a:cxn>
                        <a:cxn ang="T132">
                          <a:pos x="T40" y="T41"/>
                        </a:cxn>
                        <a:cxn ang="T133">
                          <a:pos x="T42" y="T43"/>
                        </a:cxn>
                        <a:cxn ang="T134">
                          <a:pos x="T44" y="T45"/>
                        </a:cxn>
                        <a:cxn ang="T135">
                          <a:pos x="T46" y="T47"/>
                        </a:cxn>
                        <a:cxn ang="T136">
                          <a:pos x="T48" y="T49"/>
                        </a:cxn>
                        <a:cxn ang="T137">
                          <a:pos x="T50" y="T51"/>
                        </a:cxn>
                        <a:cxn ang="T138">
                          <a:pos x="T52" y="T53"/>
                        </a:cxn>
                        <a:cxn ang="T139">
                          <a:pos x="T54" y="T55"/>
                        </a:cxn>
                        <a:cxn ang="T140">
                          <a:pos x="T56" y="T57"/>
                        </a:cxn>
                        <a:cxn ang="T141">
                          <a:pos x="T58" y="T59"/>
                        </a:cxn>
                        <a:cxn ang="T142">
                          <a:pos x="T60" y="T61"/>
                        </a:cxn>
                        <a:cxn ang="T143">
                          <a:pos x="T62" y="T63"/>
                        </a:cxn>
                        <a:cxn ang="T144">
                          <a:pos x="T64" y="T65"/>
                        </a:cxn>
                        <a:cxn ang="T145">
                          <a:pos x="T66" y="T67"/>
                        </a:cxn>
                        <a:cxn ang="T146">
                          <a:pos x="T68" y="T69"/>
                        </a:cxn>
                        <a:cxn ang="T147">
                          <a:pos x="T70" y="T71"/>
                        </a:cxn>
                        <a:cxn ang="T148">
                          <a:pos x="T72" y="T73"/>
                        </a:cxn>
                        <a:cxn ang="T149">
                          <a:pos x="T74" y="T75"/>
                        </a:cxn>
                        <a:cxn ang="T150">
                          <a:pos x="T76" y="T77"/>
                        </a:cxn>
                        <a:cxn ang="T151">
                          <a:pos x="T78" y="T79"/>
                        </a:cxn>
                        <a:cxn ang="T152">
                          <a:pos x="T80" y="T81"/>
                        </a:cxn>
                        <a:cxn ang="T153">
                          <a:pos x="T82" y="T83"/>
                        </a:cxn>
                        <a:cxn ang="T154">
                          <a:pos x="T84" y="T85"/>
                        </a:cxn>
                        <a:cxn ang="T155">
                          <a:pos x="T86" y="T87"/>
                        </a:cxn>
                        <a:cxn ang="T156">
                          <a:pos x="T88" y="T89"/>
                        </a:cxn>
                        <a:cxn ang="T157">
                          <a:pos x="T90" y="T91"/>
                        </a:cxn>
                        <a:cxn ang="T158">
                          <a:pos x="T92" y="T93"/>
                        </a:cxn>
                        <a:cxn ang="T159">
                          <a:pos x="T94" y="T95"/>
                        </a:cxn>
                        <a:cxn ang="T160">
                          <a:pos x="T96" y="T97"/>
                        </a:cxn>
                        <a:cxn ang="T161">
                          <a:pos x="T98" y="T99"/>
                        </a:cxn>
                        <a:cxn ang="T162">
                          <a:pos x="T100" y="T101"/>
                        </a:cxn>
                        <a:cxn ang="T163">
                          <a:pos x="T102" y="T103"/>
                        </a:cxn>
                        <a:cxn ang="T164">
                          <a:pos x="T104" y="T105"/>
                        </a:cxn>
                        <a:cxn ang="T165">
                          <a:pos x="T106" y="T107"/>
                        </a:cxn>
                        <a:cxn ang="T166">
                          <a:pos x="T108" y="T109"/>
                        </a:cxn>
                        <a:cxn ang="T167">
                          <a:pos x="T110" y="T111"/>
                        </a:cxn>
                      </a:cxnLst>
                      <a:rect l="T168" t="T169" r="T170" b="T171"/>
                      <a:pathLst>
                        <a:path w="1363" h="1220">
                          <a:moveTo>
                            <a:pt x="269" y="1127"/>
                          </a:moveTo>
                          <a:cubicBezTo>
                            <a:pt x="252" y="1110"/>
                            <a:pt x="231" y="1096"/>
                            <a:pt x="214" y="1079"/>
                          </a:cubicBezTo>
                          <a:cubicBezTo>
                            <a:pt x="201" y="1066"/>
                            <a:pt x="192" y="1055"/>
                            <a:pt x="176" y="1044"/>
                          </a:cubicBezTo>
                          <a:cubicBezTo>
                            <a:pt x="166" y="1030"/>
                            <a:pt x="158" y="1008"/>
                            <a:pt x="144" y="999"/>
                          </a:cubicBezTo>
                          <a:cubicBezTo>
                            <a:pt x="140" y="986"/>
                            <a:pt x="137" y="980"/>
                            <a:pt x="128" y="970"/>
                          </a:cubicBezTo>
                          <a:cubicBezTo>
                            <a:pt x="124" y="955"/>
                            <a:pt x="112" y="950"/>
                            <a:pt x="102" y="938"/>
                          </a:cubicBezTo>
                          <a:cubicBezTo>
                            <a:pt x="95" y="929"/>
                            <a:pt x="93" y="918"/>
                            <a:pt x="86" y="909"/>
                          </a:cubicBezTo>
                          <a:cubicBezTo>
                            <a:pt x="79" y="887"/>
                            <a:pt x="61" y="871"/>
                            <a:pt x="54" y="848"/>
                          </a:cubicBezTo>
                          <a:cubicBezTo>
                            <a:pt x="53" y="825"/>
                            <a:pt x="60" y="795"/>
                            <a:pt x="41" y="778"/>
                          </a:cubicBezTo>
                          <a:cubicBezTo>
                            <a:pt x="35" y="759"/>
                            <a:pt x="28" y="739"/>
                            <a:pt x="22" y="720"/>
                          </a:cubicBezTo>
                          <a:cubicBezTo>
                            <a:pt x="23" y="680"/>
                            <a:pt x="0" y="525"/>
                            <a:pt x="45" y="468"/>
                          </a:cubicBezTo>
                          <a:cubicBezTo>
                            <a:pt x="48" y="454"/>
                            <a:pt x="51" y="451"/>
                            <a:pt x="61" y="442"/>
                          </a:cubicBezTo>
                          <a:cubicBezTo>
                            <a:pt x="66" y="418"/>
                            <a:pt x="59" y="356"/>
                            <a:pt x="89" y="346"/>
                          </a:cubicBezTo>
                          <a:cubicBezTo>
                            <a:pt x="98" y="333"/>
                            <a:pt x="98" y="318"/>
                            <a:pt x="109" y="308"/>
                          </a:cubicBezTo>
                          <a:cubicBezTo>
                            <a:pt x="113" y="294"/>
                            <a:pt x="113" y="279"/>
                            <a:pt x="118" y="266"/>
                          </a:cubicBezTo>
                          <a:cubicBezTo>
                            <a:pt x="121" y="259"/>
                            <a:pt x="146" y="236"/>
                            <a:pt x="153" y="231"/>
                          </a:cubicBezTo>
                          <a:cubicBezTo>
                            <a:pt x="159" y="215"/>
                            <a:pt x="173" y="212"/>
                            <a:pt x="185" y="202"/>
                          </a:cubicBezTo>
                          <a:cubicBezTo>
                            <a:pt x="187" y="200"/>
                            <a:pt x="190" y="198"/>
                            <a:pt x="192" y="196"/>
                          </a:cubicBezTo>
                          <a:cubicBezTo>
                            <a:pt x="194" y="193"/>
                            <a:pt x="195" y="189"/>
                            <a:pt x="198" y="186"/>
                          </a:cubicBezTo>
                          <a:cubicBezTo>
                            <a:pt x="206" y="178"/>
                            <a:pt x="217" y="179"/>
                            <a:pt x="224" y="170"/>
                          </a:cubicBezTo>
                          <a:cubicBezTo>
                            <a:pt x="234" y="157"/>
                            <a:pt x="240" y="150"/>
                            <a:pt x="256" y="144"/>
                          </a:cubicBezTo>
                          <a:cubicBezTo>
                            <a:pt x="263" y="133"/>
                            <a:pt x="269" y="129"/>
                            <a:pt x="281" y="125"/>
                          </a:cubicBezTo>
                          <a:cubicBezTo>
                            <a:pt x="299" y="109"/>
                            <a:pt x="315" y="91"/>
                            <a:pt x="339" y="84"/>
                          </a:cubicBezTo>
                          <a:cubicBezTo>
                            <a:pt x="357" y="63"/>
                            <a:pt x="376" y="57"/>
                            <a:pt x="403" y="52"/>
                          </a:cubicBezTo>
                          <a:cubicBezTo>
                            <a:pt x="448" y="0"/>
                            <a:pt x="559" y="15"/>
                            <a:pt x="614" y="13"/>
                          </a:cubicBezTo>
                          <a:cubicBezTo>
                            <a:pt x="713" y="2"/>
                            <a:pt x="813" y="15"/>
                            <a:pt x="912" y="20"/>
                          </a:cubicBezTo>
                          <a:cubicBezTo>
                            <a:pt x="955" y="34"/>
                            <a:pt x="1013" y="31"/>
                            <a:pt x="1053" y="32"/>
                          </a:cubicBezTo>
                          <a:cubicBezTo>
                            <a:pt x="1064" y="37"/>
                            <a:pt x="1076" y="38"/>
                            <a:pt x="1088" y="42"/>
                          </a:cubicBezTo>
                          <a:cubicBezTo>
                            <a:pt x="1098" y="49"/>
                            <a:pt x="1108" y="54"/>
                            <a:pt x="1120" y="58"/>
                          </a:cubicBezTo>
                          <a:cubicBezTo>
                            <a:pt x="1144" y="74"/>
                            <a:pt x="1110" y="53"/>
                            <a:pt x="1145" y="68"/>
                          </a:cubicBezTo>
                          <a:cubicBezTo>
                            <a:pt x="1158" y="74"/>
                            <a:pt x="1167" y="86"/>
                            <a:pt x="1181" y="90"/>
                          </a:cubicBezTo>
                          <a:cubicBezTo>
                            <a:pt x="1193" y="98"/>
                            <a:pt x="1190" y="106"/>
                            <a:pt x="1200" y="116"/>
                          </a:cubicBezTo>
                          <a:cubicBezTo>
                            <a:pt x="1214" y="130"/>
                            <a:pt x="1246" y="133"/>
                            <a:pt x="1264" y="138"/>
                          </a:cubicBezTo>
                          <a:cubicBezTo>
                            <a:pt x="1274" y="155"/>
                            <a:pt x="1262" y="177"/>
                            <a:pt x="1283" y="183"/>
                          </a:cubicBezTo>
                          <a:cubicBezTo>
                            <a:pt x="1291" y="195"/>
                            <a:pt x="1304" y="200"/>
                            <a:pt x="1318" y="205"/>
                          </a:cubicBezTo>
                          <a:cubicBezTo>
                            <a:pt x="1319" y="236"/>
                            <a:pt x="1313" y="331"/>
                            <a:pt x="1341" y="359"/>
                          </a:cubicBezTo>
                          <a:cubicBezTo>
                            <a:pt x="1351" y="390"/>
                            <a:pt x="1341" y="424"/>
                            <a:pt x="1350" y="455"/>
                          </a:cubicBezTo>
                          <a:cubicBezTo>
                            <a:pt x="1353" y="476"/>
                            <a:pt x="1356" y="498"/>
                            <a:pt x="1360" y="519"/>
                          </a:cubicBezTo>
                          <a:cubicBezTo>
                            <a:pt x="1358" y="555"/>
                            <a:pt x="1363" y="565"/>
                            <a:pt x="1347" y="589"/>
                          </a:cubicBezTo>
                          <a:cubicBezTo>
                            <a:pt x="1344" y="635"/>
                            <a:pt x="1342" y="661"/>
                            <a:pt x="1344" y="708"/>
                          </a:cubicBezTo>
                          <a:cubicBezTo>
                            <a:pt x="1342" y="761"/>
                            <a:pt x="1358" y="806"/>
                            <a:pt x="1315" y="836"/>
                          </a:cubicBezTo>
                          <a:cubicBezTo>
                            <a:pt x="1304" y="853"/>
                            <a:pt x="1290" y="869"/>
                            <a:pt x="1277" y="884"/>
                          </a:cubicBezTo>
                          <a:cubicBezTo>
                            <a:pt x="1273" y="908"/>
                            <a:pt x="1268" y="934"/>
                            <a:pt x="1254" y="954"/>
                          </a:cubicBezTo>
                          <a:cubicBezTo>
                            <a:pt x="1251" y="965"/>
                            <a:pt x="1246" y="972"/>
                            <a:pt x="1238" y="980"/>
                          </a:cubicBezTo>
                          <a:cubicBezTo>
                            <a:pt x="1225" y="1020"/>
                            <a:pt x="1189" y="1055"/>
                            <a:pt x="1158" y="1082"/>
                          </a:cubicBezTo>
                          <a:cubicBezTo>
                            <a:pt x="1150" y="1107"/>
                            <a:pt x="1147" y="1106"/>
                            <a:pt x="1123" y="1117"/>
                          </a:cubicBezTo>
                          <a:cubicBezTo>
                            <a:pt x="1108" y="1134"/>
                            <a:pt x="1083" y="1148"/>
                            <a:pt x="1062" y="1156"/>
                          </a:cubicBezTo>
                          <a:cubicBezTo>
                            <a:pt x="1036" y="1196"/>
                            <a:pt x="987" y="1189"/>
                            <a:pt x="944" y="1191"/>
                          </a:cubicBezTo>
                          <a:cubicBezTo>
                            <a:pt x="936" y="1192"/>
                            <a:pt x="928" y="1191"/>
                            <a:pt x="921" y="1194"/>
                          </a:cubicBezTo>
                          <a:cubicBezTo>
                            <a:pt x="914" y="1197"/>
                            <a:pt x="910" y="1207"/>
                            <a:pt x="902" y="1207"/>
                          </a:cubicBezTo>
                          <a:cubicBezTo>
                            <a:pt x="871" y="1208"/>
                            <a:pt x="840" y="1209"/>
                            <a:pt x="809" y="1210"/>
                          </a:cubicBezTo>
                          <a:cubicBezTo>
                            <a:pt x="790" y="1215"/>
                            <a:pt x="776" y="1217"/>
                            <a:pt x="755" y="1220"/>
                          </a:cubicBezTo>
                          <a:cubicBezTo>
                            <a:pt x="661" y="1219"/>
                            <a:pt x="567" y="1219"/>
                            <a:pt x="473" y="1216"/>
                          </a:cubicBezTo>
                          <a:cubicBezTo>
                            <a:pt x="417" y="1214"/>
                            <a:pt x="369" y="1175"/>
                            <a:pt x="320" y="1159"/>
                          </a:cubicBezTo>
                          <a:cubicBezTo>
                            <a:pt x="307" y="1146"/>
                            <a:pt x="277" y="1141"/>
                            <a:pt x="269" y="1133"/>
                          </a:cubicBezTo>
                          <a:cubicBezTo>
                            <a:pt x="268" y="1132"/>
                            <a:pt x="269" y="1129"/>
                            <a:pt x="269" y="1127"/>
                          </a:cubicBezTo>
                          <a:close/>
                        </a:path>
                      </a:pathLst>
                    </a:custGeom>
                    <a:solidFill>
                      <a:srgbClr val="FFC1C1"/>
                    </a:solidFill>
                    <a:ln w="19050">
                      <a:solidFill>
                        <a:srgbClr val="FF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 dirty="0"/>
                    </a:p>
                  </p:txBody>
                </p:sp>
                <p:sp>
                  <p:nvSpPr>
                    <p:cNvPr id="218" name="Freeform 187"/>
                    <p:cNvSpPr>
                      <a:spLocks/>
                    </p:cNvSpPr>
                    <p:nvPr/>
                  </p:nvSpPr>
                  <p:spPr bwMode="auto">
                    <a:xfrm>
                      <a:off x="363" y="603"/>
                      <a:ext cx="382" cy="310"/>
                    </a:xfrm>
                    <a:custGeom>
                      <a:avLst/>
                      <a:gdLst>
                        <a:gd name="T0" fmla="*/ 8 w 500"/>
                        <a:gd name="T1" fmla="*/ 173 h 445"/>
                        <a:gd name="T2" fmla="*/ 0 w 500"/>
                        <a:gd name="T3" fmla="*/ 159 h 445"/>
                        <a:gd name="T4" fmla="*/ 18 w 500"/>
                        <a:gd name="T5" fmla="*/ 95 h 445"/>
                        <a:gd name="T6" fmla="*/ 21 w 500"/>
                        <a:gd name="T7" fmla="*/ 90 h 445"/>
                        <a:gd name="T8" fmla="*/ 22 w 500"/>
                        <a:gd name="T9" fmla="*/ 78 h 445"/>
                        <a:gd name="T10" fmla="*/ 53 w 500"/>
                        <a:gd name="T11" fmla="*/ 47 h 445"/>
                        <a:gd name="T12" fmla="*/ 77 w 500"/>
                        <a:gd name="T13" fmla="*/ 31 h 445"/>
                        <a:gd name="T14" fmla="*/ 103 w 500"/>
                        <a:gd name="T15" fmla="*/ 18 h 445"/>
                        <a:gd name="T16" fmla="*/ 136 w 500"/>
                        <a:gd name="T17" fmla="*/ 1 h 445"/>
                        <a:gd name="T18" fmla="*/ 305 w 500"/>
                        <a:gd name="T19" fmla="*/ 11 h 445"/>
                        <a:gd name="T20" fmla="*/ 325 w 500"/>
                        <a:gd name="T21" fmla="*/ 40 h 445"/>
                        <a:gd name="T22" fmla="*/ 342 w 500"/>
                        <a:gd name="T23" fmla="*/ 47 h 445"/>
                        <a:gd name="T24" fmla="*/ 356 w 500"/>
                        <a:gd name="T25" fmla="*/ 56 h 445"/>
                        <a:gd name="T26" fmla="*/ 371 w 500"/>
                        <a:gd name="T27" fmla="*/ 85 h 445"/>
                        <a:gd name="T28" fmla="*/ 367 w 500"/>
                        <a:gd name="T29" fmla="*/ 189 h 445"/>
                        <a:gd name="T30" fmla="*/ 356 w 500"/>
                        <a:gd name="T31" fmla="*/ 207 h 445"/>
                        <a:gd name="T32" fmla="*/ 342 w 500"/>
                        <a:gd name="T33" fmla="*/ 232 h 445"/>
                        <a:gd name="T34" fmla="*/ 338 w 500"/>
                        <a:gd name="T35" fmla="*/ 242 h 445"/>
                        <a:gd name="T36" fmla="*/ 326 w 500"/>
                        <a:gd name="T37" fmla="*/ 249 h 445"/>
                        <a:gd name="T38" fmla="*/ 312 w 500"/>
                        <a:gd name="T39" fmla="*/ 264 h 445"/>
                        <a:gd name="T40" fmla="*/ 306 w 500"/>
                        <a:gd name="T41" fmla="*/ 269 h 445"/>
                        <a:gd name="T42" fmla="*/ 290 w 500"/>
                        <a:gd name="T43" fmla="*/ 286 h 445"/>
                        <a:gd name="T44" fmla="*/ 235 w 500"/>
                        <a:gd name="T45" fmla="*/ 301 h 445"/>
                        <a:gd name="T46" fmla="*/ 125 w 500"/>
                        <a:gd name="T47" fmla="*/ 299 h 445"/>
                        <a:gd name="T48" fmla="*/ 108 w 500"/>
                        <a:gd name="T49" fmla="*/ 290 h 445"/>
                        <a:gd name="T50" fmla="*/ 70 w 500"/>
                        <a:gd name="T51" fmla="*/ 268 h 445"/>
                        <a:gd name="T52" fmla="*/ 55 w 500"/>
                        <a:gd name="T53" fmla="*/ 254 h 445"/>
                        <a:gd name="T54" fmla="*/ 21 w 500"/>
                        <a:gd name="T55" fmla="*/ 212 h 445"/>
                        <a:gd name="T56" fmla="*/ 8 w 500"/>
                        <a:gd name="T57" fmla="*/ 173 h 445"/>
                        <a:gd name="T58" fmla="*/ 0 60000 65536"/>
                        <a:gd name="T59" fmla="*/ 0 60000 65536"/>
                        <a:gd name="T60" fmla="*/ 0 60000 65536"/>
                        <a:gd name="T61" fmla="*/ 0 60000 65536"/>
                        <a:gd name="T62" fmla="*/ 0 60000 65536"/>
                        <a:gd name="T63" fmla="*/ 0 60000 65536"/>
                        <a:gd name="T64" fmla="*/ 0 60000 65536"/>
                        <a:gd name="T65" fmla="*/ 0 60000 65536"/>
                        <a:gd name="T66" fmla="*/ 0 60000 65536"/>
                        <a:gd name="T67" fmla="*/ 0 60000 65536"/>
                        <a:gd name="T68" fmla="*/ 0 60000 65536"/>
                        <a:gd name="T69" fmla="*/ 0 60000 65536"/>
                        <a:gd name="T70" fmla="*/ 0 60000 65536"/>
                        <a:gd name="T71" fmla="*/ 0 60000 65536"/>
                        <a:gd name="T72" fmla="*/ 0 60000 65536"/>
                        <a:gd name="T73" fmla="*/ 0 60000 65536"/>
                        <a:gd name="T74" fmla="*/ 0 60000 65536"/>
                        <a:gd name="T75" fmla="*/ 0 60000 65536"/>
                        <a:gd name="T76" fmla="*/ 0 60000 65536"/>
                        <a:gd name="T77" fmla="*/ 0 60000 65536"/>
                        <a:gd name="T78" fmla="*/ 0 60000 65536"/>
                        <a:gd name="T79" fmla="*/ 0 60000 65536"/>
                        <a:gd name="T80" fmla="*/ 0 60000 65536"/>
                        <a:gd name="T81" fmla="*/ 0 60000 65536"/>
                        <a:gd name="T82" fmla="*/ 0 60000 65536"/>
                        <a:gd name="T83" fmla="*/ 0 60000 65536"/>
                        <a:gd name="T84" fmla="*/ 0 60000 65536"/>
                        <a:gd name="T85" fmla="*/ 0 60000 65536"/>
                        <a:gd name="T86" fmla="*/ 0 60000 65536"/>
                        <a:gd name="T87" fmla="*/ 0 w 500"/>
                        <a:gd name="T88" fmla="*/ 0 h 445"/>
                        <a:gd name="T89" fmla="*/ 500 w 500"/>
                        <a:gd name="T90" fmla="*/ 445 h 445"/>
                      </a:gdLst>
                      <a:ahLst/>
                      <a:cxnLst>
                        <a:cxn ang="T58">
                          <a:pos x="T0" y="T1"/>
                        </a:cxn>
                        <a:cxn ang="T59">
                          <a:pos x="T2" y="T3"/>
                        </a:cxn>
                        <a:cxn ang="T60">
                          <a:pos x="T4" y="T5"/>
                        </a:cxn>
                        <a:cxn ang="T61">
                          <a:pos x="T6" y="T7"/>
                        </a:cxn>
                        <a:cxn ang="T62">
                          <a:pos x="T8" y="T9"/>
                        </a:cxn>
                        <a:cxn ang="T63">
                          <a:pos x="T10" y="T11"/>
                        </a:cxn>
                        <a:cxn ang="T64">
                          <a:pos x="T12" y="T13"/>
                        </a:cxn>
                        <a:cxn ang="T65">
                          <a:pos x="T14" y="T15"/>
                        </a:cxn>
                        <a:cxn ang="T66">
                          <a:pos x="T16" y="T17"/>
                        </a:cxn>
                        <a:cxn ang="T67">
                          <a:pos x="T18" y="T19"/>
                        </a:cxn>
                        <a:cxn ang="T68">
                          <a:pos x="T20" y="T21"/>
                        </a:cxn>
                        <a:cxn ang="T69">
                          <a:pos x="T22" y="T23"/>
                        </a:cxn>
                        <a:cxn ang="T70">
                          <a:pos x="T24" y="T25"/>
                        </a:cxn>
                        <a:cxn ang="T71">
                          <a:pos x="T26" y="T27"/>
                        </a:cxn>
                        <a:cxn ang="T72">
                          <a:pos x="T28" y="T29"/>
                        </a:cxn>
                        <a:cxn ang="T73">
                          <a:pos x="T30" y="T31"/>
                        </a:cxn>
                        <a:cxn ang="T74">
                          <a:pos x="T32" y="T33"/>
                        </a:cxn>
                        <a:cxn ang="T75">
                          <a:pos x="T34" y="T35"/>
                        </a:cxn>
                        <a:cxn ang="T76">
                          <a:pos x="T36" y="T37"/>
                        </a:cxn>
                        <a:cxn ang="T77">
                          <a:pos x="T38" y="T39"/>
                        </a:cxn>
                        <a:cxn ang="T78">
                          <a:pos x="T40" y="T41"/>
                        </a:cxn>
                        <a:cxn ang="T79">
                          <a:pos x="T42" y="T43"/>
                        </a:cxn>
                        <a:cxn ang="T80">
                          <a:pos x="T44" y="T45"/>
                        </a:cxn>
                        <a:cxn ang="T81">
                          <a:pos x="T46" y="T47"/>
                        </a:cxn>
                        <a:cxn ang="T82">
                          <a:pos x="T48" y="T49"/>
                        </a:cxn>
                        <a:cxn ang="T83">
                          <a:pos x="T50" y="T51"/>
                        </a:cxn>
                        <a:cxn ang="T84">
                          <a:pos x="T52" y="T53"/>
                        </a:cxn>
                        <a:cxn ang="T85">
                          <a:pos x="T54" y="T55"/>
                        </a:cxn>
                        <a:cxn ang="T86">
                          <a:pos x="T56" y="T57"/>
                        </a:cxn>
                      </a:cxnLst>
                      <a:rect l="T87" t="T88" r="T89" b="T90"/>
                      <a:pathLst>
                        <a:path w="500" h="445">
                          <a:moveTo>
                            <a:pt x="10" y="249"/>
                          </a:moveTo>
                          <a:cubicBezTo>
                            <a:pt x="5" y="242"/>
                            <a:pt x="3" y="236"/>
                            <a:pt x="0" y="228"/>
                          </a:cubicBezTo>
                          <a:cubicBezTo>
                            <a:pt x="4" y="194"/>
                            <a:pt x="1" y="162"/>
                            <a:pt x="24" y="136"/>
                          </a:cubicBezTo>
                          <a:cubicBezTo>
                            <a:pt x="25" y="134"/>
                            <a:pt x="26" y="131"/>
                            <a:pt x="27" y="129"/>
                          </a:cubicBezTo>
                          <a:cubicBezTo>
                            <a:pt x="28" y="123"/>
                            <a:pt x="27" y="117"/>
                            <a:pt x="29" y="112"/>
                          </a:cubicBezTo>
                          <a:cubicBezTo>
                            <a:pt x="31" y="104"/>
                            <a:pt x="63" y="77"/>
                            <a:pt x="70" y="67"/>
                          </a:cubicBezTo>
                          <a:cubicBezTo>
                            <a:pt x="74" y="53"/>
                            <a:pt x="89" y="50"/>
                            <a:pt x="101" y="45"/>
                          </a:cubicBezTo>
                          <a:cubicBezTo>
                            <a:pt x="106" y="28"/>
                            <a:pt x="120" y="30"/>
                            <a:pt x="135" y="26"/>
                          </a:cubicBezTo>
                          <a:cubicBezTo>
                            <a:pt x="150" y="15"/>
                            <a:pt x="160" y="7"/>
                            <a:pt x="178" y="2"/>
                          </a:cubicBezTo>
                          <a:cubicBezTo>
                            <a:pt x="408" y="4"/>
                            <a:pt x="304" y="0"/>
                            <a:pt x="399" y="16"/>
                          </a:cubicBezTo>
                          <a:cubicBezTo>
                            <a:pt x="414" y="27"/>
                            <a:pt x="415" y="44"/>
                            <a:pt x="425" y="57"/>
                          </a:cubicBezTo>
                          <a:cubicBezTo>
                            <a:pt x="430" y="63"/>
                            <a:pt x="440" y="65"/>
                            <a:pt x="447" y="67"/>
                          </a:cubicBezTo>
                          <a:cubicBezTo>
                            <a:pt x="452" y="76"/>
                            <a:pt x="458" y="75"/>
                            <a:pt x="466" y="81"/>
                          </a:cubicBezTo>
                          <a:cubicBezTo>
                            <a:pt x="470" y="97"/>
                            <a:pt x="473" y="110"/>
                            <a:pt x="485" y="122"/>
                          </a:cubicBezTo>
                          <a:cubicBezTo>
                            <a:pt x="499" y="169"/>
                            <a:pt x="500" y="225"/>
                            <a:pt x="480" y="271"/>
                          </a:cubicBezTo>
                          <a:cubicBezTo>
                            <a:pt x="478" y="286"/>
                            <a:pt x="479" y="290"/>
                            <a:pt x="466" y="297"/>
                          </a:cubicBezTo>
                          <a:cubicBezTo>
                            <a:pt x="459" y="307"/>
                            <a:pt x="453" y="321"/>
                            <a:pt x="447" y="333"/>
                          </a:cubicBezTo>
                          <a:cubicBezTo>
                            <a:pt x="445" y="338"/>
                            <a:pt x="446" y="344"/>
                            <a:pt x="442" y="348"/>
                          </a:cubicBezTo>
                          <a:cubicBezTo>
                            <a:pt x="438" y="352"/>
                            <a:pt x="427" y="357"/>
                            <a:pt x="427" y="357"/>
                          </a:cubicBezTo>
                          <a:cubicBezTo>
                            <a:pt x="419" y="370"/>
                            <a:pt x="425" y="362"/>
                            <a:pt x="408" y="379"/>
                          </a:cubicBezTo>
                          <a:cubicBezTo>
                            <a:pt x="406" y="381"/>
                            <a:pt x="401" y="386"/>
                            <a:pt x="401" y="386"/>
                          </a:cubicBezTo>
                          <a:cubicBezTo>
                            <a:pt x="397" y="400"/>
                            <a:pt x="389" y="401"/>
                            <a:pt x="379" y="410"/>
                          </a:cubicBezTo>
                          <a:cubicBezTo>
                            <a:pt x="348" y="437"/>
                            <a:pt x="369" y="428"/>
                            <a:pt x="307" y="432"/>
                          </a:cubicBezTo>
                          <a:cubicBezTo>
                            <a:pt x="261" y="445"/>
                            <a:pt x="209" y="443"/>
                            <a:pt x="163" y="429"/>
                          </a:cubicBezTo>
                          <a:cubicBezTo>
                            <a:pt x="156" y="424"/>
                            <a:pt x="149" y="423"/>
                            <a:pt x="142" y="417"/>
                          </a:cubicBezTo>
                          <a:cubicBezTo>
                            <a:pt x="125" y="403"/>
                            <a:pt x="112" y="389"/>
                            <a:pt x="91" y="384"/>
                          </a:cubicBezTo>
                          <a:cubicBezTo>
                            <a:pt x="86" y="374"/>
                            <a:pt x="79" y="373"/>
                            <a:pt x="72" y="364"/>
                          </a:cubicBezTo>
                          <a:cubicBezTo>
                            <a:pt x="56" y="343"/>
                            <a:pt x="49" y="320"/>
                            <a:pt x="27" y="304"/>
                          </a:cubicBezTo>
                          <a:cubicBezTo>
                            <a:pt x="18" y="282"/>
                            <a:pt x="10" y="275"/>
                            <a:pt x="10" y="249"/>
                          </a:cubicBezTo>
                          <a:close/>
                        </a:path>
                      </a:pathLst>
                    </a:custGeom>
                    <a:solidFill>
                      <a:srgbClr val="BFBFBF"/>
                    </a:solidFill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 dirty="0"/>
                    </a:p>
                  </p:txBody>
                </p:sp>
              </p:grpSp>
              <p:sp>
                <p:nvSpPr>
                  <p:cNvPr id="216" name="5-Point Star 215"/>
                  <p:cNvSpPr/>
                  <p:nvPr/>
                </p:nvSpPr>
                <p:spPr>
                  <a:xfrm>
                    <a:off x="3436301" y="3364979"/>
                    <a:ext cx="201217" cy="201217"/>
                  </a:xfrm>
                  <a:prstGeom prst="star5">
                    <a:avLst/>
                  </a:prstGeom>
                  <a:solidFill>
                    <a:srgbClr val="FF00FF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158" name="Group 193"/>
                <p:cNvGrpSpPr>
                  <a:grpSpLocks/>
                </p:cNvGrpSpPr>
                <p:nvPr/>
              </p:nvGrpSpPr>
              <p:grpSpPr bwMode="auto">
                <a:xfrm>
                  <a:off x="4411997" y="2093158"/>
                  <a:ext cx="987288" cy="903974"/>
                  <a:chOff x="311" y="500"/>
                  <a:chExt cx="474" cy="434"/>
                </a:xfrm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</p:grpSpPr>
              <p:sp>
                <p:nvSpPr>
                  <p:cNvPr id="213" name="Freeform 186"/>
                  <p:cNvSpPr>
                    <a:spLocks/>
                  </p:cNvSpPr>
                  <p:nvPr/>
                </p:nvSpPr>
                <p:spPr bwMode="auto">
                  <a:xfrm>
                    <a:off x="311" y="500"/>
                    <a:ext cx="474" cy="434"/>
                  </a:xfrm>
                  <a:custGeom>
                    <a:avLst/>
                    <a:gdLst>
                      <a:gd name="T0" fmla="*/ 94 w 1363"/>
                      <a:gd name="T1" fmla="*/ 401 h 1220"/>
                      <a:gd name="T2" fmla="*/ 74 w 1363"/>
                      <a:gd name="T3" fmla="*/ 384 h 1220"/>
                      <a:gd name="T4" fmla="*/ 61 w 1363"/>
                      <a:gd name="T5" fmla="*/ 371 h 1220"/>
                      <a:gd name="T6" fmla="*/ 50 w 1363"/>
                      <a:gd name="T7" fmla="*/ 355 h 1220"/>
                      <a:gd name="T8" fmla="*/ 45 w 1363"/>
                      <a:gd name="T9" fmla="*/ 345 h 1220"/>
                      <a:gd name="T10" fmla="*/ 35 w 1363"/>
                      <a:gd name="T11" fmla="*/ 334 h 1220"/>
                      <a:gd name="T12" fmla="*/ 30 w 1363"/>
                      <a:gd name="T13" fmla="*/ 323 h 1220"/>
                      <a:gd name="T14" fmla="*/ 19 w 1363"/>
                      <a:gd name="T15" fmla="*/ 302 h 1220"/>
                      <a:gd name="T16" fmla="*/ 14 w 1363"/>
                      <a:gd name="T17" fmla="*/ 277 h 1220"/>
                      <a:gd name="T18" fmla="*/ 8 w 1363"/>
                      <a:gd name="T19" fmla="*/ 256 h 1220"/>
                      <a:gd name="T20" fmla="*/ 16 w 1363"/>
                      <a:gd name="T21" fmla="*/ 166 h 1220"/>
                      <a:gd name="T22" fmla="*/ 21 w 1363"/>
                      <a:gd name="T23" fmla="*/ 157 h 1220"/>
                      <a:gd name="T24" fmla="*/ 31 w 1363"/>
                      <a:gd name="T25" fmla="*/ 123 h 1220"/>
                      <a:gd name="T26" fmla="*/ 38 w 1363"/>
                      <a:gd name="T27" fmla="*/ 110 h 1220"/>
                      <a:gd name="T28" fmla="*/ 41 w 1363"/>
                      <a:gd name="T29" fmla="*/ 95 h 1220"/>
                      <a:gd name="T30" fmla="*/ 53 w 1363"/>
                      <a:gd name="T31" fmla="*/ 82 h 1220"/>
                      <a:gd name="T32" fmla="*/ 64 w 1363"/>
                      <a:gd name="T33" fmla="*/ 72 h 1220"/>
                      <a:gd name="T34" fmla="*/ 67 w 1363"/>
                      <a:gd name="T35" fmla="*/ 70 h 1220"/>
                      <a:gd name="T36" fmla="*/ 69 w 1363"/>
                      <a:gd name="T37" fmla="*/ 66 h 1220"/>
                      <a:gd name="T38" fmla="*/ 78 w 1363"/>
                      <a:gd name="T39" fmla="*/ 60 h 1220"/>
                      <a:gd name="T40" fmla="*/ 89 w 1363"/>
                      <a:gd name="T41" fmla="*/ 51 h 1220"/>
                      <a:gd name="T42" fmla="*/ 98 w 1363"/>
                      <a:gd name="T43" fmla="*/ 44 h 1220"/>
                      <a:gd name="T44" fmla="*/ 118 w 1363"/>
                      <a:gd name="T45" fmla="*/ 30 h 1220"/>
                      <a:gd name="T46" fmla="*/ 140 w 1363"/>
                      <a:gd name="T47" fmla="*/ 18 h 1220"/>
                      <a:gd name="T48" fmla="*/ 214 w 1363"/>
                      <a:gd name="T49" fmla="*/ 5 h 1220"/>
                      <a:gd name="T50" fmla="*/ 317 w 1363"/>
                      <a:gd name="T51" fmla="*/ 7 h 1220"/>
                      <a:gd name="T52" fmla="*/ 366 w 1363"/>
                      <a:gd name="T53" fmla="*/ 11 h 1220"/>
                      <a:gd name="T54" fmla="*/ 378 w 1363"/>
                      <a:gd name="T55" fmla="*/ 15 h 1220"/>
                      <a:gd name="T56" fmla="*/ 389 w 1363"/>
                      <a:gd name="T57" fmla="*/ 21 h 1220"/>
                      <a:gd name="T58" fmla="*/ 398 w 1363"/>
                      <a:gd name="T59" fmla="*/ 24 h 1220"/>
                      <a:gd name="T60" fmla="*/ 411 w 1363"/>
                      <a:gd name="T61" fmla="*/ 32 h 1220"/>
                      <a:gd name="T62" fmla="*/ 417 w 1363"/>
                      <a:gd name="T63" fmla="*/ 41 h 1220"/>
                      <a:gd name="T64" fmla="*/ 440 w 1363"/>
                      <a:gd name="T65" fmla="*/ 49 h 1220"/>
                      <a:gd name="T66" fmla="*/ 446 w 1363"/>
                      <a:gd name="T67" fmla="*/ 65 h 1220"/>
                      <a:gd name="T68" fmla="*/ 458 w 1363"/>
                      <a:gd name="T69" fmla="*/ 73 h 1220"/>
                      <a:gd name="T70" fmla="*/ 466 w 1363"/>
                      <a:gd name="T71" fmla="*/ 128 h 1220"/>
                      <a:gd name="T72" fmla="*/ 469 w 1363"/>
                      <a:gd name="T73" fmla="*/ 162 h 1220"/>
                      <a:gd name="T74" fmla="*/ 473 w 1363"/>
                      <a:gd name="T75" fmla="*/ 185 h 1220"/>
                      <a:gd name="T76" fmla="*/ 468 w 1363"/>
                      <a:gd name="T77" fmla="*/ 210 h 1220"/>
                      <a:gd name="T78" fmla="*/ 467 w 1363"/>
                      <a:gd name="T79" fmla="*/ 252 h 1220"/>
                      <a:gd name="T80" fmla="*/ 457 w 1363"/>
                      <a:gd name="T81" fmla="*/ 297 h 1220"/>
                      <a:gd name="T82" fmla="*/ 444 w 1363"/>
                      <a:gd name="T83" fmla="*/ 314 h 1220"/>
                      <a:gd name="T84" fmla="*/ 436 w 1363"/>
                      <a:gd name="T85" fmla="*/ 339 h 1220"/>
                      <a:gd name="T86" fmla="*/ 431 w 1363"/>
                      <a:gd name="T87" fmla="*/ 349 h 1220"/>
                      <a:gd name="T88" fmla="*/ 403 w 1363"/>
                      <a:gd name="T89" fmla="*/ 385 h 1220"/>
                      <a:gd name="T90" fmla="*/ 391 w 1363"/>
                      <a:gd name="T91" fmla="*/ 397 h 1220"/>
                      <a:gd name="T92" fmla="*/ 369 w 1363"/>
                      <a:gd name="T93" fmla="*/ 411 h 1220"/>
                      <a:gd name="T94" fmla="*/ 328 w 1363"/>
                      <a:gd name="T95" fmla="*/ 424 h 1220"/>
                      <a:gd name="T96" fmla="*/ 320 w 1363"/>
                      <a:gd name="T97" fmla="*/ 425 h 1220"/>
                      <a:gd name="T98" fmla="*/ 314 w 1363"/>
                      <a:gd name="T99" fmla="*/ 429 h 1220"/>
                      <a:gd name="T100" fmla="*/ 281 w 1363"/>
                      <a:gd name="T101" fmla="*/ 430 h 1220"/>
                      <a:gd name="T102" fmla="*/ 263 w 1363"/>
                      <a:gd name="T103" fmla="*/ 434 h 1220"/>
                      <a:gd name="T104" fmla="*/ 164 w 1363"/>
                      <a:gd name="T105" fmla="*/ 433 h 1220"/>
                      <a:gd name="T106" fmla="*/ 111 w 1363"/>
                      <a:gd name="T107" fmla="*/ 412 h 1220"/>
                      <a:gd name="T108" fmla="*/ 94 w 1363"/>
                      <a:gd name="T109" fmla="*/ 403 h 1220"/>
                      <a:gd name="T110" fmla="*/ 94 w 1363"/>
                      <a:gd name="T111" fmla="*/ 401 h 1220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60000 65536"/>
                      <a:gd name="T130" fmla="*/ 0 60000 65536"/>
                      <a:gd name="T131" fmla="*/ 0 60000 65536"/>
                      <a:gd name="T132" fmla="*/ 0 60000 65536"/>
                      <a:gd name="T133" fmla="*/ 0 60000 65536"/>
                      <a:gd name="T134" fmla="*/ 0 60000 65536"/>
                      <a:gd name="T135" fmla="*/ 0 60000 65536"/>
                      <a:gd name="T136" fmla="*/ 0 60000 65536"/>
                      <a:gd name="T137" fmla="*/ 0 60000 65536"/>
                      <a:gd name="T138" fmla="*/ 0 60000 65536"/>
                      <a:gd name="T139" fmla="*/ 0 60000 65536"/>
                      <a:gd name="T140" fmla="*/ 0 60000 65536"/>
                      <a:gd name="T141" fmla="*/ 0 60000 65536"/>
                      <a:gd name="T142" fmla="*/ 0 60000 65536"/>
                      <a:gd name="T143" fmla="*/ 0 60000 65536"/>
                      <a:gd name="T144" fmla="*/ 0 60000 65536"/>
                      <a:gd name="T145" fmla="*/ 0 60000 65536"/>
                      <a:gd name="T146" fmla="*/ 0 60000 65536"/>
                      <a:gd name="T147" fmla="*/ 0 60000 65536"/>
                      <a:gd name="T148" fmla="*/ 0 60000 65536"/>
                      <a:gd name="T149" fmla="*/ 0 60000 65536"/>
                      <a:gd name="T150" fmla="*/ 0 60000 65536"/>
                      <a:gd name="T151" fmla="*/ 0 60000 65536"/>
                      <a:gd name="T152" fmla="*/ 0 60000 65536"/>
                      <a:gd name="T153" fmla="*/ 0 60000 65536"/>
                      <a:gd name="T154" fmla="*/ 0 60000 65536"/>
                      <a:gd name="T155" fmla="*/ 0 60000 65536"/>
                      <a:gd name="T156" fmla="*/ 0 60000 65536"/>
                      <a:gd name="T157" fmla="*/ 0 60000 65536"/>
                      <a:gd name="T158" fmla="*/ 0 60000 65536"/>
                      <a:gd name="T159" fmla="*/ 0 60000 65536"/>
                      <a:gd name="T160" fmla="*/ 0 60000 65536"/>
                      <a:gd name="T161" fmla="*/ 0 60000 65536"/>
                      <a:gd name="T162" fmla="*/ 0 60000 65536"/>
                      <a:gd name="T163" fmla="*/ 0 60000 65536"/>
                      <a:gd name="T164" fmla="*/ 0 60000 65536"/>
                      <a:gd name="T165" fmla="*/ 0 60000 65536"/>
                      <a:gd name="T166" fmla="*/ 0 60000 65536"/>
                      <a:gd name="T167" fmla="*/ 0 60000 65536"/>
                      <a:gd name="T168" fmla="*/ 0 w 1363"/>
                      <a:gd name="T169" fmla="*/ 0 h 1220"/>
                      <a:gd name="T170" fmla="*/ 1363 w 1363"/>
                      <a:gd name="T171" fmla="*/ 1220 h 1220"/>
                    </a:gdLst>
                    <a:ahLst/>
                    <a:cxnLst>
                      <a:cxn ang="T112">
                        <a:pos x="T0" y="T1"/>
                      </a:cxn>
                      <a:cxn ang="T113">
                        <a:pos x="T2" y="T3"/>
                      </a:cxn>
                      <a:cxn ang="T114">
                        <a:pos x="T4" y="T5"/>
                      </a:cxn>
                      <a:cxn ang="T115">
                        <a:pos x="T6" y="T7"/>
                      </a:cxn>
                      <a:cxn ang="T116">
                        <a:pos x="T8" y="T9"/>
                      </a:cxn>
                      <a:cxn ang="T117">
                        <a:pos x="T10" y="T11"/>
                      </a:cxn>
                      <a:cxn ang="T118">
                        <a:pos x="T12" y="T13"/>
                      </a:cxn>
                      <a:cxn ang="T119">
                        <a:pos x="T14" y="T15"/>
                      </a:cxn>
                      <a:cxn ang="T120">
                        <a:pos x="T16" y="T17"/>
                      </a:cxn>
                      <a:cxn ang="T121">
                        <a:pos x="T18" y="T19"/>
                      </a:cxn>
                      <a:cxn ang="T122">
                        <a:pos x="T20" y="T21"/>
                      </a:cxn>
                      <a:cxn ang="T123">
                        <a:pos x="T22" y="T23"/>
                      </a:cxn>
                      <a:cxn ang="T124">
                        <a:pos x="T24" y="T25"/>
                      </a:cxn>
                      <a:cxn ang="T125">
                        <a:pos x="T26" y="T27"/>
                      </a:cxn>
                      <a:cxn ang="T126">
                        <a:pos x="T28" y="T29"/>
                      </a:cxn>
                      <a:cxn ang="T127">
                        <a:pos x="T30" y="T31"/>
                      </a:cxn>
                      <a:cxn ang="T128">
                        <a:pos x="T32" y="T33"/>
                      </a:cxn>
                      <a:cxn ang="T129">
                        <a:pos x="T34" y="T35"/>
                      </a:cxn>
                      <a:cxn ang="T130">
                        <a:pos x="T36" y="T37"/>
                      </a:cxn>
                      <a:cxn ang="T131">
                        <a:pos x="T38" y="T39"/>
                      </a:cxn>
                      <a:cxn ang="T132">
                        <a:pos x="T40" y="T41"/>
                      </a:cxn>
                      <a:cxn ang="T133">
                        <a:pos x="T42" y="T43"/>
                      </a:cxn>
                      <a:cxn ang="T134">
                        <a:pos x="T44" y="T45"/>
                      </a:cxn>
                      <a:cxn ang="T135">
                        <a:pos x="T46" y="T47"/>
                      </a:cxn>
                      <a:cxn ang="T136">
                        <a:pos x="T48" y="T49"/>
                      </a:cxn>
                      <a:cxn ang="T137">
                        <a:pos x="T50" y="T51"/>
                      </a:cxn>
                      <a:cxn ang="T138">
                        <a:pos x="T52" y="T53"/>
                      </a:cxn>
                      <a:cxn ang="T139">
                        <a:pos x="T54" y="T55"/>
                      </a:cxn>
                      <a:cxn ang="T140">
                        <a:pos x="T56" y="T57"/>
                      </a:cxn>
                      <a:cxn ang="T141">
                        <a:pos x="T58" y="T59"/>
                      </a:cxn>
                      <a:cxn ang="T142">
                        <a:pos x="T60" y="T61"/>
                      </a:cxn>
                      <a:cxn ang="T143">
                        <a:pos x="T62" y="T63"/>
                      </a:cxn>
                      <a:cxn ang="T144">
                        <a:pos x="T64" y="T65"/>
                      </a:cxn>
                      <a:cxn ang="T145">
                        <a:pos x="T66" y="T67"/>
                      </a:cxn>
                      <a:cxn ang="T146">
                        <a:pos x="T68" y="T69"/>
                      </a:cxn>
                      <a:cxn ang="T147">
                        <a:pos x="T70" y="T71"/>
                      </a:cxn>
                      <a:cxn ang="T148">
                        <a:pos x="T72" y="T73"/>
                      </a:cxn>
                      <a:cxn ang="T149">
                        <a:pos x="T74" y="T75"/>
                      </a:cxn>
                      <a:cxn ang="T150">
                        <a:pos x="T76" y="T77"/>
                      </a:cxn>
                      <a:cxn ang="T151">
                        <a:pos x="T78" y="T79"/>
                      </a:cxn>
                      <a:cxn ang="T152">
                        <a:pos x="T80" y="T81"/>
                      </a:cxn>
                      <a:cxn ang="T153">
                        <a:pos x="T82" y="T83"/>
                      </a:cxn>
                      <a:cxn ang="T154">
                        <a:pos x="T84" y="T85"/>
                      </a:cxn>
                      <a:cxn ang="T155">
                        <a:pos x="T86" y="T87"/>
                      </a:cxn>
                      <a:cxn ang="T156">
                        <a:pos x="T88" y="T89"/>
                      </a:cxn>
                      <a:cxn ang="T157">
                        <a:pos x="T90" y="T91"/>
                      </a:cxn>
                      <a:cxn ang="T158">
                        <a:pos x="T92" y="T93"/>
                      </a:cxn>
                      <a:cxn ang="T159">
                        <a:pos x="T94" y="T95"/>
                      </a:cxn>
                      <a:cxn ang="T160">
                        <a:pos x="T96" y="T97"/>
                      </a:cxn>
                      <a:cxn ang="T161">
                        <a:pos x="T98" y="T99"/>
                      </a:cxn>
                      <a:cxn ang="T162">
                        <a:pos x="T100" y="T101"/>
                      </a:cxn>
                      <a:cxn ang="T163">
                        <a:pos x="T102" y="T103"/>
                      </a:cxn>
                      <a:cxn ang="T164">
                        <a:pos x="T104" y="T105"/>
                      </a:cxn>
                      <a:cxn ang="T165">
                        <a:pos x="T106" y="T107"/>
                      </a:cxn>
                      <a:cxn ang="T166">
                        <a:pos x="T108" y="T109"/>
                      </a:cxn>
                      <a:cxn ang="T167">
                        <a:pos x="T110" y="T111"/>
                      </a:cxn>
                    </a:cxnLst>
                    <a:rect l="T168" t="T169" r="T170" b="T171"/>
                    <a:pathLst>
                      <a:path w="1363" h="1220">
                        <a:moveTo>
                          <a:pt x="269" y="1127"/>
                        </a:moveTo>
                        <a:cubicBezTo>
                          <a:pt x="252" y="1110"/>
                          <a:pt x="231" y="1096"/>
                          <a:pt x="214" y="1079"/>
                        </a:cubicBezTo>
                        <a:cubicBezTo>
                          <a:pt x="201" y="1066"/>
                          <a:pt x="192" y="1055"/>
                          <a:pt x="176" y="1044"/>
                        </a:cubicBezTo>
                        <a:cubicBezTo>
                          <a:pt x="166" y="1030"/>
                          <a:pt x="158" y="1008"/>
                          <a:pt x="144" y="999"/>
                        </a:cubicBezTo>
                        <a:cubicBezTo>
                          <a:pt x="140" y="986"/>
                          <a:pt x="137" y="980"/>
                          <a:pt x="128" y="970"/>
                        </a:cubicBezTo>
                        <a:cubicBezTo>
                          <a:pt x="124" y="955"/>
                          <a:pt x="112" y="950"/>
                          <a:pt x="102" y="938"/>
                        </a:cubicBezTo>
                        <a:cubicBezTo>
                          <a:pt x="95" y="929"/>
                          <a:pt x="93" y="918"/>
                          <a:pt x="86" y="909"/>
                        </a:cubicBezTo>
                        <a:cubicBezTo>
                          <a:pt x="79" y="887"/>
                          <a:pt x="61" y="871"/>
                          <a:pt x="54" y="848"/>
                        </a:cubicBezTo>
                        <a:cubicBezTo>
                          <a:pt x="53" y="825"/>
                          <a:pt x="60" y="795"/>
                          <a:pt x="41" y="778"/>
                        </a:cubicBezTo>
                        <a:cubicBezTo>
                          <a:pt x="35" y="759"/>
                          <a:pt x="28" y="739"/>
                          <a:pt x="22" y="720"/>
                        </a:cubicBezTo>
                        <a:cubicBezTo>
                          <a:pt x="23" y="680"/>
                          <a:pt x="0" y="525"/>
                          <a:pt x="45" y="468"/>
                        </a:cubicBezTo>
                        <a:cubicBezTo>
                          <a:pt x="48" y="454"/>
                          <a:pt x="51" y="451"/>
                          <a:pt x="61" y="442"/>
                        </a:cubicBezTo>
                        <a:cubicBezTo>
                          <a:pt x="66" y="418"/>
                          <a:pt x="59" y="356"/>
                          <a:pt x="89" y="346"/>
                        </a:cubicBezTo>
                        <a:cubicBezTo>
                          <a:pt x="98" y="333"/>
                          <a:pt x="98" y="318"/>
                          <a:pt x="109" y="308"/>
                        </a:cubicBezTo>
                        <a:cubicBezTo>
                          <a:pt x="113" y="294"/>
                          <a:pt x="113" y="279"/>
                          <a:pt x="118" y="266"/>
                        </a:cubicBezTo>
                        <a:cubicBezTo>
                          <a:pt x="121" y="259"/>
                          <a:pt x="146" y="236"/>
                          <a:pt x="153" y="231"/>
                        </a:cubicBezTo>
                        <a:cubicBezTo>
                          <a:pt x="159" y="215"/>
                          <a:pt x="173" y="212"/>
                          <a:pt x="185" y="202"/>
                        </a:cubicBezTo>
                        <a:cubicBezTo>
                          <a:pt x="187" y="200"/>
                          <a:pt x="190" y="198"/>
                          <a:pt x="192" y="196"/>
                        </a:cubicBezTo>
                        <a:cubicBezTo>
                          <a:pt x="194" y="193"/>
                          <a:pt x="195" y="189"/>
                          <a:pt x="198" y="186"/>
                        </a:cubicBezTo>
                        <a:cubicBezTo>
                          <a:pt x="206" y="178"/>
                          <a:pt x="217" y="179"/>
                          <a:pt x="224" y="170"/>
                        </a:cubicBezTo>
                        <a:cubicBezTo>
                          <a:pt x="234" y="157"/>
                          <a:pt x="240" y="150"/>
                          <a:pt x="256" y="144"/>
                        </a:cubicBezTo>
                        <a:cubicBezTo>
                          <a:pt x="263" y="133"/>
                          <a:pt x="269" y="129"/>
                          <a:pt x="281" y="125"/>
                        </a:cubicBezTo>
                        <a:cubicBezTo>
                          <a:pt x="299" y="109"/>
                          <a:pt x="315" y="91"/>
                          <a:pt x="339" y="84"/>
                        </a:cubicBezTo>
                        <a:cubicBezTo>
                          <a:pt x="357" y="63"/>
                          <a:pt x="376" y="57"/>
                          <a:pt x="403" y="52"/>
                        </a:cubicBezTo>
                        <a:cubicBezTo>
                          <a:pt x="448" y="0"/>
                          <a:pt x="559" y="15"/>
                          <a:pt x="614" y="13"/>
                        </a:cubicBezTo>
                        <a:cubicBezTo>
                          <a:pt x="713" y="2"/>
                          <a:pt x="813" y="15"/>
                          <a:pt x="912" y="20"/>
                        </a:cubicBezTo>
                        <a:cubicBezTo>
                          <a:pt x="955" y="34"/>
                          <a:pt x="1013" y="31"/>
                          <a:pt x="1053" y="32"/>
                        </a:cubicBezTo>
                        <a:cubicBezTo>
                          <a:pt x="1064" y="37"/>
                          <a:pt x="1076" y="38"/>
                          <a:pt x="1088" y="42"/>
                        </a:cubicBezTo>
                        <a:cubicBezTo>
                          <a:pt x="1098" y="49"/>
                          <a:pt x="1108" y="54"/>
                          <a:pt x="1120" y="58"/>
                        </a:cubicBezTo>
                        <a:cubicBezTo>
                          <a:pt x="1144" y="74"/>
                          <a:pt x="1110" y="53"/>
                          <a:pt x="1145" y="68"/>
                        </a:cubicBezTo>
                        <a:cubicBezTo>
                          <a:pt x="1158" y="74"/>
                          <a:pt x="1167" y="86"/>
                          <a:pt x="1181" y="90"/>
                        </a:cubicBezTo>
                        <a:cubicBezTo>
                          <a:pt x="1193" y="98"/>
                          <a:pt x="1190" y="106"/>
                          <a:pt x="1200" y="116"/>
                        </a:cubicBezTo>
                        <a:cubicBezTo>
                          <a:pt x="1214" y="130"/>
                          <a:pt x="1246" y="133"/>
                          <a:pt x="1264" y="138"/>
                        </a:cubicBezTo>
                        <a:cubicBezTo>
                          <a:pt x="1274" y="155"/>
                          <a:pt x="1262" y="177"/>
                          <a:pt x="1283" y="183"/>
                        </a:cubicBezTo>
                        <a:cubicBezTo>
                          <a:pt x="1291" y="195"/>
                          <a:pt x="1304" y="200"/>
                          <a:pt x="1318" y="205"/>
                        </a:cubicBezTo>
                        <a:cubicBezTo>
                          <a:pt x="1319" y="236"/>
                          <a:pt x="1313" y="331"/>
                          <a:pt x="1341" y="359"/>
                        </a:cubicBezTo>
                        <a:cubicBezTo>
                          <a:pt x="1351" y="390"/>
                          <a:pt x="1341" y="424"/>
                          <a:pt x="1350" y="455"/>
                        </a:cubicBezTo>
                        <a:cubicBezTo>
                          <a:pt x="1353" y="476"/>
                          <a:pt x="1356" y="498"/>
                          <a:pt x="1360" y="519"/>
                        </a:cubicBezTo>
                        <a:cubicBezTo>
                          <a:pt x="1358" y="555"/>
                          <a:pt x="1363" y="565"/>
                          <a:pt x="1347" y="589"/>
                        </a:cubicBezTo>
                        <a:cubicBezTo>
                          <a:pt x="1344" y="635"/>
                          <a:pt x="1342" y="661"/>
                          <a:pt x="1344" y="708"/>
                        </a:cubicBezTo>
                        <a:cubicBezTo>
                          <a:pt x="1342" y="761"/>
                          <a:pt x="1358" y="806"/>
                          <a:pt x="1315" y="836"/>
                        </a:cubicBezTo>
                        <a:cubicBezTo>
                          <a:pt x="1304" y="853"/>
                          <a:pt x="1290" y="869"/>
                          <a:pt x="1277" y="884"/>
                        </a:cubicBezTo>
                        <a:cubicBezTo>
                          <a:pt x="1273" y="908"/>
                          <a:pt x="1268" y="934"/>
                          <a:pt x="1254" y="954"/>
                        </a:cubicBezTo>
                        <a:cubicBezTo>
                          <a:pt x="1251" y="965"/>
                          <a:pt x="1246" y="972"/>
                          <a:pt x="1238" y="980"/>
                        </a:cubicBezTo>
                        <a:cubicBezTo>
                          <a:pt x="1225" y="1020"/>
                          <a:pt x="1189" y="1055"/>
                          <a:pt x="1158" y="1082"/>
                        </a:cubicBezTo>
                        <a:cubicBezTo>
                          <a:pt x="1150" y="1107"/>
                          <a:pt x="1147" y="1106"/>
                          <a:pt x="1123" y="1117"/>
                        </a:cubicBezTo>
                        <a:cubicBezTo>
                          <a:pt x="1108" y="1134"/>
                          <a:pt x="1083" y="1148"/>
                          <a:pt x="1062" y="1156"/>
                        </a:cubicBezTo>
                        <a:cubicBezTo>
                          <a:pt x="1036" y="1196"/>
                          <a:pt x="987" y="1189"/>
                          <a:pt x="944" y="1191"/>
                        </a:cubicBezTo>
                        <a:cubicBezTo>
                          <a:pt x="936" y="1192"/>
                          <a:pt x="928" y="1191"/>
                          <a:pt x="921" y="1194"/>
                        </a:cubicBezTo>
                        <a:cubicBezTo>
                          <a:pt x="914" y="1197"/>
                          <a:pt x="910" y="1207"/>
                          <a:pt x="902" y="1207"/>
                        </a:cubicBezTo>
                        <a:cubicBezTo>
                          <a:pt x="871" y="1208"/>
                          <a:pt x="840" y="1209"/>
                          <a:pt x="809" y="1210"/>
                        </a:cubicBezTo>
                        <a:cubicBezTo>
                          <a:pt x="790" y="1215"/>
                          <a:pt x="776" y="1217"/>
                          <a:pt x="755" y="1220"/>
                        </a:cubicBezTo>
                        <a:cubicBezTo>
                          <a:pt x="661" y="1219"/>
                          <a:pt x="567" y="1219"/>
                          <a:pt x="473" y="1216"/>
                        </a:cubicBezTo>
                        <a:cubicBezTo>
                          <a:pt x="417" y="1214"/>
                          <a:pt x="369" y="1175"/>
                          <a:pt x="320" y="1159"/>
                        </a:cubicBezTo>
                        <a:cubicBezTo>
                          <a:pt x="307" y="1146"/>
                          <a:pt x="277" y="1141"/>
                          <a:pt x="269" y="1133"/>
                        </a:cubicBezTo>
                        <a:cubicBezTo>
                          <a:pt x="268" y="1132"/>
                          <a:pt x="269" y="1129"/>
                          <a:pt x="269" y="1127"/>
                        </a:cubicBezTo>
                        <a:close/>
                      </a:path>
                    </a:pathLst>
                  </a:custGeom>
                  <a:solidFill>
                    <a:srgbClr val="FFC1C1"/>
                  </a:solidFill>
                  <a:ln w="19050">
                    <a:solidFill>
                      <a:srgbClr val="FF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 dirty="0"/>
                  </a:p>
                </p:txBody>
              </p:sp>
              <p:sp>
                <p:nvSpPr>
                  <p:cNvPr id="214" name="Freeform 187"/>
                  <p:cNvSpPr>
                    <a:spLocks/>
                  </p:cNvSpPr>
                  <p:nvPr/>
                </p:nvSpPr>
                <p:spPr bwMode="auto">
                  <a:xfrm>
                    <a:off x="363" y="603"/>
                    <a:ext cx="382" cy="310"/>
                  </a:xfrm>
                  <a:custGeom>
                    <a:avLst/>
                    <a:gdLst>
                      <a:gd name="T0" fmla="*/ 8 w 500"/>
                      <a:gd name="T1" fmla="*/ 173 h 445"/>
                      <a:gd name="T2" fmla="*/ 0 w 500"/>
                      <a:gd name="T3" fmla="*/ 159 h 445"/>
                      <a:gd name="T4" fmla="*/ 18 w 500"/>
                      <a:gd name="T5" fmla="*/ 95 h 445"/>
                      <a:gd name="T6" fmla="*/ 21 w 500"/>
                      <a:gd name="T7" fmla="*/ 90 h 445"/>
                      <a:gd name="T8" fmla="*/ 22 w 500"/>
                      <a:gd name="T9" fmla="*/ 78 h 445"/>
                      <a:gd name="T10" fmla="*/ 53 w 500"/>
                      <a:gd name="T11" fmla="*/ 47 h 445"/>
                      <a:gd name="T12" fmla="*/ 77 w 500"/>
                      <a:gd name="T13" fmla="*/ 31 h 445"/>
                      <a:gd name="T14" fmla="*/ 103 w 500"/>
                      <a:gd name="T15" fmla="*/ 18 h 445"/>
                      <a:gd name="T16" fmla="*/ 136 w 500"/>
                      <a:gd name="T17" fmla="*/ 1 h 445"/>
                      <a:gd name="T18" fmla="*/ 305 w 500"/>
                      <a:gd name="T19" fmla="*/ 11 h 445"/>
                      <a:gd name="T20" fmla="*/ 325 w 500"/>
                      <a:gd name="T21" fmla="*/ 40 h 445"/>
                      <a:gd name="T22" fmla="*/ 342 w 500"/>
                      <a:gd name="T23" fmla="*/ 47 h 445"/>
                      <a:gd name="T24" fmla="*/ 356 w 500"/>
                      <a:gd name="T25" fmla="*/ 56 h 445"/>
                      <a:gd name="T26" fmla="*/ 371 w 500"/>
                      <a:gd name="T27" fmla="*/ 85 h 445"/>
                      <a:gd name="T28" fmla="*/ 367 w 500"/>
                      <a:gd name="T29" fmla="*/ 189 h 445"/>
                      <a:gd name="T30" fmla="*/ 356 w 500"/>
                      <a:gd name="T31" fmla="*/ 207 h 445"/>
                      <a:gd name="T32" fmla="*/ 342 w 500"/>
                      <a:gd name="T33" fmla="*/ 232 h 445"/>
                      <a:gd name="T34" fmla="*/ 338 w 500"/>
                      <a:gd name="T35" fmla="*/ 242 h 445"/>
                      <a:gd name="T36" fmla="*/ 326 w 500"/>
                      <a:gd name="T37" fmla="*/ 249 h 445"/>
                      <a:gd name="T38" fmla="*/ 312 w 500"/>
                      <a:gd name="T39" fmla="*/ 264 h 445"/>
                      <a:gd name="T40" fmla="*/ 306 w 500"/>
                      <a:gd name="T41" fmla="*/ 269 h 445"/>
                      <a:gd name="T42" fmla="*/ 290 w 500"/>
                      <a:gd name="T43" fmla="*/ 286 h 445"/>
                      <a:gd name="T44" fmla="*/ 235 w 500"/>
                      <a:gd name="T45" fmla="*/ 301 h 445"/>
                      <a:gd name="T46" fmla="*/ 125 w 500"/>
                      <a:gd name="T47" fmla="*/ 299 h 445"/>
                      <a:gd name="T48" fmla="*/ 108 w 500"/>
                      <a:gd name="T49" fmla="*/ 290 h 445"/>
                      <a:gd name="T50" fmla="*/ 70 w 500"/>
                      <a:gd name="T51" fmla="*/ 268 h 445"/>
                      <a:gd name="T52" fmla="*/ 55 w 500"/>
                      <a:gd name="T53" fmla="*/ 254 h 445"/>
                      <a:gd name="T54" fmla="*/ 21 w 500"/>
                      <a:gd name="T55" fmla="*/ 212 h 445"/>
                      <a:gd name="T56" fmla="*/ 8 w 500"/>
                      <a:gd name="T57" fmla="*/ 173 h 445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w 500"/>
                      <a:gd name="T88" fmla="*/ 0 h 445"/>
                      <a:gd name="T89" fmla="*/ 500 w 500"/>
                      <a:gd name="T90" fmla="*/ 445 h 445"/>
                    </a:gdLst>
                    <a:ahLst/>
                    <a:cxnLst>
                      <a:cxn ang="T58">
                        <a:pos x="T0" y="T1"/>
                      </a:cxn>
                      <a:cxn ang="T59">
                        <a:pos x="T2" y="T3"/>
                      </a:cxn>
                      <a:cxn ang="T60">
                        <a:pos x="T4" y="T5"/>
                      </a:cxn>
                      <a:cxn ang="T61">
                        <a:pos x="T6" y="T7"/>
                      </a:cxn>
                      <a:cxn ang="T62">
                        <a:pos x="T8" y="T9"/>
                      </a:cxn>
                      <a:cxn ang="T63">
                        <a:pos x="T10" y="T11"/>
                      </a:cxn>
                      <a:cxn ang="T64">
                        <a:pos x="T12" y="T13"/>
                      </a:cxn>
                      <a:cxn ang="T65">
                        <a:pos x="T14" y="T15"/>
                      </a:cxn>
                      <a:cxn ang="T66">
                        <a:pos x="T16" y="T17"/>
                      </a:cxn>
                      <a:cxn ang="T67">
                        <a:pos x="T18" y="T19"/>
                      </a:cxn>
                      <a:cxn ang="T68">
                        <a:pos x="T20" y="T21"/>
                      </a:cxn>
                      <a:cxn ang="T69">
                        <a:pos x="T22" y="T23"/>
                      </a:cxn>
                      <a:cxn ang="T70">
                        <a:pos x="T24" y="T25"/>
                      </a:cxn>
                      <a:cxn ang="T71">
                        <a:pos x="T26" y="T27"/>
                      </a:cxn>
                      <a:cxn ang="T72">
                        <a:pos x="T28" y="T29"/>
                      </a:cxn>
                      <a:cxn ang="T73">
                        <a:pos x="T30" y="T31"/>
                      </a:cxn>
                      <a:cxn ang="T74">
                        <a:pos x="T32" y="T33"/>
                      </a:cxn>
                      <a:cxn ang="T75">
                        <a:pos x="T34" y="T35"/>
                      </a:cxn>
                      <a:cxn ang="T76">
                        <a:pos x="T36" y="T37"/>
                      </a:cxn>
                      <a:cxn ang="T77">
                        <a:pos x="T38" y="T39"/>
                      </a:cxn>
                      <a:cxn ang="T78">
                        <a:pos x="T40" y="T41"/>
                      </a:cxn>
                      <a:cxn ang="T79">
                        <a:pos x="T42" y="T43"/>
                      </a:cxn>
                      <a:cxn ang="T80">
                        <a:pos x="T44" y="T45"/>
                      </a:cxn>
                      <a:cxn ang="T81">
                        <a:pos x="T46" y="T47"/>
                      </a:cxn>
                      <a:cxn ang="T82">
                        <a:pos x="T48" y="T49"/>
                      </a:cxn>
                      <a:cxn ang="T83">
                        <a:pos x="T50" y="T51"/>
                      </a:cxn>
                      <a:cxn ang="T84">
                        <a:pos x="T52" y="T53"/>
                      </a:cxn>
                      <a:cxn ang="T85">
                        <a:pos x="T54" y="T55"/>
                      </a:cxn>
                      <a:cxn ang="T86">
                        <a:pos x="T56" y="T57"/>
                      </a:cxn>
                    </a:cxnLst>
                    <a:rect l="T87" t="T88" r="T89" b="T90"/>
                    <a:pathLst>
                      <a:path w="500" h="445">
                        <a:moveTo>
                          <a:pt x="10" y="249"/>
                        </a:moveTo>
                        <a:cubicBezTo>
                          <a:pt x="5" y="242"/>
                          <a:pt x="3" y="236"/>
                          <a:pt x="0" y="228"/>
                        </a:cubicBezTo>
                        <a:cubicBezTo>
                          <a:pt x="4" y="194"/>
                          <a:pt x="1" y="162"/>
                          <a:pt x="24" y="136"/>
                        </a:cubicBezTo>
                        <a:cubicBezTo>
                          <a:pt x="25" y="134"/>
                          <a:pt x="26" y="131"/>
                          <a:pt x="27" y="129"/>
                        </a:cubicBezTo>
                        <a:cubicBezTo>
                          <a:pt x="28" y="123"/>
                          <a:pt x="27" y="117"/>
                          <a:pt x="29" y="112"/>
                        </a:cubicBezTo>
                        <a:cubicBezTo>
                          <a:pt x="31" y="104"/>
                          <a:pt x="63" y="77"/>
                          <a:pt x="70" y="67"/>
                        </a:cubicBezTo>
                        <a:cubicBezTo>
                          <a:pt x="74" y="53"/>
                          <a:pt x="89" y="50"/>
                          <a:pt x="101" y="45"/>
                        </a:cubicBezTo>
                        <a:cubicBezTo>
                          <a:pt x="106" y="28"/>
                          <a:pt x="120" y="30"/>
                          <a:pt x="135" y="26"/>
                        </a:cubicBezTo>
                        <a:cubicBezTo>
                          <a:pt x="150" y="15"/>
                          <a:pt x="160" y="7"/>
                          <a:pt x="178" y="2"/>
                        </a:cubicBezTo>
                        <a:cubicBezTo>
                          <a:pt x="408" y="4"/>
                          <a:pt x="304" y="0"/>
                          <a:pt x="399" y="16"/>
                        </a:cubicBezTo>
                        <a:cubicBezTo>
                          <a:pt x="414" y="27"/>
                          <a:pt x="415" y="44"/>
                          <a:pt x="425" y="57"/>
                        </a:cubicBezTo>
                        <a:cubicBezTo>
                          <a:pt x="430" y="63"/>
                          <a:pt x="440" y="65"/>
                          <a:pt x="447" y="67"/>
                        </a:cubicBezTo>
                        <a:cubicBezTo>
                          <a:pt x="452" y="76"/>
                          <a:pt x="458" y="75"/>
                          <a:pt x="466" y="81"/>
                        </a:cubicBezTo>
                        <a:cubicBezTo>
                          <a:pt x="470" y="97"/>
                          <a:pt x="473" y="110"/>
                          <a:pt x="485" y="122"/>
                        </a:cubicBezTo>
                        <a:cubicBezTo>
                          <a:pt x="499" y="169"/>
                          <a:pt x="500" y="225"/>
                          <a:pt x="480" y="271"/>
                        </a:cubicBezTo>
                        <a:cubicBezTo>
                          <a:pt x="478" y="286"/>
                          <a:pt x="479" y="290"/>
                          <a:pt x="466" y="297"/>
                        </a:cubicBezTo>
                        <a:cubicBezTo>
                          <a:pt x="459" y="307"/>
                          <a:pt x="453" y="321"/>
                          <a:pt x="447" y="333"/>
                        </a:cubicBezTo>
                        <a:cubicBezTo>
                          <a:pt x="445" y="338"/>
                          <a:pt x="446" y="344"/>
                          <a:pt x="442" y="348"/>
                        </a:cubicBezTo>
                        <a:cubicBezTo>
                          <a:pt x="438" y="352"/>
                          <a:pt x="427" y="357"/>
                          <a:pt x="427" y="357"/>
                        </a:cubicBezTo>
                        <a:cubicBezTo>
                          <a:pt x="419" y="370"/>
                          <a:pt x="425" y="362"/>
                          <a:pt x="408" y="379"/>
                        </a:cubicBezTo>
                        <a:cubicBezTo>
                          <a:pt x="406" y="381"/>
                          <a:pt x="401" y="386"/>
                          <a:pt x="401" y="386"/>
                        </a:cubicBezTo>
                        <a:cubicBezTo>
                          <a:pt x="397" y="400"/>
                          <a:pt x="389" y="401"/>
                          <a:pt x="379" y="410"/>
                        </a:cubicBezTo>
                        <a:cubicBezTo>
                          <a:pt x="348" y="437"/>
                          <a:pt x="369" y="428"/>
                          <a:pt x="307" y="432"/>
                        </a:cubicBezTo>
                        <a:cubicBezTo>
                          <a:pt x="261" y="445"/>
                          <a:pt x="209" y="443"/>
                          <a:pt x="163" y="429"/>
                        </a:cubicBezTo>
                        <a:cubicBezTo>
                          <a:pt x="156" y="424"/>
                          <a:pt x="149" y="423"/>
                          <a:pt x="142" y="417"/>
                        </a:cubicBezTo>
                        <a:cubicBezTo>
                          <a:pt x="125" y="403"/>
                          <a:pt x="112" y="389"/>
                          <a:pt x="91" y="384"/>
                        </a:cubicBezTo>
                        <a:cubicBezTo>
                          <a:pt x="86" y="374"/>
                          <a:pt x="79" y="373"/>
                          <a:pt x="72" y="364"/>
                        </a:cubicBezTo>
                        <a:cubicBezTo>
                          <a:pt x="56" y="343"/>
                          <a:pt x="49" y="320"/>
                          <a:pt x="27" y="304"/>
                        </a:cubicBezTo>
                        <a:cubicBezTo>
                          <a:pt x="18" y="282"/>
                          <a:pt x="10" y="275"/>
                          <a:pt x="10" y="249"/>
                        </a:cubicBezTo>
                        <a:close/>
                      </a:path>
                    </a:pathLst>
                  </a:custGeom>
                  <a:solidFill>
                    <a:srgbClr val="BFBFBF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 dirty="0"/>
                  </a:p>
                </p:txBody>
              </p:sp>
            </p:grpSp>
            <p:grpSp>
              <p:nvGrpSpPr>
                <p:cNvPr id="159" name="Group 341"/>
                <p:cNvGrpSpPr/>
                <p:nvPr/>
              </p:nvGrpSpPr>
              <p:grpSpPr>
                <a:xfrm>
                  <a:off x="5062418" y="2761369"/>
                  <a:ext cx="987288" cy="903975"/>
                  <a:chOff x="3171214" y="2912992"/>
                  <a:chExt cx="987288" cy="903975"/>
                </a:xfrm>
              </p:grpSpPr>
              <p:grpSp>
                <p:nvGrpSpPr>
                  <p:cNvPr id="209" name="Group 193"/>
                  <p:cNvGrpSpPr>
                    <a:grpSpLocks/>
                  </p:cNvGrpSpPr>
                  <p:nvPr/>
                </p:nvGrpSpPr>
                <p:grpSpPr bwMode="auto">
                  <a:xfrm>
                    <a:off x="3171214" y="2912992"/>
                    <a:ext cx="987288" cy="903975"/>
                    <a:chOff x="311" y="500"/>
                    <a:chExt cx="474" cy="434"/>
                  </a:xfrm>
                  <a:effectLst>
                    <a:outerShdw blurRad="63500" sx="102000" sy="102000" algn="ctr" rotWithShape="0">
                      <a:prstClr val="black">
                        <a:alpha val="40000"/>
                      </a:prstClr>
                    </a:outerShdw>
                  </a:effectLst>
                </p:grpSpPr>
                <p:sp>
                  <p:nvSpPr>
                    <p:cNvPr id="211" name="Freeform 186"/>
                    <p:cNvSpPr>
                      <a:spLocks/>
                    </p:cNvSpPr>
                    <p:nvPr/>
                  </p:nvSpPr>
                  <p:spPr bwMode="auto">
                    <a:xfrm>
                      <a:off x="311" y="500"/>
                      <a:ext cx="474" cy="434"/>
                    </a:xfrm>
                    <a:custGeom>
                      <a:avLst/>
                      <a:gdLst>
                        <a:gd name="T0" fmla="*/ 94 w 1363"/>
                        <a:gd name="T1" fmla="*/ 401 h 1220"/>
                        <a:gd name="T2" fmla="*/ 74 w 1363"/>
                        <a:gd name="T3" fmla="*/ 384 h 1220"/>
                        <a:gd name="T4" fmla="*/ 61 w 1363"/>
                        <a:gd name="T5" fmla="*/ 371 h 1220"/>
                        <a:gd name="T6" fmla="*/ 50 w 1363"/>
                        <a:gd name="T7" fmla="*/ 355 h 1220"/>
                        <a:gd name="T8" fmla="*/ 45 w 1363"/>
                        <a:gd name="T9" fmla="*/ 345 h 1220"/>
                        <a:gd name="T10" fmla="*/ 35 w 1363"/>
                        <a:gd name="T11" fmla="*/ 334 h 1220"/>
                        <a:gd name="T12" fmla="*/ 30 w 1363"/>
                        <a:gd name="T13" fmla="*/ 323 h 1220"/>
                        <a:gd name="T14" fmla="*/ 19 w 1363"/>
                        <a:gd name="T15" fmla="*/ 302 h 1220"/>
                        <a:gd name="T16" fmla="*/ 14 w 1363"/>
                        <a:gd name="T17" fmla="*/ 277 h 1220"/>
                        <a:gd name="T18" fmla="*/ 8 w 1363"/>
                        <a:gd name="T19" fmla="*/ 256 h 1220"/>
                        <a:gd name="T20" fmla="*/ 16 w 1363"/>
                        <a:gd name="T21" fmla="*/ 166 h 1220"/>
                        <a:gd name="T22" fmla="*/ 21 w 1363"/>
                        <a:gd name="T23" fmla="*/ 157 h 1220"/>
                        <a:gd name="T24" fmla="*/ 31 w 1363"/>
                        <a:gd name="T25" fmla="*/ 123 h 1220"/>
                        <a:gd name="T26" fmla="*/ 38 w 1363"/>
                        <a:gd name="T27" fmla="*/ 110 h 1220"/>
                        <a:gd name="T28" fmla="*/ 41 w 1363"/>
                        <a:gd name="T29" fmla="*/ 95 h 1220"/>
                        <a:gd name="T30" fmla="*/ 53 w 1363"/>
                        <a:gd name="T31" fmla="*/ 82 h 1220"/>
                        <a:gd name="T32" fmla="*/ 64 w 1363"/>
                        <a:gd name="T33" fmla="*/ 72 h 1220"/>
                        <a:gd name="T34" fmla="*/ 67 w 1363"/>
                        <a:gd name="T35" fmla="*/ 70 h 1220"/>
                        <a:gd name="T36" fmla="*/ 69 w 1363"/>
                        <a:gd name="T37" fmla="*/ 66 h 1220"/>
                        <a:gd name="T38" fmla="*/ 78 w 1363"/>
                        <a:gd name="T39" fmla="*/ 60 h 1220"/>
                        <a:gd name="T40" fmla="*/ 89 w 1363"/>
                        <a:gd name="T41" fmla="*/ 51 h 1220"/>
                        <a:gd name="T42" fmla="*/ 98 w 1363"/>
                        <a:gd name="T43" fmla="*/ 44 h 1220"/>
                        <a:gd name="T44" fmla="*/ 118 w 1363"/>
                        <a:gd name="T45" fmla="*/ 30 h 1220"/>
                        <a:gd name="T46" fmla="*/ 140 w 1363"/>
                        <a:gd name="T47" fmla="*/ 18 h 1220"/>
                        <a:gd name="T48" fmla="*/ 214 w 1363"/>
                        <a:gd name="T49" fmla="*/ 5 h 1220"/>
                        <a:gd name="T50" fmla="*/ 317 w 1363"/>
                        <a:gd name="T51" fmla="*/ 7 h 1220"/>
                        <a:gd name="T52" fmla="*/ 366 w 1363"/>
                        <a:gd name="T53" fmla="*/ 11 h 1220"/>
                        <a:gd name="T54" fmla="*/ 378 w 1363"/>
                        <a:gd name="T55" fmla="*/ 15 h 1220"/>
                        <a:gd name="T56" fmla="*/ 389 w 1363"/>
                        <a:gd name="T57" fmla="*/ 21 h 1220"/>
                        <a:gd name="T58" fmla="*/ 398 w 1363"/>
                        <a:gd name="T59" fmla="*/ 24 h 1220"/>
                        <a:gd name="T60" fmla="*/ 411 w 1363"/>
                        <a:gd name="T61" fmla="*/ 32 h 1220"/>
                        <a:gd name="T62" fmla="*/ 417 w 1363"/>
                        <a:gd name="T63" fmla="*/ 41 h 1220"/>
                        <a:gd name="T64" fmla="*/ 440 w 1363"/>
                        <a:gd name="T65" fmla="*/ 49 h 1220"/>
                        <a:gd name="T66" fmla="*/ 446 w 1363"/>
                        <a:gd name="T67" fmla="*/ 65 h 1220"/>
                        <a:gd name="T68" fmla="*/ 458 w 1363"/>
                        <a:gd name="T69" fmla="*/ 73 h 1220"/>
                        <a:gd name="T70" fmla="*/ 466 w 1363"/>
                        <a:gd name="T71" fmla="*/ 128 h 1220"/>
                        <a:gd name="T72" fmla="*/ 469 w 1363"/>
                        <a:gd name="T73" fmla="*/ 162 h 1220"/>
                        <a:gd name="T74" fmla="*/ 473 w 1363"/>
                        <a:gd name="T75" fmla="*/ 185 h 1220"/>
                        <a:gd name="T76" fmla="*/ 468 w 1363"/>
                        <a:gd name="T77" fmla="*/ 210 h 1220"/>
                        <a:gd name="T78" fmla="*/ 467 w 1363"/>
                        <a:gd name="T79" fmla="*/ 252 h 1220"/>
                        <a:gd name="T80" fmla="*/ 457 w 1363"/>
                        <a:gd name="T81" fmla="*/ 297 h 1220"/>
                        <a:gd name="T82" fmla="*/ 444 w 1363"/>
                        <a:gd name="T83" fmla="*/ 314 h 1220"/>
                        <a:gd name="T84" fmla="*/ 436 w 1363"/>
                        <a:gd name="T85" fmla="*/ 339 h 1220"/>
                        <a:gd name="T86" fmla="*/ 431 w 1363"/>
                        <a:gd name="T87" fmla="*/ 349 h 1220"/>
                        <a:gd name="T88" fmla="*/ 403 w 1363"/>
                        <a:gd name="T89" fmla="*/ 385 h 1220"/>
                        <a:gd name="T90" fmla="*/ 391 w 1363"/>
                        <a:gd name="T91" fmla="*/ 397 h 1220"/>
                        <a:gd name="T92" fmla="*/ 369 w 1363"/>
                        <a:gd name="T93" fmla="*/ 411 h 1220"/>
                        <a:gd name="T94" fmla="*/ 328 w 1363"/>
                        <a:gd name="T95" fmla="*/ 424 h 1220"/>
                        <a:gd name="T96" fmla="*/ 320 w 1363"/>
                        <a:gd name="T97" fmla="*/ 425 h 1220"/>
                        <a:gd name="T98" fmla="*/ 314 w 1363"/>
                        <a:gd name="T99" fmla="*/ 429 h 1220"/>
                        <a:gd name="T100" fmla="*/ 281 w 1363"/>
                        <a:gd name="T101" fmla="*/ 430 h 1220"/>
                        <a:gd name="T102" fmla="*/ 263 w 1363"/>
                        <a:gd name="T103" fmla="*/ 434 h 1220"/>
                        <a:gd name="T104" fmla="*/ 164 w 1363"/>
                        <a:gd name="T105" fmla="*/ 433 h 1220"/>
                        <a:gd name="T106" fmla="*/ 111 w 1363"/>
                        <a:gd name="T107" fmla="*/ 412 h 1220"/>
                        <a:gd name="T108" fmla="*/ 94 w 1363"/>
                        <a:gd name="T109" fmla="*/ 403 h 1220"/>
                        <a:gd name="T110" fmla="*/ 94 w 1363"/>
                        <a:gd name="T111" fmla="*/ 401 h 1220"/>
                        <a:gd name="T112" fmla="*/ 0 60000 65536"/>
                        <a:gd name="T113" fmla="*/ 0 60000 65536"/>
                        <a:gd name="T114" fmla="*/ 0 60000 65536"/>
                        <a:gd name="T115" fmla="*/ 0 60000 65536"/>
                        <a:gd name="T116" fmla="*/ 0 60000 65536"/>
                        <a:gd name="T117" fmla="*/ 0 60000 65536"/>
                        <a:gd name="T118" fmla="*/ 0 60000 65536"/>
                        <a:gd name="T119" fmla="*/ 0 60000 65536"/>
                        <a:gd name="T120" fmla="*/ 0 60000 65536"/>
                        <a:gd name="T121" fmla="*/ 0 60000 65536"/>
                        <a:gd name="T122" fmla="*/ 0 60000 65536"/>
                        <a:gd name="T123" fmla="*/ 0 60000 65536"/>
                        <a:gd name="T124" fmla="*/ 0 60000 65536"/>
                        <a:gd name="T125" fmla="*/ 0 60000 65536"/>
                        <a:gd name="T126" fmla="*/ 0 60000 65536"/>
                        <a:gd name="T127" fmla="*/ 0 60000 65536"/>
                        <a:gd name="T128" fmla="*/ 0 60000 65536"/>
                        <a:gd name="T129" fmla="*/ 0 60000 65536"/>
                        <a:gd name="T130" fmla="*/ 0 60000 65536"/>
                        <a:gd name="T131" fmla="*/ 0 60000 65536"/>
                        <a:gd name="T132" fmla="*/ 0 60000 65536"/>
                        <a:gd name="T133" fmla="*/ 0 60000 65536"/>
                        <a:gd name="T134" fmla="*/ 0 60000 65536"/>
                        <a:gd name="T135" fmla="*/ 0 60000 65536"/>
                        <a:gd name="T136" fmla="*/ 0 60000 65536"/>
                        <a:gd name="T137" fmla="*/ 0 60000 65536"/>
                        <a:gd name="T138" fmla="*/ 0 60000 65536"/>
                        <a:gd name="T139" fmla="*/ 0 60000 65536"/>
                        <a:gd name="T140" fmla="*/ 0 60000 65536"/>
                        <a:gd name="T141" fmla="*/ 0 60000 65536"/>
                        <a:gd name="T142" fmla="*/ 0 60000 65536"/>
                        <a:gd name="T143" fmla="*/ 0 60000 65536"/>
                        <a:gd name="T144" fmla="*/ 0 60000 65536"/>
                        <a:gd name="T145" fmla="*/ 0 60000 65536"/>
                        <a:gd name="T146" fmla="*/ 0 60000 65536"/>
                        <a:gd name="T147" fmla="*/ 0 60000 65536"/>
                        <a:gd name="T148" fmla="*/ 0 60000 65536"/>
                        <a:gd name="T149" fmla="*/ 0 60000 65536"/>
                        <a:gd name="T150" fmla="*/ 0 60000 65536"/>
                        <a:gd name="T151" fmla="*/ 0 60000 65536"/>
                        <a:gd name="T152" fmla="*/ 0 60000 65536"/>
                        <a:gd name="T153" fmla="*/ 0 60000 65536"/>
                        <a:gd name="T154" fmla="*/ 0 60000 65536"/>
                        <a:gd name="T155" fmla="*/ 0 60000 65536"/>
                        <a:gd name="T156" fmla="*/ 0 60000 65536"/>
                        <a:gd name="T157" fmla="*/ 0 60000 65536"/>
                        <a:gd name="T158" fmla="*/ 0 60000 65536"/>
                        <a:gd name="T159" fmla="*/ 0 60000 65536"/>
                        <a:gd name="T160" fmla="*/ 0 60000 65536"/>
                        <a:gd name="T161" fmla="*/ 0 60000 65536"/>
                        <a:gd name="T162" fmla="*/ 0 60000 65536"/>
                        <a:gd name="T163" fmla="*/ 0 60000 65536"/>
                        <a:gd name="T164" fmla="*/ 0 60000 65536"/>
                        <a:gd name="T165" fmla="*/ 0 60000 65536"/>
                        <a:gd name="T166" fmla="*/ 0 60000 65536"/>
                        <a:gd name="T167" fmla="*/ 0 60000 65536"/>
                        <a:gd name="T168" fmla="*/ 0 w 1363"/>
                        <a:gd name="T169" fmla="*/ 0 h 1220"/>
                        <a:gd name="T170" fmla="*/ 1363 w 1363"/>
                        <a:gd name="T171" fmla="*/ 1220 h 1220"/>
                      </a:gdLst>
                      <a:ahLst/>
                      <a:cxnLst>
                        <a:cxn ang="T112">
                          <a:pos x="T0" y="T1"/>
                        </a:cxn>
                        <a:cxn ang="T113">
                          <a:pos x="T2" y="T3"/>
                        </a:cxn>
                        <a:cxn ang="T114">
                          <a:pos x="T4" y="T5"/>
                        </a:cxn>
                        <a:cxn ang="T115">
                          <a:pos x="T6" y="T7"/>
                        </a:cxn>
                        <a:cxn ang="T116">
                          <a:pos x="T8" y="T9"/>
                        </a:cxn>
                        <a:cxn ang="T117">
                          <a:pos x="T10" y="T11"/>
                        </a:cxn>
                        <a:cxn ang="T118">
                          <a:pos x="T12" y="T13"/>
                        </a:cxn>
                        <a:cxn ang="T119">
                          <a:pos x="T14" y="T15"/>
                        </a:cxn>
                        <a:cxn ang="T120">
                          <a:pos x="T16" y="T17"/>
                        </a:cxn>
                        <a:cxn ang="T121">
                          <a:pos x="T18" y="T19"/>
                        </a:cxn>
                        <a:cxn ang="T122">
                          <a:pos x="T20" y="T21"/>
                        </a:cxn>
                        <a:cxn ang="T123">
                          <a:pos x="T22" y="T23"/>
                        </a:cxn>
                        <a:cxn ang="T124">
                          <a:pos x="T24" y="T25"/>
                        </a:cxn>
                        <a:cxn ang="T125">
                          <a:pos x="T26" y="T27"/>
                        </a:cxn>
                        <a:cxn ang="T126">
                          <a:pos x="T28" y="T29"/>
                        </a:cxn>
                        <a:cxn ang="T127">
                          <a:pos x="T30" y="T31"/>
                        </a:cxn>
                        <a:cxn ang="T128">
                          <a:pos x="T32" y="T33"/>
                        </a:cxn>
                        <a:cxn ang="T129">
                          <a:pos x="T34" y="T35"/>
                        </a:cxn>
                        <a:cxn ang="T130">
                          <a:pos x="T36" y="T37"/>
                        </a:cxn>
                        <a:cxn ang="T131">
                          <a:pos x="T38" y="T39"/>
                        </a:cxn>
                        <a:cxn ang="T132">
                          <a:pos x="T40" y="T41"/>
                        </a:cxn>
                        <a:cxn ang="T133">
                          <a:pos x="T42" y="T43"/>
                        </a:cxn>
                        <a:cxn ang="T134">
                          <a:pos x="T44" y="T45"/>
                        </a:cxn>
                        <a:cxn ang="T135">
                          <a:pos x="T46" y="T47"/>
                        </a:cxn>
                        <a:cxn ang="T136">
                          <a:pos x="T48" y="T49"/>
                        </a:cxn>
                        <a:cxn ang="T137">
                          <a:pos x="T50" y="T51"/>
                        </a:cxn>
                        <a:cxn ang="T138">
                          <a:pos x="T52" y="T53"/>
                        </a:cxn>
                        <a:cxn ang="T139">
                          <a:pos x="T54" y="T55"/>
                        </a:cxn>
                        <a:cxn ang="T140">
                          <a:pos x="T56" y="T57"/>
                        </a:cxn>
                        <a:cxn ang="T141">
                          <a:pos x="T58" y="T59"/>
                        </a:cxn>
                        <a:cxn ang="T142">
                          <a:pos x="T60" y="T61"/>
                        </a:cxn>
                        <a:cxn ang="T143">
                          <a:pos x="T62" y="T63"/>
                        </a:cxn>
                        <a:cxn ang="T144">
                          <a:pos x="T64" y="T65"/>
                        </a:cxn>
                        <a:cxn ang="T145">
                          <a:pos x="T66" y="T67"/>
                        </a:cxn>
                        <a:cxn ang="T146">
                          <a:pos x="T68" y="T69"/>
                        </a:cxn>
                        <a:cxn ang="T147">
                          <a:pos x="T70" y="T71"/>
                        </a:cxn>
                        <a:cxn ang="T148">
                          <a:pos x="T72" y="T73"/>
                        </a:cxn>
                        <a:cxn ang="T149">
                          <a:pos x="T74" y="T75"/>
                        </a:cxn>
                        <a:cxn ang="T150">
                          <a:pos x="T76" y="T77"/>
                        </a:cxn>
                        <a:cxn ang="T151">
                          <a:pos x="T78" y="T79"/>
                        </a:cxn>
                        <a:cxn ang="T152">
                          <a:pos x="T80" y="T81"/>
                        </a:cxn>
                        <a:cxn ang="T153">
                          <a:pos x="T82" y="T83"/>
                        </a:cxn>
                        <a:cxn ang="T154">
                          <a:pos x="T84" y="T85"/>
                        </a:cxn>
                        <a:cxn ang="T155">
                          <a:pos x="T86" y="T87"/>
                        </a:cxn>
                        <a:cxn ang="T156">
                          <a:pos x="T88" y="T89"/>
                        </a:cxn>
                        <a:cxn ang="T157">
                          <a:pos x="T90" y="T91"/>
                        </a:cxn>
                        <a:cxn ang="T158">
                          <a:pos x="T92" y="T93"/>
                        </a:cxn>
                        <a:cxn ang="T159">
                          <a:pos x="T94" y="T95"/>
                        </a:cxn>
                        <a:cxn ang="T160">
                          <a:pos x="T96" y="T97"/>
                        </a:cxn>
                        <a:cxn ang="T161">
                          <a:pos x="T98" y="T99"/>
                        </a:cxn>
                        <a:cxn ang="T162">
                          <a:pos x="T100" y="T101"/>
                        </a:cxn>
                        <a:cxn ang="T163">
                          <a:pos x="T102" y="T103"/>
                        </a:cxn>
                        <a:cxn ang="T164">
                          <a:pos x="T104" y="T105"/>
                        </a:cxn>
                        <a:cxn ang="T165">
                          <a:pos x="T106" y="T107"/>
                        </a:cxn>
                        <a:cxn ang="T166">
                          <a:pos x="T108" y="T109"/>
                        </a:cxn>
                        <a:cxn ang="T167">
                          <a:pos x="T110" y="T111"/>
                        </a:cxn>
                      </a:cxnLst>
                      <a:rect l="T168" t="T169" r="T170" b="T171"/>
                      <a:pathLst>
                        <a:path w="1363" h="1220">
                          <a:moveTo>
                            <a:pt x="269" y="1127"/>
                          </a:moveTo>
                          <a:cubicBezTo>
                            <a:pt x="252" y="1110"/>
                            <a:pt x="231" y="1096"/>
                            <a:pt x="214" y="1079"/>
                          </a:cubicBezTo>
                          <a:cubicBezTo>
                            <a:pt x="201" y="1066"/>
                            <a:pt x="192" y="1055"/>
                            <a:pt x="176" y="1044"/>
                          </a:cubicBezTo>
                          <a:cubicBezTo>
                            <a:pt x="166" y="1030"/>
                            <a:pt x="158" y="1008"/>
                            <a:pt x="144" y="999"/>
                          </a:cubicBezTo>
                          <a:cubicBezTo>
                            <a:pt x="140" y="986"/>
                            <a:pt x="137" y="980"/>
                            <a:pt x="128" y="970"/>
                          </a:cubicBezTo>
                          <a:cubicBezTo>
                            <a:pt x="124" y="955"/>
                            <a:pt x="112" y="950"/>
                            <a:pt x="102" y="938"/>
                          </a:cubicBezTo>
                          <a:cubicBezTo>
                            <a:pt x="95" y="929"/>
                            <a:pt x="93" y="918"/>
                            <a:pt x="86" y="909"/>
                          </a:cubicBezTo>
                          <a:cubicBezTo>
                            <a:pt x="79" y="887"/>
                            <a:pt x="61" y="871"/>
                            <a:pt x="54" y="848"/>
                          </a:cubicBezTo>
                          <a:cubicBezTo>
                            <a:pt x="53" y="825"/>
                            <a:pt x="60" y="795"/>
                            <a:pt x="41" y="778"/>
                          </a:cubicBezTo>
                          <a:cubicBezTo>
                            <a:pt x="35" y="759"/>
                            <a:pt x="28" y="739"/>
                            <a:pt x="22" y="720"/>
                          </a:cubicBezTo>
                          <a:cubicBezTo>
                            <a:pt x="23" y="680"/>
                            <a:pt x="0" y="525"/>
                            <a:pt x="45" y="468"/>
                          </a:cubicBezTo>
                          <a:cubicBezTo>
                            <a:pt x="48" y="454"/>
                            <a:pt x="51" y="451"/>
                            <a:pt x="61" y="442"/>
                          </a:cubicBezTo>
                          <a:cubicBezTo>
                            <a:pt x="66" y="418"/>
                            <a:pt x="59" y="356"/>
                            <a:pt x="89" y="346"/>
                          </a:cubicBezTo>
                          <a:cubicBezTo>
                            <a:pt x="98" y="333"/>
                            <a:pt x="98" y="318"/>
                            <a:pt x="109" y="308"/>
                          </a:cubicBezTo>
                          <a:cubicBezTo>
                            <a:pt x="113" y="294"/>
                            <a:pt x="113" y="279"/>
                            <a:pt x="118" y="266"/>
                          </a:cubicBezTo>
                          <a:cubicBezTo>
                            <a:pt x="121" y="259"/>
                            <a:pt x="146" y="236"/>
                            <a:pt x="153" y="231"/>
                          </a:cubicBezTo>
                          <a:cubicBezTo>
                            <a:pt x="159" y="215"/>
                            <a:pt x="173" y="212"/>
                            <a:pt x="185" y="202"/>
                          </a:cubicBezTo>
                          <a:cubicBezTo>
                            <a:pt x="187" y="200"/>
                            <a:pt x="190" y="198"/>
                            <a:pt x="192" y="196"/>
                          </a:cubicBezTo>
                          <a:cubicBezTo>
                            <a:pt x="194" y="193"/>
                            <a:pt x="195" y="189"/>
                            <a:pt x="198" y="186"/>
                          </a:cubicBezTo>
                          <a:cubicBezTo>
                            <a:pt x="206" y="178"/>
                            <a:pt x="217" y="179"/>
                            <a:pt x="224" y="170"/>
                          </a:cubicBezTo>
                          <a:cubicBezTo>
                            <a:pt x="234" y="157"/>
                            <a:pt x="240" y="150"/>
                            <a:pt x="256" y="144"/>
                          </a:cubicBezTo>
                          <a:cubicBezTo>
                            <a:pt x="263" y="133"/>
                            <a:pt x="269" y="129"/>
                            <a:pt x="281" y="125"/>
                          </a:cubicBezTo>
                          <a:cubicBezTo>
                            <a:pt x="299" y="109"/>
                            <a:pt x="315" y="91"/>
                            <a:pt x="339" y="84"/>
                          </a:cubicBezTo>
                          <a:cubicBezTo>
                            <a:pt x="357" y="63"/>
                            <a:pt x="376" y="57"/>
                            <a:pt x="403" y="52"/>
                          </a:cubicBezTo>
                          <a:cubicBezTo>
                            <a:pt x="448" y="0"/>
                            <a:pt x="559" y="15"/>
                            <a:pt x="614" y="13"/>
                          </a:cubicBezTo>
                          <a:cubicBezTo>
                            <a:pt x="713" y="2"/>
                            <a:pt x="813" y="15"/>
                            <a:pt x="912" y="20"/>
                          </a:cubicBezTo>
                          <a:cubicBezTo>
                            <a:pt x="955" y="34"/>
                            <a:pt x="1013" y="31"/>
                            <a:pt x="1053" y="32"/>
                          </a:cubicBezTo>
                          <a:cubicBezTo>
                            <a:pt x="1064" y="37"/>
                            <a:pt x="1076" y="38"/>
                            <a:pt x="1088" y="42"/>
                          </a:cubicBezTo>
                          <a:cubicBezTo>
                            <a:pt x="1098" y="49"/>
                            <a:pt x="1108" y="54"/>
                            <a:pt x="1120" y="58"/>
                          </a:cubicBezTo>
                          <a:cubicBezTo>
                            <a:pt x="1144" y="74"/>
                            <a:pt x="1110" y="53"/>
                            <a:pt x="1145" y="68"/>
                          </a:cubicBezTo>
                          <a:cubicBezTo>
                            <a:pt x="1158" y="74"/>
                            <a:pt x="1167" y="86"/>
                            <a:pt x="1181" y="90"/>
                          </a:cubicBezTo>
                          <a:cubicBezTo>
                            <a:pt x="1193" y="98"/>
                            <a:pt x="1190" y="106"/>
                            <a:pt x="1200" y="116"/>
                          </a:cubicBezTo>
                          <a:cubicBezTo>
                            <a:pt x="1214" y="130"/>
                            <a:pt x="1246" y="133"/>
                            <a:pt x="1264" y="138"/>
                          </a:cubicBezTo>
                          <a:cubicBezTo>
                            <a:pt x="1274" y="155"/>
                            <a:pt x="1262" y="177"/>
                            <a:pt x="1283" y="183"/>
                          </a:cubicBezTo>
                          <a:cubicBezTo>
                            <a:pt x="1291" y="195"/>
                            <a:pt x="1304" y="200"/>
                            <a:pt x="1318" y="205"/>
                          </a:cubicBezTo>
                          <a:cubicBezTo>
                            <a:pt x="1319" y="236"/>
                            <a:pt x="1313" y="331"/>
                            <a:pt x="1341" y="359"/>
                          </a:cubicBezTo>
                          <a:cubicBezTo>
                            <a:pt x="1351" y="390"/>
                            <a:pt x="1341" y="424"/>
                            <a:pt x="1350" y="455"/>
                          </a:cubicBezTo>
                          <a:cubicBezTo>
                            <a:pt x="1353" y="476"/>
                            <a:pt x="1356" y="498"/>
                            <a:pt x="1360" y="519"/>
                          </a:cubicBezTo>
                          <a:cubicBezTo>
                            <a:pt x="1358" y="555"/>
                            <a:pt x="1363" y="565"/>
                            <a:pt x="1347" y="589"/>
                          </a:cubicBezTo>
                          <a:cubicBezTo>
                            <a:pt x="1344" y="635"/>
                            <a:pt x="1342" y="661"/>
                            <a:pt x="1344" y="708"/>
                          </a:cubicBezTo>
                          <a:cubicBezTo>
                            <a:pt x="1342" y="761"/>
                            <a:pt x="1358" y="806"/>
                            <a:pt x="1315" y="836"/>
                          </a:cubicBezTo>
                          <a:cubicBezTo>
                            <a:pt x="1304" y="853"/>
                            <a:pt x="1290" y="869"/>
                            <a:pt x="1277" y="884"/>
                          </a:cubicBezTo>
                          <a:cubicBezTo>
                            <a:pt x="1273" y="908"/>
                            <a:pt x="1268" y="934"/>
                            <a:pt x="1254" y="954"/>
                          </a:cubicBezTo>
                          <a:cubicBezTo>
                            <a:pt x="1251" y="965"/>
                            <a:pt x="1246" y="972"/>
                            <a:pt x="1238" y="980"/>
                          </a:cubicBezTo>
                          <a:cubicBezTo>
                            <a:pt x="1225" y="1020"/>
                            <a:pt x="1189" y="1055"/>
                            <a:pt x="1158" y="1082"/>
                          </a:cubicBezTo>
                          <a:cubicBezTo>
                            <a:pt x="1150" y="1107"/>
                            <a:pt x="1147" y="1106"/>
                            <a:pt x="1123" y="1117"/>
                          </a:cubicBezTo>
                          <a:cubicBezTo>
                            <a:pt x="1108" y="1134"/>
                            <a:pt x="1083" y="1148"/>
                            <a:pt x="1062" y="1156"/>
                          </a:cubicBezTo>
                          <a:cubicBezTo>
                            <a:pt x="1036" y="1196"/>
                            <a:pt x="987" y="1189"/>
                            <a:pt x="944" y="1191"/>
                          </a:cubicBezTo>
                          <a:cubicBezTo>
                            <a:pt x="936" y="1192"/>
                            <a:pt x="928" y="1191"/>
                            <a:pt x="921" y="1194"/>
                          </a:cubicBezTo>
                          <a:cubicBezTo>
                            <a:pt x="914" y="1197"/>
                            <a:pt x="910" y="1207"/>
                            <a:pt x="902" y="1207"/>
                          </a:cubicBezTo>
                          <a:cubicBezTo>
                            <a:pt x="871" y="1208"/>
                            <a:pt x="840" y="1209"/>
                            <a:pt x="809" y="1210"/>
                          </a:cubicBezTo>
                          <a:cubicBezTo>
                            <a:pt x="790" y="1215"/>
                            <a:pt x="776" y="1217"/>
                            <a:pt x="755" y="1220"/>
                          </a:cubicBezTo>
                          <a:cubicBezTo>
                            <a:pt x="661" y="1219"/>
                            <a:pt x="567" y="1219"/>
                            <a:pt x="473" y="1216"/>
                          </a:cubicBezTo>
                          <a:cubicBezTo>
                            <a:pt x="417" y="1214"/>
                            <a:pt x="369" y="1175"/>
                            <a:pt x="320" y="1159"/>
                          </a:cubicBezTo>
                          <a:cubicBezTo>
                            <a:pt x="307" y="1146"/>
                            <a:pt x="277" y="1141"/>
                            <a:pt x="269" y="1133"/>
                          </a:cubicBezTo>
                          <a:cubicBezTo>
                            <a:pt x="268" y="1132"/>
                            <a:pt x="269" y="1129"/>
                            <a:pt x="269" y="1127"/>
                          </a:cubicBezTo>
                          <a:close/>
                        </a:path>
                      </a:pathLst>
                    </a:custGeom>
                    <a:solidFill>
                      <a:srgbClr val="FFC1C1"/>
                    </a:solidFill>
                    <a:ln w="19050">
                      <a:solidFill>
                        <a:srgbClr val="FF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 dirty="0"/>
                    </a:p>
                  </p:txBody>
                </p:sp>
                <p:sp>
                  <p:nvSpPr>
                    <p:cNvPr id="212" name="Freeform 187"/>
                    <p:cNvSpPr>
                      <a:spLocks/>
                    </p:cNvSpPr>
                    <p:nvPr/>
                  </p:nvSpPr>
                  <p:spPr bwMode="auto">
                    <a:xfrm>
                      <a:off x="363" y="603"/>
                      <a:ext cx="382" cy="310"/>
                    </a:xfrm>
                    <a:custGeom>
                      <a:avLst/>
                      <a:gdLst>
                        <a:gd name="T0" fmla="*/ 8 w 500"/>
                        <a:gd name="T1" fmla="*/ 173 h 445"/>
                        <a:gd name="T2" fmla="*/ 0 w 500"/>
                        <a:gd name="T3" fmla="*/ 159 h 445"/>
                        <a:gd name="T4" fmla="*/ 18 w 500"/>
                        <a:gd name="T5" fmla="*/ 95 h 445"/>
                        <a:gd name="T6" fmla="*/ 21 w 500"/>
                        <a:gd name="T7" fmla="*/ 90 h 445"/>
                        <a:gd name="T8" fmla="*/ 22 w 500"/>
                        <a:gd name="T9" fmla="*/ 78 h 445"/>
                        <a:gd name="T10" fmla="*/ 53 w 500"/>
                        <a:gd name="T11" fmla="*/ 47 h 445"/>
                        <a:gd name="T12" fmla="*/ 77 w 500"/>
                        <a:gd name="T13" fmla="*/ 31 h 445"/>
                        <a:gd name="T14" fmla="*/ 103 w 500"/>
                        <a:gd name="T15" fmla="*/ 18 h 445"/>
                        <a:gd name="T16" fmla="*/ 136 w 500"/>
                        <a:gd name="T17" fmla="*/ 1 h 445"/>
                        <a:gd name="T18" fmla="*/ 305 w 500"/>
                        <a:gd name="T19" fmla="*/ 11 h 445"/>
                        <a:gd name="T20" fmla="*/ 325 w 500"/>
                        <a:gd name="T21" fmla="*/ 40 h 445"/>
                        <a:gd name="T22" fmla="*/ 342 w 500"/>
                        <a:gd name="T23" fmla="*/ 47 h 445"/>
                        <a:gd name="T24" fmla="*/ 356 w 500"/>
                        <a:gd name="T25" fmla="*/ 56 h 445"/>
                        <a:gd name="T26" fmla="*/ 371 w 500"/>
                        <a:gd name="T27" fmla="*/ 85 h 445"/>
                        <a:gd name="T28" fmla="*/ 367 w 500"/>
                        <a:gd name="T29" fmla="*/ 189 h 445"/>
                        <a:gd name="T30" fmla="*/ 356 w 500"/>
                        <a:gd name="T31" fmla="*/ 207 h 445"/>
                        <a:gd name="T32" fmla="*/ 342 w 500"/>
                        <a:gd name="T33" fmla="*/ 232 h 445"/>
                        <a:gd name="T34" fmla="*/ 338 w 500"/>
                        <a:gd name="T35" fmla="*/ 242 h 445"/>
                        <a:gd name="T36" fmla="*/ 326 w 500"/>
                        <a:gd name="T37" fmla="*/ 249 h 445"/>
                        <a:gd name="T38" fmla="*/ 312 w 500"/>
                        <a:gd name="T39" fmla="*/ 264 h 445"/>
                        <a:gd name="T40" fmla="*/ 306 w 500"/>
                        <a:gd name="T41" fmla="*/ 269 h 445"/>
                        <a:gd name="T42" fmla="*/ 290 w 500"/>
                        <a:gd name="T43" fmla="*/ 286 h 445"/>
                        <a:gd name="T44" fmla="*/ 235 w 500"/>
                        <a:gd name="T45" fmla="*/ 301 h 445"/>
                        <a:gd name="T46" fmla="*/ 125 w 500"/>
                        <a:gd name="T47" fmla="*/ 299 h 445"/>
                        <a:gd name="T48" fmla="*/ 108 w 500"/>
                        <a:gd name="T49" fmla="*/ 290 h 445"/>
                        <a:gd name="T50" fmla="*/ 70 w 500"/>
                        <a:gd name="T51" fmla="*/ 268 h 445"/>
                        <a:gd name="T52" fmla="*/ 55 w 500"/>
                        <a:gd name="T53" fmla="*/ 254 h 445"/>
                        <a:gd name="T54" fmla="*/ 21 w 500"/>
                        <a:gd name="T55" fmla="*/ 212 h 445"/>
                        <a:gd name="T56" fmla="*/ 8 w 500"/>
                        <a:gd name="T57" fmla="*/ 173 h 445"/>
                        <a:gd name="T58" fmla="*/ 0 60000 65536"/>
                        <a:gd name="T59" fmla="*/ 0 60000 65536"/>
                        <a:gd name="T60" fmla="*/ 0 60000 65536"/>
                        <a:gd name="T61" fmla="*/ 0 60000 65536"/>
                        <a:gd name="T62" fmla="*/ 0 60000 65536"/>
                        <a:gd name="T63" fmla="*/ 0 60000 65536"/>
                        <a:gd name="T64" fmla="*/ 0 60000 65536"/>
                        <a:gd name="T65" fmla="*/ 0 60000 65536"/>
                        <a:gd name="T66" fmla="*/ 0 60000 65536"/>
                        <a:gd name="T67" fmla="*/ 0 60000 65536"/>
                        <a:gd name="T68" fmla="*/ 0 60000 65536"/>
                        <a:gd name="T69" fmla="*/ 0 60000 65536"/>
                        <a:gd name="T70" fmla="*/ 0 60000 65536"/>
                        <a:gd name="T71" fmla="*/ 0 60000 65536"/>
                        <a:gd name="T72" fmla="*/ 0 60000 65536"/>
                        <a:gd name="T73" fmla="*/ 0 60000 65536"/>
                        <a:gd name="T74" fmla="*/ 0 60000 65536"/>
                        <a:gd name="T75" fmla="*/ 0 60000 65536"/>
                        <a:gd name="T76" fmla="*/ 0 60000 65536"/>
                        <a:gd name="T77" fmla="*/ 0 60000 65536"/>
                        <a:gd name="T78" fmla="*/ 0 60000 65536"/>
                        <a:gd name="T79" fmla="*/ 0 60000 65536"/>
                        <a:gd name="T80" fmla="*/ 0 60000 65536"/>
                        <a:gd name="T81" fmla="*/ 0 60000 65536"/>
                        <a:gd name="T82" fmla="*/ 0 60000 65536"/>
                        <a:gd name="T83" fmla="*/ 0 60000 65536"/>
                        <a:gd name="T84" fmla="*/ 0 60000 65536"/>
                        <a:gd name="T85" fmla="*/ 0 60000 65536"/>
                        <a:gd name="T86" fmla="*/ 0 60000 65536"/>
                        <a:gd name="T87" fmla="*/ 0 w 500"/>
                        <a:gd name="T88" fmla="*/ 0 h 445"/>
                        <a:gd name="T89" fmla="*/ 500 w 500"/>
                        <a:gd name="T90" fmla="*/ 445 h 445"/>
                      </a:gdLst>
                      <a:ahLst/>
                      <a:cxnLst>
                        <a:cxn ang="T58">
                          <a:pos x="T0" y="T1"/>
                        </a:cxn>
                        <a:cxn ang="T59">
                          <a:pos x="T2" y="T3"/>
                        </a:cxn>
                        <a:cxn ang="T60">
                          <a:pos x="T4" y="T5"/>
                        </a:cxn>
                        <a:cxn ang="T61">
                          <a:pos x="T6" y="T7"/>
                        </a:cxn>
                        <a:cxn ang="T62">
                          <a:pos x="T8" y="T9"/>
                        </a:cxn>
                        <a:cxn ang="T63">
                          <a:pos x="T10" y="T11"/>
                        </a:cxn>
                        <a:cxn ang="T64">
                          <a:pos x="T12" y="T13"/>
                        </a:cxn>
                        <a:cxn ang="T65">
                          <a:pos x="T14" y="T15"/>
                        </a:cxn>
                        <a:cxn ang="T66">
                          <a:pos x="T16" y="T17"/>
                        </a:cxn>
                        <a:cxn ang="T67">
                          <a:pos x="T18" y="T19"/>
                        </a:cxn>
                        <a:cxn ang="T68">
                          <a:pos x="T20" y="T21"/>
                        </a:cxn>
                        <a:cxn ang="T69">
                          <a:pos x="T22" y="T23"/>
                        </a:cxn>
                        <a:cxn ang="T70">
                          <a:pos x="T24" y="T25"/>
                        </a:cxn>
                        <a:cxn ang="T71">
                          <a:pos x="T26" y="T27"/>
                        </a:cxn>
                        <a:cxn ang="T72">
                          <a:pos x="T28" y="T29"/>
                        </a:cxn>
                        <a:cxn ang="T73">
                          <a:pos x="T30" y="T31"/>
                        </a:cxn>
                        <a:cxn ang="T74">
                          <a:pos x="T32" y="T33"/>
                        </a:cxn>
                        <a:cxn ang="T75">
                          <a:pos x="T34" y="T35"/>
                        </a:cxn>
                        <a:cxn ang="T76">
                          <a:pos x="T36" y="T37"/>
                        </a:cxn>
                        <a:cxn ang="T77">
                          <a:pos x="T38" y="T39"/>
                        </a:cxn>
                        <a:cxn ang="T78">
                          <a:pos x="T40" y="T41"/>
                        </a:cxn>
                        <a:cxn ang="T79">
                          <a:pos x="T42" y="T43"/>
                        </a:cxn>
                        <a:cxn ang="T80">
                          <a:pos x="T44" y="T45"/>
                        </a:cxn>
                        <a:cxn ang="T81">
                          <a:pos x="T46" y="T47"/>
                        </a:cxn>
                        <a:cxn ang="T82">
                          <a:pos x="T48" y="T49"/>
                        </a:cxn>
                        <a:cxn ang="T83">
                          <a:pos x="T50" y="T51"/>
                        </a:cxn>
                        <a:cxn ang="T84">
                          <a:pos x="T52" y="T53"/>
                        </a:cxn>
                        <a:cxn ang="T85">
                          <a:pos x="T54" y="T55"/>
                        </a:cxn>
                        <a:cxn ang="T86">
                          <a:pos x="T56" y="T57"/>
                        </a:cxn>
                      </a:cxnLst>
                      <a:rect l="T87" t="T88" r="T89" b="T90"/>
                      <a:pathLst>
                        <a:path w="500" h="445">
                          <a:moveTo>
                            <a:pt x="10" y="249"/>
                          </a:moveTo>
                          <a:cubicBezTo>
                            <a:pt x="5" y="242"/>
                            <a:pt x="3" y="236"/>
                            <a:pt x="0" y="228"/>
                          </a:cubicBezTo>
                          <a:cubicBezTo>
                            <a:pt x="4" y="194"/>
                            <a:pt x="1" y="162"/>
                            <a:pt x="24" y="136"/>
                          </a:cubicBezTo>
                          <a:cubicBezTo>
                            <a:pt x="25" y="134"/>
                            <a:pt x="26" y="131"/>
                            <a:pt x="27" y="129"/>
                          </a:cubicBezTo>
                          <a:cubicBezTo>
                            <a:pt x="28" y="123"/>
                            <a:pt x="27" y="117"/>
                            <a:pt x="29" y="112"/>
                          </a:cubicBezTo>
                          <a:cubicBezTo>
                            <a:pt x="31" y="104"/>
                            <a:pt x="63" y="77"/>
                            <a:pt x="70" y="67"/>
                          </a:cubicBezTo>
                          <a:cubicBezTo>
                            <a:pt x="74" y="53"/>
                            <a:pt x="89" y="50"/>
                            <a:pt x="101" y="45"/>
                          </a:cubicBezTo>
                          <a:cubicBezTo>
                            <a:pt x="106" y="28"/>
                            <a:pt x="120" y="30"/>
                            <a:pt x="135" y="26"/>
                          </a:cubicBezTo>
                          <a:cubicBezTo>
                            <a:pt x="150" y="15"/>
                            <a:pt x="160" y="7"/>
                            <a:pt x="178" y="2"/>
                          </a:cubicBezTo>
                          <a:cubicBezTo>
                            <a:pt x="408" y="4"/>
                            <a:pt x="304" y="0"/>
                            <a:pt x="399" y="16"/>
                          </a:cubicBezTo>
                          <a:cubicBezTo>
                            <a:pt x="414" y="27"/>
                            <a:pt x="415" y="44"/>
                            <a:pt x="425" y="57"/>
                          </a:cubicBezTo>
                          <a:cubicBezTo>
                            <a:pt x="430" y="63"/>
                            <a:pt x="440" y="65"/>
                            <a:pt x="447" y="67"/>
                          </a:cubicBezTo>
                          <a:cubicBezTo>
                            <a:pt x="452" y="76"/>
                            <a:pt x="458" y="75"/>
                            <a:pt x="466" y="81"/>
                          </a:cubicBezTo>
                          <a:cubicBezTo>
                            <a:pt x="470" y="97"/>
                            <a:pt x="473" y="110"/>
                            <a:pt x="485" y="122"/>
                          </a:cubicBezTo>
                          <a:cubicBezTo>
                            <a:pt x="499" y="169"/>
                            <a:pt x="500" y="225"/>
                            <a:pt x="480" y="271"/>
                          </a:cubicBezTo>
                          <a:cubicBezTo>
                            <a:pt x="478" y="286"/>
                            <a:pt x="479" y="290"/>
                            <a:pt x="466" y="297"/>
                          </a:cubicBezTo>
                          <a:cubicBezTo>
                            <a:pt x="459" y="307"/>
                            <a:pt x="453" y="321"/>
                            <a:pt x="447" y="333"/>
                          </a:cubicBezTo>
                          <a:cubicBezTo>
                            <a:pt x="445" y="338"/>
                            <a:pt x="446" y="344"/>
                            <a:pt x="442" y="348"/>
                          </a:cubicBezTo>
                          <a:cubicBezTo>
                            <a:pt x="438" y="352"/>
                            <a:pt x="427" y="357"/>
                            <a:pt x="427" y="357"/>
                          </a:cubicBezTo>
                          <a:cubicBezTo>
                            <a:pt x="419" y="370"/>
                            <a:pt x="425" y="362"/>
                            <a:pt x="408" y="379"/>
                          </a:cubicBezTo>
                          <a:cubicBezTo>
                            <a:pt x="406" y="381"/>
                            <a:pt x="401" y="386"/>
                            <a:pt x="401" y="386"/>
                          </a:cubicBezTo>
                          <a:cubicBezTo>
                            <a:pt x="397" y="400"/>
                            <a:pt x="389" y="401"/>
                            <a:pt x="379" y="410"/>
                          </a:cubicBezTo>
                          <a:cubicBezTo>
                            <a:pt x="348" y="437"/>
                            <a:pt x="369" y="428"/>
                            <a:pt x="307" y="432"/>
                          </a:cubicBezTo>
                          <a:cubicBezTo>
                            <a:pt x="261" y="445"/>
                            <a:pt x="209" y="443"/>
                            <a:pt x="163" y="429"/>
                          </a:cubicBezTo>
                          <a:cubicBezTo>
                            <a:pt x="156" y="424"/>
                            <a:pt x="149" y="423"/>
                            <a:pt x="142" y="417"/>
                          </a:cubicBezTo>
                          <a:cubicBezTo>
                            <a:pt x="125" y="403"/>
                            <a:pt x="112" y="389"/>
                            <a:pt x="91" y="384"/>
                          </a:cubicBezTo>
                          <a:cubicBezTo>
                            <a:pt x="86" y="374"/>
                            <a:pt x="79" y="373"/>
                            <a:pt x="72" y="364"/>
                          </a:cubicBezTo>
                          <a:cubicBezTo>
                            <a:pt x="56" y="343"/>
                            <a:pt x="49" y="320"/>
                            <a:pt x="27" y="304"/>
                          </a:cubicBezTo>
                          <a:cubicBezTo>
                            <a:pt x="18" y="282"/>
                            <a:pt x="10" y="275"/>
                            <a:pt x="10" y="249"/>
                          </a:cubicBezTo>
                          <a:close/>
                        </a:path>
                      </a:pathLst>
                    </a:custGeom>
                    <a:solidFill>
                      <a:srgbClr val="BFBFBF"/>
                    </a:solidFill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 dirty="0"/>
                    </a:p>
                  </p:txBody>
                </p:sp>
              </p:grpSp>
              <p:sp>
                <p:nvSpPr>
                  <p:cNvPr id="210" name="5-Point Star 209"/>
                  <p:cNvSpPr/>
                  <p:nvPr/>
                </p:nvSpPr>
                <p:spPr>
                  <a:xfrm>
                    <a:off x="3436301" y="3364979"/>
                    <a:ext cx="201217" cy="201217"/>
                  </a:xfrm>
                  <a:prstGeom prst="star5">
                    <a:avLst/>
                  </a:prstGeom>
                  <a:solidFill>
                    <a:srgbClr val="FF00FF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160" name="Group 193"/>
                <p:cNvGrpSpPr>
                  <a:grpSpLocks/>
                </p:cNvGrpSpPr>
                <p:nvPr/>
              </p:nvGrpSpPr>
              <p:grpSpPr bwMode="auto">
                <a:xfrm>
                  <a:off x="5399285" y="3656417"/>
                  <a:ext cx="987288" cy="903974"/>
                  <a:chOff x="311" y="500"/>
                  <a:chExt cx="474" cy="434"/>
                </a:xfrm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</p:grpSpPr>
              <p:sp>
                <p:nvSpPr>
                  <p:cNvPr id="207" name="Freeform 186"/>
                  <p:cNvSpPr>
                    <a:spLocks/>
                  </p:cNvSpPr>
                  <p:nvPr/>
                </p:nvSpPr>
                <p:spPr bwMode="auto">
                  <a:xfrm>
                    <a:off x="311" y="500"/>
                    <a:ext cx="474" cy="434"/>
                  </a:xfrm>
                  <a:custGeom>
                    <a:avLst/>
                    <a:gdLst>
                      <a:gd name="T0" fmla="*/ 94 w 1363"/>
                      <a:gd name="T1" fmla="*/ 401 h 1220"/>
                      <a:gd name="T2" fmla="*/ 74 w 1363"/>
                      <a:gd name="T3" fmla="*/ 384 h 1220"/>
                      <a:gd name="T4" fmla="*/ 61 w 1363"/>
                      <a:gd name="T5" fmla="*/ 371 h 1220"/>
                      <a:gd name="T6" fmla="*/ 50 w 1363"/>
                      <a:gd name="T7" fmla="*/ 355 h 1220"/>
                      <a:gd name="T8" fmla="*/ 45 w 1363"/>
                      <a:gd name="T9" fmla="*/ 345 h 1220"/>
                      <a:gd name="T10" fmla="*/ 35 w 1363"/>
                      <a:gd name="T11" fmla="*/ 334 h 1220"/>
                      <a:gd name="T12" fmla="*/ 30 w 1363"/>
                      <a:gd name="T13" fmla="*/ 323 h 1220"/>
                      <a:gd name="T14" fmla="*/ 19 w 1363"/>
                      <a:gd name="T15" fmla="*/ 302 h 1220"/>
                      <a:gd name="T16" fmla="*/ 14 w 1363"/>
                      <a:gd name="T17" fmla="*/ 277 h 1220"/>
                      <a:gd name="T18" fmla="*/ 8 w 1363"/>
                      <a:gd name="T19" fmla="*/ 256 h 1220"/>
                      <a:gd name="T20" fmla="*/ 16 w 1363"/>
                      <a:gd name="T21" fmla="*/ 166 h 1220"/>
                      <a:gd name="T22" fmla="*/ 21 w 1363"/>
                      <a:gd name="T23" fmla="*/ 157 h 1220"/>
                      <a:gd name="T24" fmla="*/ 31 w 1363"/>
                      <a:gd name="T25" fmla="*/ 123 h 1220"/>
                      <a:gd name="T26" fmla="*/ 38 w 1363"/>
                      <a:gd name="T27" fmla="*/ 110 h 1220"/>
                      <a:gd name="T28" fmla="*/ 41 w 1363"/>
                      <a:gd name="T29" fmla="*/ 95 h 1220"/>
                      <a:gd name="T30" fmla="*/ 53 w 1363"/>
                      <a:gd name="T31" fmla="*/ 82 h 1220"/>
                      <a:gd name="T32" fmla="*/ 64 w 1363"/>
                      <a:gd name="T33" fmla="*/ 72 h 1220"/>
                      <a:gd name="T34" fmla="*/ 67 w 1363"/>
                      <a:gd name="T35" fmla="*/ 70 h 1220"/>
                      <a:gd name="T36" fmla="*/ 69 w 1363"/>
                      <a:gd name="T37" fmla="*/ 66 h 1220"/>
                      <a:gd name="T38" fmla="*/ 78 w 1363"/>
                      <a:gd name="T39" fmla="*/ 60 h 1220"/>
                      <a:gd name="T40" fmla="*/ 89 w 1363"/>
                      <a:gd name="T41" fmla="*/ 51 h 1220"/>
                      <a:gd name="T42" fmla="*/ 98 w 1363"/>
                      <a:gd name="T43" fmla="*/ 44 h 1220"/>
                      <a:gd name="T44" fmla="*/ 118 w 1363"/>
                      <a:gd name="T45" fmla="*/ 30 h 1220"/>
                      <a:gd name="T46" fmla="*/ 140 w 1363"/>
                      <a:gd name="T47" fmla="*/ 18 h 1220"/>
                      <a:gd name="T48" fmla="*/ 214 w 1363"/>
                      <a:gd name="T49" fmla="*/ 5 h 1220"/>
                      <a:gd name="T50" fmla="*/ 317 w 1363"/>
                      <a:gd name="T51" fmla="*/ 7 h 1220"/>
                      <a:gd name="T52" fmla="*/ 366 w 1363"/>
                      <a:gd name="T53" fmla="*/ 11 h 1220"/>
                      <a:gd name="T54" fmla="*/ 378 w 1363"/>
                      <a:gd name="T55" fmla="*/ 15 h 1220"/>
                      <a:gd name="T56" fmla="*/ 389 w 1363"/>
                      <a:gd name="T57" fmla="*/ 21 h 1220"/>
                      <a:gd name="T58" fmla="*/ 398 w 1363"/>
                      <a:gd name="T59" fmla="*/ 24 h 1220"/>
                      <a:gd name="T60" fmla="*/ 411 w 1363"/>
                      <a:gd name="T61" fmla="*/ 32 h 1220"/>
                      <a:gd name="T62" fmla="*/ 417 w 1363"/>
                      <a:gd name="T63" fmla="*/ 41 h 1220"/>
                      <a:gd name="T64" fmla="*/ 440 w 1363"/>
                      <a:gd name="T65" fmla="*/ 49 h 1220"/>
                      <a:gd name="T66" fmla="*/ 446 w 1363"/>
                      <a:gd name="T67" fmla="*/ 65 h 1220"/>
                      <a:gd name="T68" fmla="*/ 458 w 1363"/>
                      <a:gd name="T69" fmla="*/ 73 h 1220"/>
                      <a:gd name="T70" fmla="*/ 466 w 1363"/>
                      <a:gd name="T71" fmla="*/ 128 h 1220"/>
                      <a:gd name="T72" fmla="*/ 469 w 1363"/>
                      <a:gd name="T73" fmla="*/ 162 h 1220"/>
                      <a:gd name="T74" fmla="*/ 473 w 1363"/>
                      <a:gd name="T75" fmla="*/ 185 h 1220"/>
                      <a:gd name="T76" fmla="*/ 468 w 1363"/>
                      <a:gd name="T77" fmla="*/ 210 h 1220"/>
                      <a:gd name="T78" fmla="*/ 467 w 1363"/>
                      <a:gd name="T79" fmla="*/ 252 h 1220"/>
                      <a:gd name="T80" fmla="*/ 457 w 1363"/>
                      <a:gd name="T81" fmla="*/ 297 h 1220"/>
                      <a:gd name="T82" fmla="*/ 444 w 1363"/>
                      <a:gd name="T83" fmla="*/ 314 h 1220"/>
                      <a:gd name="T84" fmla="*/ 436 w 1363"/>
                      <a:gd name="T85" fmla="*/ 339 h 1220"/>
                      <a:gd name="T86" fmla="*/ 431 w 1363"/>
                      <a:gd name="T87" fmla="*/ 349 h 1220"/>
                      <a:gd name="T88" fmla="*/ 403 w 1363"/>
                      <a:gd name="T89" fmla="*/ 385 h 1220"/>
                      <a:gd name="T90" fmla="*/ 391 w 1363"/>
                      <a:gd name="T91" fmla="*/ 397 h 1220"/>
                      <a:gd name="T92" fmla="*/ 369 w 1363"/>
                      <a:gd name="T93" fmla="*/ 411 h 1220"/>
                      <a:gd name="T94" fmla="*/ 328 w 1363"/>
                      <a:gd name="T95" fmla="*/ 424 h 1220"/>
                      <a:gd name="T96" fmla="*/ 320 w 1363"/>
                      <a:gd name="T97" fmla="*/ 425 h 1220"/>
                      <a:gd name="T98" fmla="*/ 314 w 1363"/>
                      <a:gd name="T99" fmla="*/ 429 h 1220"/>
                      <a:gd name="T100" fmla="*/ 281 w 1363"/>
                      <a:gd name="T101" fmla="*/ 430 h 1220"/>
                      <a:gd name="T102" fmla="*/ 263 w 1363"/>
                      <a:gd name="T103" fmla="*/ 434 h 1220"/>
                      <a:gd name="T104" fmla="*/ 164 w 1363"/>
                      <a:gd name="T105" fmla="*/ 433 h 1220"/>
                      <a:gd name="T106" fmla="*/ 111 w 1363"/>
                      <a:gd name="T107" fmla="*/ 412 h 1220"/>
                      <a:gd name="T108" fmla="*/ 94 w 1363"/>
                      <a:gd name="T109" fmla="*/ 403 h 1220"/>
                      <a:gd name="T110" fmla="*/ 94 w 1363"/>
                      <a:gd name="T111" fmla="*/ 401 h 1220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60000 65536"/>
                      <a:gd name="T130" fmla="*/ 0 60000 65536"/>
                      <a:gd name="T131" fmla="*/ 0 60000 65536"/>
                      <a:gd name="T132" fmla="*/ 0 60000 65536"/>
                      <a:gd name="T133" fmla="*/ 0 60000 65536"/>
                      <a:gd name="T134" fmla="*/ 0 60000 65536"/>
                      <a:gd name="T135" fmla="*/ 0 60000 65536"/>
                      <a:gd name="T136" fmla="*/ 0 60000 65536"/>
                      <a:gd name="T137" fmla="*/ 0 60000 65536"/>
                      <a:gd name="T138" fmla="*/ 0 60000 65536"/>
                      <a:gd name="T139" fmla="*/ 0 60000 65536"/>
                      <a:gd name="T140" fmla="*/ 0 60000 65536"/>
                      <a:gd name="T141" fmla="*/ 0 60000 65536"/>
                      <a:gd name="T142" fmla="*/ 0 60000 65536"/>
                      <a:gd name="T143" fmla="*/ 0 60000 65536"/>
                      <a:gd name="T144" fmla="*/ 0 60000 65536"/>
                      <a:gd name="T145" fmla="*/ 0 60000 65536"/>
                      <a:gd name="T146" fmla="*/ 0 60000 65536"/>
                      <a:gd name="T147" fmla="*/ 0 60000 65536"/>
                      <a:gd name="T148" fmla="*/ 0 60000 65536"/>
                      <a:gd name="T149" fmla="*/ 0 60000 65536"/>
                      <a:gd name="T150" fmla="*/ 0 60000 65536"/>
                      <a:gd name="T151" fmla="*/ 0 60000 65536"/>
                      <a:gd name="T152" fmla="*/ 0 60000 65536"/>
                      <a:gd name="T153" fmla="*/ 0 60000 65536"/>
                      <a:gd name="T154" fmla="*/ 0 60000 65536"/>
                      <a:gd name="T155" fmla="*/ 0 60000 65536"/>
                      <a:gd name="T156" fmla="*/ 0 60000 65536"/>
                      <a:gd name="T157" fmla="*/ 0 60000 65536"/>
                      <a:gd name="T158" fmla="*/ 0 60000 65536"/>
                      <a:gd name="T159" fmla="*/ 0 60000 65536"/>
                      <a:gd name="T160" fmla="*/ 0 60000 65536"/>
                      <a:gd name="T161" fmla="*/ 0 60000 65536"/>
                      <a:gd name="T162" fmla="*/ 0 60000 65536"/>
                      <a:gd name="T163" fmla="*/ 0 60000 65536"/>
                      <a:gd name="T164" fmla="*/ 0 60000 65536"/>
                      <a:gd name="T165" fmla="*/ 0 60000 65536"/>
                      <a:gd name="T166" fmla="*/ 0 60000 65536"/>
                      <a:gd name="T167" fmla="*/ 0 60000 65536"/>
                      <a:gd name="T168" fmla="*/ 0 w 1363"/>
                      <a:gd name="T169" fmla="*/ 0 h 1220"/>
                      <a:gd name="T170" fmla="*/ 1363 w 1363"/>
                      <a:gd name="T171" fmla="*/ 1220 h 1220"/>
                    </a:gdLst>
                    <a:ahLst/>
                    <a:cxnLst>
                      <a:cxn ang="T112">
                        <a:pos x="T0" y="T1"/>
                      </a:cxn>
                      <a:cxn ang="T113">
                        <a:pos x="T2" y="T3"/>
                      </a:cxn>
                      <a:cxn ang="T114">
                        <a:pos x="T4" y="T5"/>
                      </a:cxn>
                      <a:cxn ang="T115">
                        <a:pos x="T6" y="T7"/>
                      </a:cxn>
                      <a:cxn ang="T116">
                        <a:pos x="T8" y="T9"/>
                      </a:cxn>
                      <a:cxn ang="T117">
                        <a:pos x="T10" y="T11"/>
                      </a:cxn>
                      <a:cxn ang="T118">
                        <a:pos x="T12" y="T13"/>
                      </a:cxn>
                      <a:cxn ang="T119">
                        <a:pos x="T14" y="T15"/>
                      </a:cxn>
                      <a:cxn ang="T120">
                        <a:pos x="T16" y="T17"/>
                      </a:cxn>
                      <a:cxn ang="T121">
                        <a:pos x="T18" y="T19"/>
                      </a:cxn>
                      <a:cxn ang="T122">
                        <a:pos x="T20" y="T21"/>
                      </a:cxn>
                      <a:cxn ang="T123">
                        <a:pos x="T22" y="T23"/>
                      </a:cxn>
                      <a:cxn ang="T124">
                        <a:pos x="T24" y="T25"/>
                      </a:cxn>
                      <a:cxn ang="T125">
                        <a:pos x="T26" y="T27"/>
                      </a:cxn>
                      <a:cxn ang="T126">
                        <a:pos x="T28" y="T29"/>
                      </a:cxn>
                      <a:cxn ang="T127">
                        <a:pos x="T30" y="T31"/>
                      </a:cxn>
                      <a:cxn ang="T128">
                        <a:pos x="T32" y="T33"/>
                      </a:cxn>
                      <a:cxn ang="T129">
                        <a:pos x="T34" y="T35"/>
                      </a:cxn>
                      <a:cxn ang="T130">
                        <a:pos x="T36" y="T37"/>
                      </a:cxn>
                      <a:cxn ang="T131">
                        <a:pos x="T38" y="T39"/>
                      </a:cxn>
                      <a:cxn ang="T132">
                        <a:pos x="T40" y="T41"/>
                      </a:cxn>
                      <a:cxn ang="T133">
                        <a:pos x="T42" y="T43"/>
                      </a:cxn>
                      <a:cxn ang="T134">
                        <a:pos x="T44" y="T45"/>
                      </a:cxn>
                      <a:cxn ang="T135">
                        <a:pos x="T46" y="T47"/>
                      </a:cxn>
                      <a:cxn ang="T136">
                        <a:pos x="T48" y="T49"/>
                      </a:cxn>
                      <a:cxn ang="T137">
                        <a:pos x="T50" y="T51"/>
                      </a:cxn>
                      <a:cxn ang="T138">
                        <a:pos x="T52" y="T53"/>
                      </a:cxn>
                      <a:cxn ang="T139">
                        <a:pos x="T54" y="T55"/>
                      </a:cxn>
                      <a:cxn ang="T140">
                        <a:pos x="T56" y="T57"/>
                      </a:cxn>
                      <a:cxn ang="T141">
                        <a:pos x="T58" y="T59"/>
                      </a:cxn>
                      <a:cxn ang="T142">
                        <a:pos x="T60" y="T61"/>
                      </a:cxn>
                      <a:cxn ang="T143">
                        <a:pos x="T62" y="T63"/>
                      </a:cxn>
                      <a:cxn ang="T144">
                        <a:pos x="T64" y="T65"/>
                      </a:cxn>
                      <a:cxn ang="T145">
                        <a:pos x="T66" y="T67"/>
                      </a:cxn>
                      <a:cxn ang="T146">
                        <a:pos x="T68" y="T69"/>
                      </a:cxn>
                      <a:cxn ang="T147">
                        <a:pos x="T70" y="T71"/>
                      </a:cxn>
                      <a:cxn ang="T148">
                        <a:pos x="T72" y="T73"/>
                      </a:cxn>
                      <a:cxn ang="T149">
                        <a:pos x="T74" y="T75"/>
                      </a:cxn>
                      <a:cxn ang="T150">
                        <a:pos x="T76" y="T77"/>
                      </a:cxn>
                      <a:cxn ang="T151">
                        <a:pos x="T78" y="T79"/>
                      </a:cxn>
                      <a:cxn ang="T152">
                        <a:pos x="T80" y="T81"/>
                      </a:cxn>
                      <a:cxn ang="T153">
                        <a:pos x="T82" y="T83"/>
                      </a:cxn>
                      <a:cxn ang="T154">
                        <a:pos x="T84" y="T85"/>
                      </a:cxn>
                      <a:cxn ang="T155">
                        <a:pos x="T86" y="T87"/>
                      </a:cxn>
                      <a:cxn ang="T156">
                        <a:pos x="T88" y="T89"/>
                      </a:cxn>
                      <a:cxn ang="T157">
                        <a:pos x="T90" y="T91"/>
                      </a:cxn>
                      <a:cxn ang="T158">
                        <a:pos x="T92" y="T93"/>
                      </a:cxn>
                      <a:cxn ang="T159">
                        <a:pos x="T94" y="T95"/>
                      </a:cxn>
                      <a:cxn ang="T160">
                        <a:pos x="T96" y="T97"/>
                      </a:cxn>
                      <a:cxn ang="T161">
                        <a:pos x="T98" y="T99"/>
                      </a:cxn>
                      <a:cxn ang="T162">
                        <a:pos x="T100" y="T101"/>
                      </a:cxn>
                      <a:cxn ang="T163">
                        <a:pos x="T102" y="T103"/>
                      </a:cxn>
                      <a:cxn ang="T164">
                        <a:pos x="T104" y="T105"/>
                      </a:cxn>
                      <a:cxn ang="T165">
                        <a:pos x="T106" y="T107"/>
                      </a:cxn>
                      <a:cxn ang="T166">
                        <a:pos x="T108" y="T109"/>
                      </a:cxn>
                      <a:cxn ang="T167">
                        <a:pos x="T110" y="T111"/>
                      </a:cxn>
                    </a:cxnLst>
                    <a:rect l="T168" t="T169" r="T170" b="T171"/>
                    <a:pathLst>
                      <a:path w="1363" h="1220">
                        <a:moveTo>
                          <a:pt x="269" y="1127"/>
                        </a:moveTo>
                        <a:cubicBezTo>
                          <a:pt x="252" y="1110"/>
                          <a:pt x="231" y="1096"/>
                          <a:pt x="214" y="1079"/>
                        </a:cubicBezTo>
                        <a:cubicBezTo>
                          <a:pt x="201" y="1066"/>
                          <a:pt x="192" y="1055"/>
                          <a:pt x="176" y="1044"/>
                        </a:cubicBezTo>
                        <a:cubicBezTo>
                          <a:pt x="166" y="1030"/>
                          <a:pt x="158" y="1008"/>
                          <a:pt x="144" y="999"/>
                        </a:cubicBezTo>
                        <a:cubicBezTo>
                          <a:pt x="140" y="986"/>
                          <a:pt x="137" y="980"/>
                          <a:pt x="128" y="970"/>
                        </a:cubicBezTo>
                        <a:cubicBezTo>
                          <a:pt x="124" y="955"/>
                          <a:pt x="112" y="950"/>
                          <a:pt x="102" y="938"/>
                        </a:cubicBezTo>
                        <a:cubicBezTo>
                          <a:pt x="95" y="929"/>
                          <a:pt x="93" y="918"/>
                          <a:pt x="86" y="909"/>
                        </a:cubicBezTo>
                        <a:cubicBezTo>
                          <a:pt x="79" y="887"/>
                          <a:pt x="61" y="871"/>
                          <a:pt x="54" y="848"/>
                        </a:cubicBezTo>
                        <a:cubicBezTo>
                          <a:pt x="53" y="825"/>
                          <a:pt x="60" y="795"/>
                          <a:pt x="41" y="778"/>
                        </a:cubicBezTo>
                        <a:cubicBezTo>
                          <a:pt x="35" y="759"/>
                          <a:pt x="28" y="739"/>
                          <a:pt x="22" y="720"/>
                        </a:cubicBezTo>
                        <a:cubicBezTo>
                          <a:pt x="23" y="680"/>
                          <a:pt x="0" y="525"/>
                          <a:pt x="45" y="468"/>
                        </a:cubicBezTo>
                        <a:cubicBezTo>
                          <a:pt x="48" y="454"/>
                          <a:pt x="51" y="451"/>
                          <a:pt x="61" y="442"/>
                        </a:cubicBezTo>
                        <a:cubicBezTo>
                          <a:pt x="66" y="418"/>
                          <a:pt x="59" y="356"/>
                          <a:pt x="89" y="346"/>
                        </a:cubicBezTo>
                        <a:cubicBezTo>
                          <a:pt x="98" y="333"/>
                          <a:pt x="98" y="318"/>
                          <a:pt x="109" y="308"/>
                        </a:cubicBezTo>
                        <a:cubicBezTo>
                          <a:pt x="113" y="294"/>
                          <a:pt x="113" y="279"/>
                          <a:pt x="118" y="266"/>
                        </a:cubicBezTo>
                        <a:cubicBezTo>
                          <a:pt x="121" y="259"/>
                          <a:pt x="146" y="236"/>
                          <a:pt x="153" y="231"/>
                        </a:cubicBezTo>
                        <a:cubicBezTo>
                          <a:pt x="159" y="215"/>
                          <a:pt x="173" y="212"/>
                          <a:pt x="185" y="202"/>
                        </a:cubicBezTo>
                        <a:cubicBezTo>
                          <a:pt x="187" y="200"/>
                          <a:pt x="190" y="198"/>
                          <a:pt x="192" y="196"/>
                        </a:cubicBezTo>
                        <a:cubicBezTo>
                          <a:pt x="194" y="193"/>
                          <a:pt x="195" y="189"/>
                          <a:pt x="198" y="186"/>
                        </a:cubicBezTo>
                        <a:cubicBezTo>
                          <a:pt x="206" y="178"/>
                          <a:pt x="217" y="179"/>
                          <a:pt x="224" y="170"/>
                        </a:cubicBezTo>
                        <a:cubicBezTo>
                          <a:pt x="234" y="157"/>
                          <a:pt x="240" y="150"/>
                          <a:pt x="256" y="144"/>
                        </a:cubicBezTo>
                        <a:cubicBezTo>
                          <a:pt x="263" y="133"/>
                          <a:pt x="269" y="129"/>
                          <a:pt x="281" y="125"/>
                        </a:cubicBezTo>
                        <a:cubicBezTo>
                          <a:pt x="299" y="109"/>
                          <a:pt x="315" y="91"/>
                          <a:pt x="339" y="84"/>
                        </a:cubicBezTo>
                        <a:cubicBezTo>
                          <a:pt x="357" y="63"/>
                          <a:pt x="376" y="57"/>
                          <a:pt x="403" y="52"/>
                        </a:cubicBezTo>
                        <a:cubicBezTo>
                          <a:pt x="448" y="0"/>
                          <a:pt x="559" y="15"/>
                          <a:pt x="614" y="13"/>
                        </a:cubicBezTo>
                        <a:cubicBezTo>
                          <a:pt x="713" y="2"/>
                          <a:pt x="813" y="15"/>
                          <a:pt x="912" y="20"/>
                        </a:cubicBezTo>
                        <a:cubicBezTo>
                          <a:pt x="955" y="34"/>
                          <a:pt x="1013" y="31"/>
                          <a:pt x="1053" y="32"/>
                        </a:cubicBezTo>
                        <a:cubicBezTo>
                          <a:pt x="1064" y="37"/>
                          <a:pt x="1076" y="38"/>
                          <a:pt x="1088" y="42"/>
                        </a:cubicBezTo>
                        <a:cubicBezTo>
                          <a:pt x="1098" y="49"/>
                          <a:pt x="1108" y="54"/>
                          <a:pt x="1120" y="58"/>
                        </a:cubicBezTo>
                        <a:cubicBezTo>
                          <a:pt x="1144" y="74"/>
                          <a:pt x="1110" y="53"/>
                          <a:pt x="1145" y="68"/>
                        </a:cubicBezTo>
                        <a:cubicBezTo>
                          <a:pt x="1158" y="74"/>
                          <a:pt x="1167" y="86"/>
                          <a:pt x="1181" y="90"/>
                        </a:cubicBezTo>
                        <a:cubicBezTo>
                          <a:pt x="1193" y="98"/>
                          <a:pt x="1190" y="106"/>
                          <a:pt x="1200" y="116"/>
                        </a:cubicBezTo>
                        <a:cubicBezTo>
                          <a:pt x="1214" y="130"/>
                          <a:pt x="1246" y="133"/>
                          <a:pt x="1264" y="138"/>
                        </a:cubicBezTo>
                        <a:cubicBezTo>
                          <a:pt x="1274" y="155"/>
                          <a:pt x="1262" y="177"/>
                          <a:pt x="1283" y="183"/>
                        </a:cubicBezTo>
                        <a:cubicBezTo>
                          <a:pt x="1291" y="195"/>
                          <a:pt x="1304" y="200"/>
                          <a:pt x="1318" y="205"/>
                        </a:cubicBezTo>
                        <a:cubicBezTo>
                          <a:pt x="1319" y="236"/>
                          <a:pt x="1313" y="331"/>
                          <a:pt x="1341" y="359"/>
                        </a:cubicBezTo>
                        <a:cubicBezTo>
                          <a:pt x="1351" y="390"/>
                          <a:pt x="1341" y="424"/>
                          <a:pt x="1350" y="455"/>
                        </a:cubicBezTo>
                        <a:cubicBezTo>
                          <a:pt x="1353" y="476"/>
                          <a:pt x="1356" y="498"/>
                          <a:pt x="1360" y="519"/>
                        </a:cubicBezTo>
                        <a:cubicBezTo>
                          <a:pt x="1358" y="555"/>
                          <a:pt x="1363" y="565"/>
                          <a:pt x="1347" y="589"/>
                        </a:cubicBezTo>
                        <a:cubicBezTo>
                          <a:pt x="1344" y="635"/>
                          <a:pt x="1342" y="661"/>
                          <a:pt x="1344" y="708"/>
                        </a:cubicBezTo>
                        <a:cubicBezTo>
                          <a:pt x="1342" y="761"/>
                          <a:pt x="1358" y="806"/>
                          <a:pt x="1315" y="836"/>
                        </a:cubicBezTo>
                        <a:cubicBezTo>
                          <a:pt x="1304" y="853"/>
                          <a:pt x="1290" y="869"/>
                          <a:pt x="1277" y="884"/>
                        </a:cubicBezTo>
                        <a:cubicBezTo>
                          <a:pt x="1273" y="908"/>
                          <a:pt x="1268" y="934"/>
                          <a:pt x="1254" y="954"/>
                        </a:cubicBezTo>
                        <a:cubicBezTo>
                          <a:pt x="1251" y="965"/>
                          <a:pt x="1246" y="972"/>
                          <a:pt x="1238" y="980"/>
                        </a:cubicBezTo>
                        <a:cubicBezTo>
                          <a:pt x="1225" y="1020"/>
                          <a:pt x="1189" y="1055"/>
                          <a:pt x="1158" y="1082"/>
                        </a:cubicBezTo>
                        <a:cubicBezTo>
                          <a:pt x="1150" y="1107"/>
                          <a:pt x="1147" y="1106"/>
                          <a:pt x="1123" y="1117"/>
                        </a:cubicBezTo>
                        <a:cubicBezTo>
                          <a:pt x="1108" y="1134"/>
                          <a:pt x="1083" y="1148"/>
                          <a:pt x="1062" y="1156"/>
                        </a:cubicBezTo>
                        <a:cubicBezTo>
                          <a:pt x="1036" y="1196"/>
                          <a:pt x="987" y="1189"/>
                          <a:pt x="944" y="1191"/>
                        </a:cubicBezTo>
                        <a:cubicBezTo>
                          <a:pt x="936" y="1192"/>
                          <a:pt x="928" y="1191"/>
                          <a:pt x="921" y="1194"/>
                        </a:cubicBezTo>
                        <a:cubicBezTo>
                          <a:pt x="914" y="1197"/>
                          <a:pt x="910" y="1207"/>
                          <a:pt x="902" y="1207"/>
                        </a:cubicBezTo>
                        <a:cubicBezTo>
                          <a:pt x="871" y="1208"/>
                          <a:pt x="840" y="1209"/>
                          <a:pt x="809" y="1210"/>
                        </a:cubicBezTo>
                        <a:cubicBezTo>
                          <a:pt x="790" y="1215"/>
                          <a:pt x="776" y="1217"/>
                          <a:pt x="755" y="1220"/>
                        </a:cubicBezTo>
                        <a:cubicBezTo>
                          <a:pt x="661" y="1219"/>
                          <a:pt x="567" y="1219"/>
                          <a:pt x="473" y="1216"/>
                        </a:cubicBezTo>
                        <a:cubicBezTo>
                          <a:pt x="417" y="1214"/>
                          <a:pt x="369" y="1175"/>
                          <a:pt x="320" y="1159"/>
                        </a:cubicBezTo>
                        <a:cubicBezTo>
                          <a:pt x="307" y="1146"/>
                          <a:pt x="277" y="1141"/>
                          <a:pt x="269" y="1133"/>
                        </a:cubicBezTo>
                        <a:cubicBezTo>
                          <a:pt x="268" y="1132"/>
                          <a:pt x="269" y="1129"/>
                          <a:pt x="269" y="1127"/>
                        </a:cubicBezTo>
                        <a:close/>
                      </a:path>
                    </a:pathLst>
                  </a:custGeom>
                  <a:solidFill>
                    <a:srgbClr val="FFC1C1"/>
                  </a:solidFill>
                  <a:ln w="19050">
                    <a:solidFill>
                      <a:srgbClr val="FF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 dirty="0"/>
                  </a:p>
                </p:txBody>
              </p:sp>
              <p:sp>
                <p:nvSpPr>
                  <p:cNvPr id="208" name="Freeform 187"/>
                  <p:cNvSpPr>
                    <a:spLocks/>
                  </p:cNvSpPr>
                  <p:nvPr/>
                </p:nvSpPr>
                <p:spPr bwMode="auto">
                  <a:xfrm>
                    <a:off x="363" y="603"/>
                    <a:ext cx="382" cy="310"/>
                  </a:xfrm>
                  <a:custGeom>
                    <a:avLst/>
                    <a:gdLst>
                      <a:gd name="T0" fmla="*/ 8 w 500"/>
                      <a:gd name="T1" fmla="*/ 173 h 445"/>
                      <a:gd name="T2" fmla="*/ 0 w 500"/>
                      <a:gd name="T3" fmla="*/ 159 h 445"/>
                      <a:gd name="T4" fmla="*/ 18 w 500"/>
                      <a:gd name="T5" fmla="*/ 95 h 445"/>
                      <a:gd name="T6" fmla="*/ 21 w 500"/>
                      <a:gd name="T7" fmla="*/ 90 h 445"/>
                      <a:gd name="T8" fmla="*/ 22 w 500"/>
                      <a:gd name="T9" fmla="*/ 78 h 445"/>
                      <a:gd name="T10" fmla="*/ 53 w 500"/>
                      <a:gd name="T11" fmla="*/ 47 h 445"/>
                      <a:gd name="T12" fmla="*/ 77 w 500"/>
                      <a:gd name="T13" fmla="*/ 31 h 445"/>
                      <a:gd name="T14" fmla="*/ 103 w 500"/>
                      <a:gd name="T15" fmla="*/ 18 h 445"/>
                      <a:gd name="T16" fmla="*/ 136 w 500"/>
                      <a:gd name="T17" fmla="*/ 1 h 445"/>
                      <a:gd name="T18" fmla="*/ 305 w 500"/>
                      <a:gd name="T19" fmla="*/ 11 h 445"/>
                      <a:gd name="T20" fmla="*/ 325 w 500"/>
                      <a:gd name="T21" fmla="*/ 40 h 445"/>
                      <a:gd name="T22" fmla="*/ 342 w 500"/>
                      <a:gd name="T23" fmla="*/ 47 h 445"/>
                      <a:gd name="T24" fmla="*/ 356 w 500"/>
                      <a:gd name="T25" fmla="*/ 56 h 445"/>
                      <a:gd name="T26" fmla="*/ 371 w 500"/>
                      <a:gd name="T27" fmla="*/ 85 h 445"/>
                      <a:gd name="T28" fmla="*/ 367 w 500"/>
                      <a:gd name="T29" fmla="*/ 189 h 445"/>
                      <a:gd name="T30" fmla="*/ 356 w 500"/>
                      <a:gd name="T31" fmla="*/ 207 h 445"/>
                      <a:gd name="T32" fmla="*/ 342 w 500"/>
                      <a:gd name="T33" fmla="*/ 232 h 445"/>
                      <a:gd name="T34" fmla="*/ 338 w 500"/>
                      <a:gd name="T35" fmla="*/ 242 h 445"/>
                      <a:gd name="T36" fmla="*/ 326 w 500"/>
                      <a:gd name="T37" fmla="*/ 249 h 445"/>
                      <a:gd name="T38" fmla="*/ 312 w 500"/>
                      <a:gd name="T39" fmla="*/ 264 h 445"/>
                      <a:gd name="T40" fmla="*/ 306 w 500"/>
                      <a:gd name="T41" fmla="*/ 269 h 445"/>
                      <a:gd name="T42" fmla="*/ 290 w 500"/>
                      <a:gd name="T43" fmla="*/ 286 h 445"/>
                      <a:gd name="T44" fmla="*/ 235 w 500"/>
                      <a:gd name="T45" fmla="*/ 301 h 445"/>
                      <a:gd name="T46" fmla="*/ 125 w 500"/>
                      <a:gd name="T47" fmla="*/ 299 h 445"/>
                      <a:gd name="T48" fmla="*/ 108 w 500"/>
                      <a:gd name="T49" fmla="*/ 290 h 445"/>
                      <a:gd name="T50" fmla="*/ 70 w 500"/>
                      <a:gd name="T51" fmla="*/ 268 h 445"/>
                      <a:gd name="T52" fmla="*/ 55 w 500"/>
                      <a:gd name="T53" fmla="*/ 254 h 445"/>
                      <a:gd name="T54" fmla="*/ 21 w 500"/>
                      <a:gd name="T55" fmla="*/ 212 h 445"/>
                      <a:gd name="T56" fmla="*/ 8 w 500"/>
                      <a:gd name="T57" fmla="*/ 173 h 445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w 500"/>
                      <a:gd name="T88" fmla="*/ 0 h 445"/>
                      <a:gd name="T89" fmla="*/ 500 w 500"/>
                      <a:gd name="T90" fmla="*/ 445 h 445"/>
                    </a:gdLst>
                    <a:ahLst/>
                    <a:cxnLst>
                      <a:cxn ang="T58">
                        <a:pos x="T0" y="T1"/>
                      </a:cxn>
                      <a:cxn ang="T59">
                        <a:pos x="T2" y="T3"/>
                      </a:cxn>
                      <a:cxn ang="T60">
                        <a:pos x="T4" y="T5"/>
                      </a:cxn>
                      <a:cxn ang="T61">
                        <a:pos x="T6" y="T7"/>
                      </a:cxn>
                      <a:cxn ang="T62">
                        <a:pos x="T8" y="T9"/>
                      </a:cxn>
                      <a:cxn ang="T63">
                        <a:pos x="T10" y="T11"/>
                      </a:cxn>
                      <a:cxn ang="T64">
                        <a:pos x="T12" y="T13"/>
                      </a:cxn>
                      <a:cxn ang="T65">
                        <a:pos x="T14" y="T15"/>
                      </a:cxn>
                      <a:cxn ang="T66">
                        <a:pos x="T16" y="T17"/>
                      </a:cxn>
                      <a:cxn ang="T67">
                        <a:pos x="T18" y="T19"/>
                      </a:cxn>
                      <a:cxn ang="T68">
                        <a:pos x="T20" y="T21"/>
                      </a:cxn>
                      <a:cxn ang="T69">
                        <a:pos x="T22" y="T23"/>
                      </a:cxn>
                      <a:cxn ang="T70">
                        <a:pos x="T24" y="T25"/>
                      </a:cxn>
                      <a:cxn ang="T71">
                        <a:pos x="T26" y="T27"/>
                      </a:cxn>
                      <a:cxn ang="T72">
                        <a:pos x="T28" y="T29"/>
                      </a:cxn>
                      <a:cxn ang="T73">
                        <a:pos x="T30" y="T31"/>
                      </a:cxn>
                      <a:cxn ang="T74">
                        <a:pos x="T32" y="T33"/>
                      </a:cxn>
                      <a:cxn ang="T75">
                        <a:pos x="T34" y="T35"/>
                      </a:cxn>
                      <a:cxn ang="T76">
                        <a:pos x="T36" y="T37"/>
                      </a:cxn>
                      <a:cxn ang="T77">
                        <a:pos x="T38" y="T39"/>
                      </a:cxn>
                      <a:cxn ang="T78">
                        <a:pos x="T40" y="T41"/>
                      </a:cxn>
                      <a:cxn ang="T79">
                        <a:pos x="T42" y="T43"/>
                      </a:cxn>
                      <a:cxn ang="T80">
                        <a:pos x="T44" y="T45"/>
                      </a:cxn>
                      <a:cxn ang="T81">
                        <a:pos x="T46" y="T47"/>
                      </a:cxn>
                      <a:cxn ang="T82">
                        <a:pos x="T48" y="T49"/>
                      </a:cxn>
                      <a:cxn ang="T83">
                        <a:pos x="T50" y="T51"/>
                      </a:cxn>
                      <a:cxn ang="T84">
                        <a:pos x="T52" y="T53"/>
                      </a:cxn>
                      <a:cxn ang="T85">
                        <a:pos x="T54" y="T55"/>
                      </a:cxn>
                      <a:cxn ang="T86">
                        <a:pos x="T56" y="T57"/>
                      </a:cxn>
                    </a:cxnLst>
                    <a:rect l="T87" t="T88" r="T89" b="T90"/>
                    <a:pathLst>
                      <a:path w="500" h="445">
                        <a:moveTo>
                          <a:pt x="10" y="249"/>
                        </a:moveTo>
                        <a:cubicBezTo>
                          <a:pt x="5" y="242"/>
                          <a:pt x="3" y="236"/>
                          <a:pt x="0" y="228"/>
                        </a:cubicBezTo>
                        <a:cubicBezTo>
                          <a:pt x="4" y="194"/>
                          <a:pt x="1" y="162"/>
                          <a:pt x="24" y="136"/>
                        </a:cubicBezTo>
                        <a:cubicBezTo>
                          <a:pt x="25" y="134"/>
                          <a:pt x="26" y="131"/>
                          <a:pt x="27" y="129"/>
                        </a:cubicBezTo>
                        <a:cubicBezTo>
                          <a:pt x="28" y="123"/>
                          <a:pt x="27" y="117"/>
                          <a:pt x="29" y="112"/>
                        </a:cubicBezTo>
                        <a:cubicBezTo>
                          <a:pt x="31" y="104"/>
                          <a:pt x="63" y="77"/>
                          <a:pt x="70" y="67"/>
                        </a:cubicBezTo>
                        <a:cubicBezTo>
                          <a:pt x="74" y="53"/>
                          <a:pt x="89" y="50"/>
                          <a:pt x="101" y="45"/>
                        </a:cubicBezTo>
                        <a:cubicBezTo>
                          <a:pt x="106" y="28"/>
                          <a:pt x="120" y="30"/>
                          <a:pt x="135" y="26"/>
                        </a:cubicBezTo>
                        <a:cubicBezTo>
                          <a:pt x="150" y="15"/>
                          <a:pt x="160" y="7"/>
                          <a:pt x="178" y="2"/>
                        </a:cubicBezTo>
                        <a:cubicBezTo>
                          <a:pt x="408" y="4"/>
                          <a:pt x="304" y="0"/>
                          <a:pt x="399" y="16"/>
                        </a:cubicBezTo>
                        <a:cubicBezTo>
                          <a:pt x="414" y="27"/>
                          <a:pt x="415" y="44"/>
                          <a:pt x="425" y="57"/>
                        </a:cubicBezTo>
                        <a:cubicBezTo>
                          <a:pt x="430" y="63"/>
                          <a:pt x="440" y="65"/>
                          <a:pt x="447" y="67"/>
                        </a:cubicBezTo>
                        <a:cubicBezTo>
                          <a:pt x="452" y="76"/>
                          <a:pt x="458" y="75"/>
                          <a:pt x="466" y="81"/>
                        </a:cubicBezTo>
                        <a:cubicBezTo>
                          <a:pt x="470" y="97"/>
                          <a:pt x="473" y="110"/>
                          <a:pt x="485" y="122"/>
                        </a:cubicBezTo>
                        <a:cubicBezTo>
                          <a:pt x="499" y="169"/>
                          <a:pt x="500" y="225"/>
                          <a:pt x="480" y="271"/>
                        </a:cubicBezTo>
                        <a:cubicBezTo>
                          <a:pt x="478" y="286"/>
                          <a:pt x="479" y="290"/>
                          <a:pt x="466" y="297"/>
                        </a:cubicBezTo>
                        <a:cubicBezTo>
                          <a:pt x="459" y="307"/>
                          <a:pt x="453" y="321"/>
                          <a:pt x="447" y="333"/>
                        </a:cubicBezTo>
                        <a:cubicBezTo>
                          <a:pt x="445" y="338"/>
                          <a:pt x="446" y="344"/>
                          <a:pt x="442" y="348"/>
                        </a:cubicBezTo>
                        <a:cubicBezTo>
                          <a:pt x="438" y="352"/>
                          <a:pt x="427" y="357"/>
                          <a:pt x="427" y="357"/>
                        </a:cubicBezTo>
                        <a:cubicBezTo>
                          <a:pt x="419" y="370"/>
                          <a:pt x="425" y="362"/>
                          <a:pt x="408" y="379"/>
                        </a:cubicBezTo>
                        <a:cubicBezTo>
                          <a:pt x="406" y="381"/>
                          <a:pt x="401" y="386"/>
                          <a:pt x="401" y="386"/>
                        </a:cubicBezTo>
                        <a:cubicBezTo>
                          <a:pt x="397" y="400"/>
                          <a:pt x="389" y="401"/>
                          <a:pt x="379" y="410"/>
                        </a:cubicBezTo>
                        <a:cubicBezTo>
                          <a:pt x="348" y="437"/>
                          <a:pt x="369" y="428"/>
                          <a:pt x="307" y="432"/>
                        </a:cubicBezTo>
                        <a:cubicBezTo>
                          <a:pt x="261" y="445"/>
                          <a:pt x="209" y="443"/>
                          <a:pt x="163" y="429"/>
                        </a:cubicBezTo>
                        <a:cubicBezTo>
                          <a:pt x="156" y="424"/>
                          <a:pt x="149" y="423"/>
                          <a:pt x="142" y="417"/>
                        </a:cubicBezTo>
                        <a:cubicBezTo>
                          <a:pt x="125" y="403"/>
                          <a:pt x="112" y="389"/>
                          <a:pt x="91" y="384"/>
                        </a:cubicBezTo>
                        <a:cubicBezTo>
                          <a:pt x="86" y="374"/>
                          <a:pt x="79" y="373"/>
                          <a:pt x="72" y="364"/>
                        </a:cubicBezTo>
                        <a:cubicBezTo>
                          <a:pt x="56" y="343"/>
                          <a:pt x="49" y="320"/>
                          <a:pt x="27" y="304"/>
                        </a:cubicBezTo>
                        <a:cubicBezTo>
                          <a:pt x="18" y="282"/>
                          <a:pt x="10" y="275"/>
                          <a:pt x="10" y="249"/>
                        </a:cubicBezTo>
                        <a:close/>
                      </a:path>
                    </a:pathLst>
                  </a:custGeom>
                  <a:solidFill>
                    <a:srgbClr val="BFBFBF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 dirty="0"/>
                  </a:p>
                </p:txBody>
              </p:sp>
            </p:grpSp>
            <p:grpSp>
              <p:nvGrpSpPr>
                <p:cNvPr id="161" name="Group 343"/>
                <p:cNvGrpSpPr/>
                <p:nvPr/>
              </p:nvGrpSpPr>
              <p:grpSpPr>
                <a:xfrm>
                  <a:off x="4998548" y="4617170"/>
                  <a:ext cx="987288" cy="903975"/>
                  <a:chOff x="3171214" y="2912992"/>
                  <a:chExt cx="987288" cy="903975"/>
                </a:xfrm>
              </p:grpSpPr>
              <p:grpSp>
                <p:nvGrpSpPr>
                  <p:cNvPr id="203" name="Group 193"/>
                  <p:cNvGrpSpPr>
                    <a:grpSpLocks/>
                  </p:cNvGrpSpPr>
                  <p:nvPr/>
                </p:nvGrpSpPr>
                <p:grpSpPr bwMode="auto">
                  <a:xfrm>
                    <a:off x="3171214" y="2912992"/>
                    <a:ext cx="987288" cy="903975"/>
                    <a:chOff x="311" y="500"/>
                    <a:chExt cx="474" cy="434"/>
                  </a:xfrm>
                  <a:effectLst>
                    <a:outerShdw blurRad="63500" sx="102000" sy="102000" algn="ctr" rotWithShape="0">
                      <a:prstClr val="black">
                        <a:alpha val="40000"/>
                      </a:prstClr>
                    </a:outerShdw>
                  </a:effectLst>
                </p:grpSpPr>
                <p:sp>
                  <p:nvSpPr>
                    <p:cNvPr id="205" name="Freeform 186"/>
                    <p:cNvSpPr>
                      <a:spLocks/>
                    </p:cNvSpPr>
                    <p:nvPr/>
                  </p:nvSpPr>
                  <p:spPr bwMode="auto">
                    <a:xfrm>
                      <a:off x="311" y="500"/>
                      <a:ext cx="474" cy="434"/>
                    </a:xfrm>
                    <a:custGeom>
                      <a:avLst/>
                      <a:gdLst>
                        <a:gd name="T0" fmla="*/ 94 w 1363"/>
                        <a:gd name="T1" fmla="*/ 401 h 1220"/>
                        <a:gd name="T2" fmla="*/ 74 w 1363"/>
                        <a:gd name="T3" fmla="*/ 384 h 1220"/>
                        <a:gd name="T4" fmla="*/ 61 w 1363"/>
                        <a:gd name="T5" fmla="*/ 371 h 1220"/>
                        <a:gd name="T6" fmla="*/ 50 w 1363"/>
                        <a:gd name="T7" fmla="*/ 355 h 1220"/>
                        <a:gd name="T8" fmla="*/ 45 w 1363"/>
                        <a:gd name="T9" fmla="*/ 345 h 1220"/>
                        <a:gd name="T10" fmla="*/ 35 w 1363"/>
                        <a:gd name="T11" fmla="*/ 334 h 1220"/>
                        <a:gd name="T12" fmla="*/ 30 w 1363"/>
                        <a:gd name="T13" fmla="*/ 323 h 1220"/>
                        <a:gd name="T14" fmla="*/ 19 w 1363"/>
                        <a:gd name="T15" fmla="*/ 302 h 1220"/>
                        <a:gd name="T16" fmla="*/ 14 w 1363"/>
                        <a:gd name="T17" fmla="*/ 277 h 1220"/>
                        <a:gd name="T18" fmla="*/ 8 w 1363"/>
                        <a:gd name="T19" fmla="*/ 256 h 1220"/>
                        <a:gd name="T20" fmla="*/ 16 w 1363"/>
                        <a:gd name="T21" fmla="*/ 166 h 1220"/>
                        <a:gd name="T22" fmla="*/ 21 w 1363"/>
                        <a:gd name="T23" fmla="*/ 157 h 1220"/>
                        <a:gd name="T24" fmla="*/ 31 w 1363"/>
                        <a:gd name="T25" fmla="*/ 123 h 1220"/>
                        <a:gd name="T26" fmla="*/ 38 w 1363"/>
                        <a:gd name="T27" fmla="*/ 110 h 1220"/>
                        <a:gd name="T28" fmla="*/ 41 w 1363"/>
                        <a:gd name="T29" fmla="*/ 95 h 1220"/>
                        <a:gd name="T30" fmla="*/ 53 w 1363"/>
                        <a:gd name="T31" fmla="*/ 82 h 1220"/>
                        <a:gd name="T32" fmla="*/ 64 w 1363"/>
                        <a:gd name="T33" fmla="*/ 72 h 1220"/>
                        <a:gd name="T34" fmla="*/ 67 w 1363"/>
                        <a:gd name="T35" fmla="*/ 70 h 1220"/>
                        <a:gd name="T36" fmla="*/ 69 w 1363"/>
                        <a:gd name="T37" fmla="*/ 66 h 1220"/>
                        <a:gd name="T38" fmla="*/ 78 w 1363"/>
                        <a:gd name="T39" fmla="*/ 60 h 1220"/>
                        <a:gd name="T40" fmla="*/ 89 w 1363"/>
                        <a:gd name="T41" fmla="*/ 51 h 1220"/>
                        <a:gd name="T42" fmla="*/ 98 w 1363"/>
                        <a:gd name="T43" fmla="*/ 44 h 1220"/>
                        <a:gd name="T44" fmla="*/ 118 w 1363"/>
                        <a:gd name="T45" fmla="*/ 30 h 1220"/>
                        <a:gd name="T46" fmla="*/ 140 w 1363"/>
                        <a:gd name="T47" fmla="*/ 18 h 1220"/>
                        <a:gd name="T48" fmla="*/ 214 w 1363"/>
                        <a:gd name="T49" fmla="*/ 5 h 1220"/>
                        <a:gd name="T50" fmla="*/ 317 w 1363"/>
                        <a:gd name="T51" fmla="*/ 7 h 1220"/>
                        <a:gd name="T52" fmla="*/ 366 w 1363"/>
                        <a:gd name="T53" fmla="*/ 11 h 1220"/>
                        <a:gd name="T54" fmla="*/ 378 w 1363"/>
                        <a:gd name="T55" fmla="*/ 15 h 1220"/>
                        <a:gd name="T56" fmla="*/ 389 w 1363"/>
                        <a:gd name="T57" fmla="*/ 21 h 1220"/>
                        <a:gd name="T58" fmla="*/ 398 w 1363"/>
                        <a:gd name="T59" fmla="*/ 24 h 1220"/>
                        <a:gd name="T60" fmla="*/ 411 w 1363"/>
                        <a:gd name="T61" fmla="*/ 32 h 1220"/>
                        <a:gd name="T62" fmla="*/ 417 w 1363"/>
                        <a:gd name="T63" fmla="*/ 41 h 1220"/>
                        <a:gd name="T64" fmla="*/ 440 w 1363"/>
                        <a:gd name="T65" fmla="*/ 49 h 1220"/>
                        <a:gd name="T66" fmla="*/ 446 w 1363"/>
                        <a:gd name="T67" fmla="*/ 65 h 1220"/>
                        <a:gd name="T68" fmla="*/ 458 w 1363"/>
                        <a:gd name="T69" fmla="*/ 73 h 1220"/>
                        <a:gd name="T70" fmla="*/ 466 w 1363"/>
                        <a:gd name="T71" fmla="*/ 128 h 1220"/>
                        <a:gd name="T72" fmla="*/ 469 w 1363"/>
                        <a:gd name="T73" fmla="*/ 162 h 1220"/>
                        <a:gd name="T74" fmla="*/ 473 w 1363"/>
                        <a:gd name="T75" fmla="*/ 185 h 1220"/>
                        <a:gd name="T76" fmla="*/ 468 w 1363"/>
                        <a:gd name="T77" fmla="*/ 210 h 1220"/>
                        <a:gd name="T78" fmla="*/ 467 w 1363"/>
                        <a:gd name="T79" fmla="*/ 252 h 1220"/>
                        <a:gd name="T80" fmla="*/ 457 w 1363"/>
                        <a:gd name="T81" fmla="*/ 297 h 1220"/>
                        <a:gd name="T82" fmla="*/ 444 w 1363"/>
                        <a:gd name="T83" fmla="*/ 314 h 1220"/>
                        <a:gd name="T84" fmla="*/ 436 w 1363"/>
                        <a:gd name="T85" fmla="*/ 339 h 1220"/>
                        <a:gd name="T86" fmla="*/ 431 w 1363"/>
                        <a:gd name="T87" fmla="*/ 349 h 1220"/>
                        <a:gd name="T88" fmla="*/ 403 w 1363"/>
                        <a:gd name="T89" fmla="*/ 385 h 1220"/>
                        <a:gd name="T90" fmla="*/ 391 w 1363"/>
                        <a:gd name="T91" fmla="*/ 397 h 1220"/>
                        <a:gd name="T92" fmla="*/ 369 w 1363"/>
                        <a:gd name="T93" fmla="*/ 411 h 1220"/>
                        <a:gd name="T94" fmla="*/ 328 w 1363"/>
                        <a:gd name="T95" fmla="*/ 424 h 1220"/>
                        <a:gd name="T96" fmla="*/ 320 w 1363"/>
                        <a:gd name="T97" fmla="*/ 425 h 1220"/>
                        <a:gd name="T98" fmla="*/ 314 w 1363"/>
                        <a:gd name="T99" fmla="*/ 429 h 1220"/>
                        <a:gd name="T100" fmla="*/ 281 w 1363"/>
                        <a:gd name="T101" fmla="*/ 430 h 1220"/>
                        <a:gd name="T102" fmla="*/ 263 w 1363"/>
                        <a:gd name="T103" fmla="*/ 434 h 1220"/>
                        <a:gd name="T104" fmla="*/ 164 w 1363"/>
                        <a:gd name="T105" fmla="*/ 433 h 1220"/>
                        <a:gd name="T106" fmla="*/ 111 w 1363"/>
                        <a:gd name="T107" fmla="*/ 412 h 1220"/>
                        <a:gd name="T108" fmla="*/ 94 w 1363"/>
                        <a:gd name="T109" fmla="*/ 403 h 1220"/>
                        <a:gd name="T110" fmla="*/ 94 w 1363"/>
                        <a:gd name="T111" fmla="*/ 401 h 1220"/>
                        <a:gd name="T112" fmla="*/ 0 60000 65536"/>
                        <a:gd name="T113" fmla="*/ 0 60000 65536"/>
                        <a:gd name="T114" fmla="*/ 0 60000 65536"/>
                        <a:gd name="T115" fmla="*/ 0 60000 65536"/>
                        <a:gd name="T116" fmla="*/ 0 60000 65536"/>
                        <a:gd name="T117" fmla="*/ 0 60000 65536"/>
                        <a:gd name="T118" fmla="*/ 0 60000 65536"/>
                        <a:gd name="T119" fmla="*/ 0 60000 65536"/>
                        <a:gd name="T120" fmla="*/ 0 60000 65536"/>
                        <a:gd name="T121" fmla="*/ 0 60000 65536"/>
                        <a:gd name="T122" fmla="*/ 0 60000 65536"/>
                        <a:gd name="T123" fmla="*/ 0 60000 65536"/>
                        <a:gd name="T124" fmla="*/ 0 60000 65536"/>
                        <a:gd name="T125" fmla="*/ 0 60000 65536"/>
                        <a:gd name="T126" fmla="*/ 0 60000 65536"/>
                        <a:gd name="T127" fmla="*/ 0 60000 65536"/>
                        <a:gd name="T128" fmla="*/ 0 60000 65536"/>
                        <a:gd name="T129" fmla="*/ 0 60000 65536"/>
                        <a:gd name="T130" fmla="*/ 0 60000 65536"/>
                        <a:gd name="T131" fmla="*/ 0 60000 65536"/>
                        <a:gd name="T132" fmla="*/ 0 60000 65536"/>
                        <a:gd name="T133" fmla="*/ 0 60000 65536"/>
                        <a:gd name="T134" fmla="*/ 0 60000 65536"/>
                        <a:gd name="T135" fmla="*/ 0 60000 65536"/>
                        <a:gd name="T136" fmla="*/ 0 60000 65536"/>
                        <a:gd name="T137" fmla="*/ 0 60000 65536"/>
                        <a:gd name="T138" fmla="*/ 0 60000 65536"/>
                        <a:gd name="T139" fmla="*/ 0 60000 65536"/>
                        <a:gd name="T140" fmla="*/ 0 60000 65536"/>
                        <a:gd name="T141" fmla="*/ 0 60000 65536"/>
                        <a:gd name="T142" fmla="*/ 0 60000 65536"/>
                        <a:gd name="T143" fmla="*/ 0 60000 65536"/>
                        <a:gd name="T144" fmla="*/ 0 60000 65536"/>
                        <a:gd name="T145" fmla="*/ 0 60000 65536"/>
                        <a:gd name="T146" fmla="*/ 0 60000 65536"/>
                        <a:gd name="T147" fmla="*/ 0 60000 65536"/>
                        <a:gd name="T148" fmla="*/ 0 60000 65536"/>
                        <a:gd name="T149" fmla="*/ 0 60000 65536"/>
                        <a:gd name="T150" fmla="*/ 0 60000 65536"/>
                        <a:gd name="T151" fmla="*/ 0 60000 65536"/>
                        <a:gd name="T152" fmla="*/ 0 60000 65536"/>
                        <a:gd name="T153" fmla="*/ 0 60000 65536"/>
                        <a:gd name="T154" fmla="*/ 0 60000 65536"/>
                        <a:gd name="T155" fmla="*/ 0 60000 65536"/>
                        <a:gd name="T156" fmla="*/ 0 60000 65536"/>
                        <a:gd name="T157" fmla="*/ 0 60000 65536"/>
                        <a:gd name="T158" fmla="*/ 0 60000 65536"/>
                        <a:gd name="T159" fmla="*/ 0 60000 65536"/>
                        <a:gd name="T160" fmla="*/ 0 60000 65536"/>
                        <a:gd name="T161" fmla="*/ 0 60000 65536"/>
                        <a:gd name="T162" fmla="*/ 0 60000 65536"/>
                        <a:gd name="T163" fmla="*/ 0 60000 65536"/>
                        <a:gd name="T164" fmla="*/ 0 60000 65536"/>
                        <a:gd name="T165" fmla="*/ 0 60000 65536"/>
                        <a:gd name="T166" fmla="*/ 0 60000 65536"/>
                        <a:gd name="T167" fmla="*/ 0 60000 65536"/>
                        <a:gd name="T168" fmla="*/ 0 w 1363"/>
                        <a:gd name="T169" fmla="*/ 0 h 1220"/>
                        <a:gd name="T170" fmla="*/ 1363 w 1363"/>
                        <a:gd name="T171" fmla="*/ 1220 h 1220"/>
                      </a:gdLst>
                      <a:ahLst/>
                      <a:cxnLst>
                        <a:cxn ang="T112">
                          <a:pos x="T0" y="T1"/>
                        </a:cxn>
                        <a:cxn ang="T113">
                          <a:pos x="T2" y="T3"/>
                        </a:cxn>
                        <a:cxn ang="T114">
                          <a:pos x="T4" y="T5"/>
                        </a:cxn>
                        <a:cxn ang="T115">
                          <a:pos x="T6" y="T7"/>
                        </a:cxn>
                        <a:cxn ang="T116">
                          <a:pos x="T8" y="T9"/>
                        </a:cxn>
                        <a:cxn ang="T117">
                          <a:pos x="T10" y="T11"/>
                        </a:cxn>
                        <a:cxn ang="T118">
                          <a:pos x="T12" y="T13"/>
                        </a:cxn>
                        <a:cxn ang="T119">
                          <a:pos x="T14" y="T15"/>
                        </a:cxn>
                        <a:cxn ang="T120">
                          <a:pos x="T16" y="T17"/>
                        </a:cxn>
                        <a:cxn ang="T121">
                          <a:pos x="T18" y="T19"/>
                        </a:cxn>
                        <a:cxn ang="T122">
                          <a:pos x="T20" y="T21"/>
                        </a:cxn>
                        <a:cxn ang="T123">
                          <a:pos x="T22" y="T23"/>
                        </a:cxn>
                        <a:cxn ang="T124">
                          <a:pos x="T24" y="T25"/>
                        </a:cxn>
                        <a:cxn ang="T125">
                          <a:pos x="T26" y="T27"/>
                        </a:cxn>
                        <a:cxn ang="T126">
                          <a:pos x="T28" y="T29"/>
                        </a:cxn>
                        <a:cxn ang="T127">
                          <a:pos x="T30" y="T31"/>
                        </a:cxn>
                        <a:cxn ang="T128">
                          <a:pos x="T32" y="T33"/>
                        </a:cxn>
                        <a:cxn ang="T129">
                          <a:pos x="T34" y="T35"/>
                        </a:cxn>
                        <a:cxn ang="T130">
                          <a:pos x="T36" y="T37"/>
                        </a:cxn>
                        <a:cxn ang="T131">
                          <a:pos x="T38" y="T39"/>
                        </a:cxn>
                        <a:cxn ang="T132">
                          <a:pos x="T40" y="T41"/>
                        </a:cxn>
                        <a:cxn ang="T133">
                          <a:pos x="T42" y="T43"/>
                        </a:cxn>
                        <a:cxn ang="T134">
                          <a:pos x="T44" y="T45"/>
                        </a:cxn>
                        <a:cxn ang="T135">
                          <a:pos x="T46" y="T47"/>
                        </a:cxn>
                        <a:cxn ang="T136">
                          <a:pos x="T48" y="T49"/>
                        </a:cxn>
                        <a:cxn ang="T137">
                          <a:pos x="T50" y="T51"/>
                        </a:cxn>
                        <a:cxn ang="T138">
                          <a:pos x="T52" y="T53"/>
                        </a:cxn>
                        <a:cxn ang="T139">
                          <a:pos x="T54" y="T55"/>
                        </a:cxn>
                        <a:cxn ang="T140">
                          <a:pos x="T56" y="T57"/>
                        </a:cxn>
                        <a:cxn ang="T141">
                          <a:pos x="T58" y="T59"/>
                        </a:cxn>
                        <a:cxn ang="T142">
                          <a:pos x="T60" y="T61"/>
                        </a:cxn>
                        <a:cxn ang="T143">
                          <a:pos x="T62" y="T63"/>
                        </a:cxn>
                        <a:cxn ang="T144">
                          <a:pos x="T64" y="T65"/>
                        </a:cxn>
                        <a:cxn ang="T145">
                          <a:pos x="T66" y="T67"/>
                        </a:cxn>
                        <a:cxn ang="T146">
                          <a:pos x="T68" y="T69"/>
                        </a:cxn>
                        <a:cxn ang="T147">
                          <a:pos x="T70" y="T71"/>
                        </a:cxn>
                        <a:cxn ang="T148">
                          <a:pos x="T72" y="T73"/>
                        </a:cxn>
                        <a:cxn ang="T149">
                          <a:pos x="T74" y="T75"/>
                        </a:cxn>
                        <a:cxn ang="T150">
                          <a:pos x="T76" y="T77"/>
                        </a:cxn>
                        <a:cxn ang="T151">
                          <a:pos x="T78" y="T79"/>
                        </a:cxn>
                        <a:cxn ang="T152">
                          <a:pos x="T80" y="T81"/>
                        </a:cxn>
                        <a:cxn ang="T153">
                          <a:pos x="T82" y="T83"/>
                        </a:cxn>
                        <a:cxn ang="T154">
                          <a:pos x="T84" y="T85"/>
                        </a:cxn>
                        <a:cxn ang="T155">
                          <a:pos x="T86" y="T87"/>
                        </a:cxn>
                        <a:cxn ang="T156">
                          <a:pos x="T88" y="T89"/>
                        </a:cxn>
                        <a:cxn ang="T157">
                          <a:pos x="T90" y="T91"/>
                        </a:cxn>
                        <a:cxn ang="T158">
                          <a:pos x="T92" y="T93"/>
                        </a:cxn>
                        <a:cxn ang="T159">
                          <a:pos x="T94" y="T95"/>
                        </a:cxn>
                        <a:cxn ang="T160">
                          <a:pos x="T96" y="T97"/>
                        </a:cxn>
                        <a:cxn ang="T161">
                          <a:pos x="T98" y="T99"/>
                        </a:cxn>
                        <a:cxn ang="T162">
                          <a:pos x="T100" y="T101"/>
                        </a:cxn>
                        <a:cxn ang="T163">
                          <a:pos x="T102" y="T103"/>
                        </a:cxn>
                        <a:cxn ang="T164">
                          <a:pos x="T104" y="T105"/>
                        </a:cxn>
                        <a:cxn ang="T165">
                          <a:pos x="T106" y="T107"/>
                        </a:cxn>
                        <a:cxn ang="T166">
                          <a:pos x="T108" y="T109"/>
                        </a:cxn>
                        <a:cxn ang="T167">
                          <a:pos x="T110" y="T111"/>
                        </a:cxn>
                      </a:cxnLst>
                      <a:rect l="T168" t="T169" r="T170" b="T171"/>
                      <a:pathLst>
                        <a:path w="1363" h="1220">
                          <a:moveTo>
                            <a:pt x="269" y="1127"/>
                          </a:moveTo>
                          <a:cubicBezTo>
                            <a:pt x="252" y="1110"/>
                            <a:pt x="231" y="1096"/>
                            <a:pt x="214" y="1079"/>
                          </a:cubicBezTo>
                          <a:cubicBezTo>
                            <a:pt x="201" y="1066"/>
                            <a:pt x="192" y="1055"/>
                            <a:pt x="176" y="1044"/>
                          </a:cubicBezTo>
                          <a:cubicBezTo>
                            <a:pt x="166" y="1030"/>
                            <a:pt x="158" y="1008"/>
                            <a:pt x="144" y="999"/>
                          </a:cubicBezTo>
                          <a:cubicBezTo>
                            <a:pt x="140" y="986"/>
                            <a:pt x="137" y="980"/>
                            <a:pt x="128" y="970"/>
                          </a:cubicBezTo>
                          <a:cubicBezTo>
                            <a:pt x="124" y="955"/>
                            <a:pt x="112" y="950"/>
                            <a:pt x="102" y="938"/>
                          </a:cubicBezTo>
                          <a:cubicBezTo>
                            <a:pt x="95" y="929"/>
                            <a:pt x="93" y="918"/>
                            <a:pt x="86" y="909"/>
                          </a:cubicBezTo>
                          <a:cubicBezTo>
                            <a:pt x="79" y="887"/>
                            <a:pt x="61" y="871"/>
                            <a:pt x="54" y="848"/>
                          </a:cubicBezTo>
                          <a:cubicBezTo>
                            <a:pt x="53" y="825"/>
                            <a:pt x="60" y="795"/>
                            <a:pt x="41" y="778"/>
                          </a:cubicBezTo>
                          <a:cubicBezTo>
                            <a:pt x="35" y="759"/>
                            <a:pt x="28" y="739"/>
                            <a:pt x="22" y="720"/>
                          </a:cubicBezTo>
                          <a:cubicBezTo>
                            <a:pt x="23" y="680"/>
                            <a:pt x="0" y="525"/>
                            <a:pt x="45" y="468"/>
                          </a:cubicBezTo>
                          <a:cubicBezTo>
                            <a:pt x="48" y="454"/>
                            <a:pt x="51" y="451"/>
                            <a:pt x="61" y="442"/>
                          </a:cubicBezTo>
                          <a:cubicBezTo>
                            <a:pt x="66" y="418"/>
                            <a:pt x="59" y="356"/>
                            <a:pt x="89" y="346"/>
                          </a:cubicBezTo>
                          <a:cubicBezTo>
                            <a:pt x="98" y="333"/>
                            <a:pt x="98" y="318"/>
                            <a:pt x="109" y="308"/>
                          </a:cubicBezTo>
                          <a:cubicBezTo>
                            <a:pt x="113" y="294"/>
                            <a:pt x="113" y="279"/>
                            <a:pt x="118" y="266"/>
                          </a:cubicBezTo>
                          <a:cubicBezTo>
                            <a:pt x="121" y="259"/>
                            <a:pt x="146" y="236"/>
                            <a:pt x="153" y="231"/>
                          </a:cubicBezTo>
                          <a:cubicBezTo>
                            <a:pt x="159" y="215"/>
                            <a:pt x="173" y="212"/>
                            <a:pt x="185" y="202"/>
                          </a:cubicBezTo>
                          <a:cubicBezTo>
                            <a:pt x="187" y="200"/>
                            <a:pt x="190" y="198"/>
                            <a:pt x="192" y="196"/>
                          </a:cubicBezTo>
                          <a:cubicBezTo>
                            <a:pt x="194" y="193"/>
                            <a:pt x="195" y="189"/>
                            <a:pt x="198" y="186"/>
                          </a:cubicBezTo>
                          <a:cubicBezTo>
                            <a:pt x="206" y="178"/>
                            <a:pt x="217" y="179"/>
                            <a:pt x="224" y="170"/>
                          </a:cubicBezTo>
                          <a:cubicBezTo>
                            <a:pt x="234" y="157"/>
                            <a:pt x="240" y="150"/>
                            <a:pt x="256" y="144"/>
                          </a:cubicBezTo>
                          <a:cubicBezTo>
                            <a:pt x="263" y="133"/>
                            <a:pt x="269" y="129"/>
                            <a:pt x="281" y="125"/>
                          </a:cubicBezTo>
                          <a:cubicBezTo>
                            <a:pt x="299" y="109"/>
                            <a:pt x="315" y="91"/>
                            <a:pt x="339" y="84"/>
                          </a:cubicBezTo>
                          <a:cubicBezTo>
                            <a:pt x="357" y="63"/>
                            <a:pt x="376" y="57"/>
                            <a:pt x="403" y="52"/>
                          </a:cubicBezTo>
                          <a:cubicBezTo>
                            <a:pt x="448" y="0"/>
                            <a:pt x="559" y="15"/>
                            <a:pt x="614" y="13"/>
                          </a:cubicBezTo>
                          <a:cubicBezTo>
                            <a:pt x="713" y="2"/>
                            <a:pt x="813" y="15"/>
                            <a:pt x="912" y="20"/>
                          </a:cubicBezTo>
                          <a:cubicBezTo>
                            <a:pt x="955" y="34"/>
                            <a:pt x="1013" y="31"/>
                            <a:pt x="1053" y="32"/>
                          </a:cubicBezTo>
                          <a:cubicBezTo>
                            <a:pt x="1064" y="37"/>
                            <a:pt x="1076" y="38"/>
                            <a:pt x="1088" y="42"/>
                          </a:cubicBezTo>
                          <a:cubicBezTo>
                            <a:pt x="1098" y="49"/>
                            <a:pt x="1108" y="54"/>
                            <a:pt x="1120" y="58"/>
                          </a:cubicBezTo>
                          <a:cubicBezTo>
                            <a:pt x="1144" y="74"/>
                            <a:pt x="1110" y="53"/>
                            <a:pt x="1145" y="68"/>
                          </a:cubicBezTo>
                          <a:cubicBezTo>
                            <a:pt x="1158" y="74"/>
                            <a:pt x="1167" y="86"/>
                            <a:pt x="1181" y="90"/>
                          </a:cubicBezTo>
                          <a:cubicBezTo>
                            <a:pt x="1193" y="98"/>
                            <a:pt x="1190" y="106"/>
                            <a:pt x="1200" y="116"/>
                          </a:cubicBezTo>
                          <a:cubicBezTo>
                            <a:pt x="1214" y="130"/>
                            <a:pt x="1246" y="133"/>
                            <a:pt x="1264" y="138"/>
                          </a:cubicBezTo>
                          <a:cubicBezTo>
                            <a:pt x="1274" y="155"/>
                            <a:pt x="1262" y="177"/>
                            <a:pt x="1283" y="183"/>
                          </a:cubicBezTo>
                          <a:cubicBezTo>
                            <a:pt x="1291" y="195"/>
                            <a:pt x="1304" y="200"/>
                            <a:pt x="1318" y="205"/>
                          </a:cubicBezTo>
                          <a:cubicBezTo>
                            <a:pt x="1319" y="236"/>
                            <a:pt x="1313" y="331"/>
                            <a:pt x="1341" y="359"/>
                          </a:cubicBezTo>
                          <a:cubicBezTo>
                            <a:pt x="1351" y="390"/>
                            <a:pt x="1341" y="424"/>
                            <a:pt x="1350" y="455"/>
                          </a:cubicBezTo>
                          <a:cubicBezTo>
                            <a:pt x="1353" y="476"/>
                            <a:pt x="1356" y="498"/>
                            <a:pt x="1360" y="519"/>
                          </a:cubicBezTo>
                          <a:cubicBezTo>
                            <a:pt x="1358" y="555"/>
                            <a:pt x="1363" y="565"/>
                            <a:pt x="1347" y="589"/>
                          </a:cubicBezTo>
                          <a:cubicBezTo>
                            <a:pt x="1344" y="635"/>
                            <a:pt x="1342" y="661"/>
                            <a:pt x="1344" y="708"/>
                          </a:cubicBezTo>
                          <a:cubicBezTo>
                            <a:pt x="1342" y="761"/>
                            <a:pt x="1358" y="806"/>
                            <a:pt x="1315" y="836"/>
                          </a:cubicBezTo>
                          <a:cubicBezTo>
                            <a:pt x="1304" y="853"/>
                            <a:pt x="1290" y="869"/>
                            <a:pt x="1277" y="884"/>
                          </a:cubicBezTo>
                          <a:cubicBezTo>
                            <a:pt x="1273" y="908"/>
                            <a:pt x="1268" y="934"/>
                            <a:pt x="1254" y="954"/>
                          </a:cubicBezTo>
                          <a:cubicBezTo>
                            <a:pt x="1251" y="965"/>
                            <a:pt x="1246" y="972"/>
                            <a:pt x="1238" y="980"/>
                          </a:cubicBezTo>
                          <a:cubicBezTo>
                            <a:pt x="1225" y="1020"/>
                            <a:pt x="1189" y="1055"/>
                            <a:pt x="1158" y="1082"/>
                          </a:cubicBezTo>
                          <a:cubicBezTo>
                            <a:pt x="1150" y="1107"/>
                            <a:pt x="1147" y="1106"/>
                            <a:pt x="1123" y="1117"/>
                          </a:cubicBezTo>
                          <a:cubicBezTo>
                            <a:pt x="1108" y="1134"/>
                            <a:pt x="1083" y="1148"/>
                            <a:pt x="1062" y="1156"/>
                          </a:cubicBezTo>
                          <a:cubicBezTo>
                            <a:pt x="1036" y="1196"/>
                            <a:pt x="987" y="1189"/>
                            <a:pt x="944" y="1191"/>
                          </a:cubicBezTo>
                          <a:cubicBezTo>
                            <a:pt x="936" y="1192"/>
                            <a:pt x="928" y="1191"/>
                            <a:pt x="921" y="1194"/>
                          </a:cubicBezTo>
                          <a:cubicBezTo>
                            <a:pt x="914" y="1197"/>
                            <a:pt x="910" y="1207"/>
                            <a:pt x="902" y="1207"/>
                          </a:cubicBezTo>
                          <a:cubicBezTo>
                            <a:pt x="871" y="1208"/>
                            <a:pt x="840" y="1209"/>
                            <a:pt x="809" y="1210"/>
                          </a:cubicBezTo>
                          <a:cubicBezTo>
                            <a:pt x="790" y="1215"/>
                            <a:pt x="776" y="1217"/>
                            <a:pt x="755" y="1220"/>
                          </a:cubicBezTo>
                          <a:cubicBezTo>
                            <a:pt x="661" y="1219"/>
                            <a:pt x="567" y="1219"/>
                            <a:pt x="473" y="1216"/>
                          </a:cubicBezTo>
                          <a:cubicBezTo>
                            <a:pt x="417" y="1214"/>
                            <a:pt x="369" y="1175"/>
                            <a:pt x="320" y="1159"/>
                          </a:cubicBezTo>
                          <a:cubicBezTo>
                            <a:pt x="307" y="1146"/>
                            <a:pt x="277" y="1141"/>
                            <a:pt x="269" y="1133"/>
                          </a:cubicBezTo>
                          <a:cubicBezTo>
                            <a:pt x="268" y="1132"/>
                            <a:pt x="269" y="1129"/>
                            <a:pt x="269" y="1127"/>
                          </a:cubicBezTo>
                          <a:close/>
                        </a:path>
                      </a:pathLst>
                    </a:custGeom>
                    <a:solidFill>
                      <a:srgbClr val="FFC1C1"/>
                    </a:solidFill>
                    <a:ln w="19050">
                      <a:solidFill>
                        <a:srgbClr val="FF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 dirty="0"/>
                    </a:p>
                  </p:txBody>
                </p:sp>
                <p:sp>
                  <p:nvSpPr>
                    <p:cNvPr id="206" name="Freeform 187"/>
                    <p:cNvSpPr>
                      <a:spLocks/>
                    </p:cNvSpPr>
                    <p:nvPr/>
                  </p:nvSpPr>
                  <p:spPr bwMode="auto">
                    <a:xfrm>
                      <a:off x="363" y="603"/>
                      <a:ext cx="382" cy="310"/>
                    </a:xfrm>
                    <a:custGeom>
                      <a:avLst/>
                      <a:gdLst>
                        <a:gd name="T0" fmla="*/ 8 w 500"/>
                        <a:gd name="T1" fmla="*/ 173 h 445"/>
                        <a:gd name="T2" fmla="*/ 0 w 500"/>
                        <a:gd name="T3" fmla="*/ 159 h 445"/>
                        <a:gd name="T4" fmla="*/ 18 w 500"/>
                        <a:gd name="T5" fmla="*/ 95 h 445"/>
                        <a:gd name="T6" fmla="*/ 21 w 500"/>
                        <a:gd name="T7" fmla="*/ 90 h 445"/>
                        <a:gd name="T8" fmla="*/ 22 w 500"/>
                        <a:gd name="T9" fmla="*/ 78 h 445"/>
                        <a:gd name="T10" fmla="*/ 53 w 500"/>
                        <a:gd name="T11" fmla="*/ 47 h 445"/>
                        <a:gd name="T12" fmla="*/ 77 w 500"/>
                        <a:gd name="T13" fmla="*/ 31 h 445"/>
                        <a:gd name="T14" fmla="*/ 103 w 500"/>
                        <a:gd name="T15" fmla="*/ 18 h 445"/>
                        <a:gd name="T16" fmla="*/ 136 w 500"/>
                        <a:gd name="T17" fmla="*/ 1 h 445"/>
                        <a:gd name="T18" fmla="*/ 305 w 500"/>
                        <a:gd name="T19" fmla="*/ 11 h 445"/>
                        <a:gd name="T20" fmla="*/ 325 w 500"/>
                        <a:gd name="T21" fmla="*/ 40 h 445"/>
                        <a:gd name="T22" fmla="*/ 342 w 500"/>
                        <a:gd name="T23" fmla="*/ 47 h 445"/>
                        <a:gd name="T24" fmla="*/ 356 w 500"/>
                        <a:gd name="T25" fmla="*/ 56 h 445"/>
                        <a:gd name="T26" fmla="*/ 371 w 500"/>
                        <a:gd name="T27" fmla="*/ 85 h 445"/>
                        <a:gd name="T28" fmla="*/ 367 w 500"/>
                        <a:gd name="T29" fmla="*/ 189 h 445"/>
                        <a:gd name="T30" fmla="*/ 356 w 500"/>
                        <a:gd name="T31" fmla="*/ 207 h 445"/>
                        <a:gd name="T32" fmla="*/ 342 w 500"/>
                        <a:gd name="T33" fmla="*/ 232 h 445"/>
                        <a:gd name="T34" fmla="*/ 338 w 500"/>
                        <a:gd name="T35" fmla="*/ 242 h 445"/>
                        <a:gd name="T36" fmla="*/ 326 w 500"/>
                        <a:gd name="T37" fmla="*/ 249 h 445"/>
                        <a:gd name="T38" fmla="*/ 312 w 500"/>
                        <a:gd name="T39" fmla="*/ 264 h 445"/>
                        <a:gd name="T40" fmla="*/ 306 w 500"/>
                        <a:gd name="T41" fmla="*/ 269 h 445"/>
                        <a:gd name="T42" fmla="*/ 290 w 500"/>
                        <a:gd name="T43" fmla="*/ 286 h 445"/>
                        <a:gd name="T44" fmla="*/ 235 w 500"/>
                        <a:gd name="T45" fmla="*/ 301 h 445"/>
                        <a:gd name="T46" fmla="*/ 125 w 500"/>
                        <a:gd name="T47" fmla="*/ 299 h 445"/>
                        <a:gd name="T48" fmla="*/ 108 w 500"/>
                        <a:gd name="T49" fmla="*/ 290 h 445"/>
                        <a:gd name="T50" fmla="*/ 70 w 500"/>
                        <a:gd name="T51" fmla="*/ 268 h 445"/>
                        <a:gd name="T52" fmla="*/ 55 w 500"/>
                        <a:gd name="T53" fmla="*/ 254 h 445"/>
                        <a:gd name="T54" fmla="*/ 21 w 500"/>
                        <a:gd name="T55" fmla="*/ 212 h 445"/>
                        <a:gd name="T56" fmla="*/ 8 w 500"/>
                        <a:gd name="T57" fmla="*/ 173 h 445"/>
                        <a:gd name="T58" fmla="*/ 0 60000 65536"/>
                        <a:gd name="T59" fmla="*/ 0 60000 65536"/>
                        <a:gd name="T60" fmla="*/ 0 60000 65536"/>
                        <a:gd name="T61" fmla="*/ 0 60000 65536"/>
                        <a:gd name="T62" fmla="*/ 0 60000 65536"/>
                        <a:gd name="T63" fmla="*/ 0 60000 65536"/>
                        <a:gd name="T64" fmla="*/ 0 60000 65536"/>
                        <a:gd name="T65" fmla="*/ 0 60000 65536"/>
                        <a:gd name="T66" fmla="*/ 0 60000 65536"/>
                        <a:gd name="T67" fmla="*/ 0 60000 65536"/>
                        <a:gd name="T68" fmla="*/ 0 60000 65536"/>
                        <a:gd name="T69" fmla="*/ 0 60000 65536"/>
                        <a:gd name="T70" fmla="*/ 0 60000 65536"/>
                        <a:gd name="T71" fmla="*/ 0 60000 65536"/>
                        <a:gd name="T72" fmla="*/ 0 60000 65536"/>
                        <a:gd name="T73" fmla="*/ 0 60000 65536"/>
                        <a:gd name="T74" fmla="*/ 0 60000 65536"/>
                        <a:gd name="T75" fmla="*/ 0 60000 65536"/>
                        <a:gd name="T76" fmla="*/ 0 60000 65536"/>
                        <a:gd name="T77" fmla="*/ 0 60000 65536"/>
                        <a:gd name="T78" fmla="*/ 0 60000 65536"/>
                        <a:gd name="T79" fmla="*/ 0 60000 65536"/>
                        <a:gd name="T80" fmla="*/ 0 60000 65536"/>
                        <a:gd name="T81" fmla="*/ 0 60000 65536"/>
                        <a:gd name="T82" fmla="*/ 0 60000 65536"/>
                        <a:gd name="T83" fmla="*/ 0 60000 65536"/>
                        <a:gd name="T84" fmla="*/ 0 60000 65536"/>
                        <a:gd name="T85" fmla="*/ 0 60000 65536"/>
                        <a:gd name="T86" fmla="*/ 0 60000 65536"/>
                        <a:gd name="T87" fmla="*/ 0 w 500"/>
                        <a:gd name="T88" fmla="*/ 0 h 445"/>
                        <a:gd name="T89" fmla="*/ 500 w 500"/>
                        <a:gd name="T90" fmla="*/ 445 h 445"/>
                      </a:gdLst>
                      <a:ahLst/>
                      <a:cxnLst>
                        <a:cxn ang="T58">
                          <a:pos x="T0" y="T1"/>
                        </a:cxn>
                        <a:cxn ang="T59">
                          <a:pos x="T2" y="T3"/>
                        </a:cxn>
                        <a:cxn ang="T60">
                          <a:pos x="T4" y="T5"/>
                        </a:cxn>
                        <a:cxn ang="T61">
                          <a:pos x="T6" y="T7"/>
                        </a:cxn>
                        <a:cxn ang="T62">
                          <a:pos x="T8" y="T9"/>
                        </a:cxn>
                        <a:cxn ang="T63">
                          <a:pos x="T10" y="T11"/>
                        </a:cxn>
                        <a:cxn ang="T64">
                          <a:pos x="T12" y="T13"/>
                        </a:cxn>
                        <a:cxn ang="T65">
                          <a:pos x="T14" y="T15"/>
                        </a:cxn>
                        <a:cxn ang="T66">
                          <a:pos x="T16" y="T17"/>
                        </a:cxn>
                        <a:cxn ang="T67">
                          <a:pos x="T18" y="T19"/>
                        </a:cxn>
                        <a:cxn ang="T68">
                          <a:pos x="T20" y="T21"/>
                        </a:cxn>
                        <a:cxn ang="T69">
                          <a:pos x="T22" y="T23"/>
                        </a:cxn>
                        <a:cxn ang="T70">
                          <a:pos x="T24" y="T25"/>
                        </a:cxn>
                        <a:cxn ang="T71">
                          <a:pos x="T26" y="T27"/>
                        </a:cxn>
                        <a:cxn ang="T72">
                          <a:pos x="T28" y="T29"/>
                        </a:cxn>
                        <a:cxn ang="T73">
                          <a:pos x="T30" y="T31"/>
                        </a:cxn>
                        <a:cxn ang="T74">
                          <a:pos x="T32" y="T33"/>
                        </a:cxn>
                        <a:cxn ang="T75">
                          <a:pos x="T34" y="T35"/>
                        </a:cxn>
                        <a:cxn ang="T76">
                          <a:pos x="T36" y="T37"/>
                        </a:cxn>
                        <a:cxn ang="T77">
                          <a:pos x="T38" y="T39"/>
                        </a:cxn>
                        <a:cxn ang="T78">
                          <a:pos x="T40" y="T41"/>
                        </a:cxn>
                        <a:cxn ang="T79">
                          <a:pos x="T42" y="T43"/>
                        </a:cxn>
                        <a:cxn ang="T80">
                          <a:pos x="T44" y="T45"/>
                        </a:cxn>
                        <a:cxn ang="T81">
                          <a:pos x="T46" y="T47"/>
                        </a:cxn>
                        <a:cxn ang="T82">
                          <a:pos x="T48" y="T49"/>
                        </a:cxn>
                        <a:cxn ang="T83">
                          <a:pos x="T50" y="T51"/>
                        </a:cxn>
                        <a:cxn ang="T84">
                          <a:pos x="T52" y="T53"/>
                        </a:cxn>
                        <a:cxn ang="T85">
                          <a:pos x="T54" y="T55"/>
                        </a:cxn>
                        <a:cxn ang="T86">
                          <a:pos x="T56" y="T57"/>
                        </a:cxn>
                      </a:cxnLst>
                      <a:rect l="T87" t="T88" r="T89" b="T90"/>
                      <a:pathLst>
                        <a:path w="500" h="445">
                          <a:moveTo>
                            <a:pt x="10" y="249"/>
                          </a:moveTo>
                          <a:cubicBezTo>
                            <a:pt x="5" y="242"/>
                            <a:pt x="3" y="236"/>
                            <a:pt x="0" y="228"/>
                          </a:cubicBezTo>
                          <a:cubicBezTo>
                            <a:pt x="4" y="194"/>
                            <a:pt x="1" y="162"/>
                            <a:pt x="24" y="136"/>
                          </a:cubicBezTo>
                          <a:cubicBezTo>
                            <a:pt x="25" y="134"/>
                            <a:pt x="26" y="131"/>
                            <a:pt x="27" y="129"/>
                          </a:cubicBezTo>
                          <a:cubicBezTo>
                            <a:pt x="28" y="123"/>
                            <a:pt x="27" y="117"/>
                            <a:pt x="29" y="112"/>
                          </a:cubicBezTo>
                          <a:cubicBezTo>
                            <a:pt x="31" y="104"/>
                            <a:pt x="63" y="77"/>
                            <a:pt x="70" y="67"/>
                          </a:cubicBezTo>
                          <a:cubicBezTo>
                            <a:pt x="74" y="53"/>
                            <a:pt x="89" y="50"/>
                            <a:pt x="101" y="45"/>
                          </a:cubicBezTo>
                          <a:cubicBezTo>
                            <a:pt x="106" y="28"/>
                            <a:pt x="120" y="30"/>
                            <a:pt x="135" y="26"/>
                          </a:cubicBezTo>
                          <a:cubicBezTo>
                            <a:pt x="150" y="15"/>
                            <a:pt x="160" y="7"/>
                            <a:pt x="178" y="2"/>
                          </a:cubicBezTo>
                          <a:cubicBezTo>
                            <a:pt x="408" y="4"/>
                            <a:pt x="304" y="0"/>
                            <a:pt x="399" y="16"/>
                          </a:cubicBezTo>
                          <a:cubicBezTo>
                            <a:pt x="414" y="27"/>
                            <a:pt x="415" y="44"/>
                            <a:pt x="425" y="57"/>
                          </a:cubicBezTo>
                          <a:cubicBezTo>
                            <a:pt x="430" y="63"/>
                            <a:pt x="440" y="65"/>
                            <a:pt x="447" y="67"/>
                          </a:cubicBezTo>
                          <a:cubicBezTo>
                            <a:pt x="452" y="76"/>
                            <a:pt x="458" y="75"/>
                            <a:pt x="466" y="81"/>
                          </a:cubicBezTo>
                          <a:cubicBezTo>
                            <a:pt x="470" y="97"/>
                            <a:pt x="473" y="110"/>
                            <a:pt x="485" y="122"/>
                          </a:cubicBezTo>
                          <a:cubicBezTo>
                            <a:pt x="499" y="169"/>
                            <a:pt x="500" y="225"/>
                            <a:pt x="480" y="271"/>
                          </a:cubicBezTo>
                          <a:cubicBezTo>
                            <a:pt x="478" y="286"/>
                            <a:pt x="479" y="290"/>
                            <a:pt x="466" y="297"/>
                          </a:cubicBezTo>
                          <a:cubicBezTo>
                            <a:pt x="459" y="307"/>
                            <a:pt x="453" y="321"/>
                            <a:pt x="447" y="333"/>
                          </a:cubicBezTo>
                          <a:cubicBezTo>
                            <a:pt x="445" y="338"/>
                            <a:pt x="446" y="344"/>
                            <a:pt x="442" y="348"/>
                          </a:cubicBezTo>
                          <a:cubicBezTo>
                            <a:pt x="438" y="352"/>
                            <a:pt x="427" y="357"/>
                            <a:pt x="427" y="357"/>
                          </a:cubicBezTo>
                          <a:cubicBezTo>
                            <a:pt x="419" y="370"/>
                            <a:pt x="425" y="362"/>
                            <a:pt x="408" y="379"/>
                          </a:cubicBezTo>
                          <a:cubicBezTo>
                            <a:pt x="406" y="381"/>
                            <a:pt x="401" y="386"/>
                            <a:pt x="401" y="386"/>
                          </a:cubicBezTo>
                          <a:cubicBezTo>
                            <a:pt x="397" y="400"/>
                            <a:pt x="389" y="401"/>
                            <a:pt x="379" y="410"/>
                          </a:cubicBezTo>
                          <a:cubicBezTo>
                            <a:pt x="348" y="437"/>
                            <a:pt x="369" y="428"/>
                            <a:pt x="307" y="432"/>
                          </a:cubicBezTo>
                          <a:cubicBezTo>
                            <a:pt x="261" y="445"/>
                            <a:pt x="209" y="443"/>
                            <a:pt x="163" y="429"/>
                          </a:cubicBezTo>
                          <a:cubicBezTo>
                            <a:pt x="156" y="424"/>
                            <a:pt x="149" y="423"/>
                            <a:pt x="142" y="417"/>
                          </a:cubicBezTo>
                          <a:cubicBezTo>
                            <a:pt x="125" y="403"/>
                            <a:pt x="112" y="389"/>
                            <a:pt x="91" y="384"/>
                          </a:cubicBezTo>
                          <a:cubicBezTo>
                            <a:pt x="86" y="374"/>
                            <a:pt x="79" y="373"/>
                            <a:pt x="72" y="364"/>
                          </a:cubicBezTo>
                          <a:cubicBezTo>
                            <a:pt x="56" y="343"/>
                            <a:pt x="49" y="320"/>
                            <a:pt x="27" y="304"/>
                          </a:cubicBezTo>
                          <a:cubicBezTo>
                            <a:pt x="18" y="282"/>
                            <a:pt x="10" y="275"/>
                            <a:pt x="10" y="249"/>
                          </a:cubicBezTo>
                          <a:close/>
                        </a:path>
                      </a:pathLst>
                    </a:custGeom>
                    <a:solidFill>
                      <a:srgbClr val="BFBFBF"/>
                    </a:solidFill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 dirty="0"/>
                    </a:p>
                  </p:txBody>
                </p:sp>
              </p:grpSp>
              <p:sp>
                <p:nvSpPr>
                  <p:cNvPr id="204" name="5-Point Star 203"/>
                  <p:cNvSpPr/>
                  <p:nvPr/>
                </p:nvSpPr>
                <p:spPr>
                  <a:xfrm>
                    <a:off x="3436301" y="3364979"/>
                    <a:ext cx="201217" cy="201217"/>
                  </a:xfrm>
                  <a:prstGeom prst="star5">
                    <a:avLst/>
                  </a:prstGeom>
                  <a:solidFill>
                    <a:srgbClr val="FF00FF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>
                      <a:solidFill>
                        <a:srgbClr val="000000"/>
                      </a:solidFill>
                    </a:endParaRPr>
                  </a:p>
                </p:txBody>
              </p:sp>
            </p:grpSp>
            <p:grpSp>
              <p:nvGrpSpPr>
                <p:cNvPr id="162" name="Group 193"/>
                <p:cNvGrpSpPr>
                  <a:grpSpLocks/>
                </p:cNvGrpSpPr>
                <p:nvPr/>
              </p:nvGrpSpPr>
              <p:grpSpPr bwMode="auto">
                <a:xfrm>
                  <a:off x="4026663" y="4893845"/>
                  <a:ext cx="987288" cy="903974"/>
                  <a:chOff x="311" y="500"/>
                  <a:chExt cx="474" cy="434"/>
                </a:xfrm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</p:grpSpPr>
              <p:sp>
                <p:nvSpPr>
                  <p:cNvPr id="201" name="Freeform 186"/>
                  <p:cNvSpPr>
                    <a:spLocks/>
                  </p:cNvSpPr>
                  <p:nvPr/>
                </p:nvSpPr>
                <p:spPr bwMode="auto">
                  <a:xfrm>
                    <a:off x="311" y="500"/>
                    <a:ext cx="474" cy="434"/>
                  </a:xfrm>
                  <a:custGeom>
                    <a:avLst/>
                    <a:gdLst>
                      <a:gd name="T0" fmla="*/ 94 w 1363"/>
                      <a:gd name="T1" fmla="*/ 401 h 1220"/>
                      <a:gd name="T2" fmla="*/ 74 w 1363"/>
                      <a:gd name="T3" fmla="*/ 384 h 1220"/>
                      <a:gd name="T4" fmla="*/ 61 w 1363"/>
                      <a:gd name="T5" fmla="*/ 371 h 1220"/>
                      <a:gd name="T6" fmla="*/ 50 w 1363"/>
                      <a:gd name="T7" fmla="*/ 355 h 1220"/>
                      <a:gd name="T8" fmla="*/ 45 w 1363"/>
                      <a:gd name="T9" fmla="*/ 345 h 1220"/>
                      <a:gd name="T10" fmla="*/ 35 w 1363"/>
                      <a:gd name="T11" fmla="*/ 334 h 1220"/>
                      <a:gd name="T12" fmla="*/ 30 w 1363"/>
                      <a:gd name="T13" fmla="*/ 323 h 1220"/>
                      <a:gd name="T14" fmla="*/ 19 w 1363"/>
                      <a:gd name="T15" fmla="*/ 302 h 1220"/>
                      <a:gd name="T16" fmla="*/ 14 w 1363"/>
                      <a:gd name="T17" fmla="*/ 277 h 1220"/>
                      <a:gd name="T18" fmla="*/ 8 w 1363"/>
                      <a:gd name="T19" fmla="*/ 256 h 1220"/>
                      <a:gd name="T20" fmla="*/ 16 w 1363"/>
                      <a:gd name="T21" fmla="*/ 166 h 1220"/>
                      <a:gd name="T22" fmla="*/ 21 w 1363"/>
                      <a:gd name="T23" fmla="*/ 157 h 1220"/>
                      <a:gd name="T24" fmla="*/ 31 w 1363"/>
                      <a:gd name="T25" fmla="*/ 123 h 1220"/>
                      <a:gd name="T26" fmla="*/ 38 w 1363"/>
                      <a:gd name="T27" fmla="*/ 110 h 1220"/>
                      <a:gd name="T28" fmla="*/ 41 w 1363"/>
                      <a:gd name="T29" fmla="*/ 95 h 1220"/>
                      <a:gd name="T30" fmla="*/ 53 w 1363"/>
                      <a:gd name="T31" fmla="*/ 82 h 1220"/>
                      <a:gd name="T32" fmla="*/ 64 w 1363"/>
                      <a:gd name="T33" fmla="*/ 72 h 1220"/>
                      <a:gd name="T34" fmla="*/ 67 w 1363"/>
                      <a:gd name="T35" fmla="*/ 70 h 1220"/>
                      <a:gd name="T36" fmla="*/ 69 w 1363"/>
                      <a:gd name="T37" fmla="*/ 66 h 1220"/>
                      <a:gd name="T38" fmla="*/ 78 w 1363"/>
                      <a:gd name="T39" fmla="*/ 60 h 1220"/>
                      <a:gd name="T40" fmla="*/ 89 w 1363"/>
                      <a:gd name="T41" fmla="*/ 51 h 1220"/>
                      <a:gd name="T42" fmla="*/ 98 w 1363"/>
                      <a:gd name="T43" fmla="*/ 44 h 1220"/>
                      <a:gd name="T44" fmla="*/ 118 w 1363"/>
                      <a:gd name="T45" fmla="*/ 30 h 1220"/>
                      <a:gd name="T46" fmla="*/ 140 w 1363"/>
                      <a:gd name="T47" fmla="*/ 18 h 1220"/>
                      <a:gd name="T48" fmla="*/ 214 w 1363"/>
                      <a:gd name="T49" fmla="*/ 5 h 1220"/>
                      <a:gd name="T50" fmla="*/ 317 w 1363"/>
                      <a:gd name="T51" fmla="*/ 7 h 1220"/>
                      <a:gd name="T52" fmla="*/ 366 w 1363"/>
                      <a:gd name="T53" fmla="*/ 11 h 1220"/>
                      <a:gd name="T54" fmla="*/ 378 w 1363"/>
                      <a:gd name="T55" fmla="*/ 15 h 1220"/>
                      <a:gd name="T56" fmla="*/ 389 w 1363"/>
                      <a:gd name="T57" fmla="*/ 21 h 1220"/>
                      <a:gd name="T58" fmla="*/ 398 w 1363"/>
                      <a:gd name="T59" fmla="*/ 24 h 1220"/>
                      <a:gd name="T60" fmla="*/ 411 w 1363"/>
                      <a:gd name="T61" fmla="*/ 32 h 1220"/>
                      <a:gd name="T62" fmla="*/ 417 w 1363"/>
                      <a:gd name="T63" fmla="*/ 41 h 1220"/>
                      <a:gd name="T64" fmla="*/ 440 w 1363"/>
                      <a:gd name="T65" fmla="*/ 49 h 1220"/>
                      <a:gd name="T66" fmla="*/ 446 w 1363"/>
                      <a:gd name="T67" fmla="*/ 65 h 1220"/>
                      <a:gd name="T68" fmla="*/ 458 w 1363"/>
                      <a:gd name="T69" fmla="*/ 73 h 1220"/>
                      <a:gd name="T70" fmla="*/ 466 w 1363"/>
                      <a:gd name="T71" fmla="*/ 128 h 1220"/>
                      <a:gd name="T72" fmla="*/ 469 w 1363"/>
                      <a:gd name="T73" fmla="*/ 162 h 1220"/>
                      <a:gd name="T74" fmla="*/ 473 w 1363"/>
                      <a:gd name="T75" fmla="*/ 185 h 1220"/>
                      <a:gd name="T76" fmla="*/ 468 w 1363"/>
                      <a:gd name="T77" fmla="*/ 210 h 1220"/>
                      <a:gd name="T78" fmla="*/ 467 w 1363"/>
                      <a:gd name="T79" fmla="*/ 252 h 1220"/>
                      <a:gd name="T80" fmla="*/ 457 w 1363"/>
                      <a:gd name="T81" fmla="*/ 297 h 1220"/>
                      <a:gd name="T82" fmla="*/ 444 w 1363"/>
                      <a:gd name="T83" fmla="*/ 314 h 1220"/>
                      <a:gd name="T84" fmla="*/ 436 w 1363"/>
                      <a:gd name="T85" fmla="*/ 339 h 1220"/>
                      <a:gd name="T86" fmla="*/ 431 w 1363"/>
                      <a:gd name="T87" fmla="*/ 349 h 1220"/>
                      <a:gd name="T88" fmla="*/ 403 w 1363"/>
                      <a:gd name="T89" fmla="*/ 385 h 1220"/>
                      <a:gd name="T90" fmla="*/ 391 w 1363"/>
                      <a:gd name="T91" fmla="*/ 397 h 1220"/>
                      <a:gd name="T92" fmla="*/ 369 w 1363"/>
                      <a:gd name="T93" fmla="*/ 411 h 1220"/>
                      <a:gd name="T94" fmla="*/ 328 w 1363"/>
                      <a:gd name="T95" fmla="*/ 424 h 1220"/>
                      <a:gd name="T96" fmla="*/ 320 w 1363"/>
                      <a:gd name="T97" fmla="*/ 425 h 1220"/>
                      <a:gd name="T98" fmla="*/ 314 w 1363"/>
                      <a:gd name="T99" fmla="*/ 429 h 1220"/>
                      <a:gd name="T100" fmla="*/ 281 w 1363"/>
                      <a:gd name="T101" fmla="*/ 430 h 1220"/>
                      <a:gd name="T102" fmla="*/ 263 w 1363"/>
                      <a:gd name="T103" fmla="*/ 434 h 1220"/>
                      <a:gd name="T104" fmla="*/ 164 w 1363"/>
                      <a:gd name="T105" fmla="*/ 433 h 1220"/>
                      <a:gd name="T106" fmla="*/ 111 w 1363"/>
                      <a:gd name="T107" fmla="*/ 412 h 1220"/>
                      <a:gd name="T108" fmla="*/ 94 w 1363"/>
                      <a:gd name="T109" fmla="*/ 403 h 1220"/>
                      <a:gd name="T110" fmla="*/ 94 w 1363"/>
                      <a:gd name="T111" fmla="*/ 401 h 1220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60000 65536"/>
                      <a:gd name="T130" fmla="*/ 0 60000 65536"/>
                      <a:gd name="T131" fmla="*/ 0 60000 65536"/>
                      <a:gd name="T132" fmla="*/ 0 60000 65536"/>
                      <a:gd name="T133" fmla="*/ 0 60000 65536"/>
                      <a:gd name="T134" fmla="*/ 0 60000 65536"/>
                      <a:gd name="T135" fmla="*/ 0 60000 65536"/>
                      <a:gd name="T136" fmla="*/ 0 60000 65536"/>
                      <a:gd name="T137" fmla="*/ 0 60000 65536"/>
                      <a:gd name="T138" fmla="*/ 0 60000 65536"/>
                      <a:gd name="T139" fmla="*/ 0 60000 65536"/>
                      <a:gd name="T140" fmla="*/ 0 60000 65536"/>
                      <a:gd name="T141" fmla="*/ 0 60000 65536"/>
                      <a:gd name="T142" fmla="*/ 0 60000 65536"/>
                      <a:gd name="T143" fmla="*/ 0 60000 65536"/>
                      <a:gd name="T144" fmla="*/ 0 60000 65536"/>
                      <a:gd name="T145" fmla="*/ 0 60000 65536"/>
                      <a:gd name="T146" fmla="*/ 0 60000 65536"/>
                      <a:gd name="T147" fmla="*/ 0 60000 65536"/>
                      <a:gd name="T148" fmla="*/ 0 60000 65536"/>
                      <a:gd name="T149" fmla="*/ 0 60000 65536"/>
                      <a:gd name="T150" fmla="*/ 0 60000 65536"/>
                      <a:gd name="T151" fmla="*/ 0 60000 65536"/>
                      <a:gd name="T152" fmla="*/ 0 60000 65536"/>
                      <a:gd name="T153" fmla="*/ 0 60000 65536"/>
                      <a:gd name="T154" fmla="*/ 0 60000 65536"/>
                      <a:gd name="T155" fmla="*/ 0 60000 65536"/>
                      <a:gd name="T156" fmla="*/ 0 60000 65536"/>
                      <a:gd name="T157" fmla="*/ 0 60000 65536"/>
                      <a:gd name="T158" fmla="*/ 0 60000 65536"/>
                      <a:gd name="T159" fmla="*/ 0 60000 65536"/>
                      <a:gd name="T160" fmla="*/ 0 60000 65536"/>
                      <a:gd name="T161" fmla="*/ 0 60000 65536"/>
                      <a:gd name="T162" fmla="*/ 0 60000 65536"/>
                      <a:gd name="T163" fmla="*/ 0 60000 65536"/>
                      <a:gd name="T164" fmla="*/ 0 60000 65536"/>
                      <a:gd name="T165" fmla="*/ 0 60000 65536"/>
                      <a:gd name="T166" fmla="*/ 0 60000 65536"/>
                      <a:gd name="T167" fmla="*/ 0 60000 65536"/>
                      <a:gd name="T168" fmla="*/ 0 w 1363"/>
                      <a:gd name="T169" fmla="*/ 0 h 1220"/>
                      <a:gd name="T170" fmla="*/ 1363 w 1363"/>
                      <a:gd name="T171" fmla="*/ 1220 h 1220"/>
                    </a:gdLst>
                    <a:ahLst/>
                    <a:cxnLst>
                      <a:cxn ang="T112">
                        <a:pos x="T0" y="T1"/>
                      </a:cxn>
                      <a:cxn ang="T113">
                        <a:pos x="T2" y="T3"/>
                      </a:cxn>
                      <a:cxn ang="T114">
                        <a:pos x="T4" y="T5"/>
                      </a:cxn>
                      <a:cxn ang="T115">
                        <a:pos x="T6" y="T7"/>
                      </a:cxn>
                      <a:cxn ang="T116">
                        <a:pos x="T8" y="T9"/>
                      </a:cxn>
                      <a:cxn ang="T117">
                        <a:pos x="T10" y="T11"/>
                      </a:cxn>
                      <a:cxn ang="T118">
                        <a:pos x="T12" y="T13"/>
                      </a:cxn>
                      <a:cxn ang="T119">
                        <a:pos x="T14" y="T15"/>
                      </a:cxn>
                      <a:cxn ang="T120">
                        <a:pos x="T16" y="T17"/>
                      </a:cxn>
                      <a:cxn ang="T121">
                        <a:pos x="T18" y="T19"/>
                      </a:cxn>
                      <a:cxn ang="T122">
                        <a:pos x="T20" y="T21"/>
                      </a:cxn>
                      <a:cxn ang="T123">
                        <a:pos x="T22" y="T23"/>
                      </a:cxn>
                      <a:cxn ang="T124">
                        <a:pos x="T24" y="T25"/>
                      </a:cxn>
                      <a:cxn ang="T125">
                        <a:pos x="T26" y="T27"/>
                      </a:cxn>
                      <a:cxn ang="T126">
                        <a:pos x="T28" y="T29"/>
                      </a:cxn>
                      <a:cxn ang="T127">
                        <a:pos x="T30" y="T31"/>
                      </a:cxn>
                      <a:cxn ang="T128">
                        <a:pos x="T32" y="T33"/>
                      </a:cxn>
                      <a:cxn ang="T129">
                        <a:pos x="T34" y="T35"/>
                      </a:cxn>
                      <a:cxn ang="T130">
                        <a:pos x="T36" y="T37"/>
                      </a:cxn>
                      <a:cxn ang="T131">
                        <a:pos x="T38" y="T39"/>
                      </a:cxn>
                      <a:cxn ang="T132">
                        <a:pos x="T40" y="T41"/>
                      </a:cxn>
                      <a:cxn ang="T133">
                        <a:pos x="T42" y="T43"/>
                      </a:cxn>
                      <a:cxn ang="T134">
                        <a:pos x="T44" y="T45"/>
                      </a:cxn>
                      <a:cxn ang="T135">
                        <a:pos x="T46" y="T47"/>
                      </a:cxn>
                      <a:cxn ang="T136">
                        <a:pos x="T48" y="T49"/>
                      </a:cxn>
                      <a:cxn ang="T137">
                        <a:pos x="T50" y="T51"/>
                      </a:cxn>
                      <a:cxn ang="T138">
                        <a:pos x="T52" y="T53"/>
                      </a:cxn>
                      <a:cxn ang="T139">
                        <a:pos x="T54" y="T55"/>
                      </a:cxn>
                      <a:cxn ang="T140">
                        <a:pos x="T56" y="T57"/>
                      </a:cxn>
                      <a:cxn ang="T141">
                        <a:pos x="T58" y="T59"/>
                      </a:cxn>
                      <a:cxn ang="T142">
                        <a:pos x="T60" y="T61"/>
                      </a:cxn>
                      <a:cxn ang="T143">
                        <a:pos x="T62" y="T63"/>
                      </a:cxn>
                      <a:cxn ang="T144">
                        <a:pos x="T64" y="T65"/>
                      </a:cxn>
                      <a:cxn ang="T145">
                        <a:pos x="T66" y="T67"/>
                      </a:cxn>
                      <a:cxn ang="T146">
                        <a:pos x="T68" y="T69"/>
                      </a:cxn>
                      <a:cxn ang="T147">
                        <a:pos x="T70" y="T71"/>
                      </a:cxn>
                      <a:cxn ang="T148">
                        <a:pos x="T72" y="T73"/>
                      </a:cxn>
                      <a:cxn ang="T149">
                        <a:pos x="T74" y="T75"/>
                      </a:cxn>
                      <a:cxn ang="T150">
                        <a:pos x="T76" y="T77"/>
                      </a:cxn>
                      <a:cxn ang="T151">
                        <a:pos x="T78" y="T79"/>
                      </a:cxn>
                      <a:cxn ang="T152">
                        <a:pos x="T80" y="T81"/>
                      </a:cxn>
                      <a:cxn ang="T153">
                        <a:pos x="T82" y="T83"/>
                      </a:cxn>
                      <a:cxn ang="T154">
                        <a:pos x="T84" y="T85"/>
                      </a:cxn>
                      <a:cxn ang="T155">
                        <a:pos x="T86" y="T87"/>
                      </a:cxn>
                      <a:cxn ang="T156">
                        <a:pos x="T88" y="T89"/>
                      </a:cxn>
                      <a:cxn ang="T157">
                        <a:pos x="T90" y="T91"/>
                      </a:cxn>
                      <a:cxn ang="T158">
                        <a:pos x="T92" y="T93"/>
                      </a:cxn>
                      <a:cxn ang="T159">
                        <a:pos x="T94" y="T95"/>
                      </a:cxn>
                      <a:cxn ang="T160">
                        <a:pos x="T96" y="T97"/>
                      </a:cxn>
                      <a:cxn ang="T161">
                        <a:pos x="T98" y="T99"/>
                      </a:cxn>
                      <a:cxn ang="T162">
                        <a:pos x="T100" y="T101"/>
                      </a:cxn>
                      <a:cxn ang="T163">
                        <a:pos x="T102" y="T103"/>
                      </a:cxn>
                      <a:cxn ang="T164">
                        <a:pos x="T104" y="T105"/>
                      </a:cxn>
                      <a:cxn ang="T165">
                        <a:pos x="T106" y="T107"/>
                      </a:cxn>
                      <a:cxn ang="T166">
                        <a:pos x="T108" y="T109"/>
                      </a:cxn>
                      <a:cxn ang="T167">
                        <a:pos x="T110" y="T111"/>
                      </a:cxn>
                    </a:cxnLst>
                    <a:rect l="T168" t="T169" r="T170" b="T171"/>
                    <a:pathLst>
                      <a:path w="1363" h="1220">
                        <a:moveTo>
                          <a:pt x="269" y="1127"/>
                        </a:moveTo>
                        <a:cubicBezTo>
                          <a:pt x="252" y="1110"/>
                          <a:pt x="231" y="1096"/>
                          <a:pt x="214" y="1079"/>
                        </a:cubicBezTo>
                        <a:cubicBezTo>
                          <a:pt x="201" y="1066"/>
                          <a:pt x="192" y="1055"/>
                          <a:pt x="176" y="1044"/>
                        </a:cubicBezTo>
                        <a:cubicBezTo>
                          <a:pt x="166" y="1030"/>
                          <a:pt x="158" y="1008"/>
                          <a:pt x="144" y="999"/>
                        </a:cubicBezTo>
                        <a:cubicBezTo>
                          <a:pt x="140" y="986"/>
                          <a:pt x="137" y="980"/>
                          <a:pt x="128" y="970"/>
                        </a:cubicBezTo>
                        <a:cubicBezTo>
                          <a:pt x="124" y="955"/>
                          <a:pt x="112" y="950"/>
                          <a:pt x="102" y="938"/>
                        </a:cubicBezTo>
                        <a:cubicBezTo>
                          <a:pt x="95" y="929"/>
                          <a:pt x="93" y="918"/>
                          <a:pt x="86" y="909"/>
                        </a:cubicBezTo>
                        <a:cubicBezTo>
                          <a:pt x="79" y="887"/>
                          <a:pt x="61" y="871"/>
                          <a:pt x="54" y="848"/>
                        </a:cubicBezTo>
                        <a:cubicBezTo>
                          <a:pt x="53" y="825"/>
                          <a:pt x="60" y="795"/>
                          <a:pt x="41" y="778"/>
                        </a:cubicBezTo>
                        <a:cubicBezTo>
                          <a:pt x="35" y="759"/>
                          <a:pt x="28" y="739"/>
                          <a:pt x="22" y="720"/>
                        </a:cubicBezTo>
                        <a:cubicBezTo>
                          <a:pt x="23" y="680"/>
                          <a:pt x="0" y="525"/>
                          <a:pt x="45" y="468"/>
                        </a:cubicBezTo>
                        <a:cubicBezTo>
                          <a:pt x="48" y="454"/>
                          <a:pt x="51" y="451"/>
                          <a:pt x="61" y="442"/>
                        </a:cubicBezTo>
                        <a:cubicBezTo>
                          <a:pt x="66" y="418"/>
                          <a:pt x="59" y="356"/>
                          <a:pt x="89" y="346"/>
                        </a:cubicBezTo>
                        <a:cubicBezTo>
                          <a:pt x="98" y="333"/>
                          <a:pt x="98" y="318"/>
                          <a:pt x="109" y="308"/>
                        </a:cubicBezTo>
                        <a:cubicBezTo>
                          <a:pt x="113" y="294"/>
                          <a:pt x="113" y="279"/>
                          <a:pt x="118" y="266"/>
                        </a:cubicBezTo>
                        <a:cubicBezTo>
                          <a:pt x="121" y="259"/>
                          <a:pt x="146" y="236"/>
                          <a:pt x="153" y="231"/>
                        </a:cubicBezTo>
                        <a:cubicBezTo>
                          <a:pt x="159" y="215"/>
                          <a:pt x="173" y="212"/>
                          <a:pt x="185" y="202"/>
                        </a:cubicBezTo>
                        <a:cubicBezTo>
                          <a:pt x="187" y="200"/>
                          <a:pt x="190" y="198"/>
                          <a:pt x="192" y="196"/>
                        </a:cubicBezTo>
                        <a:cubicBezTo>
                          <a:pt x="194" y="193"/>
                          <a:pt x="195" y="189"/>
                          <a:pt x="198" y="186"/>
                        </a:cubicBezTo>
                        <a:cubicBezTo>
                          <a:pt x="206" y="178"/>
                          <a:pt x="217" y="179"/>
                          <a:pt x="224" y="170"/>
                        </a:cubicBezTo>
                        <a:cubicBezTo>
                          <a:pt x="234" y="157"/>
                          <a:pt x="240" y="150"/>
                          <a:pt x="256" y="144"/>
                        </a:cubicBezTo>
                        <a:cubicBezTo>
                          <a:pt x="263" y="133"/>
                          <a:pt x="269" y="129"/>
                          <a:pt x="281" y="125"/>
                        </a:cubicBezTo>
                        <a:cubicBezTo>
                          <a:pt x="299" y="109"/>
                          <a:pt x="315" y="91"/>
                          <a:pt x="339" y="84"/>
                        </a:cubicBezTo>
                        <a:cubicBezTo>
                          <a:pt x="357" y="63"/>
                          <a:pt x="376" y="57"/>
                          <a:pt x="403" y="52"/>
                        </a:cubicBezTo>
                        <a:cubicBezTo>
                          <a:pt x="448" y="0"/>
                          <a:pt x="559" y="15"/>
                          <a:pt x="614" y="13"/>
                        </a:cubicBezTo>
                        <a:cubicBezTo>
                          <a:pt x="713" y="2"/>
                          <a:pt x="813" y="15"/>
                          <a:pt x="912" y="20"/>
                        </a:cubicBezTo>
                        <a:cubicBezTo>
                          <a:pt x="955" y="34"/>
                          <a:pt x="1013" y="31"/>
                          <a:pt x="1053" y="32"/>
                        </a:cubicBezTo>
                        <a:cubicBezTo>
                          <a:pt x="1064" y="37"/>
                          <a:pt x="1076" y="38"/>
                          <a:pt x="1088" y="42"/>
                        </a:cubicBezTo>
                        <a:cubicBezTo>
                          <a:pt x="1098" y="49"/>
                          <a:pt x="1108" y="54"/>
                          <a:pt x="1120" y="58"/>
                        </a:cubicBezTo>
                        <a:cubicBezTo>
                          <a:pt x="1144" y="74"/>
                          <a:pt x="1110" y="53"/>
                          <a:pt x="1145" y="68"/>
                        </a:cubicBezTo>
                        <a:cubicBezTo>
                          <a:pt x="1158" y="74"/>
                          <a:pt x="1167" y="86"/>
                          <a:pt x="1181" y="90"/>
                        </a:cubicBezTo>
                        <a:cubicBezTo>
                          <a:pt x="1193" y="98"/>
                          <a:pt x="1190" y="106"/>
                          <a:pt x="1200" y="116"/>
                        </a:cubicBezTo>
                        <a:cubicBezTo>
                          <a:pt x="1214" y="130"/>
                          <a:pt x="1246" y="133"/>
                          <a:pt x="1264" y="138"/>
                        </a:cubicBezTo>
                        <a:cubicBezTo>
                          <a:pt x="1274" y="155"/>
                          <a:pt x="1262" y="177"/>
                          <a:pt x="1283" y="183"/>
                        </a:cubicBezTo>
                        <a:cubicBezTo>
                          <a:pt x="1291" y="195"/>
                          <a:pt x="1304" y="200"/>
                          <a:pt x="1318" y="205"/>
                        </a:cubicBezTo>
                        <a:cubicBezTo>
                          <a:pt x="1319" y="236"/>
                          <a:pt x="1313" y="331"/>
                          <a:pt x="1341" y="359"/>
                        </a:cubicBezTo>
                        <a:cubicBezTo>
                          <a:pt x="1351" y="390"/>
                          <a:pt x="1341" y="424"/>
                          <a:pt x="1350" y="455"/>
                        </a:cubicBezTo>
                        <a:cubicBezTo>
                          <a:pt x="1353" y="476"/>
                          <a:pt x="1356" y="498"/>
                          <a:pt x="1360" y="519"/>
                        </a:cubicBezTo>
                        <a:cubicBezTo>
                          <a:pt x="1358" y="555"/>
                          <a:pt x="1363" y="565"/>
                          <a:pt x="1347" y="589"/>
                        </a:cubicBezTo>
                        <a:cubicBezTo>
                          <a:pt x="1344" y="635"/>
                          <a:pt x="1342" y="661"/>
                          <a:pt x="1344" y="708"/>
                        </a:cubicBezTo>
                        <a:cubicBezTo>
                          <a:pt x="1342" y="761"/>
                          <a:pt x="1358" y="806"/>
                          <a:pt x="1315" y="836"/>
                        </a:cubicBezTo>
                        <a:cubicBezTo>
                          <a:pt x="1304" y="853"/>
                          <a:pt x="1290" y="869"/>
                          <a:pt x="1277" y="884"/>
                        </a:cubicBezTo>
                        <a:cubicBezTo>
                          <a:pt x="1273" y="908"/>
                          <a:pt x="1268" y="934"/>
                          <a:pt x="1254" y="954"/>
                        </a:cubicBezTo>
                        <a:cubicBezTo>
                          <a:pt x="1251" y="965"/>
                          <a:pt x="1246" y="972"/>
                          <a:pt x="1238" y="980"/>
                        </a:cubicBezTo>
                        <a:cubicBezTo>
                          <a:pt x="1225" y="1020"/>
                          <a:pt x="1189" y="1055"/>
                          <a:pt x="1158" y="1082"/>
                        </a:cubicBezTo>
                        <a:cubicBezTo>
                          <a:pt x="1150" y="1107"/>
                          <a:pt x="1147" y="1106"/>
                          <a:pt x="1123" y="1117"/>
                        </a:cubicBezTo>
                        <a:cubicBezTo>
                          <a:pt x="1108" y="1134"/>
                          <a:pt x="1083" y="1148"/>
                          <a:pt x="1062" y="1156"/>
                        </a:cubicBezTo>
                        <a:cubicBezTo>
                          <a:pt x="1036" y="1196"/>
                          <a:pt x="987" y="1189"/>
                          <a:pt x="944" y="1191"/>
                        </a:cubicBezTo>
                        <a:cubicBezTo>
                          <a:pt x="936" y="1192"/>
                          <a:pt x="928" y="1191"/>
                          <a:pt x="921" y="1194"/>
                        </a:cubicBezTo>
                        <a:cubicBezTo>
                          <a:pt x="914" y="1197"/>
                          <a:pt x="910" y="1207"/>
                          <a:pt x="902" y="1207"/>
                        </a:cubicBezTo>
                        <a:cubicBezTo>
                          <a:pt x="871" y="1208"/>
                          <a:pt x="840" y="1209"/>
                          <a:pt x="809" y="1210"/>
                        </a:cubicBezTo>
                        <a:cubicBezTo>
                          <a:pt x="790" y="1215"/>
                          <a:pt x="776" y="1217"/>
                          <a:pt x="755" y="1220"/>
                        </a:cubicBezTo>
                        <a:cubicBezTo>
                          <a:pt x="661" y="1219"/>
                          <a:pt x="567" y="1219"/>
                          <a:pt x="473" y="1216"/>
                        </a:cubicBezTo>
                        <a:cubicBezTo>
                          <a:pt x="417" y="1214"/>
                          <a:pt x="369" y="1175"/>
                          <a:pt x="320" y="1159"/>
                        </a:cubicBezTo>
                        <a:cubicBezTo>
                          <a:pt x="307" y="1146"/>
                          <a:pt x="277" y="1141"/>
                          <a:pt x="269" y="1133"/>
                        </a:cubicBezTo>
                        <a:cubicBezTo>
                          <a:pt x="268" y="1132"/>
                          <a:pt x="269" y="1129"/>
                          <a:pt x="269" y="1127"/>
                        </a:cubicBezTo>
                        <a:close/>
                      </a:path>
                    </a:pathLst>
                  </a:custGeom>
                  <a:solidFill>
                    <a:srgbClr val="FFC1C1"/>
                  </a:solidFill>
                  <a:ln w="19050">
                    <a:solidFill>
                      <a:srgbClr val="FF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 dirty="0"/>
                  </a:p>
                </p:txBody>
              </p:sp>
              <p:sp>
                <p:nvSpPr>
                  <p:cNvPr id="202" name="Freeform 187"/>
                  <p:cNvSpPr>
                    <a:spLocks/>
                  </p:cNvSpPr>
                  <p:nvPr/>
                </p:nvSpPr>
                <p:spPr bwMode="auto">
                  <a:xfrm>
                    <a:off x="363" y="603"/>
                    <a:ext cx="382" cy="310"/>
                  </a:xfrm>
                  <a:custGeom>
                    <a:avLst/>
                    <a:gdLst>
                      <a:gd name="T0" fmla="*/ 8 w 500"/>
                      <a:gd name="T1" fmla="*/ 173 h 445"/>
                      <a:gd name="T2" fmla="*/ 0 w 500"/>
                      <a:gd name="T3" fmla="*/ 159 h 445"/>
                      <a:gd name="T4" fmla="*/ 18 w 500"/>
                      <a:gd name="T5" fmla="*/ 95 h 445"/>
                      <a:gd name="T6" fmla="*/ 21 w 500"/>
                      <a:gd name="T7" fmla="*/ 90 h 445"/>
                      <a:gd name="T8" fmla="*/ 22 w 500"/>
                      <a:gd name="T9" fmla="*/ 78 h 445"/>
                      <a:gd name="T10" fmla="*/ 53 w 500"/>
                      <a:gd name="T11" fmla="*/ 47 h 445"/>
                      <a:gd name="T12" fmla="*/ 77 w 500"/>
                      <a:gd name="T13" fmla="*/ 31 h 445"/>
                      <a:gd name="T14" fmla="*/ 103 w 500"/>
                      <a:gd name="T15" fmla="*/ 18 h 445"/>
                      <a:gd name="T16" fmla="*/ 136 w 500"/>
                      <a:gd name="T17" fmla="*/ 1 h 445"/>
                      <a:gd name="T18" fmla="*/ 305 w 500"/>
                      <a:gd name="T19" fmla="*/ 11 h 445"/>
                      <a:gd name="T20" fmla="*/ 325 w 500"/>
                      <a:gd name="T21" fmla="*/ 40 h 445"/>
                      <a:gd name="T22" fmla="*/ 342 w 500"/>
                      <a:gd name="T23" fmla="*/ 47 h 445"/>
                      <a:gd name="T24" fmla="*/ 356 w 500"/>
                      <a:gd name="T25" fmla="*/ 56 h 445"/>
                      <a:gd name="T26" fmla="*/ 371 w 500"/>
                      <a:gd name="T27" fmla="*/ 85 h 445"/>
                      <a:gd name="T28" fmla="*/ 367 w 500"/>
                      <a:gd name="T29" fmla="*/ 189 h 445"/>
                      <a:gd name="T30" fmla="*/ 356 w 500"/>
                      <a:gd name="T31" fmla="*/ 207 h 445"/>
                      <a:gd name="T32" fmla="*/ 342 w 500"/>
                      <a:gd name="T33" fmla="*/ 232 h 445"/>
                      <a:gd name="T34" fmla="*/ 338 w 500"/>
                      <a:gd name="T35" fmla="*/ 242 h 445"/>
                      <a:gd name="T36" fmla="*/ 326 w 500"/>
                      <a:gd name="T37" fmla="*/ 249 h 445"/>
                      <a:gd name="T38" fmla="*/ 312 w 500"/>
                      <a:gd name="T39" fmla="*/ 264 h 445"/>
                      <a:gd name="T40" fmla="*/ 306 w 500"/>
                      <a:gd name="T41" fmla="*/ 269 h 445"/>
                      <a:gd name="T42" fmla="*/ 290 w 500"/>
                      <a:gd name="T43" fmla="*/ 286 h 445"/>
                      <a:gd name="T44" fmla="*/ 235 w 500"/>
                      <a:gd name="T45" fmla="*/ 301 h 445"/>
                      <a:gd name="T46" fmla="*/ 125 w 500"/>
                      <a:gd name="T47" fmla="*/ 299 h 445"/>
                      <a:gd name="T48" fmla="*/ 108 w 500"/>
                      <a:gd name="T49" fmla="*/ 290 h 445"/>
                      <a:gd name="T50" fmla="*/ 70 w 500"/>
                      <a:gd name="T51" fmla="*/ 268 h 445"/>
                      <a:gd name="T52" fmla="*/ 55 w 500"/>
                      <a:gd name="T53" fmla="*/ 254 h 445"/>
                      <a:gd name="T54" fmla="*/ 21 w 500"/>
                      <a:gd name="T55" fmla="*/ 212 h 445"/>
                      <a:gd name="T56" fmla="*/ 8 w 500"/>
                      <a:gd name="T57" fmla="*/ 173 h 445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w 500"/>
                      <a:gd name="T88" fmla="*/ 0 h 445"/>
                      <a:gd name="T89" fmla="*/ 500 w 500"/>
                      <a:gd name="T90" fmla="*/ 445 h 445"/>
                    </a:gdLst>
                    <a:ahLst/>
                    <a:cxnLst>
                      <a:cxn ang="T58">
                        <a:pos x="T0" y="T1"/>
                      </a:cxn>
                      <a:cxn ang="T59">
                        <a:pos x="T2" y="T3"/>
                      </a:cxn>
                      <a:cxn ang="T60">
                        <a:pos x="T4" y="T5"/>
                      </a:cxn>
                      <a:cxn ang="T61">
                        <a:pos x="T6" y="T7"/>
                      </a:cxn>
                      <a:cxn ang="T62">
                        <a:pos x="T8" y="T9"/>
                      </a:cxn>
                      <a:cxn ang="T63">
                        <a:pos x="T10" y="T11"/>
                      </a:cxn>
                      <a:cxn ang="T64">
                        <a:pos x="T12" y="T13"/>
                      </a:cxn>
                      <a:cxn ang="T65">
                        <a:pos x="T14" y="T15"/>
                      </a:cxn>
                      <a:cxn ang="T66">
                        <a:pos x="T16" y="T17"/>
                      </a:cxn>
                      <a:cxn ang="T67">
                        <a:pos x="T18" y="T19"/>
                      </a:cxn>
                      <a:cxn ang="T68">
                        <a:pos x="T20" y="T21"/>
                      </a:cxn>
                      <a:cxn ang="T69">
                        <a:pos x="T22" y="T23"/>
                      </a:cxn>
                      <a:cxn ang="T70">
                        <a:pos x="T24" y="T25"/>
                      </a:cxn>
                      <a:cxn ang="T71">
                        <a:pos x="T26" y="T27"/>
                      </a:cxn>
                      <a:cxn ang="T72">
                        <a:pos x="T28" y="T29"/>
                      </a:cxn>
                      <a:cxn ang="T73">
                        <a:pos x="T30" y="T31"/>
                      </a:cxn>
                      <a:cxn ang="T74">
                        <a:pos x="T32" y="T33"/>
                      </a:cxn>
                      <a:cxn ang="T75">
                        <a:pos x="T34" y="T35"/>
                      </a:cxn>
                      <a:cxn ang="T76">
                        <a:pos x="T36" y="T37"/>
                      </a:cxn>
                      <a:cxn ang="T77">
                        <a:pos x="T38" y="T39"/>
                      </a:cxn>
                      <a:cxn ang="T78">
                        <a:pos x="T40" y="T41"/>
                      </a:cxn>
                      <a:cxn ang="T79">
                        <a:pos x="T42" y="T43"/>
                      </a:cxn>
                      <a:cxn ang="T80">
                        <a:pos x="T44" y="T45"/>
                      </a:cxn>
                      <a:cxn ang="T81">
                        <a:pos x="T46" y="T47"/>
                      </a:cxn>
                      <a:cxn ang="T82">
                        <a:pos x="T48" y="T49"/>
                      </a:cxn>
                      <a:cxn ang="T83">
                        <a:pos x="T50" y="T51"/>
                      </a:cxn>
                      <a:cxn ang="T84">
                        <a:pos x="T52" y="T53"/>
                      </a:cxn>
                      <a:cxn ang="T85">
                        <a:pos x="T54" y="T55"/>
                      </a:cxn>
                      <a:cxn ang="T86">
                        <a:pos x="T56" y="T57"/>
                      </a:cxn>
                    </a:cxnLst>
                    <a:rect l="T87" t="T88" r="T89" b="T90"/>
                    <a:pathLst>
                      <a:path w="500" h="445">
                        <a:moveTo>
                          <a:pt x="10" y="249"/>
                        </a:moveTo>
                        <a:cubicBezTo>
                          <a:pt x="5" y="242"/>
                          <a:pt x="3" y="236"/>
                          <a:pt x="0" y="228"/>
                        </a:cubicBezTo>
                        <a:cubicBezTo>
                          <a:pt x="4" y="194"/>
                          <a:pt x="1" y="162"/>
                          <a:pt x="24" y="136"/>
                        </a:cubicBezTo>
                        <a:cubicBezTo>
                          <a:pt x="25" y="134"/>
                          <a:pt x="26" y="131"/>
                          <a:pt x="27" y="129"/>
                        </a:cubicBezTo>
                        <a:cubicBezTo>
                          <a:pt x="28" y="123"/>
                          <a:pt x="27" y="117"/>
                          <a:pt x="29" y="112"/>
                        </a:cubicBezTo>
                        <a:cubicBezTo>
                          <a:pt x="31" y="104"/>
                          <a:pt x="63" y="77"/>
                          <a:pt x="70" y="67"/>
                        </a:cubicBezTo>
                        <a:cubicBezTo>
                          <a:pt x="74" y="53"/>
                          <a:pt x="89" y="50"/>
                          <a:pt x="101" y="45"/>
                        </a:cubicBezTo>
                        <a:cubicBezTo>
                          <a:pt x="106" y="28"/>
                          <a:pt x="120" y="30"/>
                          <a:pt x="135" y="26"/>
                        </a:cubicBezTo>
                        <a:cubicBezTo>
                          <a:pt x="150" y="15"/>
                          <a:pt x="160" y="7"/>
                          <a:pt x="178" y="2"/>
                        </a:cubicBezTo>
                        <a:cubicBezTo>
                          <a:pt x="408" y="4"/>
                          <a:pt x="304" y="0"/>
                          <a:pt x="399" y="16"/>
                        </a:cubicBezTo>
                        <a:cubicBezTo>
                          <a:pt x="414" y="27"/>
                          <a:pt x="415" y="44"/>
                          <a:pt x="425" y="57"/>
                        </a:cubicBezTo>
                        <a:cubicBezTo>
                          <a:pt x="430" y="63"/>
                          <a:pt x="440" y="65"/>
                          <a:pt x="447" y="67"/>
                        </a:cubicBezTo>
                        <a:cubicBezTo>
                          <a:pt x="452" y="76"/>
                          <a:pt x="458" y="75"/>
                          <a:pt x="466" y="81"/>
                        </a:cubicBezTo>
                        <a:cubicBezTo>
                          <a:pt x="470" y="97"/>
                          <a:pt x="473" y="110"/>
                          <a:pt x="485" y="122"/>
                        </a:cubicBezTo>
                        <a:cubicBezTo>
                          <a:pt x="499" y="169"/>
                          <a:pt x="500" y="225"/>
                          <a:pt x="480" y="271"/>
                        </a:cubicBezTo>
                        <a:cubicBezTo>
                          <a:pt x="478" y="286"/>
                          <a:pt x="479" y="290"/>
                          <a:pt x="466" y="297"/>
                        </a:cubicBezTo>
                        <a:cubicBezTo>
                          <a:pt x="459" y="307"/>
                          <a:pt x="453" y="321"/>
                          <a:pt x="447" y="333"/>
                        </a:cubicBezTo>
                        <a:cubicBezTo>
                          <a:pt x="445" y="338"/>
                          <a:pt x="446" y="344"/>
                          <a:pt x="442" y="348"/>
                        </a:cubicBezTo>
                        <a:cubicBezTo>
                          <a:pt x="438" y="352"/>
                          <a:pt x="427" y="357"/>
                          <a:pt x="427" y="357"/>
                        </a:cubicBezTo>
                        <a:cubicBezTo>
                          <a:pt x="419" y="370"/>
                          <a:pt x="425" y="362"/>
                          <a:pt x="408" y="379"/>
                        </a:cubicBezTo>
                        <a:cubicBezTo>
                          <a:pt x="406" y="381"/>
                          <a:pt x="401" y="386"/>
                          <a:pt x="401" y="386"/>
                        </a:cubicBezTo>
                        <a:cubicBezTo>
                          <a:pt x="397" y="400"/>
                          <a:pt x="389" y="401"/>
                          <a:pt x="379" y="410"/>
                        </a:cubicBezTo>
                        <a:cubicBezTo>
                          <a:pt x="348" y="437"/>
                          <a:pt x="369" y="428"/>
                          <a:pt x="307" y="432"/>
                        </a:cubicBezTo>
                        <a:cubicBezTo>
                          <a:pt x="261" y="445"/>
                          <a:pt x="209" y="443"/>
                          <a:pt x="163" y="429"/>
                        </a:cubicBezTo>
                        <a:cubicBezTo>
                          <a:pt x="156" y="424"/>
                          <a:pt x="149" y="423"/>
                          <a:pt x="142" y="417"/>
                        </a:cubicBezTo>
                        <a:cubicBezTo>
                          <a:pt x="125" y="403"/>
                          <a:pt x="112" y="389"/>
                          <a:pt x="91" y="384"/>
                        </a:cubicBezTo>
                        <a:cubicBezTo>
                          <a:pt x="86" y="374"/>
                          <a:pt x="79" y="373"/>
                          <a:pt x="72" y="364"/>
                        </a:cubicBezTo>
                        <a:cubicBezTo>
                          <a:pt x="56" y="343"/>
                          <a:pt x="49" y="320"/>
                          <a:pt x="27" y="304"/>
                        </a:cubicBezTo>
                        <a:cubicBezTo>
                          <a:pt x="18" y="282"/>
                          <a:pt x="10" y="275"/>
                          <a:pt x="10" y="249"/>
                        </a:cubicBezTo>
                        <a:close/>
                      </a:path>
                    </a:pathLst>
                  </a:custGeom>
                  <a:solidFill>
                    <a:srgbClr val="BFBFBF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 dirty="0"/>
                  </a:p>
                </p:txBody>
              </p:sp>
            </p:grpSp>
            <p:grpSp>
              <p:nvGrpSpPr>
                <p:cNvPr id="163" name="Group 345"/>
                <p:cNvGrpSpPr/>
                <p:nvPr/>
              </p:nvGrpSpPr>
              <p:grpSpPr>
                <a:xfrm>
                  <a:off x="3164434" y="4415953"/>
                  <a:ext cx="987288" cy="903975"/>
                  <a:chOff x="3171214" y="2912992"/>
                  <a:chExt cx="987288" cy="903975"/>
                </a:xfrm>
              </p:grpSpPr>
              <p:grpSp>
                <p:nvGrpSpPr>
                  <p:cNvPr id="197" name="Group 193"/>
                  <p:cNvGrpSpPr>
                    <a:grpSpLocks/>
                  </p:cNvGrpSpPr>
                  <p:nvPr/>
                </p:nvGrpSpPr>
                <p:grpSpPr bwMode="auto">
                  <a:xfrm>
                    <a:off x="3171214" y="2912992"/>
                    <a:ext cx="987288" cy="903975"/>
                    <a:chOff x="311" y="500"/>
                    <a:chExt cx="474" cy="434"/>
                  </a:xfrm>
                  <a:effectLst>
                    <a:outerShdw blurRad="63500" sx="102000" sy="102000" algn="ctr" rotWithShape="0">
                      <a:prstClr val="black">
                        <a:alpha val="40000"/>
                      </a:prstClr>
                    </a:outerShdw>
                  </a:effectLst>
                </p:grpSpPr>
                <p:sp>
                  <p:nvSpPr>
                    <p:cNvPr id="199" name="Freeform 186"/>
                    <p:cNvSpPr>
                      <a:spLocks/>
                    </p:cNvSpPr>
                    <p:nvPr/>
                  </p:nvSpPr>
                  <p:spPr bwMode="auto">
                    <a:xfrm>
                      <a:off x="311" y="500"/>
                      <a:ext cx="474" cy="434"/>
                    </a:xfrm>
                    <a:custGeom>
                      <a:avLst/>
                      <a:gdLst>
                        <a:gd name="T0" fmla="*/ 94 w 1363"/>
                        <a:gd name="T1" fmla="*/ 401 h 1220"/>
                        <a:gd name="T2" fmla="*/ 74 w 1363"/>
                        <a:gd name="T3" fmla="*/ 384 h 1220"/>
                        <a:gd name="T4" fmla="*/ 61 w 1363"/>
                        <a:gd name="T5" fmla="*/ 371 h 1220"/>
                        <a:gd name="T6" fmla="*/ 50 w 1363"/>
                        <a:gd name="T7" fmla="*/ 355 h 1220"/>
                        <a:gd name="T8" fmla="*/ 45 w 1363"/>
                        <a:gd name="T9" fmla="*/ 345 h 1220"/>
                        <a:gd name="T10" fmla="*/ 35 w 1363"/>
                        <a:gd name="T11" fmla="*/ 334 h 1220"/>
                        <a:gd name="T12" fmla="*/ 30 w 1363"/>
                        <a:gd name="T13" fmla="*/ 323 h 1220"/>
                        <a:gd name="T14" fmla="*/ 19 w 1363"/>
                        <a:gd name="T15" fmla="*/ 302 h 1220"/>
                        <a:gd name="T16" fmla="*/ 14 w 1363"/>
                        <a:gd name="T17" fmla="*/ 277 h 1220"/>
                        <a:gd name="T18" fmla="*/ 8 w 1363"/>
                        <a:gd name="T19" fmla="*/ 256 h 1220"/>
                        <a:gd name="T20" fmla="*/ 16 w 1363"/>
                        <a:gd name="T21" fmla="*/ 166 h 1220"/>
                        <a:gd name="T22" fmla="*/ 21 w 1363"/>
                        <a:gd name="T23" fmla="*/ 157 h 1220"/>
                        <a:gd name="T24" fmla="*/ 31 w 1363"/>
                        <a:gd name="T25" fmla="*/ 123 h 1220"/>
                        <a:gd name="T26" fmla="*/ 38 w 1363"/>
                        <a:gd name="T27" fmla="*/ 110 h 1220"/>
                        <a:gd name="T28" fmla="*/ 41 w 1363"/>
                        <a:gd name="T29" fmla="*/ 95 h 1220"/>
                        <a:gd name="T30" fmla="*/ 53 w 1363"/>
                        <a:gd name="T31" fmla="*/ 82 h 1220"/>
                        <a:gd name="T32" fmla="*/ 64 w 1363"/>
                        <a:gd name="T33" fmla="*/ 72 h 1220"/>
                        <a:gd name="T34" fmla="*/ 67 w 1363"/>
                        <a:gd name="T35" fmla="*/ 70 h 1220"/>
                        <a:gd name="T36" fmla="*/ 69 w 1363"/>
                        <a:gd name="T37" fmla="*/ 66 h 1220"/>
                        <a:gd name="T38" fmla="*/ 78 w 1363"/>
                        <a:gd name="T39" fmla="*/ 60 h 1220"/>
                        <a:gd name="T40" fmla="*/ 89 w 1363"/>
                        <a:gd name="T41" fmla="*/ 51 h 1220"/>
                        <a:gd name="T42" fmla="*/ 98 w 1363"/>
                        <a:gd name="T43" fmla="*/ 44 h 1220"/>
                        <a:gd name="T44" fmla="*/ 118 w 1363"/>
                        <a:gd name="T45" fmla="*/ 30 h 1220"/>
                        <a:gd name="T46" fmla="*/ 140 w 1363"/>
                        <a:gd name="T47" fmla="*/ 18 h 1220"/>
                        <a:gd name="T48" fmla="*/ 214 w 1363"/>
                        <a:gd name="T49" fmla="*/ 5 h 1220"/>
                        <a:gd name="T50" fmla="*/ 317 w 1363"/>
                        <a:gd name="T51" fmla="*/ 7 h 1220"/>
                        <a:gd name="T52" fmla="*/ 366 w 1363"/>
                        <a:gd name="T53" fmla="*/ 11 h 1220"/>
                        <a:gd name="T54" fmla="*/ 378 w 1363"/>
                        <a:gd name="T55" fmla="*/ 15 h 1220"/>
                        <a:gd name="T56" fmla="*/ 389 w 1363"/>
                        <a:gd name="T57" fmla="*/ 21 h 1220"/>
                        <a:gd name="T58" fmla="*/ 398 w 1363"/>
                        <a:gd name="T59" fmla="*/ 24 h 1220"/>
                        <a:gd name="T60" fmla="*/ 411 w 1363"/>
                        <a:gd name="T61" fmla="*/ 32 h 1220"/>
                        <a:gd name="T62" fmla="*/ 417 w 1363"/>
                        <a:gd name="T63" fmla="*/ 41 h 1220"/>
                        <a:gd name="T64" fmla="*/ 440 w 1363"/>
                        <a:gd name="T65" fmla="*/ 49 h 1220"/>
                        <a:gd name="T66" fmla="*/ 446 w 1363"/>
                        <a:gd name="T67" fmla="*/ 65 h 1220"/>
                        <a:gd name="T68" fmla="*/ 458 w 1363"/>
                        <a:gd name="T69" fmla="*/ 73 h 1220"/>
                        <a:gd name="T70" fmla="*/ 466 w 1363"/>
                        <a:gd name="T71" fmla="*/ 128 h 1220"/>
                        <a:gd name="T72" fmla="*/ 469 w 1363"/>
                        <a:gd name="T73" fmla="*/ 162 h 1220"/>
                        <a:gd name="T74" fmla="*/ 473 w 1363"/>
                        <a:gd name="T75" fmla="*/ 185 h 1220"/>
                        <a:gd name="T76" fmla="*/ 468 w 1363"/>
                        <a:gd name="T77" fmla="*/ 210 h 1220"/>
                        <a:gd name="T78" fmla="*/ 467 w 1363"/>
                        <a:gd name="T79" fmla="*/ 252 h 1220"/>
                        <a:gd name="T80" fmla="*/ 457 w 1363"/>
                        <a:gd name="T81" fmla="*/ 297 h 1220"/>
                        <a:gd name="T82" fmla="*/ 444 w 1363"/>
                        <a:gd name="T83" fmla="*/ 314 h 1220"/>
                        <a:gd name="T84" fmla="*/ 436 w 1363"/>
                        <a:gd name="T85" fmla="*/ 339 h 1220"/>
                        <a:gd name="T86" fmla="*/ 431 w 1363"/>
                        <a:gd name="T87" fmla="*/ 349 h 1220"/>
                        <a:gd name="T88" fmla="*/ 403 w 1363"/>
                        <a:gd name="T89" fmla="*/ 385 h 1220"/>
                        <a:gd name="T90" fmla="*/ 391 w 1363"/>
                        <a:gd name="T91" fmla="*/ 397 h 1220"/>
                        <a:gd name="T92" fmla="*/ 369 w 1363"/>
                        <a:gd name="T93" fmla="*/ 411 h 1220"/>
                        <a:gd name="T94" fmla="*/ 328 w 1363"/>
                        <a:gd name="T95" fmla="*/ 424 h 1220"/>
                        <a:gd name="T96" fmla="*/ 320 w 1363"/>
                        <a:gd name="T97" fmla="*/ 425 h 1220"/>
                        <a:gd name="T98" fmla="*/ 314 w 1363"/>
                        <a:gd name="T99" fmla="*/ 429 h 1220"/>
                        <a:gd name="T100" fmla="*/ 281 w 1363"/>
                        <a:gd name="T101" fmla="*/ 430 h 1220"/>
                        <a:gd name="T102" fmla="*/ 263 w 1363"/>
                        <a:gd name="T103" fmla="*/ 434 h 1220"/>
                        <a:gd name="T104" fmla="*/ 164 w 1363"/>
                        <a:gd name="T105" fmla="*/ 433 h 1220"/>
                        <a:gd name="T106" fmla="*/ 111 w 1363"/>
                        <a:gd name="T107" fmla="*/ 412 h 1220"/>
                        <a:gd name="T108" fmla="*/ 94 w 1363"/>
                        <a:gd name="T109" fmla="*/ 403 h 1220"/>
                        <a:gd name="T110" fmla="*/ 94 w 1363"/>
                        <a:gd name="T111" fmla="*/ 401 h 1220"/>
                        <a:gd name="T112" fmla="*/ 0 60000 65536"/>
                        <a:gd name="T113" fmla="*/ 0 60000 65536"/>
                        <a:gd name="T114" fmla="*/ 0 60000 65536"/>
                        <a:gd name="T115" fmla="*/ 0 60000 65536"/>
                        <a:gd name="T116" fmla="*/ 0 60000 65536"/>
                        <a:gd name="T117" fmla="*/ 0 60000 65536"/>
                        <a:gd name="T118" fmla="*/ 0 60000 65536"/>
                        <a:gd name="T119" fmla="*/ 0 60000 65536"/>
                        <a:gd name="T120" fmla="*/ 0 60000 65536"/>
                        <a:gd name="T121" fmla="*/ 0 60000 65536"/>
                        <a:gd name="T122" fmla="*/ 0 60000 65536"/>
                        <a:gd name="T123" fmla="*/ 0 60000 65536"/>
                        <a:gd name="T124" fmla="*/ 0 60000 65536"/>
                        <a:gd name="T125" fmla="*/ 0 60000 65536"/>
                        <a:gd name="T126" fmla="*/ 0 60000 65536"/>
                        <a:gd name="T127" fmla="*/ 0 60000 65536"/>
                        <a:gd name="T128" fmla="*/ 0 60000 65536"/>
                        <a:gd name="T129" fmla="*/ 0 60000 65536"/>
                        <a:gd name="T130" fmla="*/ 0 60000 65536"/>
                        <a:gd name="T131" fmla="*/ 0 60000 65536"/>
                        <a:gd name="T132" fmla="*/ 0 60000 65536"/>
                        <a:gd name="T133" fmla="*/ 0 60000 65536"/>
                        <a:gd name="T134" fmla="*/ 0 60000 65536"/>
                        <a:gd name="T135" fmla="*/ 0 60000 65536"/>
                        <a:gd name="T136" fmla="*/ 0 60000 65536"/>
                        <a:gd name="T137" fmla="*/ 0 60000 65536"/>
                        <a:gd name="T138" fmla="*/ 0 60000 65536"/>
                        <a:gd name="T139" fmla="*/ 0 60000 65536"/>
                        <a:gd name="T140" fmla="*/ 0 60000 65536"/>
                        <a:gd name="T141" fmla="*/ 0 60000 65536"/>
                        <a:gd name="T142" fmla="*/ 0 60000 65536"/>
                        <a:gd name="T143" fmla="*/ 0 60000 65536"/>
                        <a:gd name="T144" fmla="*/ 0 60000 65536"/>
                        <a:gd name="T145" fmla="*/ 0 60000 65536"/>
                        <a:gd name="T146" fmla="*/ 0 60000 65536"/>
                        <a:gd name="T147" fmla="*/ 0 60000 65536"/>
                        <a:gd name="T148" fmla="*/ 0 60000 65536"/>
                        <a:gd name="T149" fmla="*/ 0 60000 65536"/>
                        <a:gd name="T150" fmla="*/ 0 60000 65536"/>
                        <a:gd name="T151" fmla="*/ 0 60000 65536"/>
                        <a:gd name="T152" fmla="*/ 0 60000 65536"/>
                        <a:gd name="T153" fmla="*/ 0 60000 65536"/>
                        <a:gd name="T154" fmla="*/ 0 60000 65536"/>
                        <a:gd name="T155" fmla="*/ 0 60000 65536"/>
                        <a:gd name="T156" fmla="*/ 0 60000 65536"/>
                        <a:gd name="T157" fmla="*/ 0 60000 65536"/>
                        <a:gd name="T158" fmla="*/ 0 60000 65536"/>
                        <a:gd name="T159" fmla="*/ 0 60000 65536"/>
                        <a:gd name="T160" fmla="*/ 0 60000 65536"/>
                        <a:gd name="T161" fmla="*/ 0 60000 65536"/>
                        <a:gd name="T162" fmla="*/ 0 60000 65536"/>
                        <a:gd name="T163" fmla="*/ 0 60000 65536"/>
                        <a:gd name="T164" fmla="*/ 0 60000 65536"/>
                        <a:gd name="T165" fmla="*/ 0 60000 65536"/>
                        <a:gd name="T166" fmla="*/ 0 60000 65536"/>
                        <a:gd name="T167" fmla="*/ 0 60000 65536"/>
                        <a:gd name="T168" fmla="*/ 0 w 1363"/>
                        <a:gd name="T169" fmla="*/ 0 h 1220"/>
                        <a:gd name="T170" fmla="*/ 1363 w 1363"/>
                        <a:gd name="T171" fmla="*/ 1220 h 1220"/>
                      </a:gdLst>
                      <a:ahLst/>
                      <a:cxnLst>
                        <a:cxn ang="T112">
                          <a:pos x="T0" y="T1"/>
                        </a:cxn>
                        <a:cxn ang="T113">
                          <a:pos x="T2" y="T3"/>
                        </a:cxn>
                        <a:cxn ang="T114">
                          <a:pos x="T4" y="T5"/>
                        </a:cxn>
                        <a:cxn ang="T115">
                          <a:pos x="T6" y="T7"/>
                        </a:cxn>
                        <a:cxn ang="T116">
                          <a:pos x="T8" y="T9"/>
                        </a:cxn>
                        <a:cxn ang="T117">
                          <a:pos x="T10" y="T11"/>
                        </a:cxn>
                        <a:cxn ang="T118">
                          <a:pos x="T12" y="T13"/>
                        </a:cxn>
                        <a:cxn ang="T119">
                          <a:pos x="T14" y="T15"/>
                        </a:cxn>
                        <a:cxn ang="T120">
                          <a:pos x="T16" y="T17"/>
                        </a:cxn>
                        <a:cxn ang="T121">
                          <a:pos x="T18" y="T19"/>
                        </a:cxn>
                        <a:cxn ang="T122">
                          <a:pos x="T20" y="T21"/>
                        </a:cxn>
                        <a:cxn ang="T123">
                          <a:pos x="T22" y="T23"/>
                        </a:cxn>
                        <a:cxn ang="T124">
                          <a:pos x="T24" y="T25"/>
                        </a:cxn>
                        <a:cxn ang="T125">
                          <a:pos x="T26" y="T27"/>
                        </a:cxn>
                        <a:cxn ang="T126">
                          <a:pos x="T28" y="T29"/>
                        </a:cxn>
                        <a:cxn ang="T127">
                          <a:pos x="T30" y="T31"/>
                        </a:cxn>
                        <a:cxn ang="T128">
                          <a:pos x="T32" y="T33"/>
                        </a:cxn>
                        <a:cxn ang="T129">
                          <a:pos x="T34" y="T35"/>
                        </a:cxn>
                        <a:cxn ang="T130">
                          <a:pos x="T36" y="T37"/>
                        </a:cxn>
                        <a:cxn ang="T131">
                          <a:pos x="T38" y="T39"/>
                        </a:cxn>
                        <a:cxn ang="T132">
                          <a:pos x="T40" y="T41"/>
                        </a:cxn>
                        <a:cxn ang="T133">
                          <a:pos x="T42" y="T43"/>
                        </a:cxn>
                        <a:cxn ang="T134">
                          <a:pos x="T44" y="T45"/>
                        </a:cxn>
                        <a:cxn ang="T135">
                          <a:pos x="T46" y="T47"/>
                        </a:cxn>
                        <a:cxn ang="T136">
                          <a:pos x="T48" y="T49"/>
                        </a:cxn>
                        <a:cxn ang="T137">
                          <a:pos x="T50" y="T51"/>
                        </a:cxn>
                        <a:cxn ang="T138">
                          <a:pos x="T52" y="T53"/>
                        </a:cxn>
                        <a:cxn ang="T139">
                          <a:pos x="T54" y="T55"/>
                        </a:cxn>
                        <a:cxn ang="T140">
                          <a:pos x="T56" y="T57"/>
                        </a:cxn>
                        <a:cxn ang="T141">
                          <a:pos x="T58" y="T59"/>
                        </a:cxn>
                        <a:cxn ang="T142">
                          <a:pos x="T60" y="T61"/>
                        </a:cxn>
                        <a:cxn ang="T143">
                          <a:pos x="T62" y="T63"/>
                        </a:cxn>
                        <a:cxn ang="T144">
                          <a:pos x="T64" y="T65"/>
                        </a:cxn>
                        <a:cxn ang="T145">
                          <a:pos x="T66" y="T67"/>
                        </a:cxn>
                        <a:cxn ang="T146">
                          <a:pos x="T68" y="T69"/>
                        </a:cxn>
                        <a:cxn ang="T147">
                          <a:pos x="T70" y="T71"/>
                        </a:cxn>
                        <a:cxn ang="T148">
                          <a:pos x="T72" y="T73"/>
                        </a:cxn>
                        <a:cxn ang="T149">
                          <a:pos x="T74" y="T75"/>
                        </a:cxn>
                        <a:cxn ang="T150">
                          <a:pos x="T76" y="T77"/>
                        </a:cxn>
                        <a:cxn ang="T151">
                          <a:pos x="T78" y="T79"/>
                        </a:cxn>
                        <a:cxn ang="T152">
                          <a:pos x="T80" y="T81"/>
                        </a:cxn>
                        <a:cxn ang="T153">
                          <a:pos x="T82" y="T83"/>
                        </a:cxn>
                        <a:cxn ang="T154">
                          <a:pos x="T84" y="T85"/>
                        </a:cxn>
                        <a:cxn ang="T155">
                          <a:pos x="T86" y="T87"/>
                        </a:cxn>
                        <a:cxn ang="T156">
                          <a:pos x="T88" y="T89"/>
                        </a:cxn>
                        <a:cxn ang="T157">
                          <a:pos x="T90" y="T91"/>
                        </a:cxn>
                        <a:cxn ang="T158">
                          <a:pos x="T92" y="T93"/>
                        </a:cxn>
                        <a:cxn ang="T159">
                          <a:pos x="T94" y="T95"/>
                        </a:cxn>
                        <a:cxn ang="T160">
                          <a:pos x="T96" y="T97"/>
                        </a:cxn>
                        <a:cxn ang="T161">
                          <a:pos x="T98" y="T99"/>
                        </a:cxn>
                        <a:cxn ang="T162">
                          <a:pos x="T100" y="T101"/>
                        </a:cxn>
                        <a:cxn ang="T163">
                          <a:pos x="T102" y="T103"/>
                        </a:cxn>
                        <a:cxn ang="T164">
                          <a:pos x="T104" y="T105"/>
                        </a:cxn>
                        <a:cxn ang="T165">
                          <a:pos x="T106" y="T107"/>
                        </a:cxn>
                        <a:cxn ang="T166">
                          <a:pos x="T108" y="T109"/>
                        </a:cxn>
                        <a:cxn ang="T167">
                          <a:pos x="T110" y="T111"/>
                        </a:cxn>
                      </a:cxnLst>
                      <a:rect l="T168" t="T169" r="T170" b="T171"/>
                      <a:pathLst>
                        <a:path w="1363" h="1220">
                          <a:moveTo>
                            <a:pt x="269" y="1127"/>
                          </a:moveTo>
                          <a:cubicBezTo>
                            <a:pt x="252" y="1110"/>
                            <a:pt x="231" y="1096"/>
                            <a:pt x="214" y="1079"/>
                          </a:cubicBezTo>
                          <a:cubicBezTo>
                            <a:pt x="201" y="1066"/>
                            <a:pt x="192" y="1055"/>
                            <a:pt x="176" y="1044"/>
                          </a:cubicBezTo>
                          <a:cubicBezTo>
                            <a:pt x="166" y="1030"/>
                            <a:pt x="158" y="1008"/>
                            <a:pt x="144" y="999"/>
                          </a:cubicBezTo>
                          <a:cubicBezTo>
                            <a:pt x="140" y="986"/>
                            <a:pt x="137" y="980"/>
                            <a:pt x="128" y="970"/>
                          </a:cubicBezTo>
                          <a:cubicBezTo>
                            <a:pt x="124" y="955"/>
                            <a:pt x="112" y="950"/>
                            <a:pt x="102" y="938"/>
                          </a:cubicBezTo>
                          <a:cubicBezTo>
                            <a:pt x="95" y="929"/>
                            <a:pt x="93" y="918"/>
                            <a:pt x="86" y="909"/>
                          </a:cubicBezTo>
                          <a:cubicBezTo>
                            <a:pt x="79" y="887"/>
                            <a:pt x="61" y="871"/>
                            <a:pt x="54" y="848"/>
                          </a:cubicBezTo>
                          <a:cubicBezTo>
                            <a:pt x="53" y="825"/>
                            <a:pt x="60" y="795"/>
                            <a:pt x="41" y="778"/>
                          </a:cubicBezTo>
                          <a:cubicBezTo>
                            <a:pt x="35" y="759"/>
                            <a:pt x="28" y="739"/>
                            <a:pt x="22" y="720"/>
                          </a:cubicBezTo>
                          <a:cubicBezTo>
                            <a:pt x="23" y="680"/>
                            <a:pt x="0" y="525"/>
                            <a:pt x="45" y="468"/>
                          </a:cubicBezTo>
                          <a:cubicBezTo>
                            <a:pt x="48" y="454"/>
                            <a:pt x="51" y="451"/>
                            <a:pt x="61" y="442"/>
                          </a:cubicBezTo>
                          <a:cubicBezTo>
                            <a:pt x="66" y="418"/>
                            <a:pt x="59" y="356"/>
                            <a:pt x="89" y="346"/>
                          </a:cubicBezTo>
                          <a:cubicBezTo>
                            <a:pt x="98" y="333"/>
                            <a:pt x="98" y="318"/>
                            <a:pt x="109" y="308"/>
                          </a:cubicBezTo>
                          <a:cubicBezTo>
                            <a:pt x="113" y="294"/>
                            <a:pt x="113" y="279"/>
                            <a:pt x="118" y="266"/>
                          </a:cubicBezTo>
                          <a:cubicBezTo>
                            <a:pt x="121" y="259"/>
                            <a:pt x="146" y="236"/>
                            <a:pt x="153" y="231"/>
                          </a:cubicBezTo>
                          <a:cubicBezTo>
                            <a:pt x="159" y="215"/>
                            <a:pt x="173" y="212"/>
                            <a:pt x="185" y="202"/>
                          </a:cubicBezTo>
                          <a:cubicBezTo>
                            <a:pt x="187" y="200"/>
                            <a:pt x="190" y="198"/>
                            <a:pt x="192" y="196"/>
                          </a:cubicBezTo>
                          <a:cubicBezTo>
                            <a:pt x="194" y="193"/>
                            <a:pt x="195" y="189"/>
                            <a:pt x="198" y="186"/>
                          </a:cubicBezTo>
                          <a:cubicBezTo>
                            <a:pt x="206" y="178"/>
                            <a:pt x="217" y="179"/>
                            <a:pt x="224" y="170"/>
                          </a:cubicBezTo>
                          <a:cubicBezTo>
                            <a:pt x="234" y="157"/>
                            <a:pt x="240" y="150"/>
                            <a:pt x="256" y="144"/>
                          </a:cubicBezTo>
                          <a:cubicBezTo>
                            <a:pt x="263" y="133"/>
                            <a:pt x="269" y="129"/>
                            <a:pt x="281" y="125"/>
                          </a:cubicBezTo>
                          <a:cubicBezTo>
                            <a:pt x="299" y="109"/>
                            <a:pt x="315" y="91"/>
                            <a:pt x="339" y="84"/>
                          </a:cubicBezTo>
                          <a:cubicBezTo>
                            <a:pt x="357" y="63"/>
                            <a:pt x="376" y="57"/>
                            <a:pt x="403" y="52"/>
                          </a:cubicBezTo>
                          <a:cubicBezTo>
                            <a:pt x="448" y="0"/>
                            <a:pt x="559" y="15"/>
                            <a:pt x="614" y="13"/>
                          </a:cubicBezTo>
                          <a:cubicBezTo>
                            <a:pt x="713" y="2"/>
                            <a:pt x="813" y="15"/>
                            <a:pt x="912" y="20"/>
                          </a:cubicBezTo>
                          <a:cubicBezTo>
                            <a:pt x="955" y="34"/>
                            <a:pt x="1013" y="31"/>
                            <a:pt x="1053" y="32"/>
                          </a:cubicBezTo>
                          <a:cubicBezTo>
                            <a:pt x="1064" y="37"/>
                            <a:pt x="1076" y="38"/>
                            <a:pt x="1088" y="42"/>
                          </a:cubicBezTo>
                          <a:cubicBezTo>
                            <a:pt x="1098" y="49"/>
                            <a:pt x="1108" y="54"/>
                            <a:pt x="1120" y="58"/>
                          </a:cubicBezTo>
                          <a:cubicBezTo>
                            <a:pt x="1144" y="74"/>
                            <a:pt x="1110" y="53"/>
                            <a:pt x="1145" y="68"/>
                          </a:cubicBezTo>
                          <a:cubicBezTo>
                            <a:pt x="1158" y="74"/>
                            <a:pt x="1167" y="86"/>
                            <a:pt x="1181" y="90"/>
                          </a:cubicBezTo>
                          <a:cubicBezTo>
                            <a:pt x="1193" y="98"/>
                            <a:pt x="1190" y="106"/>
                            <a:pt x="1200" y="116"/>
                          </a:cubicBezTo>
                          <a:cubicBezTo>
                            <a:pt x="1214" y="130"/>
                            <a:pt x="1246" y="133"/>
                            <a:pt x="1264" y="138"/>
                          </a:cubicBezTo>
                          <a:cubicBezTo>
                            <a:pt x="1274" y="155"/>
                            <a:pt x="1262" y="177"/>
                            <a:pt x="1283" y="183"/>
                          </a:cubicBezTo>
                          <a:cubicBezTo>
                            <a:pt x="1291" y="195"/>
                            <a:pt x="1304" y="200"/>
                            <a:pt x="1318" y="205"/>
                          </a:cubicBezTo>
                          <a:cubicBezTo>
                            <a:pt x="1319" y="236"/>
                            <a:pt x="1313" y="331"/>
                            <a:pt x="1341" y="359"/>
                          </a:cubicBezTo>
                          <a:cubicBezTo>
                            <a:pt x="1351" y="390"/>
                            <a:pt x="1341" y="424"/>
                            <a:pt x="1350" y="455"/>
                          </a:cubicBezTo>
                          <a:cubicBezTo>
                            <a:pt x="1353" y="476"/>
                            <a:pt x="1356" y="498"/>
                            <a:pt x="1360" y="519"/>
                          </a:cubicBezTo>
                          <a:cubicBezTo>
                            <a:pt x="1358" y="555"/>
                            <a:pt x="1363" y="565"/>
                            <a:pt x="1347" y="589"/>
                          </a:cubicBezTo>
                          <a:cubicBezTo>
                            <a:pt x="1344" y="635"/>
                            <a:pt x="1342" y="661"/>
                            <a:pt x="1344" y="708"/>
                          </a:cubicBezTo>
                          <a:cubicBezTo>
                            <a:pt x="1342" y="761"/>
                            <a:pt x="1358" y="806"/>
                            <a:pt x="1315" y="836"/>
                          </a:cubicBezTo>
                          <a:cubicBezTo>
                            <a:pt x="1304" y="853"/>
                            <a:pt x="1290" y="869"/>
                            <a:pt x="1277" y="884"/>
                          </a:cubicBezTo>
                          <a:cubicBezTo>
                            <a:pt x="1273" y="908"/>
                            <a:pt x="1268" y="934"/>
                            <a:pt x="1254" y="954"/>
                          </a:cubicBezTo>
                          <a:cubicBezTo>
                            <a:pt x="1251" y="965"/>
                            <a:pt x="1246" y="972"/>
                            <a:pt x="1238" y="980"/>
                          </a:cubicBezTo>
                          <a:cubicBezTo>
                            <a:pt x="1225" y="1020"/>
                            <a:pt x="1189" y="1055"/>
                            <a:pt x="1158" y="1082"/>
                          </a:cubicBezTo>
                          <a:cubicBezTo>
                            <a:pt x="1150" y="1107"/>
                            <a:pt x="1147" y="1106"/>
                            <a:pt x="1123" y="1117"/>
                          </a:cubicBezTo>
                          <a:cubicBezTo>
                            <a:pt x="1108" y="1134"/>
                            <a:pt x="1083" y="1148"/>
                            <a:pt x="1062" y="1156"/>
                          </a:cubicBezTo>
                          <a:cubicBezTo>
                            <a:pt x="1036" y="1196"/>
                            <a:pt x="987" y="1189"/>
                            <a:pt x="944" y="1191"/>
                          </a:cubicBezTo>
                          <a:cubicBezTo>
                            <a:pt x="936" y="1192"/>
                            <a:pt x="928" y="1191"/>
                            <a:pt x="921" y="1194"/>
                          </a:cubicBezTo>
                          <a:cubicBezTo>
                            <a:pt x="914" y="1197"/>
                            <a:pt x="910" y="1207"/>
                            <a:pt x="902" y="1207"/>
                          </a:cubicBezTo>
                          <a:cubicBezTo>
                            <a:pt x="871" y="1208"/>
                            <a:pt x="840" y="1209"/>
                            <a:pt x="809" y="1210"/>
                          </a:cubicBezTo>
                          <a:cubicBezTo>
                            <a:pt x="790" y="1215"/>
                            <a:pt x="776" y="1217"/>
                            <a:pt x="755" y="1220"/>
                          </a:cubicBezTo>
                          <a:cubicBezTo>
                            <a:pt x="661" y="1219"/>
                            <a:pt x="567" y="1219"/>
                            <a:pt x="473" y="1216"/>
                          </a:cubicBezTo>
                          <a:cubicBezTo>
                            <a:pt x="417" y="1214"/>
                            <a:pt x="369" y="1175"/>
                            <a:pt x="320" y="1159"/>
                          </a:cubicBezTo>
                          <a:cubicBezTo>
                            <a:pt x="307" y="1146"/>
                            <a:pt x="277" y="1141"/>
                            <a:pt x="269" y="1133"/>
                          </a:cubicBezTo>
                          <a:cubicBezTo>
                            <a:pt x="268" y="1132"/>
                            <a:pt x="269" y="1129"/>
                            <a:pt x="269" y="1127"/>
                          </a:cubicBezTo>
                          <a:close/>
                        </a:path>
                      </a:pathLst>
                    </a:custGeom>
                    <a:solidFill>
                      <a:srgbClr val="FFC1C1"/>
                    </a:solidFill>
                    <a:ln w="19050">
                      <a:solidFill>
                        <a:srgbClr val="FF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 dirty="0"/>
                    </a:p>
                  </p:txBody>
                </p:sp>
                <p:sp>
                  <p:nvSpPr>
                    <p:cNvPr id="200" name="Freeform 187"/>
                    <p:cNvSpPr>
                      <a:spLocks/>
                    </p:cNvSpPr>
                    <p:nvPr/>
                  </p:nvSpPr>
                  <p:spPr bwMode="auto">
                    <a:xfrm>
                      <a:off x="363" y="603"/>
                      <a:ext cx="382" cy="310"/>
                    </a:xfrm>
                    <a:custGeom>
                      <a:avLst/>
                      <a:gdLst>
                        <a:gd name="T0" fmla="*/ 8 w 500"/>
                        <a:gd name="T1" fmla="*/ 173 h 445"/>
                        <a:gd name="T2" fmla="*/ 0 w 500"/>
                        <a:gd name="T3" fmla="*/ 159 h 445"/>
                        <a:gd name="T4" fmla="*/ 18 w 500"/>
                        <a:gd name="T5" fmla="*/ 95 h 445"/>
                        <a:gd name="T6" fmla="*/ 21 w 500"/>
                        <a:gd name="T7" fmla="*/ 90 h 445"/>
                        <a:gd name="T8" fmla="*/ 22 w 500"/>
                        <a:gd name="T9" fmla="*/ 78 h 445"/>
                        <a:gd name="T10" fmla="*/ 53 w 500"/>
                        <a:gd name="T11" fmla="*/ 47 h 445"/>
                        <a:gd name="T12" fmla="*/ 77 w 500"/>
                        <a:gd name="T13" fmla="*/ 31 h 445"/>
                        <a:gd name="T14" fmla="*/ 103 w 500"/>
                        <a:gd name="T15" fmla="*/ 18 h 445"/>
                        <a:gd name="T16" fmla="*/ 136 w 500"/>
                        <a:gd name="T17" fmla="*/ 1 h 445"/>
                        <a:gd name="T18" fmla="*/ 305 w 500"/>
                        <a:gd name="T19" fmla="*/ 11 h 445"/>
                        <a:gd name="T20" fmla="*/ 325 w 500"/>
                        <a:gd name="T21" fmla="*/ 40 h 445"/>
                        <a:gd name="T22" fmla="*/ 342 w 500"/>
                        <a:gd name="T23" fmla="*/ 47 h 445"/>
                        <a:gd name="T24" fmla="*/ 356 w 500"/>
                        <a:gd name="T25" fmla="*/ 56 h 445"/>
                        <a:gd name="T26" fmla="*/ 371 w 500"/>
                        <a:gd name="T27" fmla="*/ 85 h 445"/>
                        <a:gd name="T28" fmla="*/ 367 w 500"/>
                        <a:gd name="T29" fmla="*/ 189 h 445"/>
                        <a:gd name="T30" fmla="*/ 356 w 500"/>
                        <a:gd name="T31" fmla="*/ 207 h 445"/>
                        <a:gd name="T32" fmla="*/ 342 w 500"/>
                        <a:gd name="T33" fmla="*/ 232 h 445"/>
                        <a:gd name="T34" fmla="*/ 338 w 500"/>
                        <a:gd name="T35" fmla="*/ 242 h 445"/>
                        <a:gd name="T36" fmla="*/ 326 w 500"/>
                        <a:gd name="T37" fmla="*/ 249 h 445"/>
                        <a:gd name="T38" fmla="*/ 312 w 500"/>
                        <a:gd name="T39" fmla="*/ 264 h 445"/>
                        <a:gd name="T40" fmla="*/ 306 w 500"/>
                        <a:gd name="T41" fmla="*/ 269 h 445"/>
                        <a:gd name="T42" fmla="*/ 290 w 500"/>
                        <a:gd name="T43" fmla="*/ 286 h 445"/>
                        <a:gd name="T44" fmla="*/ 235 w 500"/>
                        <a:gd name="T45" fmla="*/ 301 h 445"/>
                        <a:gd name="T46" fmla="*/ 125 w 500"/>
                        <a:gd name="T47" fmla="*/ 299 h 445"/>
                        <a:gd name="T48" fmla="*/ 108 w 500"/>
                        <a:gd name="T49" fmla="*/ 290 h 445"/>
                        <a:gd name="T50" fmla="*/ 70 w 500"/>
                        <a:gd name="T51" fmla="*/ 268 h 445"/>
                        <a:gd name="T52" fmla="*/ 55 w 500"/>
                        <a:gd name="T53" fmla="*/ 254 h 445"/>
                        <a:gd name="T54" fmla="*/ 21 w 500"/>
                        <a:gd name="T55" fmla="*/ 212 h 445"/>
                        <a:gd name="T56" fmla="*/ 8 w 500"/>
                        <a:gd name="T57" fmla="*/ 173 h 445"/>
                        <a:gd name="T58" fmla="*/ 0 60000 65536"/>
                        <a:gd name="T59" fmla="*/ 0 60000 65536"/>
                        <a:gd name="T60" fmla="*/ 0 60000 65536"/>
                        <a:gd name="T61" fmla="*/ 0 60000 65536"/>
                        <a:gd name="T62" fmla="*/ 0 60000 65536"/>
                        <a:gd name="T63" fmla="*/ 0 60000 65536"/>
                        <a:gd name="T64" fmla="*/ 0 60000 65536"/>
                        <a:gd name="T65" fmla="*/ 0 60000 65536"/>
                        <a:gd name="T66" fmla="*/ 0 60000 65536"/>
                        <a:gd name="T67" fmla="*/ 0 60000 65536"/>
                        <a:gd name="T68" fmla="*/ 0 60000 65536"/>
                        <a:gd name="T69" fmla="*/ 0 60000 65536"/>
                        <a:gd name="T70" fmla="*/ 0 60000 65536"/>
                        <a:gd name="T71" fmla="*/ 0 60000 65536"/>
                        <a:gd name="T72" fmla="*/ 0 60000 65536"/>
                        <a:gd name="T73" fmla="*/ 0 60000 65536"/>
                        <a:gd name="T74" fmla="*/ 0 60000 65536"/>
                        <a:gd name="T75" fmla="*/ 0 60000 65536"/>
                        <a:gd name="T76" fmla="*/ 0 60000 65536"/>
                        <a:gd name="T77" fmla="*/ 0 60000 65536"/>
                        <a:gd name="T78" fmla="*/ 0 60000 65536"/>
                        <a:gd name="T79" fmla="*/ 0 60000 65536"/>
                        <a:gd name="T80" fmla="*/ 0 60000 65536"/>
                        <a:gd name="T81" fmla="*/ 0 60000 65536"/>
                        <a:gd name="T82" fmla="*/ 0 60000 65536"/>
                        <a:gd name="T83" fmla="*/ 0 60000 65536"/>
                        <a:gd name="T84" fmla="*/ 0 60000 65536"/>
                        <a:gd name="T85" fmla="*/ 0 60000 65536"/>
                        <a:gd name="T86" fmla="*/ 0 60000 65536"/>
                        <a:gd name="T87" fmla="*/ 0 w 500"/>
                        <a:gd name="T88" fmla="*/ 0 h 445"/>
                        <a:gd name="T89" fmla="*/ 500 w 500"/>
                        <a:gd name="T90" fmla="*/ 445 h 445"/>
                      </a:gdLst>
                      <a:ahLst/>
                      <a:cxnLst>
                        <a:cxn ang="T58">
                          <a:pos x="T0" y="T1"/>
                        </a:cxn>
                        <a:cxn ang="T59">
                          <a:pos x="T2" y="T3"/>
                        </a:cxn>
                        <a:cxn ang="T60">
                          <a:pos x="T4" y="T5"/>
                        </a:cxn>
                        <a:cxn ang="T61">
                          <a:pos x="T6" y="T7"/>
                        </a:cxn>
                        <a:cxn ang="T62">
                          <a:pos x="T8" y="T9"/>
                        </a:cxn>
                        <a:cxn ang="T63">
                          <a:pos x="T10" y="T11"/>
                        </a:cxn>
                        <a:cxn ang="T64">
                          <a:pos x="T12" y="T13"/>
                        </a:cxn>
                        <a:cxn ang="T65">
                          <a:pos x="T14" y="T15"/>
                        </a:cxn>
                        <a:cxn ang="T66">
                          <a:pos x="T16" y="T17"/>
                        </a:cxn>
                        <a:cxn ang="T67">
                          <a:pos x="T18" y="T19"/>
                        </a:cxn>
                        <a:cxn ang="T68">
                          <a:pos x="T20" y="T21"/>
                        </a:cxn>
                        <a:cxn ang="T69">
                          <a:pos x="T22" y="T23"/>
                        </a:cxn>
                        <a:cxn ang="T70">
                          <a:pos x="T24" y="T25"/>
                        </a:cxn>
                        <a:cxn ang="T71">
                          <a:pos x="T26" y="T27"/>
                        </a:cxn>
                        <a:cxn ang="T72">
                          <a:pos x="T28" y="T29"/>
                        </a:cxn>
                        <a:cxn ang="T73">
                          <a:pos x="T30" y="T31"/>
                        </a:cxn>
                        <a:cxn ang="T74">
                          <a:pos x="T32" y="T33"/>
                        </a:cxn>
                        <a:cxn ang="T75">
                          <a:pos x="T34" y="T35"/>
                        </a:cxn>
                        <a:cxn ang="T76">
                          <a:pos x="T36" y="T37"/>
                        </a:cxn>
                        <a:cxn ang="T77">
                          <a:pos x="T38" y="T39"/>
                        </a:cxn>
                        <a:cxn ang="T78">
                          <a:pos x="T40" y="T41"/>
                        </a:cxn>
                        <a:cxn ang="T79">
                          <a:pos x="T42" y="T43"/>
                        </a:cxn>
                        <a:cxn ang="T80">
                          <a:pos x="T44" y="T45"/>
                        </a:cxn>
                        <a:cxn ang="T81">
                          <a:pos x="T46" y="T47"/>
                        </a:cxn>
                        <a:cxn ang="T82">
                          <a:pos x="T48" y="T49"/>
                        </a:cxn>
                        <a:cxn ang="T83">
                          <a:pos x="T50" y="T51"/>
                        </a:cxn>
                        <a:cxn ang="T84">
                          <a:pos x="T52" y="T53"/>
                        </a:cxn>
                        <a:cxn ang="T85">
                          <a:pos x="T54" y="T55"/>
                        </a:cxn>
                        <a:cxn ang="T86">
                          <a:pos x="T56" y="T57"/>
                        </a:cxn>
                      </a:cxnLst>
                      <a:rect l="T87" t="T88" r="T89" b="T90"/>
                      <a:pathLst>
                        <a:path w="500" h="445">
                          <a:moveTo>
                            <a:pt x="10" y="249"/>
                          </a:moveTo>
                          <a:cubicBezTo>
                            <a:pt x="5" y="242"/>
                            <a:pt x="3" y="236"/>
                            <a:pt x="0" y="228"/>
                          </a:cubicBezTo>
                          <a:cubicBezTo>
                            <a:pt x="4" y="194"/>
                            <a:pt x="1" y="162"/>
                            <a:pt x="24" y="136"/>
                          </a:cubicBezTo>
                          <a:cubicBezTo>
                            <a:pt x="25" y="134"/>
                            <a:pt x="26" y="131"/>
                            <a:pt x="27" y="129"/>
                          </a:cubicBezTo>
                          <a:cubicBezTo>
                            <a:pt x="28" y="123"/>
                            <a:pt x="27" y="117"/>
                            <a:pt x="29" y="112"/>
                          </a:cubicBezTo>
                          <a:cubicBezTo>
                            <a:pt x="31" y="104"/>
                            <a:pt x="63" y="77"/>
                            <a:pt x="70" y="67"/>
                          </a:cubicBezTo>
                          <a:cubicBezTo>
                            <a:pt x="74" y="53"/>
                            <a:pt x="89" y="50"/>
                            <a:pt x="101" y="45"/>
                          </a:cubicBezTo>
                          <a:cubicBezTo>
                            <a:pt x="106" y="28"/>
                            <a:pt x="120" y="30"/>
                            <a:pt x="135" y="26"/>
                          </a:cubicBezTo>
                          <a:cubicBezTo>
                            <a:pt x="150" y="15"/>
                            <a:pt x="160" y="7"/>
                            <a:pt x="178" y="2"/>
                          </a:cubicBezTo>
                          <a:cubicBezTo>
                            <a:pt x="408" y="4"/>
                            <a:pt x="304" y="0"/>
                            <a:pt x="399" y="16"/>
                          </a:cubicBezTo>
                          <a:cubicBezTo>
                            <a:pt x="414" y="27"/>
                            <a:pt x="415" y="44"/>
                            <a:pt x="425" y="57"/>
                          </a:cubicBezTo>
                          <a:cubicBezTo>
                            <a:pt x="430" y="63"/>
                            <a:pt x="440" y="65"/>
                            <a:pt x="447" y="67"/>
                          </a:cubicBezTo>
                          <a:cubicBezTo>
                            <a:pt x="452" y="76"/>
                            <a:pt x="458" y="75"/>
                            <a:pt x="466" y="81"/>
                          </a:cubicBezTo>
                          <a:cubicBezTo>
                            <a:pt x="470" y="97"/>
                            <a:pt x="473" y="110"/>
                            <a:pt x="485" y="122"/>
                          </a:cubicBezTo>
                          <a:cubicBezTo>
                            <a:pt x="499" y="169"/>
                            <a:pt x="500" y="225"/>
                            <a:pt x="480" y="271"/>
                          </a:cubicBezTo>
                          <a:cubicBezTo>
                            <a:pt x="478" y="286"/>
                            <a:pt x="479" y="290"/>
                            <a:pt x="466" y="297"/>
                          </a:cubicBezTo>
                          <a:cubicBezTo>
                            <a:pt x="459" y="307"/>
                            <a:pt x="453" y="321"/>
                            <a:pt x="447" y="333"/>
                          </a:cubicBezTo>
                          <a:cubicBezTo>
                            <a:pt x="445" y="338"/>
                            <a:pt x="446" y="344"/>
                            <a:pt x="442" y="348"/>
                          </a:cubicBezTo>
                          <a:cubicBezTo>
                            <a:pt x="438" y="352"/>
                            <a:pt x="427" y="357"/>
                            <a:pt x="427" y="357"/>
                          </a:cubicBezTo>
                          <a:cubicBezTo>
                            <a:pt x="419" y="370"/>
                            <a:pt x="425" y="362"/>
                            <a:pt x="408" y="379"/>
                          </a:cubicBezTo>
                          <a:cubicBezTo>
                            <a:pt x="406" y="381"/>
                            <a:pt x="401" y="386"/>
                            <a:pt x="401" y="386"/>
                          </a:cubicBezTo>
                          <a:cubicBezTo>
                            <a:pt x="397" y="400"/>
                            <a:pt x="389" y="401"/>
                            <a:pt x="379" y="410"/>
                          </a:cubicBezTo>
                          <a:cubicBezTo>
                            <a:pt x="348" y="437"/>
                            <a:pt x="369" y="428"/>
                            <a:pt x="307" y="432"/>
                          </a:cubicBezTo>
                          <a:cubicBezTo>
                            <a:pt x="261" y="445"/>
                            <a:pt x="209" y="443"/>
                            <a:pt x="163" y="429"/>
                          </a:cubicBezTo>
                          <a:cubicBezTo>
                            <a:pt x="156" y="424"/>
                            <a:pt x="149" y="423"/>
                            <a:pt x="142" y="417"/>
                          </a:cubicBezTo>
                          <a:cubicBezTo>
                            <a:pt x="125" y="403"/>
                            <a:pt x="112" y="389"/>
                            <a:pt x="91" y="384"/>
                          </a:cubicBezTo>
                          <a:cubicBezTo>
                            <a:pt x="86" y="374"/>
                            <a:pt x="79" y="373"/>
                            <a:pt x="72" y="364"/>
                          </a:cubicBezTo>
                          <a:cubicBezTo>
                            <a:pt x="56" y="343"/>
                            <a:pt x="49" y="320"/>
                            <a:pt x="27" y="304"/>
                          </a:cubicBezTo>
                          <a:cubicBezTo>
                            <a:pt x="18" y="282"/>
                            <a:pt x="10" y="275"/>
                            <a:pt x="10" y="249"/>
                          </a:cubicBezTo>
                          <a:close/>
                        </a:path>
                      </a:pathLst>
                    </a:custGeom>
                    <a:solidFill>
                      <a:srgbClr val="BFBFBF"/>
                    </a:solidFill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 dirty="0"/>
                    </a:p>
                  </p:txBody>
                </p:sp>
              </p:grpSp>
              <p:sp>
                <p:nvSpPr>
                  <p:cNvPr id="198" name="5-Point Star 197"/>
                  <p:cNvSpPr/>
                  <p:nvPr/>
                </p:nvSpPr>
                <p:spPr>
                  <a:xfrm>
                    <a:off x="3479801" y="3482719"/>
                    <a:ext cx="201217" cy="201216"/>
                  </a:xfrm>
                  <a:prstGeom prst="star5">
                    <a:avLst/>
                  </a:prstGeom>
                  <a:solidFill>
                    <a:srgbClr val="FF00FF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164" name="Group 346"/>
                <p:cNvGrpSpPr/>
                <p:nvPr/>
              </p:nvGrpSpPr>
              <p:grpSpPr>
                <a:xfrm>
                  <a:off x="3125103" y="3502210"/>
                  <a:ext cx="987288" cy="903975"/>
                  <a:chOff x="3171214" y="2912992"/>
                  <a:chExt cx="987288" cy="903975"/>
                </a:xfrm>
              </p:grpSpPr>
              <p:grpSp>
                <p:nvGrpSpPr>
                  <p:cNvPr id="193" name="Group 193"/>
                  <p:cNvGrpSpPr>
                    <a:grpSpLocks/>
                  </p:cNvGrpSpPr>
                  <p:nvPr/>
                </p:nvGrpSpPr>
                <p:grpSpPr bwMode="auto">
                  <a:xfrm>
                    <a:off x="3171214" y="2912992"/>
                    <a:ext cx="987288" cy="903975"/>
                    <a:chOff x="311" y="500"/>
                    <a:chExt cx="474" cy="434"/>
                  </a:xfrm>
                  <a:effectLst>
                    <a:outerShdw blurRad="63500" sx="102000" sy="102000" algn="ctr" rotWithShape="0">
                      <a:prstClr val="black">
                        <a:alpha val="40000"/>
                      </a:prstClr>
                    </a:outerShdw>
                  </a:effectLst>
                </p:grpSpPr>
                <p:sp>
                  <p:nvSpPr>
                    <p:cNvPr id="195" name="Freeform 186"/>
                    <p:cNvSpPr>
                      <a:spLocks/>
                    </p:cNvSpPr>
                    <p:nvPr/>
                  </p:nvSpPr>
                  <p:spPr bwMode="auto">
                    <a:xfrm>
                      <a:off x="311" y="500"/>
                      <a:ext cx="474" cy="434"/>
                    </a:xfrm>
                    <a:custGeom>
                      <a:avLst/>
                      <a:gdLst>
                        <a:gd name="T0" fmla="*/ 94 w 1363"/>
                        <a:gd name="T1" fmla="*/ 401 h 1220"/>
                        <a:gd name="T2" fmla="*/ 74 w 1363"/>
                        <a:gd name="T3" fmla="*/ 384 h 1220"/>
                        <a:gd name="T4" fmla="*/ 61 w 1363"/>
                        <a:gd name="T5" fmla="*/ 371 h 1220"/>
                        <a:gd name="T6" fmla="*/ 50 w 1363"/>
                        <a:gd name="T7" fmla="*/ 355 h 1220"/>
                        <a:gd name="T8" fmla="*/ 45 w 1363"/>
                        <a:gd name="T9" fmla="*/ 345 h 1220"/>
                        <a:gd name="T10" fmla="*/ 35 w 1363"/>
                        <a:gd name="T11" fmla="*/ 334 h 1220"/>
                        <a:gd name="T12" fmla="*/ 30 w 1363"/>
                        <a:gd name="T13" fmla="*/ 323 h 1220"/>
                        <a:gd name="T14" fmla="*/ 19 w 1363"/>
                        <a:gd name="T15" fmla="*/ 302 h 1220"/>
                        <a:gd name="T16" fmla="*/ 14 w 1363"/>
                        <a:gd name="T17" fmla="*/ 277 h 1220"/>
                        <a:gd name="T18" fmla="*/ 8 w 1363"/>
                        <a:gd name="T19" fmla="*/ 256 h 1220"/>
                        <a:gd name="T20" fmla="*/ 16 w 1363"/>
                        <a:gd name="T21" fmla="*/ 166 h 1220"/>
                        <a:gd name="T22" fmla="*/ 21 w 1363"/>
                        <a:gd name="T23" fmla="*/ 157 h 1220"/>
                        <a:gd name="T24" fmla="*/ 31 w 1363"/>
                        <a:gd name="T25" fmla="*/ 123 h 1220"/>
                        <a:gd name="T26" fmla="*/ 38 w 1363"/>
                        <a:gd name="T27" fmla="*/ 110 h 1220"/>
                        <a:gd name="T28" fmla="*/ 41 w 1363"/>
                        <a:gd name="T29" fmla="*/ 95 h 1220"/>
                        <a:gd name="T30" fmla="*/ 53 w 1363"/>
                        <a:gd name="T31" fmla="*/ 82 h 1220"/>
                        <a:gd name="T32" fmla="*/ 64 w 1363"/>
                        <a:gd name="T33" fmla="*/ 72 h 1220"/>
                        <a:gd name="T34" fmla="*/ 67 w 1363"/>
                        <a:gd name="T35" fmla="*/ 70 h 1220"/>
                        <a:gd name="T36" fmla="*/ 69 w 1363"/>
                        <a:gd name="T37" fmla="*/ 66 h 1220"/>
                        <a:gd name="T38" fmla="*/ 78 w 1363"/>
                        <a:gd name="T39" fmla="*/ 60 h 1220"/>
                        <a:gd name="T40" fmla="*/ 89 w 1363"/>
                        <a:gd name="T41" fmla="*/ 51 h 1220"/>
                        <a:gd name="T42" fmla="*/ 98 w 1363"/>
                        <a:gd name="T43" fmla="*/ 44 h 1220"/>
                        <a:gd name="T44" fmla="*/ 118 w 1363"/>
                        <a:gd name="T45" fmla="*/ 30 h 1220"/>
                        <a:gd name="T46" fmla="*/ 140 w 1363"/>
                        <a:gd name="T47" fmla="*/ 18 h 1220"/>
                        <a:gd name="T48" fmla="*/ 214 w 1363"/>
                        <a:gd name="T49" fmla="*/ 5 h 1220"/>
                        <a:gd name="T50" fmla="*/ 317 w 1363"/>
                        <a:gd name="T51" fmla="*/ 7 h 1220"/>
                        <a:gd name="T52" fmla="*/ 366 w 1363"/>
                        <a:gd name="T53" fmla="*/ 11 h 1220"/>
                        <a:gd name="T54" fmla="*/ 378 w 1363"/>
                        <a:gd name="T55" fmla="*/ 15 h 1220"/>
                        <a:gd name="T56" fmla="*/ 389 w 1363"/>
                        <a:gd name="T57" fmla="*/ 21 h 1220"/>
                        <a:gd name="T58" fmla="*/ 398 w 1363"/>
                        <a:gd name="T59" fmla="*/ 24 h 1220"/>
                        <a:gd name="T60" fmla="*/ 411 w 1363"/>
                        <a:gd name="T61" fmla="*/ 32 h 1220"/>
                        <a:gd name="T62" fmla="*/ 417 w 1363"/>
                        <a:gd name="T63" fmla="*/ 41 h 1220"/>
                        <a:gd name="T64" fmla="*/ 440 w 1363"/>
                        <a:gd name="T65" fmla="*/ 49 h 1220"/>
                        <a:gd name="T66" fmla="*/ 446 w 1363"/>
                        <a:gd name="T67" fmla="*/ 65 h 1220"/>
                        <a:gd name="T68" fmla="*/ 458 w 1363"/>
                        <a:gd name="T69" fmla="*/ 73 h 1220"/>
                        <a:gd name="T70" fmla="*/ 466 w 1363"/>
                        <a:gd name="T71" fmla="*/ 128 h 1220"/>
                        <a:gd name="T72" fmla="*/ 469 w 1363"/>
                        <a:gd name="T73" fmla="*/ 162 h 1220"/>
                        <a:gd name="T74" fmla="*/ 473 w 1363"/>
                        <a:gd name="T75" fmla="*/ 185 h 1220"/>
                        <a:gd name="T76" fmla="*/ 468 w 1363"/>
                        <a:gd name="T77" fmla="*/ 210 h 1220"/>
                        <a:gd name="T78" fmla="*/ 467 w 1363"/>
                        <a:gd name="T79" fmla="*/ 252 h 1220"/>
                        <a:gd name="T80" fmla="*/ 457 w 1363"/>
                        <a:gd name="T81" fmla="*/ 297 h 1220"/>
                        <a:gd name="T82" fmla="*/ 444 w 1363"/>
                        <a:gd name="T83" fmla="*/ 314 h 1220"/>
                        <a:gd name="T84" fmla="*/ 436 w 1363"/>
                        <a:gd name="T85" fmla="*/ 339 h 1220"/>
                        <a:gd name="T86" fmla="*/ 431 w 1363"/>
                        <a:gd name="T87" fmla="*/ 349 h 1220"/>
                        <a:gd name="T88" fmla="*/ 403 w 1363"/>
                        <a:gd name="T89" fmla="*/ 385 h 1220"/>
                        <a:gd name="T90" fmla="*/ 391 w 1363"/>
                        <a:gd name="T91" fmla="*/ 397 h 1220"/>
                        <a:gd name="T92" fmla="*/ 369 w 1363"/>
                        <a:gd name="T93" fmla="*/ 411 h 1220"/>
                        <a:gd name="T94" fmla="*/ 328 w 1363"/>
                        <a:gd name="T95" fmla="*/ 424 h 1220"/>
                        <a:gd name="T96" fmla="*/ 320 w 1363"/>
                        <a:gd name="T97" fmla="*/ 425 h 1220"/>
                        <a:gd name="T98" fmla="*/ 314 w 1363"/>
                        <a:gd name="T99" fmla="*/ 429 h 1220"/>
                        <a:gd name="T100" fmla="*/ 281 w 1363"/>
                        <a:gd name="T101" fmla="*/ 430 h 1220"/>
                        <a:gd name="T102" fmla="*/ 263 w 1363"/>
                        <a:gd name="T103" fmla="*/ 434 h 1220"/>
                        <a:gd name="T104" fmla="*/ 164 w 1363"/>
                        <a:gd name="T105" fmla="*/ 433 h 1220"/>
                        <a:gd name="T106" fmla="*/ 111 w 1363"/>
                        <a:gd name="T107" fmla="*/ 412 h 1220"/>
                        <a:gd name="T108" fmla="*/ 94 w 1363"/>
                        <a:gd name="T109" fmla="*/ 403 h 1220"/>
                        <a:gd name="T110" fmla="*/ 94 w 1363"/>
                        <a:gd name="T111" fmla="*/ 401 h 1220"/>
                        <a:gd name="T112" fmla="*/ 0 60000 65536"/>
                        <a:gd name="T113" fmla="*/ 0 60000 65536"/>
                        <a:gd name="T114" fmla="*/ 0 60000 65536"/>
                        <a:gd name="T115" fmla="*/ 0 60000 65536"/>
                        <a:gd name="T116" fmla="*/ 0 60000 65536"/>
                        <a:gd name="T117" fmla="*/ 0 60000 65536"/>
                        <a:gd name="T118" fmla="*/ 0 60000 65536"/>
                        <a:gd name="T119" fmla="*/ 0 60000 65536"/>
                        <a:gd name="T120" fmla="*/ 0 60000 65536"/>
                        <a:gd name="T121" fmla="*/ 0 60000 65536"/>
                        <a:gd name="T122" fmla="*/ 0 60000 65536"/>
                        <a:gd name="T123" fmla="*/ 0 60000 65536"/>
                        <a:gd name="T124" fmla="*/ 0 60000 65536"/>
                        <a:gd name="T125" fmla="*/ 0 60000 65536"/>
                        <a:gd name="T126" fmla="*/ 0 60000 65536"/>
                        <a:gd name="T127" fmla="*/ 0 60000 65536"/>
                        <a:gd name="T128" fmla="*/ 0 60000 65536"/>
                        <a:gd name="T129" fmla="*/ 0 60000 65536"/>
                        <a:gd name="T130" fmla="*/ 0 60000 65536"/>
                        <a:gd name="T131" fmla="*/ 0 60000 65536"/>
                        <a:gd name="T132" fmla="*/ 0 60000 65536"/>
                        <a:gd name="T133" fmla="*/ 0 60000 65536"/>
                        <a:gd name="T134" fmla="*/ 0 60000 65536"/>
                        <a:gd name="T135" fmla="*/ 0 60000 65536"/>
                        <a:gd name="T136" fmla="*/ 0 60000 65536"/>
                        <a:gd name="T137" fmla="*/ 0 60000 65536"/>
                        <a:gd name="T138" fmla="*/ 0 60000 65536"/>
                        <a:gd name="T139" fmla="*/ 0 60000 65536"/>
                        <a:gd name="T140" fmla="*/ 0 60000 65536"/>
                        <a:gd name="T141" fmla="*/ 0 60000 65536"/>
                        <a:gd name="T142" fmla="*/ 0 60000 65536"/>
                        <a:gd name="T143" fmla="*/ 0 60000 65536"/>
                        <a:gd name="T144" fmla="*/ 0 60000 65536"/>
                        <a:gd name="T145" fmla="*/ 0 60000 65536"/>
                        <a:gd name="T146" fmla="*/ 0 60000 65536"/>
                        <a:gd name="T147" fmla="*/ 0 60000 65536"/>
                        <a:gd name="T148" fmla="*/ 0 60000 65536"/>
                        <a:gd name="T149" fmla="*/ 0 60000 65536"/>
                        <a:gd name="T150" fmla="*/ 0 60000 65536"/>
                        <a:gd name="T151" fmla="*/ 0 60000 65536"/>
                        <a:gd name="T152" fmla="*/ 0 60000 65536"/>
                        <a:gd name="T153" fmla="*/ 0 60000 65536"/>
                        <a:gd name="T154" fmla="*/ 0 60000 65536"/>
                        <a:gd name="T155" fmla="*/ 0 60000 65536"/>
                        <a:gd name="T156" fmla="*/ 0 60000 65536"/>
                        <a:gd name="T157" fmla="*/ 0 60000 65536"/>
                        <a:gd name="T158" fmla="*/ 0 60000 65536"/>
                        <a:gd name="T159" fmla="*/ 0 60000 65536"/>
                        <a:gd name="T160" fmla="*/ 0 60000 65536"/>
                        <a:gd name="T161" fmla="*/ 0 60000 65536"/>
                        <a:gd name="T162" fmla="*/ 0 60000 65536"/>
                        <a:gd name="T163" fmla="*/ 0 60000 65536"/>
                        <a:gd name="T164" fmla="*/ 0 60000 65536"/>
                        <a:gd name="T165" fmla="*/ 0 60000 65536"/>
                        <a:gd name="T166" fmla="*/ 0 60000 65536"/>
                        <a:gd name="T167" fmla="*/ 0 60000 65536"/>
                        <a:gd name="T168" fmla="*/ 0 w 1363"/>
                        <a:gd name="T169" fmla="*/ 0 h 1220"/>
                        <a:gd name="T170" fmla="*/ 1363 w 1363"/>
                        <a:gd name="T171" fmla="*/ 1220 h 1220"/>
                      </a:gdLst>
                      <a:ahLst/>
                      <a:cxnLst>
                        <a:cxn ang="T112">
                          <a:pos x="T0" y="T1"/>
                        </a:cxn>
                        <a:cxn ang="T113">
                          <a:pos x="T2" y="T3"/>
                        </a:cxn>
                        <a:cxn ang="T114">
                          <a:pos x="T4" y="T5"/>
                        </a:cxn>
                        <a:cxn ang="T115">
                          <a:pos x="T6" y="T7"/>
                        </a:cxn>
                        <a:cxn ang="T116">
                          <a:pos x="T8" y="T9"/>
                        </a:cxn>
                        <a:cxn ang="T117">
                          <a:pos x="T10" y="T11"/>
                        </a:cxn>
                        <a:cxn ang="T118">
                          <a:pos x="T12" y="T13"/>
                        </a:cxn>
                        <a:cxn ang="T119">
                          <a:pos x="T14" y="T15"/>
                        </a:cxn>
                        <a:cxn ang="T120">
                          <a:pos x="T16" y="T17"/>
                        </a:cxn>
                        <a:cxn ang="T121">
                          <a:pos x="T18" y="T19"/>
                        </a:cxn>
                        <a:cxn ang="T122">
                          <a:pos x="T20" y="T21"/>
                        </a:cxn>
                        <a:cxn ang="T123">
                          <a:pos x="T22" y="T23"/>
                        </a:cxn>
                        <a:cxn ang="T124">
                          <a:pos x="T24" y="T25"/>
                        </a:cxn>
                        <a:cxn ang="T125">
                          <a:pos x="T26" y="T27"/>
                        </a:cxn>
                        <a:cxn ang="T126">
                          <a:pos x="T28" y="T29"/>
                        </a:cxn>
                        <a:cxn ang="T127">
                          <a:pos x="T30" y="T31"/>
                        </a:cxn>
                        <a:cxn ang="T128">
                          <a:pos x="T32" y="T33"/>
                        </a:cxn>
                        <a:cxn ang="T129">
                          <a:pos x="T34" y="T35"/>
                        </a:cxn>
                        <a:cxn ang="T130">
                          <a:pos x="T36" y="T37"/>
                        </a:cxn>
                        <a:cxn ang="T131">
                          <a:pos x="T38" y="T39"/>
                        </a:cxn>
                        <a:cxn ang="T132">
                          <a:pos x="T40" y="T41"/>
                        </a:cxn>
                        <a:cxn ang="T133">
                          <a:pos x="T42" y="T43"/>
                        </a:cxn>
                        <a:cxn ang="T134">
                          <a:pos x="T44" y="T45"/>
                        </a:cxn>
                        <a:cxn ang="T135">
                          <a:pos x="T46" y="T47"/>
                        </a:cxn>
                        <a:cxn ang="T136">
                          <a:pos x="T48" y="T49"/>
                        </a:cxn>
                        <a:cxn ang="T137">
                          <a:pos x="T50" y="T51"/>
                        </a:cxn>
                        <a:cxn ang="T138">
                          <a:pos x="T52" y="T53"/>
                        </a:cxn>
                        <a:cxn ang="T139">
                          <a:pos x="T54" y="T55"/>
                        </a:cxn>
                        <a:cxn ang="T140">
                          <a:pos x="T56" y="T57"/>
                        </a:cxn>
                        <a:cxn ang="T141">
                          <a:pos x="T58" y="T59"/>
                        </a:cxn>
                        <a:cxn ang="T142">
                          <a:pos x="T60" y="T61"/>
                        </a:cxn>
                        <a:cxn ang="T143">
                          <a:pos x="T62" y="T63"/>
                        </a:cxn>
                        <a:cxn ang="T144">
                          <a:pos x="T64" y="T65"/>
                        </a:cxn>
                        <a:cxn ang="T145">
                          <a:pos x="T66" y="T67"/>
                        </a:cxn>
                        <a:cxn ang="T146">
                          <a:pos x="T68" y="T69"/>
                        </a:cxn>
                        <a:cxn ang="T147">
                          <a:pos x="T70" y="T71"/>
                        </a:cxn>
                        <a:cxn ang="T148">
                          <a:pos x="T72" y="T73"/>
                        </a:cxn>
                        <a:cxn ang="T149">
                          <a:pos x="T74" y="T75"/>
                        </a:cxn>
                        <a:cxn ang="T150">
                          <a:pos x="T76" y="T77"/>
                        </a:cxn>
                        <a:cxn ang="T151">
                          <a:pos x="T78" y="T79"/>
                        </a:cxn>
                        <a:cxn ang="T152">
                          <a:pos x="T80" y="T81"/>
                        </a:cxn>
                        <a:cxn ang="T153">
                          <a:pos x="T82" y="T83"/>
                        </a:cxn>
                        <a:cxn ang="T154">
                          <a:pos x="T84" y="T85"/>
                        </a:cxn>
                        <a:cxn ang="T155">
                          <a:pos x="T86" y="T87"/>
                        </a:cxn>
                        <a:cxn ang="T156">
                          <a:pos x="T88" y="T89"/>
                        </a:cxn>
                        <a:cxn ang="T157">
                          <a:pos x="T90" y="T91"/>
                        </a:cxn>
                        <a:cxn ang="T158">
                          <a:pos x="T92" y="T93"/>
                        </a:cxn>
                        <a:cxn ang="T159">
                          <a:pos x="T94" y="T95"/>
                        </a:cxn>
                        <a:cxn ang="T160">
                          <a:pos x="T96" y="T97"/>
                        </a:cxn>
                        <a:cxn ang="T161">
                          <a:pos x="T98" y="T99"/>
                        </a:cxn>
                        <a:cxn ang="T162">
                          <a:pos x="T100" y="T101"/>
                        </a:cxn>
                        <a:cxn ang="T163">
                          <a:pos x="T102" y="T103"/>
                        </a:cxn>
                        <a:cxn ang="T164">
                          <a:pos x="T104" y="T105"/>
                        </a:cxn>
                        <a:cxn ang="T165">
                          <a:pos x="T106" y="T107"/>
                        </a:cxn>
                        <a:cxn ang="T166">
                          <a:pos x="T108" y="T109"/>
                        </a:cxn>
                        <a:cxn ang="T167">
                          <a:pos x="T110" y="T111"/>
                        </a:cxn>
                      </a:cxnLst>
                      <a:rect l="T168" t="T169" r="T170" b="T171"/>
                      <a:pathLst>
                        <a:path w="1363" h="1220">
                          <a:moveTo>
                            <a:pt x="269" y="1127"/>
                          </a:moveTo>
                          <a:cubicBezTo>
                            <a:pt x="252" y="1110"/>
                            <a:pt x="231" y="1096"/>
                            <a:pt x="214" y="1079"/>
                          </a:cubicBezTo>
                          <a:cubicBezTo>
                            <a:pt x="201" y="1066"/>
                            <a:pt x="192" y="1055"/>
                            <a:pt x="176" y="1044"/>
                          </a:cubicBezTo>
                          <a:cubicBezTo>
                            <a:pt x="166" y="1030"/>
                            <a:pt x="158" y="1008"/>
                            <a:pt x="144" y="999"/>
                          </a:cubicBezTo>
                          <a:cubicBezTo>
                            <a:pt x="140" y="986"/>
                            <a:pt x="137" y="980"/>
                            <a:pt x="128" y="970"/>
                          </a:cubicBezTo>
                          <a:cubicBezTo>
                            <a:pt x="124" y="955"/>
                            <a:pt x="112" y="950"/>
                            <a:pt x="102" y="938"/>
                          </a:cubicBezTo>
                          <a:cubicBezTo>
                            <a:pt x="95" y="929"/>
                            <a:pt x="93" y="918"/>
                            <a:pt x="86" y="909"/>
                          </a:cubicBezTo>
                          <a:cubicBezTo>
                            <a:pt x="79" y="887"/>
                            <a:pt x="61" y="871"/>
                            <a:pt x="54" y="848"/>
                          </a:cubicBezTo>
                          <a:cubicBezTo>
                            <a:pt x="53" y="825"/>
                            <a:pt x="60" y="795"/>
                            <a:pt x="41" y="778"/>
                          </a:cubicBezTo>
                          <a:cubicBezTo>
                            <a:pt x="35" y="759"/>
                            <a:pt x="28" y="739"/>
                            <a:pt x="22" y="720"/>
                          </a:cubicBezTo>
                          <a:cubicBezTo>
                            <a:pt x="23" y="680"/>
                            <a:pt x="0" y="525"/>
                            <a:pt x="45" y="468"/>
                          </a:cubicBezTo>
                          <a:cubicBezTo>
                            <a:pt x="48" y="454"/>
                            <a:pt x="51" y="451"/>
                            <a:pt x="61" y="442"/>
                          </a:cubicBezTo>
                          <a:cubicBezTo>
                            <a:pt x="66" y="418"/>
                            <a:pt x="59" y="356"/>
                            <a:pt x="89" y="346"/>
                          </a:cubicBezTo>
                          <a:cubicBezTo>
                            <a:pt x="98" y="333"/>
                            <a:pt x="98" y="318"/>
                            <a:pt x="109" y="308"/>
                          </a:cubicBezTo>
                          <a:cubicBezTo>
                            <a:pt x="113" y="294"/>
                            <a:pt x="113" y="279"/>
                            <a:pt x="118" y="266"/>
                          </a:cubicBezTo>
                          <a:cubicBezTo>
                            <a:pt x="121" y="259"/>
                            <a:pt x="146" y="236"/>
                            <a:pt x="153" y="231"/>
                          </a:cubicBezTo>
                          <a:cubicBezTo>
                            <a:pt x="159" y="215"/>
                            <a:pt x="173" y="212"/>
                            <a:pt x="185" y="202"/>
                          </a:cubicBezTo>
                          <a:cubicBezTo>
                            <a:pt x="187" y="200"/>
                            <a:pt x="190" y="198"/>
                            <a:pt x="192" y="196"/>
                          </a:cubicBezTo>
                          <a:cubicBezTo>
                            <a:pt x="194" y="193"/>
                            <a:pt x="195" y="189"/>
                            <a:pt x="198" y="186"/>
                          </a:cubicBezTo>
                          <a:cubicBezTo>
                            <a:pt x="206" y="178"/>
                            <a:pt x="217" y="179"/>
                            <a:pt x="224" y="170"/>
                          </a:cubicBezTo>
                          <a:cubicBezTo>
                            <a:pt x="234" y="157"/>
                            <a:pt x="240" y="150"/>
                            <a:pt x="256" y="144"/>
                          </a:cubicBezTo>
                          <a:cubicBezTo>
                            <a:pt x="263" y="133"/>
                            <a:pt x="269" y="129"/>
                            <a:pt x="281" y="125"/>
                          </a:cubicBezTo>
                          <a:cubicBezTo>
                            <a:pt x="299" y="109"/>
                            <a:pt x="315" y="91"/>
                            <a:pt x="339" y="84"/>
                          </a:cubicBezTo>
                          <a:cubicBezTo>
                            <a:pt x="357" y="63"/>
                            <a:pt x="376" y="57"/>
                            <a:pt x="403" y="52"/>
                          </a:cubicBezTo>
                          <a:cubicBezTo>
                            <a:pt x="448" y="0"/>
                            <a:pt x="559" y="15"/>
                            <a:pt x="614" y="13"/>
                          </a:cubicBezTo>
                          <a:cubicBezTo>
                            <a:pt x="713" y="2"/>
                            <a:pt x="813" y="15"/>
                            <a:pt x="912" y="20"/>
                          </a:cubicBezTo>
                          <a:cubicBezTo>
                            <a:pt x="955" y="34"/>
                            <a:pt x="1013" y="31"/>
                            <a:pt x="1053" y="32"/>
                          </a:cubicBezTo>
                          <a:cubicBezTo>
                            <a:pt x="1064" y="37"/>
                            <a:pt x="1076" y="38"/>
                            <a:pt x="1088" y="42"/>
                          </a:cubicBezTo>
                          <a:cubicBezTo>
                            <a:pt x="1098" y="49"/>
                            <a:pt x="1108" y="54"/>
                            <a:pt x="1120" y="58"/>
                          </a:cubicBezTo>
                          <a:cubicBezTo>
                            <a:pt x="1144" y="74"/>
                            <a:pt x="1110" y="53"/>
                            <a:pt x="1145" y="68"/>
                          </a:cubicBezTo>
                          <a:cubicBezTo>
                            <a:pt x="1158" y="74"/>
                            <a:pt x="1167" y="86"/>
                            <a:pt x="1181" y="90"/>
                          </a:cubicBezTo>
                          <a:cubicBezTo>
                            <a:pt x="1193" y="98"/>
                            <a:pt x="1190" y="106"/>
                            <a:pt x="1200" y="116"/>
                          </a:cubicBezTo>
                          <a:cubicBezTo>
                            <a:pt x="1214" y="130"/>
                            <a:pt x="1246" y="133"/>
                            <a:pt x="1264" y="138"/>
                          </a:cubicBezTo>
                          <a:cubicBezTo>
                            <a:pt x="1274" y="155"/>
                            <a:pt x="1262" y="177"/>
                            <a:pt x="1283" y="183"/>
                          </a:cubicBezTo>
                          <a:cubicBezTo>
                            <a:pt x="1291" y="195"/>
                            <a:pt x="1304" y="200"/>
                            <a:pt x="1318" y="205"/>
                          </a:cubicBezTo>
                          <a:cubicBezTo>
                            <a:pt x="1319" y="236"/>
                            <a:pt x="1313" y="331"/>
                            <a:pt x="1341" y="359"/>
                          </a:cubicBezTo>
                          <a:cubicBezTo>
                            <a:pt x="1351" y="390"/>
                            <a:pt x="1341" y="424"/>
                            <a:pt x="1350" y="455"/>
                          </a:cubicBezTo>
                          <a:cubicBezTo>
                            <a:pt x="1353" y="476"/>
                            <a:pt x="1356" y="498"/>
                            <a:pt x="1360" y="519"/>
                          </a:cubicBezTo>
                          <a:cubicBezTo>
                            <a:pt x="1358" y="555"/>
                            <a:pt x="1363" y="565"/>
                            <a:pt x="1347" y="589"/>
                          </a:cubicBezTo>
                          <a:cubicBezTo>
                            <a:pt x="1344" y="635"/>
                            <a:pt x="1342" y="661"/>
                            <a:pt x="1344" y="708"/>
                          </a:cubicBezTo>
                          <a:cubicBezTo>
                            <a:pt x="1342" y="761"/>
                            <a:pt x="1358" y="806"/>
                            <a:pt x="1315" y="836"/>
                          </a:cubicBezTo>
                          <a:cubicBezTo>
                            <a:pt x="1304" y="853"/>
                            <a:pt x="1290" y="869"/>
                            <a:pt x="1277" y="884"/>
                          </a:cubicBezTo>
                          <a:cubicBezTo>
                            <a:pt x="1273" y="908"/>
                            <a:pt x="1268" y="934"/>
                            <a:pt x="1254" y="954"/>
                          </a:cubicBezTo>
                          <a:cubicBezTo>
                            <a:pt x="1251" y="965"/>
                            <a:pt x="1246" y="972"/>
                            <a:pt x="1238" y="980"/>
                          </a:cubicBezTo>
                          <a:cubicBezTo>
                            <a:pt x="1225" y="1020"/>
                            <a:pt x="1189" y="1055"/>
                            <a:pt x="1158" y="1082"/>
                          </a:cubicBezTo>
                          <a:cubicBezTo>
                            <a:pt x="1150" y="1107"/>
                            <a:pt x="1147" y="1106"/>
                            <a:pt x="1123" y="1117"/>
                          </a:cubicBezTo>
                          <a:cubicBezTo>
                            <a:pt x="1108" y="1134"/>
                            <a:pt x="1083" y="1148"/>
                            <a:pt x="1062" y="1156"/>
                          </a:cubicBezTo>
                          <a:cubicBezTo>
                            <a:pt x="1036" y="1196"/>
                            <a:pt x="987" y="1189"/>
                            <a:pt x="944" y="1191"/>
                          </a:cubicBezTo>
                          <a:cubicBezTo>
                            <a:pt x="936" y="1192"/>
                            <a:pt x="928" y="1191"/>
                            <a:pt x="921" y="1194"/>
                          </a:cubicBezTo>
                          <a:cubicBezTo>
                            <a:pt x="914" y="1197"/>
                            <a:pt x="910" y="1207"/>
                            <a:pt x="902" y="1207"/>
                          </a:cubicBezTo>
                          <a:cubicBezTo>
                            <a:pt x="871" y="1208"/>
                            <a:pt x="840" y="1209"/>
                            <a:pt x="809" y="1210"/>
                          </a:cubicBezTo>
                          <a:cubicBezTo>
                            <a:pt x="790" y="1215"/>
                            <a:pt x="776" y="1217"/>
                            <a:pt x="755" y="1220"/>
                          </a:cubicBezTo>
                          <a:cubicBezTo>
                            <a:pt x="661" y="1219"/>
                            <a:pt x="567" y="1219"/>
                            <a:pt x="473" y="1216"/>
                          </a:cubicBezTo>
                          <a:cubicBezTo>
                            <a:pt x="417" y="1214"/>
                            <a:pt x="369" y="1175"/>
                            <a:pt x="320" y="1159"/>
                          </a:cubicBezTo>
                          <a:cubicBezTo>
                            <a:pt x="307" y="1146"/>
                            <a:pt x="277" y="1141"/>
                            <a:pt x="269" y="1133"/>
                          </a:cubicBezTo>
                          <a:cubicBezTo>
                            <a:pt x="268" y="1132"/>
                            <a:pt x="269" y="1129"/>
                            <a:pt x="269" y="1127"/>
                          </a:cubicBezTo>
                          <a:close/>
                        </a:path>
                      </a:pathLst>
                    </a:custGeom>
                    <a:solidFill>
                      <a:srgbClr val="FFC1C1"/>
                    </a:solidFill>
                    <a:ln w="19050">
                      <a:solidFill>
                        <a:srgbClr val="FF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 dirty="0"/>
                    </a:p>
                  </p:txBody>
                </p:sp>
                <p:sp>
                  <p:nvSpPr>
                    <p:cNvPr id="196" name="Freeform 187"/>
                    <p:cNvSpPr>
                      <a:spLocks/>
                    </p:cNvSpPr>
                    <p:nvPr/>
                  </p:nvSpPr>
                  <p:spPr bwMode="auto">
                    <a:xfrm>
                      <a:off x="363" y="603"/>
                      <a:ext cx="382" cy="310"/>
                    </a:xfrm>
                    <a:custGeom>
                      <a:avLst/>
                      <a:gdLst>
                        <a:gd name="T0" fmla="*/ 8 w 500"/>
                        <a:gd name="T1" fmla="*/ 173 h 445"/>
                        <a:gd name="T2" fmla="*/ 0 w 500"/>
                        <a:gd name="T3" fmla="*/ 159 h 445"/>
                        <a:gd name="T4" fmla="*/ 18 w 500"/>
                        <a:gd name="T5" fmla="*/ 95 h 445"/>
                        <a:gd name="T6" fmla="*/ 21 w 500"/>
                        <a:gd name="T7" fmla="*/ 90 h 445"/>
                        <a:gd name="T8" fmla="*/ 22 w 500"/>
                        <a:gd name="T9" fmla="*/ 78 h 445"/>
                        <a:gd name="T10" fmla="*/ 53 w 500"/>
                        <a:gd name="T11" fmla="*/ 47 h 445"/>
                        <a:gd name="T12" fmla="*/ 77 w 500"/>
                        <a:gd name="T13" fmla="*/ 31 h 445"/>
                        <a:gd name="T14" fmla="*/ 103 w 500"/>
                        <a:gd name="T15" fmla="*/ 18 h 445"/>
                        <a:gd name="T16" fmla="*/ 136 w 500"/>
                        <a:gd name="T17" fmla="*/ 1 h 445"/>
                        <a:gd name="T18" fmla="*/ 305 w 500"/>
                        <a:gd name="T19" fmla="*/ 11 h 445"/>
                        <a:gd name="T20" fmla="*/ 325 w 500"/>
                        <a:gd name="T21" fmla="*/ 40 h 445"/>
                        <a:gd name="T22" fmla="*/ 342 w 500"/>
                        <a:gd name="T23" fmla="*/ 47 h 445"/>
                        <a:gd name="T24" fmla="*/ 356 w 500"/>
                        <a:gd name="T25" fmla="*/ 56 h 445"/>
                        <a:gd name="T26" fmla="*/ 371 w 500"/>
                        <a:gd name="T27" fmla="*/ 85 h 445"/>
                        <a:gd name="T28" fmla="*/ 367 w 500"/>
                        <a:gd name="T29" fmla="*/ 189 h 445"/>
                        <a:gd name="T30" fmla="*/ 356 w 500"/>
                        <a:gd name="T31" fmla="*/ 207 h 445"/>
                        <a:gd name="T32" fmla="*/ 342 w 500"/>
                        <a:gd name="T33" fmla="*/ 232 h 445"/>
                        <a:gd name="T34" fmla="*/ 338 w 500"/>
                        <a:gd name="T35" fmla="*/ 242 h 445"/>
                        <a:gd name="T36" fmla="*/ 326 w 500"/>
                        <a:gd name="T37" fmla="*/ 249 h 445"/>
                        <a:gd name="T38" fmla="*/ 312 w 500"/>
                        <a:gd name="T39" fmla="*/ 264 h 445"/>
                        <a:gd name="T40" fmla="*/ 306 w 500"/>
                        <a:gd name="T41" fmla="*/ 269 h 445"/>
                        <a:gd name="T42" fmla="*/ 290 w 500"/>
                        <a:gd name="T43" fmla="*/ 286 h 445"/>
                        <a:gd name="T44" fmla="*/ 235 w 500"/>
                        <a:gd name="T45" fmla="*/ 301 h 445"/>
                        <a:gd name="T46" fmla="*/ 125 w 500"/>
                        <a:gd name="T47" fmla="*/ 299 h 445"/>
                        <a:gd name="T48" fmla="*/ 108 w 500"/>
                        <a:gd name="T49" fmla="*/ 290 h 445"/>
                        <a:gd name="T50" fmla="*/ 70 w 500"/>
                        <a:gd name="T51" fmla="*/ 268 h 445"/>
                        <a:gd name="T52" fmla="*/ 55 w 500"/>
                        <a:gd name="T53" fmla="*/ 254 h 445"/>
                        <a:gd name="T54" fmla="*/ 21 w 500"/>
                        <a:gd name="T55" fmla="*/ 212 h 445"/>
                        <a:gd name="T56" fmla="*/ 8 w 500"/>
                        <a:gd name="T57" fmla="*/ 173 h 445"/>
                        <a:gd name="T58" fmla="*/ 0 60000 65536"/>
                        <a:gd name="T59" fmla="*/ 0 60000 65536"/>
                        <a:gd name="T60" fmla="*/ 0 60000 65536"/>
                        <a:gd name="T61" fmla="*/ 0 60000 65536"/>
                        <a:gd name="T62" fmla="*/ 0 60000 65536"/>
                        <a:gd name="T63" fmla="*/ 0 60000 65536"/>
                        <a:gd name="T64" fmla="*/ 0 60000 65536"/>
                        <a:gd name="T65" fmla="*/ 0 60000 65536"/>
                        <a:gd name="T66" fmla="*/ 0 60000 65536"/>
                        <a:gd name="T67" fmla="*/ 0 60000 65536"/>
                        <a:gd name="T68" fmla="*/ 0 60000 65536"/>
                        <a:gd name="T69" fmla="*/ 0 60000 65536"/>
                        <a:gd name="T70" fmla="*/ 0 60000 65536"/>
                        <a:gd name="T71" fmla="*/ 0 60000 65536"/>
                        <a:gd name="T72" fmla="*/ 0 60000 65536"/>
                        <a:gd name="T73" fmla="*/ 0 60000 65536"/>
                        <a:gd name="T74" fmla="*/ 0 60000 65536"/>
                        <a:gd name="T75" fmla="*/ 0 60000 65536"/>
                        <a:gd name="T76" fmla="*/ 0 60000 65536"/>
                        <a:gd name="T77" fmla="*/ 0 60000 65536"/>
                        <a:gd name="T78" fmla="*/ 0 60000 65536"/>
                        <a:gd name="T79" fmla="*/ 0 60000 65536"/>
                        <a:gd name="T80" fmla="*/ 0 60000 65536"/>
                        <a:gd name="T81" fmla="*/ 0 60000 65536"/>
                        <a:gd name="T82" fmla="*/ 0 60000 65536"/>
                        <a:gd name="T83" fmla="*/ 0 60000 65536"/>
                        <a:gd name="T84" fmla="*/ 0 60000 65536"/>
                        <a:gd name="T85" fmla="*/ 0 60000 65536"/>
                        <a:gd name="T86" fmla="*/ 0 60000 65536"/>
                        <a:gd name="T87" fmla="*/ 0 w 500"/>
                        <a:gd name="T88" fmla="*/ 0 h 445"/>
                        <a:gd name="T89" fmla="*/ 500 w 500"/>
                        <a:gd name="T90" fmla="*/ 445 h 445"/>
                      </a:gdLst>
                      <a:ahLst/>
                      <a:cxnLst>
                        <a:cxn ang="T58">
                          <a:pos x="T0" y="T1"/>
                        </a:cxn>
                        <a:cxn ang="T59">
                          <a:pos x="T2" y="T3"/>
                        </a:cxn>
                        <a:cxn ang="T60">
                          <a:pos x="T4" y="T5"/>
                        </a:cxn>
                        <a:cxn ang="T61">
                          <a:pos x="T6" y="T7"/>
                        </a:cxn>
                        <a:cxn ang="T62">
                          <a:pos x="T8" y="T9"/>
                        </a:cxn>
                        <a:cxn ang="T63">
                          <a:pos x="T10" y="T11"/>
                        </a:cxn>
                        <a:cxn ang="T64">
                          <a:pos x="T12" y="T13"/>
                        </a:cxn>
                        <a:cxn ang="T65">
                          <a:pos x="T14" y="T15"/>
                        </a:cxn>
                        <a:cxn ang="T66">
                          <a:pos x="T16" y="T17"/>
                        </a:cxn>
                        <a:cxn ang="T67">
                          <a:pos x="T18" y="T19"/>
                        </a:cxn>
                        <a:cxn ang="T68">
                          <a:pos x="T20" y="T21"/>
                        </a:cxn>
                        <a:cxn ang="T69">
                          <a:pos x="T22" y="T23"/>
                        </a:cxn>
                        <a:cxn ang="T70">
                          <a:pos x="T24" y="T25"/>
                        </a:cxn>
                        <a:cxn ang="T71">
                          <a:pos x="T26" y="T27"/>
                        </a:cxn>
                        <a:cxn ang="T72">
                          <a:pos x="T28" y="T29"/>
                        </a:cxn>
                        <a:cxn ang="T73">
                          <a:pos x="T30" y="T31"/>
                        </a:cxn>
                        <a:cxn ang="T74">
                          <a:pos x="T32" y="T33"/>
                        </a:cxn>
                        <a:cxn ang="T75">
                          <a:pos x="T34" y="T35"/>
                        </a:cxn>
                        <a:cxn ang="T76">
                          <a:pos x="T36" y="T37"/>
                        </a:cxn>
                        <a:cxn ang="T77">
                          <a:pos x="T38" y="T39"/>
                        </a:cxn>
                        <a:cxn ang="T78">
                          <a:pos x="T40" y="T41"/>
                        </a:cxn>
                        <a:cxn ang="T79">
                          <a:pos x="T42" y="T43"/>
                        </a:cxn>
                        <a:cxn ang="T80">
                          <a:pos x="T44" y="T45"/>
                        </a:cxn>
                        <a:cxn ang="T81">
                          <a:pos x="T46" y="T47"/>
                        </a:cxn>
                        <a:cxn ang="T82">
                          <a:pos x="T48" y="T49"/>
                        </a:cxn>
                        <a:cxn ang="T83">
                          <a:pos x="T50" y="T51"/>
                        </a:cxn>
                        <a:cxn ang="T84">
                          <a:pos x="T52" y="T53"/>
                        </a:cxn>
                        <a:cxn ang="T85">
                          <a:pos x="T54" y="T55"/>
                        </a:cxn>
                        <a:cxn ang="T86">
                          <a:pos x="T56" y="T57"/>
                        </a:cxn>
                      </a:cxnLst>
                      <a:rect l="T87" t="T88" r="T89" b="T90"/>
                      <a:pathLst>
                        <a:path w="500" h="445">
                          <a:moveTo>
                            <a:pt x="10" y="249"/>
                          </a:moveTo>
                          <a:cubicBezTo>
                            <a:pt x="5" y="242"/>
                            <a:pt x="3" y="236"/>
                            <a:pt x="0" y="228"/>
                          </a:cubicBezTo>
                          <a:cubicBezTo>
                            <a:pt x="4" y="194"/>
                            <a:pt x="1" y="162"/>
                            <a:pt x="24" y="136"/>
                          </a:cubicBezTo>
                          <a:cubicBezTo>
                            <a:pt x="25" y="134"/>
                            <a:pt x="26" y="131"/>
                            <a:pt x="27" y="129"/>
                          </a:cubicBezTo>
                          <a:cubicBezTo>
                            <a:pt x="28" y="123"/>
                            <a:pt x="27" y="117"/>
                            <a:pt x="29" y="112"/>
                          </a:cubicBezTo>
                          <a:cubicBezTo>
                            <a:pt x="31" y="104"/>
                            <a:pt x="63" y="77"/>
                            <a:pt x="70" y="67"/>
                          </a:cubicBezTo>
                          <a:cubicBezTo>
                            <a:pt x="74" y="53"/>
                            <a:pt x="89" y="50"/>
                            <a:pt x="101" y="45"/>
                          </a:cubicBezTo>
                          <a:cubicBezTo>
                            <a:pt x="106" y="28"/>
                            <a:pt x="120" y="30"/>
                            <a:pt x="135" y="26"/>
                          </a:cubicBezTo>
                          <a:cubicBezTo>
                            <a:pt x="150" y="15"/>
                            <a:pt x="160" y="7"/>
                            <a:pt x="178" y="2"/>
                          </a:cubicBezTo>
                          <a:cubicBezTo>
                            <a:pt x="408" y="4"/>
                            <a:pt x="304" y="0"/>
                            <a:pt x="399" y="16"/>
                          </a:cubicBezTo>
                          <a:cubicBezTo>
                            <a:pt x="414" y="27"/>
                            <a:pt x="415" y="44"/>
                            <a:pt x="425" y="57"/>
                          </a:cubicBezTo>
                          <a:cubicBezTo>
                            <a:pt x="430" y="63"/>
                            <a:pt x="440" y="65"/>
                            <a:pt x="447" y="67"/>
                          </a:cubicBezTo>
                          <a:cubicBezTo>
                            <a:pt x="452" y="76"/>
                            <a:pt x="458" y="75"/>
                            <a:pt x="466" y="81"/>
                          </a:cubicBezTo>
                          <a:cubicBezTo>
                            <a:pt x="470" y="97"/>
                            <a:pt x="473" y="110"/>
                            <a:pt x="485" y="122"/>
                          </a:cubicBezTo>
                          <a:cubicBezTo>
                            <a:pt x="499" y="169"/>
                            <a:pt x="500" y="225"/>
                            <a:pt x="480" y="271"/>
                          </a:cubicBezTo>
                          <a:cubicBezTo>
                            <a:pt x="478" y="286"/>
                            <a:pt x="479" y="290"/>
                            <a:pt x="466" y="297"/>
                          </a:cubicBezTo>
                          <a:cubicBezTo>
                            <a:pt x="459" y="307"/>
                            <a:pt x="453" y="321"/>
                            <a:pt x="447" y="333"/>
                          </a:cubicBezTo>
                          <a:cubicBezTo>
                            <a:pt x="445" y="338"/>
                            <a:pt x="446" y="344"/>
                            <a:pt x="442" y="348"/>
                          </a:cubicBezTo>
                          <a:cubicBezTo>
                            <a:pt x="438" y="352"/>
                            <a:pt x="427" y="357"/>
                            <a:pt x="427" y="357"/>
                          </a:cubicBezTo>
                          <a:cubicBezTo>
                            <a:pt x="419" y="370"/>
                            <a:pt x="425" y="362"/>
                            <a:pt x="408" y="379"/>
                          </a:cubicBezTo>
                          <a:cubicBezTo>
                            <a:pt x="406" y="381"/>
                            <a:pt x="401" y="386"/>
                            <a:pt x="401" y="386"/>
                          </a:cubicBezTo>
                          <a:cubicBezTo>
                            <a:pt x="397" y="400"/>
                            <a:pt x="389" y="401"/>
                            <a:pt x="379" y="410"/>
                          </a:cubicBezTo>
                          <a:cubicBezTo>
                            <a:pt x="348" y="437"/>
                            <a:pt x="369" y="428"/>
                            <a:pt x="307" y="432"/>
                          </a:cubicBezTo>
                          <a:cubicBezTo>
                            <a:pt x="261" y="445"/>
                            <a:pt x="209" y="443"/>
                            <a:pt x="163" y="429"/>
                          </a:cubicBezTo>
                          <a:cubicBezTo>
                            <a:pt x="156" y="424"/>
                            <a:pt x="149" y="423"/>
                            <a:pt x="142" y="417"/>
                          </a:cubicBezTo>
                          <a:cubicBezTo>
                            <a:pt x="125" y="403"/>
                            <a:pt x="112" y="389"/>
                            <a:pt x="91" y="384"/>
                          </a:cubicBezTo>
                          <a:cubicBezTo>
                            <a:pt x="86" y="374"/>
                            <a:pt x="79" y="373"/>
                            <a:pt x="72" y="364"/>
                          </a:cubicBezTo>
                          <a:cubicBezTo>
                            <a:pt x="56" y="343"/>
                            <a:pt x="49" y="320"/>
                            <a:pt x="27" y="304"/>
                          </a:cubicBezTo>
                          <a:cubicBezTo>
                            <a:pt x="18" y="282"/>
                            <a:pt x="10" y="275"/>
                            <a:pt x="10" y="249"/>
                          </a:cubicBezTo>
                          <a:close/>
                        </a:path>
                      </a:pathLst>
                    </a:custGeom>
                    <a:solidFill>
                      <a:srgbClr val="BFBFBF"/>
                    </a:solidFill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 dirty="0"/>
                    </a:p>
                  </p:txBody>
                </p:sp>
              </p:grpSp>
              <p:sp>
                <p:nvSpPr>
                  <p:cNvPr id="194" name="5-Point Star 193"/>
                  <p:cNvSpPr/>
                  <p:nvPr/>
                </p:nvSpPr>
                <p:spPr>
                  <a:xfrm>
                    <a:off x="3436301" y="3364979"/>
                    <a:ext cx="201217" cy="201217"/>
                  </a:xfrm>
                  <a:prstGeom prst="star5">
                    <a:avLst/>
                  </a:prstGeom>
                  <a:solidFill>
                    <a:srgbClr val="FF00FF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165" name="Group 347"/>
                <p:cNvGrpSpPr/>
                <p:nvPr/>
              </p:nvGrpSpPr>
              <p:grpSpPr>
                <a:xfrm>
                  <a:off x="3943347" y="2997134"/>
                  <a:ext cx="987288" cy="903975"/>
                  <a:chOff x="3171214" y="2912992"/>
                  <a:chExt cx="987288" cy="903975"/>
                </a:xfrm>
              </p:grpSpPr>
              <p:grpSp>
                <p:nvGrpSpPr>
                  <p:cNvPr id="189" name="Group 193"/>
                  <p:cNvGrpSpPr>
                    <a:grpSpLocks/>
                  </p:cNvGrpSpPr>
                  <p:nvPr/>
                </p:nvGrpSpPr>
                <p:grpSpPr bwMode="auto">
                  <a:xfrm>
                    <a:off x="3171214" y="2912992"/>
                    <a:ext cx="987288" cy="903975"/>
                    <a:chOff x="311" y="500"/>
                    <a:chExt cx="474" cy="434"/>
                  </a:xfrm>
                  <a:effectLst>
                    <a:outerShdw blurRad="63500" sx="102000" sy="102000" algn="ctr" rotWithShape="0">
                      <a:prstClr val="black">
                        <a:alpha val="40000"/>
                      </a:prstClr>
                    </a:outerShdw>
                  </a:effectLst>
                </p:grpSpPr>
                <p:sp>
                  <p:nvSpPr>
                    <p:cNvPr id="191" name="Freeform 186"/>
                    <p:cNvSpPr>
                      <a:spLocks/>
                    </p:cNvSpPr>
                    <p:nvPr/>
                  </p:nvSpPr>
                  <p:spPr bwMode="auto">
                    <a:xfrm>
                      <a:off x="311" y="500"/>
                      <a:ext cx="474" cy="434"/>
                    </a:xfrm>
                    <a:custGeom>
                      <a:avLst/>
                      <a:gdLst>
                        <a:gd name="T0" fmla="*/ 94 w 1363"/>
                        <a:gd name="T1" fmla="*/ 401 h 1220"/>
                        <a:gd name="T2" fmla="*/ 74 w 1363"/>
                        <a:gd name="T3" fmla="*/ 384 h 1220"/>
                        <a:gd name="T4" fmla="*/ 61 w 1363"/>
                        <a:gd name="T5" fmla="*/ 371 h 1220"/>
                        <a:gd name="T6" fmla="*/ 50 w 1363"/>
                        <a:gd name="T7" fmla="*/ 355 h 1220"/>
                        <a:gd name="T8" fmla="*/ 45 w 1363"/>
                        <a:gd name="T9" fmla="*/ 345 h 1220"/>
                        <a:gd name="T10" fmla="*/ 35 w 1363"/>
                        <a:gd name="T11" fmla="*/ 334 h 1220"/>
                        <a:gd name="T12" fmla="*/ 30 w 1363"/>
                        <a:gd name="T13" fmla="*/ 323 h 1220"/>
                        <a:gd name="T14" fmla="*/ 19 w 1363"/>
                        <a:gd name="T15" fmla="*/ 302 h 1220"/>
                        <a:gd name="T16" fmla="*/ 14 w 1363"/>
                        <a:gd name="T17" fmla="*/ 277 h 1220"/>
                        <a:gd name="T18" fmla="*/ 8 w 1363"/>
                        <a:gd name="T19" fmla="*/ 256 h 1220"/>
                        <a:gd name="T20" fmla="*/ 16 w 1363"/>
                        <a:gd name="T21" fmla="*/ 166 h 1220"/>
                        <a:gd name="T22" fmla="*/ 21 w 1363"/>
                        <a:gd name="T23" fmla="*/ 157 h 1220"/>
                        <a:gd name="T24" fmla="*/ 31 w 1363"/>
                        <a:gd name="T25" fmla="*/ 123 h 1220"/>
                        <a:gd name="T26" fmla="*/ 38 w 1363"/>
                        <a:gd name="T27" fmla="*/ 110 h 1220"/>
                        <a:gd name="T28" fmla="*/ 41 w 1363"/>
                        <a:gd name="T29" fmla="*/ 95 h 1220"/>
                        <a:gd name="T30" fmla="*/ 53 w 1363"/>
                        <a:gd name="T31" fmla="*/ 82 h 1220"/>
                        <a:gd name="T32" fmla="*/ 64 w 1363"/>
                        <a:gd name="T33" fmla="*/ 72 h 1220"/>
                        <a:gd name="T34" fmla="*/ 67 w 1363"/>
                        <a:gd name="T35" fmla="*/ 70 h 1220"/>
                        <a:gd name="T36" fmla="*/ 69 w 1363"/>
                        <a:gd name="T37" fmla="*/ 66 h 1220"/>
                        <a:gd name="T38" fmla="*/ 78 w 1363"/>
                        <a:gd name="T39" fmla="*/ 60 h 1220"/>
                        <a:gd name="T40" fmla="*/ 89 w 1363"/>
                        <a:gd name="T41" fmla="*/ 51 h 1220"/>
                        <a:gd name="T42" fmla="*/ 98 w 1363"/>
                        <a:gd name="T43" fmla="*/ 44 h 1220"/>
                        <a:gd name="T44" fmla="*/ 118 w 1363"/>
                        <a:gd name="T45" fmla="*/ 30 h 1220"/>
                        <a:gd name="T46" fmla="*/ 140 w 1363"/>
                        <a:gd name="T47" fmla="*/ 18 h 1220"/>
                        <a:gd name="T48" fmla="*/ 214 w 1363"/>
                        <a:gd name="T49" fmla="*/ 5 h 1220"/>
                        <a:gd name="T50" fmla="*/ 317 w 1363"/>
                        <a:gd name="T51" fmla="*/ 7 h 1220"/>
                        <a:gd name="T52" fmla="*/ 366 w 1363"/>
                        <a:gd name="T53" fmla="*/ 11 h 1220"/>
                        <a:gd name="T54" fmla="*/ 378 w 1363"/>
                        <a:gd name="T55" fmla="*/ 15 h 1220"/>
                        <a:gd name="T56" fmla="*/ 389 w 1363"/>
                        <a:gd name="T57" fmla="*/ 21 h 1220"/>
                        <a:gd name="T58" fmla="*/ 398 w 1363"/>
                        <a:gd name="T59" fmla="*/ 24 h 1220"/>
                        <a:gd name="T60" fmla="*/ 411 w 1363"/>
                        <a:gd name="T61" fmla="*/ 32 h 1220"/>
                        <a:gd name="T62" fmla="*/ 417 w 1363"/>
                        <a:gd name="T63" fmla="*/ 41 h 1220"/>
                        <a:gd name="T64" fmla="*/ 440 w 1363"/>
                        <a:gd name="T65" fmla="*/ 49 h 1220"/>
                        <a:gd name="T66" fmla="*/ 446 w 1363"/>
                        <a:gd name="T67" fmla="*/ 65 h 1220"/>
                        <a:gd name="T68" fmla="*/ 458 w 1363"/>
                        <a:gd name="T69" fmla="*/ 73 h 1220"/>
                        <a:gd name="T70" fmla="*/ 466 w 1363"/>
                        <a:gd name="T71" fmla="*/ 128 h 1220"/>
                        <a:gd name="T72" fmla="*/ 469 w 1363"/>
                        <a:gd name="T73" fmla="*/ 162 h 1220"/>
                        <a:gd name="T74" fmla="*/ 473 w 1363"/>
                        <a:gd name="T75" fmla="*/ 185 h 1220"/>
                        <a:gd name="T76" fmla="*/ 468 w 1363"/>
                        <a:gd name="T77" fmla="*/ 210 h 1220"/>
                        <a:gd name="T78" fmla="*/ 467 w 1363"/>
                        <a:gd name="T79" fmla="*/ 252 h 1220"/>
                        <a:gd name="T80" fmla="*/ 457 w 1363"/>
                        <a:gd name="T81" fmla="*/ 297 h 1220"/>
                        <a:gd name="T82" fmla="*/ 444 w 1363"/>
                        <a:gd name="T83" fmla="*/ 314 h 1220"/>
                        <a:gd name="T84" fmla="*/ 436 w 1363"/>
                        <a:gd name="T85" fmla="*/ 339 h 1220"/>
                        <a:gd name="T86" fmla="*/ 431 w 1363"/>
                        <a:gd name="T87" fmla="*/ 349 h 1220"/>
                        <a:gd name="T88" fmla="*/ 403 w 1363"/>
                        <a:gd name="T89" fmla="*/ 385 h 1220"/>
                        <a:gd name="T90" fmla="*/ 391 w 1363"/>
                        <a:gd name="T91" fmla="*/ 397 h 1220"/>
                        <a:gd name="T92" fmla="*/ 369 w 1363"/>
                        <a:gd name="T93" fmla="*/ 411 h 1220"/>
                        <a:gd name="T94" fmla="*/ 328 w 1363"/>
                        <a:gd name="T95" fmla="*/ 424 h 1220"/>
                        <a:gd name="T96" fmla="*/ 320 w 1363"/>
                        <a:gd name="T97" fmla="*/ 425 h 1220"/>
                        <a:gd name="T98" fmla="*/ 314 w 1363"/>
                        <a:gd name="T99" fmla="*/ 429 h 1220"/>
                        <a:gd name="T100" fmla="*/ 281 w 1363"/>
                        <a:gd name="T101" fmla="*/ 430 h 1220"/>
                        <a:gd name="T102" fmla="*/ 263 w 1363"/>
                        <a:gd name="T103" fmla="*/ 434 h 1220"/>
                        <a:gd name="T104" fmla="*/ 164 w 1363"/>
                        <a:gd name="T105" fmla="*/ 433 h 1220"/>
                        <a:gd name="T106" fmla="*/ 111 w 1363"/>
                        <a:gd name="T107" fmla="*/ 412 h 1220"/>
                        <a:gd name="T108" fmla="*/ 94 w 1363"/>
                        <a:gd name="T109" fmla="*/ 403 h 1220"/>
                        <a:gd name="T110" fmla="*/ 94 w 1363"/>
                        <a:gd name="T111" fmla="*/ 401 h 1220"/>
                        <a:gd name="T112" fmla="*/ 0 60000 65536"/>
                        <a:gd name="T113" fmla="*/ 0 60000 65536"/>
                        <a:gd name="T114" fmla="*/ 0 60000 65536"/>
                        <a:gd name="T115" fmla="*/ 0 60000 65536"/>
                        <a:gd name="T116" fmla="*/ 0 60000 65536"/>
                        <a:gd name="T117" fmla="*/ 0 60000 65536"/>
                        <a:gd name="T118" fmla="*/ 0 60000 65536"/>
                        <a:gd name="T119" fmla="*/ 0 60000 65536"/>
                        <a:gd name="T120" fmla="*/ 0 60000 65536"/>
                        <a:gd name="T121" fmla="*/ 0 60000 65536"/>
                        <a:gd name="T122" fmla="*/ 0 60000 65536"/>
                        <a:gd name="T123" fmla="*/ 0 60000 65536"/>
                        <a:gd name="T124" fmla="*/ 0 60000 65536"/>
                        <a:gd name="T125" fmla="*/ 0 60000 65536"/>
                        <a:gd name="T126" fmla="*/ 0 60000 65536"/>
                        <a:gd name="T127" fmla="*/ 0 60000 65536"/>
                        <a:gd name="T128" fmla="*/ 0 60000 65536"/>
                        <a:gd name="T129" fmla="*/ 0 60000 65536"/>
                        <a:gd name="T130" fmla="*/ 0 60000 65536"/>
                        <a:gd name="T131" fmla="*/ 0 60000 65536"/>
                        <a:gd name="T132" fmla="*/ 0 60000 65536"/>
                        <a:gd name="T133" fmla="*/ 0 60000 65536"/>
                        <a:gd name="T134" fmla="*/ 0 60000 65536"/>
                        <a:gd name="T135" fmla="*/ 0 60000 65536"/>
                        <a:gd name="T136" fmla="*/ 0 60000 65536"/>
                        <a:gd name="T137" fmla="*/ 0 60000 65536"/>
                        <a:gd name="T138" fmla="*/ 0 60000 65536"/>
                        <a:gd name="T139" fmla="*/ 0 60000 65536"/>
                        <a:gd name="T140" fmla="*/ 0 60000 65536"/>
                        <a:gd name="T141" fmla="*/ 0 60000 65536"/>
                        <a:gd name="T142" fmla="*/ 0 60000 65536"/>
                        <a:gd name="T143" fmla="*/ 0 60000 65536"/>
                        <a:gd name="T144" fmla="*/ 0 60000 65536"/>
                        <a:gd name="T145" fmla="*/ 0 60000 65536"/>
                        <a:gd name="T146" fmla="*/ 0 60000 65536"/>
                        <a:gd name="T147" fmla="*/ 0 60000 65536"/>
                        <a:gd name="T148" fmla="*/ 0 60000 65536"/>
                        <a:gd name="T149" fmla="*/ 0 60000 65536"/>
                        <a:gd name="T150" fmla="*/ 0 60000 65536"/>
                        <a:gd name="T151" fmla="*/ 0 60000 65536"/>
                        <a:gd name="T152" fmla="*/ 0 60000 65536"/>
                        <a:gd name="T153" fmla="*/ 0 60000 65536"/>
                        <a:gd name="T154" fmla="*/ 0 60000 65536"/>
                        <a:gd name="T155" fmla="*/ 0 60000 65536"/>
                        <a:gd name="T156" fmla="*/ 0 60000 65536"/>
                        <a:gd name="T157" fmla="*/ 0 60000 65536"/>
                        <a:gd name="T158" fmla="*/ 0 60000 65536"/>
                        <a:gd name="T159" fmla="*/ 0 60000 65536"/>
                        <a:gd name="T160" fmla="*/ 0 60000 65536"/>
                        <a:gd name="T161" fmla="*/ 0 60000 65536"/>
                        <a:gd name="T162" fmla="*/ 0 60000 65536"/>
                        <a:gd name="T163" fmla="*/ 0 60000 65536"/>
                        <a:gd name="T164" fmla="*/ 0 60000 65536"/>
                        <a:gd name="T165" fmla="*/ 0 60000 65536"/>
                        <a:gd name="T166" fmla="*/ 0 60000 65536"/>
                        <a:gd name="T167" fmla="*/ 0 60000 65536"/>
                        <a:gd name="T168" fmla="*/ 0 w 1363"/>
                        <a:gd name="T169" fmla="*/ 0 h 1220"/>
                        <a:gd name="T170" fmla="*/ 1363 w 1363"/>
                        <a:gd name="T171" fmla="*/ 1220 h 1220"/>
                      </a:gdLst>
                      <a:ahLst/>
                      <a:cxnLst>
                        <a:cxn ang="T112">
                          <a:pos x="T0" y="T1"/>
                        </a:cxn>
                        <a:cxn ang="T113">
                          <a:pos x="T2" y="T3"/>
                        </a:cxn>
                        <a:cxn ang="T114">
                          <a:pos x="T4" y="T5"/>
                        </a:cxn>
                        <a:cxn ang="T115">
                          <a:pos x="T6" y="T7"/>
                        </a:cxn>
                        <a:cxn ang="T116">
                          <a:pos x="T8" y="T9"/>
                        </a:cxn>
                        <a:cxn ang="T117">
                          <a:pos x="T10" y="T11"/>
                        </a:cxn>
                        <a:cxn ang="T118">
                          <a:pos x="T12" y="T13"/>
                        </a:cxn>
                        <a:cxn ang="T119">
                          <a:pos x="T14" y="T15"/>
                        </a:cxn>
                        <a:cxn ang="T120">
                          <a:pos x="T16" y="T17"/>
                        </a:cxn>
                        <a:cxn ang="T121">
                          <a:pos x="T18" y="T19"/>
                        </a:cxn>
                        <a:cxn ang="T122">
                          <a:pos x="T20" y="T21"/>
                        </a:cxn>
                        <a:cxn ang="T123">
                          <a:pos x="T22" y="T23"/>
                        </a:cxn>
                        <a:cxn ang="T124">
                          <a:pos x="T24" y="T25"/>
                        </a:cxn>
                        <a:cxn ang="T125">
                          <a:pos x="T26" y="T27"/>
                        </a:cxn>
                        <a:cxn ang="T126">
                          <a:pos x="T28" y="T29"/>
                        </a:cxn>
                        <a:cxn ang="T127">
                          <a:pos x="T30" y="T31"/>
                        </a:cxn>
                        <a:cxn ang="T128">
                          <a:pos x="T32" y="T33"/>
                        </a:cxn>
                        <a:cxn ang="T129">
                          <a:pos x="T34" y="T35"/>
                        </a:cxn>
                        <a:cxn ang="T130">
                          <a:pos x="T36" y="T37"/>
                        </a:cxn>
                        <a:cxn ang="T131">
                          <a:pos x="T38" y="T39"/>
                        </a:cxn>
                        <a:cxn ang="T132">
                          <a:pos x="T40" y="T41"/>
                        </a:cxn>
                        <a:cxn ang="T133">
                          <a:pos x="T42" y="T43"/>
                        </a:cxn>
                        <a:cxn ang="T134">
                          <a:pos x="T44" y="T45"/>
                        </a:cxn>
                        <a:cxn ang="T135">
                          <a:pos x="T46" y="T47"/>
                        </a:cxn>
                        <a:cxn ang="T136">
                          <a:pos x="T48" y="T49"/>
                        </a:cxn>
                        <a:cxn ang="T137">
                          <a:pos x="T50" y="T51"/>
                        </a:cxn>
                        <a:cxn ang="T138">
                          <a:pos x="T52" y="T53"/>
                        </a:cxn>
                        <a:cxn ang="T139">
                          <a:pos x="T54" y="T55"/>
                        </a:cxn>
                        <a:cxn ang="T140">
                          <a:pos x="T56" y="T57"/>
                        </a:cxn>
                        <a:cxn ang="T141">
                          <a:pos x="T58" y="T59"/>
                        </a:cxn>
                        <a:cxn ang="T142">
                          <a:pos x="T60" y="T61"/>
                        </a:cxn>
                        <a:cxn ang="T143">
                          <a:pos x="T62" y="T63"/>
                        </a:cxn>
                        <a:cxn ang="T144">
                          <a:pos x="T64" y="T65"/>
                        </a:cxn>
                        <a:cxn ang="T145">
                          <a:pos x="T66" y="T67"/>
                        </a:cxn>
                        <a:cxn ang="T146">
                          <a:pos x="T68" y="T69"/>
                        </a:cxn>
                        <a:cxn ang="T147">
                          <a:pos x="T70" y="T71"/>
                        </a:cxn>
                        <a:cxn ang="T148">
                          <a:pos x="T72" y="T73"/>
                        </a:cxn>
                        <a:cxn ang="T149">
                          <a:pos x="T74" y="T75"/>
                        </a:cxn>
                        <a:cxn ang="T150">
                          <a:pos x="T76" y="T77"/>
                        </a:cxn>
                        <a:cxn ang="T151">
                          <a:pos x="T78" y="T79"/>
                        </a:cxn>
                        <a:cxn ang="T152">
                          <a:pos x="T80" y="T81"/>
                        </a:cxn>
                        <a:cxn ang="T153">
                          <a:pos x="T82" y="T83"/>
                        </a:cxn>
                        <a:cxn ang="T154">
                          <a:pos x="T84" y="T85"/>
                        </a:cxn>
                        <a:cxn ang="T155">
                          <a:pos x="T86" y="T87"/>
                        </a:cxn>
                        <a:cxn ang="T156">
                          <a:pos x="T88" y="T89"/>
                        </a:cxn>
                        <a:cxn ang="T157">
                          <a:pos x="T90" y="T91"/>
                        </a:cxn>
                        <a:cxn ang="T158">
                          <a:pos x="T92" y="T93"/>
                        </a:cxn>
                        <a:cxn ang="T159">
                          <a:pos x="T94" y="T95"/>
                        </a:cxn>
                        <a:cxn ang="T160">
                          <a:pos x="T96" y="T97"/>
                        </a:cxn>
                        <a:cxn ang="T161">
                          <a:pos x="T98" y="T99"/>
                        </a:cxn>
                        <a:cxn ang="T162">
                          <a:pos x="T100" y="T101"/>
                        </a:cxn>
                        <a:cxn ang="T163">
                          <a:pos x="T102" y="T103"/>
                        </a:cxn>
                        <a:cxn ang="T164">
                          <a:pos x="T104" y="T105"/>
                        </a:cxn>
                        <a:cxn ang="T165">
                          <a:pos x="T106" y="T107"/>
                        </a:cxn>
                        <a:cxn ang="T166">
                          <a:pos x="T108" y="T109"/>
                        </a:cxn>
                        <a:cxn ang="T167">
                          <a:pos x="T110" y="T111"/>
                        </a:cxn>
                      </a:cxnLst>
                      <a:rect l="T168" t="T169" r="T170" b="T171"/>
                      <a:pathLst>
                        <a:path w="1363" h="1220">
                          <a:moveTo>
                            <a:pt x="269" y="1127"/>
                          </a:moveTo>
                          <a:cubicBezTo>
                            <a:pt x="252" y="1110"/>
                            <a:pt x="231" y="1096"/>
                            <a:pt x="214" y="1079"/>
                          </a:cubicBezTo>
                          <a:cubicBezTo>
                            <a:pt x="201" y="1066"/>
                            <a:pt x="192" y="1055"/>
                            <a:pt x="176" y="1044"/>
                          </a:cubicBezTo>
                          <a:cubicBezTo>
                            <a:pt x="166" y="1030"/>
                            <a:pt x="158" y="1008"/>
                            <a:pt x="144" y="999"/>
                          </a:cubicBezTo>
                          <a:cubicBezTo>
                            <a:pt x="140" y="986"/>
                            <a:pt x="137" y="980"/>
                            <a:pt x="128" y="970"/>
                          </a:cubicBezTo>
                          <a:cubicBezTo>
                            <a:pt x="124" y="955"/>
                            <a:pt x="112" y="950"/>
                            <a:pt x="102" y="938"/>
                          </a:cubicBezTo>
                          <a:cubicBezTo>
                            <a:pt x="95" y="929"/>
                            <a:pt x="93" y="918"/>
                            <a:pt x="86" y="909"/>
                          </a:cubicBezTo>
                          <a:cubicBezTo>
                            <a:pt x="79" y="887"/>
                            <a:pt x="61" y="871"/>
                            <a:pt x="54" y="848"/>
                          </a:cubicBezTo>
                          <a:cubicBezTo>
                            <a:pt x="53" y="825"/>
                            <a:pt x="60" y="795"/>
                            <a:pt x="41" y="778"/>
                          </a:cubicBezTo>
                          <a:cubicBezTo>
                            <a:pt x="35" y="759"/>
                            <a:pt x="28" y="739"/>
                            <a:pt x="22" y="720"/>
                          </a:cubicBezTo>
                          <a:cubicBezTo>
                            <a:pt x="23" y="680"/>
                            <a:pt x="0" y="525"/>
                            <a:pt x="45" y="468"/>
                          </a:cubicBezTo>
                          <a:cubicBezTo>
                            <a:pt x="48" y="454"/>
                            <a:pt x="51" y="451"/>
                            <a:pt x="61" y="442"/>
                          </a:cubicBezTo>
                          <a:cubicBezTo>
                            <a:pt x="66" y="418"/>
                            <a:pt x="59" y="356"/>
                            <a:pt x="89" y="346"/>
                          </a:cubicBezTo>
                          <a:cubicBezTo>
                            <a:pt x="98" y="333"/>
                            <a:pt x="98" y="318"/>
                            <a:pt x="109" y="308"/>
                          </a:cubicBezTo>
                          <a:cubicBezTo>
                            <a:pt x="113" y="294"/>
                            <a:pt x="113" y="279"/>
                            <a:pt x="118" y="266"/>
                          </a:cubicBezTo>
                          <a:cubicBezTo>
                            <a:pt x="121" y="259"/>
                            <a:pt x="146" y="236"/>
                            <a:pt x="153" y="231"/>
                          </a:cubicBezTo>
                          <a:cubicBezTo>
                            <a:pt x="159" y="215"/>
                            <a:pt x="173" y="212"/>
                            <a:pt x="185" y="202"/>
                          </a:cubicBezTo>
                          <a:cubicBezTo>
                            <a:pt x="187" y="200"/>
                            <a:pt x="190" y="198"/>
                            <a:pt x="192" y="196"/>
                          </a:cubicBezTo>
                          <a:cubicBezTo>
                            <a:pt x="194" y="193"/>
                            <a:pt x="195" y="189"/>
                            <a:pt x="198" y="186"/>
                          </a:cubicBezTo>
                          <a:cubicBezTo>
                            <a:pt x="206" y="178"/>
                            <a:pt x="217" y="179"/>
                            <a:pt x="224" y="170"/>
                          </a:cubicBezTo>
                          <a:cubicBezTo>
                            <a:pt x="234" y="157"/>
                            <a:pt x="240" y="150"/>
                            <a:pt x="256" y="144"/>
                          </a:cubicBezTo>
                          <a:cubicBezTo>
                            <a:pt x="263" y="133"/>
                            <a:pt x="269" y="129"/>
                            <a:pt x="281" y="125"/>
                          </a:cubicBezTo>
                          <a:cubicBezTo>
                            <a:pt x="299" y="109"/>
                            <a:pt x="315" y="91"/>
                            <a:pt x="339" y="84"/>
                          </a:cubicBezTo>
                          <a:cubicBezTo>
                            <a:pt x="357" y="63"/>
                            <a:pt x="376" y="57"/>
                            <a:pt x="403" y="52"/>
                          </a:cubicBezTo>
                          <a:cubicBezTo>
                            <a:pt x="448" y="0"/>
                            <a:pt x="559" y="15"/>
                            <a:pt x="614" y="13"/>
                          </a:cubicBezTo>
                          <a:cubicBezTo>
                            <a:pt x="713" y="2"/>
                            <a:pt x="813" y="15"/>
                            <a:pt x="912" y="20"/>
                          </a:cubicBezTo>
                          <a:cubicBezTo>
                            <a:pt x="955" y="34"/>
                            <a:pt x="1013" y="31"/>
                            <a:pt x="1053" y="32"/>
                          </a:cubicBezTo>
                          <a:cubicBezTo>
                            <a:pt x="1064" y="37"/>
                            <a:pt x="1076" y="38"/>
                            <a:pt x="1088" y="42"/>
                          </a:cubicBezTo>
                          <a:cubicBezTo>
                            <a:pt x="1098" y="49"/>
                            <a:pt x="1108" y="54"/>
                            <a:pt x="1120" y="58"/>
                          </a:cubicBezTo>
                          <a:cubicBezTo>
                            <a:pt x="1144" y="74"/>
                            <a:pt x="1110" y="53"/>
                            <a:pt x="1145" y="68"/>
                          </a:cubicBezTo>
                          <a:cubicBezTo>
                            <a:pt x="1158" y="74"/>
                            <a:pt x="1167" y="86"/>
                            <a:pt x="1181" y="90"/>
                          </a:cubicBezTo>
                          <a:cubicBezTo>
                            <a:pt x="1193" y="98"/>
                            <a:pt x="1190" y="106"/>
                            <a:pt x="1200" y="116"/>
                          </a:cubicBezTo>
                          <a:cubicBezTo>
                            <a:pt x="1214" y="130"/>
                            <a:pt x="1246" y="133"/>
                            <a:pt x="1264" y="138"/>
                          </a:cubicBezTo>
                          <a:cubicBezTo>
                            <a:pt x="1274" y="155"/>
                            <a:pt x="1262" y="177"/>
                            <a:pt x="1283" y="183"/>
                          </a:cubicBezTo>
                          <a:cubicBezTo>
                            <a:pt x="1291" y="195"/>
                            <a:pt x="1304" y="200"/>
                            <a:pt x="1318" y="205"/>
                          </a:cubicBezTo>
                          <a:cubicBezTo>
                            <a:pt x="1319" y="236"/>
                            <a:pt x="1313" y="331"/>
                            <a:pt x="1341" y="359"/>
                          </a:cubicBezTo>
                          <a:cubicBezTo>
                            <a:pt x="1351" y="390"/>
                            <a:pt x="1341" y="424"/>
                            <a:pt x="1350" y="455"/>
                          </a:cubicBezTo>
                          <a:cubicBezTo>
                            <a:pt x="1353" y="476"/>
                            <a:pt x="1356" y="498"/>
                            <a:pt x="1360" y="519"/>
                          </a:cubicBezTo>
                          <a:cubicBezTo>
                            <a:pt x="1358" y="555"/>
                            <a:pt x="1363" y="565"/>
                            <a:pt x="1347" y="589"/>
                          </a:cubicBezTo>
                          <a:cubicBezTo>
                            <a:pt x="1344" y="635"/>
                            <a:pt x="1342" y="661"/>
                            <a:pt x="1344" y="708"/>
                          </a:cubicBezTo>
                          <a:cubicBezTo>
                            <a:pt x="1342" y="761"/>
                            <a:pt x="1358" y="806"/>
                            <a:pt x="1315" y="836"/>
                          </a:cubicBezTo>
                          <a:cubicBezTo>
                            <a:pt x="1304" y="853"/>
                            <a:pt x="1290" y="869"/>
                            <a:pt x="1277" y="884"/>
                          </a:cubicBezTo>
                          <a:cubicBezTo>
                            <a:pt x="1273" y="908"/>
                            <a:pt x="1268" y="934"/>
                            <a:pt x="1254" y="954"/>
                          </a:cubicBezTo>
                          <a:cubicBezTo>
                            <a:pt x="1251" y="965"/>
                            <a:pt x="1246" y="972"/>
                            <a:pt x="1238" y="980"/>
                          </a:cubicBezTo>
                          <a:cubicBezTo>
                            <a:pt x="1225" y="1020"/>
                            <a:pt x="1189" y="1055"/>
                            <a:pt x="1158" y="1082"/>
                          </a:cubicBezTo>
                          <a:cubicBezTo>
                            <a:pt x="1150" y="1107"/>
                            <a:pt x="1147" y="1106"/>
                            <a:pt x="1123" y="1117"/>
                          </a:cubicBezTo>
                          <a:cubicBezTo>
                            <a:pt x="1108" y="1134"/>
                            <a:pt x="1083" y="1148"/>
                            <a:pt x="1062" y="1156"/>
                          </a:cubicBezTo>
                          <a:cubicBezTo>
                            <a:pt x="1036" y="1196"/>
                            <a:pt x="987" y="1189"/>
                            <a:pt x="944" y="1191"/>
                          </a:cubicBezTo>
                          <a:cubicBezTo>
                            <a:pt x="936" y="1192"/>
                            <a:pt x="928" y="1191"/>
                            <a:pt x="921" y="1194"/>
                          </a:cubicBezTo>
                          <a:cubicBezTo>
                            <a:pt x="914" y="1197"/>
                            <a:pt x="910" y="1207"/>
                            <a:pt x="902" y="1207"/>
                          </a:cubicBezTo>
                          <a:cubicBezTo>
                            <a:pt x="871" y="1208"/>
                            <a:pt x="840" y="1209"/>
                            <a:pt x="809" y="1210"/>
                          </a:cubicBezTo>
                          <a:cubicBezTo>
                            <a:pt x="790" y="1215"/>
                            <a:pt x="776" y="1217"/>
                            <a:pt x="755" y="1220"/>
                          </a:cubicBezTo>
                          <a:cubicBezTo>
                            <a:pt x="661" y="1219"/>
                            <a:pt x="567" y="1219"/>
                            <a:pt x="473" y="1216"/>
                          </a:cubicBezTo>
                          <a:cubicBezTo>
                            <a:pt x="417" y="1214"/>
                            <a:pt x="369" y="1175"/>
                            <a:pt x="320" y="1159"/>
                          </a:cubicBezTo>
                          <a:cubicBezTo>
                            <a:pt x="307" y="1146"/>
                            <a:pt x="277" y="1141"/>
                            <a:pt x="269" y="1133"/>
                          </a:cubicBezTo>
                          <a:cubicBezTo>
                            <a:pt x="268" y="1132"/>
                            <a:pt x="269" y="1129"/>
                            <a:pt x="269" y="1127"/>
                          </a:cubicBezTo>
                          <a:close/>
                        </a:path>
                      </a:pathLst>
                    </a:custGeom>
                    <a:solidFill>
                      <a:srgbClr val="FFC1C1"/>
                    </a:solidFill>
                    <a:ln w="19050">
                      <a:solidFill>
                        <a:srgbClr val="FF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 dirty="0"/>
                    </a:p>
                  </p:txBody>
                </p:sp>
                <p:sp>
                  <p:nvSpPr>
                    <p:cNvPr id="192" name="Freeform 187"/>
                    <p:cNvSpPr>
                      <a:spLocks/>
                    </p:cNvSpPr>
                    <p:nvPr/>
                  </p:nvSpPr>
                  <p:spPr bwMode="auto">
                    <a:xfrm>
                      <a:off x="363" y="603"/>
                      <a:ext cx="382" cy="310"/>
                    </a:xfrm>
                    <a:custGeom>
                      <a:avLst/>
                      <a:gdLst>
                        <a:gd name="T0" fmla="*/ 8 w 500"/>
                        <a:gd name="T1" fmla="*/ 173 h 445"/>
                        <a:gd name="T2" fmla="*/ 0 w 500"/>
                        <a:gd name="T3" fmla="*/ 159 h 445"/>
                        <a:gd name="T4" fmla="*/ 18 w 500"/>
                        <a:gd name="T5" fmla="*/ 95 h 445"/>
                        <a:gd name="T6" fmla="*/ 21 w 500"/>
                        <a:gd name="T7" fmla="*/ 90 h 445"/>
                        <a:gd name="T8" fmla="*/ 22 w 500"/>
                        <a:gd name="T9" fmla="*/ 78 h 445"/>
                        <a:gd name="T10" fmla="*/ 53 w 500"/>
                        <a:gd name="T11" fmla="*/ 47 h 445"/>
                        <a:gd name="T12" fmla="*/ 77 w 500"/>
                        <a:gd name="T13" fmla="*/ 31 h 445"/>
                        <a:gd name="T14" fmla="*/ 103 w 500"/>
                        <a:gd name="T15" fmla="*/ 18 h 445"/>
                        <a:gd name="T16" fmla="*/ 136 w 500"/>
                        <a:gd name="T17" fmla="*/ 1 h 445"/>
                        <a:gd name="T18" fmla="*/ 305 w 500"/>
                        <a:gd name="T19" fmla="*/ 11 h 445"/>
                        <a:gd name="T20" fmla="*/ 325 w 500"/>
                        <a:gd name="T21" fmla="*/ 40 h 445"/>
                        <a:gd name="T22" fmla="*/ 342 w 500"/>
                        <a:gd name="T23" fmla="*/ 47 h 445"/>
                        <a:gd name="T24" fmla="*/ 356 w 500"/>
                        <a:gd name="T25" fmla="*/ 56 h 445"/>
                        <a:gd name="T26" fmla="*/ 371 w 500"/>
                        <a:gd name="T27" fmla="*/ 85 h 445"/>
                        <a:gd name="T28" fmla="*/ 367 w 500"/>
                        <a:gd name="T29" fmla="*/ 189 h 445"/>
                        <a:gd name="T30" fmla="*/ 356 w 500"/>
                        <a:gd name="T31" fmla="*/ 207 h 445"/>
                        <a:gd name="T32" fmla="*/ 342 w 500"/>
                        <a:gd name="T33" fmla="*/ 232 h 445"/>
                        <a:gd name="T34" fmla="*/ 338 w 500"/>
                        <a:gd name="T35" fmla="*/ 242 h 445"/>
                        <a:gd name="T36" fmla="*/ 326 w 500"/>
                        <a:gd name="T37" fmla="*/ 249 h 445"/>
                        <a:gd name="T38" fmla="*/ 312 w 500"/>
                        <a:gd name="T39" fmla="*/ 264 h 445"/>
                        <a:gd name="T40" fmla="*/ 306 w 500"/>
                        <a:gd name="T41" fmla="*/ 269 h 445"/>
                        <a:gd name="T42" fmla="*/ 290 w 500"/>
                        <a:gd name="T43" fmla="*/ 286 h 445"/>
                        <a:gd name="T44" fmla="*/ 235 w 500"/>
                        <a:gd name="T45" fmla="*/ 301 h 445"/>
                        <a:gd name="T46" fmla="*/ 125 w 500"/>
                        <a:gd name="T47" fmla="*/ 299 h 445"/>
                        <a:gd name="T48" fmla="*/ 108 w 500"/>
                        <a:gd name="T49" fmla="*/ 290 h 445"/>
                        <a:gd name="T50" fmla="*/ 70 w 500"/>
                        <a:gd name="T51" fmla="*/ 268 h 445"/>
                        <a:gd name="T52" fmla="*/ 55 w 500"/>
                        <a:gd name="T53" fmla="*/ 254 h 445"/>
                        <a:gd name="T54" fmla="*/ 21 w 500"/>
                        <a:gd name="T55" fmla="*/ 212 h 445"/>
                        <a:gd name="T56" fmla="*/ 8 w 500"/>
                        <a:gd name="T57" fmla="*/ 173 h 445"/>
                        <a:gd name="T58" fmla="*/ 0 60000 65536"/>
                        <a:gd name="T59" fmla="*/ 0 60000 65536"/>
                        <a:gd name="T60" fmla="*/ 0 60000 65536"/>
                        <a:gd name="T61" fmla="*/ 0 60000 65536"/>
                        <a:gd name="T62" fmla="*/ 0 60000 65536"/>
                        <a:gd name="T63" fmla="*/ 0 60000 65536"/>
                        <a:gd name="T64" fmla="*/ 0 60000 65536"/>
                        <a:gd name="T65" fmla="*/ 0 60000 65536"/>
                        <a:gd name="T66" fmla="*/ 0 60000 65536"/>
                        <a:gd name="T67" fmla="*/ 0 60000 65536"/>
                        <a:gd name="T68" fmla="*/ 0 60000 65536"/>
                        <a:gd name="T69" fmla="*/ 0 60000 65536"/>
                        <a:gd name="T70" fmla="*/ 0 60000 65536"/>
                        <a:gd name="T71" fmla="*/ 0 60000 65536"/>
                        <a:gd name="T72" fmla="*/ 0 60000 65536"/>
                        <a:gd name="T73" fmla="*/ 0 60000 65536"/>
                        <a:gd name="T74" fmla="*/ 0 60000 65536"/>
                        <a:gd name="T75" fmla="*/ 0 60000 65536"/>
                        <a:gd name="T76" fmla="*/ 0 60000 65536"/>
                        <a:gd name="T77" fmla="*/ 0 60000 65536"/>
                        <a:gd name="T78" fmla="*/ 0 60000 65536"/>
                        <a:gd name="T79" fmla="*/ 0 60000 65536"/>
                        <a:gd name="T80" fmla="*/ 0 60000 65536"/>
                        <a:gd name="T81" fmla="*/ 0 60000 65536"/>
                        <a:gd name="T82" fmla="*/ 0 60000 65536"/>
                        <a:gd name="T83" fmla="*/ 0 60000 65536"/>
                        <a:gd name="T84" fmla="*/ 0 60000 65536"/>
                        <a:gd name="T85" fmla="*/ 0 60000 65536"/>
                        <a:gd name="T86" fmla="*/ 0 60000 65536"/>
                        <a:gd name="T87" fmla="*/ 0 w 500"/>
                        <a:gd name="T88" fmla="*/ 0 h 445"/>
                        <a:gd name="T89" fmla="*/ 500 w 500"/>
                        <a:gd name="T90" fmla="*/ 445 h 445"/>
                      </a:gdLst>
                      <a:ahLst/>
                      <a:cxnLst>
                        <a:cxn ang="T58">
                          <a:pos x="T0" y="T1"/>
                        </a:cxn>
                        <a:cxn ang="T59">
                          <a:pos x="T2" y="T3"/>
                        </a:cxn>
                        <a:cxn ang="T60">
                          <a:pos x="T4" y="T5"/>
                        </a:cxn>
                        <a:cxn ang="T61">
                          <a:pos x="T6" y="T7"/>
                        </a:cxn>
                        <a:cxn ang="T62">
                          <a:pos x="T8" y="T9"/>
                        </a:cxn>
                        <a:cxn ang="T63">
                          <a:pos x="T10" y="T11"/>
                        </a:cxn>
                        <a:cxn ang="T64">
                          <a:pos x="T12" y="T13"/>
                        </a:cxn>
                        <a:cxn ang="T65">
                          <a:pos x="T14" y="T15"/>
                        </a:cxn>
                        <a:cxn ang="T66">
                          <a:pos x="T16" y="T17"/>
                        </a:cxn>
                        <a:cxn ang="T67">
                          <a:pos x="T18" y="T19"/>
                        </a:cxn>
                        <a:cxn ang="T68">
                          <a:pos x="T20" y="T21"/>
                        </a:cxn>
                        <a:cxn ang="T69">
                          <a:pos x="T22" y="T23"/>
                        </a:cxn>
                        <a:cxn ang="T70">
                          <a:pos x="T24" y="T25"/>
                        </a:cxn>
                        <a:cxn ang="T71">
                          <a:pos x="T26" y="T27"/>
                        </a:cxn>
                        <a:cxn ang="T72">
                          <a:pos x="T28" y="T29"/>
                        </a:cxn>
                        <a:cxn ang="T73">
                          <a:pos x="T30" y="T31"/>
                        </a:cxn>
                        <a:cxn ang="T74">
                          <a:pos x="T32" y="T33"/>
                        </a:cxn>
                        <a:cxn ang="T75">
                          <a:pos x="T34" y="T35"/>
                        </a:cxn>
                        <a:cxn ang="T76">
                          <a:pos x="T36" y="T37"/>
                        </a:cxn>
                        <a:cxn ang="T77">
                          <a:pos x="T38" y="T39"/>
                        </a:cxn>
                        <a:cxn ang="T78">
                          <a:pos x="T40" y="T41"/>
                        </a:cxn>
                        <a:cxn ang="T79">
                          <a:pos x="T42" y="T43"/>
                        </a:cxn>
                        <a:cxn ang="T80">
                          <a:pos x="T44" y="T45"/>
                        </a:cxn>
                        <a:cxn ang="T81">
                          <a:pos x="T46" y="T47"/>
                        </a:cxn>
                        <a:cxn ang="T82">
                          <a:pos x="T48" y="T49"/>
                        </a:cxn>
                        <a:cxn ang="T83">
                          <a:pos x="T50" y="T51"/>
                        </a:cxn>
                        <a:cxn ang="T84">
                          <a:pos x="T52" y="T53"/>
                        </a:cxn>
                        <a:cxn ang="T85">
                          <a:pos x="T54" y="T55"/>
                        </a:cxn>
                        <a:cxn ang="T86">
                          <a:pos x="T56" y="T57"/>
                        </a:cxn>
                      </a:cxnLst>
                      <a:rect l="T87" t="T88" r="T89" b="T90"/>
                      <a:pathLst>
                        <a:path w="500" h="445">
                          <a:moveTo>
                            <a:pt x="10" y="249"/>
                          </a:moveTo>
                          <a:cubicBezTo>
                            <a:pt x="5" y="242"/>
                            <a:pt x="3" y="236"/>
                            <a:pt x="0" y="228"/>
                          </a:cubicBezTo>
                          <a:cubicBezTo>
                            <a:pt x="4" y="194"/>
                            <a:pt x="1" y="162"/>
                            <a:pt x="24" y="136"/>
                          </a:cubicBezTo>
                          <a:cubicBezTo>
                            <a:pt x="25" y="134"/>
                            <a:pt x="26" y="131"/>
                            <a:pt x="27" y="129"/>
                          </a:cubicBezTo>
                          <a:cubicBezTo>
                            <a:pt x="28" y="123"/>
                            <a:pt x="27" y="117"/>
                            <a:pt x="29" y="112"/>
                          </a:cubicBezTo>
                          <a:cubicBezTo>
                            <a:pt x="31" y="104"/>
                            <a:pt x="63" y="77"/>
                            <a:pt x="70" y="67"/>
                          </a:cubicBezTo>
                          <a:cubicBezTo>
                            <a:pt x="74" y="53"/>
                            <a:pt x="89" y="50"/>
                            <a:pt x="101" y="45"/>
                          </a:cubicBezTo>
                          <a:cubicBezTo>
                            <a:pt x="106" y="28"/>
                            <a:pt x="120" y="30"/>
                            <a:pt x="135" y="26"/>
                          </a:cubicBezTo>
                          <a:cubicBezTo>
                            <a:pt x="150" y="15"/>
                            <a:pt x="160" y="7"/>
                            <a:pt x="178" y="2"/>
                          </a:cubicBezTo>
                          <a:cubicBezTo>
                            <a:pt x="408" y="4"/>
                            <a:pt x="304" y="0"/>
                            <a:pt x="399" y="16"/>
                          </a:cubicBezTo>
                          <a:cubicBezTo>
                            <a:pt x="414" y="27"/>
                            <a:pt x="415" y="44"/>
                            <a:pt x="425" y="57"/>
                          </a:cubicBezTo>
                          <a:cubicBezTo>
                            <a:pt x="430" y="63"/>
                            <a:pt x="440" y="65"/>
                            <a:pt x="447" y="67"/>
                          </a:cubicBezTo>
                          <a:cubicBezTo>
                            <a:pt x="452" y="76"/>
                            <a:pt x="458" y="75"/>
                            <a:pt x="466" y="81"/>
                          </a:cubicBezTo>
                          <a:cubicBezTo>
                            <a:pt x="470" y="97"/>
                            <a:pt x="473" y="110"/>
                            <a:pt x="485" y="122"/>
                          </a:cubicBezTo>
                          <a:cubicBezTo>
                            <a:pt x="499" y="169"/>
                            <a:pt x="500" y="225"/>
                            <a:pt x="480" y="271"/>
                          </a:cubicBezTo>
                          <a:cubicBezTo>
                            <a:pt x="478" y="286"/>
                            <a:pt x="479" y="290"/>
                            <a:pt x="466" y="297"/>
                          </a:cubicBezTo>
                          <a:cubicBezTo>
                            <a:pt x="459" y="307"/>
                            <a:pt x="453" y="321"/>
                            <a:pt x="447" y="333"/>
                          </a:cubicBezTo>
                          <a:cubicBezTo>
                            <a:pt x="445" y="338"/>
                            <a:pt x="446" y="344"/>
                            <a:pt x="442" y="348"/>
                          </a:cubicBezTo>
                          <a:cubicBezTo>
                            <a:pt x="438" y="352"/>
                            <a:pt x="427" y="357"/>
                            <a:pt x="427" y="357"/>
                          </a:cubicBezTo>
                          <a:cubicBezTo>
                            <a:pt x="419" y="370"/>
                            <a:pt x="425" y="362"/>
                            <a:pt x="408" y="379"/>
                          </a:cubicBezTo>
                          <a:cubicBezTo>
                            <a:pt x="406" y="381"/>
                            <a:pt x="401" y="386"/>
                            <a:pt x="401" y="386"/>
                          </a:cubicBezTo>
                          <a:cubicBezTo>
                            <a:pt x="397" y="400"/>
                            <a:pt x="389" y="401"/>
                            <a:pt x="379" y="410"/>
                          </a:cubicBezTo>
                          <a:cubicBezTo>
                            <a:pt x="348" y="437"/>
                            <a:pt x="369" y="428"/>
                            <a:pt x="307" y="432"/>
                          </a:cubicBezTo>
                          <a:cubicBezTo>
                            <a:pt x="261" y="445"/>
                            <a:pt x="209" y="443"/>
                            <a:pt x="163" y="429"/>
                          </a:cubicBezTo>
                          <a:cubicBezTo>
                            <a:pt x="156" y="424"/>
                            <a:pt x="149" y="423"/>
                            <a:pt x="142" y="417"/>
                          </a:cubicBezTo>
                          <a:cubicBezTo>
                            <a:pt x="125" y="403"/>
                            <a:pt x="112" y="389"/>
                            <a:pt x="91" y="384"/>
                          </a:cubicBezTo>
                          <a:cubicBezTo>
                            <a:pt x="86" y="374"/>
                            <a:pt x="79" y="373"/>
                            <a:pt x="72" y="364"/>
                          </a:cubicBezTo>
                          <a:cubicBezTo>
                            <a:pt x="56" y="343"/>
                            <a:pt x="49" y="320"/>
                            <a:pt x="27" y="304"/>
                          </a:cubicBezTo>
                          <a:cubicBezTo>
                            <a:pt x="18" y="282"/>
                            <a:pt x="10" y="275"/>
                            <a:pt x="10" y="249"/>
                          </a:cubicBezTo>
                          <a:close/>
                        </a:path>
                      </a:pathLst>
                    </a:custGeom>
                    <a:solidFill>
                      <a:srgbClr val="BFBFBF"/>
                    </a:solidFill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 dirty="0"/>
                    </a:p>
                  </p:txBody>
                </p:sp>
              </p:grpSp>
              <p:sp>
                <p:nvSpPr>
                  <p:cNvPr id="190" name="5-Point Star 189"/>
                  <p:cNvSpPr/>
                  <p:nvPr/>
                </p:nvSpPr>
                <p:spPr>
                  <a:xfrm>
                    <a:off x="3436301" y="3364979"/>
                    <a:ext cx="201217" cy="201217"/>
                  </a:xfrm>
                  <a:prstGeom prst="star5">
                    <a:avLst/>
                  </a:prstGeom>
                  <a:solidFill>
                    <a:srgbClr val="FF00FF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166" name="Group 193"/>
                <p:cNvGrpSpPr>
                  <a:grpSpLocks/>
                </p:cNvGrpSpPr>
                <p:nvPr/>
              </p:nvGrpSpPr>
              <p:grpSpPr bwMode="auto">
                <a:xfrm>
                  <a:off x="4372727" y="3808816"/>
                  <a:ext cx="987288" cy="903974"/>
                  <a:chOff x="311" y="500"/>
                  <a:chExt cx="474" cy="434"/>
                </a:xfrm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</p:grpSpPr>
              <p:sp>
                <p:nvSpPr>
                  <p:cNvPr id="187" name="Freeform 186"/>
                  <p:cNvSpPr>
                    <a:spLocks/>
                  </p:cNvSpPr>
                  <p:nvPr/>
                </p:nvSpPr>
                <p:spPr bwMode="auto">
                  <a:xfrm>
                    <a:off x="311" y="500"/>
                    <a:ext cx="474" cy="434"/>
                  </a:xfrm>
                  <a:custGeom>
                    <a:avLst/>
                    <a:gdLst>
                      <a:gd name="T0" fmla="*/ 94 w 1363"/>
                      <a:gd name="T1" fmla="*/ 401 h 1220"/>
                      <a:gd name="T2" fmla="*/ 74 w 1363"/>
                      <a:gd name="T3" fmla="*/ 384 h 1220"/>
                      <a:gd name="T4" fmla="*/ 61 w 1363"/>
                      <a:gd name="T5" fmla="*/ 371 h 1220"/>
                      <a:gd name="T6" fmla="*/ 50 w 1363"/>
                      <a:gd name="T7" fmla="*/ 355 h 1220"/>
                      <a:gd name="T8" fmla="*/ 45 w 1363"/>
                      <a:gd name="T9" fmla="*/ 345 h 1220"/>
                      <a:gd name="T10" fmla="*/ 35 w 1363"/>
                      <a:gd name="T11" fmla="*/ 334 h 1220"/>
                      <a:gd name="T12" fmla="*/ 30 w 1363"/>
                      <a:gd name="T13" fmla="*/ 323 h 1220"/>
                      <a:gd name="T14" fmla="*/ 19 w 1363"/>
                      <a:gd name="T15" fmla="*/ 302 h 1220"/>
                      <a:gd name="T16" fmla="*/ 14 w 1363"/>
                      <a:gd name="T17" fmla="*/ 277 h 1220"/>
                      <a:gd name="T18" fmla="*/ 8 w 1363"/>
                      <a:gd name="T19" fmla="*/ 256 h 1220"/>
                      <a:gd name="T20" fmla="*/ 16 w 1363"/>
                      <a:gd name="T21" fmla="*/ 166 h 1220"/>
                      <a:gd name="T22" fmla="*/ 21 w 1363"/>
                      <a:gd name="T23" fmla="*/ 157 h 1220"/>
                      <a:gd name="T24" fmla="*/ 31 w 1363"/>
                      <a:gd name="T25" fmla="*/ 123 h 1220"/>
                      <a:gd name="T26" fmla="*/ 38 w 1363"/>
                      <a:gd name="T27" fmla="*/ 110 h 1220"/>
                      <a:gd name="T28" fmla="*/ 41 w 1363"/>
                      <a:gd name="T29" fmla="*/ 95 h 1220"/>
                      <a:gd name="T30" fmla="*/ 53 w 1363"/>
                      <a:gd name="T31" fmla="*/ 82 h 1220"/>
                      <a:gd name="T32" fmla="*/ 64 w 1363"/>
                      <a:gd name="T33" fmla="*/ 72 h 1220"/>
                      <a:gd name="T34" fmla="*/ 67 w 1363"/>
                      <a:gd name="T35" fmla="*/ 70 h 1220"/>
                      <a:gd name="T36" fmla="*/ 69 w 1363"/>
                      <a:gd name="T37" fmla="*/ 66 h 1220"/>
                      <a:gd name="T38" fmla="*/ 78 w 1363"/>
                      <a:gd name="T39" fmla="*/ 60 h 1220"/>
                      <a:gd name="T40" fmla="*/ 89 w 1363"/>
                      <a:gd name="T41" fmla="*/ 51 h 1220"/>
                      <a:gd name="T42" fmla="*/ 98 w 1363"/>
                      <a:gd name="T43" fmla="*/ 44 h 1220"/>
                      <a:gd name="T44" fmla="*/ 118 w 1363"/>
                      <a:gd name="T45" fmla="*/ 30 h 1220"/>
                      <a:gd name="T46" fmla="*/ 140 w 1363"/>
                      <a:gd name="T47" fmla="*/ 18 h 1220"/>
                      <a:gd name="T48" fmla="*/ 214 w 1363"/>
                      <a:gd name="T49" fmla="*/ 5 h 1220"/>
                      <a:gd name="T50" fmla="*/ 317 w 1363"/>
                      <a:gd name="T51" fmla="*/ 7 h 1220"/>
                      <a:gd name="T52" fmla="*/ 366 w 1363"/>
                      <a:gd name="T53" fmla="*/ 11 h 1220"/>
                      <a:gd name="T54" fmla="*/ 378 w 1363"/>
                      <a:gd name="T55" fmla="*/ 15 h 1220"/>
                      <a:gd name="T56" fmla="*/ 389 w 1363"/>
                      <a:gd name="T57" fmla="*/ 21 h 1220"/>
                      <a:gd name="T58" fmla="*/ 398 w 1363"/>
                      <a:gd name="T59" fmla="*/ 24 h 1220"/>
                      <a:gd name="T60" fmla="*/ 411 w 1363"/>
                      <a:gd name="T61" fmla="*/ 32 h 1220"/>
                      <a:gd name="T62" fmla="*/ 417 w 1363"/>
                      <a:gd name="T63" fmla="*/ 41 h 1220"/>
                      <a:gd name="T64" fmla="*/ 440 w 1363"/>
                      <a:gd name="T65" fmla="*/ 49 h 1220"/>
                      <a:gd name="T66" fmla="*/ 446 w 1363"/>
                      <a:gd name="T67" fmla="*/ 65 h 1220"/>
                      <a:gd name="T68" fmla="*/ 458 w 1363"/>
                      <a:gd name="T69" fmla="*/ 73 h 1220"/>
                      <a:gd name="T70" fmla="*/ 466 w 1363"/>
                      <a:gd name="T71" fmla="*/ 128 h 1220"/>
                      <a:gd name="T72" fmla="*/ 469 w 1363"/>
                      <a:gd name="T73" fmla="*/ 162 h 1220"/>
                      <a:gd name="T74" fmla="*/ 473 w 1363"/>
                      <a:gd name="T75" fmla="*/ 185 h 1220"/>
                      <a:gd name="T76" fmla="*/ 468 w 1363"/>
                      <a:gd name="T77" fmla="*/ 210 h 1220"/>
                      <a:gd name="T78" fmla="*/ 467 w 1363"/>
                      <a:gd name="T79" fmla="*/ 252 h 1220"/>
                      <a:gd name="T80" fmla="*/ 457 w 1363"/>
                      <a:gd name="T81" fmla="*/ 297 h 1220"/>
                      <a:gd name="T82" fmla="*/ 444 w 1363"/>
                      <a:gd name="T83" fmla="*/ 314 h 1220"/>
                      <a:gd name="T84" fmla="*/ 436 w 1363"/>
                      <a:gd name="T85" fmla="*/ 339 h 1220"/>
                      <a:gd name="T86" fmla="*/ 431 w 1363"/>
                      <a:gd name="T87" fmla="*/ 349 h 1220"/>
                      <a:gd name="T88" fmla="*/ 403 w 1363"/>
                      <a:gd name="T89" fmla="*/ 385 h 1220"/>
                      <a:gd name="T90" fmla="*/ 391 w 1363"/>
                      <a:gd name="T91" fmla="*/ 397 h 1220"/>
                      <a:gd name="T92" fmla="*/ 369 w 1363"/>
                      <a:gd name="T93" fmla="*/ 411 h 1220"/>
                      <a:gd name="T94" fmla="*/ 328 w 1363"/>
                      <a:gd name="T95" fmla="*/ 424 h 1220"/>
                      <a:gd name="T96" fmla="*/ 320 w 1363"/>
                      <a:gd name="T97" fmla="*/ 425 h 1220"/>
                      <a:gd name="T98" fmla="*/ 314 w 1363"/>
                      <a:gd name="T99" fmla="*/ 429 h 1220"/>
                      <a:gd name="T100" fmla="*/ 281 w 1363"/>
                      <a:gd name="T101" fmla="*/ 430 h 1220"/>
                      <a:gd name="T102" fmla="*/ 263 w 1363"/>
                      <a:gd name="T103" fmla="*/ 434 h 1220"/>
                      <a:gd name="T104" fmla="*/ 164 w 1363"/>
                      <a:gd name="T105" fmla="*/ 433 h 1220"/>
                      <a:gd name="T106" fmla="*/ 111 w 1363"/>
                      <a:gd name="T107" fmla="*/ 412 h 1220"/>
                      <a:gd name="T108" fmla="*/ 94 w 1363"/>
                      <a:gd name="T109" fmla="*/ 403 h 1220"/>
                      <a:gd name="T110" fmla="*/ 94 w 1363"/>
                      <a:gd name="T111" fmla="*/ 401 h 1220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60000 65536"/>
                      <a:gd name="T130" fmla="*/ 0 60000 65536"/>
                      <a:gd name="T131" fmla="*/ 0 60000 65536"/>
                      <a:gd name="T132" fmla="*/ 0 60000 65536"/>
                      <a:gd name="T133" fmla="*/ 0 60000 65536"/>
                      <a:gd name="T134" fmla="*/ 0 60000 65536"/>
                      <a:gd name="T135" fmla="*/ 0 60000 65536"/>
                      <a:gd name="T136" fmla="*/ 0 60000 65536"/>
                      <a:gd name="T137" fmla="*/ 0 60000 65536"/>
                      <a:gd name="T138" fmla="*/ 0 60000 65536"/>
                      <a:gd name="T139" fmla="*/ 0 60000 65536"/>
                      <a:gd name="T140" fmla="*/ 0 60000 65536"/>
                      <a:gd name="T141" fmla="*/ 0 60000 65536"/>
                      <a:gd name="T142" fmla="*/ 0 60000 65536"/>
                      <a:gd name="T143" fmla="*/ 0 60000 65536"/>
                      <a:gd name="T144" fmla="*/ 0 60000 65536"/>
                      <a:gd name="T145" fmla="*/ 0 60000 65536"/>
                      <a:gd name="T146" fmla="*/ 0 60000 65536"/>
                      <a:gd name="T147" fmla="*/ 0 60000 65536"/>
                      <a:gd name="T148" fmla="*/ 0 60000 65536"/>
                      <a:gd name="T149" fmla="*/ 0 60000 65536"/>
                      <a:gd name="T150" fmla="*/ 0 60000 65536"/>
                      <a:gd name="T151" fmla="*/ 0 60000 65536"/>
                      <a:gd name="T152" fmla="*/ 0 60000 65536"/>
                      <a:gd name="T153" fmla="*/ 0 60000 65536"/>
                      <a:gd name="T154" fmla="*/ 0 60000 65536"/>
                      <a:gd name="T155" fmla="*/ 0 60000 65536"/>
                      <a:gd name="T156" fmla="*/ 0 60000 65536"/>
                      <a:gd name="T157" fmla="*/ 0 60000 65536"/>
                      <a:gd name="T158" fmla="*/ 0 60000 65536"/>
                      <a:gd name="T159" fmla="*/ 0 60000 65536"/>
                      <a:gd name="T160" fmla="*/ 0 60000 65536"/>
                      <a:gd name="T161" fmla="*/ 0 60000 65536"/>
                      <a:gd name="T162" fmla="*/ 0 60000 65536"/>
                      <a:gd name="T163" fmla="*/ 0 60000 65536"/>
                      <a:gd name="T164" fmla="*/ 0 60000 65536"/>
                      <a:gd name="T165" fmla="*/ 0 60000 65536"/>
                      <a:gd name="T166" fmla="*/ 0 60000 65536"/>
                      <a:gd name="T167" fmla="*/ 0 60000 65536"/>
                      <a:gd name="T168" fmla="*/ 0 w 1363"/>
                      <a:gd name="T169" fmla="*/ 0 h 1220"/>
                      <a:gd name="T170" fmla="*/ 1363 w 1363"/>
                      <a:gd name="T171" fmla="*/ 1220 h 1220"/>
                    </a:gdLst>
                    <a:ahLst/>
                    <a:cxnLst>
                      <a:cxn ang="T112">
                        <a:pos x="T0" y="T1"/>
                      </a:cxn>
                      <a:cxn ang="T113">
                        <a:pos x="T2" y="T3"/>
                      </a:cxn>
                      <a:cxn ang="T114">
                        <a:pos x="T4" y="T5"/>
                      </a:cxn>
                      <a:cxn ang="T115">
                        <a:pos x="T6" y="T7"/>
                      </a:cxn>
                      <a:cxn ang="T116">
                        <a:pos x="T8" y="T9"/>
                      </a:cxn>
                      <a:cxn ang="T117">
                        <a:pos x="T10" y="T11"/>
                      </a:cxn>
                      <a:cxn ang="T118">
                        <a:pos x="T12" y="T13"/>
                      </a:cxn>
                      <a:cxn ang="T119">
                        <a:pos x="T14" y="T15"/>
                      </a:cxn>
                      <a:cxn ang="T120">
                        <a:pos x="T16" y="T17"/>
                      </a:cxn>
                      <a:cxn ang="T121">
                        <a:pos x="T18" y="T19"/>
                      </a:cxn>
                      <a:cxn ang="T122">
                        <a:pos x="T20" y="T21"/>
                      </a:cxn>
                      <a:cxn ang="T123">
                        <a:pos x="T22" y="T23"/>
                      </a:cxn>
                      <a:cxn ang="T124">
                        <a:pos x="T24" y="T25"/>
                      </a:cxn>
                      <a:cxn ang="T125">
                        <a:pos x="T26" y="T27"/>
                      </a:cxn>
                      <a:cxn ang="T126">
                        <a:pos x="T28" y="T29"/>
                      </a:cxn>
                      <a:cxn ang="T127">
                        <a:pos x="T30" y="T31"/>
                      </a:cxn>
                      <a:cxn ang="T128">
                        <a:pos x="T32" y="T33"/>
                      </a:cxn>
                      <a:cxn ang="T129">
                        <a:pos x="T34" y="T35"/>
                      </a:cxn>
                      <a:cxn ang="T130">
                        <a:pos x="T36" y="T37"/>
                      </a:cxn>
                      <a:cxn ang="T131">
                        <a:pos x="T38" y="T39"/>
                      </a:cxn>
                      <a:cxn ang="T132">
                        <a:pos x="T40" y="T41"/>
                      </a:cxn>
                      <a:cxn ang="T133">
                        <a:pos x="T42" y="T43"/>
                      </a:cxn>
                      <a:cxn ang="T134">
                        <a:pos x="T44" y="T45"/>
                      </a:cxn>
                      <a:cxn ang="T135">
                        <a:pos x="T46" y="T47"/>
                      </a:cxn>
                      <a:cxn ang="T136">
                        <a:pos x="T48" y="T49"/>
                      </a:cxn>
                      <a:cxn ang="T137">
                        <a:pos x="T50" y="T51"/>
                      </a:cxn>
                      <a:cxn ang="T138">
                        <a:pos x="T52" y="T53"/>
                      </a:cxn>
                      <a:cxn ang="T139">
                        <a:pos x="T54" y="T55"/>
                      </a:cxn>
                      <a:cxn ang="T140">
                        <a:pos x="T56" y="T57"/>
                      </a:cxn>
                      <a:cxn ang="T141">
                        <a:pos x="T58" y="T59"/>
                      </a:cxn>
                      <a:cxn ang="T142">
                        <a:pos x="T60" y="T61"/>
                      </a:cxn>
                      <a:cxn ang="T143">
                        <a:pos x="T62" y="T63"/>
                      </a:cxn>
                      <a:cxn ang="T144">
                        <a:pos x="T64" y="T65"/>
                      </a:cxn>
                      <a:cxn ang="T145">
                        <a:pos x="T66" y="T67"/>
                      </a:cxn>
                      <a:cxn ang="T146">
                        <a:pos x="T68" y="T69"/>
                      </a:cxn>
                      <a:cxn ang="T147">
                        <a:pos x="T70" y="T71"/>
                      </a:cxn>
                      <a:cxn ang="T148">
                        <a:pos x="T72" y="T73"/>
                      </a:cxn>
                      <a:cxn ang="T149">
                        <a:pos x="T74" y="T75"/>
                      </a:cxn>
                      <a:cxn ang="T150">
                        <a:pos x="T76" y="T77"/>
                      </a:cxn>
                      <a:cxn ang="T151">
                        <a:pos x="T78" y="T79"/>
                      </a:cxn>
                      <a:cxn ang="T152">
                        <a:pos x="T80" y="T81"/>
                      </a:cxn>
                      <a:cxn ang="T153">
                        <a:pos x="T82" y="T83"/>
                      </a:cxn>
                      <a:cxn ang="T154">
                        <a:pos x="T84" y="T85"/>
                      </a:cxn>
                      <a:cxn ang="T155">
                        <a:pos x="T86" y="T87"/>
                      </a:cxn>
                      <a:cxn ang="T156">
                        <a:pos x="T88" y="T89"/>
                      </a:cxn>
                      <a:cxn ang="T157">
                        <a:pos x="T90" y="T91"/>
                      </a:cxn>
                      <a:cxn ang="T158">
                        <a:pos x="T92" y="T93"/>
                      </a:cxn>
                      <a:cxn ang="T159">
                        <a:pos x="T94" y="T95"/>
                      </a:cxn>
                      <a:cxn ang="T160">
                        <a:pos x="T96" y="T97"/>
                      </a:cxn>
                      <a:cxn ang="T161">
                        <a:pos x="T98" y="T99"/>
                      </a:cxn>
                      <a:cxn ang="T162">
                        <a:pos x="T100" y="T101"/>
                      </a:cxn>
                      <a:cxn ang="T163">
                        <a:pos x="T102" y="T103"/>
                      </a:cxn>
                      <a:cxn ang="T164">
                        <a:pos x="T104" y="T105"/>
                      </a:cxn>
                      <a:cxn ang="T165">
                        <a:pos x="T106" y="T107"/>
                      </a:cxn>
                      <a:cxn ang="T166">
                        <a:pos x="T108" y="T109"/>
                      </a:cxn>
                      <a:cxn ang="T167">
                        <a:pos x="T110" y="T111"/>
                      </a:cxn>
                    </a:cxnLst>
                    <a:rect l="T168" t="T169" r="T170" b="T171"/>
                    <a:pathLst>
                      <a:path w="1363" h="1220">
                        <a:moveTo>
                          <a:pt x="269" y="1127"/>
                        </a:moveTo>
                        <a:cubicBezTo>
                          <a:pt x="252" y="1110"/>
                          <a:pt x="231" y="1096"/>
                          <a:pt x="214" y="1079"/>
                        </a:cubicBezTo>
                        <a:cubicBezTo>
                          <a:pt x="201" y="1066"/>
                          <a:pt x="192" y="1055"/>
                          <a:pt x="176" y="1044"/>
                        </a:cubicBezTo>
                        <a:cubicBezTo>
                          <a:pt x="166" y="1030"/>
                          <a:pt x="158" y="1008"/>
                          <a:pt x="144" y="999"/>
                        </a:cubicBezTo>
                        <a:cubicBezTo>
                          <a:pt x="140" y="986"/>
                          <a:pt x="137" y="980"/>
                          <a:pt x="128" y="970"/>
                        </a:cubicBezTo>
                        <a:cubicBezTo>
                          <a:pt x="124" y="955"/>
                          <a:pt x="112" y="950"/>
                          <a:pt x="102" y="938"/>
                        </a:cubicBezTo>
                        <a:cubicBezTo>
                          <a:pt x="95" y="929"/>
                          <a:pt x="93" y="918"/>
                          <a:pt x="86" y="909"/>
                        </a:cubicBezTo>
                        <a:cubicBezTo>
                          <a:pt x="79" y="887"/>
                          <a:pt x="61" y="871"/>
                          <a:pt x="54" y="848"/>
                        </a:cubicBezTo>
                        <a:cubicBezTo>
                          <a:pt x="53" y="825"/>
                          <a:pt x="60" y="795"/>
                          <a:pt x="41" y="778"/>
                        </a:cubicBezTo>
                        <a:cubicBezTo>
                          <a:pt x="35" y="759"/>
                          <a:pt x="28" y="739"/>
                          <a:pt x="22" y="720"/>
                        </a:cubicBezTo>
                        <a:cubicBezTo>
                          <a:pt x="23" y="680"/>
                          <a:pt x="0" y="525"/>
                          <a:pt x="45" y="468"/>
                        </a:cubicBezTo>
                        <a:cubicBezTo>
                          <a:pt x="48" y="454"/>
                          <a:pt x="51" y="451"/>
                          <a:pt x="61" y="442"/>
                        </a:cubicBezTo>
                        <a:cubicBezTo>
                          <a:pt x="66" y="418"/>
                          <a:pt x="59" y="356"/>
                          <a:pt x="89" y="346"/>
                        </a:cubicBezTo>
                        <a:cubicBezTo>
                          <a:pt x="98" y="333"/>
                          <a:pt x="98" y="318"/>
                          <a:pt x="109" y="308"/>
                        </a:cubicBezTo>
                        <a:cubicBezTo>
                          <a:pt x="113" y="294"/>
                          <a:pt x="113" y="279"/>
                          <a:pt x="118" y="266"/>
                        </a:cubicBezTo>
                        <a:cubicBezTo>
                          <a:pt x="121" y="259"/>
                          <a:pt x="146" y="236"/>
                          <a:pt x="153" y="231"/>
                        </a:cubicBezTo>
                        <a:cubicBezTo>
                          <a:pt x="159" y="215"/>
                          <a:pt x="173" y="212"/>
                          <a:pt x="185" y="202"/>
                        </a:cubicBezTo>
                        <a:cubicBezTo>
                          <a:pt x="187" y="200"/>
                          <a:pt x="190" y="198"/>
                          <a:pt x="192" y="196"/>
                        </a:cubicBezTo>
                        <a:cubicBezTo>
                          <a:pt x="194" y="193"/>
                          <a:pt x="195" y="189"/>
                          <a:pt x="198" y="186"/>
                        </a:cubicBezTo>
                        <a:cubicBezTo>
                          <a:pt x="206" y="178"/>
                          <a:pt x="217" y="179"/>
                          <a:pt x="224" y="170"/>
                        </a:cubicBezTo>
                        <a:cubicBezTo>
                          <a:pt x="234" y="157"/>
                          <a:pt x="240" y="150"/>
                          <a:pt x="256" y="144"/>
                        </a:cubicBezTo>
                        <a:cubicBezTo>
                          <a:pt x="263" y="133"/>
                          <a:pt x="269" y="129"/>
                          <a:pt x="281" y="125"/>
                        </a:cubicBezTo>
                        <a:cubicBezTo>
                          <a:pt x="299" y="109"/>
                          <a:pt x="315" y="91"/>
                          <a:pt x="339" y="84"/>
                        </a:cubicBezTo>
                        <a:cubicBezTo>
                          <a:pt x="357" y="63"/>
                          <a:pt x="376" y="57"/>
                          <a:pt x="403" y="52"/>
                        </a:cubicBezTo>
                        <a:cubicBezTo>
                          <a:pt x="448" y="0"/>
                          <a:pt x="559" y="15"/>
                          <a:pt x="614" y="13"/>
                        </a:cubicBezTo>
                        <a:cubicBezTo>
                          <a:pt x="713" y="2"/>
                          <a:pt x="813" y="15"/>
                          <a:pt x="912" y="20"/>
                        </a:cubicBezTo>
                        <a:cubicBezTo>
                          <a:pt x="955" y="34"/>
                          <a:pt x="1013" y="31"/>
                          <a:pt x="1053" y="32"/>
                        </a:cubicBezTo>
                        <a:cubicBezTo>
                          <a:pt x="1064" y="37"/>
                          <a:pt x="1076" y="38"/>
                          <a:pt x="1088" y="42"/>
                        </a:cubicBezTo>
                        <a:cubicBezTo>
                          <a:pt x="1098" y="49"/>
                          <a:pt x="1108" y="54"/>
                          <a:pt x="1120" y="58"/>
                        </a:cubicBezTo>
                        <a:cubicBezTo>
                          <a:pt x="1144" y="74"/>
                          <a:pt x="1110" y="53"/>
                          <a:pt x="1145" y="68"/>
                        </a:cubicBezTo>
                        <a:cubicBezTo>
                          <a:pt x="1158" y="74"/>
                          <a:pt x="1167" y="86"/>
                          <a:pt x="1181" y="90"/>
                        </a:cubicBezTo>
                        <a:cubicBezTo>
                          <a:pt x="1193" y="98"/>
                          <a:pt x="1190" y="106"/>
                          <a:pt x="1200" y="116"/>
                        </a:cubicBezTo>
                        <a:cubicBezTo>
                          <a:pt x="1214" y="130"/>
                          <a:pt x="1246" y="133"/>
                          <a:pt x="1264" y="138"/>
                        </a:cubicBezTo>
                        <a:cubicBezTo>
                          <a:pt x="1274" y="155"/>
                          <a:pt x="1262" y="177"/>
                          <a:pt x="1283" y="183"/>
                        </a:cubicBezTo>
                        <a:cubicBezTo>
                          <a:pt x="1291" y="195"/>
                          <a:pt x="1304" y="200"/>
                          <a:pt x="1318" y="205"/>
                        </a:cubicBezTo>
                        <a:cubicBezTo>
                          <a:pt x="1319" y="236"/>
                          <a:pt x="1313" y="331"/>
                          <a:pt x="1341" y="359"/>
                        </a:cubicBezTo>
                        <a:cubicBezTo>
                          <a:pt x="1351" y="390"/>
                          <a:pt x="1341" y="424"/>
                          <a:pt x="1350" y="455"/>
                        </a:cubicBezTo>
                        <a:cubicBezTo>
                          <a:pt x="1353" y="476"/>
                          <a:pt x="1356" y="498"/>
                          <a:pt x="1360" y="519"/>
                        </a:cubicBezTo>
                        <a:cubicBezTo>
                          <a:pt x="1358" y="555"/>
                          <a:pt x="1363" y="565"/>
                          <a:pt x="1347" y="589"/>
                        </a:cubicBezTo>
                        <a:cubicBezTo>
                          <a:pt x="1344" y="635"/>
                          <a:pt x="1342" y="661"/>
                          <a:pt x="1344" y="708"/>
                        </a:cubicBezTo>
                        <a:cubicBezTo>
                          <a:pt x="1342" y="761"/>
                          <a:pt x="1358" y="806"/>
                          <a:pt x="1315" y="836"/>
                        </a:cubicBezTo>
                        <a:cubicBezTo>
                          <a:pt x="1304" y="853"/>
                          <a:pt x="1290" y="869"/>
                          <a:pt x="1277" y="884"/>
                        </a:cubicBezTo>
                        <a:cubicBezTo>
                          <a:pt x="1273" y="908"/>
                          <a:pt x="1268" y="934"/>
                          <a:pt x="1254" y="954"/>
                        </a:cubicBezTo>
                        <a:cubicBezTo>
                          <a:pt x="1251" y="965"/>
                          <a:pt x="1246" y="972"/>
                          <a:pt x="1238" y="980"/>
                        </a:cubicBezTo>
                        <a:cubicBezTo>
                          <a:pt x="1225" y="1020"/>
                          <a:pt x="1189" y="1055"/>
                          <a:pt x="1158" y="1082"/>
                        </a:cubicBezTo>
                        <a:cubicBezTo>
                          <a:pt x="1150" y="1107"/>
                          <a:pt x="1147" y="1106"/>
                          <a:pt x="1123" y="1117"/>
                        </a:cubicBezTo>
                        <a:cubicBezTo>
                          <a:pt x="1108" y="1134"/>
                          <a:pt x="1083" y="1148"/>
                          <a:pt x="1062" y="1156"/>
                        </a:cubicBezTo>
                        <a:cubicBezTo>
                          <a:pt x="1036" y="1196"/>
                          <a:pt x="987" y="1189"/>
                          <a:pt x="944" y="1191"/>
                        </a:cubicBezTo>
                        <a:cubicBezTo>
                          <a:pt x="936" y="1192"/>
                          <a:pt x="928" y="1191"/>
                          <a:pt x="921" y="1194"/>
                        </a:cubicBezTo>
                        <a:cubicBezTo>
                          <a:pt x="914" y="1197"/>
                          <a:pt x="910" y="1207"/>
                          <a:pt x="902" y="1207"/>
                        </a:cubicBezTo>
                        <a:cubicBezTo>
                          <a:pt x="871" y="1208"/>
                          <a:pt x="840" y="1209"/>
                          <a:pt x="809" y="1210"/>
                        </a:cubicBezTo>
                        <a:cubicBezTo>
                          <a:pt x="790" y="1215"/>
                          <a:pt x="776" y="1217"/>
                          <a:pt x="755" y="1220"/>
                        </a:cubicBezTo>
                        <a:cubicBezTo>
                          <a:pt x="661" y="1219"/>
                          <a:pt x="567" y="1219"/>
                          <a:pt x="473" y="1216"/>
                        </a:cubicBezTo>
                        <a:cubicBezTo>
                          <a:pt x="417" y="1214"/>
                          <a:pt x="369" y="1175"/>
                          <a:pt x="320" y="1159"/>
                        </a:cubicBezTo>
                        <a:cubicBezTo>
                          <a:pt x="307" y="1146"/>
                          <a:pt x="277" y="1141"/>
                          <a:pt x="269" y="1133"/>
                        </a:cubicBezTo>
                        <a:cubicBezTo>
                          <a:pt x="268" y="1132"/>
                          <a:pt x="269" y="1129"/>
                          <a:pt x="269" y="1127"/>
                        </a:cubicBezTo>
                        <a:close/>
                      </a:path>
                    </a:pathLst>
                  </a:custGeom>
                  <a:solidFill>
                    <a:srgbClr val="FFC1C1"/>
                  </a:solidFill>
                  <a:ln w="19050">
                    <a:solidFill>
                      <a:srgbClr val="FF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 dirty="0"/>
                  </a:p>
                </p:txBody>
              </p:sp>
              <p:sp>
                <p:nvSpPr>
                  <p:cNvPr id="188" name="Freeform 187"/>
                  <p:cNvSpPr>
                    <a:spLocks/>
                  </p:cNvSpPr>
                  <p:nvPr/>
                </p:nvSpPr>
                <p:spPr bwMode="auto">
                  <a:xfrm>
                    <a:off x="363" y="603"/>
                    <a:ext cx="382" cy="310"/>
                  </a:xfrm>
                  <a:custGeom>
                    <a:avLst/>
                    <a:gdLst>
                      <a:gd name="T0" fmla="*/ 8 w 500"/>
                      <a:gd name="T1" fmla="*/ 173 h 445"/>
                      <a:gd name="T2" fmla="*/ 0 w 500"/>
                      <a:gd name="T3" fmla="*/ 159 h 445"/>
                      <a:gd name="T4" fmla="*/ 18 w 500"/>
                      <a:gd name="T5" fmla="*/ 95 h 445"/>
                      <a:gd name="T6" fmla="*/ 21 w 500"/>
                      <a:gd name="T7" fmla="*/ 90 h 445"/>
                      <a:gd name="T8" fmla="*/ 22 w 500"/>
                      <a:gd name="T9" fmla="*/ 78 h 445"/>
                      <a:gd name="T10" fmla="*/ 53 w 500"/>
                      <a:gd name="T11" fmla="*/ 47 h 445"/>
                      <a:gd name="T12" fmla="*/ 77 w 500"/>
                      <a:gd name="T13" fmla="*/ 31 h 445"/>
                      <a:gd name="T14" fmla="*/ 103 w 500"/>
                      <a:gd name="T15" fmla="*/ 18 h 445"/>
                      <a:gd name="T16" fmla="*/ 136 w 500"/>
                      <a:gd name="T17" fmla="*/ 1 h 445"/>
                      <a:gd name="T18" fmla="*/ 305 w 500"/>
                      <a:gd name="T19" fmla="*/ 11 h 445"/>
                      <a:gd name="T20" fmla="*/ 325 w 500"/>
                      <a:gd name="T21" fmla="*/ 40 h 445"/>
                      <a:gd name="T22" fmla="*/ 342 w 500"/>
                      <a:gd name="T23" fmla="*/ 47 h 445"/>
                      <a:gd name="T24" fmla="*/ 356 w 500"/>
                      <a:gd name="T25" fmla="*/ 56 h 445"/>
                      <a:gd name="T26" fmla="*/ 371 w 500"/>
                      <a:gd name="T27" fmla="*/ 85 h 445"/>
                      <a:gd name="T28" fmla="*/ 367 w 500"/>
                      <a:gd name="T29" fmla="*/ 189 h 445"/>
                      <a:gd name="T30" fmla="*/ 356 w 500"/>
                      <a:gd name="T31" fmla="*/ 207 h 445"/>
                      <a:gd name="T32" fmla="*/ 342 w 500"/>
                      <a:gd name="T33" fmla="*/ 232 h 445"/>
                      <a:gd name="T34" fmla="*/ 338 w 500"/>
                      <a:gd name="T35" fmla="*/ 242 h 445"/>
                      <a:gd name="T36" fmla="*/ 326 w 500"/>
                      <a:gd name="T37" fmla="*/ 249 h 445"/>
                      <a:gd name="T38" fmla="*/ 312 w 500"/>
                      <a:gd name="T39" fmla="*/ 264 h 445"/>
                      <a:gd name="T40" fmla="*/ 306 w 500"/>
                      <a:gd name="T41" fmla="*/ 269 h 445"/>
                      <a:gd name="T42" fmla="*/ 290 w 500"/>
                      <a:gd name="T43" fmla="*/ 286 h 445"/>
                      <a:gd name="T44" fmla="*/ 235 w 500"/>
                      <a:gd name="T45" fmla="*/ 301 h 445"/>
                      <a:gd name="T46" fmla="*/ 125 w 500"/>
                      <a:gd name="T47" fmla="*/ 299 h 445"/>
                      <a:gd name="T48" fmla="*/ 108 w 500"/>
                      <a:gd name="T49" fmla="*/ 290 h 445"/>
                      <a:gd name="T50" fmla="*/ 70 w 500"/>
                      <a:gd name="T51" fmla="*/ 268 h 445"/>
                      <a:gd name="T52" fmla="*/ 55 w 500"/>
                      <a:gd name="T53" fmla="*/ 254 h 445"/>
                      <a:gd name="T54" fmla="*/ 21 w 500"/>
                      <a:gd name="T55" fmla="*/ 212 h 445"/>
                      <a:gd name="T56" fmla="*/ 8 w 500"/>
                      <a:gd name="T57" fmla="*/ 173 h 445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w 500"/>
                      <a:gd name="T88" fmla="*/ 0 h 445"/>
                      <a:gd name="T89" fmla="*/ 500 w 500"/>
                      <a:gd name="T90" fmla="*/ 445 h 445"/>
                    </a:gdLst>
                    <a:ahLst/>
                    <a:cxnLst>
                      <a:cxn ang="T58">
                        <a:pos x="T0" y="T1"/>
                      </a:cxn>
                      <a:cxn ang="T59">
                        <a:pos x="T2" y="T3"/>
                      </a:cxn>
                      <a:cxn ang="T60">
                        <a:pos x="T4" y="T5"/>
                      </a:cxn>
                      <a:cxn ang="T61">
                        <a:pos x="T6" y="T7"/>
                      </a:cxn>
                      <a:cxn ang="T62">
                        <a:pos x="T8" y="T9"/>
                      </a:cxn>
                      <a:cxn ang="T63">
                        <a:pos x="T10" y="T11"/>
                      </a:cxn>
                      <a:cxn ang="T64">
                        <a:pos x="T12" y="T13"/>
                      </a:cxn>
                      <a:cxn ang="T65">
                        <a:pos x="T14" y="T15"/>
                      </a:cxn>
                      <a:cxn ang="T66">
                        <a:pos x="T16" y="T17"/>
                      </a:cxn>
                      <a:cxn ang="T67">
                        <a:pos x="T18" y="T19"/>
                      </a:cxn>
                      <a:cxn ang="T68">
                        <a:pos x="T20" y="T21"/>
                      </a:cxn>
                      <a:cxn ang="T69">
                        <a:pos x="T22" y="T23"/>
                      </a:cxn>
                      <a:cxn ang="T70">
                        <a:pos x="T24" y="T25"/>
                      </a:cxn>
                      <a:cxn ang="T71">
                        <a:pos x="T26" y="T27"/>
                      </a:cxn>
                      <a:cxn ang="T72">
                        <a:pos x="T28" y="T29"/>
                      </a:cxn>
                      <a:cxn ang="T73">
                        <a:pos x="T30" y="T31"/>
                      </a:cxn>
                      <a:cxn ang="T74">
                        <a:pos x="T32" y="T33"/>
                      </a:cxn>
                      <a:cxn ang="T75">
                        <a:pos x="T34" y="T35"/>
                      </a:cxn>
                      <a:cxn ang="T76">
                        <a:pos x="T36" y="T37"/>
                      </a:cxn>
                      <a:cxn ang="T77">
                        <a:pos x="T38" y="T39"/>
                      </a:cxn>
                      <a:cxn ang="T78">
                        <a:pos x="T40" y="T41"/>
                      </a:cxn>
                      <a:cxn ang="T79">
                        <a:pos x="T42" y="T43"/>
                      </a:cxn>
                      <a:cxn ang="T80">
                        <a:pos x="T44" y="T45"/>
                      </a:cxn>
                      <a:cxn ang="T81">
                        <a:pos x="T46" y="T47"/>
                      </a:cxn>
                      <a:cxn ang="T82">
                        <a:pos x="T48" y="T49"/>
                      </a:cxn>
                      <a:cxn ang="T83">
                        <a:pos x="T50" y="T51"/>
                      </a:cxn>
                      <a:cxn ang="T84">
                        <a:pos x="T52" y="T53"/>
                      </a:cxn>
                      <a:cxn ang="T85">
                        <a:pos x="T54" y="T55"/>
                      </a:cxn>
                      <a:cxn ang="T86">
                        <a:pos x="T56" y="T57"/>
                      </a:cxn>
                    </a:cxnLst>
                    <a:rect l="T87" t="T88" r="T89" b="T90"/>
                    <a:pathLst>
                      <a:path w="500" h="445">
                        <a:moveTo>
                          <a:pt x="10" y="249"/>
                        </a:moveTo>
                        <a:cubicBezTo>
                          <a:pt x="5" y="242"/>
                          <a:pt x="3" y="236"/>
                          <a:pt x="0" y="228"/>
                        </a:cubicBezTo>
                        <a:cubicBezTo>
                          <a:pt x="4" y="194"/>
                          <a:pt x="1" y="162"/>
                          <a:pt x="24" y="136"/>
                        </a:cubicBezTo>
                        <a:cubicBezTo>
                          <a:pt x="25" y="134"/>
                          <a:pt x="26" y="131"/>
                          <a:pt x="27" y="129"/>
                        </a:cubicBezTo>
                        <a:cubicBezTo>
                          <a:pt x="28" y="123"/>
                          <a:pt x="27" y="117"/>
                          <a:pt x="29" y="112"/>
                        </a:cubicBezTo>
                        <a:cubicBezTo>
                          <a:pt x="31" y="104"/>
                          <a:pt x="63" y="77"/>
                          <a:pt x="70" y="67"/>
                        </a:cubicBezTo>
                        <a:cubicBezTo>
                          <a:pt x="74" y="53"/>
                          <a:pt x="89" y="50"/>
                          <a:pt x="101" y="45"/>
                        </a:cubicBezTo>
                        <a:cubicBezTo>
                          <a:pt x="106" y="28"/>
                          <a:pt x="120" y="30"/>
                          <a:pt x="135" y="26"/>
                        </a:cubicBezTo>
                        <a:cubicBezTo>
                          <a:pt x="150" y="15"/>
                          <a:pt x="160" y="7"/>
                          <a:pt x="178" y="2"/>
                        </a:cubicBezTo>
                        <a:cubicBezTo>
                          <a:pt x="408" y="4"/>
                          <a:pt x="304" y="0"/>
                          <a:pt x="399" y="16"/>
                        </a:cubicBezTo>
                        <a:cubicBezTo>
                          <a:pt x="414" y="27"/>
                          <a:pt x="415" y="44"/>
                          <a:pt x="425" y="57"/>
                        </a:cubicBezTo>
                        <a:cubicBezTo>
                          <a:pt x="430" y="63"/>
                          <a:pt x="440" y="65"/>
                          <a:pt x="447" y="67"/>
                        </a:cubicBezTo>
                        <a:cubicBezTo>
                          <a:pt x="452" y="76"/>
                          <a:pt x="458" y="75"/>
                          <a:pt x="466" y="81"/>
                        </a:cubicBezTo>
                        <a:cubicBezTo>
                          <a:pt x="470" y="97"/>
                          <a:pt x="473" y="110"/>
                          <a:pt x="485" y="122"/>
                        </a:cubicBezTo>
                        <a:cubicBezTo>
                          <a:pt x="499" y="169"/>
                          <a:pt x="500" y="225"/>
                          <a:pt x="480" y="271"/>
                        </a:cubicBezTo>
                        <a:cubicBezTo>
                          <a:pt x="478" y="286"/>
                          <a:pt x="479" y="290"/>
                          <a:pt x="466" y="297"/>
                        </a:cubicBezTo>
                        <a:cubicBezTo>
                          <a:pt x="459" y="307"/>
                          <a:pt x="453" y="321"/>
                          <a:pt x="447" y="333"/>
                        </a:cubicBezTo>
                        <a:cubicBezTo>
                          <a:pt x="445" y="338"/>
                          <a:pt x="446" y="344"/>
                          <a:pt x="442" y="348"/>
                        </a:cubicBezTo>
                        <a:cubicBezTo>
                          <a:pt x="438" y="352"/>
                          <a:pt x="427" y="357"/>
                          <a:pt x="427" y="357"/>
                        </a:cubicBezTo>
                        <a:cubicBezTo>
                          <a:pt x="419" y="370"/>
                          <a:pt x="425" y="362"/>
                          <a:pt x="408" y="379"/>
                        </a:cubicBezTo>
                        <a:cubicBezTo>
                          <a:pt x="406" y="381"/>
                          <a:pt x="401" y="386"/>
                          <a:pt x="401" y="386"/>
                        </a:cubicBezTo>
                        <a:cubicBezTo>
                          <a:pt x="397" y="400"/>
                          <a:pt x="389" y="401"/>
                          <a:pt x="379" y="410"/>
                        </a:cubicBezTo>
                        <a:cubicBezTo>
                          <a:pt x="348" y="437"/>
                          <a:pt x="369" y="428"/>
                          <a:pt x="307" y="432"/>
                        </a:cubicBezTo>
                        <a:cubicBezTo>
                          <a:pt x="261" y="445"/>
                          <a:pt x="209" y="443"/>
                          <a:pt x="163" y="429"/>
                        </a:cubicBezTo>
                        <a:cubicBezTo>
                          <a:pt x="156" y="424"/>
                          <a:pt x="149" y="423"/>
                          <a:pt x="142" y="417"/>
                        </a:cubicBezTo>
                        <a:cubicBezTo>
                          <a:pt x="125" y="403"/>
                          <a:pt x="112" y="389"/>
                          <a:pt x="91" y="384"/>
                        </a:cubicBezTo>
                        <a:cubicBezTo>
                          <a:pt x="86" y="374"/>
                          <a:pt x="79" y="373"/>
                          <a:pt x="72" y="364"/>
                        </a:cubicBezTo>
                        <a:cubicBezTo>
                          <a:pt x="56" y="343"/>
                          <a:pt x="49" y="320"/>
                          <a:pt x="27" y="304"/>
                        </a:cubicBezTo>
                        <a:cubicBezTo>
                          <a:pt x="18" y="282"/>
                          <a:pt x="10" y="275"/>
                          <a:pt x="10" y="249"/>
                        </a:cubicBezTo>
                        <a:close/>
                      </a:path>
                    </a:pathLst>
                  </a:custGeom>
                  <a:solidFill>
                    <a:srgbClr val="BFBFBF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 dirty="0"/>
                  </a:p>
                </p:txBody>
              </p:sp>
            </p:grpSp>
            <p:sp>
              <p:nvSpPr>
                <p:cNvPr id="167" name="Oval 166"/>
                <p:cNvSpPr/>
                <p:nvPr/>
              </p:nvSpPr>
              <p:spPr>
                <a:xfrm>
                  <a:off x="5852090" y="1926291"/>
                  <a:ext cx="228600" cy="228600"/>
                </a:xfrm>
                <a:prstGeom prst="ellipse">
                  <a:avLst/>
                </a:prstGeom>
                <a:solidFill>
                  <a:srgbClr val="E46C0A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68" name="Oval 167"/>
                <p:cNvSpPr/>
                <p:nvPr/>
              </p:nvSpPr>
              <p:spPr>
                <a:xfrm>
                  <a:off x="5568559" y="5069157"/>
                  <a:ext cx="228600" cy="228600"/>
                </a:xfrm>
                <a:prstGeom prst="ellipse">
                  <a:avLst/>
                </a:prstGeom>
                <a:solidFill>
                  <a:srgbClr val="00FF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69" name="Oval 168"/>
                <p:cNvSpPr/>
                <p:nvPr/>
              </p:nvSpPr>
              <p:spPr>
                <a:xfrm>
                  <a:off x="5965011" y="4016427"/>
                  <a:ext cx="228600" cy="228600"/>
                </a:xfrm>
                <a:prstGeom prst="ellipse">
                  <a:avLst/>
                </a:prstGeom>
                <a:solidFill>
                  <a:srgbClr val="0000FF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70" name="Oval 169"/>
                <p:cNvSpPr/>
                <p:nvPr/>
              </p:nvSpPr>
              <p:spPr>
                <a:xfrm>
                  <a:off x="3670625" y="4831708"/>
                  <a:ext cx="228600" cy="228600"/>
                </a:xfrm>
                <a:prstGeom prst="ellipse">
                  <a:avLst/>
                </a:prstGeom>
                <a:solidFill>
                  <a:srgbClr val="0000FF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71" name="Oval 170"/>
                <p:cNvSpPr/>
                <p:nvPr/>
              </p:nvSpPr>
              <p:spPr>
                <a:xfrm>
                  <a:off x="2709889" y="3225138"/>
                  <a:ext cx="228600" cy="228600"/>
                </a:xfrm>
                <a:prstGeom prst="ellipse">
                  <a:avLst/>
                </a:prstGeom>
                <a:solidFill>
                  <a:srgbClr val="0000FF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72" name="Oval 171"/>
                <p:cNvSpPr/>
                <p:nvPr/>
              </p:nvSpPr>
              <p:spPr>
                <a:xfrm>
                  <a:off x="3927344" y="2596398"/>
                  <a:ext cx="228600" cy="228600"/>
                </a:xfrm>
                <a:prstGeom prst="ellipse">
                  <a:avLst/>
                </a:prstGeom>
                <a:solidFill>
                  <a:srgbClr val="E46C0A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73" name="Oval 172"/>
                <p:cNvSpPr/>
                <p:nvPr/>
              </p:nvSpPr>
              <p:spPr>
                <a:xfrm>
                  <a:off x="5608456" y="5901863"/>
                  <a:ext cx="228600" cy="228600"/>
                </a:xfrm>
                <a:prstGeom prst="ellipse">
                  <a:avLst/>
                </a:prstGeom>
                <a:solidFill>
                  <a:srgbClr val="0000FF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74" name="Oval 173"/>
                <p:cNvSpPr/>
                <p:nvPr/>
              </p:nvSpPr>
              <p:spPr>
                <a:xfrm>
                  <a:off x="4649701" y="6209446"/>
                  <a:ext cx="228600" cy="228600"/>
                </a:xfrm>
                <a:prstGeom prst="ellipse">
                  <a:avLst/>
                </a:prstGeom>
                <a:solidFill>
                  <a:srgbClr val="0000FF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75" name="Oval 174"/>
                <p:cNvSpPr/>
                <p:nvPr/>
              </p:nvSpPr>
              <p:spPr>
                <a:xfrm>
                  <a:off x="4610432" y="5332141"/>
                  <a:ext cx="228600" cy="228600"/>
                </a:xfrm>
                <a:prstGeom prst="ellipse">
                  <a:avLst/>
                </a:prstGeom>
                <a:solidFill>
                  <a:srgbClr val="0000FF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76" name="Oval 175"/>
                <p:cNvSpPr/>
                <p:nvPr/>
              </p:nvSpPr>
              <p:spPr>
                <a:xfrm>
                  <a:off x="6461695" y="5231533"/>
                  <a:ext cx="228600" cy="228600"/>
                </a:xfrm>
                <a:prstGeom prst="ellipse">
                  <a:avLst/>
                </a:prstGeom>
                <a:solidFill>
                  <a:srgbClr val="0000FF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77" name="Oval 176"/>
                <p:cNvSpPr/>
                <p:nvPr/>
              </p:nvSpPr>
              <p:spPr>
                <a:xfrm>
                  <a:off x="6889439" y="4468414"/>
                  <a:ext cx="228600" cy="228600"/>
                </a:xfrm>
                <a:prstGeom prst="ellipse">
                  <a:avLst/>
                </a:prstGeom>
                <a:solidFill>
                  <a:srgbClr val="0000FF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78" name="Oval 177"/>
                <p:cNvSpPr/>
                <p:nvPr/>
              </p:nvSpPr>
              <p:spPr>
                <a:xfrm>
                  <a:off x="4851577" y="4245027"/>
                  <a:ext cx="228600" cy="228600"/>
                </a:xfrm>
                <a:prstGeom prst="ellipse">
                  <a:avLst/>
                </a:prstGeom>
                <a:solidFill>
                  <a:srgbClr val="0000FF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79" name="Oval 178"/>
                <p:cNvSpPr/>
                <p:nvPr/>
              </p:nvSpPr>
              <p:spPr>
                <a:xfrm>
                  <a:off x="4449488" y="3406632"/>
                  <a:ext cx="228600" cy="228600"/>
                </a:xfrm>
                <a:prstGeom prst="ellipse">
                  <a:avLst/>
                </a:prstGeom>
                <a:solidFill>
                  <a:srgbClr val="0000FF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80" name="Oval 179"/>
                <p:cNvSpPr/>
                <p:nvPr/>
              </p:nvSpPr>
              <p:spPr>
                <a:xfrm>
                  <a:off x="5608456" y="3188860"/>
                  <a:ext cx="228600" cy="228600"/>
                </a:xfrm>
                <a:prstGeom prst="ellipse">
                  <a:avLst/>
                </a:prstGeom>
                <a:solidFill>
                  <a:srgbClr val="0000FF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81" name="Oval 180"/>
                <p:cNvSpPr/>
                <p:nvPr/>
              </p:nvSpPr>
              <p:spPr>
                <a:xfrm>
                  <a:off x="2612972" y="4257611"/>
                  <a:ext cx="228600" cy="228600"/>
                </a:xfrm>
                <a:prstGeom prst="ellipse">
                  <a:avLst/>
                </a:prstGeom>
                <a:solidFill>
                  <a:srgbClr val="0000FF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82" name="Oval 181"/>
                <p:cNvSpPr/>
                <p:nvPr/>
              </p:nvSpPr>
              <p:spPr>
                <a:xfrm>
                  <a:off x="3662981" y="6082065"/>
                  <a:ext cx="228600" cy="228600"/>
                </a:xfrm>
                <a:prstGeom prst="ellipse">
                  <a:avLst/>
                </a:prstGeom>
                <a:solidFill>
                  <a:srgbClr val="0000FF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83" name="Oval 182"/>
                <p:cNvSpPr/>
                <p:nvPr/>
              </p:nvSpPr>
              <p:spPr>
                <a:xfrm>
                  <a:off x="2897543" y="5324386"/>
                  <a:ext cx="228600" cy="228600"/>
                </a:xfrm>
                <a:prstGeom prst="ellipse">
                  <a:avLst/>
                </a:prstGeom>
                <a:solidFill>
                  <a:srgbClr val="0000FF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84" name="Oval 183"/>
                <p:cNvSpPr/>
                <p:nvPr/>
              </p:nvSpPr>
              <p:spPr>
                <a:xfrm>
                  <a:off x="3094119" y="2173312"/>
                  <a:ext cx="228600" cy="228600"/>
                </a:xfrm>
                <a:prstGeom prst="ellipse">
                  <a:avLst/>
                </a:prstGeom>
                <a:solidFill>
                  <a:srgbClr val="00FF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85" name="Oval 184"/>
                <p:cNvSpPr/>
                <p:nvPr/>
              </p:nvSpPr>
              <p:spPr>
                <a:xfrm>
                  <a:off x="6493363" y="2557613"/>
                  <a:ext cx="228600" cy="228600"/>
                </a:xfrm>
                <a:prstGeom prst="ellipse">
                  <a:avLst/>
                </a:prstGeom>
                <a:solidFill>
                  <a:srgbClr val="0000FF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86" name="Oval 185"/>
                <p:cNvSpPr/>
                <p:nvPr/>
              </p:nvSpPr>
              <p:spPr>
                <a:xfrm>
                  <a:off x="4927219" y="1524000"/>
                  <a:ext cx="228600" cy="228600"/>
                </a:xfrm>
                <a:prstGeom prst="ellipse">
                  <a:avLst/>
                </a:prstGeom>
                <a:solidFill>
                  <a:srgbClr val="00FF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269" name="Group 465"/>
              <p:cNvGrpSpPr/>
              <p:nvPr/>
            </p:nvGrpSpPr>
            <p:grpSpPr>
              <a:xfrm>
                <a:off x="6236568" y="3217168"/>
                <a:ext cx="2578201" cy="2724432"/>
                <a:chOff x="2137815" y="1136616"/>
                <a:chExt cx="5192049" cy="5568984"/>
              </a:xfrm>
            </p:grpSpPr>
            <p:grpSp>
              <p:nvGrpSpPr>
                <p:cNvPr id="270" name="Group 466"/>
                <p:cNvGrpSpPr/>
                <p:nvPr/>
              </p:nvGrpSpPr>
              <p:grpSpPr>
                <a:xfrm>
                  <a:off x="2545539" y="1811679"/>
                  <a:ext cx="987288" cy="903975"/>
                  <a:chOff x="3171214" y="2912992"/>
                  <a:chExt cx="987288" cy="903975"/>
                </a:xfrm>
              </p:grpSpPr>
              <p:grpSp>
                <p:nvGrpSpPr>
                  <p:cNvPr id="392" name="Group 193"/>
                  <p:cNvGrpSpPr>
                    <a:grpSpLocks/>
                  </p:cNvGrpSpPr>
                  <p:nvPr/>
                </p:nvGrpSpPr>
                <p:grpSpPr bwMode="auto">
                  <a:xfrm>
                    <a:off x="3171214" y="2912992"/>
                    <a:ext cx="987288" cy="903975"/>
                    <a:chOff x="311" y="500"/>
                    <a:chExt cx="474" cy="434"/>
                  </a:xfrm>
                  <a:effectLst>
                    <a:outerShdw blurRad="63500" sx="102000" sy="102000" algn="ctr" rotWithShape="0">
                      <a:prstClr val="black">
                        <a:alpha val="40000"/>
                      </a:prstClr>
                    </a:outerShdw>
                  </a:effectLst>
                </p:grpSpPr>
                <p:sp>
                  <p:nvSpPr>
                    <p:cNvPr id="394" name="Freeform 186"/>
                    <p:cNvSpPr>
                      <a:spLocks/>
                    </p:cNvSpPr>
                    <p:nvPr/>
                  </p:nvSpPr>
                  <p:spPr bwMode="auto">
                    <a:xfrm>
                      <a:off x="311" y="500"/>
                      <a:ext cx="474" cy="434"/>
                    </a:xfrm>
                    <a:custGeom>
                      <a:avLst/>
                      <a:gdLst>
                        <a:gd name="T0" fmla="*/ 94 w 1363"/>
                        <a:gd name="T1" fmla="*/ 401 h 1220"/>
                        <a:gd name="T2" fmla="*/ 74 w 1363"/>
                        <a:gd name="T3" fmla="*/ 384 h 1220"/>
                        <a:gd name="T4" fmla="*/ 61 w 1363"/>
                        <a:gd name="T5" fmla="*/ 371 h 1220"/>
                        <a:gd name="T6" fmla="*/ 50 w 1363"/>
                        <a:gd name="T7" fmla="*/ 355 h 1220"/>
                        <a:gd name="T8" fmla="*/ 45 w 1363"/>
                        <a:gd name="T9" fmla="*/ 345 h 1220"/>
                        <a:gd name="T10" fmla="*/ 35 w 1363"/>
                        <a:gd name="T11" fmla="*/ 334 h 1220"/>
                        <a:gd name="T12" fmla="*/ 30 w 1363"/>
                        <a:gd name="T13" fmla="*/ 323 h 1220"/>
                        <a:gd name="T14" fmla="*/ 19 w 1363"/>
                        <a:gd name="T15" fmla="*/ 302 h 1220"/>
                        <a:gd name="T16" fmla="*/ 14 w 1363"/>
                        <a:gd name="T17" fmla="*/ 277 h 1220"/>
                        <a:gd name="T18" fmla="*/ 8 w 1363"/>
                        <a:gd name="T19" fmla="*/ 256 h 1220"/>
                        <a:gd name="T20" fmla="*/ 16 w 1363"/>
                        <a:gd name="T21" fmla="*/ 166 h 1220"/>
                        <a:gd name="T22" fmla="*/ 21 w 1363"/>
                        <a:gd name="T23" fmla="*/ 157 h 1220"/>
                        <a:gd name="T24" fmla="*/ 31 w 1363"/>
                        <a:gd name="T25" fmla="*/ 123 h 1220"/>
                        <a:gd name="T26" fmla="*/ 38 w 1363"/>
                        <a:gd name="T27" fmla="*/ 110 h 1220"/>
                        <a:gd name="T28" fmla="*/ 41 w 1363"/>
                        <a:gd name="T29" fmla="*/ 95 h 1220"/>
                        <a:gd name="T30" fmla="*/ 53 w 1363"/>
                        <a:gd name="T31" fmla="*/ 82 h 1220"/>
                        <a:gd name="T32" fmla="*/ 64 w 1363"/>
                        <a:gd name="T33" fmla="*/ 72 h 1220"/>
                        <a:gd name="T34" fmla="*/ 67 w 1363"/>
                        <a:gd name="T35" fmla="*/ 70 h 1220"/>
                        <a:gd name="T36" fmla="*/ 69 w 1363"/>
                        <a:gd name="T37" fmla="*/ 66 h 1220"/>
                        <a:gd name="T38" fmla="*/ 78 w 1363"/>
                        <a:gd name="T39" fmla="*/ 60 h 1220"/>
                        <a:gd name="T40" fmla="*/ 89 w 1363"/>
                        <a:gd name="T41" fmla="*/ 51 h 1220"/>
                        <a:gd name="T42" fmla="*/ 98 w 1363"/>
                        <a:gd name="T43" fmla="*/ 44 h 1220"/>
                        <a:gd name="T44" fmla="*/ 118 w 1363"/>
                        <a:gd name="T45" fmla="*/ 30 h 1220"/>
                        <a:gd name="T46" fmla="*/ 140 w 1363"/>
                        <a:gd name="T47" fmla="*/ 18 h 1220"/>
                        <a:gd name="T48" fmla="*/ 214 w 1363"/>
                        <a:gd name="T49" fmla="*/ 5 h 1220"/>
                        <a:gd name="T50" fmla="*/ 317 w 1363"/>
                        <a:gd name="T51" fmla="*/ 7 h 1220"/>
                        <a:gd name="T52" fmla="*/ 366 w 1363"/>
                        <a:gd name="T53" fmla="*/ 11 h 1220"/>
                        <a:gd name="T54" fmla="*/ 378 w 1363"/>
                        <a:gd name="T55" fmla="*/ 15 h 1220"/>
                        <a:gd name="T56" fmla="*/ 389 w 1363"/>
                        <a:gd name="T57" fmla="*/ 21 h 1220"/>
                        <a:gd name="T58" fmla="*/ 398 w 1363"/>
                        <a:gd name="T59" fmla="*/ 24 h 1220"/>
                        <a:gd name="T60" fmla="*/ 411 w 1363"/>
                        <a:gd name="T61" fmla="*/ 32 h 1220"/>
                        <a:gd name="T62" fmla="*/ 417 w 1363"/>
                        <a:gd name="T63" fmla="*/ 41 h 1220"/>
                        <a:gd name="T64" fmla="*/ 440 w 1363"/>
                        <a:gd name="T65" fmla="*/ 49 h 1220"/>
                        <a:gd name="T66" fmla="*/ 446 w 1363"/>
                        <a:gd name="T67" fmla="*/ 65 h 1220"/>
                        <a:gd name="T68" fmla="*/ 458 w 1363"/>
                        <a:gd name="T69" fmla="*/ 73 h 1220"/>
                        <a:gd name="T70" fmla="*/ 466 w 1363"/>
                        <a:gd name="T71" fmla="*/ 128 h 1220"/>
                        <a:gd name="T72" fmla="*/ 469 w 1363"/>
                        <a:gd name="T73" fmla="*/ 162 h 1220"/>
                        <a:gd name="T74" fmla="*/ 473 w 1363"/>
                        <a:gd name="T75" fmla="*/ 185 h 1220"/>
                        <a:gd name="T76" fmla="*/ 468 w 1363"/>
                        <a:gd name="T77" fmla="*/ 210 h 1220"/>
                        <a:gd name="T78" fmla="*/ 467 w 1363"/>
                        <a:gd name="T79" fmla="*/ 252 h 1220"/>
                        <a:gd name="T80" fmla="*/ 457 w 1363"/>
                        <a:gd name="T81" fmla="*/ 297 h 1220"/>
                        <a:gd name="T82" fmla="*/ 444 w 1363"/>
                        <a:gd name="T83" fmla="*/ 314 h 1220"/>
                        <a:gd name="T84" fmla="*/ 436 w 1363"/>
                        <a:gd name="T85" fmla="*/ 339 h 1220"/>
                        <a:gd name="T86" fmla="*/ 431 w 1363"/>
                        <a:gd name="T87" fmla="*/ 349 h 1220"/>
                        <a:gd name="T88" fmla="*/ 403 w 1363"/>
                        <a:gd name="T89" fmla="*/ 385 h 1220"/>
                        <a:gd name="T90" fmla="*/ 391 w 1363"/>
                        <a:gd name="T91" fmla="*/ 397 h 1220"/>
                        <a:gd name="T92" fmla="*/ 369 w 1363"/>
                        <a:gd name="T93" fmla="*/ 411 h 1220"/>
                        <a:gd name="T94" fmla="*/ 328 w 1363"/>
                        <a:gd name="T95" fmla="*/ 424 h 1220"/>
                        <a:gd name="T96" fmla="*/ 320 w 1363"/>
                        <a:gd name="T97" fmla="*/ 425 h 1220"/>
                        <a:gd name="T98" fmla="*/ 314 w 1363"/>
                        <a:gd name="T99" fmla="*/ 429 h 1220"/>
                        <a:gd name="T100" fmla="*/ 281 w 1363"/>
                        <a:gd name="T101" fmla="*/ 430 h 1220"/>
                        <a:gd name="T102" fmla="*/ 263 w 1363"/>
                        <a:gd name="T103" fmla="*/ 434 h 1220"/>
                        <a:gd name="T104" fmla="*/ 164 w 1363"/>
                        <a:gd name="T105" fmla="*/ 433 h 1220"/>
                        <a:gd name="T106" fmla="*/ 111 w 1363"/>
                        <a:gd name="T107" fmla="*/ 412 h 1220"/>
                        <a:gd name="T108" fmla="*/ 94 w 1363"/>
                        <a:gd name="T109" fmla="*/ 403 h 1220"/>
                        <a:gd name="T110" fmla="*/ 94 w 1363"/>
                        <a:gd name="T111" fmla="*/ 401 h 1220"/>
                        <a:gd name="T112" fmla="*/ 0 60000 65536"/>
                        <a:gd name="T113" fmla="*/ 0 60000 65536"/>
                        <a:gd name="T114" fmla="*/ 0 60000 65536"/>
                        <a:gd name="T115" fmla="*/ 0 60000 65536"/>
                        <a:gd name="T116" fmla="*/ 0 60000 65536"/>
                        <a:gd name="T117" fmla="*/ 0 60000 65536"/>
                        <a:gd name="T118" fmla="*/ 0 60000 65536"/>
                        <a:gd name="T119" fmla="*/ 0 60000 65536"/>
                        <a:gd name="T120" fmla="*/ 0 60000 65536"/>
                        <a:gd name="T121" fmla="*/ 0 60000 65536"/>
                        <a:gd name="T122" fmla="*/ 0 60000 65536"/>
                        <a:gd name="T123" fmla="*/ 0 60000 65536"/>
                        <a:gd name="T124" fmla="*/ 0 60000 65536"/>
                        <a:gd name="T125" fmla="*/ 0 60000 65536"/>
                        <a:gd name="T126" fmla="*/ 0 60000 65536"/>
                        <a:gd name="T127" fmla="*/ 0 60000 65536"/>
                        <a:gd name="T128" fmla="*/ 0 60000 65536"/>
                        <a:gd name="T129" fmla="*/ 0 60000 65536"/>
                        <a:gd name="T130" fmla="*/ 0 60000 65536"/>
                        <a:gd name="T131" fmla="*/ 0 60000 65536"/>
                        <a:gd name="T132" fmla="*/ 0 60000 65536"/>
                        <a:gd name="T133" fmla="*/ 0 60000 65536"/>
                        <a:gd name="T134" fmla="*/ 0 60000 65536"/>
                        <a:gd name="T135" fmla="*/ 0 60000 65536"/>
                        <a:gd name="T136" fmla="*/ 0 60000 65536"/>
                        <a:gd name="T137" fmla="*/ 0 60000 65536"/>
                        <a:gd name="T138" fmla="*/ 0 60000 65536"/>
                        <a:gd name="T139" fmla="*/ 0 60000 65536"/>
                        <a:gd name="T140" fmla="*/ 0 60000 65536"/>
                        <a:gd name="T141" fmla="*/ 0 60000 65536"/>
                        <a:gd name="T142" fmla="*/ 0 60000 65536"/>
                        <a:gd name="T143" fmla="*/ 0 60000 65536"/>
                        <a:gd name="T144" fmla="*/ 0 60000 65536"/>
                        <a:gd name="T145" fmla="*/ 0 60000 65536"/>
                        <a:gd name="T146" fmla="*/ 0 60000 65536"/>
                        <a:gd name="T147" fmla="*/ 0 60000 65536"/>
                        <a:gd name="T148" fmla="*/ 0 60000 65536"/>
                        <a:gd name="T149" fmla="*/ 0 60000 65536"/>
                        <a:gd name="T150" fmla="*/ 0 60000 65536"/>
                        <a:gd name="T151" fmla="*/ 0 60000 65536"/>
                        <a:gd name="T152" fmla="*/ 0 60000 65536"/>
                        <a:gd name="T153" fmla="*/ 0 60000 65536"/>
                        <a:gd name="T154" fmla="*/ 0 60000 65536"/>
                        <a:gd name="T155" fmla="*/ 0 60000 65536"/>
                        <a:gd name="T156" fmla="*/ 0 60000 65536"/>
                        <a:gd name="T157" fmla="*/ 0 60000 65536"/>
                        <a:gd name="T158" fmla="*/ 0 60000 65536"/>
                        <a:gd name="T159" fmla="*/ 0 60000 65536"/>
                        <a:gd name="T160" fmla="*/ 0 60000 65536"/>
                        <a:gd name="T161" fmla="*/ 0 60000 65536"/>
                        <a:gd name="T162" fmla="*/ 0 60000 65536"/>
                        <a:gd name="T163" fmla="*/ 0 60000 65536"/>
                        <a:gd name="T164" fmla="*/ 0 60000 65536"/>
                        <a:gd name="T165" fmla="*/ 0 60000 65536"/>
                        <a:gd name="T166" fmla="*/ 0 60000 65536"/>
                        <a:gd name="T167" fmla="*/ 0 60000 65536"/>
                        <a:gd name="T168" fmla="*/ 0 w 1363"/>
                        <a:gd name="T169" fmla="*/ 0 h 1220"/>
                        <a:gd name="T170" fmla="*/ 1363 w 1363"/>
                        <a:gd name="T171" fmla="*/ 1220 h 1220"/>
                      </a:gdLst>
                      <a:ahLst/>
                      <a:cxnLst>
                        <a:cxn ang="T112">
                          <a:pos x="T0" y="T1"/>
                        </a:cxn>
                        <a:cxn ang="T113">
                          <a:pos x="T2" y="T3"/>
                        </a:cxn>
                        <a:cxn ang="T114">
                          <a:pos x="T4" y="T5"/>
                        </a:cxn>
                        <a:cxn ang="T115">
                          <a:pos x="T6" y="T7"/>
                        </a:cxn>
                        <a:cxn ang="T116">
                          <a:pos x="T8" y="T9"/>
                        </a:cxn>
                        <a:cxn ang="T117">
                          <a:pos x="T10" y="T11"/>
                        </a:cxn>
                        <a:cxn ang="T118">
                          <a:pos x="T12" y="T13"/>
                        </a:cxn>
                        <a:cxn ang="T119">
                          <a:pos x="T14" y="T15"/>
                        </a:cxn>
                        <a:cxn ang="T120">
                          <a:pos x="T16" y="T17"/>
                        </a:cxn>
                        <a:cxn ang="T121">
                          <a:pos x="T18" y="T19"/>
                        </a:cxn>
                        <a:cxn ang="T122">
                          <a:pos x="T20" y="T21"/>
                        </a:cxn>
                        <a:cxn ang="T123">
                          <a:pos x="T22" y="T23"/>
                        </a:cxn>
                        <a:cxn ang="T124">
                          <a:pos x="T24" y="T25"/>
                        </a:cxn>
                        <a:cxn ang="T125">
                          <a:pos x="T26" y="T27"/>
                        </a:cxn>
                        <a:cxn ang="T126">
                          <a:pos x="T28" y="T29"/>
                        </a:cxn>
                        <a:cxn ang="T127">
                          <a:pos x="T30" y="T31"/>
                        </a:cxn>
                        <a:cxn ang="T128">
                          <a:pos x="T32" y="T33"/>
                        </a:cxn>
                        <a:cxn ang="T129">
                          <a:pos x="T34" y="T35"/>
                        </a:cxn>
                        <a:cxn ang="T130">
                          <a:pos x="T36" y="T37"/>
                        </a:cxn>
                        <a:cxn ang="T131">
                          <a:pos x="T38" y="T39"/>
                        </a:cxn>
                        <a:cxn ang="T132">
                          <a:pos x="T40" y="T41"/>
                        </a:cxn>
                        <a:cxn ang="T133">
                          <a:pos x="T42" y="T43"/>
                        </a:cxn>
                        <a:cxn ang="T134">
                          <a:pos x="T44" y="T45"/>
                        </a:cxn>
                        <a:cxn ang="T135">
                          <a:pos x="T46" y="T47"/>
                        </a:cxn>
                        <a:cxn ang="T136">
                          <a:pos x="T48" y="T49"/>
                        </a:cxn>
                        <a:cxn ang="T137">
                          <a:pos x="T50" y="T51"/>
                        </a:cxn>
                        <a:cxn ang="T138">
                          <a:pos x="T52" y="T53"/>
                        </a:cxn>
                        <a:cxn ang="T139">
                          <a:pos x="T54" y="T55"/>
                        </a:cxn>
                        <a:cxn ang="T140">
                          <a:pos x="T56" y="T57"/>
                        </a:cxn>
                        <a:cxn ang="T141">
                          <a:pos x="T58" y="T59"/>
                        </a:cxn>
                        <a:cxn ang="T142">
                          <a:pos x="T60" y="T61"/>
                        </a:cxn>
                        <a:cxn ang="T143">
                          <a:pos x="T62" y="T63"/>
                        </a:cxn>
                        <a:cxn ang="T144">
                          <a:pos x="T64" y="T65"/>
                        </a:cxn>
                        <a:cxn ang="T145">
                          <a:pos x="T66" y="T67"/>
                        </a:cxn>
                        <a:cxn ang="T146">
                          <a:pos x="T68" y="T69"/>
                        </a:cxn>
                        <a:cxn ang="T147">
                          <a:pos x="T70" y="T71"/>
                        </a:cxn>
                        <a:cxn ang="T148">
                          <a:pos x="T72" y="T73"/>
                        </a:cxn>
                        <a:cxn ang="T149">
                          <a:pos x="T74" y="T75"/>
                        </a:cxn>
                        <a:cxn ang="T150">
                          <a:pos x="T76" y="T77"/>
                        </a:cxn>
                        <a:cxn ang="T151">
                          <a:pos x="T78" y="T79"/>
                        </a:cxn>
                        <a:cxn ang="T152">
                          <a:pos x="T80" y="T81"/>
                        </a:cxn>
                        <a:cxn ang="T153">
                          <a:pos x="T82" y="T83"/>
                        </a:cxn>
                        <a:cxn ang="T154">
                          <a:pos x="T84" y="T85"/>
                        </a:cxn>
                        <a:cxn ang="T155">
                          <a:pos x="T86" y="T87"/>
                        </a:cxn>
                        <a:cxn ang="T156">
                          <a:pos x="T88" y="T89"/>
                        </a:cxn>
                        <a:cxn ang="T157">
                          <a:pos x="T90" y="T91"/>
                        </a:cxn>
                        <a:cxn ang="T158">
                          <a:pos x="T92" y="T93"/>
                        </a:cxn>
                        <a:cxn ang="T159">
                          <a:pos x="T94" y="T95"/>
                        </a:cxn>
                        <a:cxn ang="T160">
                          <a:pos x="T96" y="T97"/>
                        </a:cxn>
                        <a:cxn ang="T161">
                          <a:pos x="T98" y="T99"/>
                        </a:cxn>
                        <a:cxn ang="T162">
                          <a:pos x="T100" y="T101"/>
                        </a:cxn>
                        <a:cxn ang="T163">
                          <a:pos x="T102" y="T103"/>
                        </a:cxn>
                        <a:cxn ang="T164">
                          <a:pos x="T104" y="T105"/>
                        </a:cxn>
                        <a:cxn ang="T165">
                          <a:pos x="T106" y="T107"/>
                        </a:cxn>
                        <a:cxn ang="T166">
                          <a:pos x="T108" y="T109"/>
                        </a:cxn>
                        <a:cxn ang="T167">
                          <a:pos x="T110" y="T111"/>
                        </a:cxn>
                      </a:cxnLst>
                      <a:rect l="T168" t="T169" r="T170" b="T171"/>
                      <a:pathLst>
                        <a:path w="1363" h="1220">
                          <a:moveTo>
                            <a:pt x="269" y="1127"/>
                          </a:moveTo>
                          <a:cubicBezTo>
                            <a:pt x="252" y="1110"/>
                            <a:pt x="231" y="1096"/>
                            <a:pt x="214" y="1079"/>
                          </a:cubicBezTo>
                          <a:cubicBezTo>
                            <a:pt x="201" y="1066"/>
                            <a:pt x="192" y="1055"/>
                            <a:pt x="176" y="1044"/>
                          </a:cubicBezTo>
                          <a:cubicBezTo>
                            <a:pt x="166" y="1030"/>
                            <a:pt x="158" y="1008"/>
                            <a:pt x="144" y="999"/>
                          </a:cubicBezTo>
                          <a:cubicBezTo>
                            <a:pt x="140" y="986"/>
                            <a:pt x="137" y="980"/>
                            <a:pt x="128" y="970"/>
                          </a:cubicBezTo>
                          <a:cubicBezTo>
                            <a:pt x="124" y="955"/>
                            <a:pt x="112" y="950"/>
                            <a:pt x="102" y="938"/>
                          </a:cubicBezTo>
                          <a:cubicBezTo>
                            <a:pt x="95" y="929"/>
                            <a:pt x="93" y="918"/>
                            <a:pt x="86" y="909"/>
                          </a:cubicBezTo>
                          <a:cubicBezTo>
                            <a:pt x="79" y="887"/>
                            <a:pt x="61" y="871"/>
                            <a:pt x="54" y="848"/>
                          </a:cubicBezTo>
                          <a:cubicBezTo>
                            <a:pt x="53" y="825"/>
                            <a:pt x="60" y="795"/>
                            <a:pt x="41" y="778"/>
                          </a:cubicBezTo>
                          <a:cubicBezTo>
                            <a:pt x="35" y="759"/>
                            <a:pt x="28" y="739"/>
                            <a:pt x="22" y="720"/>
                          </a:cubicBezTo>
                          <a:cubicBezTo>
                            <a:pt x="23" y="680"/>
                            <a:pt x="0" y="525"/>
                            <a:pt x="45" y="468"/>
                          </a:cubicBezTo>
                          <a:cubicBezTo>
                            <a:pt x="48" y="454"/>
                            <a:pt x="51" y="451"/>
                            <a:pt x="61" y="442"/>
                          </a:cubicBezTo>
                          <a:cubicBezTo>
                            <a:pt x="66" y="418"/>
                            <a:pt x="59" y="356"/>
                            <a:pt x="89" y="346"/>
                          </a:cubicBezTo>
                          <a:cubicBezTo>
                            <a:pt x="98" y="333"/>
                            <a:pt x="98" y="318"/>
                            <a:pt x="109" y="308"/>
                          </a:cubicBezTo>
                          <a:cubicBezTo>
                            <a:pt x="113" y="294"/>
                            <a:pt x="113" y="279"/>
                            <a:pt x="118" y="266"/>
                          </a:cubicBezTo>
                          <a:cubicBezTo>
                            <a:pt x="121" y="259"/>
                            <a:pt x="146" y="236"/>
                            <a:pt x="153" y="231"/>
                          </a:cubicBezTo>
                          <a:cubicBezTo>
                            <a:pt x="159" y="215"/>
                            <a:pt x="173" y="212"/>
                            <a:pt x="185" y="202"/>
                          </a:cubicBezTo>
                          <a:cubicBezTo>
                            <a:pt x="187" y="200"/>
                            <a:pt x="190" y="198"/>
                            <a:pt x="192" y="196"/>
                          </a:cubicBezTo>
                          <a:cubicBezTo>
                            <a:pt x="194" y="193"/>
                            <a:pt x="195" y="189"/>
                            <a:pt x="198" y="186"/>
                          </a:cubicBezTo>
                          <a:cubicBezTo>
                            <a:pt x="206" y="178"/>
                            <a:pt x="217" y="179"/>
                            <a:pt x="224" y="170"/>
                          </a:cubicBezTo>
                          <a:cubicBezTo>
                            <a:pt x="234" y="157"/>
                            <a:pt x="240" y="150"/>
                            <a:pt x="256" y="144"/>
                          </a:cubicBezTo>
                          <a:cubicBezTo>
                            <a:pt x="263" y="133"/>
                            <a:pt x="269" y="129"/>
                            <a:pt x="281" y="125"/>
                          </a:cubicBezTo>
                          <a:cubicBezTo>
                            <a:pt x="299" y="109"/>
                            <a:pt x="315" y="91"/>
                            <a:pt x="339" y="84"/>
                          </a:cubicBezTo>
                          <a:cubicBezTo>
                            <a:pt x="357" y="63"/>
                            <a:pt x="376" y="57"/>
                            <a:pt x="403" y="52"/>
                          </a:cubicBezTo>
                          <a:cubicBezTo>
                            <a:pt x="448" y="0"/>
                            <a:pt x="559" y="15"/>
                            <a:pt x="614" y="13"/>
                          </a:cubicBezTo>
                          <a:cubicBezTo>
                            <a:pt x="713" y="2"/>
                            <a:pt x="813" y="15"/>
                            <a:pt x="912" y="20"/>
                          </a:cubicBezTo>
                          <a:cubicBezTo>
                            <a:pt x="955" y="34"/>
                            <a:pt x="1013" y="31"/>
                            <a:pt x="1053" y="32"/>
                          </a:cubicBezTo>
                          <a:cubicBezTo>
                            <a:pt x="1064" y="37"/>
                            <a:pt x="1076" y="38"/>
                            <a:pt x="1088" y="42"/>
                          </a:cubicBezTo>
                          <a:cubicBezTo>
                            <a:pt x="1098" y="49"/>
                            <a:pt x="1108" y="54"/>
                            <a:pt x="1120" y="58"/>
                          </a:cubicBezTo>
                          <a:cubicBezTo>
                            <a:pt x="1144" y="74"/>
                            <a:pt x="1110" y="53"/>
                            <a:pt x="1145" y="68"/>
                          </a:cubicBezTo>
                          <a:cubicBezTo>
                            <a:pt x="1158" y="74"/>
                            <a:pt x="1167" y="86"/>
                            <a:pt x="1181" y="90"/>
                          </a:cubicBezTo>
                          <a:cubicBezTo>
                            <a:pt x="1193" y="98"/>
                            <a:pt x="1190" y="106"/>
                            <a:pt x="1200" y="116"/>
                          </a:cubicBezTo>
                          <a:cubicBezTo>
                            <a:pt x="1214" y="130"/>
                            <a:pt x="1246" y="133"/>
                            <a:pt x="1264" y="138"/>
                          </a:cubicBezTo>
                          <a:cubicBezTo>
                            <a:pt x="1274" y="155"/>
                            <a:pt x="1262" y="177"/>
                            <a:pt x="1283" y="183"/>
                          </a:cubicBezTo>
                          <a:cubicBezTo>
                            <a:pt x="1291" y="195"/>
                            <a:pt x="1304" y="200"/>
                            <a:pt x="1318" y="205"/>
                          </a:cubicBezTo>
                          <a:cubicBezTo>
                            <a:pt x="1319" y="236"/>
                            <a:pt x="1313" y="331"/>
                            <a:pt x="1341" y="359"/>
                          </a:cubicBezTo>
                          <a:cubicBezTo>
                            <a:pt x="1351" y="390"/>
                            <a:pt x="1341" y="424"/>
                            <a:pt x="1350" y="455"/>
                          </a:cubicBezTo>
                          <a:cubicBezTo>
                            <a:pt x="1353" y="476"/>
                            <a:pt x="1356" y="498"/>
                            <a:pt x="1360" y="519"/>
                          </a:cubicBezTo>
                          <a:cubicBezTo>
                            <a:pt x="1358" y="555"/>
                            <a:pt x="1363" y="565"/>
                            <a:pt x="1347" y="589"/>
                          </a:cubicBezTo>
                          <a:cubicBezTo>
                            <a:pt x="1344" y="635"/>
                            <a:pt x="1342" y="661"/>
                            <a:pt x="1344" y="708"/>
                          </a:cubicBezTo>
                          <a:cubicBezTo>
                            <a:pt x="1342" y="761"/>
                            <a:pt x="1358" y="806"/>
                            <a:pt x="1315" y="836"/>
                          </a:cubicBezTo>
                          <a:cubicBezTo>
                            <a:pt x="1304" y="853"/>
                            <a:pt x="1290" y="869"/>
                            <a:pt x="1277" y="884"/>
                          </a:cubicBezTo>
                          <a:cubicBezTo>
                            <a:pt x="1273" y="908"/>
                            <a:pt x="1268" y="934"/>
                            <a:pt x="1254" y="954"/>
                          </a:cubicBezTo>
                          <a:cubicBezTo>
                            <a:pt x="1251" y="965"/>
                            <a:pt x="1246" y="972"/>
                            <a:pt x="1238" y="980"/>
                          </a:cubicBezTo>
                          <a:cubicBezTo>
                            <a:pt x="1225" y="1020"/>
                            <a:pt x="1189" y="1055"/>
                            <a:pt x="1158" y="1082"/>
                          </a:cubicBezTo>
                          <a:cubicBezTo>
                            <a:pt x="1150" y="1107"/>
                            <a:pt x="1147" y="1106"/>
                            <a:pt x="1123" y="1117"/>
                          </a:cubicBezTo>
                          <a:cubicBezTo>
                            <a:pt x="1108" y="1134"/>
                            <a:pt x="1083" y="1148"/>
                            <a:pt x="1062" y="1156"/>
                          </a:cubicBezTo>
                          <a:cubicBezTo>
                            <a:pt x="1036" y="1196"/>
                            <a:pt x="987" y="1189"/>
                            <a:pt x="944" y="1191"/>
                          </a:cubicBezTo>
                          <a:cubicBezTo>
                            <a:pt x="936" y="1192"/>
                            <a:pt x="928" y="1191"/>
                            <a:pt x="921" y="1194"/>
                          </a:cubicBezTo>
                          <a:cubicBezTo>
                            <a:pt x="914" y="1197"/>
                            <a:pt x="910" y="1207"/>
                            <a:pt x="902" y="1207"/>
                          </a:cubicBezTo>
                          <a:cubicBezTo>
                            <a:pt x="871" y="1208"/>
                            <a:pt x="840" y="1209"/>
                            <a:pt x="809" y="1210"/>
                          </a:cubicBezTo>
                          <a:cubicBezTo>
                            <a:pt x="790" y="1215"/>
                            <a:pt x="776" y="1217"/>
                            <a:pt x="755" y="1220"/>
                          </a:cubicBezTo>
                          <a:cubicBezTo>
                            <a:pt x="661" y="1219"/>
                            <a:pt x="567" y="1219"/>
                            <a:pt x="473" y="1216"/>
                          </a:cubicBezTo>
                          <a:cubicBezTo>
                            <a:pt x="417" y="1214"/>
                            <a:pt x="369" y="1175"/>
                            <a:pt x="320" y="1159"/>
                          </a:cubicBezTo>
                          <a:cubicBezTo>
                            <a:pt x="307" y="1146"/>
                            <a:pt x="277" y="1141"/>
                            <a:pt x="269" y="1133"/>
                          </a:cubicBezTo>
                          <a:cubicBezTo>
                            <a:pt x="268" y="1132"/>
                            <a:pt x="269" y="1129"/>
                            <a:pt x="269" y="1127"/>
                          </a:cubicBezTo>
                          <a:close/>
                        </a:path>
                      </a:pathLst>
                    </a:custGeom>
                    <a:solidFill>
                      <a:srgbClr val="FFC1C1"/>
                    </a:solidFill>
                    <a:ln w="19050">
                      <a:solidFill>
                        <a:srgbClr val="FF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 dirty="0"/>
                    </a:p>
                  </p:txBody>
                </p:sp>
                <p:sp>
                  <p:nvSpPr>
                    <p:cNvPr id="395" name="Freeform 187"/>
                    <p:cNvSpPr>
                      <a:spLocks/>
                    </p:cNvSpPr>
                    <p:nvPr/>
                  </p:nvSpPr>
                  <p:spPr bwMode="auto">
                    <a:xfrm>
                      <a:off x="363" y="603"/>
                      <a:ext cx="382" cy="310"/>
                    </a:xfrm>
                    <a:custGeom>
                      <a:avLst/>
                      <a:gdLst>
                        <a:gd name="T0" fmla="*/ 8 w 500"/>
                        <a:gd name="T1" fmla="*/ 173 h 445"/>
                        <a:gd name="T2" fmla="*/ 0 w 500"/>
                        <a:gd name="T3" fmla="*/ 159 h 445"/>
                        <a:gd name="T4" fmla="*/ 18 w 500"/>
                        <a:gd name="T5" fmla="*/ 95 h 445"/>
                        <a:gd name="T6" fmla="*/ 21 w 500"/>
                        <a:gd name="T7" fmla="*/ 90 h 445"/>
                        <a:gd name="T8" fmla="*/ 22 w 500"/>
                        <a:gd name="T9" fmla="*/ 78 h 445"/>
                        <a:gd name="T10" fmla="*/ 53 w 500"/>
                        <a:gd name="T11" fmla="*/ 47 h 445"/>
                        <a:gd name="T12" fmla="*/ 77 w 500"/>
                        <a:gd name="T13" fmla="*/ 31 h 445"/>
                        <a:gd name="T14" fmla="*/ 103 w 500"/>
                        <a:gd name="T15" fmla="*/ 18 h 445"/>
                        <a:gd name="T16" fmla="*/ 136 w 500"/>
                        <a:gd name="T17" fmla="*/ 1 h 445"/>
                        <a:gd name="T18" fmla="*/ 305 w 500"/>
                        <a:gd name="T19" fmla="*/ 11 h 445"/>
                        <a:gd name="T20" fmla="*/ 325 w 500"/>
                        <a:gd name="T21" fmla="*/ 40 h 445"/>
                        <a:gd name="T22" fmla="*/ 342 w 500"/>
                        <a:gd name="T23" fmla="*/ 47 h 445"/>
                        <a:gd name="T24" fmla="*/ 356 w 500"/>
                        <a:gd name="T25" fmla="*/ 56 h 445"/>
                        <a:gd name="T26" fmla="*/ 371 w 500"/>
                        <a:gd name="T27" fmla="*/ 85 h 445"/>
                        <a:gd name="T28" fmla="*/ 367 w 500"/>
                        <a:gd name="T29" fmla="*/ 189 h 445"/>
                        <a:gd name="T30" fmla="*/ 356 w 500"/>
                        <a:gd name="T31" fmla="*/ 207 h 445"/>
                        <a:gd name="T32" fmla="*/ 342 w 500"/>
                        <a:gd name="T33" fmla="*/ 232 h 445"/>
                        <a:gd name="T34" fmla="*/ 338 w 500"/>
                        <a:gd name="T35" fmla="*/ 242 h 445"/>
                        <a:gd name="T36" fmla="*/ 326 w 500"/>
                        <a:gd name="T37" fmla="*/ 249 h 445"/>
                        <a:gd name="T38" fmla="*/ 312 w 500"/>
                        <a:gd name="T39" fmla="*/ 264 h 445"/>
                        <a:gd name="T40" fmla="*/ 306 w 500"/>
                        <a:gd name="T41" fmla="*/ 269 h 445"/>
                        <a:gd name="T42" fmla="*/ 290 w 500"/>
                        <a:gd name="T43" fmla="*/ 286 h 445"/>
                        <a:gd name="T44" fmla="*/ 235 w 500"/>
                        <a:gd name="T45" fmla="*/ 301 h 445"/>
                        <a:gd name="T46" fmla="*/ 125 w 500"/>
                        <a:gd name="T47" fmla="*/ 299 h 445"/>
                        <a:gd name="T48" fmla="*/ 108 w 500"/>
                        <a:gd name="T49" fmla="*/ 290 h 445"/>
                        <a:gd name="T50" fmla="*/ 70 w 500"/>
                        <a:gd name="T51" fmla="*/ 268 h 445"/>
                        <a:gd name="T52" fmla="*/ 55 w 500"/>
                        <a:gd name="T53" fmla="*/ 254 h 445"/>
                        <a:gd name="T54" fmla="*/ 21 w 500"/>
                        <a:gd name="T55" fmla="*/ 212 h 445"/>
                        <a:gd name="T56" fmla="*/ 8 w 500"/>
                        <a:gd name="T57" fmla="*/ 173 h 445"/>
                        <a:gd name="T58" fmla="*/ 0 60000 65536"/>
                        <a:gd name="T59" fmla="*/ 0 60000 65536"/>
                        <a:gd name="T60" fmla="*/ 0 60000 65536"/>
                        <a:gd name="T61" fmla="*/ 0 60000 65536"/>
                        <a:gd name="T62" fmla="*/ 0 60000 65536"/>
                        <a:gd name="T63" fmla="*/ 0 60000 65536"/>
                        <a:gd name="T64" fmla="*/ 0 60000 65536"/>
                        <a:gd name="T65" fmla="*/ 0 60000 65536"/>
                        <a:gd name="T66" fmla="*/ 0 60000 65536"/>
                        <a:gd name="T67" fmla="*/ 0 60000 65536"/>
                        <a:gd name="T68" fmla="*/ 0 60000 65536"/>
                        <a:gd name="T69" fmla="*/ 0 60000 65536"/>
                        <a:gd name="T70" fmla="*/ 0 60000 65536"/>
                        <a:gd name="T71" fmla="*/ 0 60000 65536"/>
                        <a:gd name="T72" fmla="*/ 0 60000 65536"/>
                        <a:gd name="T73" fmla="*/ 0 60000 65536"/>
                        <a:gd name="T74" fmla="*/ 0 60000 65536"/>
                        <a:gd name="T75" fmla="*/ 0 60000 65536"/>
                        <a:gd name="T76" fmla="*/ 0 60000 65536"/>
                        <a:gd name="T77" fmla="*/ 0 60000 65536"/>
                        <a:gd name="T78" fmla="*/ 0 60000 65536"/>
                        <a:gd name="T79" fmla="*/ 0 60000 65536"/>
                        <a:gd name="T80" fmla="*/ 0 60000 65536"/>
                        <a:gd name="T81" fmla="*/ 0 60000 65536"/>
                        <a:gd name="T82" fmla="*/ 0 60000 65536"/>
                        <a:gd name="T83" fmla="*/ 0 60000 65536"/>
                        <a:gd name="T84" fmla="*/ 0 60000 65536"/>
                        <a:gd name="T85" fmla="*/ 0 60000 65536"/>
                        <a:gd name="T86" fmla="*/ 0 60000 65536"/>
                        <a:gd name="T87" fmla="*/ 0 w 500"/>
                        <a:gd name="T88" fmla="*/ 0 h 445"/>
                        <a:gd name="T89" fmla="*/ 500 w 500"/>
                        <a:gd name="T90" fmla="*/ 445 h 445"/>
                      </a:gdLst>
                      <a:ahLst/>
                      <a:cxnLst>
                        <a:cxn ang="T58">
                          <a:pos x="T0" y="T1"/>
                        </a:cxn>
                        <a:cxn ang="T59">
                          <a:pos x="T2" y="T3"/>
                        </a:cxn>
                        <a:cxn ang="T60">
                          <a:pos x="T4" y="T5"/>
                        </a:cxn>
                        <a:cxn ang="T61">
                          <a:pos x="T6" y="T7"/>
                        </a:cxn>
                        <a:cxn ang="T62">
                          <a:pos x="T8" y="T9"/>
                        </a:cxn>
                        <a:cxn ang="T63">
                          <a:pos x="T10" y="T11"/>
                        </a:cxn>
                        <a:cxn ang="T64">
                          <a:pos x="T12" y="T13"/>
                        </a:cxn>
                        <a:cxn ang="T65">
                          <a:pos x="T14" y="T15"/>
                        </a:cxn>
                        <a:cxn ang="T66">
                          <a:pos x="T16" y="T17"/>
                        </a:cxn>
                        <a:cxn ang="T67">
                          <a:pos x="T18" y="T19"/>
                        </a:cxn>
                        <a:cxn ang="T68">
                          <a:pos x="T20" y="T21"/>
                        </a:cxn>
                        <a:cxn ang="T69">
                          <a:pos x="T22" y="T23"/>
                        </a:cxn>
                        <a:cxn ang="T70">
                          <a:pos x="T24" y="T25"/>
                        </a:cxn>
                        <a:cxn ang="T71">
                          <a:pos x="T26" y="T27"/>
                        </a:cxn>
                        <a:cxn ang="T72">
                          <a:pos x="T28" y="T29"/>
                        </a:cxn>
                        <a:cxn ang="T73">
                          <a:pos x="T30" y="T31"/>
                        </a:cxn>
                        <a:cxn ang="T74">
                          <a:pos x="T32" y="T33"/>
                        </a:cxn>
                        <a:cxn ang="T75">
                          <a:pos x="T34" y="T35"/>
                        </a:cxn>
                        <a:cxn ang="T76">
                          <a:pos x="T36" y="T37"/>
                        </a:cxn>
                        <a:cxn ang="T77">
                          <a:pos x="T38" y="T39"/>
                        </a:cxn>
                        <a:cxn ang="T78">
                          <a:pos x="T40" y="T41"/>
                        </a:cxn>
                        <a:cxn ang="T79">
                          <a:pos x="T42" y="T43"/>
                        </a:cxn>
                        <a:cxn ang="T80">
                          <a:pos x="T44" y="T45"/>
                        </a:cxn>
                        <a:cxn ang="T81">
                          <a:pos x="T46" y="T47"/>
                        </a:cxn>
                        <a:cxn ang="T82">
                          <a:pos x="T48" y="T49"/>
                        </a:cxn>
                        <a:cxn ang="T83">
                          <a:pos x="T50" y="T51"/>
                        </a:cxn>
                        <a:cxn ang="T84">
                          <a:pos x="T52" y="T53"/>
                        </a:cxn>
                        <a:cxn ang="T85">
                          <a:pos x="T54" y="T55"/>
                        </a:cxn>
                        <a:cxn ang="T86">
                          <a:pos x="T56" y="T57"/>
                        </a:cxn>
                      </a:cxnLst>
                      <a:rect l="T87" t="T88" r="T89" b="T90"/>
                      <a:pathLst>
                        <a:path w="500" h="445">
                          <a:moveTo>
                            <a:pt x="10" y="249"/>
                          </a:moveTo>
                          <a:cubicBezTo>
                            <a:pt x="5" y="242"/>
                            <a:pt x="3" y="236"/>
                            <a:pt x="0" y="228"/>
                          </a:cubicBezTo>
                          <a:cubicBezTo>
                            <a:pt x="4" y="194"/>
                            <a:pt x="1" y="162"/>
                            <a:pt x="24" y="136"/>
                          </a:cubicBezTo>
                          <a:cubicBezTo>
                            <a:pt x="25" y="134"/>
                            <a:pt x="26" y="131"/>
                            <a:pt x="27" y="129"/>
                          </a:cubicBezTo>
                          <a:cubicBezTo>
                            <a:pt x="28" y="123"/>
                            <a:pt x="27" y="117"/>
                            <a:pt x="29" y="112"/>
                          </a:cubicBezTo>
                          <a:cubicBezTo>
                            <a:pt x="31" y="104"/>
                            <a:pt x="63" y="77"/>
                            <a:pt x="70" y="67"/>
                          </a:cubicBezTo>
                          <a:cubicBezTo>
                            <a:pt x="74" y="53"/>
                            <a:pt x="89" y="50"/>
                            <a:pt x="101" y="45"/>
                          </a:cubicBezTo>
                          <a:cubicBezTo>
                            <a:pt x="106" y="28"/>
                            <a:pt x="120" y="30"/>
                            <a:pt x="135" y="26"/>
                          </a:cubicBezTo>
                          <a:cubicBezTo>
                            <a:pt x="150" y="15"/>
                            <a:pt x="160" y="7"/>
                            <a:pt x="178" y="2"/>
                          </a:cubicBezTo>
                          <a:cubicBezTo>
                            <a:pt x="408" y="4"/>
                            <a:pt x="304" y="0"/>
                            <a:pt x="399" y="16"/>
                          </a:cubicBezTo>
                          <a:cubicBezTo>
                            <a:pt x="414" y="27"/>
                            <a:pt x="415" y="44"/>
                            <a:pt x="425" y="57"/>
                          </a:cubicBezTo>
                          <a:cubicBezTo>
                            <a:pt x="430" y="63"/>
                            <a:pt x="440" y="65"/>
                            <a:pt x="447" y="67"/>
                          </a:cubicBezTo>
                          <a:cubicBezTo>
                            <a:pt x="452" y="76"/>
                            <a:pt x="458" y="75"/>
                            <a:pt x="466" y="81"/>
                          </a:cubicBezTo>
                          <a:cubicBezTo>
                            <a:pt x="470" y="97"/>
                            <a:pt x="473" y="110"/>
                            <a:pt x="485" y="122"/>
                          </a:cubicBezTo>
                          <a:cubicBezTo>
                            <a:pt x="499" y="169"/>
                            <a:pt x="500" y="225"/>
                            <a:pt x="480" y="271"/>
                          </a:cubicBezTo>
                          <a:cubicBezTo>
                            <a:pt x="478" y="286"/>
                            <a:pt x="479" y="290"/>
                            <a:pt x="466" y="297"/>
                          </a:cubicBezTo>
                          <a:cubicBezTo>
                            <a:pt x="459" y="307"/>
                            <a:pt x="453" y="321"/>
                            <a:pt x="447" y="333"/>
                          </a:cubicBezTo>
                          <a:cubicBezTo>
                            <a:pt x="445" y="338"/>
                            <a:pt x="446" y="344"/>
                            <a:pt x="442" y="348"/>
                          </a:cubicBezTo>
                          <a:cubicBezTo>
                            <a:pt x="438" y="352"/>
                            <a:pt x="427" y="357"/>
                            <a:pt x="427" y="357"/>
                          </a:cubicBezTo>
                          <a:cubicBezTo>
                            <a:pt x="419" y="370"/>
                            <a:pt x="425" y="362"/>
                            <a:pt x="408" y="379"/>
                          </a:cubicBezTo>
                          <a:cubicBezTo>
                            <a:pt x="406" y="381"/>
                            <a:pt x="401" y="386"/>
                            <a:pt x="401" y="386"/>
                          </a:cubicBezTo>
                          <a:cubicBezTo>
                            <a:pt x="397" y="400"/>
                            <a:pt x="389" y="401"/>
                            <a:pt x="379" y="410"/>
                          </a:cubicBezTo>
                          <a:cubicBezTo>
                            <a:pt x="348" y="437"/>
                            <a:pt x="369" y="428"/>
                            <a:pt x="307" y="432"/>
                          </a:cubicBezTo>
                          <a:cubicBezTo>
                            <a:pt x="261" y="445"/>
                            <a:pt x="209" y="443"/>
                            <a:pt x="163" y="429"/>
                          </a:cubicBezTo>
                          <a:cubicBezTo>
                            <a:pt x="156" y="424"/>
                            <a:pt x="149" y="423"/>
                            <a:pt x="142" y="417"/>
                          </a:cubicBezTo>
                          <a:cubicBezTo>
                            <a:pt x="125" y="403"/>
                            <a:pt x="112" y="389"/>
                            <a:pt x="91" y="384"/>
                          </a:cubicBezTo>
                          <a:cubicBezTo>
                            <a:pt x="86" y="374"/>
                            <a:pt x="79" y="373"/>
                            <a:pt x="72" y="364"/>
                          </a:cubicBezTo>
                          <a:cubicBezTo>
                            <a:pt x="56" y="343"/>
                            <a:pt x="49" y="320"/>
                            <a:pt x="27" y="304"/>
                          </a:cubicBezTo>
                          <a:cubicBezTo>
                            <a:pt x="18" y="282"/>
                            <a:pt x="10" y="275"/>
                            <a:pt x="10" y="249"/>
                          </a:cubicBezTo>
                          <a:close/>
                        </a:path>
                      </a:pathLst>
                    </a:custGeom>
                    <a:solidFill>
                      <a:srgbClr val="BFBFBF"/>
                    </a:solidFill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 dirty="0"/>
                    </a:p>
                  </p:txBody>
                </p:sp>
              </p:grpSp>
              <p:sp>
                <p:nvSpPr>
                  <p:cNvPr id="393" name="5-Point Star 392"/>
                  <p:cNvSpPr/>
                  <p:nvPr/>
                </p:nvSpPr>
                <p:spPr>
                  <a:xfrm>
                    <a:off x="3436301" y="3364979"/>
                    <a:ext cx="201217" cy="201217"/>
                  </a:xfrm>
                  <a:prstGeom prst="star5">
                    <a:avLst/>
                  </a:prstGeom>
                  <a:solidFill>
                    <a:srgbClr val="FF00FF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271" name="Group 193"/>
                <p:cNvGrpSpPr>
                  <a:grpSpLocks/>
                </p:cNvGrpSpPr>
                <p:nvPr/>
              </p:nvGrpSpPr>
              <p:grpSpPr bwMode="auto">
                <a:xfrm>
                  <a:off x="2221131" y="2833846"/>
                  <a:ext cx="987288" cy="903974"/>
                  <a:chOff x="311" y="500"/>
                  <a:chExt cx="474" cy="434"/>
                </a:xfrm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</p:grpSpPr>
              <p:sp>
                <p:nvSpPr>
                  <p:cNvPr id="390" name="Freeform 186"/>
                  <p:cNvSpPr>
                    <a:spLocks/>
                  </p:cNvSpPr>
                  <p:nvPr/>
                </p:nvSpPr>
                <p:spPr bwMode="auto">
                  <a:xfrm>
                    <a:off x="311" y="500"/>
                    <a:ext cx="474" cy="434"/>
                  </a:xfrm>
                  <a:custGeom>
                    <a:avLst/>
                    <a:gdLst>
                      <a:gd name="T0" fmla="*/ 94 w 1363"/>
                      <a:gd name="T1" fmla="*/ 401 h 1220"/>
                      <a:gd name="T2" fmla="*/ 74 w 1363"/>
                      <a:gd name="T3" fmla="*/ 384 h 1220"/>
                      <a:gd name="T4" fmla="*/ 61 w 1363"/>
                      <a:gd name="T5" fmla="*/ 371 h 1220"/>
                      <a:gd name="T6" fmla="*/ 50 w 1363"/>
                      <a:gd name="T7" fmla="*/ 355 h 1220"/>
                      <a:gd name="T8" fmla="*/ 45 w 1363"/>
                      <a:gd name="T9" fmla="*/ 345 h 1220"/>
                      <a:gd name="T10" fmla="*/ 35 w 1363"/>
                      <a:gd name="T11" fmla="*/ 334 h 1220"/>
                      <a:gd name="T12" fmla="*/ 30 w 1363"/>
                      <a:gd name="T13" fmla="*/ 323 h 1220"/>
                      <a:gd name="T14" fmla="*/ 19 w 1363"/>
                      <a:gd name="T15" fmla="*/ 302 h 1220"/>
                      <a:gd name="T16" fmla="*/ 14 w 1363"/>
                      <a:gd name="T17" fmla="*/ 277 h 1220"/>
                      <a:gd name="T18" fmla="*/ 8 w 1363"/>
                      <a:gd name="T19" fmla="*/ 256 h 1220"/>
                      <a:gd name="T20" fmla="*/ 16 w 1363"/>
                      <a:gd name="T21" fmla="*/ 166 h 1220"/>
                      <a:gd name="T22" fmla="*/ 21 w 1363"/>
                      <a:gd name="T23" fmla="*/ 157 h 1220"/>
                      <a:gd name="T24" fmla="*/ 31 w 1363"/>
                      <a:gd name="T25" fmla="*/ 123 h 1220"/>
                      <a:gd name="T26" fmla="*/ 38 w 1363"/>
                      <a:gd name="T27" fmla="*/ 110 h 1220"/>
                      <a:gd name="T28" fmla="*/ 41 w 1363"/>
                      <a:gd name="T29" fmla="*/ 95 h 1220"/>
                      <a:gd name="T30" fmla="*/ 53 w 1363"/>
                      <a:gd name="T31" fmla="*/ 82 h 1220"/>
                      <a:gd name="T32" fmla="*/ 64 w 1363"/>
                      <a:gd name="T33" fmla="*/ 72 h 1220"/>
                      <a:gd name="T34" fmla="*/ 67 w 1363"/>
                      <a:gd name="T35" fmla="*/ 70 h 1220"/>
                      <a:gd name="T36" fmla="*/ 69 w 1363"/>
                      <a:gd name="T37" fmla="*/ 66 h 1220"/>
                      <a:gd name="T38" fmla="*/ 78 w 1363"/>
                      <a:gd name="T39" fmla="*/ 60 h 1220"/>
                      <a:gd name="T40" fmla="*/ 89 w 1363"/>
                      <a:gd name="T41" fmla="*/ 51 h 1220"/>
                      <a:gd name="T42" fmla="*/ 98 w 1363"/>
                      <a:gd name="T43" fmla="*/ 44 h 1220"/>
                      <a:gd name="T44" fmla="*/ 118 w 1363"/>
                      <a:gd name="T45" fmla="*/ 30 h 1220"/>
                      <a:gd name="T46" fmla="*/ 140 w 1363"/>
                      <a:gd name="T47" fmla="*/ 18 h 1220"/>
                      <a:gd name="T48" fmla="*/ 214 w 1363"/>
                      <a:gd name="T49" fmla="*/ 5 h 1220"/>
                      <a:gd name="T50" fmla="*/ 317 w 1363"/>
                      <a:gd name="T51" fmla="*/ 7 h 1220"/>
                      <a:gd name="T52" fmla="*/ 366 w 1363"/>
                      <a:gd name="T53" fmla="*/ 11 h 1220"/>
                      <a:gd name="T54" fmla="*/ 378 w 1363"/>
                      <a:gd name="T55" fmla="*/ 15 h 1220"/>
                      <a:gd name="T56" fmla="*/ 389 w 1363"/>
                      <a:gd name="T57" fmla="*/ 21 h 1220"/>
                      <a:gd name="T58" fmla="*/ 398 w 1363"/>
                      <a:gd name="T59" fmla="*/ 24 h 1220"/>
                      <a:gd name="T60" fmla="*/ 411 w 1363"/>
                      <a:gd name="T61" fmla="*/ 32 h 1220"/>
                      <a:gd name="T62" fmla="*/ 417 w 1363"/>
                      <a:gd name="T63" fmla="*/ 41 h 1220"/>
                      <a:gd name="T64" fmla="*/ 440 w 1363"/>
                      <a:gd name="T65" fmla="*/ 49 h 1220"/>
                      <a:gd name="T66" fmla="*/ 446 w 1363"/>
                      <a:gd name="T67" fmla="*/ 65 h 1220"/>
                      <a:gd name="T68" fmla="*/ 458 w 1363"/>
                      <a:gd name="T69" fmla="*/ 73 h 1220"/>
                      <a:gd name="T70" fmla="*/ 466 w 1363"/>
                      <a:gd name="T71" fmla="*/ 128 h 1220"/>
                      <a:gd name="T72" fmla="*/ 469 w 1363"/>
                      <a:gd name="T73" fmla="*/ 162 h 1220"/>
                      <a:gd name="T74" fmla="*/ 473 w 1363"/>
                      <a:gd name="T75" fmla="*/ 185 h 1220"/>
                      <a:gd name="T76" fmla="*/ 468 w 1363"/>
                      <a:gd name="T77" fmla="*/ 210 h 1220"/>
                      <a:gd name="T78" fmla="*/ 467 w 1363"/>
                      <a:gd name="T79" fmla="*/ 252 h 1220"/>
                      <a:gd name="T80" fmla="*/ 457 w 1363"/>
                      <a:gd name="T81" fmla="*/ 297 h 1220"/>
                      <a:gd name="T82" fmla="*/ 444 w 1363"/>
                      <a:gd name="T83" fmla="*/ 314 h 1220"/>
                      <a:gd name="T84" fmla="*/ 436 w 1363"/>
                      <a:gd name="T85" fmla="*/ 339 h 1220"/>
                      <a:gd name="T86" fmla="*/ 431 w 1363"/>
                      <a:gd name="T87" fmla="*/ 349 h 1220"/>
                      <a:gd name="T88" fmla="*/ 403 w 1363"/>
                      <a:gd name="T89" fmla="*/ 385 h 1220"/>
                      <a:gd name="T90" fmla="*/ 391 w 1363"/>
                      <a:gd name="T91" fmla="*/ 397 h 1220"/>
                      <a:gd name="T92" fmla="*/ 369 w 1363"/>
                      <a:gd name="T93" fmla="*/ 411 h 1220"/>
                      <a:gd name="T94" fmla="*/ 328 w 1363"/>
                      <a:gd name="T95" fmla="*/ 424 h 1220"/>
                      <a:gd name="T96" fmla="*/ 320 w 1363"/>
                      <a:gd name="T97" fmla="*/ 425 h 1220"/>
                      <a:gd name="T98" fmla="*/ 314 w 1363"/>
                      <a:gd name="T99" fmla="*/ 429 h 1220"/>
                      <a:gd name="T100" fmla="*/ 281 w 1363"/>
                      <a:gd name="T101" fmla="*/ 430 h 1220"/>
                      <a:gd name="T102" fmla="*/ 263 w 1363"/>
                      <a:gd name="T103" fmla="*/ 434 h 1220"/>
                      <a:gd name="T104" fmla="*/ 164 w 1363"/>
                      <a:gd name="T105" fmla="*/ 433 h 1220"/>
                      <a:gd name="T106" fmla="*/ 111 w 1363"/>
                      <a:gd name="T107" fmla="*/ 412 h 1220"/>
                      <a:gd name="T108" fmla="*/ 94 w 1363"/>
                      <a:gd name="T109" fmla="*/ 403 h 1220"/>
                      <a:gd name="T110" fmla="*/ 94 w 1363"/>
                      <a:gd name="T111" fmla="*/ 401 h 1220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60000 65536"/>
                      <a:gd name="T130" fmla="*/ 0 60000 65536"/>
                      <a:gd name="T131" fmla="*/ 0 60000 65536"/>
                      <a:gd name="T132" fmla="*/ 0 60000 65536"/>
                      <a:gd name="T133" fmla="*/ 0 60000 65536"/>
                      <a:gd name="T134" fmla="*/ 0 60000 65536"/>
                      <a:gd name="T135" fmla="*/ 0 60000 65536"/>
                      <a:gd name="T136" fmla="*/ 0 60000 65536"/>
                      <a:gd name="T137" fmla="*/ 0 60000 65536"/>
                      <a:gd name="T138" fmla="*/ 0 60000 65536"/>
                      <a:gd name="T139" fmla="*/ 0 60000 65536"/>
                      <a:gd name="T140" fmla="*/ 0 60000 65536"/>
                      <a:gd name="T141" fmla="*/ 0 60000 65536"/>
                      <a:gd name="T142" fmla="*/ 0 60000 65536"/>
                      <a:gd name="T143" fmla="*/ 0 60000 65536"/>
                      <a:gd name="T144" fmla="*/ 0 60000 65536"/>
                      <a:gd name="T145" fmla="*/ 0 60000 65536"/>
                      <a:gd name="T146" fmla="*/ 0 60000 65536"/>
                      <a:gd name="T147" fmla="*/ 0 60000 65536"/>
                      <a:gd name="T148" fmla="*/ 0 60000 65536"/>
                      <a:gd name="T149" fmla="*/ 0 60000 65536"/>
                      <a:gd name="T150" fmla="*/ 0 60000 65536"/>
                      <a:gd name="T151" fmla="*/ 0 60000 65536"/>
                      <a:gd name="T152" fmla="*/ 0 60000 65536"/>
                      <a:gd name="T153" fmla="*/ 0 60000 65536"/>
                      <a:gd name="T154" fmla="*/ 0 60000 65536"/>
                      <a:gd name="T155" fmla="*/ 0 60000 65536"/>
                      <a:gd name="T156" fmla="*/ 0 60000 65536"/>
                      <a:gd name="T157" fmla="*/ 0 60000 65536"/>
                      <a:gd name="T158" fmla="*/ 0 60000 65536"/>
                      <a:gd name="T159" fmla="*/ 0 60000 65536"/>
                      <a:gd name="T160" fmla="*/ 0 60000 65536"/>
                      <a:gd name="T161" fmla="*/ 0 60000 65536"/>
                      <a:gd name="T162" fmla="*/ 0 60000 65536"/>
                      <a:gd name="T163" fmla="*/ 0 60000 65536"/>
                      <a:gd name="T164" fmla="*/ 0 60000 65536"/>
                      <a:gd name="T165" fmla="*/ 0 60000 65536"/>
                      <a:gd name="T166" fmla="*/ 0 60000 65536"/>
                      <a:gd name="T167" fmla="*/ 0 60000 65536"/>
                      <a:gd name="T168" fmla="*/ 0 w 1363"/>
                      <a:gd name="T169" fmla="*/ 0 h 1220"/>
                      <a:gd name="T170" fmla="*/ 1363 w 1363"/>
                      <a:gd name="T171" fmla="*/ 1220 h 1220"/>
                    </a:gdLst>
                    <a:ahLst/>
                    <a:cxnLst>
                      <a:cxn ang="T112">
                        <a:pos x="T0" y="T1"/>
                      </a:cxn>
                      <a:cxn ang="T113">
                        <a:pos x="T2" y="T3"/>
                      </a:cxn>
                      <a:cxn ang="T114">
                        <a:pos x="T4" y="T5"/>
                      </a:cxn>
                      <a:cxn ang="T115">
                        <a:pos x="T6" y="T7"/>
                      </a:cxn>
                      <a:cxn ang="T116">
                        <a:pos x="T8" y="T9"/>
                      </a:cxn>
                      <a:cxn ang="T117">
                        <a:pos x="T10" y="T11"/>
                      </a:cxn>
                      <a:cxn ang="T118">
                        <a:pos x="T12" y="T13"/>
                      </a:cxn>
                      <a:cxn ang="T119">
                        <a:pos x="T14" y="T15"/>
                      </a:cxn>
                      <a:cxn ang="T120">
                        <a:pos x="T16" y="T17"/>
                      </a:cxn>
                      <a:cxn ang="T121">
                        <a:pos x="T18" y="T19"/>
                      </a:cxn>
                      <a:cxn ang="T122">
                        <a:pos x="T20" y="T21"/>
                      </a:cxn>
                      <a:cxn ang="T123">
                        <a:pos x="T22" y="T23"/>
                      </a:cxn>
                      <a:cxn ang="T124">
                        <a:pos x="T24" y="T25"/>
                      </a:cxn>
                      <a:cxn ang="T125">
                        <a:pos x="T26" y="T27"/>
                      </a:cxn>
                      <a:cxn ang="T126">
                        <a:pos x="T28" y="T29"/>
                      </a:cxn>
                      <a:cxn ang="T127">
                        <a:pos x="T30" y="T31"/>
                      </a:cxn>
                      <a:cxn ang="T128">
                        <a:pos x="T32" y="T33"/>
                      </a:cxn>
                      <a:cxn ang="T129">
                        <a:pos x="T34" y="T35"/>
                      </a:cxn>
                      <a:cxn ang="T130">
                        <a:pos x="T36" y="T37"/>
                      </a:cxn>
                      <a:cxn ang="T131">
                        <a:pos x="T38" y="T39"/>
                      </a:cxn>
                      <a:cxn ang="T132">
                        <a:pos x="T40" y="T41"/>
                      </a:cxn>
                      <a:cxn ang="T133">
                        <a:pos x="T42" y="T43"/>
                      </a:cxn>
                      <a:cxn ang="T134">
                        <a:pos x="T44" y="T45"/>
                      </a:cxn>
                      <a:cxn ang="T135">
                        <a:pos x="T46" y="T47"/>
                      </a:cxn>
                      <a:cxn ang="T136">
                        <a:pos x="T48" y="T49"/>
                      </a:cxn>
                      <a:cxn ang="T137">
                        <a:pos x="T50" y="T51"/>
                      </a:cxn>
                      <a:cxn ang="T138">
                        <a:pos x="T52" y="T53"/>
                      </a:cxn>
                      <a:cxn ang="T139">
                        <a:pos x="T54" y="T55"/>
                      </a:cxn>
                      <a:cxn ang="T140">
                        <a:pos x="T56" y="T57"/>
                      </a:cxn>
                      <a:cxn ang="T141">
                        <a:pos x="T58" y="T59"/>
                      </a:cxn>
                      <a:cxn ang="T142">
                        <a:pos x="T60" y="T61"/>
                      </a:cxn>
                      <a:cxn ang="T143">
                        <a:pos x="T62" y="T63"/>
                      </a:cxn>
                      <a:cxn ang="T144">
                        <a:pos x="T64" y="T65"/>
                      </a:cxn>
                      <a:cxn ang="T145">
                        <a:pos x="T66" y="T67"/>
                      </a:cxn>
                      <a:cxn ang="T146">
                        <a:pos x="T68" y="T69"/>
                      </a:cxn>
                      <a:cxn ang="T147">
                        <a:pos x="T70" y="T71"/>
                      </a:cxn>
                      <a:cxn ang="T148">
                        <a:pos x="T72" y="T73"/>
                      </a:cxn>
                      <a:cxn ang="T149">
                        <a:pos x="T74" y="T75"/>
                      </a:cxn>
                      <a:cxn ang="T150">
                        <a:pos x="T76" y="T77"/>
                      </a:cxn>
                      <a:cxn ang="T151">
                        <a:pos x="T78" y="T79"/>
                      </a:cxn>
                      <a:cxn ang="T152">
                        <a:pos x="T80" y="T81"/>
                      </a:cxn>
                      <a:cxn ang="T153">
                        <a:pos x="T82" y="T83"/>
                      </a:cxn>
                      <a:cxn ang="T154">
                        <a:pos x="T84" y="T85"/>
                      </a:cxn>
                      <a:cxn ang="T155">
                        <a:pos x="T86" y="T87"/>
                      </a:cxn>
                      <a:cxn ang="T156">
                        <a:pos x="T88" y="T89"/>
                      </a:cxn>
                      <a:cxn ang="T157">
                        <a:pos x="T90" y="T91"/>
                      </a:cxn>
                      <a:cxn ang="T158">
                        <a:pos x="T92" y="T93"/>
                      </a:cxn>
                      <a:cxn ang="T159">
                        <a:pos x="T94" y="T95"/>
                      </a:cxn>
                      <a:cxn ang="T160">
                        <a:pos x="T96" y="T97"/>
                      </a:cxn>
                      <a:cxn ang="T161">
                        <a:pos x="T98" y="T99"/>
                      </a:cxn>
                      <a:cxn ang="T162">
                        <a:pos x="T100" y="T101"/>
                      </a:cxn>
                      <a:cxn ang="T163">
                        <a:pos x="T102" y="T103"/>
                      </a:cxn>
                      <a:cxn ang="T164">
                        <a:pos x="T104" y="T105"/>
                      </a:cxn>
                      <a:cxn ang="T165">
                        <a:pos x="T106" y="T107"/>
                      </a:cxn>
                      <a:cxn ang="T166">
                        <a:pos x="T108" y="T109"/>
                      </a:cxn>
                      <a:cxn ang="T167">
                        <a:pos x="T110" y="T111"/>
                      </a:cxn>
                    </a:cxnLst>
                    <a:rect l="T168" t="T169" r="T170" b="T171"/>
                    <a:pathLst>
                      <a:path w="1363" h="1220">
                        <a:moveTo>
                          <a:pt x="269" y="1127"/>
                        </a:moveTo>
                        <a:cubicBezTo>
                          <a:pt x="252" y="1110"/>
                          <a:pt x="231" y="1096"/>
                          <a:pt x="214" y="1079"/>
                        </a:cubicBezTo>
                        <a:cubicBezTo>
                          <a:pt x="201" y="1066"/>
                          <a:pt x="192" y="1055"/>
                          <a:pt x="176" y="1044"/>
                        </a:cubicBezTo>
                        <a:cubicBezTo>
                          <a:pt x="166" y="1030"/>
                          <a:pt x="158" y="1008"/>
                          <a:pt x="144" y="999"/>
                        </a:cubicBezTo>
                        <a:cubicBezTo>
                          <a:pt x="140" y="986"/>
                          <a:pt x="137" y="980"/>
                          <a:pt x="128" y="970"/>
                        </a:cubicBezTo>
                        <a:cubicBezTo>
                          <a:pt x="124" y="955"/>
                          <a:pt x="112" y="950"/>
                          <a:pt x="102" y="938"/>
                        </a:cubicBezTo>
                        <a:cubicBezTo>
                          <a:pt x="95" y="929"/>
                          <a:pt x="93" y="918"/>
                          <a:pt x="86" y="909"/>
                        </a:cubicBezTo>
                        <a:cubicBezTo>
                          <a:pt x="79" y="887"/>
                          <a:pt x="61" y="871"/>
                          <a:pt x="54" y="848"/>
                        </a:cubicBezTo>
                        <a:cubicBezTo>
                          <a:pt x="53" y="825"/>
                          <a:pt x="60" y="795"/>
                          <a:pt x="41" y="778"/>
                        </a:cubicBezTo>
                        <a:cubicBezTo>
                          <a:pt x="35" y="759"/>
                          <a:pt x="28" y="739"/>
                          <a:pt x="22" y="720"/>
                        </a:cubicBezTo>
                        <a:cubicBezTo>
                          <a:pt x="23" y="680"/>
                          <a:pt x="0" y="525"/>
                          <a:pt x="45" y="468"/>
                        </a:cubicBezTo>
                        <a:cubicBezTo>
                          <a:pt x="48" y="454"/>
                          <a:pt x="51" y="451"/>
                          <a:pt x="61" y="442"/>
                        </a:cubicBezTo>
                        <a:cubicBezTo>
                          <a:pt x="66" y="418"/>
                          <a:pt x="59" y="356"/>
                          <a:pt x="89" y="346"/>
                        </a:cubicBezTo>
                        <a:cubicBezTo>
                          <a:pt x="98" y="333"/>
                          <a:pt x="98" y="318"/>
                          <a:pt x="109" y="308"/>
                        </a:cubicBezTo>
                        <a:cubicBezTo>
                          <a:pt x="113" y="294"/>
                          <a:pt x="113" y="279"/>
                          <a:pt x="118" y="266"/>
                        </a:cubicBezTo>
                        <a:cubicBezTo>
                          <a:pt x="121" y="259"/>
                          <a:pt x="146" y="236"/>
                          <a:pt x="153" y="231"/>
                        </a:cubicBezTo>
                        <a:cubicBezTo>
                          <a:pt x="159" y="215"/>
                          <a:pt x="173" y="212"/>
                          <a:pt x="185" y="202"/>
                        </a:cubicBezTo>
                        <a:cubicBezTo>
                          <a:pt x="187" y="200"/>
                          <a:pt x="190" y="198"/>
                          <a:pt x="192" y="196"/>
                        </a:cubicBezTo>
                        <a:cubicBezTo>
                          <a:pt x="194" y="193"/>
                          <a:pt x="195" y="189"/>
                          <a:pt x="198" y="186"/>
                        </a:cubicBezTo>
                        <a:cubicBezTo>
                          <a:pt x="206" y="178"/>
                          <a:pt x="217" y="179"/>
                          <a:pt x="224" y="170"/>
                        </a:cubicBezTo>
                        <a:cubicBezTo>
                          <a:pt x="234" y="157"/>
                          <a:pt x="240" y="150"/>
                          <a:pt x="256" y="144"/>
                        </a:cubicBezTo>
                        <a:cubicBezTo>
                          <a:pt x="263" y="133"/>
                          <a:pt x="269" y="129"/>
                          <a:pt x="281" y="125"/>
                        </a:cubicBezTo>
                        <a:cubicBezTo>
                          <a:pt x="299" y="109"/>
                          <a:pt x="315" y="91"/>
                          <a:pt x="339" y="84"/>
                        </a:cubicBezTo>
                        <a:cubicBezTo>
                          <a:pt x="357" y="63"/>
                          <a:pt x="376" y="57"/>
                          <a:pt x="403" y="52"/>
                        </a:cubicBezTo>
                        <a:cubicBezTo>
                          <a:pt x="448" y="0"/>
                          <a:pt x="559" y="15"/>
                          <a:pt x="614" y="13"/>
                        </a:cubicBezTo>
                        <a:cubicBezTo>
                          <a:pt x="713" y="2"/>
                          <a:pt x="813" y="15"/>
                          <a:pt x="912" y="20"/>
                        </a:cubicBezTo>
                        <a:cubicBezTo>
                          <a:pt x="955" y="34"/>
                          <a:pt x="1013" y="31"/>
                          <a:pt x="1053" y="32"/>
                        </a:cubicBezTo>
                        <a:cubicBezTo>
                          <a:pt x="1064" y="37"/>
                          <a:pt x="1076" y="38"/>
                          <a:pt x="1088" y="42"/>
                        </a:cubicBezTo>
                        <a:cubicBezTo>
                          <a:pt x="1098" y="49"/>
                          <a:pt x="1108" y="54"/>
                          <a:pt x="1120" y="58"/>
                        </a:cubicBezTo>
                        <a:cubicBezTo>
                          <a:pt x="1144" y="74"/>
                          <a:pt x="1110" y="53"/>
                          <a:pt x="1145" y="68"/>
                        </a:cubicBezTo>
                        <a:cubicBezTo>
                          <a:pt x="1158" y="74"/>
                          <a:pt x="1167" y="86"/>
                          <a:pt x="1181" y="90"/>
                        </a:cubicBezTo>
                        <a:cubicBezTo>
                          <a:pt x="1193" y="98"/>
                          <a:pt x="1190" y="106"/>
                          <a:pt x="1200" y="116"/>
                        </a:cubicBezTo>
                        <a:cubicBezTo>
                          <a:pt x="1214" y="130"/>
                          <a:pt x="1246" y="133"/>
                          <a:pt x="1264" y="138"/>
                        </a:cubicBezTo>
                        <a:cubicBezTo>
                          <a:pt x="1274" y="155"/>
                          <a:pt x="1262" y="177"/>
                          <a:pt x="1283" y="183"/>
                        </a:cubicBezTo>
                        <a:cubicBezTo>
                          <a:pt x="1291" y="195"/>
                          <a:pt x="1304" y="200"/>
                          <a:pt x="1318" y="205"/>
                        </a:cubicBezTo>
                        <a:cubicBezTo>
                          <a:pt x="1319" y="236"/>
                          <a:pt x="1313" y="331"/>
                          <a:pt x="1341" y="359"/>
                        </a:cubicBezTo>
                        <a:cubicBezTo>
                          <a:pt x="1351" y="390"/>
                          <a:pt x="1341" y="424"/>
                          <a:pt x="1350" y="455"/>
                        </a:cubicBezTo>
                        <a:cubicBezTo>
                          <a:pt x="1353" y="476"/>
                          <a:pt x="1356" y="498"/>
                          <a:pt x="1360" y="519"/>
                        </a:cubicBezTo>
                        <a:cubicBezTo>
                          <a:pt x="1358" y="555"/>
                          <a:pt x="1363" y="565"/>
                          <a:pt x="1347" y="589"/>
                        </a:cubicBezTo>
                        <a:cubicBezTo>
                          <a:pt x="1344" y="635"/>
                          <a:pt x="1342" y="661"/>
                          <a:pt x="1344" y="708"/>
                        </a:cubicBezTo>
                        <a:cubicBezTo>
                          <a:pt x="1342" y="761"/>
                          <a:pt x="1358" y="806"/>
                          <a:pt x="1315" y="836"/>
                        </a:cubicBezTo>
                        <a:cubicBezTo>
                          <a:pt x="1304" y="853"/>
                          <a:pt x="1290" y="869"/>
                          <a:pt x="1277" y="884"/>
                        </a:cubicBezTo>
                        <a:cubicBezTo>
                          <a:pt x="1273" y="908"/>
                          <a:pt x="1268" y="934"/>
                          <a:pt x="1254" y="954"/>
                        </a:cubicBezTo>
                        <a:cubicBezTo>
                          <a:pt x="1251" y="965"/>
                          <a:pt x="1246" y="972"/>
                          <a:pt x="1238" y="980"/>
                        </a:cubicBezTo>
                        <a:cubicBezTo>
                          <a:pt x="1225" y="1020"/>
                          <a:pt x="1189" y="1055"/>
                          <a:pt x="1158" y="1082"/>
                        </a:cubicBezTo>
                        <a:cubicBezTo>
                          <a:pt x="1150" y="1107"/>
                          <a:pt x="1147" y="1106"/>
                          <a:pt x="1123" y="1117"/>
                        </a:cubicBezTo>
                        <a:cubicBezTo>
                          <a:pt x="1108" y="1134"/>
                          <a:pt x="1083" y="1148"/>
                          <a:pt x="1062" y="1156"/>
                        </a:cubicBezTo>
                        <a:cubicBezTo>
                          <a:pt x="1036" y="1196"/>
                          <a:pt x="987" y="1189"/>
                          <a:pt x="944" y="1191"/>
                        </a:cubicBezTo>
                        <a:cubicBezTo>
                          <a:pt x="936" y="1192"/>
                          <a:pt x="928" y="1191"/>
                          <a:pt x="921" y="1194"/>
                        </a:cubicBezTo>
                        <a:cubicBezTo>
                          <a:pt x="914" y="1197"/>
                          <a:pt x="910" y="1207"/>
                          <a:pt x="902" y="1207"/>
                        </a:cubicBezTo>
                        <a:cubicBezTo>
                          <a:pt x="871" y="1208"/>
                          <a:pt x="840" y="1209"/>
                          <a:pt x="809" y="1210"/>
                        </a:cubicBezTo>
                        <a:cubicBezTo>
                          <a:pt x="790" y="1215"/>
                          <a:pt x="776" y="1217"/>
                          <a:pt x="755" y="1220"/>
                        </a:cubicBezTo>
                        <a:cubicBezTo>
                          <a:pt x="661" y="1219"/>
                          <a:pt x="567" y="1219"/>
                          <a:pt x="473" y="1216"/>
                        </a:cubicBezTo>
                        <a:cubicBezTo>
                          <a:pt x="417" y="1214"/>
                          <a:pt x="369" y="1175"/>
                          <a:pt x="320" y="1159"/>
                        </a:cubicBezTo>
                        <a:cubicBezTo>
                          <a:pt x="307" y="1146"/>
                          <a:pt x="277" y="1141"/>
                          <a:pt x="269" y="1133"/>
                        </a:cubicBezTo>
                        <a:cubicBezTo>
                          <a:pt x="268" y="1132"/>
                          <a:pt x="269" y="1129"/>
                          <a:pt x="269" y="1127"/>
                        </a:cubicBezTo>
                        <a:close/>
                      </a:path>
                    </a:pathLst>
                  </a:custGeom>
                  <a:solidFill>
                    <a:srgbClr val="FFC1C1"/>
                  </a:solidFill>
                  <a:ln w="19050">
                    <a:solidFill>
                      <a:srgbClr val="FF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 dirty="0"/>
                  </a:p>
                </p:txBody>
              </p:sp>
              <p:sp>
                <p:nvSpPr>
                  <p:cNvPr id="391" name="Freeform 187"/>
                  <p:cNvSpPr>
                    <a:spLocks/>
                  </p:cNvSpPr>
                  <p:nvPr/>
                </p:nvSpPr>
                <p:spPr bwMode="auto">
                  <a:xfrm>
                    <a:off x="363" y="603"/>
                    <a:ext cx="382" cy="310"/>
                  </a:xfrm>
                  <a:custGeom>
                    <a:avLst/>
                    <a:gdLst>
                      <a:gd name="T0" fmla="*/ 8 w 500"/>
                      <a:gd name="T1" fmla="*/ 173 h 445"/>
                      <a:gd name="T2" fmla="*/ 0 w 500"/>
                      <a:gd name="T3" fmla="*/ 159 h 445"/>
                      <a:gd name="T4" fmla="*/ 18 w 500"/>
                      <a:gd name="T5" fmla="*/ 95 h 445"/>
                      <a:gd name="T6" fmla="*/ 21 w 500"/>
                      <a:gd name="T7" fmla="*/ 90 h 445"/>
                      <a:gd name="T8" fmla="*/ 22 w 500"/>
                      <a:gd name="T9" fmla="*/ 78 h 445"/>
                      <a:gd name="T10" fmla="*/ 53 w 500"/>
                      <a:gd name="T11" fmla="*/ 47 h 445"/>
                      <a:gd name="T12" fmla="*/ 77 w 500"/>
                      <a:gd name="T13" fmla="*/ 31 h 445"/>
                      <a:gd name="T14" fmla="*/ 103 w 500"/>
                      <a:gd name="T15" fmla="*/ 18 h 445"/>
                      <a:gd name="T16" fmla="*/ 136 w 500"/>
                      <a:gd name="T17" fmla="*/ 1 h 445"/>
                      <a:gd name="T18" fmla="*/ 305 w 500"/>
                      <a:gd name="T19" fmla="*/ 11 h 445"/>
                      <a:gd name="T20" fmla="*/ 325 w 500"/>
                      <a:gd name="T21" fmla="*/ 40 h 445"/>
                      <a:gd name="T22" fmla="*/ 342 w 500"/>
                      <a:gd name="T23" fmla="*/ 47 h 445"/>
                      <a:gd name="T24" fmla="*/ 356 w 500"/>
                      <a:gd name="T25" fmla="*/ 56 h 445"/>
                      <a:gd name="T26" fmla="*/ 371 w 500"/>
                      <a:gd name="T27" fmla="*/ 85 h 445"/>
                      <a:gd name="T28" fmla="*/ 367 w 500"/>
                      <a:gd name="T29" fmla="*/ 189 h 445"/>
                      <a:gd name="T30" fmla="*/ 356 w 500"/>
                      <a:gd name="T31" fmla="*/ 207 h 445"/>
                      <a:gd name="T32" fmla="*/ 342 w 500"/>
                      <a:gd name="T33" fmla="*/ 232 h 445"/>
                      <a:gd name="T34" fmla="*/ 338 w 500"/>
                      <a:gd name="T35" fmla="*/ 242 h 445"/>
                      <a:gd name="T36" fmla="*/ 326 w 500"/>
                      <a:gd name="T37" fmla="*/ 249 h 445"/>
                      <a:gd name="T38" fmla="*/ 312 w 500"/>
                      <a:gd name="T39" fmla="*/ 264 h 445"/>
                      <a:gd name="T40" fmla="*/ 306 w 500"/>
                      <a:gd name="T41" fmla="*/ 269 h 445"/>
                      <a:gd name="T42" fmla="*/ 290 w 500"/>
                      <a:gd name="T43" fmla="*/ 286 h 445"/>
                      <a:gd name="T44" fmla="*/ 235 w 500"/>
                      <a:gd name="T45" fmla="*/ 301 h 445"/>
                      <a:gd name="T46" fmla="*/ 125 w 500"/>
                      <a:gd name="T47" fmla="*/ 299 h 445"/>
                      <a:gd name="T48" fmla="*/ 108 w 500"/>
                      <a:gd name="T49" fmla="*/ 290 h 445"/>
                      <a:gd name="T50" fmla="*/ 70 w 500"/>
                      <a:gd name="T51" fmla="*/ 268 h 445"/>
                      <a:gd name="T52" fmla="*/ 55 w 500"/>
                      <a:gd name="T53" fmla="*/ 254 h 445"/>
                      <a:gd name="T54" fmla="*/ 21 w 500"/>
                      <a:gd name="T55" fmla="*/ 212 h 445"/>
                      <a:gd name="T56" fmla="*/ 8 w 500"/>
                      <a:gd name="T57" fmla="*/ 173 h 445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w 500"/>
                      <a:gd name="T88" fmla="*/ 0 h 445"/>
                      <a:gd name="T89" fmla="*/ 500 w 500"/>
                      <a:gd name="T90" fmla="*/ 445 h 445"/>
                    </a:gdLst>
                    <a:ahLst/>
                    <a:cxnLst>
                      <a:cxn ang="T58">
                        <a:pos x="T0" y="T1"/>
                      </a:cxn>
                      <a:cxn ang="T59">
                        <a:pos x="T2" y="T3"/>
                      </a:cxn>
                      <a:cxn ang="T60">
                        <a:pos x="T4" y="T5"/>
                      </a:cxn>
                      <a:cxn ang="T61">
                        <a:pos x="T6" y="T7"/>
                      </a:cxn>
                      <a:cxn ang="T62">
                        <a:pos x="T8" y="T9"/>
                      </a:cxn>
                      <a:cxn ang="T63">
                        <a:pos x="T10" y="T11"/>
                      </a:cxn>
                      <a:cxn ang="T64">
                        <a:pos x="T12" y="T13"/>
                      </a:cxn>
                      <a:cxn ang="T65">
                        <a:pos x="T14" y="T15"/>
                      </a:cxn>
                      <a:cxn ang="T66">
                        <a:pos x="T16" y="T17"/>
                      </a:cxn>
                      <a:cxn ang="T67">
                        <a:pos x="T18" y="T19"/>
                      </a:cxn>
                      <a:cxn ang="T68">
                        <a:pos x="T20" y="T21"/>
                      </a:cxn>
                      <a:cxn ang="T69">
                        <a:pos x="T22" y="T23"/>
                      </a:cxn>
                      <a:cxn ang="T70">
                        <a:pos x="T24" y="T25"/>
                      </a:cxn>
                      <a:cxn ang="T71">
                        <a:pos x="T26" y="T27"/>
                      </a:cxn>
                      <a:cxn ang="T72">
                        <a:pos x="T28" y="T29"/>
                      </a:cxn>
                      <a:cxn ang="T73">
                        <a:pos x="T30" y="T31"/>
                      </a:cxn>
                      <a:cxn ang="T74">
                        <a:pos x="T32" y="T33"/>
                      </a:cxn>
                      <a:cxn ang="T75">
                        <a:pos x="T34" y="T35"/>
                      </a:cxn>
                      <a:cxn ang="T76">
                        <a:pos x="T36" y="T37"/>
                      </a:cxn>
                      <a:cxn ang="T77">
                        <a:pos x="T38" y="T39"/>
                      </a:cxn>
                      <a:cxn ang="T78">
                        <a:pos x="T40" y="T41"/>
                      </a:cxn>
                      <a:cxn ang="T79">
                        <a:pos x="T42" y="T43"/>
                      </a:cxn>
                      <a:cxn ang="T80">
                        <a:pos x="T44" y="T45"/>
                      </a:cxn>
                      <a:cxn ang="T81">
                        <a:pos x="T46" y="T47"/>
                      </a:cxn>
                      <a:cxn ang="T82">
                        <a:pos x="T48" y="T49"/>
                      </a:cxn>
                      <a:cxn ang="T83">
                        <a:pos x="T50" y="T51"/>
                      </a:cxn>
                      <a:cxn ang="T84">
                        <a:pos x="T52" y="T53"/>
                      </a:cxn>
                      <a:cxn ang="T85">
                        <a:pos x="T54" y="T55"/>
                      </a:cxn>
                      <a:cxn ang="T86">
                        <a:pos x="T56" y="T57"/>
                      </a:cxn>
                    </a:cxnLst>
                    <a:rect l="T87" t="T88" r="T89" b="T90"/>
                    <a:pathLst>
                      <a:path w="500" h="445">
                        <a:moveTo>
                          <a:pt x="10" y="249"/>
                        </a:moveTo>
                        <a:cubicBezTo>
                          <a:pt x="5" y="242"/>
                          <a:pt x="3" y="236"/>
                          <a:pt x="0" y="228"/>
                        </a:cubicBezTo>
                        <a:cubicBezTo>
                          <a:pt x="4" y="194"/>
                          <a:pt x="1" y="162"/>
                          <a:pt x="24" y="136"/>
                        </a:cubicBezTo>
                        <a:cubicBezTo>
                          <a:pt x="25" y="134"/>
                          <a:pt x="26" y="131"/>
                          <a:pt x="27" y="129"/>
                        </a:cubicBezTo>
                        <a:cubicBezTo>
                          <a:pt x="28" y="123"/>
                          <a:pt x="27" y="117"/>
                          <a:pt x="29" y="112"/>
                        </a:cubicBezTo>
                        <a:cubicBezTo>
                          <a:pt x="31" y="104"/>
                          <a:pt x="63" y="77"/>
                          <a:pt x="70" y="67"/>
                        </a:cubicBezTo>
                        <a:cubicBezTo>
                          <a:pt x="74" y="53"/>
                          <a:pt x="89" y="50"/>
                          <a:pt x="101" y="45"/>
                        </a:cubicBezTo>
                        <a:cubicBezTo>
                          <a:pt x="106" y="28"/>
                          <a:pt x="120" y="30"/>
                          <a:pt x="135" y="26"/>
                        </a:cubicBezTo>
                        <a:cubicBezTo>
                          <a:pt x="150" y="15"/>
                          <a:pt x="160" y="7"/>
                          <a:pt x="178" y="2"/>
                        </a:cubicBezTo>
                        <a:cubicBezTo>
                          <a:pt x="408" y="4"/>
                          <a:pt x="304" y="0"/>
                          <a:pt x="399" y="16"/>
                        </a:cubicBezTo>
                        <a:cubicBezTo>
                          <a:pt x="414" y="27"/>
                          <a:pt x="415" y="44"/>
                          <a:pt x="425" y="57"/>
                        </a:cubicBezTo>
                        <a:cubicBezTo>
                          <a:pt x="430" y="63"/>
                          <a:pt x="440" y="65"/>
                          <a:pt x="447" y="67"/>
                        </a:cubicBezTo>
                        <a:cubicBezTo>
                          <a:pt x="452" y="76"/>
                          <a:pt x="458" y="75"/>
                          <a:pt x="466" y="81"/>
                        </a:cubicBezTo>
                        <a:cubicBezTo>
                          <a:pt x="470" y="97"/>
                          <a:pt x="473" y="110"/>
                          <a:pt x="485" y="122"/>
                        </a:cubicBezTo>
                        <a:cubicBezTo>
                          <a:pt x="499" y="169"/>
                          <a:pt x="500" y="225"/>
                          <a:pt x="480" y="271"/>
                        </a:cubicBezTo>
                        <a:cubicBezTo>
                          <a:pt x="478" y="286"/>
                          <a:pt x="479" y="290"/>
                          <a:pt x="466" y="297"/>
                        </a:cubicBezTo>
                        <a:cubicBezTo>
                          <a:pt x="459" y="307"/>
                          <a:pt x="453" y="321"/>
                          <a:pt x="447" y="333"/>
                        </a:cubicBezTo>
                        <a:cubicBezTo>
                          <a:pt x="445" y="338"/>
                          <a:pt x="446" y="344"/>
                          <a:pt x="442" y="348"/>
                        </a:cubicBezTo>
                        <a:cubicBezTo>
                          <a:pt x="438" y="352"/>
                          <a:pt x="427" y="357"/>
                          <a:pt x="427" y="357"/>
                        </a:cubicBezTo>
                        <a:cubicBezTo>
                          <a:pt x="419" y="370"/>
                          <a:pt x="425" y="362"/>
                          <a:pt x="408" y="379"/>
                        </a:cubicBezTo>
                        <a:cubicBezTo>
                          <a:pt x="406" y="381"/>
                          <a:pt x="401" y="386"/>
                          <a:pt x="401" y="386"/>
                        </a:cubicBezTo>
                        <a:cubicBezTo>
                          <a:pt x="397" y="400"/>
                          <a:pt x="389" y="401"/>
                          <a:pt x="379" y="410"/>
                        </a:cubicBezTo>
                        <a:cubicBezTo>
                          <a:pt x="348" y="437"/>
                          <a:pt x="369" y="428"/>
                          <a:pt x="307" y="432"/>
                        </a:cubicBezTo>
                        <a:cubicBezTo>
                          <a:pt x="261" y="445"/>
                          <a:pt x="209" y="443"/>
                          <a:pt x="163" y="429"/>
                        </a:cubicBezTo>
                        <a:cubicBezTo>
                          <a:pt x="156" y="424"/>
                          <a:pt x="149" y="423"/>
                          <a:pt x="142" y="417"/>
                        </a:cubicBezTo>
                        <a:cubicBezTo>
                          <a:pt x="125" y="403"/>
                          <a:pt x="112" y="389"/>
                          <a:pt x="91" y="384"/>
                        </a:cubicBezTo>
                        <a:cubicBezTo>
                          <a:pt x="86" y="374"/>
                          <a:pt x="79" y="373"/>
                          <a:pt x="72" y="364"/>
                        </a:cubicBezTo>
                        <a:cubicBezTo>
                          <a:pt x="56" y="343"/>
                          <a:pt x="49" y="320"/>
                          <a:pt x="27" y="304"/>
                        </a:cubicBezTo>
                        <a:cubicBezTo>
                          <a:pt x="18" y="282"/>
                          <a:pt x="10" y="275"/>
                          <a:pt x="10" y="249"/>
                        </a:cubicBezTo>
                        <a:close/>
                      </a:path>
                    </a:pathLst>
                  </a:custGeom>
                  <a:solidFill>
                    <a:srgbClr val="BFBFBF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 dirty="0"/>
                  </a:p>
                </p:txBody>
              </p:sp>
            </p:grpSp>
            <p:grpSp>
              <p:nvGrpSpPr>
                <p:cNvPr id="272" name="Group 193"/>
                <p:cNvGrpSpPr>
                  <a:grpSpLocks/>
                </p:cNvGrpSpPr>
                <p:nvPr/>
              </p:nvGrpSpPr>
              <p:grpSpPr bwMode="auto">
                <a:xfrm>
                  <a:off x="2137815" y="3849665"/>
                  <a:ext cx="987288" cy="903974"/>
                  <a:chOff x="311" y="500"/>
                  <a:chExt cx="474" cy="434"/>
                </a:xfrm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</p:grpSpPr>
              <p:sp>
                <p:nvSpPr>
                  <p:cNvPr id="388" name="Freeform 186"/>
                  <p:cNvSpPr>
                    <a:spLocks/>
                  </p:cNvSpPr>
                  <p:nvPr/>
                </p:nvSpPr>
                <p:spPr bwMode="auto">
                  <a:xfrm>
                    <a:off x="311" y="500"/>
                    <a:ext cx="474" cy="434"/>
                  </a:xfrm>
                  <a:custGeom>
                    <a:avLst/>
                    <a:gdLst>
                      <a:gd name="T0" fmla="*/ 94 w 1363"/>
                      <a:gd name="T1" fmla="*/ 401 h 1220"/>
                      <a:gd name="T2" fmla="*/ 74 w 1363"/>
                      <a:gd name="T3" fmla="*/ 384 h 1220"/>
                      <a:gd name="T4" fmla="*/ 61 w 1363"/>
                      <a:gd name="T5" fmla="*/ 371 h 1220"/>
                      <a:gd name="T6" fmla="*/ 50 w 1363"/>
                      <a:gd name="T7" fmla="*/ 355 h 1220"/>
                      <a:gd name="T8" fmla="*/ 45 w 1363"/>
                      <a:gd name="T9" fmla="*/ 345 h 1220"/>
                      <a:gd name="T10" fmla="*/ 35 w 1363"/>
                      <a:gd name="T11" fmla="*/ 334 h 1220"/>
                      <a:gd name="T12" fmla="*/ 30 w 1363"/>
                      <a:gd name="T13" fmla="*/ 323 h 1220"/>
                      <a:gd name="T14" fmla="*/ 19 w 1363"/>
                      <a:gd name="T15" fmla="*/ 302 h 1220"/>
                      <a:gd name="T16" fmla="*/ 14 w 1363"/>
                      <a:gd name="T17" fmla="*/ 277 h 1220"/>
                      <a:gd name="T18" fmla="*/ 8 w 1363"/>
                      <a:gd name="T19" fmla="*/ 256 h 1220"/>
                      <a:gd name="T20" fmla="*/ 16 w 1363"/>
                      <a:gd name="T21" fmla="*/ 166 h 1220"/>
                      <a:gd name="T22" fmla="*/ 21 w 1363"/>
                      <a:gd name="T23" fmla="*/ 157 h 1220"/>
                      <a:gd name="T24" fmla="*/ 31 w 1363"/>
                      <a:gd name="T25" fmla="*/ 123 h 1220"/>
                      <a:gd name="T26" fmla="*/ 38 w 1363"/>
                      <a:gd name="T27" fmla="*/ 110 h 1220"/>
                      <a:gd name="T28" fmla="*/ 41 w 1363"/>
                      <a:gd name="T29" fmla="*/ 95 h 1220"/>
                      <a:gd name="T30" fmla="*/ 53 w 1363"/>
                      <a:gd name="T31" fmla="*/ 82 h 1220"/>
                      <a:gd name="T32" fmla="*/ 64 w 1363"/>
                      <a:gd name="T33" fmla="*/ 72 h 1220"/>
                      <a:gd name="T34" fmla="*/ 67 w 1363"/>
                      <a:gd name="T35" fmla="*/ 70 h 1220"/>
                      <a:gd name="T36" fmla="*/ 69 w 1363"/>
                      <a:gd name="T37" fmla="*/ 66 h 1220"/>
                      <a:gd name="T38" fmla="*/ 78 w 1363"/>
                      <a:gd name="T39" fmla="*/ 60 h 1220"/>
                      <a:gd name="T40" fmla="*/ 89 w 1363"/>
                      <a:gd name="T41" fmla="*/ 51 h 1220"/>
                      <a:gd name="T42" fmla="*/ 98 w 1363"/>
                      <a:gd name="T43" fmla="*/ 44 h 1220"/>
                      <a:gd name="T44" fmla="*/ 118 w 1363"/>
                      <a:gd name="T45" fmla="*/ 30 h 1220"/>
                      <a:gd name="T46" fmla="*/ 140 w 1363"/>
                      <a:gd name="T47" fmla="*/ 18 h 1220"/>
                      <a:gd name="T48" fmla="*/ 214 w 1363"/>
                      <a:gd name="T49" fmla="*/ 5 h 1220"/>
                      <a:gd name="T50" fmla="*/ 317 w 1363"/>
                      <a:gd name="T51" fmla="*/ 7 h 1220"/>
                      <a:gd name="T52" fmla="*/ 366 w 1363"/>
                      <a:gd name="T53" fmla="*/ 11 h 1220"/>
                      <a:gd name="T54" fmla="*/ 378 w 1363"/>
                      <a:gd name="T55" fmla="*/ 15 h 1220"/>
                      <a:gd name="T56" fmla="*/ 389 w 1363"/>
                      <a:gd name="T57" fmla="*/ 21 h 1220"/>
                      <a:gd name="T58" fmla="*/ 398 w 1363"/>
                      <a:gd name="T59" fmla="*/ 24 h 1220"/>
                      <a:gd name="T60" fmla="*/ 411 w 1363"/>
                      <a:gd name="T61" fmla="*/ 32 h 1220"/>
                      <a:gd name="T62" fmla="*/ 417 w 1363"/>
                      <a:gd name="T63" fmla="*/ 41 h 1220"/>
                      <a:gd name="T64" fmla="*/ 440 w 1363"/>
                      <a:gd name="T65" fmla="*/ 49 h 1220"/>
                      <a:gd name="T66" fmla="*/ 446 w 1363"/>
                      <a:gd name="T67" fmla="*/ 65 h 1220"/>
                      <a:gd name="T68" fmla="*/ 458 w 1363"/>
                      <a:gd name="T69" fmla="*/ 73 h 1220"/>
                      <a:gd name="T70" fmla="*/ 466 w 1363"/>
                      <a:gd name="T71" fmla="*/ 128 h 1220"/>
                      <a:gd name="T72" fmla="*/ 469 w 1363"/>
                      <a:gd name="T73" fmla="*/ 162 h 1220"/>
                      <a:gd name="T74" fmla="*/ 473 w 1363"/>
                      <a:gd name="T75" fmla="*/ 185 h 1220"/>
                      <a:gd name="T76" fmla="*/ 468 w 1363"/>
                      <a:gd name="T77" fmla="*/ 210 h 1220"/>
                      <a:gd name="T78" fmla="*/ 467 w 1363"/>
                      <a:gd name="T79" fmla="*/ 252 h 1220"/>
                      <a:gd name="T80" fmla="*/ 457 w 1363"/>
                      <a:gd name="T81" fmla="*/ 297 h 1220"/>
                      <a:gd name="T82" fmla="*/ 444 w 1363"/>
                      <a:gd name="T83" fmla="*/ 314 h 1220"/>
                      <a:gd name="T84" fmla="*/ 436 w 1363"/>
                      <a:gd name="T85" fmla="*/ 339 h 1220"/>
                      <a:gd name="T86" fmla="*/ 431 w 1363"/>
                      <a:gd name="T87" fmla="*/ 349 h 1220"/>
                      <a:gd name="T88" fmla="*/ 403 w 1363"/>
                      <a:gd name="T89" fmla="*/ 385 h 1220"/>
                      <a:gd name="T90" fmla="*/ 391 w 1363"/>
                      <a:gd name="T91" fmla="*/ 397 h 1220"/>
                      <a:gd name="T92" fmla="*/ 369 w 1363"/>
                      <a:gd name="T93" fmla="*/ 411 h 1220"/>
                      <a:gd name="T94" fmla="*/ 328 w 1363"/>
                      <a:gd name="T95" fmla="*/ 424 h 1220"/>
                      <a:gd name="T96" fmla="*/ 320 w 1363"/>
                      <a:gd name="T97" fmla="*/ 425 h 1220"/>
                      <a:gd name="T98" fmla="*/ 314 w 1363"/>
                      <a:gd name="T99" fmla="*/ 429 h 1220"/>
                      <a:gd name="T100" fmla="*/ 281 w 1363"/>
                      <a:gd name="T101" fmla="*/ 430 h 1220"/>
                      <a:gd name="T102" fmla="*/ 263 w 1363"/>
                      <a:gd name="T103" fmla="*/ 434 h 1220"/>
                      <a:gd name="T104" fmla="*/ 164 w 1363"/>
                      <a:gd name="T105" fmla="*/ 433 h 1220"/>
                      <a:gd name="T106" fmla="*/ 111 w 1363"/>
                      <a:gd name="T107" fmla="*/ 412 h 1220"/>
                      <a:gd name="T108" fmla="*/ 94 w 1363"/>
                      <a:gd name="T109" fmla="*/ 403 h 1220"/>
                      <a:gd name="T110" fmla="*/ 94 w 1363"/>
                      <a:gd name="T111" fmla="*/ 401 h 1220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60000 65536"/>
                      <a:gd name="T130" fmla="*/ 0 60000 65536"/>
                      <a:gd name="T131" fmla="*/ 0 60000 65536"/>
                      <a:gd name="T132" fmla="*/ 0 60000 65536"/>
                      <a:gd name="T133" fmla="*/ 0 60000 65536"/>
                      <a:gd name="T134" fmla="*/ 0 60000 65536"/>
                      <a:gd name="T135" fmla="*/ 0 60000 65536"/>
                      <a:gd name="T136" fmla="*/ 0 60000 65536"/>
                      <a:gd name="T137" fmla="*/ 0 60000 65536"/>
                      <a:gd name="T138" fmla="*/ 0 60000 65536"/>
                      <a:gd name="T139" fmla="*/ 0 60000 65536"/>
                      <a:gd name="T140" fmla="*/ 0 60000 65536"/>
                      <a:gd name="T141" fmla="*/ 0 60000 65536"/>
                      <a:gd name="T142" fmla="*/ 0 60000 65536"/>
                      <a:gd name="T143" fmla="*/ 0 60000 65536"/>
                      <a:gd name="T144" fmla="*/ 0 60000 65536"/>
                      <a:gd name="T145" fmla="*/ 0 60000 65536"/>
                      <a:gd name="T146" fmla="*/ 0 60000 65536"/>
                      <a:gd name="T147" fmla="*/ 0 60000 65536"/>
                      <a:gd name="T148" fmla="*/ 0 60000 65536"/>
                      <a:gd name="T149" fmla="*/ 0 60000 65536"/>
                      <a:gd name="T150" fmla="*/ 0 60000 65536"/>
                      <a:gd name="T151" fmla="*/ 0 60000 65536"/>
                      <a:gd name="T152" fmla="*/ 0 60000 65536"/>
                      <a:gd name="T153" fmla="*/ 0 60000 65536"/>
                      <a:gd name="T154" fmla="*/ 0 60000 65536"/>
                      <a:gd name="T155" fmla="*/ 0 60000 65536"/>
                      <a:gd name="T156" fmla="*/ 0 60000 65536"/>
                      <a:gd name="T157" fmla="*/ 0 60000 65536"/>
                      <a:gd name="T158" fmla="*/ 0 60000 65536"/>
                      <a:gd name="T159" fmla="*/ 0 60000 65536"/>
                      <a:gd name="T160" fmla="*/ 0 60000 65536"/>
                      <a:gd name="T161" fmla="*/ 0 60000 65536"/>
                      <a:gd name="T162" fmla="*/ 0 60000 65536"/>
                      <a:gd name="T163" fmla="*/ 0 60000 65536"/>
                      <a:gd name="T164" fmla="*/ 0 60000 65536"/>
                      <a:gd name="T165" fmla="*/ 0 60000 65536"/>
                      <a:gd name="T166" fmla="*/ 0 60000 65536"/>
                      <a:gd name="T167" fmla="*/ 0 60000 65536"/>
                      <a:gd name="T168" fmla="*/ 0 w 1363"/>
                      <a:gd name="T169" fmla="*/ 0 h 1220"/>
                      <a:gd name="T170" fmla="*/ 1363 w 1363"/>
                      <a:gd name="T171" fmla="*/ 1220 h 1220"/>
                    </a:gdLst>
                    <a:ahLst/>
                    <a:cxnLst>
                      <a:cxn ang="T112">
                        <a:pos x="T0" y="T1"/>
                      </a:cxn>
                      <a:cxn ang="T113">
                        <a:pos x="T2" y="T3"/>
                      </a:cxn>
                      <a:cxn ang="T114">
                        <a:pos x="T4" y="T5"/>
                      </a:cxn>
                      <a:cxn ang="T115">
                        <a:pos x="T6" y="T7"/>
                      </a:cxn>
                      <a:cxn ang="T116">
                        <a:pos x="T8" y="T9"/>
                      </a:cxn>
                      <a:cxn ang="T117">
                        <a:pos x="T10" y="T11"/>
                      </a:cxn>
                      <a:cxn ang="T118">
                        <a:pos x="T12" y="T13"/>
                      </a:cxn>
                      <a:cxn ang="T119">
                        <a:pos x="T14" y="T15"/>
                      </a:cxn>
                      <a:cxn ang="T120">
                        <a:pos x="T16" y="T17"/>
                      </a:cxn>
                      <a:cxn ang="T121">
                        <a:pos x="T18" y="T19"/>
                      </a:cxn>
                      <a:cxn ang="T122">
                        <a:pos x="T20" y="T21"/>
                      </a:cxn>
                      <a:cxn ang="T123">
                        <a:pos x="T22" y="T23"/>
                      </a:cxn>
                      <a:cxn ang="T124">
                        <a:pos x="T24" y="T25"/>
                      </a:cxn>
                      <a:cxn ang="T125">
                        <a:pos x="T26" y="T27"/>
                      </a:cxn>
                      <a:cxn ang="T126">
                        <a:pos x="T28" y="T29"/>
                      </a:cxn>
                      <a:cxn ang="T127">
                        <a:pos x="T30" y="T31"/>
                      </a:cxn>
                      <a:cxn ang="T128">
                        <a:pos x="T32" y="T33"/>
                      </a:cxn>
                      <a:cxn ang="T129">
                        <a:pos x="T34" y="T35"/>
                      </a:cxn>
                      <a:cxn ang="T130">
                        <a:pos x="T36" y="T37"/>
                      </a:cxn>
                      <a:cxn ang="T131">
                        <a:pos x="T38" y="T39"/>
                      </a:cxn>
                      <a:cxn ang="T132">
                        <a:pos x="T40" y="T41"/>
                      </a:cxn>
                      <a:cxn ang="T133">
                        <a:pos x="T42" y="T43"/>
                      </a:cxn>
                      <a:cxn ang="T134">
                        <a:pos x="T44" y="T45"/>
                      </a:cxn>
                      <a:cxn ang="T135">
                        <a:pos x="T46" y="T47"/>
                      </a:cxn>
                      <a:cxn ang="T136">
                        <a:pos x="T48" y="T49"/>
                      </a:cxn>
                      <a:cxn ang="T137">
                        <a:pos x="T50" y="T51"/>
                      </a:cxn>
                      <a:cxn ang="T138">
                        <a:pos x="T52" y="T53"/>
                      </a:cxn>
                      <a:cxn ang="T139">
                        <a:pos x="T54" y="T55"/>
                      </a:cxn>
                      <a:cxn ang="T140">
                        <a:pos x="T56" y="T57"/>
                      </a:cxn>
                      <a:cxn ang="T141">
                        <a:pos x="T58" y="T59"/>
                      </a:cxn>
                      <a:cxn ang="T142">
                        <a:pos x="T60" y="T61"/>
                      </a:cxn>
                      <a:cxn ang="T143">
                        <a:pos x="T62" y="T63"/>
                      </a:cxn>
                      <a:cxn ang="T144">
                        <a:pos x="T64" y="T65"/>
                      </a:cxn>
                      <a:cxn ang="T145">
                        <a:pos x="T66" y="T67"/>
                      </a:cxn>
                      <a:cxn ang="T146">
                        <a:pos x="T68" y="T69"/>
                      </a:cxn>
                      <a:cxn ang="T147">
                        <a:pos x="T70" y="T71"/>
                      </a:cxn>
                      <a:cxn ang="T148">
                        <a:pos x="T72" y="T73"/>
                      </a:cxn>
                      <a:cxn ang="T149">
                        <a:pos x="T74" y="T75"/>
                      </a:cxn>
                      <a:cxn ang="T150">
                        <a:pos x="T76" y="T77"/>
                      </a:cxn>
                      <a:cxn ang="T151">
                        <a:pos x="T78" y="T79"/>
                      </a:cxn>
                      <a:cxn ang="T152">
                        <a:pos x="T80" y="T81"/>
                      </a:cxn>
                      <a:cxn ang="T153">
                        <a:pos x="T82" y="T83"/>
                      </a:cxn>
                      <a:cxn ang="T154">
                        <a:pos x="T84" y="T85"/>
                      </a:cxn>
                      <a:cxn ang="T155">
                        <a:pos x="T86" y="T87"/>
                      </a:cxn>
                      <a:cxn ang="T156">
                        <a:pos x="T88" y="T89"/>
                      </a:cxn>
                      <a:cxn ang="T157">
                        <a:pos x="T90" y="T91"/>
                      </a:cxn>
                      <a:cxn ang="T158">
                        <a:pos x="T92" y="T93"/>
                      </a:cxn>
                      <a:cxn ang="T159">
                        <a:pos x="T94" y="T95"/>
                      </a:cxn>
                      <a:cxn ang="T160">
                        <a:pos x="T96" y="T97"/>
                      </a:cxn>
                      <a:cxn ang="T161">
                        <a:pos x="T98" y="T99"/>
                      </a:cxn>
                      <a:cxn ang="T162">
                        <a:pos x="T100" y="T101"/>
                      </a:cxn>
                      <a:cxn ang="T163">
                        <a:pos x="T102" y="T103"/>
                      </a:cxn>
                      <a:cxn ang="T164">
                        <a:pos x="T104" y="T105"/>
                      </a:cxn>
                      <a:cxn ang="T165">
                        <a:pos x="T106" y="T107"/>
                      </a:cxn>
                      <a:cxn ang="T166">
                        <a:pos x="T108" y="T109"/>
                      </a:cxn>
                      <a:cxn ang="T167">
                        <a:pos x="T110" y="T111"/>
                      </a:cxn>
                    </a:cxnLst>
                    <a:rect l="T168" t="T169" r="T170" b="T171"/>
                    <a:pathLst>
                      <a:path w="1363" h="1220">
                        <a:moveTo>
                          <a:pt x="269" y="1127"/>
                        </a:moveTo>
                        <a:cubicBezTo>
                          <a:pt x="252" y="1110"/>
                          <a:pt x="231" y="1096"/>
                          <a:pt x="214" y="1079"/>
                        </a:cubicBezTo>
                        <a:cubicBezTo>
                          <a:pt x="201" y="1066"/>
                          <a:pt x="192" y="1055"/>
                          <a:pt x="176" y="1044"/>
                        </a:cubicBezTo>
                        <a:cubicBezTo>
                          <a:pt x="166" y="1030"/>
                          <a:pt x="158" y="1008"/>
                          <a:pt x="144" y="999"/>
                        </a:cubicBezTo>
                        <a:cubicBezTo>
                          <a:pt x="140" y="986"/>
                          <a:pt x="137" y="980"/>
                          <a:pt x="128" y="970"/>
                        </a:cubicBezTo>
                        <a:cubicBezTo>
                          <a:pt x="124" y="955"/>
                          <a:pt x="112" y="950"/>
                          <a:pt x="102" y="938"/>
                        </a:cubicBezTo>
                        <a:cubicBezTo>
                          <a:pt x="95" y="929"/>
                          <a:pt x="93" y="918"/>
                          <a:pt x="86" y="909"/>
                        </a:cubicBezTo>
                        <a:cubicBezTo>
                          <a:pt x="79" y="887"/>
                          <a:pt x="61" y="871"/>
                          <a:pt x="54" y="848"/>
                        </a:cubicBezTo>
                        <a:cubicBezTo>
                          <a:pt x="53" y="825"/>
                          <a:pt x="60" y="795"/>
                          <a:pt x="41" y="778"/>
                        </a:cubicBezTo>
                        <a:cubicBezTo>
                          <a:pt x="35" y="759"/>
                          <a:pt x="28" y="739"/>
                          <a:pt x="22" y="720"/>
                        </a:cubicBezTo>
                        <a:cubicBezTo>
                          <a:pt x="23" y="680"/>
                          <a:pt x="0" y="525"/>
                          <a:pt x="45" y="468"/>
                        </a:cubicBezTo>
                        <a:cubicBezTo>
                          <a:pt x="48" y="454"/>
                          <a:pt x="51" y="451"/>
                          <a:pt x="61" y="442"/>
                        </a:cubicBezTo>
                        <a:cubicBezTo>
                          <a:pt x="66" y="418"/>
                          <a:pt x="59" y="356"/>
                          <a:pt x="89" y="346"/>
                        </a:cubicBezTo>
                        <a:cubicBezTo>
                          <a:pt x="98" y="333"/>
                          <a:pt x="98" y="318"/>
                          <a:pt x="109" y="308"/>
                        </a:cubicBezTo>
                        <a:cubicBezTo>
                          <a:pt x="113" y="294"/>
                          <a:pt x="113" y="279"/>
                          <a:pt x="118" y="266"/>
                        </a:cubicBezTo>
                        <a:cubicBezTo>
                          <a:pt x="121" y="259"/>
                          <a:pt x="146" y="236"/>
                          <a:pt x="153" y="231"/>
                        </a:cubicBezTo>
                        <a:cubicBezTo>
                          <a:pt x="159" y="215"/>
                          <a:pt x="173" y="212"/>
                          <a:pt x="185" y="202"/>
                        </a:cubicBezTo>
                        <a:cubicBezTo>
                          <a:pt x="187" y="200"/>
                          <a:pt x="190" y="198"/>
                          <a:pt x="192" y="196"/>
                        </a:cubicBezTo>
                        <a:cubicBezTo>
                          <a:pt x="194" y="193"/>
                          <a:pt x="195" y="189"/>
                          <a:pt x="198" y="186"/>
                        </a:cubicBezTo>
                        <a:cubicBezTo>
                          <a:pt x="206" y="178"/>
                          <a:pt x="217" y="179"/>
                          <a:pt x="224" y="170"/>
                        </a:cubicBezTo>
                        <a:cubicBezTo>
                          <a:pt x="234" y="157"/>
                          <a:pt x="240" y="150"/>
                          <a:pt x="256" y="144"/>
                        </a:cubicBezTo>
                        <a:cubicBezTo>
                          <a:pt x="263" y="133"/>
                          <a:pt x="269" y="129"/>
                          <a:pt x="281" y="125"/>
                        </a:cubicBezTo>
                        <a:cubicBezTo>
                          <a:pt x="299" y="109"/>
                          <a:pt x="315" y="91"/>
                          <a:pt x="339" y="84"/>
                        </a:cubicBezTo>
                        <a:cubicBezTo>
                          <a:pt x="357" y="63"/>
                          <a:pt x="376" y="57"/>
                          <a:pt x="403" y="52"/>
                        </a:cubicBezTo>
                        <a:cubicBezTo>
                          <a:pt x="448" y="0"/>
                          <a:pt x="559" y="15"/>
                          <a:pt x="614" y="13"/>
                        </a:cubicBezTo>
                        <a:cubicBezTo>
                          <a:pt x="713" y="2"/>
                          <a:pt x="813" y="15"/>
                          <a:pt x="912" y="20"/>
                        </a:cubicBezTo>
                        <a:cubicBezTo>
                          <a:pt x="955" y="34"/>
                          <a:pt x="1013" y="31"/>
                          <a:pt x="1053" y="32"/>
                        </a:cubicBezTo>
                        <a:cubicBezTo>
                          <a:pt x="1064" y="37"/>
                          <a:pt x="1076" y="38"/>
                          <a:pt x="1088" y="42"/>
                        </a:cubicBezTo>
                        <a:cubicBezTo>
                          <a:pt x="1098" y="49"/>
                          <a:pt x="1108" y="54"/>
                          <a:pt x="1120" y="58"/>
                        </a:cubicBezTo>
                        <a:cubicBezTo>
                          <a:pt x="1144" y="74"/>
                          <a:pt x="1110" y="53"/>
                          <a:pt x="1145" y="68"/>
                        </a:cubicBezTo>
                        <a:cubicBezTo>
                          <a:pt x="1158" y="74"/>
                          <a:pt x="1167" y="86"/>
                          <a:pt x="1181" y="90"/>
                        </a:cubicBezTo>
                        <a:cubicBezTo>
                          <a:pt x="1193" y="98"/>
                          <a:pt x="1190" y="106"/>
                          <a:pt x="1200" y="116"/>
                        </a:cubicBezTo>
                        <a:cubicBezTo>
                          <a:pt x="1214" y="130"/>
                          <a:pt x="1246" y="133"/>
                          <a:pt x="1264" y="138"/>
                        </a:cubicBezTo>
                        <a:cubicBezTo>
                          <a:pt x="1274" y="155"/>
                          <a:pt x="1262" y="177"/>
                          <a:pt x="1283" y="183"/>
                        </a:cubicBezTo>
                        <a:cubicBezTo>
                          <a:pt x="1291" y="195"/>
                          <a:pt x="1304" y="200"/>
                          <a:pt x="1318" y="205"/>
                        </a:cubicBezTo>
                        <a:cubicBezTo>
                          <a:pt x="1319" y="236"/>
                          <a:pt x="1313" y="331"/>
                          <a:pt x="1341" y="359"/>
                        </a:cubicBezTo>
                        <a:cubicBezTo>
                          <a:pt x="1351" y="390"/>
                          <a:pt x="1341" y="424"/>
                          <a:pt x="1350" y="455"/>
                        </a:cubicBezTo>
                        <a:cubicBezTo>
                          <a:pt x="1353" y="476"/>
                          <a:pt x="1356" y="498"/>
                          <a:pt x="1360" y="519"/>
                        </a:cubicBezTo>
                        <a:cubicBezTo>
                          <a:pt x="1358" y="555"/>
                          <a:pt x="1363" y="565"/>
                          <a:pt x="1347" y="589"/>
                        </a:cubicBezTo>
                        <a:cubicBezTo>
                          <a:pt x="1344" y="635"/>
                          <a:pt x="1342" y="661"/>
                          <a:pt x="1344" y="708"/>
                        </a:cubicBezTo>
                        <a:cubicBezTo>
                          <a:pt x="1342" y="761"/>
                          <a:pt x="1358" y="806"/>
                          <a:pt x="1315" y="836"/>
                        </a:cubicBezTo>
                        <a:cubicBezTo>
                          <a:pt x="1304" y="853"/>
                          <a:pt x="1290" y="869"/>
                          <a:pt x="1277" y="884"/>
                        </a:cubicBezTo>
                        <a:cubicBezTo>
                          <a:pt x="1273" y="908"/>
                          <a:pt x="1268" y="934"/>
                          <a:pt x="1254" y="954"/>
                        </a:cubicBezTo>
                        <a:cubicBezTo>
                          <a:pt x="1251" y="965"/>
                          <a:pt x="1246" y="972"/>
                          <a:pt x="1238" y="980"/>
                        </a:cubicBezTo>
                        <a:cubicBezTo>
                          <a:pt x="1225" y="1020"/>
                          <a:pt x="1189" y="1055"/>
                          <a:pt x="1158" y="1082"/>
                        </a:cubicBezTo>
                        <a:cubicBezTo>
                          <a:pt x="1150" y="1107"/>
                          <a:pt x="1147" y="1106"/>
                          <a:pt x="1123" y="1117"/>
                        </a:cubicBezTo>
                        <a:cubicBezTo>
                          <a:pt x="1108" y="1134"/>
                          <a:pt x="1083" y="1148"/>
                          <a:pt x="1062" y="1156"/>
                        </a:cubicBezTo>
                        <a:cubicBezTo>
                          <a:pt x="1036" y="1196"/>
                          <a:pt x="987" y="1189"/>
                          <a:pt x="944" y="1191"/>
                        </a:cubicBezTo>
                        <a:cubicBezTo>
                          <a:pt x="936" y="1192"/>
                          <a:pt x="928" y="1191"/>
                          <a:pt x="921" y="1194"/>
                        </a:cubicBezTo>
                        <a:cubicBezTo>
                          <a:pt x="914" y="1197"/>
                          <a:pt x="910" y="1207"/>
                          <a:pt x="902" y="1207"/>
                        </a:cubicBezTo>
                        <a:cubicBezTo>
                          <a:pt x="871" y="1208"/>
                          <a:pt x="840" y="1209"/>
                          <a:pt x="809" y="1210"/>
                        </a:cubicBezTo>
                        <a:cubicBezTo>
                          <a:pt x="790" y="1215"/>
                          <a:pt x="776" y="1217"/>
                          <a:pt x="755" y="1220"/>
                        </a:cubicBezTo>
                        <a:cubicBezTo>
                          <a:pt x="661" y="1219"/>
                          <a:pt x="567" y="1219"/>
                          <a:pt x="473" y="1216"/>
                        </a:cubicBezTo>
                        <a:cubicBezTo>
                          <a:pt x="417" y="1214"/>
                          <a:pt x="369" y="1175"/>
                          <a:pt x="320" y="1159"/>
                        </a:cubicBezTo>
                        <a:cubicBezTo>
                          <a:pt x="307" y="1146"/>
                          <a:pt x="277" y="1141"/>
                          <a:pt x="269" y="1133"/>
                        </a:cubicBezTo>
                        <a:cubicBezTo>
                          <a:pt x="268" y="1132"/>
                          <a:pt x="269" y="1129"/>
                          <a:pt x="269" y="1127"/>
                        </a:cubicBezTo>
                        <a:close/>
                      </a:path>
                    </a:pathLst>
                  </a:custGeom>
                  <a:solidFill>
                    <a:srgbClr val="FFC1C1"/>
                  </a:solidFill>
                  <a:ln w="19050">
                    <a:solidFill>
                      <a:srgbClr val="FF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 dirty="0"/>
                  </a:p>
                </p:txBody>
              </p:sp>
              <p:sp>
                <p:nvSpPr>
                  <p:cNvPr id="389" name="Freeform 187"/>
                  <p:cNvSpPr>
                    <a:spLocks/>
                  </p:cNvSpPr>
                  <p:nvPr/>
                </p:nvSpPr>
                <p:spPr bwMode="auto">
                  <a:xfrm>
                    <a:off x="363" y="603"/>
                    <a:ext cx="382" cy="310"/>
                  </a:xfrm>
                  <a:custGeom>
                    <a:avLst/>
                    <a:gdLst>
                      <a:gd name="T0" fmla="*/ 8 w 500"/>
                      <a:gd name="T1" fmla="*/ 173 h 445"/>
                      <a:gd name="T2" fmla="*/ 0 w 500"/>
                      <a:gd name="T3" fmla="*/ 159 h 445"/>
                      <a:gd name="T4" fmla="*/ 18 w 500"/>
                      <a:gd name="T5" fmla="*/ 95 h 445"/>
                      <a:gd name="T6" fmla="*/ 21 w 500"/>
                      <a:gd name="T7" fmla="*/ 90 h 445"/>
                      <a:gd name="T8" fmla="*/ 22 w 500"/>
                      <a:gd name="T9" fmla="*/ 78 h 445"/>
                      <a:gd name="T10" fmla="*/ 53 w 500"/>
                      <a:gd name="T11" fmla="*/ 47 h 445"/>
                      <a:gd name="T12" fmla="*/ 77 w 500"/>
                      <a:gd name="T13" fmla="*/ 31 h 445"/>
                      <a:gd name="T14" fmla="*/ 103 w 500"/>
                      <a:gd name="T15" fmla="*/ 18 h 445"/>
                      <a:gd name="T16" fmla="*/ 136 w 500"/>
                      <a:gd name="T17" fmla="*/ 1 h 445"/>
                      <a:gd name="T18" fmla="*/ 305 w 500"/>
                      <a:gd name="T19" fmla="*/ 11 h 445"/>
                      <a:gd name="T20" fmla="*/ 325 w 500"/>
                      <a:gd name="T21" fmla="*/ 40 h 445"/>
                      <a:gd name="T22" fmla="*/ 342 w 500"/>
                      <a:gd name="T23" fmla="*/ 47 h 445"/>
                      <a:gd name="T24" fmla="*/ 356 w 500"/>
                      <a:gd name="T25" fmla="*/ 56 h 445"/>
                      <a:gd name="T26" fmla="*/ 371 w 500"/>
                      <a:gd name="T27" fmla="*/ 85 h 445"/>
                      <a:gd name="T28" fmla="*/ 367 w 500"/>
                      <a:gd name="T29" fmla="*/ 189 h 445"/>
                      <a:gd name="T30" fmla="*/ 356 w 500"/>
                      <a:gd name="T31" fmla="*/ 207 h 445"/>
                      <a:gd name="T32" fmla="*/ 342 w 500"/>
                      <a:gd name="T33" fmla="*/ 232 h 445"/>
                      <a:gd name="T34" fmla="*/ 338 w 500"/>
                      <a:gd name="T35" fmla="*/ 242 h 445"/>
                      <a:gd name="T36" fmla="*/ 326 w 500"/>
                      <a:gd name="T37" fmla="*/ 249 h 445"/>
                      <a:gd name="T38" fmla="*/ 312 w 500"/>
                      <a:gd name="T39" fmla="*/ 264 h 445"/>
                      <a:gd name="T40" fmla="*/ 306 w 500"/>
                      <a:gd name="T41" fmla="*/ 269 h 445"/>
                      <a:gd name="T42" fmla="*/ 290 w 500"/>
                      <a:gd name="T43" fmla="*/ 286 h 445"/>
                      <a:gd name="T44" fmla="*/ 235 w 500"/>
                      <a:gd name="T45" fmla="*/ 301 h 445"/>
                      <a:gd name="T46" fmla="*/ 125 w 500"/>
                      <a:gd name="T47" fmla="*/ 299 h 445"/>
                      <a:gd name="T48" fmla="*/ 108 w 500"/>
                      <a:gd name="T49" fmla="*/ 290 h 445"/>
                      <a:gd name="T50" fmla="*/ 70 w 500"/>
                      <a:gd name="T51" fmla="*/ 268 h 445"/>
                      <a:gd name="T52" fmla="*/ 55 w 500"/>
                      <a:gd name="T53" fmla="*/ 254 h 445"/>
                      <a:gd name="T54" fmla="*/ 21 w 500"/>
                      <a:gd name="T55" fmla="*/ 212 h 445"/>
                      <a:gd name="T56" fmla="*/ 8 w 500"/>
                      <a:gd name="T57" fmla="*/ 173 h 445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w 500"/>
                      <a:gd name="T88" fmla="*/ 0 h 445"/>
                      <a:gd name="T89" fmla="*/ 500 w 500"/>
                      <a:gd name="T90" fmla="*/ 445 h 445"/>
                    </a:gdLst>
                    <a:ahLst/>
                    <a:cxnLst>
                      <a:cxn ang="T58">
                        <a:pos x="T0" y="T1"/>
                      </a:cxn>
                      <a:cxn ang="T59">
                        <a:pos x="T2" y="T3"/>
                      </a:cxn>
                      <a:cxn ang="T60">
                        <a:pos x="T4" y="T5"/>
                      </a:cxn>
                      <a:cxn ang="T61">
                        <a:pos x="T6" y="T7"/>
                      </a:cxn>
                      <a:cxn ang="T62">
                        <a:pos x="T8" y="T9"/>
                      </a:cxn>
                      <a:cxn ang="T63">
                        <a:pos x="T10" y="T11"/>
                      </a:cxn>
                      <a:cxn ang="T64">
                        <a:pos x="T12" y="T13"/>
                      </a:cxn>
                      <a:cxn ang="T65">
                        <a:pos x="T14" y="T15"/>
                      </a:cxn>
                      <a:cxn ang="T66">
                        <a:pos x="T16" y="T17"/>
                      </a:cxn>
                      <a:cxn ang="T67">
                        <a:pos x="T18" y="T19"/>
                      </a:cxn>
                      <a:cxn ang="T68">
                        <a:pos x="T20" y="T21"/>
                      </a:cxn>
                      <a:cxn ang="T69">
                        <a:pos x="T22" y="T23"/>
                      </a:cxn>
                      <a:cxn ang="T70">
                        <a:pos x="T24" y="T25"/>
                      </a:cxn>
                      <a:cxn ang="T71">
                        <a:pos x="T26" y="T27"/>
                      </a:cxn>
                      <a:cxn ang="T72">
                        <a:pos x="T28" y="T29"/>
                      </a:cxn>
                      <a:cxn ang="T73">
                        <a:pos x="T30" y="T31"/>
                      </a:cxn>
                      <a:cxn ang="T74">
                        <a:pos x="T32" y="T33"/>
                      </a:cxn>
                      <a:cxn ang="T75">
                        <a:pos x="T34" y="T35"/>
                      </a:cxn>
                      <a:cxn ang="T76">
                        <a:pos x="T36" y="T37"/>
                      </a:cxn>
                      <a:cxn ang="T77">
                        <a:pos x="T38" y="T39"/>
                      </a:cxn>
                      <a:cxn ang="T78">
                        <a:pos x="T40" y="T41"/>
                      </a:cxn>
                      <a:cxn ang="T79">
                        <a:pos x="T42" y="T43"/>
                      </a:cxn>
                      <a:cxn ang="T80">
                        <a:pos x="T44" y="T45"/>
                      </a:cxn>
                      <a:cxn ang="T81">
                        <a:pos x="T46" y="T47"/>
                      </a:cxn>
                      <a:cxn ang="T82">
                        <a:pos x="T48" y="T49"/>
                      </a:cxn>
                      <a:cxn ang="T83">
                        <a:pos x="T50" y="T51"/>
                      </a:cxn>
                      <a:cxn ang="T84">
                        <a:pos x="T52" y="T53"/>
                      </a:cxn>
                      <a:cxn ang="T85">
                        <a:pos x="T54" y="T55"/>
                      </a:cxn>
                      <a:cxn ang="T86">
                        <a:pos x="T56" y="T57"/>
                      </a:cxn>
                    </a:cxnLst>
                    <a:rect l="T87" t="T88" r="T89" b="T90"/>
                    <a:pathLst>
                      <a:path w="500" h="445">
                        <a:moveTo>
                          <a:pt x="10" y="249"/>
                        </a:moveTo>
                        <a:cubicBezTo>
                          <a:pt x="5" y="242"/>
                          <a:pt x="3" y="236"/>
                          <a:pt x="0" y="228"/>
                        </a:cubicBezTo>
                        <a:cubicBezTo>
                          <a:pt x="4" y="194"/>
                          <a:pt x="1" y="162"/>
                          <a:pt x="24" y="136"/>
                        </a:cubicBezTo>
                        <a:cubicBezTo>
                          <a:pt x="25" y="134"/>
                          <a:pt x="26" y="131"/>
                          <a:pt x="27" y="129"/>
                        </a:cubicBezTo>
                        <a:cubicBezTo>
                          <a:pt x="28" y="123"/>
                          <a:pt x="27" y="117"/>
                          <a:pt x="29" y="112"/>
                        </a:cubicBezTo>
                        <a:cubicBezTo>
                          <a:pt x="31" y="104"/>
                          <a:pt x="63" y="77"/>
                          <a:pt x="70" y="67"/>
                        </a:cubicBezTo>
                        <a:cubicBezTo>
                          <a:pt x="74" y="53"/>
                          <a:pt x="89" y="50"/>
                          <a:pt x="101" y="45"/>
                        </a:cubicBezTo>
                        <a:cubicBezTo>
                          <a:pt x="106" y="28"/>
                          <a:pt x="120" y="30"/>
                          <a:pt x="135" y="26"/>
                        </a:cubicBezTo>
                        <a:cubicBezTo>
                          <a:pt x="150" y="15"/>
                          <a:pt x="160" y="7"/>
                          <a:pt x="178" y="2"/>
                        </a:cubicBezTo>
                        <a:cubicBezTo>
                          <a:pt x="408" y="4"/>
                          <a:pt x="304" y="0"/>
                          <a:pt x="399" y="16"/>
                        </a:cubicBezTo>
                        <a:cubicBezTo>
                          <a:pt x="414" y="27"/>
                          <a:pt x="415" y="44"/>
                          <a:pt x="425" y="57"/>
                        </a:cubicBezTo>
                        <a:cubicBezTo>
                          <a:pt x="430" y="63"/>
                          <a:pt x="440" y="65"/>
                          <a:pt x="447" y="67"/>
                        </a:cubicBezTo>
                        <a:cubicBezTo>
                          <a:pt x="452" y="76"/>
                          <a:pt x="458" y="75"/>
                          <a:pt x="466" y="81"/>
                        </a:cubicBezTo>
                        <a:cubicBezTo>
                          <a:pt x="470" y="97"/>
                          <a:pt x="473" y="110"/>
                          <a:pt x="485" y="122"/>
                        </a:cubicBezTo>
                        <a:cubicBezTo>
                          <a:pt x="499" y="169"/>
                          <a:pt x="500" y="225"/>
                          <a:pt x="480" y="271"/>
                        </a:cubicBezTo>
                        <a:cubicBezTo>
                          <a:pt x="478" y="286"/>
                          <a:pt x="479" y="290"/>
                          <a:pt x="466" y="297"/>
                        </a:cubicBezTo>
                        <a:cubicBezTo>
                          <a:pt x="459" y="307"/>
                          <a:pt x="453" y="321"/>
                          <a:pt x="447" y="333"/>
                        </a:cubicBezTo>
                        <a:cubicBezTo>
                          <a:pt x="445" y="338"/>
                          <a:pt x="446" y="344"/>
                          <a:pt x="442" y="348"/>
                        </a:cubicBezTo>
                        <a:cubicBezTo>
                          <a:pt x="438" y="352"/>
                          <a:pt x="427" y="357"/>
                          <a:pt x="427" y="357"/>
                        </a:cubicBezTo>
                        <a:cubicBezTo>
                          <a:pt x="419" y="370"/>
                          <a:pt x="425" y="362"/>
                          <a:pt x="408" y="379"/>
                        </a:cubicBezTo>
                        <a:cubicBezTo>
                          <a:pt x="406" y="381"/>
                          <a:pt x="401" y="386"/>
                          <a:pt x="401" y="386"/>
                        </a:cubicBezTo>
                        <a:cubicBezTo>
                          <a:pt x="397" y="400"/>
                          <a:pt x="389" y="401"/>
                          <a:pt x="379" y="410"/>
                        </a:cubicBezTo>
                        <a:cubicBezTo>
                          <a:pt x="348" y="437"/>
                          <a:pt x="369" y="428"/>
                          <a:pt x="307" y="432"/>
                        </a:cubicBezTo>
                        <a:cubicBezTo>
                          <a:pt x="261" y="445"/>
                          <a:pt x="209" y="443"/>
                          <a:pt x="163" y="429"/>
                        </a:cubicBezTo>
                        <a:cubicBezTo>
                          <a:pt x="156" y="424"/>
                          <a:pt x="149" y="423"/>
                          <a:pt x="142" y="417"/>
                        </a:cubicBezTo>
                        <a:cubicBezTo>
                          <a:pt x="125" y="403"/>
                          <a:pt x="112" y="389"/>
                          <a:pt x="91" y="384"/>
                        </a:cubicBezTo>
                        <a:cubicBezTo>
                          <a:pt x="86" y="374"/>
                          <a:pt x="79" y="373"/>
                          <a:pt x="72" y="364"/>
                        </a:cubicBezTo>
                        <a:cubicBezTo>
                          <a:pt x="56" y="343"/>
                          <a:pt x="49" y="320"/>
                          <a:pt x="27" y="304"/>
                        </a:cubicBezTo>
                        <a:cubicBezTo>
                          <a:pt x="18" y="282"/>
                          <a:pt x="10" y="275"/>
                          <a:pt x="10" y="249"/>
                        </a:cubicBezTo>
                        <a:close/>
                      </a:path>
                    </a:pathLst>
                  </a:custGeom>
                  <a:solidFill>
                    <a:srgbClr val="BFBFBF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 dirty="0"/>
                  </a:p>
                </p:txBody>
              </p:sp>
            </p:grpSp>
            <p:grpSp>
              <p:nvGrpSpPr>
                <p:cNvPr id="273" name="Group 469"/>
                <p:cNvGrpSpPr/>
                <p:nvPr/>
              </p:nvGrpSpPr>
              <p:grpSpPr>
                <a:xfrm>
                  <a:off x="2387194" y="4873254"/>
                  <a:ext cx="987288" cy="903975"/>
                  <a:chOff x="3171214" y="2912992"/>
                  <a:chExt cx="987288" cy="903975"/>
                </a:xfrm>
              </p:grpSpPr>
              <p:grpSp>
                <p:nvGrpSpPr>
                  <p:cNvPr id="384" name="Group 193"/>
                  <p:cNvGrpSpPr>
                    <a:grpSpLocks/>
                  </p:cNvGrpSpPr>
                  <p:nvPr/>
                </p:nvGrpSpPr>
                <p:grpSpPr bwMode="auto">
                  <a:xfrm>
                    <a:off x="3171214" y="2912992"/>
                    <a:ext cx="987288" cy="903975"/>
                    <a:chOff x="311" y="500"/>
                    <a:chExt cx="474" cy="434"/>
                  </a:xfrm>
                  <a:effectLst>
                    <a:outerShdw blurRad="63500" sx="102000" sy="102000" algn="ctr" rotWithShape="0">
                      <a:prstClr val="black">
                        <a:alpha val="40000"/>
                      </a:prstClr>
                    </a:outerShdw>
                  </a:effectLst>
                </p:grpSpPr>
                <p:sp>
                  <p:nvSpPr>
                    <p:cNvPr id="386" name="Freeform 186"/>
                    <p:cNvSpPr>
                      <a:spLocks/>
                    </p:cNvSpPr>
                    <p:nvPr/>
                  </p:nvSpPr>
                  <p:spPr bwMode="auto">
                    <a:xfrm>
                      <a:off x="311" y="500"/>
                      <a:ext cx="474" cy="434"/>
                    </a:xfrm>
                    <a:custGeom>
                      <a:avLst/>
                      <a:gdLst>
                        <a:gd name="T0" fmla="*/ 94 w 1363"/>
                        <a:gd name="T1" fmla="*/ 401 h 1220"/>
                        <a:gd name="T2" fmla="*/ 74 w 1363"/>
                        <a:gd name="T3" fmla="*/ 384 h 1220"/>
                        <a:gd name="T4" fmla="*/ 61 w 1363"/>
                        <a:gd name="T5" fmla="*/ 371 h 1220"/>
                        <a:gd name="T6" fmla="*/ 50 w 1363"/>
                        <a:gd name="T7" fmla="*/ 355 h 1220"/>
                        <a:gd name="T8" fmla="*/ 45 w 1363"/>
                        <a:gd name="T9" fmla="*/ 345 h 1220"/>
                        <a:gd name="T10" fmla="*/ 35 w 1363"/>
                        <a:gd name="T11" fmla="*/ 334 h 1220"/>
                        <a:gd name="T12" fmla="*/ 30 w 1363"/>
                        <a:gd name="T13" fmla="*/ 323 h 1220"/>
                        <a:gd name="T14" fmla="*/ 19 w 1363"/>
                        <a:gd name="T15" fmla="*/ 302 h 1220"/>
                        <a:gd name="T16" fmla="*/ 14 w 1363"/>
                        <a:gd name="T17" fmla="*/ 277 h 1220"/>
                        <a:gd name="T18" fmla="*/ 8 w 1363"/>
                        <a:gd name="T19" fmla="*/ 256 h 1220"/>
                        <a:gd name="T20" fmla="*/ 16 w 1363"/>
                        <a:gd name="T21" fmla="*/ 166 h 1220"/>
                        <a:gd name="T22" fmla="*/ 21 w 1363"/>
                        <a:gd name="T23" fmla="*/ 157 h 1220"/>
                        <a:gd name="T24" fmla="*/ 31 w 1363"/>
                        <a:gd name="T25" fmla="*/ 123 h 1220"/>
                        <a:gd name="T26" fmla="*/ 38 w 1363"/>
                        <a:gd name="T27" fmla="*/ 110 h 1220"/>
                        <a:gd name="T28" fmla="*/ 41 w 1363"/>
                        <a:gd name="T29" fmla="*/ 95 h 1220"/>
                        <a:gd name="T30" fmla="*/ 53 w 1363"/>
                        <a:gd name="T31" fmla="*/ 82 h 1220"/>
                        <a:gd name="T32" fmla="*/ 64 w 1363"/>
                        <a:gd name="T33" fmla="*/ 72 h 1220"/>
                        <a:gd name="T34" fmla="*/ 67 w 1363"/>
                        <a:gd name="T35" fmla="*/ 70 h 1220"/>
                        <a:gd name="T36" fmla="*/ 69 w 1363"/>
                        <a:gd name="T37" fmla="*/ 66 h 1220"/>
                        <a:gd name="T38" fmla="*/ 78 w 1363"/>
                        <a:gd name="T39" fmla="*/ 60 h 1220"/>
                        <a:gd name="T40" fmla="*/ 89 w 1363"/>
                        <a:gd name="T41" fmla="*/ 51 h 1220"/>
                        <a:gd name="T42" fmla="*/ 98 w 1363"/>
                        <a:gd name="T43" fmla="*/ 44 h 1220"/>
                        <a:gd name="T44" fmla="*/ 118 w 1363"/>
                        <a:gd name="T45" fmla="*/ 30 h 1220"/>
                        <a:gd name="T46" fmla="*/ 140 w 1363"/>
                        <a:gd name="T47" fmla="*/ 18 h 1220"/>
                        <a:gd name="T48" fmla="*/ 214 w 1363"/>
                        <a:gd name="T49" fmla="*/ 5 h 1220"/>
                        <a:gd name="T50" fmla="*/ 317 w 1363"/>
                        <a:gd name="T51" fmla="*/ 7 h 1220"/>
                        <a:gd name="T52" fmla="*/ 366 w 1363"/>
                        <a:gd name="T53" fmla="*/ 11 h 1220"/>
                        <a:gd name="T54" fmla="*/ 378 w 1363"/>
                        <a:gd name="T55" fmla="*/ 15 h 1220"/>
                        <a:gd name="T56" fmla="*/ 389 w 1363"/>
                        <a:gd name="T57" fmla="*/ 21 h 1220"/>
                        <a:gd name="T58" fmla="*/ 398 w 1363"/>
                        <a:gd name="T59" fmla="*/ 24 h 1220"/>
                        <a:gd name="T60" fmla="*/ 411 w 1363"/>
                        <a:gd name="T61" fmla="*/ 32 h 1220"/>
                        <a:gd name="T62" fmla="*/ 417 w 1363"/>
                        <a:gd name="T63" fmla="*/ 41 h 1220"/>
                        <a:gd name="T64" fmla="*/ 440 w 1363"/>
                        <a:gd name="T65" fmla="*/ 49 h 1220"/>
                        <a:gd name="T66" fmla="*/ 446 w 1363"/>
                        <a:gd name="T67" fmla="*/ 65 h 1220"/>
                        <a:gd name="T68" fmla="*/ 458 w 1363"/>
                        <a:gd name="T69" fmla="*/ 73 h 1220"/>
                        <a:gd name="T70" fmla="*/ 466 w 1363"/>
                        <a:gd name="T71" fmla="*/ 128 h 1220"/>
                        <a:gd name="T72" fmla="*/ 469 w 1363"/>
                        <a:gd name="T73" fmla="*/ 162 h 1220"/>
                        <a:gd name="T74" fmla="*/ 473 w 1363"/>
                        <a:gd name="T75" fmla="*/ 185 h 1220"/>
                        <a:gd name="T76" fmla="*/ 468 w 1363"/>
                        <a:gd name="T77" fmla="*/ 210 h 1220"/>
                        <a:gd name="T78" fmla="*/ 467 w 1363"/>
                        <a:gd name="T79" fmla="*/ 252 h 1220"/>
                        <a:gd name="T80" fmla="*/ 457 w 1363"/>
                        <a:gd name="T81" fmla="*/ 297 h 1220"/>
                        <a:gd name="T82" fmla="*/ 444 w 1363"/>
                        <a:gd name="T83" fmla="*/ 314 h 1220"/>
                        <a:gd name="T84" fmla="*/ 436 w 1363"/>
                        <a:gd name="T85" fmla="*/ 339 h 1220"/>
                        <a:gd name="T86" fmla="*/ 431 w 1363"/>
                        <a:gd name="T87" fmla="*/ 349 h 1220"/>
                        <a:gd name="T88" fmla="*/ 403 w 1363"/>
                        <a:gd name="T89" fmla="*/ 385 h 1220"/>
                        <a:gd name="T90" fmla="*/ 391 w 1363"/>
                        <a:gd name="T91" fmla="*/ 397 h 1220"/>
                        <a:gd name="T92" fmla="*/ 369 w 1363"/>
                        <a:gd name="T93" fmla="*/ 411 h 1220"/>
                        <a:gd name="T94" fmla="*/ 328 w 1363"/>
                        <a:gd name="T95" fmla="*/ 424 h 1220"/>
                        <a:gd name="T96" fmla="*/ 320 w 1363"/>
                        <a:gd name="T97" fmla="*/ 425 h 1220"/>
                        <a:gd name="T98" fmla="*/ 314 w 1363"/>
                        <a:gd name="T99" fmla="*/ 429 h 1220"/>
                        <a:gd name="T100" fmla="*/ 281 w 1363"/>
                        <a:gd name="T101" fmla="*/ 430 h 1220"/>
                        <a:gd name="T102" fmla="*/ 263 w 1363"/>
                        <a:gd name="T103" fmla="*/ 434 h 1220"/>
                        <a:gd name="T104" fmla="*/ 164 w 1363"/>
                        <a:gd name="T105" fmla="*/ 433 h 1220"/>
                        <a:gd name="T106" fmla="*/ 111 w 1363"/>
                        <a:gd name="T107" fmla="*/ 412 h 1220"/>
                        <a:gd name="T108" fmla="*/ 94 w 1363"/>
                        <a:gd name="T109" fmla="*/ 403 h 1220"/>
                        <a:gd name="T110" fmla="*/ 94 w 1363"/>
                        <a:gd name="T111" fmla="*/ 401 h 1220"/>
                        <a:gd name="T112" fmla="*/ 0 60000 65536"/>
                        <a:gd name="T113" fmla="*/ 0 60000 65536"/>
                        <a:gd name="T114" fmla="*/ 0 60000 65536"/>
                        <a:gd name="T115" fmla="*/ 0 60000 65536"/>
                        <a:gd name="T116" fmla="*/ 0 60000 65536"/>
                        <a:gd name="T117" fmla="*/ 0 60000 65536"/>
                        <a:gd name="T118" fmla="*/ 0 60000 65536"/>
                        <a:gd name="T119" fmla="*/ 0 60000 65536"/>
                        <a:gd name="T120" fmla="*/ 0 60000 65536"/>
                        <a:gd name="T121" fmla="*/ 0 60000 65536"/>
                        <a:gd name="T122" fmla="*/ 0 60000 65536"/>
                        <a:gd name="T123" fmla="*/ 0 60000 65536"/>
                        <a:gd name="T124" fmla="*/ 0 60000 65536"/>
                        <a:gd name="T125" fmla="*/ 0 60000 65536"/>
                        <a:gd name="T126" fmla="*/ 0 60000 65536"/>
                        <a:gd name="T127" fmla="*/ 0 60000 65536"/>
                        <a:gd name="T128" fmla="*/ 0 60000 65536"/>
                        <a:gd name="T129" fmla="*/ 0 60000 65536"/>
                        <a:gd name="T130" fmla="*/ 0 60000 65536"/>
                        <a:gd name="T131" fmla="*/ 0 60000 65536"/>
                        <a:gd name="T132" fmla="*/ 0 60000 65536"/>
                        <a:gd name="T133" fmla="*/ 0 60000 65536"/>
                        <a:gd name="T134" fmla="*/ 0 60000 65536"/>
                        <a:gd name="T135" fmla="*/ 0 60000 65536"/>
                        <a:gd name="T136" fmla="*/ 0 60000 65536"/>
                        <a:gd name="T137" fmla="*/ 0 60000 65536"/>
                        <a:gd name="T138" fmla="*/ 0 60000 65536"/>
                        <a:gd name="T139" fmla="*/ 0 60000 65536"/>
                        <a:gd name="T140" fmla="*/ 0 60000 65536"/>
                        <a:gd name="T141" fmla="*/ 0 60000 65536"/>
                        <a:gd name="T142" fmla="*/ 0 60000 65536"/>
                        <a:gd name="T143" fmla="*/ 0 60000 65536"/>
                        <a:gd name="T144" fmla="*/ 0 60000 65536"/>
                        <a:gd name="T145" fmla="*/ 0 60000 65536"/>
                        <a:gd name="T146" fmla="*/ 0 60000 65536"/>
                        <a:gd name="T147" fmla="*/ 0 60000 65536"/>
                        <a:gd name="T148" fmla="*/ 0 60000 65536"/>
                        <a:gd name="T149" fmla="*/ 0 60000 65536"/>
                        <a:gd name="T150" fmla="*/ 0 60000 65536"/>
                        <a:gd name="T151" fmla="*/ 0 60000 65536"/>
                        <a:gd name="T152" fmla="*/ 0 60000 65536"/>
                        <a:gd name="T153" fmla="*/ 0 60000 65536"/>
                        <a:gd name="T154" fmla="*/ 0 60000 65536"/>
                        <a:gd name="T155" fmla="*/ 0 60000 65536"/>
                        <a:gd name="T156" fmla="*/ 0 60000 65536"/>
                        <a:gd name="T157" fmla="*/ 0 60000 65536"/>
                        <a:gd name="T158" fmla="*/ 0 60000 65536"/>
                        <a:gd name="T159" fmla="*/ 0 60000 65536"/>
                        <a:gd name="T160" fmla="*/ 0 60000 65536"/>
                        <a:gd name="T161" fmla="*/ 0 60000 65536"/>
                        <a:gd name="T162" fmla="*/ 0 60000 65536"/>
                        <a:gd name="T163" fmla="*/ 0 60000 65536"/>
                        <a:gd name="T164" fmla="*/ 0 60000 65536"/>
                        <a:gd name="T165" fmla="*/ 0 60000 65536"/>
                        <a:gd name="T166" fmla="*/ 0 60000 65536"/>
                        <a:gd name="T167" fmla="*/ 0 60000 65536"/>
                        <a:gd name="T168" fmla="*/ 0 w 1363"/>
                        <a:gd name="T169" fmla="*/ 0 h 1220"/>
                        <a:gd name="T170" fmla="*/ 1363 w 1363"/>
                        <a:gd name="T171" fmla="*/ 1220 h 1220"/>
                      </a:gdLst>
                      <a:ahLst/>
                      <a:cxnLst>
                        <a:cxn ang="T112">
                          <a:pos x="T0" y="T1"/>
                        </a:cxn>
                        <a:cxn ang="T113">
                          <a:pos x="T2" y="T3"/>
                        </a:cxn>
                        <a:cxn ang="T114">
                          <a:pos x="T4" y="T5"/>
                        </a:cxn>
                        <a:cxn ang="T115">
                          <a:pos x="T6" y="T7"/>
                        </a:cxn>
                        <a:cxn ang="T116">
                          <a:pos x="T8" y="T9"/>
                        </a:cxn>
                        <a:cxn ang="T117">
                          <a:pos x="T10" y="T11"/>
                        </a:cxn>
                        <a:cxn ang="T118">
                          <a:pos x="T12" y="T13"/>
                        </a:cxn>
                        <a:cxn ang="T119">
                          <a:pos x="T14" y="T15"/>
                        </a:cxn>
                        <a:cxn ang="T120">
                          <a:pos x="T16" y="T17"/>
                        </a:cxn>
                        <a:cxn ang="T121">
                          <a:pos x="T18" y="T19"/>
                        </a:cxn>
                        <a:cxn ang="T122">
                          <a:pos x="T20" y="T21"/>
                        </a:cxn>
                        <a:cxn ang="T123">
                          <a:pos x="T22" y="T23"/>
                        </a:cxn>
                        <a:cxn ang="T124">
                          <a:pos x="T24" y="T25"/>
                        </a:cxn>
                        <a:cxn ang="T125">
                          <a:pos x="T26" y="T27"/>
                        </a:cxn>
                        <a:cxn ang="T126">
                          <a:pos x="T28" y="T29"/>
                        </a:cxn>
                        <a:cxn ang="T127">
                          <a:pos x="T30" y="T31"/>
                        </a:cxn>
                        <a:cxn ang="T128">
                          <a:pos x="T32" y="T33"/>
                        </a:cxn>
                        <a:cxn ang="T129">
                          <a:pos x="T34" y="T35"/>
                        </a:cxn>
                        <a:cxn ang="T130">
                          <a:pos x="T36" y="T37"/>
                        </a:cxn>
                        <a:cxn ang="T131">
                          <a:pos x="T38" y="T39"/>
                        </a:cxn>
                        <a:cxn ang="T132">
                          <a:pos x="T40" y="T41"/>
                        </a:cxn>
                        <a:cxn ang="T133">
                          <a:pos x="T42" y="T43"/>
                        </a:cxn>
                        <a:cxn ang="T134">
                          <a:pos x="T44" y="T45"/>
                        </a:cxn>
                        <a:cxn ang="T135">
                          <a:pos x="T46" y="T47"/>
                        </a:cxn>
                        <a:cxn ang="T136">
                          <a:pos x="T48" y="T49"/>
                        </a:cxn>
                        <a:cxn ang="T137">
                          <a:pos x="T50" y="T51"/>
                        </a:cxn>
                        <a:cxn ang="T138">
                          <a:pos x="T52" y="T53"/>
                        </a:cxn>
                        <a:cxn ang="T139">
                          <a:pos x="T54" y="T55"/>
                        </a:cxn>
                        <a:cxn ang="T140">
                          <a:pos x="T56" y="T57"/>
                        </a:cxn>
                        <a:cxn ang="T141">
                          <a:pos x="T58" y="T59"/>
                        </a:cxn>
                        <a:cxn ang="T142">
                          <a:pos x="T60" y="T61"/>
                        </a:cxn>
                        <a:cxn ang="T143">
                          <a:pos x="T62" y="T63"/>
                        </a:cxn>
                        <a:cxn ang="T144">
                          <a:pos x="T64" y="T65"/>
                        </a:cxn>
                        <a:cxn ang="T145">
                          <a:pos x="T66" y="T67"/>
                        </a:cxn>
                        <a:cxn ang="T146">
                          <a:pos x="T68" y="T69"/>
                        </a:cxn>
                        <a:cxn ang="T147">
                          <a:pos x="T70" y="T71"/>
                        </a:cxn>
                        <a:cxn ang="T148">
                          <a:pos x="T72" y="T73"/>
                        </a:cxn>
                        <a:cxn ang="T149">
                          <a:pos x="T74" y="T75"/>
                        </a:cxn>
                        <a:cxn ang="T150">
                          <a:pos x="T76" y="T77"/>
                        </a:cxn>
                        <a:cxn ang="T151">
                          <a:pos x="T78" y="T79"/>
                        </a:cxn>
                        <a:cxn ang="T152">
                          <a:pos x="T80" y="T81"/>
                        </a:cxn>
                        <a:cxn ang="T153">
                          <a:pos x="T82" y="T83"/>
                        </a:cxn>
                        <a:cxn ang="T154">
                          <a:pos x="T84" y="T85"/>
                        </a:cxn>
                        <a:cxn ang="T155">
                          <a:pos x="T86" y="T87"/>
                        </a:cxn>
                        <a:cxn ang="T156">
                          <a:pos x="T88" y="T89"/>
                        </a:cxn>
                        <a:cxn ang="T157">
                          <a:pos x="T90" y="T91"/>
                        </a:cxn>
                        <a:cxn ang="T158">
                          <a:pos x="T92" y="T93"/>
                        </a:cxn>
                        <a:cxn ang="T159">
                          <a:pos x="T94" y="T95"/>
                        </a:cxn>
                        <a:cxn ang="T160">
                          <a:pos x="T96" y="T97"/>
                        </a:cxn>
                        <a:cxn ang="T161">
                          <a:pos x="T98" y="T99"/>
                        </a:cxn>
                        <a:cxn ang="T162">
                          <a:pos x="T100" y="T101"/>
                        </a:cxn>
                        <a:cxn ang="T163">
                          <a:pos x="T102" y="T103"/>
                        </a:cxn>
                        <a:cxn ang="T164">
                          <a:pos x="T104" y="T105"/>
                        </a:cxn>
                        <a:cxn ang="T165">
                          <a:pos x="T106" y="T107"/>
                        </a:cxn>
                        <a:cxn ang="T166">
                          <a:pos x="T108" y="T109"/>
                        </a:cxn>
                        <a:cxn ang="T167">
                          <a:pos x="T110" y="T111"/>
                        </a:cxn>
                      </a:cxnLst>
                      <a:rect l="T168" t="T169" r="T170" b="T171"/>
                      <a:pathLst>
                        <a:path w="1363" h="1220">
                          <a:moveTo>
                            <a:pt x="269" y="1127"/>
                          </a:moveTo>
                          <a:cubicBezTo>
                            <a:pt x="252" y="1110"/>
                            <a:pt x="231" y="1096"/>
                            <a:pt x="214" y="1079"/>
                          </a:cubicBezTo>
                          <a:cubicBezTo>
                            <a:pt x="201" y="1066"/>
                            <a:pt x="192" y="1055"/>
                            <a:pt x="176" y="1044"/>
                          </a:cubicBezTo>
                          <a:cubicBezTo>
                            <a:pt x="166" y="1030"/>
                            <a:pt x="158" y="1008"/>
                            <a:pt x="144" y="999"/>
                          </a:cubicBezTo>
                          <a:cubicBezTo>
                            <a:pt x="140" y="986"/>
                            <a:pt x="137" y="980"/>
                            <a:pt x="128" y="970"/>
                          </a:cubicBezTo>
                          <a:cubicBezTo>
                            <a:pt x="124" y="955"/>
                            <a:pt x="112" y="950"/>
                            <a:pt x="102" y="938"/>
                          </a:cubicBezTo>
                          <a:cubicBezTo>
                            <a:pt x="95" y="929"/>
                            <a:pt x="93" y="918"/>
                            <a:pt x="86" y="909"/>
                          </a:cubicBezTo>
                          <a:cubicBezTo>
                            <a:pt x="79" y="887"/>
                            <a:pt x="61" y="871"/>
                            <a:pt x="54" y="848"/>
                          </a:cubicBezTo>
                          <a:cubicBezTo>
                            <a:pt x="53" y="825"/>
                            <a:pt x="60" y="795"/>
                            <a:pt x="41" y="778"/>
                          </a:cubicBezTo>
                          <a:cubicBezTo>
                            <a:pt x="35" y="759"/>
                            <a:pt x="28" y="739"/>
                            <a:pt x="22" y="720"/>
                          </a:cubicBezTo>
                          <a:cubicBezTo>
                            <a:pt x="23" y="680"/>
                            <a:pt x="0" y="525"/>
                            <a:pt x="45" y="468"/>
                          </a:cubicBezTo>
                          <a:cubicBezTo>
                            <a:pt x="48" y="454"/>
                            <a:pt x="51" y="451"/>
                            <a:pt x="61" y="442"/>
                          </a:cubicBezTo>
                          <a:cubicBezTo>
                            <a:pt x="66" y="418"/>
                            <a:pt x="59" y="356"/>
                            <a:pt x="89" y="346"/>
                          </a:cubicBezTo>
                          <a:cubicBezTo>
                            <a:pt x="98" y="333"/>
                            <a:pt x="98" y="318"/>
                            <a:pt x="109" y="308"/>
                          </a:cubicBezTo>
                          <a:cubicBezTo>
                            <a:pt x="113" y="294"/>
                            <a:pt x="113" y="279"/>
                            <a:pt x="118" y="266"/>
                          </a:cubicBezTo>
                          <a:cubicBezTo>
                            <a:pt x="121" y="259"/>
                            <a:pt x="146" y="236"/>
                            <a:pt x="153" y="231"/>
                          </a:cubicBezTo>
                          <a:cubicBezTo>
                            <a:pt x="159" y="215"/>
                            <a:pt x="173" y="212"/>
                            <a:pt x="185" y="202"/>
                          </a:cubicBezTo>
                          <a:cubicBezTo>
                            <a:pt x="187" y="200"/>
                            <a:pt x="190" y="198"/>
                            <a:pt x="192" y="196"/>
                          </a:cubicBezTo>
                          <a:cubicBezTo>
                            <a:pt x="194" y="193"/>
                            <a:pt x="195" y="189"/>
                            <a:pt x="198" y="186"/>
                          </a:cubicBezTo>
                          <a:cubicBezTo>
                            <a:pt x="206" y="178"/>
                            <a:pt x="217" y="179"/>
                            <a:pt x="224" y="170"/>
                          </a:cubicBezTo>
                          <a:cubicBezTo>
                            <a:pt x="234" y="157"/>
                            <a:pt x="240" y="150"/>
                            <a:pt x="256" y="144"/>
                          </a:cubicBezTo>
                          <a:cubicBezTo>
                            <a:pt x="263" y="133"/>
                            <a:pt x="269" y="129"/>
                            <a:pt x="281" y="125"/>
                          </a:cubicBezTo>
                          <a:cubicBezTo>
                            <a:pt x="299" y="109"/>
                            <a:pt x="315" y="91"/>
                            <a:pt x="339" y="84"/>
                          </a:cubicBezTo>
                          <a:cubicBezTo>
                            <a:pt x="357" y="63"/>
                            <a:pt x="376" y="57"/>
                            <a:pt x="403" y="52"/>
                          </a:cubicBezTo>
                          <a:cubicBezTo>
                            <a:pt x="448" y="0"/>
                            <a:pt x="559" y="15"/>
                            <a:pt x="614" y="13"/>
                          </a:cubicBezTo>
                          <a:cubicBezTo>
                            <a:pt x="713" y="2"/>
                            <a:pt x="813" y="15"/>
                            <a:pt x="912" y="20"/>
                          </a:cubicBezTo>
                          <a:cubicBezTo>
                            <a:pt x="955" y="34"/>
                            <a:pt x="1013" y="31"/>
                            <a:pt x="1053" y="32"/>
                          </a:cubicBezTo>
                          <a:cubicBezTo>
                            <a:pt x="1064" y="37"/>
                            <a:pt x="1076" y="38"/>
                            <a:pt x="1088" y="42"/>
                          </a:cubicBezTo>
                          <a:cubicBezTo>
                            <a:pt x="1098" y="49"/>
                            <a:pt x="1108" y="54"/>
                            <a:pt x="1120" y="58"/>
                          </a:cubicBezTo>
                          <a:cubicBezTo>
                            <a:pt x="1144" y="74"/>
                            <a:pt x="1110" y="53"/>
                            <a:pt x="1145" y="68"/>
                          </a:cubicBezTo>
                          <a:cubicBezTo>
                            <a:pt x="1158" y="74"/>
                            <a:pt x="1167" y="86"/>
                            <a:pt x="1181" y="90"/>
                          </a:cubicBezTo>
                          <a:cubicBezTo>
                            <a:pt x="1193" y="98"/>
                            <a:pt x="1190" y="106"/>
                            <a:pt x="1200" y="116"/>
                          </a:cubicBezTo>
                          <a:cubicBezTo>
                            <a:pt x="1214" y="130"/>
                            <a:pt x="1246" y="133"/>
                            <a:pt x="1264" y="138"/>
                          </a:cubicBezTo>
                          <a:cubicBezTo>
                            <a:pt x="1274" y="155"/>
                            <a:pt x="1262" y="177"/>
                            <a:pt x="1283" y="183"/>
                          </a:cubicBezTo>
                          <a:cubicBezTo>
                            <a:pt x="1291" y="195"/>
                            <a:pt x="1304" y="200"/>
                            <a:pt x="1318" y="205"/>
                          </a:cubicBezTo>
                          <a:cubicBezTo>
                            <a:pt x="1319" y="236"/>
                            <a:pt x="1313" y="331"/>
                            <a:pt x="1341" y="359"/>
                          </a:cubicBezTo>
                          <a:cubicBezTo>
                            <a:pt x="1351" y="390"/>
                            <a:pt x="1341" y="424"/>
                            <a:pt x="1350" y="455"/>
                          </a:cubicBezTo>
                          <a:cubicBezTo>
                            <a:pt x="1353" y="476"/>
                            <a:pt x="1356" y="498"/>
                            <a:pt x="1360" y="519"/>
                          </a:cubicBezTo>
                          <a:cubicBezTo>
                            <a:pt x="1358" y="555"/>
                            <a:pt x="1363" y="565"/>
                            <a:pt x="1347" y="589"/>
                          </a:cubicBezTo>
                          <a:cubicBezTo>
                            <a:pt x="1344" y="635"/>
                            <a:pt x="1342" y="661"/>
                            <a:pt x="1344" y="708"/>
                          </a:cubicBezTo>
                          <a:cubicBezTo>
                            <a:pt x="1342" y="761"/>
                            <a:pt x="1358" y="806"/>
                            <a:pt x="1315" y="836"/>
                          </a:cubicBezTo>
                          <a:cubicBezTo>
                            <a:pt x="1304" y="853"/>
                            <a:pt x="1290" y="869"/>
                            <a:pt x="1277" y="884"/>
                          </a:cubicBezTo>
                          <a:cubicBezTo>
                            <a:pt x="1273" y="908"/>
                            <a:pt x="1268" y="934"/>
                            <a:pt x="1254" y="954"/>
                          </a:cubicBezTo>
                          <a:cubicBezTo>
                            <a:pt x="1251" y="965"/>
                            <a:pt x="1246" y="972"/>
                            <a:pt x="1238" y="980"/>
                          </a:cubicBezTo>
                          <a:cubicBezTo>
                            <a:pt x="1225" y="1020"/>
                            <a:pt x="1189" y="1055"/>
                            <a:pt x="1158" y="1082"/>
                          </a:cubicBezTo>
                          <a:cubicBezTo>
                            <a:pt x="1150" y="1107"/>
                            <a:pt x="1147" y="1106"/>
                            <a:pt x="1123" y="1117"/>
                          </a:cubicBezTo>
                          <a:cubicBezTo>
                            <a:pt x="1108" y="1134"/>
                            <a:pt x="1083" y="1148"/>
                            <a:pt x="1062" y="1156"/>
                          </a:cubicBezTo>
                          <a:cubicBezTo>
                            <a:pt x="1036" y="1196"/>
                            <a:pt x="987" y="1189"/>
                            <a:pt x="944" y="1191"/>
                          </a:cubicBezTo>
                          <a:cubicBezTo>
                            <a:pt x="936" y="1192"/>
                            <a:pt x="928" y="1191"/>
                            <a:pt x="921" y="1194"/>
                          </a:cubicBezTo>
                          <a:cubicBezTo>
                            <a:pt x="914" y="1197"/>
                            <a:pt x="910" y="1207"/>
                            <a:pt x="902" y="1207"/>
                          </a:cubicBezTo>
                          <a:cubicBezTo>
                            <a:pt x="871" y="1208"/>
                            <a:pt x="840" y="1209"/>
                            <a:pt x="809" y="1210"/>
                          </a:cubicBezTo>
                          <a:cubicBezTo>
                            <a:pt x="790" y="1215"/>
                            <a:pt x="776" y="1217"/>
                            <a:pt x="755" y="1220"/>
                          </a:cubicBezTo>
                          <a:cubicBezTo>
                            <a:pt x="661" y="1219"/>
                            <a:pt x="567" y="1219"/>
                            <a:pt x="473" y="1216"/>
                          </a:cubicBezTo>
                          <a:cubicBezTo>
                            <a:pt x="417" y="1214"/>
                            <a:pt x="369" y="1175"/>
                            <a:pt x="320" y="1159"/>
                          </a:cubicBezTo>
                          <a:cubicBezTo>
                            <a:pt x="307" y="1146"/>
                            <a:pt x="277" y="1141"/>
                            <a:pt x="269" y="1133"/>
                          </a:cubicBezTo>
                          <a:cubicBezTo>
                            <a:pt x="268" y="1132"/>
                            <a:pt x="269" y="1129"/>
                            <a:pt x="269" y="1127"/>
                          </a:cubicBezTo>
                          <a:close/>
                        </a:path>
                      </a:pathLst>
                    </a:custGeom>
                    <a:solidFill>
                      <a:srgbClr val="FFC1C1"/>
                    </a:solidFill>
                    <a:ln w="19050">
                      <a:solidFill>
                        <a:srgbClr val="FF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 dirty="0"/>
                    </a:p>
                  </p:txBody>
                </p:sp>
                <p:sp>
                  <p:nvSpPr>
                    <p:cNvPr id="387" name="Freeform 187"/>
                    <p:cNvSpPr>
                      <a:spLocks/>
                    </p:cNvSpPr>
                    <p:nvPr/>
                  </p:nvSpPr>
                  <p:spPr bwMode="auto">
                    <a:xfrm>
                      <a:off x="363" y="603"/>
                      <a:ext cx="382" cy="310"/>
                    </a:xfrm>
                    <a:custGeom>
                      <a:avLst/>
                      <a:gdLst>
                        <a:gd name="T0" fmla="*/ 8 w 500"/>
                        <a:gd name="T1" fmla="*/ 173 h 445"/>
                        <a:gd name="T2" fmla="*/ 0 w 500"/>
                        <a:gd name="T3" fmla="*/ 159 h 445"/>
                        <a:gd name="T4" fmla="*/ 18 w 500"/>
                        <a:gd name="T5" fmla="*/ 95 h 445"/>
                        <a:gd name="T6" fmla="*/ 21 w 500"/>
                        <a:gd name="T7" fmla="*/ 90 h 445"/>
                        <a:gd name="T8" fmla="*/ 22 w 500"/>
                        <a:gd name="T9" fmla="*/ 78 h 445"/>
                        <a:gd name="T10" fmla="*/ 53 w 500"/>
                        <a:gd name="T11" fmla="*/ 47 h 445"/>
                        <a:gd name="T12" fmla="*/ 77 w 500"/>
                        <a:gd name="T13" fmla="*/ 31 h 445"/>
                        <a:gd name="T14" fmla="*/ 103 w 500"/>
                        <a:gd name="T15" fmla="*/ 18 h 445"/>
                        <a:gd name="T16" fmla="*/ 136 w 500"/>
                        <a:gd name="T17" fmla="*/ 1 h 445"/>
                        <a:gd name="T18" fmla="*/ 305 w 500"/>
                        <a:gd name="T19" fmla="*/ 11 h 445"/>
                        <a:gd name="T20" fmla="*/ 325 w 500"/>
                        <a:gd name="T21" fmla="*/ 40 h 445"/>
                        <a:gd name="T22" fmla="*/ 342 w 500"/>
                        <a:gd name="T23" fmla="*/ 47 h 445"/>
                        <a:gd name="T24" fmla="*/ 356 w 500"/>
                        <a:gd name="T25" fmla="*/ 56 h 445"/>
                        <a:gd name="T26" fmla="*/ 371 w 500"/>
                        <a:gd name="T27" fmla="*/ 85 h 445"/>
                        <a:gd name="T28" fmla="*/ 367 w 500"/>
                        <a:gd name="T29" fmla="*/ 189 h 445"/>
                        <a:gd name="T30" fmla="*/ 356 w 500"/>
                        <a:gd name="T31" fmla="*/ 207 h 445"/>
                        <a:gd name="T32" fmla="*/ 342 w 500"/>
                        <a:gd name="T33" fmla="*/ 232 h 445"/>
                        <a:gd name="T34" fmla="*/ 338 w 500"/>
                        <a:gd name="T35" fmla="*/ 242 h 445"/>
                        <a:gd name="T36" fmla="*/ 326 w 500"/>
                        <a:gd name="T37" fmla="*/ 249 h 445"/>
                        <a:gd name="T38" fmla="*/ 312 w 500"/>
                        <a:gd name="T39" fmla="*/ 264 h 445"/>
                        <a:gd name="T40" fmla="*/ 306 w 500"/>
                        <a:gd name="T41" fmla="*/ 269 h 445"/>
                        <a:gd name="T42" fmla="*/ 290 w 500"/>
                        <a:gd name="T43" fmla="*/ 286 h 445"/>
                        <a:gd name="T44" fmla="*/ 235 w 500"/>
                        <a:gd name="T45" fmla="*/ 301 h 445"/>
                        <a:gd name="T46" fmla="*/ 125 w 500"/>
                        <a:gd name="T47" fmla="*/ 299 h 445"/>
                        <a:gd name="T48" fmla="*/ 108 w 500"/>
                        <a:gd name="T49" fmla="*/ 290 h 445"/>
                        <a:gd name="T50" fmla="*/ 70 w 500"/>
                        <a:gd name="T51" fmla="*/ 268 h 445"/>
                        <a:gd name="T52" fmla="*/ 55 w 500"/>
                        <a:gd name="T53" fmla="*/ 254 h 445"/>
                        <a:gd name="T54" fmla="*/ 21 w 500"/>
                        <a:gd name="T55" fmla="*/ 212 h 445"/>
                        <a:gd name="T56" fmla="*/ 8 w 500"/>
                        <a:gd name="T57" fmla="*/ 173 h 445"/>
                        <a:gd name="T58" fmla="*/ 0 60000 65536"/>
                        <a:gd name="T59" fmla="*/ 0 60000 65536"/>
                        <a:gd name="T60" fmla="*/ 0 60000 65536"/>
                        <a:gd name="T61" fmla="*/ 0 60000 65536"/>
                        <a:gd name="T62" fmla="*/ 0 60000 65536"/>
                        <a:gd name="T63" fmla="*/ 0 60000 65536"/>
                        <a:gd name="T64" fmla="*/ 0 60000 65536"/>
                        <a:gd name="T65" fmla="*/ 0 60000 65536"/>
                        <a:gd name="T66" fmla="*/ 0 60000 65536"/>
                        <a:gd name="T67" fmla="*/ 0 60000 65536"/>
                        <a:gd name="T68" fmla="*/ 0 60000 65536"/>
                        <a:gd name="T69" fmla="*/ 0 60000 65536"/>
                        <a:gd name="T70" fmla="*/ 0 60000 65536"/>
                        <a:gd name="T71" fmla="*/ 0 60000 65536"/>
                        <a:gd name="T72" fmla="*/ 0 60000 65536"/>
                        <a:gd name="T73" fmla="*/ 0 60000 65536"/>
                        <a:gd name="T74" fmla="*/ 0 60000 65536"/>
                        <a:gd name="T75" fmla="*/ 0 60000 65536"/>
                        <a:gd name="T76" fmla="*/ 0 60000 65536"/>
                        <a:gd name="T77" fmla="*/ 0 60000 65536"/>
                        <a:gd name="T78" fmla="*/ 0 60000 65536"/>
                        <a:gd name="T79" fmla="*/ 0 60000 65536"/>
                        <a:gd name="T80" fmla="*/ 0 60000 65536"/>
                        <a:gd name="T81" fmla="*/ 0 60000 65536"/>
                        <a:gd name="T82" fmla="*/ 0 60000 65536"/>
                        <a:gd name="T83" fmla="*/ 0 60000 65536"/>
                        <a:gd name="T84" fmla="*/ 0 60000 65536"/>
                        <a:gd name="T85" fmla="*/ 0 60000 65536"/>
                        <a:gd name="T86" fmla="*/ 0 60000 65536"/>
                        <a:gd name="T87" fmla="*/ 0 w 500"/>
                        <a:gd name="T88" fmla="*/ 0 h 445"/>
                        <a:gd name="T89" fmla="*/ 500 w 500"/>
                        <a:gd name="T90" fmla="*/ 445 h 445"/>
                      </a:gdLst>
                      <a:ahLst/>
                      <a:cxnLst>
                        <a:cxn ang="T58">
                          <a:pos x="T0" y="T1"/>
                        </a:cxn>
                        <a:cxn ang="T59">
                          <a:pos x="T2" y="T3"/>
                        </a:cxn>
                        <a:cxn ang="T60">
                          <a:pos x="T4" y="T5"/>
                        </a:cxn>
                        <a:cxn ang="T61">
                          <a:pos x="T6" y="T7"/>
                        </a:cxn>
                        <a:cxn ang="T62">
                          <a:pos x="T8" y="T9"/>
                        </a:cxn>
                        <a:cxn ang="T63">
                          <a:pos x="T10" y="T11"/>
                        </a:cxn>
                        <a:cxn ang="T64">
                          <a:pos x="T12" y="T13"/>
                        </a:cxn>
                        <a:cxn ang="T65">
                          <a:pos x="T14" y="T15"/>
                        </a:cxn>
                        <a:cxn ang="T66">
                          <a:pos x="T16" y="T17"/>
                        </a:cxn>
                        <a:cxn ang="T67">
                          <a:pos x="T18" y="T19"/>
                        </a:cxn>
                        <a:cxn ang="T68">
                          <a:pos x="T20" y="T21"/>
                        </a:cxn>
                        <a:cxn ang="T69">
                          <a:pos x="T22" y="T23"/>
                        </a:cxn>
                        <a:cxn ang="T70">
                          <a:pos x="T24" y="T25"/>
                        </a:cxn>
                        <a:cxn ang="T71">
                          <a:pos x="T26" y="T27"/>
                        </a:cxn>
                        <a:cxn ang="T72">
                          <a:pos x="T28" y="T29"/>
                        </a:cxn>
                        <a:cxn ang="T73">
                          <a:pos x="T30" y="T31"/>
                        </a:cxn>
                        <a:cxn ang="T74">
                          <a:pos x="T32" y="T33"/>
                        </a:cxn>
                        <a:cxn ang="T75">
                          <a:pos x="T34" y="T35"/>
                        </a:cxn>
                        <a:cxn ang="T76">
                          <a:pos x="T36" y="T37"/>
                        </a:cxn>
                        <a:cxn ang="T77">
                          <a:pos x="T38" y="T39"/>
                        </a:cxn>
                        <a:cxn ang="T78">
                          <a:pos x="T40" y="T41"/>
                        </a:cxn>
                        <a:cxn ang="T79">
                          <a:pos x="T42" y="T43"/>
                        </a:cxn>
                        <a:cxn ang="T80">
                          <a:pos x="T44" y="T45"/>
                        </a:cxn>
                        <a:cxn ang="T81">
                          <a:pos x="T46" y="T47"/>
                        </a:cxn>
                        <a:cxn ang="T82">
                          <a:pos x="T48" y="T49"/>
                        </a:cxn>
                        <a:cxn ang="T83">
                          <a:pos x="T50" y="T51"/>
                        </a:cxn>
                        <a:cxn ang="T84">
                          <a:pos x="T52" y="T53"/>
                        </a:cxn>
                        <a:cxn ang="T85">
                          <a:pos x="T54" y="T55"/>
                        </a:cxn>
                        <a:cxn ang="T86">
                          <a:pos x="T56" y="T57"/>
                        </a:cxn>
                      </a:cxnLst>
                      <a:rect l="T87" t="T88" r="T89" b="T90"/>
                      <a:pathLst>
                        <a:path w="500" h="445">
                          <a:moveTo>
                            <a:pt x="10" y="249"/>
                          </a:moveTo>
                          <a:cubicBezTo>
                            <a:pt x="5" y="242"/>
                            <a:pt x="3" y="236"/>
                            <a:pt x="0" y="228"/>
                          </a:cubicBezTo>
                          <a:cubicBezTo>
                            <a:pt x="4" y="194"/>
                            <a:pt x="1" y="162"/>
                            <a:pt x="24" y="136"/>
                          </a:cubicBezTo>
                          <a:cubicBezTo>
                            <a:pt x="25" y="134"/>
                            <a:pt x="26" y="131"/>
                            <a:pt x="27" y="129"/>
                          </a:cubicBezTo>
                          <a:cubicBezTo>
                            <a:pt x="28" y="123"/>
                            <a:pt x="27" y="117"/>
                            <a:pt x="29" y="112"/>
                          </a:cubicBezTo>
                          <a:cubicBezTo>
                            <a:pt x="31" y="104"/>
                            <a:pt x="63" y="77"/>
                            <a:pt x="70" y="67"/>
                          </a:cubicBezTo>
                          <a:cubicBezTo>
                            <a:pt x="74" y="53"/>
                            <a:pt x="89" y="50"/>
                            <a:pt x="101" y="45"/>
                          </a:cubicBezTo>
                          <a:cubicBezTo>
                            <a:pt x="106" y="28"/>
                            <a:pt x="120" y="30"/>
                            <a:pt x="135" y="26"/>
                          </a:cubicBezTo>
                          <a:cubicBezTo>
                            <a:pt x="150" y="15"/>
                            <a:pt x="160" y="7"/>
                            <a:pt x="178" y="2"/>
                          </a:cubicBezTo>
                          <a:cubicBezTo>
                            <a:pt x="408" y="4"/>
                            <a:pt x="304" y="0"/>
                            <a:pt x="399" y="16"/>
                          </a:cubicBezTo>
                          <a:cubicBezTo>
                            <a:pt x="414" y="27"/>
                            <a:pt x="415" y="44"/>
                            <a:pt x="425" y="57"/>
                          </a:cubicBezTo>
                          <a:cubicBezTo>
                            <a:pt x="430" y="63"/>
                            <a:pt x="440" y="65"/>
                            <a:pt x="447" y="67"/>
                          </a:cubicBezTo>
                          <a:cubicBezTo>
                            <a:pt x="452" y="76"/>
                            <a:pt x="458" y="75"/>
                            <a:pt x="466" y="81"/>
                          </a:cubicBezTo>
                          <a:cubicBezTo>
                            <a:pt x="470" y="97"/>
                            <a:pt x="473" y="110"/>
                            <a:pt x="485" y="122"/>
                          </a:cubicBezTo>
                          <a:cubicBezTo>
                            <a:pt x="499" y="169"/>
                            <a:pt x="500" y="225"/>
                            <a:pt x="480" y="271"/>
                          </a:cubicBezTo>
                          <a:cubicBezTo>
                            <a:pt x="478" y="286"/>
                            <a:pt x="479" y="290"/>
                            <a:pt x="466" y="297"/>
                          </a:cubicBezTo>
                          <a:cubicBezTo>
                            <a:pt x="459" y="307"/>
                            <a:pt x="453" y="321"/>
                            <a:pt x="447" y="333"/>
                          </a:cubicBezTo>
                          <a:cubicBezTo>
                            <a:pt x="445" y="338"/>
                            <a:pt x="446" y="344"/>
                            <a:pt x="442" y="348"/>
                          </a:cubicBezTo>
                          <a:cubicBezTo>
                            <a:pt x="438" y="352"/>
                            <a:pt x="427" y="357"/>
                            <a:pt x="427" y="357"/>
                          </a:cubicBezTo>
                          <a:cubicBezTo>
                            <a:pt x="419" y="370"/>
                            <a:pt x="425" y="362"/>
                            <a:pt x="408" y="379"/>
                          </a:cubicBezTo>
                          <a:cubicBezTo>
                            <a:pt x="406" y="381"/>
                            <a:pt x="401" y="386"/>
                            <a:pt x="401" y="386"/>
                          </a:cubicBezTo>
                          <a:cubicBezTo>
                            <a:pt x="397" y="400"/>
                            <a:pt x="389" y="401"/>
                            <a:pt x="379" y="410"/>
                          </a:cubicBezTo>
                          <a:cubicBezTo>
                            <a:pt x="348" y="437"/>
                            <a:pt x="369" y="428"/>
                            <a:pt x="307" y="432"/>
                          </a:cubicBezTo>
                          <a:cubicBezTo>
                            <a:pt x="261" y="445"/>
                            <a:pt x="209" y="443"/>
                            <a:pt x="163" y="429"/>
                          </a:cubicBezTo>
                          <a:cubicBezTo>
                            <a:pt x="156" y="424"/>
                            <a:pt x="149" y="423"/>
                            <a:pt x="142" y="417"/>
                          </a:cubicBezTo>
                          <a:cubicBezTo>
                            <a:pt x="125" y="403"/>
                            <a:pt x="112" y="389"/>
                            <a:pt x="91" y="384"/>
                          </a:cubicBezTo>
                          <a:cubicBezTo>
                            <a:pt x="86" y="374"/>
                            <a:pt x="79" y="373"/>
                            <a:pt x="72" y="364"/>
                          </a:cubicBezTo>
                          <a:cubicBezTo>
                            <a:pt x="56" y="343"/>
                            <a:pt x="49" y="320"/>
                            <a:pt x="27" y="304"/>
                          </a:cubicBezTo>
                          <a:cubicBezTo>
                            <a:pt x="18" y="282"/>
                            <a:pt x="10" y="275"/>
                            <a:pt x="10" y="249"/>
                          </a:cubicBezTo>
                          <a:close/>
                        </a:path>
                      </a:pathLst>
                    </a:custGeom>
                    <a:solidFill>
                      <a:srgbClr val="BFBFBF"/>
                    </a:solidFill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 dirty="0"/>
                    </a:p>
                  </p:txBody>
                </p:sp>
              </p:grpSp>
              <p:sp>
                <p:nvSpPr>
                  <p:cNvPr id="385" name="5-Point Star 384"/>
                  <p:cNvSpPr/>
                  <p:nvPr/>
                </p:nvSpPr>
                <p:spPr>
                  <a:xfrm>
                    <a:off x="3436301" y="3364979"/>
                    <a:ext cx="201217" cy="201217"/>
                  </a:xfrm>
                  <a:prstGeom prst="star5">
                    <a:avLst/>
                  </a:prstGeom>
                  <a:solidFill>
                    <a:srgbClr val="FF00FF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274" name="Group 470"/>
                <p:cNvGrpSpPr/>
                <p:nvPr/>
              </p:nvGrpSpPr>
              <p:grpSpPr>
                <a:xfrm>
                  <a:off x="3048000" y="5627191"/>
                  <a:ext cx="987288" cy="903975"/>
                  <a:chOff x="3171214" y="2912992"/>
                  <a:chExt cx="987288" cy="903975"/>
                </a:xfrm>
              </p:grpSpPr>
              <p:grpSp>
                <p:nvGrpSpPr>
                  <p:cNvPr id="380" name="Group 193"/>
                  <p:cNvGrpSpPr>
                    <a:grpSpLocks/>
                  </p:cNvGrpSpPr>
                  <p:nvPr/>
                </p:nvGrpSpPr>
                <p:grpSpPr bwMode="auto">
                  <a:xfrm>
                    <a:off x="3171214" y="2912992"/>
                    <a:ext cx="987288" cy="903975"/>
                    <a:chOff x="311" y="500"/>
                    <a:chExt cx="474" cy="434"/>
                  </a:xfrm>
                  <a:effectLst>
                    <a:outerShdw blurRad="63500" sx="102000" sy="102000" algn="ctr" rotWithShape="0">
                      <a:prstClr val="black">
                        <a:alpha val="40000"/>
                      </a:prstClr>
                    </a:outerShdw>
                  </a:effectLst>
                </p:grpSpPr>
                <p:sp>
                  <p:nvSpPr>
                    <p:cNvPr id="382" name="Freeform 186"/>
                    <p:cNvSpPr>
                      <a:spLocks/>
                    </p:cNvSpPr>
                    <p:nvPr/>
                  </p:nvSpPr>
                  <p:spPr bwMode="auto">
                    <a:xfrm>
                      <a:off x="311" y="500"/>
                      <a:ext cx="474" cy="434"/>
                    </a:xfrm>
                    <a:custGeom>
                      <a:avLst/>
                      <a:gdLst>
                        <a:gd name="T0" fmla="*/ 94 w 1363"/>
                        <a:gd name="T1" fmla="*/ 401 h 1220"/>
                        <a:gd name="T2" fmla="*/ 74 w 1363"/>
                        <a:gd name="T3" fmla="*/ 384 h 1220"/>
                        <a:gd name="T4" fmla="*/ 61 w 1363"/>
                        <a:gd name="T5" fmla="*/ 371 h 1220"/>
                        <a:gd name="T6" fmla="*/ 50 w 1363"/>
                        <a:gd name="T7" fmla="*/ 355 h 1220"/>
                        <a:gd name="T8" fmla="*/ 45 w 1363"/>
                        <a:gd name="T9" fmla="*/ 345 h 1220"/>
                        <a:gd name="T10" fmla="*/ 35 w 1363"/>
                        <a:gd name="T11" fmla="*/ 334 h 1220"/>
                        <a:gd name="T12" fmla="*/ 30 w 1363"/>
                        <a:gd name="T13" fmla="*/ 323 h 1220"/>
                        <a:gd name="T14" fmla="*/ 19 w 1363"/>
                        <a:gd name="T15" fmla="*/ 302 h 1220"/>
                        <a:gd name="T16" fmla="*/ 14 w 1363"/>
                        <a:gd name="T17" fmla="*/ 277 h 1220"/>
                        <a:gd name="T18" fmla="*/ 8 w 1363"/>
                        <a:gd name="T19" fmla="*/ 256 h 1220"/>
                        <a:gd name="T20" fmla="*/ 16 w 1363"/>
                        <a:gd name="T21" fmla="*/ 166 h 1220"/>
                        <a:gd name="T22" fmla="*/ 21 w 1363"/>
                        <a:gd name="T23" fmla="*/ 157 h 1220"/>
                        <a:gd name="T24" fmla="*/ 31 w 1363"/>
                        <a:gd name="T25" fmla="*/ 123 h 1220"/>
                        <a:gd name="T26" fmla="*/ 38 w 1363"/>
                        <a:gd name="T27" fmla="*/ 110 h 1220"/>
                        <a:gd name="T28" fmla="*/ 41 w 1363"/>
                        <a:gd name="T29" fmla="*/ 95 h 1220"/>
                        <a:gd name="T30" fmla="*/ 53 w 1363"/>
                        <a:gd name="T31" fmla="*/ 82 h 1220"/>
                        <a:gd name="T32" fmla="*/ 64 w 1363"/>
                        <a:gd name="T33" fmla="*/ 72 h 1220"/>
                        <a:gd name="T34" fmla="*/ 67 w 1363"/>
                        <a:gd name="T35" fmla="*/ 70 h 1220"/>
                        <a:gd name="T36" fmla="*/ 69 w 1363"/>
                        <a:gd name="T37" fmla="*/ 66 h 1220"/>
                        <a:gd name="T38" fmla="*/ 78 w 1363"/>
                        <a:gd name="T39" fmla="*/ 60 h 1220"/>
                        <a:gd name="T40" fmla="*/ 89 w 1363"/>
                        <a:gd name="T41" fmla="*/ 51 h 1220"/>
                        <a:gd name="T42" fmla="*/ 98 w 1363"/>
                        <a:gd name="T43" fmla="*/ 44 h 1220"/>
                        <a:gd name="T44" fmla="*/ 118 w 1363"/>
                        <a:gd name="T45" fmla="*/ 30 h 1220"/>
                        <a:gd name="T46" fmla="*/ 140 w 1363"/>
                        <a:gd name="T47" fmla="*/ 18 h 1220"/>
                        <a:gd name="T48" fmla="*/ 214 w 1363"/>
                        <a:gd name="T49" fmla="*/ 5 h 1220"/>
                        <a:gd name="T50" fmla="*/ 317 w 1363"/>
                        <a:gd name="T51" fmla="*/ 7 h 1220"/>
                        <a:gd name="T52" fmla="*/ 366 w 1363"/>
                        <a:gd name="T53" fmla="*/ 11 h 1220"/>
                        <a:gd name="T54" fmla="*/ 378 w 1363"/>
                        <a:gd name="T55" fmla="*/ 15 h 1220"/>
                        <a:gd name="T56" fmla="*/ 389 w 1363"/>
                        <a:gd name="T57" fmla="*/ 21 h 1220"/>
                        <a:gd name="T58" fmla="*/ 398 w 1363"/>
                        <a:gd name="T59" fmla="*/ 24 h 1220"/>
                        <a:gd name="T60" fmla="*/ 411 w 1363"/>
                        <a:gd name="T61" fmla="*/ 32 h 1220"/>
                        <a:gd name="T62" fmla="*/ 417 w 1363"/>
                        <a:gd name="T63" fmla="*/ 41 h 1220"/>
                        <a:gd name="T64" fmla="*/ 440 w 1363"/>
                        <a:gd name="T65" fmla="*/ 49 h 1220"/>
                        <a:gd name="T66" fmla="*/ 446 w 1363"/>
                        <a:gd name="T67" fmla="*/ 65 h 1220"/>
                        <a:gd name="T68" fmla="*/ 458 w 1363"/>
                        <a:gd name="T69" fmla="*/ 73 h 1220"/>
                        <a:gd name="T70" fmla="*/ 466 w 1363"/>
                        <a:gd name="T71" fmla="*/ 128 h 1220"/>
                        <a:gd name="T72" fmla="*/ 469 w 1363"/>
                        <a:gd name="T73" fmla="*/ 162 h 1220"/>
                        <a:gd name="T74" fmla="*/ 473 w 1363"/>
                        <a:gd name="T75" fmla="*/ 185 h 1220"/>
                        <a:gd name="T76" fmla="*/ 468 w 1363"/>
                        <a:gd name="T77" fmla="*/ 210 h 1220"/>
                        <a:gd name="T78" fmla="*/ 467 w 1363"/>
                        <a:gd name="T79" fmla="*/ 252 h 1220"/>
                        <a:gd name="T80" fmla="*/ 457 w 1363"/>
                        <a:gd name="T81" fmla="*/ 297 h 1220"/>
                        <a:gd name="T82" fmla="*/ 444 w 1363"/>
                        <a:gd name="T83" fmla="*/ 314 h 1220"/>
                        <a:gd name="T84" fmla="*/ 436 w 1363"/>
                        <a:gd name="T85" fmla="*/ 339 h 1220"/>
                        <a:gd name="T86" fmla="*/ 431 w 1363"/>
                        <a:gd name="T87" fmla="*/ 349 h 1220"/>
                        <a:gd name="T88" fmla="*/ 403 w 1363"/>
                        <a:gd name="T89" fmla="*/ 385 h 1220"/>
                        <a:gd name="T90" fmla="*/ 391 w 1363"/>
                        <a:gd name="T91" fmla="*/ 397 h 1220"/>
                        <a:gd name="T92" fmla="*/ 369 w 1363"/>
                        <a:gd name="T93" fmla="*/ 411 h 1220"/>
                        <a:gd name="T94" fmla="*/ 328 w 1363"/>
                        <a:gd name="T95" fmla="*/ 424 h 1220"/>
                        <a:gd name="T96" fmla="*/ 320 w 1363"/>
                        <a:gd name="T97" fmla="*/ 425 h 1220"/>
                        <a:gd name="T98" fmla="*/ 314 w 1363"/>
                        <a:gd name="T99" fmla="*/ 429 h 1220"/>
                        <a:gd name="T100" fmla="*/ 281 w 1363"/>
                        <a:gd name="T101" fmla="*/ 430 h 1220"/>
                        <a:gd name="T102" fmla="*/ 263 w 1363"/>
                        <a:gd name="T103" fmla="*/ 434 h 1220"/>
                        <a:gd name="T104" fmla="*/ 164 w 1363"/>
                        <a:gd name="T105" fmla="*/ 433 h 1220"/>
                        <a:gd name="T106" fmla="*/ 111 w 1363"/>
                        <a:gd name="T107" fmla="*/ 412 h 1220"/>
                        <a:gd name="T108" fmla="*/ 94 w 1363"/>
                        <a:gd name="T109" fmla="*/ 403 h 1220"/>
                        <a:gd name="T110" fmla="*/ 94 w 1363"/>
                        <a:gd name="T111" fmla="*/ 401 h 1220"/>
                        <a:gd name="T112" fmla="*/ 0 60000 65536"/>
                        <a:gd name="T113" fmla="*/ 0 60000 65536"/>
                        <a:gd name="T114" fmla="*/ 0 60000 65536"/>
                        <a:gd name="T115" fmla="*/ 0 60000 65536"/>
                        <a:gd name="T116" fmla="*/ 0 60000 65536"/>
                        <a:gd name="T117" fmla="*/ 0 60000 65536"/>
                        <a:gd name="T118" fmla="*/ 0 60000 65536"/>
                        <a:gd name="T119" fmla="*/ 0 60000 65536"/>
                        <a:gd name="T120" fmla="*/ 0 60000 65536"/>
                        <a:gd name="T121" fmla="*/ 0 60000 65536"/>
                        <a:gd name="T122" fmla="*/ 0 60000 65536"/>
                        <a:gd name="T123" fmla="*/ 0 60000 65536"/>
                        <a:gd name="T124" fmla="*/ 0 60000 65536"/>
                        <a:gd name="T125" fmla="*/ 0 60000 65536"/>
                        <a:gd name="T126" fmla="*/ 0 60000 65536"/>
                        <a:gd name="T127" fmla="*/ 0 60000 65536"/>
                        <a:gd name="T128" fmla="*/ 0 60000 65536"/>
                        <a:gd name="T129" fmla="*/ 0 60000 65536"/>
                        <a:gd name="T130" fmla="*/ 0 60000 65536"/>
                        <a:gd name="T131" fmla="*/ 0 60000 65536"/>
                        <a:gd name="T132" fmla="*/ 0 60000 65536"/>
                        <a:gd name="T133" fmla="*/ 0 60000 65536"/>
                        <a:gd name="T134" fmla="*/ 0 60000 65536"/>
                        <a:gd name="T135" fmla="*/ 0 60000 65536"/>
                        <a:gd name="T136" fmla="*/ 0 60000 65536"/>
                        <a:gd name="T137" fmla="*/ 0 60000 65536"/>
                        <a:gd name="T138" fmla="*/ 0 60000 65536"/>
                        <a:gd name="T139" fmla="*/ 0 60000 65536"/>
                        <a:gd name="T140" fmla="*/ 0 60000 65536"/>
                        <a:gd name="T141" fmla="*/ 0 60000 65536"/>
                        <a:gd name="T142" fmla="*/ 0 60000 65536"/>
                        <a:gd name="T143" fmla="*/ 0 60000 65536"/>
                        <a:gd name="T144" fmla="*/ 0 60000 65536"/>
                        <a:gd name="T145" fmla="*/ 0 60000 65536"/>
                        <a:gd name="T146" fmla="*/ 0 60000 65536"/>
                        <a:gd name="T147" fmla="*/ 0 60000 65536"/>
                        <a:gd name="T148" fmla="*/ 0 60000 65536"/>
                        <a:gd name="T149" fmla="*/ 0 60000 65536"/>
                        <a:gd name="T150" fmla="*/ 0 60000 65536"/>
                        <a:gd name="T151" fmla="*/ 0 60000 65536"/>
                        <a:gd name="T152" fmla="*/ 0 60000 65536"/>
                        <a:gd name="T153" fmla="*/ 0 60000 65536"/>
                        <a:gd name="T154" fmla="*/ 0 60000 65536"/>
                        <a:gd name="T155" fmla="*/ 0 60000 65536"/>
                        <a:gd name="T156" fmla="*/ 0 60000 65536"/>
                        <a:gd name="T157" fmla="*/ 0 60000 65536"/>
                        <a:gd name="T158" fmla="*/ 0 60000 65536"/>
                        <a:gd name="T159" fmla="*/ 0 60000 65536"/>
                        <a:gd name="T160" fmla="*/ 0 60000 65536"/>
                        <a:gd name="T161" fmla="*/ 0 60000 65536"/>
                        <a:gd name="T162" fmla="*/ 0 60000 65536"/>
                        <a:gd name="T163" fmla="*/ 0 60000 65536"/>
                        <a:gd name="T164" fmla="*/ 0 60000 65536"/>
                        <a:gd name="T165" fmla="*/ 0 60000 65536"/>
                        <a:gd name="T166" fmla="*/ 0 60000 65536"/>
                        <a:gd name="T167" fmla="*/ 0 60000 65536"/>
                        <a:gd name="T168" fmla="*/ 0 w 1363"/>
                        <a:gd name="T169" fmla="*/ 0 h 1220"/>
                        <a:gd name="T170" fmla="*/ 1363 w 1363"/>
                        <a:gd name="T171" fmla="*/ 1220 h 1220"/>
                      </a:gdLst>
                      <a:ahLst/>
                      <a:cxnLst>
                        <a:cxn ang="T112">
                          <a:pos x="T0" y="T1"/>
                        </a:cxn>
                        <a:cxn ang="T113">
                          <a:pos x="T2" y="T3"/>
                        </a:cxn>
                        <a:cxn ang="T114">
                          <a:pos x="T4" y="T5"/>
                        </a:cxn>
                        <a:cxn ang="T115">
                          <a:pos x="T6" y="T7"/>
                        </a:cxn>
                        <a:cxn ang="T116">
                          <a:pos x="T8" y="T9"/>
                        </a:cxn>
                        <a:cxn ang="T117">
                          <a:pos x="T10" y="T11"/>
                        </a:cxn>
                        <a:cxn ang="T118">
                          <a:pos x="T12" y="T13"/>
                        </a:cxn>
                        <a:cxn ang="T119">
                          <a:pos x="T14" y="T15"/>
                        </a:cxn>
                        <a:cxn ang="T120">
                          <a:pos x="T16" y="T17"/>
                        </a:cxn>
                        <a:cxn ang="T121">
                          <a:pos x="T18" y="T19"/>
                        </a:cxn>
                        <a:cxn ang="T122">
                          <a:pos x="T20" y="T21"/>
                        </a:cxn>
                        <a:cxn ang="T123">
                          <a:pos x="T22" y="T23"/>
                        </a:cxn>
                        <a:cxn ang="T124">
                          <a:pos x="T24" y="T25"/>
                        </a:cxn>
                        <a:cxn ang="T125">
                          <a:pos x="T26" y="T27"/>
                        </a:cxn>
                        <a:cxn ang="T126">
                          <a:pos x="T28" y="T29"/>
                        </a:cxn>
                        <a:cxn ang="T127">
                          <a:pos x="T30" y="T31"/>
                        </a:cxn>
                        <a:cxn ang="T128">
                          <a:pos x="T32" y="T33"/>
                        </a:cxn>
                        <a:cxn ang="T129">
                          <a:pos x="T34" y="T35"/>
                        </a:cxn>
                        <a:cxn ang="T130">
                          <a:pos x="T36" y="T37"/>
                        </a:cxn>
                        <a:cxn ang="T131">
                          <a:pos x="T38" y="T39"/>
                        </a:cxn>
                        <a:cxn ang="T132">
                          <a:pos x="T40" y="T41"/>
                        </a:cxn>
                        <a:cxn ang="T133">
                          <a:pos x="T42" y="T43"/>
                        </a:cxn>
                        <a:cxn ang="T134">
                          <a:pos x="T44" y="T45"/>
                        </a:cxn>
                        <a:cxn ang="T135">
                          <a:pos x="T46" y="T47"/>
                        </a:cxn>
                        <a:cxn ang="T136">
                          <a:pos x="T48" y="T49"/>
                        </a:cxn>
                        <a:cxn ang="T137">
                          <a:pos x="T50" y="T51"/>
                        </a:cxn>
                        <a:cxn ang="T138">
                          <a:pos x="T52" y="T53"/>
                        </a:cxn>
                        <a:cxn ang="T139">
                          <a:pos x="T54" y="T55"/>
                        </a:cxn>
                        <a:cxn ang="T140">
                          <a:pos x="T56" y="T57"/>
                        </a:cxn>
                        <a:cxn ang="T141">
                          <a:pos x="T58" y="T59"/>
                        </a:cxn>
                        <a:cxn ang="T142">
                          <a:pos x="T60" y="T61"/>
                        </a:cxn>
                        <a:cxn ang="T143">
                          <a:pos x="T62" y="T63"/>
                        </a:cxn>
                        <a:cxn ang="T144">
                          <a:pos x="T64" y="T65"/>
                        </a:cxn>
                        <a:cxn ang="T145">
                          <a:pos x="T66" y="T67"/>
                        </a:cxn>
                        <a:cxn ang="T146">
                          <a:pos x="T68" y="T69"/>
                        </a:cxn>
                        <a:cxn ang="T147">
                          <a:pos x="T70" y="T71"/>
                        </a:cxn>
                        <a:cxn ang="T148">
                          <a:pos x="T72" y="T73"/>
                        </a:cxn>
                        <a:cxn ang="T149">
                          <a:pos x="T74" y="T75"/>
                        </a:cxn>
                        <a:cxn ang="T150">
                          <a:pos x="T76" y="T77"/>
                        </a:cxn>
                        <a:cxn ang="T151">
                          <a:pos x="T78" y="T79"/>
                        </a:cxn>
                        <a:cxn ang="T152">
                          <a:pos x="T80" y="T81"/>
                        </a:cxn>
                        <a:cxn ang="T153">
                          <a:pos x="T82" y="T83"/>
                        </a:cxn>
                        <a:cxn ang="T154">
                          <a:pos x="T84" y="T85"/>
                        </a:cxn>
                        <a:cxn ang="T155">
                          <a:pos x="T86" y="T87"/>
                        </a:cxn>
                        <a:cxn ang="T156">
                          <a:pos x="T88" y="T89"/>
                        </a:cxn>
                        <a:cxn ang="T157">
                          <a:pos x="T90" y="T91"/>
                        </a:cxn>
                        <a:cxn ang="T158">
                          <a:pos x="T92" y="T93"/>
                        </a:cxn>
                        <a:cxn ang="T159">
                          <a:pos x="T94" y="T95"/>
                        </a:cxn>
                        <a:cxn ang="T160">
                          <a:pos x="T96" y="T97"/>
                        </a:cxn>
                        <a:cxn ang="T161">
                          <a:pos x="T98" y="T99"/>
                        </a:cxn>
                        <a:cxn ang="T162">
                          <a:pos x="T100" y="T101"/>
                        </a:cxn>
                        <a:cxn ang="T163">
                          <a:pos x="T102" y="T103"/>
                        </a:cxn>
                        <a:cxn ang="T164">
                          <a:pos x="T104" y="T105"/>
                        </a:cxn>
                        <a:cxn ang="T165">
                          <a:pos x="T106" y="T107"/>
                        </a:cxn>
                        <a:cxn ang="T166">
                          <a:pos x="T108" y="T109"/>
                        </a:cxn>
                        <a:cxn ang="T167">
                          <a:pos x="T110" y="T111"/>
                        </a:cxn>
                      </a:cxnLst>
                      <a:rect l="T168" t="T169" r="T170" b="T171"/>
                      <a:pathLst>
                        <a:path w="1363" h="1220">
                          <a:moveTo>
                            <a:pt x="269" y="1127"/>
                          </a:moveTo>
                          <a:cubicBezTo>
                            <a:pt x="252" y="1110"/>
                            <a:pt x="231" y="1096"/>
                            <a:pt x="214" y="1079"/>
                          </a:cubicBezTo>
                          <a:cubicBezTo>
                            <a:pt x="201" y="1066"/>
                            <a:pt x="192" y="1055"/>
                            <a:pt x="176" y="1044"/>
                          </a:cubicBezTo>
                          <a:cubicBezTo>
                            <a:pt x="166" y="1030"/>
                            <a:pt x="158" y="1008"/>
                            <a:pt x="144" y="999"/>
                          </a:cubicBezTo>
                          <a:cubicBezTo>
                            <a:pt x="140" y="986"/>
                            <a:pt x="137" y="980"/>
                            <a:pt x="128" y="970"/>
                          </a:cubicBezTo>
                          <a:cubicBezTo>
                            <a:pt x="124" y="955"/>
                            <a:pt x="112" y="950"/>
                            <a:pt x="102" y="938"/>
                          </a:cubicBezTo>
                          <a:cubicBezTo>
                            <a:pt x="95" y="929"/>
                            <a:pt x="93" y="918"/>
                            <a:pt x="86" y="909"/>
                          </a:cubicBezTo>
                          <a:cubicBezTo>
                            <a:pt x="79" y="887"/>
                            <a:pt x="61" y="871"/>
                            <a:pt x="54" y="848"/>
                          </a:cubicBezTo>
                          <a:cubicBezTo>
                            <a:pt x="53" y="825"/>
                            <a:pt x="60" y="795"/>
                            <a:pt x="41" y="778"/>
                          </a:cubicBezTo>
                          <a:cubicBezTo>
                            <a:pt x="35" y="759"/>
                            <a:pt x="28" y="739"/>
                            <a:pt x="22" y="720"/>
                          </a:cubicBezTo>
                          <a:cubicBezTo>
                            <a:pt x="23" y="680"/>
                            <a:pt x="0" y="525"/>
                            <a:pt x="45" y="468"/>
                          </a:cubicBezTo>
                          <a:cubicBezTo>
                            <a:pt x="48" y="454"/>
                            <a:pt x="51" y="451"/>
                            <a:pt x="61" y="442"/>
                          </a:cubicBezTo>
                          <a:cubicBezTo>
                            <a:pt x="66" y="418"/>
                            <a:pt x="59" y="356"/>
                            <a:pt x="89" y="346"/>
                          </a:cubicBezTo>
                          <a:cubicBezTo>
                            <a:pt x="98" y="333"/>
                            <a:pt x="98" y="318"/>
                            <a:pt x="109" y="308"/>
                          </a:cubicBezTo>
                          <a:cubicBezTo>
                            <a:pt x="113" y="294"/>
                            <a:pt x="113" y="279"/>
                            <a:pt x="118" y="266"/>
                          </a:cubicBezTo>
                          <a:cubicBezTo>
                            <a:pt x="121" y="259"/>
                            <a:pt x="146" y="236"/>
                            <a:pt x="153" y="231"/>
                          </a:cubicBezTo>
                          <a:cubicBezTo>
                            <a:pt x="159" y="215"/>
                            <a:pt x="173" y="212"/>
                            <a:pt x="185" y="202"/>
                          </a:cubicBezTo>
                          <a:cubicBezTo>
                            <a:pt x="187" y="200"/>
                            <a:pt x="190" y="198"/>
                            <a:pt x="192" y="196"/>
                          </a:cubicBezTo>
                          <a:cubicBezTo>
                            <a:pt x="194" y="193"/>
                            <a:pt x="195" y="189"/>
                            <a:pt x="198" y="186"/>
                          </a:cubicBezTo>
                          <a:cubicBezTo>
                            <a:pt x="206" y="178"/>
                            <a:pt x="217" y="179"/>
                            <a:pt x="224" y="170"/>
                          </a:cubicBezTo>
                          <a:cubicBezTo>
                            <a:pt x="234" y="157"/>
                            <a:pt x="240" y="150"/>
                            <a:pt x="256" y="144"/>
                          </a:cubicBezTo>
                          <a:cubicBezTo>
                            <a:pt x="263" y="133"/>
                            <a:pt x="269" y="129"/>
                            <a:pt x="281" y="125"/>
                          </a:cubicBezTo>
                          <a:cubicBezTo>
                            <a:pt x="299" y="109"/>
                            <a:pt x="315" y="91"/>
                            <a:pt x="339" y="84"/>
                          </a:cubicBezTo>
                          <a:cubicBezTo>
                            <a:pt x="357" y="63"/>
                            <a:pt x="376" y="57"/>
                            <a:pt x="403" y="52"/>
                          </a:cubicBezTo>
                          <a:cubicBezTo>
                            <a:pt x="448" y="0"/>
                            <a:pt x="559" y="15"/>
                            <a:pt x="614" y="13"/>
                          </a:cubicBezTo>
                          <a:cubicBezTo>
                            <a:pt x="713" y="2"/>
                            <a:pt x="813" y="15"/>
                            <a:pt x="912" y="20"/>
                          </a:cubicBezTo>
                          <a:cubicBezTo>
                            <a:pt x="955" y="34"/>
                            <a:pt x="1013" y="31"/>
                            <a:pt x="1053" y="32"/>
                          </a:cubicBezTo>
                          <a:cubicBezTo>
                            <a:pt x="1064" y="37"/>
                            <a:pt x="1076" y="38"/>
                            <a:pt x="1088" y="42"/>
                          </a:cubicBezTo>
                          <a:cubicBezTo>
                            <a:pt x="1098" y="49"/>
                            <a:pt x="1108" y="54"/>
                            <a:pt x="1120" y="58"/>
                          </a:cubicBezTo>
                          <a:cubicBezTo>
                            <a:pt x="1144" y="74"/>
                            <a:pt x="1110" y="53"/>
                            <a:pt x="1145" y="68"/>
                          </a:cubicBezTo>
                          <a:cubicBezTo>
                            <a:pt x="1158" y="74"/>
                            <a:pt x="1167" y="86"/>
                            <a:pt x="1181" y="90"/>
                          </a:cubicBezTo>
                          <a:cubicBezTo>
                            <a:pt x="1193" y="98"/>
                            <a:pt x="1190" y="106"/>
                            <a:pt x="1200" y="116"/>
                          </a:cubicBezTo>
                          <a:cubicBezTo>
                            <a:pt x="1214" y="130"/>
                            <a:pt x="1246" y="133"/>
                            <a:pt x="1264" y="138"/>
                          </a:cubicBezTo>
                          <a:cubicBezTo>
                            <a:pt x="1274" y="155"/>
                            <a:pt x="1262" y="177"/>
                            <a:pt x="1283" y="183"/>
                          </a:cubicBezTo>
                          <a:cubicBezTo>
                            <a:pt x="1291" y="195"/>
                            <a:pt x="1304" y="200"/>
                            <a:pt x="1318" y="205"/>
                          </a:cubicBezTo>
                          <a:cubicBezTo>
                            <a:pt x="1319" y="236"/>
                            <a:pt x="1313" y="331"/>
                            <a:pt x="1341" y="359"/>
                          </a:cubicBezTo>
                          <a:cubicBezTo>
                            <a:pt x="1351" y="390"/>
                            <a:pt x="1341" y="424"/>
                            <a:pt x="1350" y="455"/>
                          </a:cubicBezTo>
                          <a:cubicBezTo>
                            <a:pt x="1353" y="476"/>
                            <a:pt x="1356" y="498"/>
                            <a:pt x="1360" y="519"/>
                          </a:cubicBezTo>
                          <a:cubicBezTo>
                            <a:pt x="1358" y="555"/>
                            <a:pt x="1363" y="565"/>
                            <a:pt x="1347" y="589"/>
                          </a:cubicBezTo>
                          <a:cubicBezTo>
                            <a:pt x="1344" y="635"/>
                            <a:pt x="1342" y="661"/>
                            <a:pt x="1344" y="708"/>
                          </a:cubicBezTo>
                          <a:cubicBezTo>
                            <a:pt x="1342" y="761"/>
                            <a:pt x="1358" y="806"/>
                            <a:pt x="1315" y="836"/>
                          </a:cubicBezTo>
                          <a:cubicBezTo>
                            <a:pt x="1304" y="853"/>
                            <a:pt x="1290" y="869"/>
                            <a:pt x="1277" y="884"/>
                          </a:cubicBezTo>
                          <a:cubicBezTo>
                            <a:pt x="1273" y="908"/>
                            <a:pt x="1268" y="934"/>
                            <a:pt x="1254" y="954"/>
                          </a:cubicBezTo>
                          <a:cubicBezTo>
                            <a:pt x="1251" y="965"/>
                            <a:pt x="1246" y="972"/>
                            <a:pt x="1238" y="980"/>
                          </a:cubicBezTo>
                          <a:cubicBezTo>
                            <a:pt x="1225" y="1020"/>
                            <a:pt x="1189" y="1055"/>
                            <a:pt x="1158" y="1082"/>
                          </a:cubicBezTo>
                          <a:cubicBezTo>
                            <a:pt x="1150" y="1107"/>
                            <a:pt x="1147" y="1106"/>
                            <a:pt x="1123" y="1117"/>
                          </a:cubicBezTo>
                          <a:cubicBezTo>
                            <a:pt x="1108" y="1134"/>
                            <a:pt x="1083" y="1148"/>
                            <a:pt x="1062" y="1156"/>
                          </a:cubicBezTo>
                          <a:cubicBezTo>
                            <a:pt x="1036" y="1196"/>
                            <a:pt x="987" y="1189"/>
                            <a:pt x="944" y="1191"/>
                          </a:cubicBezTo>
                          <a:cubicBezTo>
                            <a:pt x="936" y="1192"/>
                            <a:pt x="928" y="1191"/>
                            <a:pt x="921" y="1194"/>
                          </a:cubicBezTo>
                          <a:cubicBezTo>
                            <a:pt x="914" y="1197"/>
                            <a:pt x="910" y="1207"/>
                            <a:pt x="902" y="1207"/>
                          </a:cubicBezTo>
                          <a:cubicBezTo>
                            <a:pt x="871" y="1208"/>
                            <a:pt x="840" y="1209"/>
                            <a:pt x="809" y="1210"/>
                          </a:cubicBezTo>
                          <a:cubicBezTo>
                            <a:pt x="790" y="1215"/>
                            <a:pt x="776" y="1217"/>
                            <a:pt x="755" y="1220"/>
                          </a:cubicBezTo>
                          <a:cubicBezTo>
                            <a:pt x="661" y="1219"/>
                            <a:pt x="567" y="1219"/>
                            <a:pt x="473" y="1216"/>
                          </a:cubicBezTo>
                          <a:cubicBezTo>
                            <a:pt x="417" y="1214"/>
                            <a:pt x="369" y="1175"/>
                            <a:pt x="320" y="1159"/>
                          </a:cubicBezTo>
                          <a:cubicBezTo>
                            <a:pt x="307" y="1146"/>
                            <a:pt x="277" y="1141"/>
                            <a:pt x="269" y="1133"/>
                          </a:cubicBezTo>
                          <a:cubicBezTo>
                            <a:pt x="268" y="1132"/>
                            <a:pt x="269" y="1129"/>
                            <a:pt x="269" y="1127"/>
                          </a:cubicBezTo>
                          <a:close/>
                        </a:path>
                      </a:pathLst>
                    </a:custGeom>
                    <a:solidFill>
                      <a:srgbClr val="FFC1C1"/>
                    </a:solidFill>
                    <a:ln w="19050">
                      <a:solidFill>
                        <a:srgbClr val="FF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 dirty="0"/>
                    </a:p>
                  </p:txBody>
                </p:sp>
                <p:sp>
                  <p:nvSpPr>
                    <p:cNvPr id="383" name="Freeform 187"/>
                    <p:cNvSpPr>
                      <a:spLocks/>
                    </p:cNvSpPr>
                    <p:nvPr/>
                  </p:nvSpPr>
                  <p:spPr bwMode="auto">
                    <a:xfrm>
                      <a:off x="363" y="603"/>
                      <a:ext cx="382" cy="310"/>
                    </a:xfrm>
                    <a:custGeom>
                      <a:avLst/>
                      <a:gdLst>
                        <a:gd name="T0" fmla="*/ 8 w 500"/>
                        <a:gd name="T1" fmla="*/ 173 h 445"/>
                        <a:gd name="T2" fmla="*/ 0 w 500"/>
                        <a:gd name="T3" fmla="*/ 159 h 445"/>
                        <a:gd name="T4" fmla="*/ 18 w 500"/>
                        <a:gd name="T5" fmla="*/ 95 h 445"/>
                        <a:gd name="T6" fmla="*/ 21 w 500"/>
                        <a:gd name="T7" fmla="*/ 90 h 445"/>
                        <a:gd name="T8" fmla="*/ 22 w 500"/>
                        <a:gd name="T9" fmla="*/ 78 h 445"/>
                        <a:gd name="T10" fmla="*/ 53 w 500"/>
                        <a:gd name="T11" fmla="*/ 47 h 445"/>
                        <a:gd name="T12" fmla="*/ 77 w 500"/>
                        <a:gd name="T13" fmla="*/ 31 h 445"/>
                        <a:gd name="T14" fmla="*/ 103 w 500"/>
                        <a:gd name="T15" fmla="*/ 18 h 445"/>
                        <a:gd name="T16" fmla="*/ 136 w 500"/>
                        <a:gd name="T17" fmla="*/ 1 h 445"/>
                        <a:gd name="T18" fmla="*/ 305 w 500"/>
                        <a:gd name="T19" fmla="*/ 11 h 445"/>
                        <a:gd name="T20" fmla="*/ 325 w 500"/>
                        <a:gd name="T21" fmla="*/ 40 h 445"/>
                        <a:gd name="T22" fmla="*/ 342 w 500"/>
                        <a:gd name="T23" fmla="*/ 47 h 445"/>
                        <a:gd name="T24" fmla="*/ 356 w 500"/>
                        <a:gd name="T25" fmla="*/ 56 h 445"/>
                        <a:gd name="T26" fmla="*/ 371 w 500"/>
                        <a:gd name="T27" fmla="*/ 85 h 445"/>
                        <a:gd name="T28" fmla="*/ 367 w 500"/>
                        <a:gd name="T29" fmla="*/ 189 h 445"/>
                        <a:gd name="T30" fmla="*/ 356 w 500"/>
                        <a:gd name="T31" fmla="*/ 207 h 445"/>
                        <a:gd name="T32" fmla="*/ 342 w 500"/>
                        <a:gd name="T33" fmla="*/ 232 h 445"/>
                        <a:gd name="T34" fmla="*/ 338 w 500"/>
                        <a:gd name="T35" fmla="*/ 242 h 445"/>
                        <a:gd name="T36" fmla="*/ 326 w 500"/>
                        <a:gd name="T37" fmla="*/ 249 h 445"/>
                        <a:gd name="T38" fmla="*/ 312 w 500"/>
                        <a:gd name="T39" fmla="*/ 264 h 445"/>
                        <a:gd name="T40" fmla="*/ 306 w 500"/>
                        <a:gd name="T41" fmla="*/ 269 h 445"/>
                        <a:gd name="T42" fmla="*/ 290 w 500"/>
                        <a:gd name="T43" fmla="*/ 286 h 445"/>
                        <a:gd name="T44" fmla="*/ 235 w 500"/>
                        <a:gd name="T45" fmla="*/ 301 h 445"/>
                        <a:gd name="T46" fmla="*/ 125 w 500"/>
                        <a:gd name="T47" fmla="*/ 299 h 445"/>
                        <a:gd name="T48" fmla="*/ 108 w 500"/>
                        <a:gd name="T49" fmla="*/ 290 h 445"/>
                        <a:gd name="T50" fmla="*/ 70 w 500"/>
                        <a:gd name="T51" fmla="*/ 268 h 445"/>
                        <a:gd name="T52" fmla="*/ 55 w 500"/>
                        <a:gd name="T53" fmla="*/ 254 h 445"/>
                        <a:gd name="T54" fmla="*/ 21 w 500"/>
                        <a:gd name="T55" fmla="*/ 212 h 445"/>
                        <a:gd name="T56" fmla="*/ 8 w 500"/>
                        <a:gd name="T57" fmla="*/ 173 h 445"/>
                        <a:gd name="T58" fmla="*/ 0 60000 65536"/>
                        <a:gd name="T59" fmla="*/ 0 60000 65536"/>
                        <a:gd name="T60" fmla="*/ 0 60000 65536"/>
                        <a:gd name="T61" fmla="*/ 0 60000 65536"/>
                        <a:gd name="T62" fmla="*/ 0 60000 65536"/>
                        <a:gd name="T63" fmla="*/ 0 60000 65536"/>
                        <a:gd name="T64" fmla="*/ 0 60000 65536"/>
                        <a:gd name="T65" fmla="*/ 0 60000 65536"/>
                        <a:gd name="T66" fmla="*/ 0 60000 65536"/>
                        <a:gd name="T67" fmla="*/ 0 60000 65536"/>
                        <a:gd name="T68" fmla="*/ 0 60000 65536"/>
                        <a:gd name="T69" fmla="*/ 0 60000 65536"/>
                        <a:gd name="T70" fmla="*/ 0 60000 65536"/>
                        <a:gd name="T71" fmla="*/ 0 60000 65536"/>
                        <a:gd name="T72" fmla="*/ 0 60000 65536"/>
                        <a:gd name="T73" fmla="*/ 0 60000 65536"/>
                        <a:gd name="T74" fmla="*/ 0 60000 65536"/>
                        <a:gd name="T75" fmla="*/ 0 60000 65536"/>
                        <a:gd name="T76" fmla="*/ 0 60000 65536"/>
                        <a:gd name="T77" fmla="*/ 0 60000 65536"/>
                        <a:gd name="T78" fmla="*/ 0 60000 65536"/>
                        <a:gd name="T79" fmla="*/ 0 60000 65536"/>
                        <a:gd name="T80" fmla="*/ 0 60000 65536"/>
                        <a:gd name="T81" fmla="*/ 0 60000 65536"/>
                        <a:gd name="T82" fmla="*/ 0 60000 65536"/>
                        <a:gd name="T83" fmla="*/ 0 60000 65536"/>
                        <a:gd name="T84" fmla="*/ 0 60000 65536"/>
                        <a:gd name="T85" fmla="*/ 0 60000 65536"/>
                        <a:gd name="T86" fmla="*/ 0 60000 65536"/>
                        <a:gd name="T87" fmla="*/ 0 w 500"/>
                        <a:gd name="T88" fmla="*/ 0 h 445"/>
                        <a:gd name="T89" fmla="*/ 500 w 500"/>
                        <a:gd name="T90" fmla="*/ 445 h 445"/>
                      </a:gdLst>
                      <a:ahLst/>
                      <a:cxnLst>
                        <a:cxn ang="T58">
                          <a:pos x="T0" y="T1"/>
                        </a:cxn>
                        <a:cxn ang="T59">
                          <a:pos x="T2" y="T3"/>
                        </a:cxn>
                        <a:cxn ang="T60">
                          <a:pos x="T4" y="T5"/>
                        </a:cxn>
                        <a:cxn ang="T61">
                          <a:pos x="T6" y="T7"/>
                        </a:cxn>
                        <a:cxn ang="T62">
                          <a:pos x="T8" y="T9"/>
                        </a:cxn>
                        <a:cxn ang="T63">
                          <a:pos x="T10" y="T11"/>
                        </a:cxn>
                        <a:cxn ang="T64">
                          <a:pos x="T12" y="T13"/>
                        </a:cxn>
                        <a:cxn ang="T65">
                          <a:pos x="T14" y="T15"/>
                        </a:cxn>
                        <a:cxn ang="T66">
                          <a:pos x="T16" y="T17"/>
                        </a:cxn>
                        <a:cxn ang="T67">
                          <a:pos x="T18" y="T19"/>
                        </a:cxn>
                        <a:cxn ang="T68">
                          <a:pos x="T20" y="T21"/>
                        </a:cxn>
                        <a:cxn ang="T69">
                          <a:pos x="T22" y="T23"/>
                        </a:cxn>
                        <a:cxn ang="T70">
                          <a:pos x="T24" y="T25"/>
                        </a:cxn>
                        <a:cxn ang="T71">
                          <a:pos x="T26" y="T27"/>
                        </a:cxn>
                        <a:cxn ang="T72">
                          <a:pos x="T28" y="T29"/>
                        </a:cxn>
                        <a:cxn ang="T73">
                          <a:pos x="T30" y="T31"/>
                        </a:cxn>
                        <a:cxn ang="T74">
                          <a:pos x="T32" y="T33"/>
                        </a:cxn>
                        <a:cxn ang="T75">
                          <a:pos x="T34" y="T35"/>
                        </a:cxn>
                        <a:cxn ang="T76">
                          <a:pos x="T36" y="T37"/>
                        </a:cxn>
                        <a:cxn ang="T77">
                          <a:pos x="T38" y="T39"/>
                        </a:cxn>
                        <a:cxn ang="T78">
                          <a:pos x="T40" y="T41"/>
                        </a:cxn>
                        <a:cxn ang="T79">
                          <a:pos x="T42" y="T43"/>
                        </a:cxn>
                        <a:cxn ang="T80">
                          <a:pos x="T44" y="T45"/>
                        </a:cxn>
                        <a:cxn ang="T81">
                          <a:pos x="T46" y="T47"/>
                        </a:cxn>
                        <a:cxn ang="T82">
                          <a:pos x="T48" y="T49"/>
                        </a:cxn>
                        <a:cxn ang="T83">
                          <a:pos x="T50" y="T51"/>
                        </a:cxn>
                        <a:cxn ang="T84">
                          <a:pos x="T52" y="T53"/>
                        </a:cxn>
                        <a:cxn ang="T85">
                          <a:pos x="T54" y="T55"/>
                        </a:cxn>
                        <a:cxn ang="T86">
                          <a:pos x="T56" y="T57"/>
                        </a:cxn>
                      </a:cxnLst>
                      <a:rect l="T87" t="T88" r="T89" b="T90"/>
                      <a:pathLst>
                        <a:path w="500" h="445">
                          <a:moveTo>
                            <a:pt x="10" y="249"/>
                          </a:moveTo>
                          <a:cubicBezTo>
                            <a:pt x="5" y="242"/>
                            <a:pt x="3" y="236"/>
                            <a:pt x="0" y="228"/>
                          </a:cubicBezTo>
                          <a:cubicBezTo>
                            <a:pt x="4" y="194"/>
                            <a:pt x="1" y="162"/>
                            <a:pt x="24" y="136"/>
                          </a:cubicBezTo>
                          <a:cubicBezTo>
                            <a:pt x="25" y="134"/>
                            <a:pt x="26" y="131"/>
                            <a:pt x="27" y="129"/>
                          </a:cubicBezTo>
                          <a:cubicBezTo>
                            <a:pt x="28" y="123"/>
                            <a:pt x="27" y="117"/>
                            <a:pt x="29" y="112"/>
                          </a:cubicBezTo>
                          <a:cubicBezTo>
                            <a:pt x="31" y="104"/>
                            <a:pt x="63" y="77"/>
                            <a:pt x="70" y="67"/>
                          </a:cubicBezTo>
                          <a:cubicBezTo>
                            <a:pt x="74" y="53"/>
                            <a:pt x="89" y="50"/>
                            <a:pt x="101" y="45"/>
                          </a:cubicBezTo>
                          <a:cubicBezTo>
                            <a:pt x="106" y="28"/>
                            <a:pt x="120" y="30"/>
                            <a:pt x="135" y="26"/>
                          </a:cubicBezTo>
                          <a:cubicBezTo>
                            <a:pt x="150" y="15"/>
                            <a:pt x="160" y="7"/>
                            <a:pt x="178" y="2"/>
                          </a:cubicBezTo>
                          <a:cubicBezTo>
                            <a:pt x="408" y="4"/>
                            <a:pt x="304" y="0"/>
                            <a:pt x="399" y="16"/>
                          </a:cubicBezTo>
                          <a:cubicBezTo>
                            <a:pt x="414" y="27"/>
                            <a:pt x="415" y="44"/>
                            <a:pt x="425" y="57"/>
                          </a:cubicBezTo>
                          <a:cubicBezTo>
                            <a:pt x="430" y="63"/>
                            <a:pt x="440" y="65"/>
                            <a:pt x="447" y="67"/>
                          </a:cubicBezTo>
                          <a:cubicBezTo>
                            <a:pt x="452" y="76"/>
                            <a:pt x="458" y="75"/>
                            <a:pt x="466" y="81"/>
                          </a:cubicBezTo>
                          <a:cubicBezTo>
                            <a:pt x="470" y="97"/>
                            <a:pt x="473" y="110"/>
                            <a:pt x="485" y="122"/>
                          </a:cubicBezTo>
                          <a:cubicBezTo>
                            <a:pt x="499" y="169"/>
                            <a:pt x="500" y="225"/>
                            <a:pt x="480" y="271"/>
                          </a:cubicBezTo>
                          <a:cubicBezTo>
                            <a:pt x="478" y="286"/>
                            <a:pt x="479" y="290"/>
                            <a:pt x="466" y="297"/>
                          </a:cubicBezTo>
                          <a:cubicBezTo>
                            <a:pt x="459" y="307"/>
                            <a:pt x="453" y="321"/>
                            <a:pt x="447" y="333"/>
                          </a:cubicBezTo>
                          <a:cubicBezTo>
                            <a:pt x="445" y="338"/>
                            <a:pt x="446" y="344"/>
                            <a:pt x="442" y="348"/>
                          </a:cubicBezTo>
                          <a:cubicBezTo>
                            <a:pt x="438" y="352"/>
                            <a:pt x="427" y="357"/>
                            <a:pt x="427" y="357"/>
                          </a:cubicBezTo>
                          <a:cubicBezTo>
                            <a:pt x="419" y="370"/>
                            <a:pt x="425" y="362"/>
                            <a:pt x="408" y="379"/>
                          </a:cubicBezTo>
                          <a:cubicBezTo>
                            <a:pt x="406" y="381"/>
                            <a:pt x="401" y="386"/>
                            <a:pt x="401" y="386"/>
                          </a:cubicBezTo>
                          <a:cubicBezTo>
                            <a:pt x="397" y="400"/>
                            <a:pt x="389" y="401"/>
                            <a:pt x="379" y="410"/>
                          </a:cubicBezTo>
                          <a:cubicBezTo>
                            <a:pt x="348" y="437"/>
                            <a:pt x="369" y="428"/>
                            <a:pt x="307" y="432"/>
                          </a:cubicBezTo>
                          <a:cubicBezTo>
                            <a:pt x="261" y="445"/>
                            <a:pt x="209" y="443"/>
                            <a:pt x="163" y="429"/>
                          </a:cubicBezTo>
                          <a:cubicBezTo>
                            <a:pt x="156" y="424"/>
                            <a:pt x="149" y="423"/>
                            <a:pt x="142" y="417"/>
                          </a:cubicBezTo>
                          <a:cubicBezTo>
                            <a:pt x="125" y="403"/>
                            <a:pt x="112" y="389"/>
                            <a:pt x="91" y="384"/>
                          </a:cubicBezTo>
                          <a:cubicBezTo>
                            <a:pt x="86" y="374"/>
                            <a:pt x="79" y="373"/>
                            <a:pt x="72" y="364"/>
                          </a:cubicBezTo>
                          <a:cubicBezTo>
                            <a:pt x="56" y="343"/>
                            <a:pt x="49" y="320"/>
                            <a:pt x="27" y="304"/>
                          </a:cubicBezTo>
                          <a:cubicBezTo>
                            <a:pt x="18" y="282"/>
                            <a:pt x="10" y="275"/>
                            <a:pt x="10" y="249"/>
                          </a:cubicBezTo>
                          <a:close/>
                        </a:path>
                      </a:pathLst>
                    </a:custGeom>
                    <a:solidFill>
                      <a:srgbClr val="BFBFBF"/>
                    </a:solidFill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 dirty="0"/>
                    </a:p>
                  </p:txBody>
                </p:sp>
              </p:grpSp>
              <p:sp>
                <p:nvSpPr>
                  <p:cNvPr id="381" name="5-Point Star 380"/>
                  <p:cNvSpPr/>
                  <p:nvPr/>
                </p:nvSpPr>
                <p:spPr>
                  <a:xfrm>
                    <a:off x="3436301" y="3364979"/>
                    <a:ext cx="201217" cy="201217"/>
                  </a:xfrm>
                  <a:prstGeom prst="star5">
                    <a:avLst/>
                  </a:prstGeom>
                  <a:solidFill>
                    <a:srgbClr val="FF00FF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275" name="Group 471"/>
                <p:cNvGrpSpPr/>
                <p:nvPr/>
              </p:nvGrpSpPr>
              <p:grpSpPr>
                <a:xfrm>
                  <a:off x="4038600" y="5801625"/>
                  <a:ext cx="987288" cy="903975"/>
                  <a:chOff x="3171214" y="2912992"/>
                  <a:chExt cx="987288" cy="903975"/>
                </a:xfrm>
              </p:grpSpPr>
              <p:grpSp>
                <p:nvGrpSpPr>
                  <p:cNvPr id="376" name="Group 193"/>
                  <p:cNvGrpSpPr>
                    <a:grpSpLocks/>
                  </p:cNvGrpSpPr>
                  <p:nvPr/>
                </p:nvGrpSpPr>
                <p:grpSpPr bwMode="auto">
                  <a:xfrm>
                    <a:off x="3171214" y="2912992"/>
                    <a:ext cx="987288" cy="903975"/>
                    <a:chOff x="311" y="500"/>
                    <a:chExt cx="474" cy="434"/>
                  </a:xfrm>
                  <a:effectLst>
                    <a:outerShdw blurRad="63500" sx="102000" sy="102000" algn="ctr" rotWithShape="0">
                      <a:prstClr val="black">
                        <a:alpha val="40000"/>
                      </a:prstClr>
                    </a:outerShdw>
                  </a:effectLst>
                </p:grpSpPr>
                <p:sp>
                  <p:nvSpPr>
                    <p:cNvPr id="378" name="Freeform 186"/>
                    <p:cNvSpPr>
                      <a:spLocks/>
                    </p:cNvSpPr>
                    <p:nvPr/>
                  </p:nvSpPr>
                  <p:spPr bwMode="auto">
                    <a:xfrm>
                      <a:off x="311" y="500"/>
                      <a:ext cx="474" cy="434"/>
                    </a:xfrm>
                    <a:custGeom>
                      <a:avLst/>
                      <a:gdLst>
                        <a:gd name="T0" fmla="*/ 94 w 1363"/>
                        <a:gd name="T1" fmla="*/ 401 h 1220"/>
                        <a:gd name="T2" fmla="*/ 74 w 1363"/>
                        <a:gd name="T3" fmla="*/ 384 h 1220"/>
                        <a:gd name="T4" fmla="*/ 61 w 1363"/>
                        <a:gd name="T5" fmla="*/ 371 h 1220"/>
                        <a:gd name="T6" fmla="*/ 50 w 1363"/>
                        <a:gd name="T7" fmla="*/ 355 h 1220"/>
                        <a:gd name="T8" fmla="*/ 45 w 1363"/>
                        <a:gd name="T9" fmla="*/ 345 h 1220"/>
                        <a:gd name="T10" fmla="*/ 35 w 1363"/>
                        <a:gd name="T11" fmla="*/ 334 h 1220"/>
                        <a:gd name="T12" fmla="*/ 30 w 1363"/>
                        <a:gd name="T13" fmla="*/ 323 h 1220"/>
                        <a:gd name="T14" fmla="*/ 19 w 1363"/>
                        <a:gd name="T15" fmla="*/ 302 h 1220"/>
                        <a:gd name="T16" fmla="*/ 14 w 1363"/>
                        <a:gd name="T17" fmla="*/ 277 h 1220"/>
                        <a:gd name="T18" fmla="*/ 8 w 1363"/>
                        <a:gd name="T19" fmla="*/ 256 h 1220"/>
                        <a:gd name="T20" fmla="*/ 16 w 1363"/>
                        <a:gd name="T21" fmla="*/ 166 h 1220"/>
                        <a:gd name="T22" fmla="*/ 21 w 1363"/>
                        <a:gd name="T23" fmla="*/ 157 h 1220"/>
                        <a:gd name="T24" fmla="*/ 31 w 1363"/>
                        <a:gd name="T25" fmla="*/ 123 h 1220"/>
                        <a:gd name="T26" fmla="*/ 38 w 1363"/>
                        <a:gd name="T27" fmla="*/ 110 h 1220"/>
                        <a:gd name="T28" fmla="*/ 41 w 1363"/>
                        <a:gd name="T29" fmla="*/ 95 h 1220"/>
                        <a:gd name="T30" fmla="*/ 53 w 1363"/>
                        <a:gd name="T31" fmla="*/ 82 h 1220"/>
                        <a:gd name="T32" fmla="*/ 64 w 1363"/>
                        <a:gd name="T33" fmla="*/ 72 h 1220"/>
                        <a:gd name="T34" fmla="*/ 67 w 1363"/>
                        <a:gd name="T35" fmla="*/ 70 h 1220"/>
                        <a:gd name="T36" fmla="*/ 69 w 1363"/>
                        <a:gd name="T37" fmla="*/ 66 h 1220"/>
                        <a:gd name="T38" fmla="*/ 78 w 1363"/>
                        <a:gd name="T39" fmla="*/ 60 h 1220"/>
                        <a:gd name="T40" fmla="*/ 89 w 1363"/>
                        <a:gd name="T41" fmla="*/ 51 h 1220"/>
                        <a:gd name="T42" fmla="*/ 98 w 1363"/>
                        <a:gd name="T43" fmla="*/ 44 h 1220"/>
                        <a:gd name="T44" fmla="*/ 118 w 1363"/>
                        <a:gd name="T45" fmla="*/ 30 h 1220"/>
                        <a:gd name="T46" fmla="*/ 140 w 1363"/>
                        <a:gd name="T47" fmla="*/ 18 h 1220"/>
                        <a:gd name="T48" fmla="*/ 214 w 1363"/>
                        <a:gd name="T49" fmla="*/ 5 h 1220"/>
                        <a:gd name="T50" fmla="*/ 317 w 1363"/>
                        <a:gd name="T51" fmla="*/ 7 h 1220"/>
                        <a:gd name="T52" fmla="*/ 366 w 1363"/>
                        <a:gd name="T53" fmla="*/ 11 h 1220"/>
                        <a:gd name="T54" fmla="*/ 378 w 1363"/>
                        <a:gd name="T55" fmla="*/ 15 h 1220"/>
                        <a:gd name="T56" fmla="*/ 389 w 1363"/>
                        <a:gd name="T57" fmla="*/ 21 h 1220"/>
                        <a:gd name="T58" fmla="*/ 398 w 1363"/>
                        <a:gd name="T59" fmla="*/ 24 h 1220"/>
                        <a:gd name="T60" fmla="*/ 411 w 1363"/>
                        <a:gd name="T61" fmla="*/ 32 h 1220"/>
                        <a:gd name="T62" fmla="*/ 417 w 1363"/>
                        <a:gd name="T63" fmla="*/ 41 h 1220"/>
                        <a:gd name="T64" fmla="*/ 440 w 1363"/>
                        <a:gd name="T65" fmla="*/ 49 h 1220"/>
                        <a:gd name="T66" fmla="*/ 446 w 1363"/>
                        <a:gd name="T67" fmla="*/ 65 h 1220"/>
                        <a:gd name="T68" fmla="*/ 458 w 1363"/>
                        <a:gd name="T69" fmla="*/ 73 h 1220"/>
                        <a:gd name="T70" fmla="*/ 466 w 1363"/>
                        <a:gd name="T71" fmla="*/ 128 h 1220"/>
                        <a:gd name="T72" fmla="*/ 469 w 1363"/>
                        <a:gd name="T73" fmla="*/ 162 h 1220"/>
                        <a:gd name="T74" fmla="*/ 473 w 1363"/>
                        <a:gd name="T75" fmla="*/ 185 h 1220"/>
                        <a:gd name="T76" fmla="*/ 468 w 1363"/>
                        <a:gd name="T77" fmla="*/ 210 h 1220"/>
                        <a:gd name="T78" fmla="*/ 467 w 1363"/>
                        <a:gd name="T79" fmla="*/ 252 h 1220"/>
                        <a:gd name="T80" fmla="*/ 457 w 1363"/>
                        <a:gd name="T81" fmla="*/ 297 h 1220"/>
                        <a:gd name="T82" fmla="*/ 444 w 1363"/>
                        <a:gd name="T83" fmla="*/ 314 h 1220"/>
                        <a:gd name="T84" fmla="*/ 436 w 1363"/>
                        <a:gd name="T85" fmla="*/ 339 h 1220"/>
                        <a:gd name="T86" fmla="*/ 431 w 1363"/>
                        <a:gd name="T87" fmla="*/ 349 h 1220"/>
                        <a:gd name="T88" fmla="*/ 403 w 1363"/>
                        <a:gd name="T89" fmla="*/ 385 h 1220"/>
                        <a:gd name="T90" fmla="*/ 391 w 1363"/>
                        <a:gd name="T91" fmla="*/ 397 h 1220"/>
                        <a:gd name="T92" fmla="*/ 369 w 1363"/>
                        <a:gd name="T93" fmla="*/ 411 h 1220"/>
                        <a:gd name="T94" fmla="*/ 328 w 1363"/>
                        <a:gd name="T95" fmla="*/ 424 h 1220"/>
                        <a:gd name="T96" fmla="*/ 320 w 1363"/>
                        <a:gd name="T97" fmla="*/ 425 h 1220"/>
                        <a:gd name="T98" fmla="*/ 314 w 1363"/>
                        <a:gd name="T99" fmla="*/ 429 h 1220"/>
                        <a:gd name="T100" fmla="*/ 281 w 1363"/>
                        <a:gd name="T101" fmla="*/ 430 h 1220"/>
                        <a:gd name="T102" fmla="*/ 263 w 1363"/>
                        <a:gd name="T103" fmla="*/ 434 h 1220"/>
                        <a:gd name="T104" fmla="*/ 164 w 1363"/>
                        <a:gd name="T105" fmla="*/ 433 h 1220"/>
                        <a:gd name="T106" fmla="*/ 111 w 1363"/>
                        <a:gd name="T107" fmla="*/ 412 h 1220"/>
                        <a:gd name="T108" fmla="*/ 94 w 1363"/>
                        <a:gd name="T109" fmla="*/ 403 h 1220"/>
                        <a:gd name="T110" fmla="*/ 94 w 1363"/>
                        <a:gd name="T111" fmla="*/ 401 h 1220"/>
                        <a:gd name="T112" fmla="*/ 0 60000 65536"/>
                        <a:gd name="T113" fmla="*/ 0 60000 65536"/>
                        <a:gd name="T114" fmla="*/ 0 60000 65536"/>
                        <a:gd name="T115" fmla="*/ 0 60000 65536"/>
                        <a:gd name="T116" fmla="*/ 0 60000 65536"/>
                        <a:gd name="T117" fmla="*/ 0 60000 65536"/>
                        <a:gd name="T118" fmla="*/ 0 60000 65536"/>
                        <a:gd name="T119" fmla="*/ 0 60000 65536"/>
                        <a:gd name="T120" fmla="*/ 0 60000 65536"/>
                        <a:gd name="T121" fmla="*/ 0 60000 65536"/>
                        <a:gd name="T122" fmla="*/ 0 60000 65536"/>
                        <a:gd name="T123" fmla="*/ 0 60000 65536"/>
                        <a:gd name="T124" fmla="*/ 0 60000 65536"/>
                        <a:gd name="T125" fmla="*/ 0 60000 65536"/>
                        <a:gd name="T126" fmla="*/ 0 60000 65536"/>
                        <a:gd name="T127" fmla="*/ 0 60000 65536"/>
                        <a:gd name="T128" fmla="*/ 0 60000 65536"/>
                        <a:gd name="T129" fmla="*/ 0 60000 65536"/>
                        <a:gd name="T130" fmla="*/ 0 60000 65536"/>
                        <a:gd name="T131" fmla="*/ 0 60000 65536"/>
                        <a:gd name="T132" fmla="*/ 0 60000 65536"/>
                        <a:gd name="T133" fmla="*/ 0 60000 65536"/>
                        <a:gd name="T134" fmla="*/ 0 60000 65536"/>
                        <a:gd name="T135" fmla="*/ 0 60000 65536"/>
                        <a:gd name="T136" fmla="*/ 0 60000 65536"/>
                        <a:gd name="T137" fmla="*/ 0 60000 65536"/>
                        <a:gd name="T138" fmla="*/ 0 60000 65536"/>
                        <a:gd name="T139" fmla="*/ 0 60000 65536"/>
                        <a:gd name="T140" fmla="*/ 0 60000 65536"/>
                        <a:gd name="T141" fmla="*/ 0 60000 65536"/>
                        <a:gd name="T142" fmla="*/ 0 60000 65536"/>
                        <a:gd name="T143" fmla="*/ 0 60000 65536"/>
                        <a:gd name="T144" fmla="*/ 0 60000 65536"/>
                        <a:gd name="T145" fmla="*/ 0 60000 65536"/>
                        <a:gd name="T146" fmla="*/ 0 60000 65536"/>
                        <a:gd name="T147" fmla="*/ 0 60000 65536"/>
                        <a:gd name="T148" fmla="*/ 0 60000 65536"/>
                        <a:gd name="T149" fmla="*/ 0 60000 65536"/>
                        <a:gd name="T150" fmla="*/ 0 60000 65536"/>
                        <a:gd name="T151" fmla="*/ 0 60000 65536"/>
                        <a:gd name="T152" fmla="*/ 0 60000 65536"/>
                        <a:gd name="T153" fmla="*/ 0 60000 65536"/>
                        <a:gd name="T154" fmla="*/ 0 60000 65536"/>
                        <a:gd name="T155" fmla="*/ 0 60000 65536"/>
                        <a:gd name="T156" fmla="*/ 0 60000 65536"/>
                        <a:gd name="T157" fmla="*/ 0 60000 65536"/>
                        <a:gd name="T158" fmla="*/ 0 60000 65536"/>
                        <a:gd name="T159" fmla="*/ 0 60000 65536"/>
                        <a:gd name="T160" fmla="*/ 0 60000 65536"/>
                        <a:gd name="T161" fmla="*/ 0 60000 65536"/>
                        <a:gd name="T162" fmla="*/ 0 60000 65536"/>
                        <a:gd name="T163" fmla="*/ 0 60000 65536"/>
                        <a:gd name="T164" fmla="*/ 0 60000 65536"/>
                        <a:gd name="T165" fmla="*/ 0 60000 65536"/>
                        <a:gd name="T166" fmla="*/ 0 60000 65536"/>
                        <a:gd name="T167" fmla="*/ 0 60000 65536"/>
                        <a:gd name="T168" fmla="*/ 0 w 1363"/>
                        <a:gd name="T169" fmla="*/ 0 h 1220"/>
                        <a:gd name="T170" fmla="*/ 1363 w 1363"/>
                        <a:gd name="T171" fmla="*/ 1220 h 1220"/>
                      </a:gdLst>
                      <a:ahLst/>
                      <a:cxnLst>
                        <a:cxn ang="T112">
                          <a:pos x="T0" y="T1"/>
                        </a:cxn>
                        <a:cxn ang="T113">
                          <a:pos x="T2" y="T3"/>
                        </a:cxn>
                        <a:cxn ang="T114">
                          <a:pos x="T4" y="T5"/>
                        </a:cxn>
                        <a:cxn ang="T115">
                          <a:pos x="T6" y="T7"/>
                        </a:cxn>
                        <a:cxn ang="T116">
                          <a:pos x="T8" y="T9"/>
                        </a:cxn>
                        <a:cxn ang="T117">
                          <a:pos x="T10" y="T11"/>
                        </a:cxn>
                        <a:cxn ang="T118">
                          <a:pos x="T12" y="T13"/>
                        </a:cxn>
                        <a:cxn ang="T119">
                          <a:pos x="T14" y="T15"/>
                        </a:cxn>
                        <a:cxn ang="T120">
                          <a:pos x="T16" y="T17"/>
                        </a:cxn>
                        <a:cxn ang="T121">
                          <a:pos x="T18" y="T19"/>
                        </a:cxn>
                        <a:cxn ang="T122">
                          <a:pos x="T20" y="T21"/>
                        </a:cxn>
                        <a:cxn ang="T123">
                          <a:pos x="T22" y="T23"/>
                        </a:cxn>
                        <a:cxn ang="T124">
                          <a:pos x="T24" y="T25"/>
                        </a:cxn>
                        <a:cxn ang="T125">
                          <a:pos x="T26" y="T27"/>
                        </a:cxn>
                        <a:cxn ang="T126">
                          <a:pos x="T28" y="T29"/>
                        </a:cxn>
                        <a:cxn ang="T127">
                          <a:pos x="T30" y="T31"/>
                        </a:cxn>
                        <a:cxn ang="T128">
                          <a:pos x="T32" y="T33"/>
                        </a:cxn>
                        <a:cxn ang="T129">
                          <a:pos x="T34" y="T35"/>
                        </a:cxn>
                        <a:cxn ang="T130">
                          <a:pos x="T36" y="T37"/>
                        </a:cxn>
                        <a:cxn ang="T131">
                          <a:pos x="T38" y="T39"/>
                        </a:cxn>
                        <a:cxn ang="T132">
                          <a:pos x="T40" y="T41"/>
                        </a:cxn>
                        <a:cxn ang="T133">
                          <a:pos x="T42" y="T43"/>
                        </a:cxn>
                        <a:cxn ang="T134">
                          <a:pos x="T44" y="T45"/>
                        </a:cxn>
                        <a:cxn ang="T135">
                          <a:pos x="T46" y="T47"/>
                        </a:cxn>
                        <a:cxn ang="T136">
                          <a:pos x="T48" y="T49"/>
                        </a:cxn>
                        <a:cxn ang="T137">
                          <a:pos x="T50" y="T51"/>
                        </a:cxn>
                        <a:cxn ang="T138">
                          <a:pos x="T52" y="T53"/>
                        </a:cxn>
                        <a:cxn ang="T139">
                          <a:pos x="T54" y="T55"/>
                        </a:cxn>
                        <a:cxn ang="T140">
                          <a:pos x="T56" y="T57"/>
                        </a:cxn>
                        <a:cxn ang="T141">
                          <a:pos x="T58" y="T59"/>
                        </a:cxn>
                        <a:cxn ang="T142">
                          <a:pos x="T60" y="T61"/>
                        </a:cxn>
                        <a:cxn ang="T143">
                          <a:pos x="T62" y="T63"/>
                        </a:cxn>
                        <a:cxn ang="T144">
                          <a:pos x="T64" y="T65"/>
                        </a:cxn>
                        <a:cxn ang="T145">
                          <a:pos x="T66" y="T67"/>
                        </a:cxn>
                        <a:cxn ang="T146">
                          <a:pos x="T68" y="T69"/>
                        </a:cxn>
                        <a:cxn ang="T147">
                          <a:pos x="T70" y="T71"/>
                        </a:cxn>
                        <a:cxn ang="T148">
                          <a:pos x="T72" y="T73"/>
                        </a:cxn>
                        <a:cxn ang="T149">
                          <a:pos x="T74" y="T75"/>
                        </a:cxn>
                        <a:cxn ang="T150">
                          <a:pos x="T76" y="T77"/>
                        </a:cxn>
                        <a:cxn ang="T151">
                          <a:pos x="T78" y="T79"/>
                        </a:cxn>
                        <a:cxn ang="T152">
                          <a:pos x="T80" y="T81"/>
                        </a:cxn>
                        <a:cxn ang="T153">
                          <a:pos x="T82" y="T83"/>
                        </a:cxn>
                        <a:cxn ang="T154">
                          <a:pos x="T84" y="T85"/>
                        </a:cxn>
                        <a:cxn ang="T155">
                          <a:pos x="T86" y="T87"/>
                        </a:cxn>
                        <a:cxn ang="T156">
                          <a:pos x="T88" y="T89"/>
                        </a:cxn>
                        <a:cxn ang="T157">
                          <a:pos x="T90" y="T91"/>
                        </a:cxn>
                        <a:cxn ang="T158">
                          <a:pos x="T92" y="T93"/>
                        </a:cxn>
                        <a:cxn ang="T159">
                          <a:pos x="T94" y="T95"/>
                        </a:cxn>
                        <a:cxn ang="T160">
                          <a:pos x="T96" y="T97"/>
                        </a:cxn>
                        <a:cxn ang="T161">
                          <a:pos x="T98" y="T99"/>
                        </a:cxn>
                        <a:cxn ang="T162">
                          <a:pos x="T100" y="T101"/>
                        </a:cxn>
                        <a:cxn ang="T163">
                          <a:pos x="T102" y="T103"/>
                        </a:cxn>
                        <a:cxn ang="T164">
                          <a:pos x="T104" y="T105"/>
                        </a:cxn>
                        <a:cxn ang="T165">
                          <a:pos x="T106" y="T107"/>
                        </a:cxn>
                        <a:cxn ang="T166">
                          <a:pos x="T108" y="T109"/>
                        </a:cxn>
                        <a:cxn ang="T167">
                          <a:pos x="T110" y="T111"/>
                        </a:cxn>
                      </a:cxnLst>
                      <a:rect l="T168" t="T169" r="T170" b="T171"/>
                      <a:pathLst>
                        <a:path w="1363" h="1220">
                          <a:moveTo>
                            <a:pt x="269" y="1127"/>
                          </a:moveTo>
                          <a:cubicBezTo>
                            <a:pt x="252" y="1110"/>
                            <a:pt x="231" y="1096"/>
                            <a:pt x="214" y="1079"/>
                          </a:cubicBezTo>
                          <a:cubicBezTo>
                            <a:pt x="201" y="1066"/>
                            <a:pt x="192" y="1055"/>
                            <a:pt x="176" y="1044"/>
                          </a:cubicBezTo>
                          <a:cubicBezTo>
                            <a:pt x="166" y="1030"/>
                            <a:pt x="158" y="1008"/>
                            <a:pt x="144" y="999"/>
                          </a:cubicBezTo>
                          <a:cubicBezTo>
                            <a:pt x="140" y="986"/>
                            <a:pt x="137" y="980"/>
                            <a:pt x="128" y="970"/>
                          </a:cubicBezTo>
                          <a:cubicBezTo>
                            <a:pt x="124" y="955"/>
                            <a:pt x="112" y="950"/>
                            <a:pt x="102" y="938"/>
                          </a:cubicBezTo>
                          <a:cubicBezTo>
                            <a:pt x="95" y="929"/>
                            <a:pt x="93" y="918"/>
                            <a:pt x="86" y="909"/>
                          </a:cubicBezTo>
                          <a:cubicBezTo>
                            <a:pt x="79" y="887"/>
                            <a:pt x="61" y="871"/>
                            <a:pt x="54" y="848"/>
                          </a:cubicBezTo>
                          <a:cubicBezTo>
                            <a:pt x="53" y="825"/>
                            <a:pt x="60" y="795"/>
                            <a:pt x="41" y="778"/>
                          </a:cubicBezTo>
                          <a:cubicBezTo>
                            <a:pt x="35" y="759"/>
                            <a:pt x="28" y="739"/>
                            <a:pt x="22" y="720"/>
                          </a:cubicBezTo>
                          <a:cubicBezTo>
                            <a:pt x="23" y="680"/>
                            <a:pt x="0" y="525"/>
                            <a:pt x="45" y="468"/>
                          </a:cubicBezTo>
                          <a:cubicBezTo>
                            <a:pt x="48" y="454"/>
                            <a:pt x="51" y="451"/>
                            <a:pt x="61" y="442"/>
                          </a:cubicBezTo>
                          <a:cubicBezTo>
                            <a:pt x="66" y="418"/>
                            <a:pt x="59" y="356"/>
                            <a:pt x="89" y="346"/>
                          </a:cubicBezTo>
                          <a:cubicBezTo>
                            <a:pt x="98" y="333"/>
                            <a:pt x="98" y="318"/>
                            <a:pt x="109" y="308"/>
                          </a:cubicBezTo>
                          <a:cubicBezTo>
                            <a:pt x="113" y="294"/>
                            <a:pt x="113" y="279"/>
                            <a:pt x="118" y="266"/>
                          </a:cubicBezTo>
                          <a:cubicBezTo>
                            <a:pt x="121" y="259"/>
                            <a:pt x="146" y="236"/>
                            <a:pt x="153" y="231"/>
                          </a:cubicBezTo>
                          <a:cubicBezTo>
                            <a:pt x="159" y="215"/>
                            <a:pt x="173" y="212"/>
                            <a:pt x="185" y="202"/>
                          </a:cubicBezTo>
                          <a:cubicBezTo>
                            <a:pt x="187" y="200"/>
                            <a:pt x="190" y="198"/>
                            <a:pt x="192" y="196"/>
                          </a:cubicBezTo>
                          <a:cubicBezTo>
                            <a:pt x="194" y="193"/>
                            <a:pt x="195" y="189"/>
                            <a:pt x="198" y="186"/>
                          </a:cubicBezTo>
                          <a:cubicBezTo>
                            <a:pt x="206" y="178"/>
                            <a:pt x="217" y="179"/>
                            <a:pt x="224" y="170"/>
                          </a:cubicBezTo>
                          <a:cubicBezTo>
                            <a:pt x="234" y="157"/>
                            <a:pt x="240" y="150"/>
                            <a:pt x="256" y="144"/>
                          </a:cubicBezTo>
                          <a:cubicBezTo>
                            <a:pt x="263" y="133"/>
                            <a:pt x="269" y="129"/>
                            <a:pt x="281" y="125"/>
                          </a:cubicBezTo>
                          <a:cubicBezTo>
                            <a:pt x="299" y="109"/>
                            <a:pt x="315" y="91"/>
                            <a:pt x="339" y="84"/>
                          </a:cubicBezTo>
                          <a:cubicBezTo>
                            <a:pt x="357" y="63"/>
                            <a:pt x="376" y="57"/>
                            <a:pt x="403" y="52"/>
                          </a:cubicBezTo>
                          <a:cubicBezTo>
                            <a:pt x="448" y="0"/>
                            <a:pt x="559" y="15"/>
                            <a:pt x="614" y="13"/>
                          </a:cubicBezTo>
                          <a:cubicBezTo>
                            <a:pt x="713" y="2"/>
                            <a:pt x="813" y="15"/>
                            <a:pt x="912" y="20"/>
                          </a:cubicBezTo>
                          <a:cubicBezTo>
                            <a:pt x="955" y="34"/>
                            <a:pt x="1013" y="31"/>
                            <a:pt x="1053" y="32"/>
                          </a:cubicBezTo>
                          <a:cubicBezTo>
                            <a:pt x="1064" y="37"/>
                            <a:pt x="1076" y="38"/>
                            <a:pt x="1088" y="42"/>
                          </a:cubicBezTo>
                          <a:cubicBezTo>
                            <a:pt x="1098" y="49"/>
                            <a:pt x="1108" y="54"/>
                            <a:pt x="1120" y="58"/>
                          </a:cubicBezTo>
                          <a:cubicBezTo>
                            <a:pt x="1144" y="74"/>
                            <a:pt x="1110" y="53"/>
                            <a:pt x="1145" y="68"/>
                          </a:cubicBezTo>
                          <a:cubicBezTo>
                            <a:pt x="1158" y="74"/>
                            <a:pt x="1167" y="86"/>
                            <a:pt x="1181" y="90"/>
                          </a:cubicBezTo>
                          <a:cubicBezTo>
                            <a:pt x="1193" y="98"/>
                            <a:pt x="1190" y="106"/>
                            <a:pt x="1200" y="116"/>
                          </a:cubicBezTo>
                          <a:cubicBezTo>
                            <a:pt x="1214" y="130"/>
                            <a:pt x="1246" y="133"/>
                            <a:pt x="1264" y="138"/>
                          </a:cubicBezTo>
                          <a:cubicBezTo>
                            <a:pt x="1274" y="155"/>
                            <a:pt x="1262" y="177"/>
                            <a:pt x="1283" y="183"/>
                          </a:cubicBezTo>
                          <a:cubicBezTo>
                            <a:pt x="1291" y="195"/>
                            <a:pt x="1304" y="200"/>
                            <a:pt x="1318" y="205"/>
                          </a:cubicBezTo>
                          <a:cubicBezTo>
                            <a:pt x="1319" y="236"/>
                            <a:pt x="1313" y="331"/>
                            <a:pt x="1341" y="359"/>
                          </a:cubicBezTo>
                          <a:cubicBezTo>
                            <a:pt x="1351" y="390"/>
                            <a:pt x="1341" y="424"/>
                            <a:pt x="1350" y="455"/>
                          </a:cubicBezTo>
                          <a:cubicBezTo>
                            <a:pt x="1353" y="476"/>
                            <a:pt x="1356" y="498"/>
                            <a:pt x="1360" y="519"/>
                          </a:cubicBezTo>
                          <a:cubicBezTo>
                            <a:pt x="1358" y="555"/>
                            <a:pt x="1363" y="565"/>
                            <a:pt x="1347" y="589"/>
                          </a:cubicBezTo>
                          <a:cubicBezTo>
                            <a:pt x="1344" y="635"/>
                            <a:pt x="1342" y="661"/>
                            <a:pt x="1344" y="708"/>
                          </a:cubicBezTo>
                          <a:cubicBezTo>
                            <a:pt x="1342" y="761"/>
                            <a:pt x="1358" y="806"/>
                            <a:pt x="1315" y="836"/>
                          </a:cubicBezTo>
                          <a:cubicBezTo>
                            <a:pt x="1304" y="853"/>
                            <a:pt x="1290" y="869"/>
                            <a:pt x="1277" y="884"/>
                          </a:cubicBezTo>
                          <a:cubicBezTo>
                            <a:pt x="1273" y="908"/>
                            <a:pt x="1268" y="934"/>
                            <a:pt x="1254" y="954"/>
                          </a:cubicBezTo>
                          <a:cubicBezTo>
                            <a:pt x="1251" y="965"/>
                            <a:pt x="1246" y="972"/>
                            <a:pt x="1238" y="980"/>
                          </a:cubicBezTo>
                          <a:cubicBezTo>
                            <a:pt x="1225" y="1020"/>
                            <a:pt x="1189" y="1055"/>
                            <a:pt x="1158" y="1082"/>
                          </a:cubicBezTo>
                          <a:cubicBezTo>
                            <a:pt x="1150" y="1107"/>
                            <a:pt x="1147" y="1106"/>
                            <a:pt x="1123" y="1117"/>
                          </a:cubicBezTo>
                          <a:cubicBezTo>
                            <a:pt x="1108" y="1134"/>
                            <a:pt x="1083" y="1148"/>
                            <a:pt x="1062" y="1156"/>
                          </a:cubicBezTo>
                          <a:cubicBezTo>
                            <a:pt x="1036" y="1196"/>
                            <a:pt x="987" y="1189"/>
                            <a:pt x="944" y="1191"/>
                          </a:cubicBezTo>
                          <a:cubicBezTo>
                            <a:pt x="936" y="1192"/>
                            <a:pt x="928" y="1191"/>
                            <a:pt x="921" y="1194"/>
                          </a:cubicBezTo>
                          <a:cubicBezTo>
                            <a:pt x="914" y="1197"/>
                            <a:pt x="910" y="1207"/>
                            <a:pt x="902" y="1207"/>
                          </a:cubicBezTo>
                          <a:cubicBezTo>
                            <a:pt x="871" y="1208"/>
                            <a:pt x="840" y="1209"/>
                            <a:pt x="809" y="1210"/>
                          </a:cubicBezTo>
                          <a:cubicBezTo>
                            <a:pt x="790" y="1215"/>
                            <a:pt x="776" y="1217"/>
                            <a:pt x="755" y="1220"/>
                          </a:cubicBezTo>
                          <a:cubicBezTo>
                            <a:pt x="661" y="1219"/>
                            <a:pt x="567" y="1219"/>
                            <a:pt x="473" y="1216"/>
                          </a:cubicBezTo>
                          <a:cubicBezTo>
                            <a:pt x="417" y="1214"/>
                            <a:pt x="369" y="1175"/>
                            <a:pt x="320" y="1159"/>
                          </a:cubicBezTo>
                          <a:cubicBezTo>
                            <a:pt x="307" y="1146"/>
                            <a:pt x="277" y="1141"/>
                            <a:pt x="269" y="1133"/>
                          </a:cubicBezTo>
                          <a:cubicBezTo>
                            <a:pt x="268" y="1132"/>
                            <a:pt x="269" y="1129"/>
                            <a:pt x="269" y="1127"/>
                          </a:cubicBezTo>
                          <a:close/>
                        </a:path>
                      </a:pathLst>
                    </a:custGeom>
                    <a:solidFill>
                      <a:srgbClr val="FFC1C1"/>
                    </a:solidFill>
                    <a:ln w="19050">
                      <a:solidFill>
                        <a:srgbClr val="FF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 dirty="0"/>
                    </a:p>
                  </p:txBody>
                </p:sp>
                <p:sp>
                  <p:nvSpPr>
                    <p:cNvPr id="379" name="Freeform 187"/>
                    <p:cNvSpPr>
                      <a:spLocks/>
                    </p:cNvSpPr>
                    <p:nvPr/>
                  </p:nvSpPr>
                  <p:spPr bwMode="auto">
                    <a:xfrm>
                      <a:off x="363" y="603"/>
                      <a:ext cx="382" cy="310"/>
                    </a:xfrm>
                    <a:custGeom>
                      <a:avLst/>
                      <a:gdLst>
                        <a:gd name="T0" fmla="*/ 8 w 500"/>
                        <a:gd name="T1" fmla="*/ 173 h 445"/>
                        <a:gd name="T2" fmla="*/ 0 w 500"/>
                        <a:gd name="T3" fmla="*/ 159 h 445"/>
                        <a:gd name="T4" fmla="*/ 18 w 500"/>
                        <a:gd name="T5" fmla="*/ 95 h 445"/>
                        <a:gd name="T6" fmla="*/ 21 w 500"/>
                        <a:gd name="T7" fmla="*/ 90 h 445"/>
                        <a:gd name="T8" fmla="*/ 22 w 500"/>
                        <a:gd name="T9" fmla="*/ 78 h 445"/>
                        <a:gd name="T10" fmla="*/ 53 w 500"/>
                        <a:gd name="T11" fmla="*/ 47 h 445"/>
                        <a:gd name="T12" fmla="*/ 77 w 500"/>
                        <a:gd name="T13" fmla="*/ 31 h 445"/>
                        <a:gd name="T14" fmla="*/ 103 w 500"/>
                        <a:gd name="T15" fmla="*/ 18 h 445"/>
                        <a:gd name="T16" fmla="*/ 136 w 500"/>
                        <a:gd name="T17" fmla="*/ 1 h 445"/>
                        <a:gd name="T18" fmla="*/ 305 w 500"/>
                        <a:gd name="T19" fmla="*/ 11 h 445"/>
                        <a:gd name="T20" fmla="*/ 325 w 500"/>
                        <a:gd name="T21" fmla="*/ 40 h 445"/>
                        <a:gd name="T22" fmla="*/ 342 w 500"/>
                        <a:gd name="T23" fmla="*/ 47 h 445"/>
                        <a:gd name="T24" fmla="*/ 356 w 500"/>
                        <a:gd name="T25" fmla="*/ 56 h 445"/>
                        <a:gd name="T26" fmla="*/ 371 w 500"/>
                        <a:gd name="T27" fmla="*/ 85 h 445"/>
                        <a:gd name="T28" fmla="*/ 367 w 500"/>
                        <a:gd name="T29" fmla="*/ 189 h 445"/>
                        <a:gd name="T30" fmla="*/ 356 w 500"/>
                        <a:gd name="T31" fmla="*/ 207 h 445"/>
                        <a:gd name="T32" fmla="*/ 342 w 500"/>
                        <a:gd name="T33" fmla="*/ 232 h 445"/>
                        <a:gd name="T34" fmla="*/ 338 w 500"/>
                        <a:gd name="T35" fmla="*/ 242 h 445"/>
                        <a:gd name="T36" fmla="*/ 326 w 500"/>
                        <a:gd name="T37" fmla="*/ 249 h 445"/>
                        <a:gd name="T38" fmla="*/ 312 w 500"/>
                        <a:gd name="T39" fmla="*/ 264 h 445"/>
                        <a:gd name="T40" fmla="*/ 306 w 500"/>
                        <a:gd name="T41" fmla="*/ 269 h 445"/>
                        <a:gd name="T42" fmla="*/ 290 w 500"/>
                        <a:gd name="T43" fmla="*/ 286 h 445"/>
                        <a:gd name="T44" fmla="*/ 235 w 500"/>
                        <a:gd name="T45" fmla="*/ 301 h 445"/>
                        <a:gd name="T46" fmla="*/ 125 w 500"/>
                        <a:gd name="T47" fmla="*/ 299 h 445"/>
                        <a:gd name="T48" fmla="*/ 108 w 500"/>
                        <a:gd name="T49" fmla="*/ 290 h 445"/>
                        <a:gd name="T50" fmla="*/ 70 w 500"/>
                        <a:gd name="T51" fmla="*/ 268 h 445"/>
                        <a:gd name="T52" fmla="*/ 55 w 500"/>
                        <a:gd name="T53" fmla="*/ 254 h 445"/>
                        <a:gd name="T54" fmla="*/ 21 w 500"/>
                        <a:gd name="T55" fmla="*/ 212 h 445"/>
                        <a:gd name="T56" fmla="*/ 8 w 500"/>
                        <a:gd name="T57" fmla="*/ 173 h 445"/>
                        <a:gd name="T58" fmla="*/ 0 60000 65536"/>
                        <a:gd name="T59" fmla="*/ 0 60000 65536"/>
                        <a:gd name="T60" fmla="*/ 0 60000 65536"/>
                        <a:gd name="T61" fmla="*/ 0 60000 65536"/>
                        <a:gd name="T62" fmla="*/ 0 60000 65536"/>
                        <a:gd name="T63" fmla="*/ 0 60000 65536"/>
                        <a:gd name="T64" fmla="*/ 0 60000 65536"/>
                        <a:gd name="T65" fmla="*/ 0 60000 65536"/>
                        <a:gd name="T66" fmla="*/ 0 60000 65536"/>
                        <a:gd name="T67" fmla="*/ 0 60000 65536"/>
                        <a:gd name="T68" fmla="*/ 0 60000 65536"/>
                        <a:gd name="T69" fmla="*/ 0 60000 65536"/>
                        <a:gd name="T70" fmla="*/ 0 60000 65536"/>
                        <a:gd name="T71" fmla="*/ 0 60000 65536"/>
                        <a:gd name="T72" fmla="*/ 0 60000 65536"/>
                        <a:gd name="T73" fmla="*/ 0 60000 65536"/>
                        <a:gd name="T74" fmla="*/ 0 60000 65536"/>
                        <a:gd name="T75" fmla="*/ 0 60000 65536"/>
                        <a:gd name="T76" fmla="*/ 0 60000 65536"/>
                        <a:gd name="T77" fmla="*/ 0 60000 65536"/>
                        <a:gd name="T78" fmla="*/ 0 60000 65536"/>
                        <a:gd name="T79" fmla="*/ 0 60000 65536"/>
                        <a:gd name="T80" fmla="*/ 0 60000 65536"/>
                        <a:gd name="T81" fmla="*/ 0 60000 65536"/>
                        <a:gd name="T82" fmla="*/ 0 60000 65536"/>
                        <a:gd name="T83" fmla="*/ 0 60000 65536"/>
                        <a:gd name="T84" fmla="*/ 0 60000 65536"/>
                        <a:gd name="T85" fmla="*/ 0 60000 65536"/>
                        <a:gd name="T86" fmla="*/ 0 60000 65536"/>
                        <a:gd name="T87" fmla="*/ 0 w 500"/>
                        <a:gd name="T88" fmla="*/ 0 h 445"/>
                        <a:gd name="T89" fmla="*/ 500 w 500"/>
                        <a:gd name="T90" fmla="*/ 445 h 445"/>
                      </a:gdLst>
                      <a:ahLst/>
                      <a:cxnLst>
                        <a:cxn ang="T58">
                          <a:pos x="T0" y="T1"/>
                        </a:cxn>
                        <a:cxn ang="T59">
                          <a:pos x="T2" y="T3"/>
                        </a:cxn>
                        <a:cxn ang="T60">
                          <a:pos x="T4" y="T5"/>
                        </a:cxn>
                        <a:cxn ang="T61">
                          <a:pos x="T6" y="T7"/>
                        </a:cxn>
                        <a:cxn ang="T62">
                          <a:pos x="T8" y="T9"/>
                        </a:cxn>
                        <a:cxn ang="T63">
                          <a:pos x="T10" y="T11"/>
                        </a:cxn>
                        <a:cxn ang="T64">
                          <a:pos x="T12" y="T13"/>
                        </a:cxn>
                        <a:cxn ang="T65">
                          <a:pos x="T14" y="T15"/>
                        </a:cxn>
                        <a:cxn ang="T66">
                          <a:pos x="T16" y="T17"/>
                        </a:cxn>
                        <a:cxn ang="T67">
                          <a:pos x="T18" y="T19"/>
                        </a:cxn>
                        <a:cxn ang="T68">
                          <a:pos x="T20" y="T21"/>
                        </a:cxn>
                        <a:cxn ang="T69">
                          <a:pos x="T22" y="T23"/>
                        </a:cxn>
                        <a:cxn ang="T70">
                          <a:pos x="T24" y="T25"/>
                        </a:cxn>
                        <a:cxn ang="T71">
                          <a:pos x="T26" y="T27"/>
                        </a:cxn>
                        <a:cxn ang="T72">
                          <a:pos x="T28" y="T29"/>
                        </a:cxn>
                        <a:cxn ang="T73">
                          <a:pos x="T30" y="T31"/>
                        </a:cxn>
                        <a:cxn ang="T74">
                          <a:pos x="T32" y="T33"/>
                        </a:cxn>
                        <a:cxn ang="T75">
                          <a:pos x="T34" y="T35"/>
                        </a:cxn>
                        <a:cxn ang="T76">
                          <a:pos x="T36" y="T37"/>
                        </a:cxn>
                        <a:cxn ang="T77">
                          <a:pos x="T38" y="T39"/>
                        </a:cxn>
                        <a:cxn ang="T78">
                          <a:pos x="T40" y="T41"/>
                        </a:cxn>
                        <a:cxn ang="T79">
                          <a:pos x="T42" y="T43"/>
                        </a:cxn>
                        <a:cxn ang="T80">
                          <a:pos x="T44" y="T45"/>
                        </a:cxn>
                        <a:cxn ang="T81">
                          <a:pos x="T46" y="T47"/>
                        </a:cxn>
                        <a:cxn ang="T82">
                          <a:pos x="T48" y="T49"/>
                        </a:cxn>
                        <a:cxn ang="T83">
                          <a:pos x="T50" y="T51"/>
                        </a:cxn>
                        <a:cxn ang="T84">
                          <a:pos x="T52" y="T53"/>
                        </a:cxn>
                        <a:cxn ang="T85">
                          <a:pos x="T54" y="T55"/>
                        </a:cxn>
                        <a:cxn ang="T86">
                          <a:pos x="T56" y="T57"/>
                        </a:cxn>
                      </a:cxnLst>
                      <a:rect l="T87" t="T88" r="T89" b="T90"/>
                      <a:pathLst>
                        <a:path w="500" h="445">
                          <a:moveTo>
                            <a:pt x="10" y="249"/>
                          </a:moveTo>
                          <a:cubicBezTo>
                            <a:pt x="5" y="242"/>
                            <a:pt x="3" y="236"/>
                            <a:pt x="0" y="228"/>
                          </a:cubicBezTo>
                          <a:cubicBezTo>
                            <a:pt x="4" y="194"/>
                            <a:pt x="1" y="162"/>
                            <a:pt x="24" y="136"/>
                          </a:cubicBezTo>
                          <a:cubicBezTo>
                            <a:pt x="25" y="134"/>
                            <a:pt x="26" y="131"/>
                            <a:pt x="27" y="129"/>
                          </a:cubicBezTo>
                          <a:cubicBezTo>
                            <a:pt x="28" y="123"/>
                            <a:pt x="27" y="117"/>
                            <a:pt x="29" y="112"/>
                          </a:cubicBezTo>
                          <a:cubicBezTo>
                            <a:pt x="31" y="104"/>
                            <a:pt x="63" y="77"/>
                            <a:pt x="70" y="67"/>
                          </a:cubicBezTo>
                          <a:cubicBezTo>
                            <a:pt x="74" y="53"/>
                            <a:pt x="89" y="50"/>
                            <a:pt x="101" y="45"/>
                          </a:cubicBezTo>
                          <a:cubicBezTo>
                            <a:pt x="106" y="28"/>
                            <a:pt x="120" y="30"/>
                            <a:pt x="135" y="26"/>
                          </a:cubicBezTo>
                          <a:cubicBezTo>
                            <a:pt x="150" y="15"/>
                            <a:pt x="160" y="7"/>
                            <a:pt x="178" y="2"/>
                          </a:cubicBezTo>
                          <a:cubicBezTo>
                            <a:pt x="408" y="4"/>
                            <a:pt x="304" y="0"/>
                            <a:pt x="399" y="16"/>
                          </a:cubicBezTo>
                          <a:cubicBezTo>
                            <a:pt x="414" y="27"/>
                            <a:pt x="415" y="44"/>
                            <a:pt x="425" y="57"/>
                          </a:cubicBezTo>
                          <a:cubicBezTo>
                            <a:pt x="430" y="63"/>
                            <a:pt x="440" y="65"/>
                            <a:pt x="447" y="67"/>
                          </a:cubicBezTo>
                          <a:cubicBezTo>
                            <a:pt x="452" y="76"/>
                            <a:pt x="458" y="75"/>
                            <a:pt x="466" y="81"/>
                          </a:cubicBezTo>
                          <a:cubicBezTo>
                            <a:pt x="470" y="97"/>
                            <a:pt x="473" y="110"/>
                            <a:pt x="485" y="122"/>
                          </a:cubicBezTo>
                          <a:cubicBezTo>
                            <a:pt x="499" y="169"/>
                            <a:pt x="500" y="225"/>
                            <a:pt x="480" y="271"/>
                          </a:cubicBezTo>
                          <a:cubicBezTo>
                            <a:pt x="478" y="286"/>
                            <a:pt x="479" y="290"/>
                            <a:pt x="466" y="297"/>
                          </a:cubicBezTo>
                          <a:cubicBezTo>
                            <a:pt x="459" y="307"/>
                            <a:pt x="453" y="321"/>
                            <a:pt x="447" y="333"/>
                          </a:cubicBezTo>
                          <a:cubicBezTo>
                            <a:pt x="445" y="338"/>
                            <a:pt x="446" y="344"/>
                            <a:pt x="442" y="348"/>
                          </a:cubicBezTo>
                          <a:cubicBezTo>
                            <a:pt x="438" y="352"/>
                            <a:pt x="427" y="357"/>
                            <a:pt x="427" y="357"/>
                          </a:cubicBezTo>
                          <a:cubicBezTo>
                            <a:pt x="419" y="370"/>
                            <a:pt x="425" y="362"/>
                            <a:pt x="408" y="379"/>
                          </a:cubicBezTo>
                          <a:cubicBezTo>
                            <a:pt x="406" y="381"/>
                            <a:pt x="401" y="386"/>
                            <a:pt x="401" y="386"/>
                          </a:cubicBezTo>
                          <a:cubicBezTo>
                            <a:pt x="397" y="400"/>
                            <a:pt x="389" y="401"/>
                            <a:pt x="379" y="410"/>
                          </a:cubicBezTo>
                          <a:cubicBezTo>
                            <a:pt x="348" y="437"/>
                            <a:pt x="369" y="428"/>
                            <a:pt x="307" y="432"/>
                          </a:cubicBezTo>
                          <a:cubicBezTo>
                            <a:pt x="261" y="445"/>
                            <a:pt x="209" y="443"/>
                            <a:pt x="163" y="429"/>
                          </a:cubicBezTo>
                          <a:cubicBezTo>
                            <a:pt x="156" y="424"/>
                            <a:pt x="149" y="423"/>
                            <a:pt x="142" y="417"/>
                          </a:cubicBezTo>
                          <a:cubicBezTo>
                            <a:pt x="125" y="403"/>
                            <a:pt x="112" y="389"/>
                            <a:pt x="91" y="384"/>
                          </a:cubicBezTo>
                          <a:cubicBezTo>
                            <a:pt x="86" y="374"/>
                            <a:pt x="79" y="373"/>
                            <a:pt x="72" y="364"/>
                          </a:cubicBezTo>
                          <a:cubicBezTo>
                            <a:pt x="56" y="343"/>
                            <a:pt x="49" y="320"/>
                            <a:pt x="27" y="304"/>
                          </a:cubicBezTo>
                          <a:cubicBezTo>
                            <a:pt x="18" y="282"/>
                            <a:pt x="10" y="275"/>
                            <a:pt x="10" y="249"/>
                          </a:cubicBezTo>
                          <a:close/>
                        </a:path>
                      </a:pathLst>
                    </a:custGeom>
                    <a:solidFill>
                      <a:srgbClr val="BFBFBF"/>
                    </a:solidFill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 dirty="0"/>
                    </a:p>
                  </p:txBody>
                </p:sp>
              </p:grpSp>
              <p:sp>
                <p:nvSpPr>
                  <p:cNvPr id="377" name="5-Point Star 376"/>
                  <p:cNvSpPr/>
                  <p:nvPr/>
                </p:nvSpPr>
                <p:spPr>
                  <a:xfrm>
                    <a:off x="3436301" y="3364979"/>
                    <a:ext cx="201217" cy="201217"/>
                  </a:xfrm>
                  <a:prstGeom prst="star5">
                    <a:avLst/>
                  </a:prstGeom>
                  <a:solidFill>
                    <a:srgbClr val="FF00FF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276" name="Group 472"/>
                <p:cNvGrpSpPr/>
                <p:nvPr/>
              </p:nvGrpSpPr>
              <p:grpSpPr>
                <a:xfrm>
                  <a:off x="5025888" y="5538714"/>
                  <a:ext cx="987288" cy="903975"/>
                  <a:chOff x="3171214" y="2912992"/>
                  <a:chExt cx="987288" cy="903975"/>
                </a:xfrm>
              </p:grpSpPr>
              <p:grpSp>
                <p:nvGrpSpPr>
                  <p:cNvPr id="372" name="Group 193"/>
                  <p:cNvGrpSpPr>
                    <a:grpSpLocks/>
                  </p:cNvGrpSpPr>
                  <p:nvPr/>
                </p:nvGrpSpPr>
                <p:grpSpPr bwMode="auto">
                  <a:xfrm>
                    <a:off x="3171214" y="2912992"/>
                    <a:ext cx="987288" cy="903975"/>
                    <a:chOff x="311" y="500"/>
                    <a:chExt cx="474" cy="434"/>
                  </a:xfrm>
                  <a:effectLst>
                    <a:outerShdw blurRad="63500" sx="102000" sy="102000" algn="ctr" rotWithShape="0">
                      <a:prstClr val="black">
                        <a:alpha val="40000"/>
                      </a:prstClr>
                    </a:outerShdw>
                  </a:effectLst>
                </p:grpSpPr>
                <p:sp>
                  <p:nvSpPr>
                    <p:cNvPr id="374" name="Freeform 186"/>
                    <p:cNvSpPr>
                      <a:spLocks/>
                    </p:cNvSpPr>
                    <p:nvPr/>
                  </p:nvSpPr>
                  <p:spPr bwMode="auto">
                    <a:xfrm>
                      <a:off x="311" y="500"/>
                      <a:ext cx="474" cy="434"/>
                    </a:xfrm>
                    <a:custGeom>
                      <a:avLst/>
                      <a:gdLst>
                        <a:gd name="T0" fmla="*/ 94 w 1363"/>
                        <a:gd name="T1" fmla="*/ 401 h 1220"/>
                        <a:gd name="T2" fmla="*/ 74 w 1363"/>
                        <a:gd name="T3" fmla="*/ 384 h 1220"/>
                        <a:gd name="T4" fmla="*/ 61 w 1363"/>
                        <a:gd name="T5" fmla="*/ 371 h 1220"/>
                        <a:gd name="T6" fmla="*/ 50 w 1363"/>
                        <a:gd name="T7" fmla="*/ 355 h 1220"/>
                        <a:gd name="T8" fmla="*/ 45 w 1363"/>
                        <a:gd name="T9" fmla="*/ 345 h 1220"/>
                        <a:gd name="T10" fmla="*/ 35 w 1363"/>
                        <a:gd name="T11" fmla="*/ 334 h 1220"/>
                        <a:gd name="T12" fmla="*/ 30 w 1363"/>
                        <a:gd name="T13" fmla="*/ 323 h 1220"/>
                        <a:gd name="T14" fmla="*/ 19 w 1363"/>
                        <a:gd name="T15" fmla="*/ 302 h 1220"/>
                        <a:gd name="T16" fmla="*/ 14 w 1363"/>
                        <a:gd name="T17" fmla="*/ 277 h 1220"/>
                        <a:gd name="T18" fmla="*/ 8 w 1363"/>
                        <a:gd name="T19" fmla="*/ 256 h 1220"/>
                        <a:gd name="T20" fmla="*/ 16 w 1363"/>
                        <a:gd name="T21" fmla="*/ 166 h 1220"/>
                        <a:gd name="T22" fmla="*/ 21 w 1363"/>
                        <a:gd name="T23" fmla="*/ 157 h 1220"/>
                        <a:gd name="T24" fmla="*/ 31 w 1363"/>
                        <a:gd name="T25" fmla="*/ 123 h 1220"/>
                        <a:gd name="T26" fmla="*/ 38 w 1363"/>
                        <a:gd name="T27" fmla="*/ 110 h 1220"/>
                        <a:gd name="T28" fmla="*/ 41 w 1363"/>
                        <a:gd name="T29" fmla="*/ 95 h 1220"/>
                        <a:gd name="T30" fmla="*/ 53 w 1363"/>
                        <a:gd name="T31" fmla="*/ 82 h 1220"/>
                        <a:gd name="T32" fmla="*/ 64 w 1363"/>
                        <a:gd name="T33" fmla="*/ 72 h 1220"/>
                        <a:gd name="T34" fmla="*/ 67 w 1363"/>
                        <a:gd name="T35" fmla="*/ 70 h 1220"/>
                        <a:gd name="T36" fmla="*/ 69 w 1363"/>
                        <a:gd name="T37" fmla="*/ 66 h 1220"/>
                        <a:gd name="T38" fmla="*/ 78 w 1363"/>
                        <a:gd name="T39" fmla="*/ 60 h 1220"/>
                        <a:gd name="T40" fmla="*/ 89 w 1363"/>
                        <a:gd name="T41" fmla="*/ 51 h 1220"/>
                        <a:gd name="T42" fmla="*/ 98 w 1363"/>
                        <a:gd name="T43" fmla="*/ 44 h 1220"/>
                        <a:gd name="T44" fmla="*/ 118 w 1363"/>
                        <a:gd name="T45" fmla="*/ 30 h 1220"/>
                        <a:gd name="T46" fmla="*/ 140 w 1363"/>
                        <a:gd name="T47" fmla="*/ 18 h 1220"/>
                        <a:gd name="T48" fmla="*/ 214 w 1363"/>
                        <a:gd name="T49" fmla="*/ 5 h 1220"/>
                        <a:gd name="T50" fmla="*/ 317 w 1363"/>
                        <a:gd name="T51" fmla="*/ 7 h 1220"/>
                        <a:gd name="T52" fmla="*/ 366 w 1363"/>
                        <a:gd name="T53" fmla="*/ 11 h 1220"/>
                        <a:gd name="T54" fmla="*/ 378 w 1363"/>
                        <a:gd name="T55" fmla="*/ 15 h 1220"/>
                        <a:gd name="T56" fmla="*/ 389 w 1363"/>
                        <a:gd name="T57" fmla="*/ 21 h 1220"/>
                        <a:gd name="T58" fmla="*/ 398 w 1363"/>
                        <a:gd name="T59" fmla="*/ 24 h 1220"/>
                        <a:gd name="T60" fmla="*/ 411 w 1363"/>
                        <a:gd name="T61" fmla="*/ 32 h 1220"/>
                        <a:gd name="T62" fmla="*/ 417 w 1363"/>
                        <a:gd name="T63" fmla="*/ 41 h 1220"/>
                        <a:gd name="T64" fmla="*/ 440 w 1363"/>
                        <a:gd name="T65" fmla="*/ 49 h 1220"/>
                        <a:gd name="T66" fmla="*/ 446 w 1363"/>
                        <a:gd name="T67" fmla="*/ 65 h 1220"/>
                        <a:gd name="T68" fmla="*/ 458 w 1363"/>
                        <a:gd name="T69" fmla="*/ 73 h 1220"/>
                        <a:gd name="T70" fmla="*/ 466 w 1363"/>
                        <a:gd name="T71" fmla="*/ 128 h 1220"/>
                        <a:gd name="T72" fmla="*/ 469 w 1363"/>
                        <a:gd name="T73" fmla="*/ 162 h 1220"/>
                        <a:gd name="T74" fmla="*/ 473 w 1363"/>
                        <a:gd name="T75" fmla="*/ 185 h 1220"/>
                        <a:gd name="T76" fmla="*/ 468 w 1363"/>
                        <a:gd name="T77" fmla="*/ 210 h 1220"/>
                        <a:gd name="T78" fmla="*/ 467 w 1363"/>
                        <a:gd name="T79" fmla="*/ 252 h 1220"/>
                        <a:gd name="T80" fmla="*/ 457 w 1363"/>
                        <a:gd name="T81" fmla="*/ 297 h 1220"/>
                        <a:gd name="T82" fmla="*/ 444 w 1363"/>
                        <a:gd name="T83" fmla="*/ 314 h 1220"/>
                        <a:gd name="T84" fmla="*/ 436 w 1363"/>
                        <a:gd name="T85" fmla="*/ 339 h 1220"/>
                        <a:gd name="T86" fmla="*/ 431 w 1363"/>
                        <a:gd name="T87" fmla="*/ 349 h 1220"/>
                        <a:gd name="T88" fmla="*/ 403 w 1363"/>
                        <a:gd name="T89" fmla="*/ 385 h 1220"/>
                        <a:gd name="T90" fmla="*/ 391 w 1363"/>
                        <a:gd name="T91" fmla="*/ 397 h 1220"/>
                        <a:gd name="T92" fmla="*/ 369 w 1363"/>
                        <a:gd name="T93" fmla="*/ 411 h 1220"/>
                        <a:gd name="T94" fmla="*/ 328 w 1363"/>
                        <a:gd name="T95" fmla="*/ 424 h 1220"/>
                        <a:gd name="T96" fmla="*/ 320 w 1363"/>
                        <a:gd name="T97" fmla="*/ 425 h 1220"/>
                        <a:gd name="T98" fmla="*/ 314 w 1363"/>
                        <a:gd name="T99" fmla="*/ 429 h 1220"/>
                        <a:gd name="T100" fmla="*/ 281 w 1363"/>
                        <a:gd name="T101" fmla="*/ 430 h 1220"/>
                        <a:gd name="T102" fmla="*/ 263 w 1363"/>
                        <a:gd name="T103" fmla="*/ 434 h 1220"/>
                        <a:gd name="T104" fmla="*/ 164 w 1363"/>
                        <a:gd name="T105" fmla="*/ 433 h 1220"/>
                        <a:gd name="T106" fmla="*/ 111 w 1363"/>
                        <a:gd name="T107" fmla="*/ 412 h 1220"/>
                        <a:gd name="T108" fmla="*/ 94 w 1363"/>
                        <a:gd name="T109" fmla="*/ 403 h 1220"/>
                        <a:gd name="T110" fmla="*/ 94 w 1363"/>
                        <a:gd name="T111" fmla="*/ 401 h 1220"/>
                        <a:gd name="T112" fmla="*/ 0 60000 65536"/>
                        <a:gd name="T113" fmla="*/ 0 60000 65536"/>
                        <a:gd name="T114" fmla="*/ 0 60000 65536"/>
                        <a:gd name="T115" fmla="*/ 0 60000 65536"/>
                        <a:gd name="T116" fmla="*/ 0 60000 65536"/>
                        <a:gd name="T117" fmla="*/ 0 60000 65536"/>
                        <a:gd name="T118" fmla="*/ 0 60000 65536"/>
                        <a:gd name="T119" fmla="*/ 0 60000 65536"/>
                        <a:gd name="T120" fmla="*/ 0 60000 65536"/>
                        <a:gd name="T121" fmla="*/ 0 60000 65536"/>
                        <a:gd name="T122" fmla="*/ 0 60000 65536"/>
                        <a:gd name="T123" fmla="*/ 0 60000 65536"/>
                        <a:gd name="T124" fmla="*/ 0 60000 65536"/>
                        <a:gd name="T125" fmla="*/ 0 60000 65536"/>
                        <a:gd name="T126" fmla="*/ 0 60000 65536"/>
                        <a:gd name="T127" fmla="*/ 0 60000 65536"/>
                        <a:gd name="T128" fmla="*/ 0 60000 65536"/>
                        <a:gd name="T129" fmla="*/ 0 60000 65536"/>
                        <a:gd name="T130" fmla="*/ 0 60000 65536"/>
                        <a:gd name="T131" fmla="*/ 0 60000 65536"/>
                        <a:gd name="T132" fmla="*/ 0 60000 65536"/>
                        <a:gd name="T133" fmla="*/ 0 60000 65536"/>
                        <a:gd name="T134" fmla="*/ 0 60000 65536"/>
                        <a:gd name="T135" fmla="*/ 0 60000 65536"/>
                        <a:gd name="T136" fmla="*/ 0 60000 65536"/>
                        <a:gd name="T137" fmla="*/ 0 60000 65536"/>
                        <a:gd name="T138" fmla="*/ 0 60000 65536"/>
                        <a:gd name="T139" fmla="*/ 0 60000 65536"/>
                        <a:gd name="T140" fmla="*/ 0 60000 65536"/>
                        <a:gd name="T141" fmla="*/ 0 60000 65536"/>
                        <a:gd name="T142" fmla="*/ 0 60000 65536"/>
                        <a:gd name="T143" fmla="*/ 0 60000 65536"/>
                        <a:gd name="T144" fmla="*/ 0 60000 65536"/>
                        <a:gd name="T145" fmla="*/ 0 60000 65536"/>
                        <a:gd name="T146" fmla="*/ 0 60000 65536"/>
                        <a:gd name="T147" fmla="*/ 0 60000 65536"/>
                        <a:gd name="T148" fmla="*/ 0 60000 65536"/>
                        <a:gd name="T149" fmla="*/ 0 60000 65536"/>
                        <a:gd name="T150" fmla="*/ 0 60000 65536"/>
                        <a:gd name="T151" fmla="*/ 0 60000 65536"/>
                        <a:gd name="T152" fmla="*/ 0 60000 65536"/>
                        <a:gd name="T153" fmla="*/ 0 60000 65536"/>
                        <a:gd name="T154" fmla="*/ 0 60000 65536"/>
                        <a:gd name="T155" fmla="*/ 0 60000 65536"/>
                        <a:gd name="T156" fmla="*/ 0 60000 65536"/>
                        <a:gd name="T157" fmla="*/ 0 60000 65536"/>
                        <a:gd name="T158" fmla="*/ 0 60000 65536"/>
                        <a:gd name="T159" fmla="*/ 0 60000 65536"/>
                        <a:gd name="T160" fmla="*/ 0 60000 65536"/>
                        <a:gd name="T161" fmla="*/ 0 60000 65536"/>
                        <a:gd name="T162" fmla="*/ 0 60000 65536"/>
                        <a:gd name="T163" fmla="*/ 0 60000 65536"/>
                        <a:gd name="T164" fmla="*/ 0 60000 65536"/>
                        <a:gd name="T165" fmla="*/ 0 60000 65536"/>
                        <a:gd name="T166" fmla="*/ 0 60000 65536"/>
                        <a:gd name="T167" fmla="*/ 0 60000 65536"/>
                        <a:gd name="T168" fmla="*/ 0 w 1363"/>
                        <a:gd name="T169" fmla="*/ 0 h 1220"/>
                        <a:gd name="T170" fmla="*/ 1363 w 1363"/>
                        <a:gd name="T171" fmla="*/ 1220 h 1220"/>
                      </a:gdLst>
                      <a:ahLst/>
                      <a:cxnLst>
                        <a:cxn ang="T112">
                          <a:pos x="T0" y="T1"/>
                        </a:cxn>
                        <a:cxn ang="T113">
                          <a:pos x="T2" y="T3"/>
                        </a:cxn>
                        <a:cxn ang="T114">
                          <a:pos x="T4" y="T5"/>
                        </a:cxn>
                        <a:cxn ang="T115">
                          <a:pos x="T6" y="T7"/>
                        </a:cxn>
                        <a:cxn ang="T116">
                          <a:pos x="T8" y="T9"/>
                        </a:cxn>
                        <a:cxn ang="T117">
                          <a:pos x="T10" y="T11"/>
                        </a:cxn>
                        <a:cxn ang="T118">
                          <a:pos x="T12" y="T13"/>
                        </a:cxn>
                        <a:cxn ang="T119">
                          <a:pos x="T14" y="T15"/>
                        </a:cxn>
                        <a:cxn ang="T120">
                          <a:pos x="T16" y="T17"/>
                        </a:cxn>
                        <a:cxn ang="T121">
                          <a:pos x="T18" y="T19"/>
                        </a:cxn>
                        <a:cxn ang="T122">
                          <a:pos x="T20" y="T21"/>
                        </a:cxn>
                        <a:cxn ang="T123">
                          <a:pos x="T22" y="T23"/>
                        </a:cxn>
                        <a:cxn ang="T124">
                          <a:pos x="T24" y="T25"/>
                        </a:cxn>
                        <a:cxn ang="T125">
                          <a:pos x="T26" y="T27"/>
                        </a:cxn>
                        <a:cxn ang="T126">
                          <a:pos x="T28" y="T29"/>
                        </a:cxn>
                        <a:cxn ang="T127">
                          <a:pos x="T30" y="T31"/>
                        </a:cxn>
                        <a:cxn ang="T128">
                          <a:pos x="T32" y="T33"/>
                        </a:cxn>
                        <a:cxn ang="T129">
                          <a:pos x="T34" y="T35"/>
                        </a:cxn>
                        <a:cxn ang="T130">
                          <a:pos x="T36" y="T37"/>
                        </a:cxn>
                        <a:cxn ang="T131">
                          <a:pos x="T38" y="T39"/>
                        </a:cxn>
                        <a:cxn ang="T132">
                          <a:pos x="T40" y="T41"/>
                        </a:cxn>
                        <a:cxn ang="T133">
                          <a:pos x="T42" y="T43"/>
                        </a:cxn>
                        <a:cxn ang="T134">
                          <a:pos x="T44" y="T45"/>
                        </a:cxn>
                        <a:cxn ang="T135">
                          <a:pos x="T46" y="T47"/>
                        </a:cxn>
                        <a:cxn ang="T136">
                          <a:pos x="T48" y="T49"/>
                        </a:cxn>
                        <a:cxn ang="T137">
                          <a:pos x="T50" y="T51"/>
                        </a:cxn>
                        <a:cxn ang="T138">
                          <a:pos x="T52" y="T53"/>
                        </a:cxn>
                        <a:cxn ang="T139">
                          <a:pos x="T54" y="T55"/>
                        </a:cxn>
                        <a:cxn ang="T140">
                          <a:pos x="T56" y="T57"/>
                        </a:cxn>
                        <a:cxn ang="T141">
                          <a:pos x="T58" y="T59"/>
                        </a:cxn>
                        <a:cxn ang="T142">
                          <a:pos x="T60" y="T61"/>
                        </a:cxn>
                        <a:cxn ang="T143">
                          <a:pos x="T62" y="T63"/>
                        </a:cxn>
                        <a:cxn ang="T144">
                          <a:pos x="T64" y="T65"/>
                        </a:cxn>
                        <a:cxn ang="T145">
                          <a:pos x="T66" y="T67"/>
                        </a:cxn>
                        <a:cxn ang="T146">
                          <a:pos x="T68" y="T69"/>
                        </a:cxn>
                        <a:cxn ang="T147">
                          <a:pos x="T70" y="T71"/>
                        </a:cxn>
                        <a:cxn ang="T148">
                          <a:pos x="T72" y="T73"/>
                        </a:cxn>
                        <a:cxn ang="T149">
                          <a:pos x="T74" y="T75"/>
                        </a:cxn>
                        <a:cxn ang="T150">
                          <a:pos x="T76" y="T77"/>
                        </a:cxn>
                        <a:cxn ang="T151">
                          <a:pos x="T78" y="T79"/>
                        </a:cxn>
                        <a:cxn ang="T152">
                          <a:pos x="T80" y="T81"/>
                        </a:cxn>
                        <a:cxn ang="T153">
                          <a:pos x="T82" y="T83"/>
                        </a:cxn>
                        <a:cxn ang="T154">
                          <a:pos x="T84" y="T85"/>
                        </a:cxn>
                        <a:cxn ang="T155">
                          <a:pos x="T86" y="T87"/>
                        </a:cxn>
                        <a:cxn ang="T156">
                          <a:pos x="T88" y="T89"/>
                        </a:cxn>
                        <a:cxn ang="T157">
                          <a:pos x="T90" y="T91"/>
                        </a:cxn>
                        <a:cxn ang="T158">
                          <a:pos x="T92" y="T93"/>
                        </a:cxn>
                        <a:cxn ang="T159">
                          <a:pos x="T94" y="T95"/>
                        </a:cxn>
                        <a:cxn ang="T160">
                          <a:pos x="T96" y="T97"/>
                        </a:cxn>
                        <a:cxn ang="T161">
                          <a:pos x="T98" y="T99"/>
                        </a:cxn>
                        <a:cxn ang="T162">
                          <a:pos x="T100" y="T101"/>
                        </a:cxn>
                        <a:cxn ang="T163">
                          <a:pos x="T102" y="T103"/>
                        </a:cxn>
                        <a:cxn ang="T164">
                          <a:pos x="T104" y="T105"/>
                        </a:cxn>
                        <a:cxn ang="T165">
                          <a:pos x="T106" y="T107"/>
                        </a:cxn>
                        <a:cxn ang="T166">
                          <a:pos x="T108" y="T109"/>
                        </a:cxn>
                        <a:cxn ang="T167">
                          <a:pos x="T110" y="T111"/>
                        </a:cxn>
                      </a:cxnLst>
                      <a:rect l="T168" t="T169" r="T170" b="T171"/>
                      <a:pathLst>
                        <a:path w="1363" h="1220">
                          <a:moveTo>
                            <a:pt x="269" y="1127"/>
                          </a:moveTo>
                          <a:cubicBezTo>
                            <a:pt x="252" y="1110"/>
                            <a:pt x="231" y="1096"/>
                            <a:pt x="214" y="1079"/>
                          </a:cubicBezTo>
                          <a:cubicBezTo>
                            <a:pt x="201" y="1066"/>
                            <a:pt x="192" y="1055"/>
                            <a:pt x="176" y="1044"/>
                          </a:cubicBezTo>
                          <a:cubicBezTo>
                            <a:pt x="166" y="1030"/>
                            <a:pt x="158" y="1008"/>
                            <a:pt x="144" y="999"/>
                          </a:cubicBezTo>
                          <a:cubicBezTo>
                            <a:pt x="140" y="986"/>
                            <a:pt x="137" y="980"/>
                            <a:pt x="128" y="970"/>
                          </a:cubicBezTo>
                          <a:cubicBezTo>
                            <a:pt x="124" y="955"/>
                            <a:pt x="112" y="950"/>
                            <a:pt x="102" y="938"/>
                          </a:cubicBezTo>
                          <a:cubicBezTo>
                            <a:pt x="95" y="929"/>
                            <a:pt x="93" y="918"/>
                            <a:pt x="86" y="909"/>
                          </a:cubicBezTo>
                          <a:cubicBezTo>
                            <a:pt x="79" y="887"/>
                            <a:pt x="61" y="871"/>
                            <a:pt x="54" y="848"/>
                          </a:cubicBezTo>
                          <a:cubicBezTo>
                            <a:pt x="53" y="825"/>
                            <a:pt x="60" y="795"/>
                            <a:pt x="41" y="778"/>
                          </a:cubicBezTo>
                          <a:cubicBezTo>
                            <a:pt x="35" y="759"/>
                            <a:pt x="28" y="739"/>
                            <a:pt x="22" y="720"/>
                          </a:cubicBezTo>
                          <a:cubicBezTo>
                            <a:pt x="23" y="680"/>
                            <a:pt x="0" y="525"/>
                            <a:pt x="45" y="468"/>
                          </a:cubicBezTo>
                          <a:cubicBezTo>
                            <a:pt x="48" y="454"/>
                            <a:pt x="51" y="451"/>
                            <a:pt x="61" y="442"/>
                          </a:cubicBezTo>
                          <a:cubicBezTo>
                            <a:pt x="66" y="418"/>
                            <a:pt x="59" y="356"/>
                            <a:pt x="89" y="346"/>
                          </a:cubicBezTo>
                          <a:cubicBezTo>
                            <a:pt x="98" y="333"/>
                            <a:pt x="98" y="318"/>
                            <a:pt x="109" y="308"/>
                          </a:cubicBezTo>
                          <a:cubicBezTo>
                            <a:pt x="113" y="294"/>
                            <a:pt x="113" y="279"/>
                            <a:pt x="118" y="266"/>
                          </a:cubicBezTo>
                          <a:cubicBezTo>
                            <a:pt x="121" y="259"/>
                            <a:pt x="146" y="236"/>
                            <a:pt x="153" y="231"/>
                          </a:cubicBezTo>
                          <a:cubicBezTo>
                            <a:pt x="159" y="215"/>
                            <a:pt x="173" y="212"/>
                            <a:pt x="185" y="202"/>
                          </a:cubicBezTo>
                          <a:cubicBezTo>
                            <a:pt x="187" y="200"/>
                            <a:pt x="190" y="198"/>
                            <a:pt x="192" y="196"/>
                          </a:cubicBezTo>
                          <a:cubicBezTo>
                            <a:pt x="194" y="193"/>
                            <a:pt x="195" y="189"/>
                            <a:pt x="198" y="186"/>
                          </a:cubicBezTo>
                          <a:cubicBezTo>
                            <a:pt x="206" y="178"/>
                            <a:pt x="217" y="179"/>
                            <a:pt x="224" y="170"/>
                          </a:cubicBezTo>
                          <a:cubicBezTo>
                            <a:pt x="234" y="157"/>
                            <a:pt x="240" y="150"/>
                            <a:pt x="256" y="144"/>
                          </a:cubicBezTo>
                          <a:cubicBezTo>
                            <a:pt x="263" y="133"/>
                            <a:pt x="269" y="129"/>
                            <a:pt x="281" y="125"/>
                          </a:cubicBezTo>
                          <a:cubicBezTo>
                            <a:pt x="299" y="109"/>
                            <a:pt x="315" y="91"/>
                            <a:pt x="339" y="84"/>
                          </a:cubicBezTo>
                          <a:cubicBezTo>
                            <a:pt x="357" y="63"/>
                            <a:pt x="376" y="57"/>
                            <a:pt x="403" y="52"/>
                          </a:cubicBezTo>
                          <a:cubicBezTo>
                            <a:pt x="448" y="0"/>
                            <a:pt x="559" y="15"/>
                            <a:pt x="614" y="13"/>
                          </a:cubicBezTo>
                          <a:cubicBezTo>
                            <a:pt x="713" y="2"/>
                            <a:pt x="813" y="15"/>
                            <a:pt x="912" y="20"/>
                          </a:cubicBezTo>
                          <a:cubicBezTo>
                            <a:pt x="955" y="34"/>
                            <a:pt x="1013" y="31"/>
                            <a:pt x="1053" y="32"/>
                          </a:cubicBezTo>
                          <a:cubicBezTo>
                            <a:pt x="1064" y="37"/>
                            <a:pt x="1076" y="38"/>
                            <a:pt x="1088" y="42"/>
                          </a:cubicBezTo>
                          <a:cubicBezTo>
                            <a:pt x="1098" y="49"/>
                            <a:pt x="1108" y="54"/>
                            <a:pt x="1120" y="58"/>
                          </a:cubicBezTo>
                          <a:cubicBezTo>
                            <a:pt x="1144" y="74"/>
                            <a:pt x="1110" y="53"/>
                            <a:pt x="1145" y="68"/>
                          </a:cubicBezTo>
                          <a:cubicBezTo>
                            <a:pt x="1158" y="74"/>
                            <a:pt x="1167" y="86"/>
                            <a:pt x="1181" y="90"/>
                          </a:cubicBezTo>
                          <a:cubicBezTo>
                            <a:pt x="1193" y="98"/>
                            <a:pt x="1190" y="106"/>
                            <a:pt x="1200" y="116"/>
                          </a:cubicBezTo>
                          <a:cubicBezTo>
                            <a:pt x="1214" y="130"/>
                            <a:pt x="1246" y="133"/>
                            <a:pt x="1264" y="138"/>
                          </a:cubicBezTo>
                          <a:cubicBezTo>
                            <a:pt x="1274" y="155"/>
                            <a:pt x="1262" y="177"/>
                            <a:pt x="1283" y="183"/>
                          </a:cubicBezTo>
                          <a:cubicBezTo>
                            <a:pt x="1291" y="195"/>
                            <a:pt x="1304" y="200"/>
                            <a:pt x="1318" y="205"/>
                          </a:cubicBezTo>
                          <a:cubicBezTo>
                            <a:pt x="1319" y="236"/>
                            <a:pt x="1313" y="331"/>
                            <a:pt x="1341" y="359"/>
                          </a:cubicBezTo>
                          <a:cubicBezTo>
                            <a:pt x="1351" y="390"/>
                            <a:pt x="1341" y="424"/>
                            <a:pt x="1350" y="455"/>
                          </a:cubicBezTo>
                          <a:cubicBezTo>
                            <a:pt x="1353" y="476"/>
                            <a:pt x="1356" y="498"/>
                            <a:pt x="1360" y="519"/>
                          </a:cubicBezTo>
                          <a:cubicBezTo>
                            <a:pt x="1358" y="555"/>
                            <a:pt x="1363" y="565"/>
                            <a:pt x="1347" y="589"/>
                          </a:cubicBezTo>
                          <a:cubicBezTo>
                            <a:pt x="1344" y="635"/>
                            <a:pt x="1342" y="661"/>
                            <a:pt x="1344" y="708"/>
                          </a:cubicBezTo>
                          <a:cubicBezTo>
                            <a:pt x="1342" y="761"/>
                            <a:pt x="1358" y="806"/>
                            <a:pt x="1315" y="836"/>
                          </a:cubicBezTo>
                          <a:cubicBezTo>
                            <a:pt x="1304" y="853"/>
                            <a:pt x="1290" y="869"/>
                            <a:pt x="1277" y="884"/>
                          </a:cubicBezTo>
                          <a:cubicBezTo>
                            <a:pt x="1273" y="908"/>
                            <a:pt x="1268" y="934"/>
                            <a:pt x="1254" y="954"/>
                          </a:cubicBezTo>
                          <a:cubicBezTo>
                            <a:pt x="1251" y="965"/>
                            <a:pt x="1246" y="972"/>
                            <a:pt x="1238" y="980"/>
                          </a:cubicBezTo>
                          <a:cubicBezTo>
                            <a:pt x="1225" y="1020"/>
                            <a:pt x="1189" y="1055"/>
                            <a:pt x="1158" y="1082"/>
                          </a:cubicBezTo>
                          <a:cubicBezTo>
                            <a:pt x="1150" y="1107"/>
                            <a:pt x="1147" y="1106"/>
                            <a:pt x="1123" y="1117"/>
                          </a:cubicBezTo>
                          <a:cubicBezTo>
                            <a:pt x="1108" y="1134"/>
                            <a:pt x="1083" y="1148"/>
                            <a:pt x="1062" y="1156"/>
                          </a:cubicBezTo>
                          <a:cubicBezTo>
                            <a:pt x="1036" y="1196"/>
                            <a:pt x="987" y="1189"/>
                            <a:pt x="944" y="1191"/>
                          </a:cubicBezTo>
                          <a:cubicBezTo>
                            <a:pt x="936" y="1192"/>
                            <a:pt x="928" y="1191"/>
                            <a:pt x="921" y="1194"/>
                          </a:cubicBezTo>
                          <a:cubicBezTo>
                            <a:pt x="914" y="1197"/>
                            <a:pt x="910" y="1207"/>
                            <a:pt x="902" y="1207"/>
                          </a:cubicBezTo>
                          <a:cubicBezTo>
                            <a:pt x="871" y="1208"/>
                            <a:pt x="840" y="1209"/>
                            <a:pt x="809" y="1210"/>
                          </a:cubicBezTo>
                          <a:cubicBezTo>
                            <a:pt x="790" y="1215"/>
                            <a:pt x="776" y="1217"/>
                            <a:pt x="755" y="1220"/>
                          </a:cubicBezTo>
                          <a:cubicBezTo>
                            <a:pt x="661" y="1219"/>
                            <a:pt x="567" y="1219"/>
                            <a:pt x="473" y="1216"/>
                          </a:cubicBezTo>
                          <a:cubicBezTo>
                            <a:pt x="417" y="1214"/>
                            <a:pt x="369" y="1175"/>
                            <a:pt x="320" y="1159"/>
                          </a:cubicBezTo>
                          <a:cubicBezTo>
                            <a:pt x="307" y="1146"/>
                            <a:pt x="277" y="1141"/>
                            <a:pt x="269" y="1133"/>
                          </a:cubicBezTo>
                          <a:cubicBezTo>
                            <a:pt x="268" y="1132"/>
                            <a:pt x="269" y="1129"/>
                            <a:pt x="269" y="1127"/>
                          </a:cubicBezTo>
                          <a:close/>
                        </a:path>
                      </a:pathLst>
                    </a:custGeom>
                    <a:solidFill>
                      <a:srgbClr val="FFC1C1"/>
                    </a:solidFill>
                    <a:ln w="19050">
                      <a:solidFill>
                        <a:srgbClr val="FF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 dirty="0"/>
                    </a:p>
                  </p:txBody>
                </p:sp>
                <p:sp>
                  <p:nvSpPr>
                    <p:cNvPr id="375" name="Freeform 187"/>
                    <p:cNvSpPr>
                      <a:spLocks/>
                    </p:cNvSpPr>
                    <p:nvPr/>
                  </p:nvSpPr>
                  <p:spPr bwMode="auto">
                    <a:xfrm>
                      <a:off x="363" y="603"/>
                      <a:ext cx="382" cy="310"/>
                    </a:xfrm>
                    <a:custGeom>
                      <a:avLst/>
                      <a:gdLst>
                        <a:gd name="T0" fmla="*/ 8 w 500"/>
                        <a:gd name="T1" fmla="*/ 173 h 445"/>
                        <a:gd name="T2" fmla="*/ 0 w 500"/>
                        <a:gd name="T3" fmla="*/ 159 h 445"/>
                        <a:gd name="T4" fmla="*/ 18 w 500"/>
                        <a:gd name="T5" fmla="*/ 95 h 445"/>
                        <a:gd name="T6" fmla="*/ 21 w 500"/>
                        <a:gd name="T7" fmla="*/ 90 h 445"/>
                        <a:gd name="T8" fmla="*/ 22 w 500"/>
                        <a:gd name="T9" fmla="*/ 78 h 445"/>
                        <a:gd name="T10" fmla="*/ 53 w 500"/>
                        <a:gd name="T11" fmla="*/ 47 h 445"/>
                        <a:gd name="T12" fmla="*/ 77 w 500"/>
                        <a:gd name="T13" fmla="*/ 31 h 445"/>
                        <a:gd name="T14" fmla="*/ 103 w 500"/>
                        <a:gd name="T15" fmla="*/ 18 h 445"/>
                        <a:gd name="T16" fmla="*/ 136 w 500"/>
                        <a:gd name="T17" fmla="*/ 1 h 445"/>
                        <a:gd name="T18" fmla="*/ 305 w 500"/>
                        <a:gd name="T19" fmla="*/ 11 h 445"/>
                        <a:gd name="T20" fmla="*/ 325 w 500"/>
                        <a:gd name="T21" fmla="*/ 40 h 445"/>
                        <a:gd name="T22" fmla="*/ 342 w 500"/>
                        <a:gd name="T23" fmla="*/ 47 h 445"/>
                        <a:gd name="T24" fmla="*/ 356 w 500"/>
                        <a:gd name="T25" fmla="*/ 56 h 445"/>
                        <a:gd name="T26" fmla="*/ 371 w 500"/>
                        <a:gd name="T27" fmla="*/ 85 h 445"/>
                        <a:gd name="T28" fmla="*/ 367 w 500"/>
                        <a:gd name="T29" fmla="*/ 189 h 445"/>
                        <a:gd name="T30" fmla="*/ 356 w 500"/>
                        <a:gd name="T31" fmla="*/ 207 h 445"/>
                        <a:gd name="T32" fmla="*/ 342 w 500"/>
                        <a:gd name="T33" fmla="*/ 232 h 445"/>
                        <a:gd name="T34" fmla="*/ 338 w 500"/>
                        <a:gd name="T35" fmla="*/ 242 h 445"/>
                        <a:gd name="T36" fmla="*/ 326 w 500"/>
                        <a:gd name="T37" fmla="*/ 249 h 445"/>
                        <a:gd name="T38" fmla="*/ 312 w 500"/>
                        <a:gd name="T39" fmla="*/ 264 h 445"/>
                        <a:gd name="T40" fmla="*/ 306 w 500"/>
                        <a:gd name="T41" fmla="*/ 269 h 445"/>
                        <a:gd name="T42" fmla="*/ 290 w 500"/>
                        <a:gd name="T43" fmla="*/ 286 h 445"/>
                        <a:gd name="T44" fmla="*/ 235 w 500"/>
                        <a:gd name="T45" fmla="*/ 301 h 445"/>
                        <a:gd name="T46" fmla="*/ 125 w 500"/>
                        <a:gd name="T47" fmla="*/ 299 h 445"/>
                        <a:gd name="T48" fmla="*/ 108 w 500"/>
                        <a:gd name="T49" fmla="*/ 290 h 445"/>
                        <a:gd name="T50" fmla="*/ 70 w 500"/>
                        <a:gd name="T51" fmla="*/ 268 h 445"/>
                        <a:gd name="T52" fmla="*/ 55 w 500"/>
                        <a:gd name="T53" fmla="*/ 254 h 445"/>
                        <a:gd name="T54" fmla="*/ 21 w 500"/>
                        <a:gd name="T55" fmla="*/ 212 h 445"/>
                        <a:gd name="T56" fmla="*/ 8 w 500"/>
                        <a:gd name="T57" fmla="*/ 173 h 445"/>
                        <a:gd name="T58" fmla="*/ 0 60000 65536"/>
                        <a:gd name="T59" fmla="*/ 0 60000 65536"/>
                        <a:gd name="T60" fmla="*/ 0 60000 65536"/>
                        <a:gd name="T61" fmla="*/ 0 60000 65536"/>
                        <a:gd name="T62" fmla="*/ 0 60000 65536"/>
                        <a:gd name="T63" fmla="*/ 0 60000 65536"/>
                        <a:gd name="T64" fmla="*/ 0 60000 65536"/>
                        <a:gd name="T65" fmla="*/ 0 60000 65536"/>
                        <a:gd name="T66" fmla="*/ 0 60000 65536"/>
                        <a:gd name="T67" fmla="*/ 0 60000 65536"/>
                        <a:gd name="T68" fmla="*/ 0 60000 65536"/>
                        <a:gd name="T69" fmla="*/ 0 60000 65536"/>
                        <a:gd name="T70" fmla="*/ 0 60000 65536"/>
                        <a:gd name="T71" fmla="*/ 0 60000 65536"/>
                        <a:gd name="T72" fmla="*/ 0 60000 65536"/>
                        <a:gd name="T73" fmla="*/ 0 60000 65536"/>
                        <a:gd name="T74" fmla="*/ 0 60000 65536"/>
                        <a:gd name="T75" fmla="*/ 0 60000 65536"/>
                        <a:gd name="T76" fmla="*/ 0 60000 65536"/>
                        <a:gd name="T77" fmla="*/ 0 60000 65536"/>
                        <a:gd name="T78" fmla="*/ 0 60000 65536"/>
                        <a:gd name="T79" fmla="*/ 0 60000 65536"/>
                        <a:gd name="T80" fmla="*/ 0 60000 65536"/>
                        <a:gd name="T81" fmla="*/ 0 60000 65536"/>
                        <a:gd name="T82" fmla="*/ 0 60000 65536"/>
                        <a:gd name="T83" fmla="*/ 0 60000 65536"/>
                        <a:gd name="T84" fmla="*/ 0 60000 65536"/>
                        <a:gd name="T85" fmla="*/ 0 60000 65536"/>
                        <a:gd name="T86" fmla="*/ 0 60000 65536"/>
                        <a:gd name="T87" fmla="*/ 0 w 500"/>
                        <a:gd name="T88" fmla="*/ 0 h 445"/>
                        <a:gd name="T89" fmla="*/ 500 w 500"/>
                        <a:gd name="T90" fmla="*/ 445 h 445"/>
                      </a:gdLst>
                      <a:ahLst/>
                      <a:cxnLst>
                        <a:cxn ang="T58">
                          <a:pos x="T0" y="T1"/>
                        </a:cxn>
                        <a:cxn ang="T59">
                          <a:pos x="T2" y="T3"/>
                        </a:cxn>
                        <a:cxn ang="T60">
                          <a:pos x="T4" y="T5"/>
                        </a:cxn>
                        <a:cxn ang="T61">
                          <a:pos x="T6" y="T7"/>
                        </a:cxn>
                        <a:cxn ang="T62">
                          <a:pos x="T8" y="T9"/>
                        </a:cxn>
                        <a:cxn ang="T63">
                          <a:pos x="T10" y="T11"/>
                        </a:cxn>
                        <a:cxn ang="T64">
                          <a:pos x="T12" y="T13"/>
                        </a:cxn>
                        <a:cxn ang="T65">
                          <a:pos x="T14" y="T15"/>
                        </a:cxn>
                        <a:cxn ang="T66">
                          <a:pos x="T16" y="T17"/>
                        </a:cxn>
                        <a:cxn ang="T67">
                          <a:pos x="T18" y="T19"/>
                        </a:cxn>
                        <a:cxn ang="T68">
                          <a:pos x="T20" y="T21"/>
                        </a:cxn>
                        <a:cxn ang="T69">
                          <a:pos x="T22" y="T23"/>
                        </a:cxn>
                        <a:cxn ang="T70">
                          <a:pos x="T24" y="T25"/>
                        </a:cxn>
                        <a:cxn ang="T71">
                          <a:pos x="T26" y="T27"/>
                        </a:cxn>
                        <a:cxn ang="T72">
                          <a:pos x="T28" y="T29"/>
                        </a:cxn>
                        <a:cxn ang="T73">
                          <a:pos x="T30" y="T31"/>
                        </a:cxn>
                        <a:cxn ang="T74">
                          <a:pos x="T32" y="T33"/>
                        </a:cxn>
                        <a:cxn ang="T75">
                          <a:pos x="T34" y="T35"/>
                        </a:cxn>
                        <a:cxn ang="T76">
                          <a:pos x="T36" y="T37"/>
                        </a:cxn>
                        <a:cxn ang="T77">
                          <a:pos x="T38" y="T39"/>
                        </a:cxn>
                        <a:cxn ang="T78">
                          <a:pos x="T40" y="T41"/>
                        </a:cxn>
                        <a:cxn ang="T79">
                          <a:pos x="T42" y="T43"/>
                        </a:cxn>
                        <a:cxn ang="T80">
                          <a:pos x="T44" y="T45"/>
                        </a:cxn>
                        <a:cxn ang="T81">
                          <a:pos x="T46" y="T47"/>
                        </a:cxn>
                        <a:cxn ang="T82">
                          <a:pos x="T48" y="T49"/>
                        </a:cxn>
                        <a:cxn ang="T83">
                          <a:pos x="T50" y="T51"/>
                        </a:cxn>
                        <a:cxn ang="T84">
                          <a:pos x="T52" y="T53"/>
                        </a:cxn>
                        <a:cxn ang="T85">
                          <a:pos x="T54" y="T55"/>
                        </a:cxn>
                        <a:cxn ang="T86">
                          <a:pos x="T56" y="T57"/>
                        </a:cxn>
                      </a:cxnLst>
                      <a:rect l="T87" t="T88" r="T89" b="T90"/>
                      <a:pathLst>
                        <a:path w="500" h="445">
                          <a:moveTo>
                            <a:pt x="10" y="249"/>
                          </a:moveTo>
                          <a:cubicBezTo>
                            <a:pt x="5" y="242"/>
                            <a:pt x="3" y="236"/>
                            <a:pt x="0" y="228"/>
                          </a:cubicBezTo>
                          <a:cubicBezTo>
                            <a:pt x="4" y="194"/>
                            <a:pt x="1" y="162"/>
                            <a:pt x="24" y="136"/>
                          </a:cubicBezTo>
                          <a:cubicBezTo>
                            <a:pt x="25" y="134"/>
                            <a:pt x="26" y="131"/>
                            <a:pt x="27" y="129"/>
                          </a:cubicBezTo>
                          <a:cubicBezTo>
                            <a:pt x="28" y="123"/>
                            <a:pt x="27" y="117"/>
                            <a:pt x="29" y="112"/>
                          </a:cubicBezTo>
                          <a:cubicBezTo>
                            <a:pt x="31" y="104"/>
                            <a:pt x="63" y="77"/>
                            <a:pt x="70" y="67"/>
                          </a:cubicBezTo>
                          <a:cubicBezTo>
                            <a:pt x="74" y="53"/>
                            <a:pt x="89" y="50"/>
                            <a:pt x="101" y="45"/>
                          </a:cubicBezTo>
                          <a:cubicBezTo>
                            <a:pt x="106" y="28"/>
                            <a:pt x="120" y="30"/>
                            <a:pt x="135" y="26"/>
                          </a:cubicBezTo>
                          <a:cubicBezTo>
                            <a:pt x="150" y="15"/>
                            <a:pt x="160" y="7"/>
                            <a:pt x="178" y="2"/>
                          </a:cubicBezTo>
                          <a:cubicBezTo>
                            <a:pt x="408" y="4"/>
                            <a:pt x="304" y="0"/>
                            <a:pt x="399" y="16"/>
                          </a:cubicBezTo>
                          <a:cubicBezTo>
                            <a:pt x="414" y="27"/>
                            <a:pt x="415" y="44"/>
                            <a:pt x="425" y="57"/>
                          </a:cubicBezTo>
                          <a:cubicBezTo>
                            <a:pt x="430" y="63"/>
                            <a:pt x="440" y="65"/>
                            <a:pt x="447" y="67"/>
                          </a:cubicBezTo>
                          <a:cubicBezTo>
                            <a:pt x="452" y="76"/>
                            <a:pt x="458" y="75"/>
                            <a:pt x="466" y="81"/>
                          </a:cubicBezTo>
                          <a:cubicBezTo>
                            <a:pt x="470" y="97"/>
                            <a:pt x="473" y="110"/>
                            <a:pt x="485" y="122"/>
                          </a:cubicBezTo>
                          <a:cubicBezTo>
                            <a:pt x="499" y="169"/>
                            <a:pt x="500" y="225"/>
                            <a:pt x="480" y="271"/>
                          </a:cubicBezTo>
                          <a:cubicBezTo>
                            <a:pt x="478" y="286"/>
                            <a:pt x="479" y="290"/>
                            <a:pt x="466" y="297"/>
                          </a:cubicBezTo>
                          <a:cubicBezTo>
                            <a:pt x="459" y="307"/>
                            <a:pt x="453" y="321"/>
                            <a:pt x="447" y="333"/>
                          </a:cubicBezTo>
                          <a:cubicBezTo>
                            <a:pt x="445" y="338"/>
                            <a:pt x="446" y="344"/>
                            <a:pt x="442" y="348"/>
                          </a:cubicBezTo>
                          <a:cubicBezTo>
                            <a:pt x="438" y="352"/>
                            <a:pt x="427" y="357"/>
                            <a:pt x="427" y="357"/>
                          </a:cubicBezTo>
                          <a:cubicBezTo>
                            <a:pt x="419" y="370"/>
                            <a:pt x="425" y="362"/>
                            <a:pt x="408" y="379"/>
                          </a:cubicBezTo>
                          <a:cubicBezTo>
                            <a:pt x="406" y="381"/>
                            <a:pt x="401" y="386"/>
                            <a:pt x="401" y="386"/>
                          </a:cubicBezTo>
                          <a:cubicBezTo>
                            <a:pt x="397" y="400"/>
                            <a:pt x="389" y="401"/>
                            <a:pt x="379" y="410"/>
                          </a:cubicBezTo>
                          <a:cubicBezTo>
                            <a:pt x="348" y="437"/>
                            <a:pt x="369" y="428"/>
                            <a:pt x="307" y="432"/>
                          </a:cubicBezTo>
                          <a:cubicBezTo>
                            <a:pt x="261" y="445"/>
                            <a:pt x="209" y="443"/>
                            <a:pt x="163" y="429"/>
                          </a:cubicBezTo>
                          <a:cubicBezTo>
                            <a:pt x="156" y="424"/>
                            <a:pt x="149" y="423"/>
                            <a:pt x="142" y="417"/>
                          </a:cubicBezTo>
                          <a:cubicBezTo>
                            <a:pt x="125" y="403"/>
                            <a:pt x="112" y="389"/>
                            <a:pt x="91" y="384"/>
                          </a:cubicBezTo>
                          <a:cubicBezTo>
                            <a:pt x="86" y="374"/>
                            <a:pt x="79" y="373"/>
                            <a:pt x="72" y="364"/>
                          </a:cubicBezTo>
                          <a:cubicBezTo>
                            <a:pt x="56" y="343"/>
                            <a:pt x="49" y="320"/>
                            <a:pt x="27" y="304"/>
                          </a:cubicBezTo>
                          <a:cubicBezTo>
                            <a:pt x="18" y="282"/>
                            <a:pt x="10" y="275"/>
                            <a:pt x="10" y="249"/>
                          </a:cubicBezTo>
                          <a:close/>
                        </a:path>
                      </a:pathLst>
                    </a:custGeom>
                    <a:solidFill>
                      <a:srgbClr val="BFBFBF"/>
                    </a:solidFill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 dirty="0"/>
                    </a:p>
                  </p:txBody>
                </p:sp>
              </p:grpSp>
              <p:sp>
                <p:nvSpPr>
                  <p:cNvPr id="373" name="5-Point Star 372"/>
                  <p:cNvSpPr/>
                  <p:nvPr/>
                </p:nvSpPr>
                <p:spPr>
                  <a:xfrm>
                    <a:off x="3436301" y="3364979"/>
                    <a:ext cx="201217" cy="201217"/>
                  </a:xfrm>
                  <a:prstGeom prst="star5">
                    <a:avLst/>
                  </a:prstGeom>
                  <a:solidFill>
                    <a:srgbClr val="FF00FF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277" name="Group 473"/>
                <p:cNvGrpSpPr/>
                <p:nvPr/>
              </p:nvGrpSpPr>
              <p:grpSpPr>
                <a:xfrm>
                  <a:off x="5902151" y="4867941"/>
                  <a:ext cx="987288" cy="903975"/>
                  <a:chOff x="3171214" y="2912992"/>
                  <a:chExt cx="987288" cy="903975"/>
                </a:xfrm>
              </p:grpSpPr>
              <p:grpSp>
                <p:nvGrpSpPr>
                  <p:cNvPr id="368" name="Group 193"/>
                  <p:cNvGrpSpPr>
                    <a:grpSpLocks/>
                  </p:cNvGrpSpPr>
                  <p:nvPr/>
                </p:nvGrpSpPr>
                <p:grpSpPr bwMode="auto">
                  <a:xfrm>
                    <a:off x="3171214" y="2912992"/>
                    <a:ext cx="987288" cy="903975"/>
                    <a:chOff x="311" y="500"/>
                    <a:chExt cx="474" cy="434"/>
                  </a:xfrm>
                  <a:effectLst>
                    <a:outerShdw blurRad="63500" sx="102000" sy="102000" algn="ctr" rotWithShape="0">
                      <a:prstClr val="black">
                        <a:alpha val="40000"/>
                      </a:prstClr>
                    </a:outerShdw>
                  </a:effectLst>
                </p:grpSpPr>
                <p:sp>
                  <p:nvSpPr>
                    <p:cNvPr id="370" name="Freeform 186"/>
                    <p:cNvSpPr>
                      <a:spLocks/>
                    </p:cNvSpPr>
                    <p:nvPr/>
                  </p:nvSpPr>
                  <p:spPr bwMode="auto">
                    <a:xfrm>
                      <a:off x="311" y="500"/>
                      <a:ext cx="474" cy="434"/>
                    </a:xfrm>
                    <a:custGeom>
                      <a:avLst/>
                      <a:gdLst>
                        <a:gd name="T0" fmla="*/ 94 w 1363"/>
                        <a:gd name="T1" fmla="*/ 401 h 1220"/>
                        <a:gd name="T2" fmla="*/ 74 w 1363"/>
                        <a:gd name="T3" fmla="*/ 384 h 1220"/>
                        <a:gd name="T4" fmla="*/ 61 w 1363"/>
                        <a:gd name="T5" fmla="*/ 371 h 1220"/>
                        <a:gd name="T6" fmla="*/ 50 w 1363"/>
                        <a:gd name="T7" fmla="*/ 355 h 1220"/>
                        <a:gd name="T8" fmla="*/ 45 w 1363"/>
                        <a:gd name="T9" fmla="*/ 345 h 1220"/>
                        <a:gd name="T10" fmla="*/ 35 w 1363"/>
                        <a:gd name="T11" fmla="*/ 334 h 1220"/>
                        <a:gd name="T12" fmla="*/ 30 w 1363"/>
                        <a:gd name="T13" fmla="*/ 323 h 1220"/>
                        <a:gd name="T14" fmla="*/ 19 w 1363"/>
                        <a:gd name="T15" fmla="*/ 302 h 1220"/>
                        <a:gd name="T16" fmla="*/ 14 w 1363"/>
                        <a:gd name="T17" fmla="*/ 277 h 1220"/>
                        <a:gd name="T18" fmla="*/ 8 w 1363"/>
                        <a:gd name="T19" fmla="*/ 256 h 1220"/>
                        <a:gd name="T20" fmla="*/ 16 w 1363"/>
                        <a:gd name="T21" fmla="*/ 166 h 1220"/>
                        <a:gd name="T22" fmla="*/ 21 w 1363"/>
                        <a:gd name="T23" fmla="*/ 157 h 1220"/>
                        <a:gd name="T24" fmla="*/ 31 w 1363"/>
                        <a:gd name="T25" fmla="*/ 123 h 1220"/>
                        <a:gd name="T26" fmla="*/ 38 w 1363"/>
                        <a:gd name="T27" fmla="*/ 110 h 1220"/>
                        <a:gd name="T28" fmla="*/ 41 w 1363"/>
                        <a:gd name="T29" fmla="*/ 95 h 1220"/>
                        <a:gd name="T30" fmla="*/ 53 w 1363"/>
                        <a:gd name="T31" fmla="*/ 82 h 1220"/>
                        <a:gd name="T32" fmla="*/ 64 w 1363"/>
                        <a:gd name="T33" fmla="*/ 72 h 1220"/>
                        <a:gd name="T34" fmla="*/ 67 w 1363"/>
                        <a:gd name="T35" fmla="*/ 70 h 1220"/>
                        <a:gd name="T36" fmla="*/ 69 w 1363"/>
                        <a:gd name="T37" fmla="*/ 66 h 1220"/>
                        <a:gd name="T38" fmla="*/ 78 w 1363"/>
                        <a:gd name="T39" fmla="*/ 60 h 1220"/>
                        <a:gd name="T40" fmla="*/ 89 w 1363"/>
                        <a:gd name="T41" fmla="*/ 51 h 1220"/>
                        <a:gd name="T42" fmla="*/ 98 w 1363"/>
                        <a:gd name="T43" fmla="*/ 44 h 1220"/>
                        <a:gd name="T44" fmla="*/ 118 w 1363"/>
                        <a:gd name="T45" fmla="*/ 30 h 1220"/>
                        <a:gd name="T46" fmla="*/ 140 w 1363"/>
                        <a:gd name="T47" fmla="*/ 18 h 1220"/>
                        <a:gd name="T48" fmla="*/ 214 w 1363"/>
                        <a:gd name="T49" fmla="*/ 5 h 1220"/>
                        <a:gd name="T50" fmla="*/ 317 w 1363"/>
                        <a:gd name="T51" fmla="*/ 7 h 1220"/>
                        <a:gd name="T52" fmla="*/ 366 w 1363"/>
                        <a:gd name="T53" fmla="*/ 11 h 1220"/>
                        <a:gd name="T54" fmla="*/ 378 w 1363"/>
                        <a:gd name="T55" fmla="*/ 15 h 1220"/>
                        <a:gd name="T56" fmla="*/ 389 w 1363"/>
                        <a:gd name="T57" fmla="*/ 21 h 1220"/>
                        <a:gd name="T58" fmla="*/ 398 w 1363"/>
                        <a:gd name="T59" fmla="*/ 24 h 1220"/>
                        <a:gd name="T60" fmla="*/ 411 w 1363"/>
                        <a:gd name="T61" fmla="*/ 32 h 1220"/>
                        <a:gd name="T62" fmla="*/ 417 w 1363"/>
                        <a:gd name="T63" fmla="*/ 41 h 1220"/>
                        <a:gd name="T64" fmla="*/ 440 w 1363"/>
                        <a:gd name="T65" fmla="*/ 49 h 1220"/>
                        <a:gd name="T66" fmla="*/ 446 w 1363"/>
                        <a:gd name="T67" fmla="*/ 65 h 1220"/>
                        <a:gd name="T68" fmla="*/ 458 w 1363"/>
                        <a:gd name="T69" fmla="*/ 73 h 1220"/>
                        <a:gd name="T70" fmla="*/ 466 w 1363"/>
                        <a:gd name="T71" fmla="*/ 128 h 1220"/>
                        <a:gd name="T72" fmla="*/ 469 w 1363"/>
                        <a:gd name="T73" fmla="*/ 162 h 1220"/>
                        <a:gd name="T74" fmla="*/ 473 w 1363"/>
                        <a:gd name="T75" fmla="*/ 185 h 1220"/>
                        <a:gd name="T76" fmla="*/ 468 w 1363"/>
                        <a:gd name="T77" fmla="*/ 210 h 1220"/>
                        <a:gd name="T78" fmla="*/ 467 w 1363"/>
                        <a:gd name="T79" fmla="*/ 252 h 1220"/>
                        <a:gd name="T80" fmla="*/ 457 w 1363"/>
                        <a:gd name="T81" fmla="*/ 297 h 1220"/>
                        <a:gd name="T82" fmla="*/ 444 w 1363"/>
                        <a:gd name="T83" fmla="*/ 314 h 1220"/>
                        <a:gd name="T84" fmla="*/ 436 w 1363"/>
                        <a:gd name="T85" fmla="*/ 339 h 1220"/>
                        <a:gd name="T86" fmla="*/ 431 w 1363"/>
                        <a:gd name="T87" fmla="*/ 349 h 1220"/>
                        <a:gd name="T88" fmla="*/ 403 w 1363"/>
                        <a:gd name="T89" fmla="*/ 385 h 1220"/>
                        <a:gd name="T90" fmla="*/ 391 w 1363"/>
                        <a:gd name="T91" fmla="*/ 397 h 1220"/>
                        <a:gd name="T92" fmla="*/ 369 w 1363"/>
                        <a:gd name="T93" fmla="*/ 411 h 1220"/>
                        <a:gd name="T94" fmla="*/ 328 w 1363"/>
                        <a:gd name="T95" fmla="*/ 424 h 1220"/>
                        <a:gd name="T96" fmla="*/ 320 w 1363"/>
                        <a:gd name="T97" fmla="*/ 425 h 1220"/>
                        <a:gd name="T98" fmla="*/ 314 w 1363"/>
                        <a:gd name="T99" fmla="*/ 429 h 1220"/>
                        <a:gd name="T100" fmla="*/ 281 w 1363"/>
                        <a:gd name="T101" fmla="*/ 430 h 1220"/>
                        <a:gd name="T102" fmla="*/ 263 w 1363"/>
                        <a:gd name="T103" fmla="*/ 434 h 1220"/>
                        <a:gd name="T104" fmla="*/ 164 w 1363"/>
                        <a:gd name="T105" fmla="*/ 433 h 1220"/>
                        <a:gd name="T106" fmla="*/ 111 w 1363"/>
                        <a:gd name="T107" fmla="*/ 412 h 1220"/>
                        <a:gd name="T108" fmla="*/ 94 w 1363"/>
                        <a:gd name="T109" fmla="*/ 403 h 1220"/>
                        <a:gd name="T110" fmla="*/ 94 w 1363"/>
                        <a:gd name="T111" fmla="*/ 401 h 1220"/>
                        <a:gd name="T112" fmla="*/ 0 60000 65536"/>
                        <a:gd name="T113" fmla="*/ 0 60000 65536"/>
                        <a:gd name="T114" fmla="*/ 0 60000 65536"/>
                        <a:gd name="T115" fmla="*/ 0 60000 65536"/>
                        <a:gd name="T116" fmla="*/ 0 60000 65536"/>
                        <a:gd name="T117" fmla="*/ 0 60000 65536"/>
                        <a:gd name="T118" fmla="*/ 0 60000 65536"/>
                        <a:gd name="T119" fmla="*/ 0 60000 65536"/>
                        <a:gd name="T120" fmla="*/ 0 60000 65536"/>
                        <a:gd name="T121" fmla="*/ 0 60000 65536"/>
                        <a:gd name="T122" fmla="*/ 0 60000 65536"/>
                        <a:gd name="T123" fmla="*/ 0 60000 65536"/>
                        <a:gd name="T124" fmla="*/ 0 60000 65536"/>
                        <a:gd name="T125" fmla="*/ 0 60000 65536"/>
                        <a:gd name="T126" fmla="*/ 0 60000 65536"/>
                        <a:gd name="T127" fmla="*/ 0 60000 65536"/>
                        <a:gd name="T128" fmla="*/ 0 60000 65536"/>
                        <a:gd name="T129" fmla="*/ 0 60000 65536"/>
                        <a:gd name="T130" fmla="*/ 0 60000 65536"/>
                        <a:gd name="T131" fmla="*/ 0 60000 65536"/>
                        <a:gd name="T132" fmla="*/ 0 60000 65536"/>
                        <a:gd name="T133" fmla="*/ 0 60000 65536"/>
                        <a:gd name="T134" fmla="*/ 0 60000 65536"/>
                        <a:gd name="T135" fmla="*/ 0 60000 65536"/>
                        <a:gd name="T136" fmla="*/ 0 60000 65536"/>
                        <a:gd name="T137" fmla="*/ 0 60000 65536"/>
                        <a:gd name="T138" fmla="*/ 0 60000 65536"/>
                        <a:gd name="T139" fmla="*/ 0 60000 65536"/>
                        <a:gd name="T140" fmla="*/ 0 60000 65536"/>
                        <a:gd name="T141" fmla="*/ 0 60000 65536"/>
                        <a:gd name="T142" fmla="*/ 0 60000 65536"/>
                        <a:gd name="T143" fmla="*/ 0 60000 65536"/>
                        <a:gd name="T144" fmla="*/ 0 60000 65536"/>
                        <a:gd name="T145" fmla="*/ 0 60000 65536"/>
                        <a:gd name="T146" fmla="*/ 0 60000 65536"/>
                        <a:gd name="T147" fmla="*/ 0 60000 65536"/>
                        <a:gd name="T148" fmla="*/ 0 60000 65536"/>
                        <a:gd name="T149" fmla="*/ 0 60000 65536"/>
                        <a:gd name="T150" fmla="*/ 0 60000 65536"/>
                        <a:gd name="T151" fmla="*/ 0 60000 65536"/>
                        <a:gd name="T152" fmla="*/ 0 60000 65536"/>
                        <a:gd name="T153" fmla="*/ 0 60000 65536"/>
                        <a:gd name="T154" fmla="*/ 0 60000 65536"/>
                        <a:gd name="T155" fmla="*/ 0 60000 65536"/>
                        <a:gd name="T156" fmla="*/ 0 60000 65536"/>
                        <a:gd name="T157" fmla="*/ 0 60000 65536"/>
                        <a:gd name="T158" fmla="*/ 0 60000 65536"/>
                        <a:gd name="T159" fmla="*/ 0 60000 65536"/>
                        <a:gd name="T160" fmla="*/ 0 60000 65536"/>
                        <a:gd name="T161" fmla="*/ 0 60000 65536"/>
                        <a:gd name="T162" fmla="*/ 0 60000 65536"/>
                        <a:gd name="T163" fmla="*/ 0 60000 65536"/>
                        <a:gd name="T164" fmla="*/ 0 60000 65536"/>
                        <a:gd name="T165" fmla="*/ 0 60000 65536"/>
                        <a:gd name="T166" fmla="*/ 0 60000 65536"/>
                        <a:gd name="T167" fmla="*/ 0 60000 65536"/>
                        <a:gd name="T168" fmla="*/ 0 w 1363"/>
                        <a:gd name="T169" fmla="*/ 0 h 1220"/>
                        <a:gd name="T170" fmla="*/ 1363 w 1363"/>
                        <a:gd name="T171" fmla="*/ 1220 h 1220"/>
                      </a:gdLst>
                      <a:ahLst/>
                      <a:cxnLst>
                        <a:cxn ang="T112">
                          <a:pos x="T0" y="T1"/>
                        </a:cxn>
                        <a:cxn ang="T113">
                          <a:pos x="T2" y="T3"/>
                        </a:cxn>
                        <a:cxn ang="T114">
                          <a:pos x="T4" y="T5"/>
                        </a:cxn>
                        <a:cxn ang="T115">
                          <a:pos x="T6" y="T7"/>
                        </a:cxn>
                        <a:cxn ang="T116">
                          <a:pos x="T8" y="T9"/>
                        </a:cxn>
                        <a:cxn ang="T117">
                          <a:pos x="T10" y="T11"/>
                        </a:cxn>
                        <a:cxn ang="T118">
                          <a:pos x="T12" y="T13"/>
                        </a:cxn>
                        <a:cxn ang="T119">
                          <a:pos x="T14" y="T15"/>
                        </a:cxn>
                        <a:cxn ang="T120">
                          <a:pos x="T16" y="T17"/>
                        </a:cxn>
                        <a:cxn ang="T121">
                          <a:pos x="T18" y="T19"/>
                        </a:cxn>
                        <a:cxn ang="T122">
                          <a:pos x="T20" y="T21"/>
                        </a:cxn>
                        <a:cxn ang="T123">
                          <a:pos x="T22" y="T23"/>
                        </a:cxn>
                        <a:cxn ang="T124">
                          <a:pos x="T24" y="T25"/>
                        </a:cxn>
                        <a:cxn ang="T125">
                          <a:pos x="T26" y="T27"/>
                        </a:cxn>
                        <a:cxn ang="T126">
                          <a:pos x="T28" y="T29"/>
                        </a:cxn>
                        <a:cxn ang="T127">
                          <a:pos x="T30" y="T31"/>
                        </a:cxn>
                        <a:cxn ang="T128">
                          <a:pos x="T32" y="T33"/>
                        </a:cxn>
                        <a:cxn ang="T129">
                          <a:pos x="T34" y="T35"/>
                        </a:cxn>
                        <a:cxn ang="T130">
                          <a:pos x="T36" y="T37"/>
                        </a:cxn>
                        <a:cxn ang="T131">
                          <a:pos x="T38" y="T39"/>
                        </a:cxn>
                        <a:cxn ang="T132">
                          <a:pos x="T40" y="T41"/>
                        </a:cxn>
                        <a:cxn ang="T133">
                          <a:pos x="T42" y="T43"/>
                        </a:cxn>
                        <a:cxn ang="T134">
                          <a:pos x="T44" y="T45"/>
                        </a:cxn>
                        <a:cxn ang="T135">
                          <a:pos x="T46" y="T47"/>
                        </a:cxn>
                        <a:cxn ang="T136">
                          <a:pos x="T48" y="T49"/>
                        </a:cxn>
                        <a:cxn ang="T137">
                          <a:pos x="T50" y="T51"/>
                        </a:cxn>
                        <a:cxn ang="T138">
                          <a:pos x="T52" y="T53"/>
                        </a:cxn>
                        <a:cxn ang="T139">
                          <a:pos x="T54" y="T55"/>
                        </a:cxn>
                        <a:cxn ang="T140">
                          <a:pos x="T56" y="T57"/>
                        </a:cxn>
                        <a:cxn ang="T141">
                          <a:pos x="T58" y="T59"/>
                        </a:cxn>
                        <a:cxn ang="T142">
                          <a:pos x="T60" y="T61"/>
                        </a:cxn>
                        <a:cxn ang="T143">
                          <a:pos x="T62" y="T63"/>
                        </a:cxn>
                        <a:cxn ang="T144">
                          <a:pos x="T64" y="T65"/>
                        </a:cxn>
                        <a:cxn ang="T145">
                          <a:pos x="T66" y="T67"/>
                        </a:cxn>
                        <a:cxn ang="T146">
                          <a:pos x="T68" y="T69"/>
                        </a:cxn>
                        <a:cxn ang="T147">
                          <a:pos x="T70" y="T71"/>
                        </a:cxn>
                        <a:cxn ang="T148">
                          <a:pos x="T72" y="T73"/>
                        </a:cxn>
                        <a:cxn ang="T149">
                          <a:pos x="T74" y="T75"/>
                        </a:cxn>
                        <a:cxn ang="T150">
                          <a:pos x="T76" y="T77"/>
                        </a:cxn>
                        <a:cxn ang="T151">
                          <a:pos x="T78" y="T79"/>
                        </a:cxn>
                        <a:cxn ang="T152">
                          <a:pos x="T80" y="T81"/>
                        </a:cxn>
                        <a:cxn ang="T153">
                          <a:pos x="T82" y="T83"/>
                        </a:cxn>
                        <a:cxn ang="T154">
                          <a:pos x="T84" y="T85"/>
                        </a:cxn>
                        <a:cxn ang="T155">
                          <a:pos x="T86" y="T87"/>
                        </a:cxn>
                        <a:cxn ang="T156">
                          <a:pos x="T88" y="T89"/>
                        </a:cxn>
                        <a:cxn ang="T157">
                          <a:pos x="T90" y="T91"/>
                        </a:cxn>
                        <a:cxn ang="T158">
                          <a:pos x="T92" y="T93"/>
                        </a:cxn>
                        <a:cxn ang="T159">
                          <a:pos x="T94" y="T95"/>
                        </a:cxn>
                        <a:cxn ang="T160">
                          <a:pos x="T96" y="T97"/>
                        </a:cxn>
                        <a:cxn ang="T161">
                          <a:pos x="T98" y="T99"/>
                        </a:cxn>
                        <a:cxn ang="T162">
                          <a:pos x="T100" y="T101"/>
                        </a:cxn>
                        <a:cxn ang="T163">
                          <a:pos x="T102" y="T103"/>
                        </a:cxn>
                        <a:cxn ang="T164">
                          <a:pos x="T104" y="T105"/>
                        </a:cxn>
                        <a:cxn ang="T165">
                          <a:pos x="T106" y="T107"/>
                        </a:cxn>
                        <a:cxn ang="T166">
                          <a:pos x="T108" y="T109"/>
                        </a:cxn>
                        <a:cxn ang="T167">
                          <a:pos x="T110" y="T111"/>
                        </a:cxn>
                      </a:cxnLst>
                      <a:rect l="T168" t="T169" r="T170" b="T171"/>
                      <a:pathLst>
                        <a:path w="1363" h="1220">
                          <a:moveTo>
                            <a:pt x="269" y="1127"/>
                          </a:moveTo>
                          <a:cubicBezTo>
                            <a:pt x="252" y="1110"/>
                            <a:pt x="231" y="1096"/>
                            <a:pt x="214" y="1079"/>
                          </a:cubicBezTo>
                          <a:cubicBezTo>
                            <a:pt x="201" y="1066"/>
                            <a:pt x="192" y="1055"/>
                            <a:pt x="176" y="1044"/>
                          </a:cubicBezTo>
                          <a:cubicBezTo>
                            <a:pt x="166" y="1030"/>
                            <a:pt x="158" y="1008"/>
                            <a:pt x="144" y="999"/>
                          </a:cubicBezTo>
                          <a:cubicBezTo>
                            <a:pt x="140" y="986"/>
                            <a:pt x="137" y="980"/>
                            <a:pt x="128" y="970"/>
                          </a:cubicBezTo>
                          <a:cubicBezTo>
                            <a:pt x="124" y="955"/>
                            <a:pt x="112" y="950"/>
                            <a:pt x="102" y="938"/>
                          </a:cubicBezTo>
                          <a:cubicBezTo>
                            <a:pt x="95" y="929"/>
                            <a:pt x="93" y="918"/>
                            <a:pt x="86" y="909"/>
                          </a:cubicBezTo>
                          <a:cubicBezTo>
                            <a:pt x="79" y="887"/>
                            <a:pt x="61" y="871"/>
                            <a:pt x="54" y="848"/>
                          </a:cubicBezTo>
                          <a:cubicBezTo>
                            <a:pt x="53" y="825"/>
                            <a:pt x="60" y="795"/>
                            <a:pt x="41" y="778"/>
                          </a:cubicBezTo>
                          <a:cubicBezTo>
                            <a:pt x="35" y="759"/>
                            <a:pt x="28" y="739"/>
                            <a:pt x="22" y="720"/>
                          </a:cubicBezTo>
                          <a:cubicBezTo>
                            <a:pt x="23" y="680"/>
                            <a:pt x="0" y="525"/>
                            <a:pt x="45" y="468"/>
                          </a:cubicBezTo>
                          <a:cubicBezTo>
                            <a:pt x="48" y="454"/>
                            <a:pt x="51" y="451"/>
                            <a:pt x="61" y="442"/>
                          </a:cubicBezTo>
                          <a:cubicBezTo>
                            <a:pt x="66" y="418"/>
                            <a:pt x="59" y="356"/>
                            <a:pt x="89" y="346"/>
                          </a:cubicBezTo>
                          <a:cubicBezTo>
                            <a:pt x="98" y="333"/>
                            <a:pt x="98" y="318"/>
                            <a:pt x="109" y="308"/>
                          </a:cubicBezTo>
                          <a:cubicBezTo>
                            <a:pt x="113" y="294"/>
                            <a:pt x="113" y="279"/>
                            <a:pt x="118" y="266"/>
                          </a:cubicBezTo>
                          <a:cubicBezTo>
                            <a:pt x="121" y="259"/>
                            <a:pt x="146" y="236"/>
                            <a:pt x="153" y="231"/>
                          </a:cubicBezTo>
                          <a:cubicBezTo>
                            <a:pt x="159" y="215"/>
                            <a:pt x="173" y="212"/>
                            <a:pt x="185" y="202"/>
                          </a:cubicBezTo>
                          <a:cubicBezTo>
                            <a:pt x="187" y="200"/>
                            <a:pt x="190" y="198"/>
                            <a:pt x="192" y="196"/>
                          </a:cubicBezTo>
                          <a:cubicBezTo>
                            <a:pt x="194" y="193"/>
                            <a:pt x="195" y="189"/>
                            <a:pt x="198" y="186"/>
                          </a:cubicBezTo>
                          <a:cubicBezTo>
                            <a:pt x="206" y="178"/>
                            <a:pt x="217" y="179"/>
                            <a:pt x="224" y="170"/>
                          </a:cubicBezTo>
                          <a:cubicBezTo>
                            <a:pt x="234" y="157"/>
                            <a:pt x="240" y="150"/>
                            <a:pt x="256" y="144"/>
                          </a:cubicBezTo>
                          <a:cubicBezTo>
                            <a:pt x="263" y="133"/>
                            <a:pt x="269" y="129"/>
                            <a:pt x="281" y="125"/>
                          </a:cubicBezTo>
                          <a:cubicBezTo>
                            <a:pt x="299" y="109"/>
                            <a:pt x="315" y="91"/>
                            <a:pt x="339" y="84"/>
                          </a:cubicBezTo>
                          <a:cubicBezTo>
                            <a:pt x="357" y="63"/>
                            <a:pt x="376" y="57"/>
                            <a:pt x="403" y="52"/>
                          </a:cubicBezTo>
                          <a:cubicBezTo>
                            <a:pt x="448" y="0"/>
                            <a:pt x="559" y="15"/>
                            <a:pt x="614" y="13"/>
                          </a:cubicBezTo>
                          <a:cubicBezTo>
                            <a:pt x="713" y="2"/>
                            <a:pt x="813" y="15"/>
                            <a:pt x="912" y="20"/>
                          </a:cubicBezTo>
                          <a:cubicBezTo>
                            <a:pt x="955" y="34"/>
                            <a:pt x="1013" y="31"/>
                            <a:pt x="1053" y="32"/>
                          </a:cubicBezTo>
                          <a:cubicBezTo>
                            <a:pt x="1064" y="37"/>
                            <a:pt x="1076" y="38"/>
                            <a:pt x="1088" y="42"/>
                          </a:cubicBezTo>
                          <a:cubicBezTo>
                            <a:pt x="1098" y="49"/>
                            <a:pt x="1108" y="54"/>
                            <a:pt x="1120" y="58"/>
                          </a:cubicBezTo>
                          <a:cubicBezTo>
                            <a:pt x="1144" y="74"/>
                            <a:pt x="1110" y="53"/>
                            <a:pt x="1145" y="68"/>
                          </a:cubicBezTo>
                          <a:cubicBezTo>
                            <a:pt x="1158" y="74"/>
                            <a:pt x="1167" y="86"/>
                            <a:pt x="1181" y="90"/>
                          </a:cubicBezTo>
                          <a:cubicBezTo>
                            <a:pt x="1193" y="98"/>
                            <a:pt x="1190" y="106"/>
                            <a:pt x="1200" y="116"/>
                          </a:cubicBezTo>
                          <a:cubicBezTo>
                            <a:pt x="1214" y="130"/>
                            <a:pt x="1246" y="133"/>
                            <a:pt x="1264" y="138"/>
                          </a:cubicBezTo>
                          <a:cubicBezTo>
                            <a:pt x="1274" y="155"/>
                            <a:pt x="1262" y="177"/>
                            <a:pt x="1283" y="183"/>
                          </a:cubicBezTo>
                          <a:cubicBezTo>
                            <a:pt x="1291" y="195"/>
                            <a:pt x="1304" y="200"/>
                            <a:pt x="1318" y="205"/>
                          </a:cubicBezTo>
                          <a:cubicBezTo>
                            <a:pt x="1319" y="236"/>
                            <a:pt x="1313" y="331"/>
                            <a:pt x="1341" y="359"/>
                          </a:cubicBezTo>
                          <a:cubicBezTo>
                            <a:pt x="1351" y="390"/>
                            <a:pt x="1341" y="424"/>
                            <a:pt x="1350" y="455"/>
                          </a:cubicBezTo>
                          <a:cubicBezTo>
                            <a:pt x="1353" y="476"/>
                            <a:pt x="1356" y="498"/>
                            <a:pt x="1360" y="519"/>
                          </a:cubicBezTo>
                          <a:cubicBezTo>
                            <a:pt x="1358" y="555"/>
                            <a:pt x="1363" y="565"/>
                            <a:pt x="1347" y="589"/>
                          </a:cubicBezTo>
                          <a:cubicBezTo>
                            <a:pt x="1344" y="635"/>
                            <a:pt x="1342" y="661"/>
                            <a:pt x="1344" y="708"/>
                          </a:cubicBezTo>
                          <a:cubicBezTo>
                            <a:pt x="1342" y="761"/>
                            <a:pt x="1358" y="806"/>
                            <a:pt x="1315" y="836"/>
                          </a:cubicBezTo>
                          <a:cubicBezTo>
                            <a:pt x="1304" y="853"/>
                            <a:pt x="1290" y="869"/>
                            <a:pt x="1277" y="884"/>
                          </a:cubicBezTo>
                          <a:cubicBezTo>
                            <a:pt x="1273" y="908"/>
                            <a:pt x="1268" y="934"/>
                            <a:pt x="1254" y="954"/>
                          </a:cubicBezTo>
                          <a:cubicBezTo>
                            <a:pt x="1251" y="965"/>
                            <a:pt x="1246" y="972"/>
                            <a:pt x="1238" y="980"/>
                          </a:cubicBezTo>
                          <a:cubicBezTo>
                            <a:pt x="1225" y="1020"/>
                            <a:pt x="1189" y="1055"/>
                            <a:pt x="1158" y="1082"/>
                          </a:cubicBezTo>
                          <a:cubicBezTo>
                            <a:pt x="1150" y="1107"/>
                            <a:pt x="1147" y="1106"/>
                            <a:pt x="1123" y="1117"/>
                          </a:cubicBezTo>
                          <a:cubicBezTo>
                            <a:pt x="1108" y="1134"/>
                            <a:pt x="1083" y="1148"/>
                            <a:pt x="1062" y="1156"/>
                          </a:cubicBezTo>
                          <a:cubicBezTo>
                            <a:pt x="1036" y="1196"/>
                            <a:pt x="987" y="1189"/>
                            <a:pt x="944" y="1191"/>
                          </a:cubicBezTo>
                          <a:cubicBezTo>
                            <a:pt x="936" y="1192"/>
                            <a:pt x="928" y="1191"/>
                            <a:pt x="921" y="1194"/>
                          </a:cubicBezTo>
                          <a:cubicBezTo>
                            <a:pt x="914" y="1197"/>
                            <a:pt x="910" y="1207"/>
                            <a:pt x="902" y="1207"/>
                          </a:cubicBezTo>
                          <a:cubicBezTo>
                            <a:pt x="871" y="1208"/>
                            <a:pt x="840" y="1209"/>
                            <a:pt x="809" y="1210"/>
                          </a:cubicBezTo>
                          <a:cubicBezTo>
                            <a:pt x="790" y="1215"/>
                            <a:pt x="776" y="1217"/>
                            <a:pt x="755" y="1220"/>
                          </a:cubicBezTo>
                          <a:cubicBezTo>
                            <a:pt x="661" y="1219"/>
                            <a:pt x="567" y="1219"/>
                            <a:pt x="473" y="1216"/>
                          </a:cubicBezTo>
                          <a:cubicBezTo>
                            <a:pt x="417" y="1214"/>
                            <a:pt x="369" y="1175"/>
                            <a:pt x="320" y="1159"/>
                          </a:cubicBezTo>
                          <a:cubicBezTo>
                            <a:pt x="307" y="1146"/>
                            <a:pt x="277" y="1141"/>
                            <a:pt x="269" y="1133"/>
                          </a:cubicBezTo>
                          <a:cubicBezTo>
                            <a:pt x="268" y="1132"/>
                            <a:pt x="269" y="1129"/>
                            <a:pt x="269" y="1127"/>
                          </a:cubicBezTo>
                          <a:close/>
                        </a:path>
                      </a:pathLst>
                    </a:custGeom>
                    <a:solidFill>
                      <a:srgbClr val="FFC1C1"/>
                    </a:solidFill>
                    <a:ln w="19050">
                      <a:solidFill>
                        <a:srgbClr val="FF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 dirty="0"/>
                    </a:p>
                  </p:txBody>
                </p:sp>
                <p:sp>
                  <p:nvSpPr>
                    <p:cNvPr id="371" name="Freeform 187"/>
                    <p:cNvSpPr>
                      <a:spLocks/>
                    </p:cNvSpPr>
                    <p:nvPr/>
                  </p:nvSpPr>
                  <p:spPr bwMode="auto">
                    <a:xfrm>
                      <a:off x="363" y="603"/>
                      <a:ext cx="382" cy="310"/>
                    </a:xfrm>
                    <a:custGeom>
                      <a:avLst/>
                      <a:gdLst>
                        <a:gd name="T0" fmla="*/ 8 w 500"/>
                        <a:gd name="T1" fmla="*/ 173 h 445"/>
                        <a:gd name="T2" fmla="*/ 0 w 500"/>
                        <a:gd name="T3" fmla="*/ 159 h 445"/>
                        <a:gd name="T4" fmla="*/ 18 w 500"/>
                        <a:gd name="T5" fmla="*/ 95 h 445"/>
                        <a:gd name="T6" fmla="*/ 21 w 500"/>
                        <a:gd name="T7" fmla="*/ 90 h 445"/>
                        <a:gd name="T8" fmla="*/ 22 w 500"/>
                        <a:gd name="T9" fmla="*/ 78 h 445"/>
                        <a:gd name="T10" fmla="*/ 53 w 500"/>
                        <a:gd name="T11" fmla="*/ 47 h 445"/>
                        <a:gd name="T12" fmla="*/ 77 w 500"/>
                        <a:gd name="T13" fmla="*/ 31 h 445"/>
                        <a:gd name="T14" fmla="*/ 103 w 500"/>
                        <a:gd name="T15" fmla="*/ 18 h 445"/>
                        <a:gd name="T16" fmla="*/ 136 w 500"/>
                        <a:gd name="T17" fmla="*/ 1 h 445"/>
                        <a:gd name="T18" fmla="*/ 305 w 500"/>
                        <a:gd name="T19" fmla="*/ 11 h 445"/>
                        <a:gd name="T20" fmla="*/ 325 w 500"/>
                        <a:gd name="T21" fmla="*/ 40 h 445"/>
                        <a:gd name="T22" fmla="*/ 342 w 500"/>
                        <a:gd name="T23" fmla="*/ 47 h 445"/>
                        <a:gd name="T24" fmla="*/ 356 w 500"/>
                        <a:gd name="T25" fmla="*/ 56 h 445"/>
                        <a:gd name="T26" fmla="*/ 371 w 500"/>
                        <a:gd name="T27" fmla="*/ 85 h 445"/>
                        <a:gd name="T28" fmla="*/ 367 w 500"/>
                        <a:gd name="T29" fmla="*/ 189 h 445"/>
                        <a:gd name="T30" fmla="*/ 356 w 500"/>
                        <a:gd name="T31" fmla="*/ 207 h 445"/>
                        <a:gd name="T32" fmla="*/ 342 w 500"/>
                        <a:gd name="T33" fmla="*/ 232 h 445"/>
                        <a:gd name="T34" fmla="*/ 338 w 500"/>
                        <a:gd name="T35" fmla="*/ 242 h 445"/>
                        <a:gd name="T36" fmla="*/ 326 w 500"/>
                        <a:gd name="T37" fmla="*/ 249 h 445"/>
                        <a:gd name="T38" fmla="*/ 312 w 500"/>
                        <a:gd name="T39" fmla="*/ 264 h 445"/>
                        <a:gd name="T40" fmla="*/ 306 w 500"/>
                        <a:gd name="T41" fmla="*/ 269 h 445"/>
                        <a:gd name="T42" fmla="*/ 290 w 500"/>
                        <a:gd name="T43" fmla="*/ 286 h 445"/>
                        <a:gd name="T44" fmla="*/ 235 w 500"/>
                        <a:gd name="T45" fmla="*/ 301 h 445"/>
                        <a:gd name="T46" fmla="*/ 125 w 500"/>
                        <a:gd name="T47" fmla="*/ 299 h 445"/>
                        <a:gd name="T48" fmla="*/ 108 w 500"/>
                        <a:gd name="T49" fmla="*/ 290 h 445"/>
                        <a:gd name="T50" fmla="*/ 70 w 500"/>
                        <a:gd name="T51" fmla="*/ 268 h 445"/>
                        <a:gd name="T52" fmla="*/ 55 w 500"/>
                        <a:gd name="T53" fmla="*/ 254 h 445"/>
                        <a:gd name="T54" fmla="*/ 21 w 500"/>
                        <a:gd name="T55" fmla="*/ 212 h 445"/>
                        <a:gd name="T56" fmla="*/ 8 w 500"/>
                        <a:gd name="T57" fmla="*/ 173 h 445"/>
                        <a:gd name="T58" fmla="*/ 0 60000 65536"/>
                        <a:gd name="T59" fmla="*/ 0 60000 65536"/>
                        <a:gd name="T60" fmla="*/ 0 60000 65536"/>
                        <a:gd name="T61" fmla="*/ 0 60000 65536"/>
                        <a:gd name="T62" fmla="*/ 0 60000 65536"/>
                        <a:gd name="T63" fmla="*/ 0 60000 65536"/>
                        <a:gd name="T64" fmla="*/ 0 60000 65536"/>
                        <a:gd name="T65" fmla="*/ 0 60000 65536"/>
                        <a:gd name="T66" fmla="*/ 0 60000 65536"/>
                        <a:gd name="T67" fmla="*/ 0 60000 65536"/>
                        <a:gd name="T68" fmla="*/ 0 60000 65536"/>
                        <a:gd name="T69" fmla="*/ 0 60000 65536"/>
                        <a:gd name="T70" fmla="*/ 0 60000 65536"/>
                        <a:gd name="T71" fmla="*/ 0 60000 65536"/>
                        <a:gd name="T72" fmla="*/ 0 60000 65536"/>
                        <a:gd name="T73" fmla="*/ 0 60000 65536"/>
                        <a:gd name="T74" fmla="*/ 0 60000 65536"/>
                        <a:gd name="T75" fmla="*/ 0 60000 65536"/>
                        <a:gd name="T76" fmla="*/ 0 60000 65536"/>
                        <a:gd name="T77" fmla="*/ 0 60000 65536"/>
                        <a:gd name="T78" fmla="*/ 0 60000 65536"/>
                        <a:gd name="T79" fmla="*/ 0 60000 65536"/>
                        <a:gd name="T80" fmla="*/ 0 60000 65536"/>
                        <a:gd name="T81" fmla="*/ 0 60000 65536"/>
                        <a:gd name="T82" fmla="*/ 0 60000 65536"/>
                        <a:gd name="T83" fmla="*/ 0 60000 65536"/>
                        <a:gd name="T84" fmla="*/ 0 60000 65536"/>
                        <a:gd name="T85" fmla="*/ 0 60000 65536"/>
                        <a:gd name="T86" fmla="*/ 0 60000 65536"/>
                        <a:gd name="T87" fmla="*/ 0 w 500"/>
                        <a:gd name="T88" fmla="*/ 0 h 445"/>
                        <a:gd name="T89" fmla="*/ 500 w 500"/>
                        <a:gd name="T90" fmla="*/ 445 h 445"/>
                      </a:gdLst>
                      <a:ahLst/>
                      <a:cxnLst>
                        <a:cxn ang="T58">
                          <a:pos x="T0" y="T1"/>
                        </a:cxn>
                        <a:cxn ang="T59">
                          <a:pos x="T2" y="T3"/>
                        </a:cxn>
                        <a:cxn ang="T60">
                          <a:pos x="T4" y="T5"/>
                        </a:cxn>
                        <a:cxn ang="T61">
                          <a:pos x="T6" y="T7"/>
                        </a:cxn>
                        <a:cxn ang="T62">
                          <a:pos x="T8" y="T9"/>
                        </a:cxn>
                        <a:cxn ang="T63">
                          <a:pos x="T10" y="T11"/>
                        </a:cxn>
                        <a:cxn ang="T64">
                          <a:pos x="T12" y="T13"/>
                        </a:cxn>
                        <a:cxn ang="T65">
                          <a:pos x="T14" y="T15"/>
                        </a:cxn>
                        <a:cxn ang="T66">
                          <a:pos x="T16" y="T17"/>
                        </a:cxn>
                        <a:cxn ang="T67">
                          <a:pos x="T18" y="T19"/>
                        </a:cxn>
                        <a:cxn ang="T68">
                          <a:pos x="T20" y="T21"/>
                        </a:cxn>
                        <a:cxn ang="T69">
                          <a:pos x="T22" y="T23"/>
                        </a:cxn>
                        <a:cxn ang="T70">
                          <a:pos x="T24" y="T25"/>
                        </a:cxn>
                        <a:cxn ang="T71">
                          <a:pos x="T26" y="T27"/>
                        </a:cxn>
                        <a:cxn ang="T72">
                          <a:pos x="T28" y="T29"/>
                        </a:cxn>
                        <a:cxn ang="T73">
                          <a:pos x="T30" y="T31"/>
                        </a:cxn>
                        <a:cxn ang="T74">
                          <a:pos x="T32" y="T33"/>
                        </a:cxn>
                        <a:cxn ang="T75">
                          <a:pos x="T34" y="T35"/>
                        </a:cxn>
                        <a:cxn ang="T76">
                          <a:pos x="T36" y="T37"/>
                        </a:cxn>
                        <a:cxn ang="T77">
                          <a:pos x="T38" y="T39"/>
                        </a:cxn>
                        <a:cxn ang="T78">
                          <a:pos x="T40" y="T41"/>
                        </a:cxn>
                        <a:cxn ang="T79">
                          <a:pos x="T42" y="T43"/>
                        </a:cxn>
                        <a:cxn ang="T80">
                          <a:pos x="T44" y="T45"/>
                        </a:cxn>
                        <a:cxn ang="T81">
                          <a:pos x="T46" y="T47"/>
                        </a:cxn>
                        <a:cxn ang="T82">
                          <a:pos x="T48" y="T49"/>
                        </a:cxn>
                        <a:cxn ang="T83">
                          <a:pos x="T50" y="T51"/>
                        </a:cxn>
                        <a:cxn ang="T84">
                          <a:pos x="T52" y="T53"/>
                        </a:cxn>
                        <a:cxn ang="T85">
                          <a:pos x="T54" y="T55"/>
                        </a:cxn>
                        <a:cxn ang="T86">
                          <a:pos x="T56" y="T57"/>
                        </a:cxn>
                      </a:cxnLst>
                      <a:rect l="T87" t="T88" r="T89" b="T90"/>
                      <a:pathLst>
                        <a:path w="500" h="445">
                          <a:moveTo>
                            <a:pt x="10" y="249"/>
                          </a:moveTo>
                          <a:cubicBezTo>
                            <a:pt x="5" y="242"/>
                            <a:pt x="3" y="236"/>
                            <a:pt x="0" y="228"/>
                          </a:cubicBezTo>
                          <a:cubicBezTo>
                            <a:pt x="4" y="194"/>
                            <a:pt x="1" y="162"/>
                            <a:pt x="24" y="136"/>
                          </a:cubicBezTo>
                          <a:cubicBezTo>
                            <a:pt x="25" y="134"/>
                            <a:pt x="26" y="131"/>
                            <a:pt x="27" y="129"/>
                          </a:cubicBezTo>
                          <a:cubicBezTo>
                            <a:pt x="28" y="123"/>
                            <a:pt x="27" y="117"/>
                            <a:pt x="29" y="112"/>
                          </a:cubicBezTo>
                          <a:cubicBezTo>
                            <a:pt x="31" y="104"/>
                            <a:pt x="63" y="77"/>
                            <a:pt x="70" y="67"/>
                          </a:cubicBezTo>
                          <a:cubicBezTo>
                            <a:pt x="74" y="53"/>
                            <a:pt x="89" y="50"/>
                            <a:pt x="101" y="45"/>
                          </a:cubicBezTo>
                          <a:cubicBezTo>
                            <a:pt x="106" y="28"/>
                            <a:pt x="120" y="30"/>
                            <a:pt x="135" y="26"/>
                          </a:cubicBezTo>
                          <a:cubicBezTo>
                            <a:pt x="150" y="15"/>
                            <a:pt x="160" y="7"/>
                            <a:pt x="178" y="2"/>
                          </a:cubicBezTo>
                          <a:cubicBezTo>
                            <a:pt x="408" y="4"/>
                            <a:pt x="304" y="0"/>
                            <a:pt x="399" y="16"/>
                          </a:cubicBezTo>
                          <a:cubicBezTo>
                            <a:pt x="414" y="27"/>
                            <a:pt x="415" y="44"/>
                            <a:pt x="425" y="57"/>
                          </a:cubicBezTo>
                          <a:cubicBezTo>
                            <a:pt x="430" y="63"/>
                            <a:pt x="440" y="65"/>
                            <a:pt x="447" y="67"/>
                          </a:cubicBezTo>
                          <a:cubicBezTo>
                            <a:pt x="452" y="76"/>
                            <a:pt x="458" y="75"/>
                            <a:pt x="466" y="81"/>
                          </a:cubicBezTo>
                          <a:cubicBezTo>
                            <a:pt x="470" y="97"/>
                            <a:pt x="473" y="110"/>
                            <a:pt x="485" y="122"/>
                          </a:cubicBezTo>
                          <a:cubicBezTo>
                            <a:pt x="499" y="169"/>
                            <a:pt x="500" y="225"/>
                            <a:pt x="480" y="271"/>
                          </a:cubicBezTo>
                          <a:cubicBezTo>
                            <a:pt x="478" y="286"/>
                            <a:pt x="479" y="290"/>
                            <a:pt x="466" y="297"/>
                          </a:cubicBezTo>
                          <a:cubicBezTo>
                            <a:pt x="459" y="307"/>
                            <a:pt x="453" y="321"/>
                            <a:pt x="447" y="333"/>
                          </a:cubicBezTo>
                          <a:cubicBezTo>
                            <a:pt x="445" y="338"/>
                            <a:pt x="446" y="344"/>
                            <a:pt x="442" y="348"/>
                          </a:cubicBezTo>
                          <a:cubicBezTo>
                            <a:pt x="438" y="352"/>
                            <a:pt x="427" y="357"/>
                            <a:pt x="427" y="357"/>
                          </a:cubicBezTo>
                          <a:cubicBezTo>
                            <a:pt x="419" y="370"/>
                            <a:pt x="425" y="362"/>
                            <a:pt x="408" y="379"/>
                          </a:cubicBezTo>
                          <a:cubicBezTo>
                            <a:pt x="406" y="381"/>
                            <a:pt x="401" y="386"/>
                            <a:pt x="401" y="386"/>
                          </a:cubicBezTo>
                          <a:cubicBezTo>
                            <a:pt x="397" y="400"/>
                            <a:pt x="389" y="401"/>
                            <a:pt x="379" y="410"/>
                          </a:cubicBezTo>
                          <a:cubicBezTo>
                            <a:pt x="348" y="437"/>
                            <a:pt x="369" y="428"/>
                            <a:pt x="307" y="432"/>
                          </a:cubicBezTo>
                          <a:cubicBezTo>
                            <a:pt x="261" y="445"/>
                            <a:pt x="209" y="443"/>
                            <a:pt x="163" y="429"/>
                          </a:cubicBezTo>
                          <a:cubicBezTo>
                            <a:pt x="156" y="424"/>
                            <a:pt x="149" y="423"/>
                            <a:pt x="142" y="417"/>
                          </a:cubicBezTo>
                          <a:cubicBezTo>
                            <a:pt x="125" y="403"/>
                            <a:pt x="112" y="389"/>
                            <a:pt x="91" y="384"/>
                          </a:cubicBezTo>
                          <a:cubicBezTo>
                            <a:pt x="86" y="374"/>
                            <a:pt x="79" y="373"/>
                            <a:pt x="72" y="364"/>
                          </a:cubicBezTo>
                          <a:cubicBezTo>
                            <a:pt x="56" y="343"/>
                            <a:pt x="49" y="320"/>
                            <a:pt x="27" y="304"/>
                          </a:cubicBezTo>
                          <a:cubicBezTo>
                            <a:pt x="18" y="282"/>
                            <a:pt x="10" y="275"/>
                            <a:pt x="10" y="249"/>
                          </a:cubicBezTo>
                          <a:close/>
                        </a:path>
                      </a:pathLst>
                    </a:custGeom>
                    <a:solidFill>
                      <a:srgbClr val="BFBFBF"/>
                    </a:solidFill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 dirty="0"/>
                    </a:p>
                  </p:txBody>
                </p:sp>
              </p:grpSp>
              <p:sp>
                <p:nvSpPr>
                  <p:cNvPr id="369" name="5-Point Star 368"/>
                  <p:cNvSpPr/>
                  <p:nvPr/>
                </p:nvSpPr>
                <p:spPr>
                  <a:xfrm>
                    <a:off x="3436301" y="3364979"/>
                    <a:ext cx="201217" cy="201217"/>
                  </a:xfrm>
                  <a:prstGeom prst="star5">
                    <a:avLst/>
                  </a:prstGeom>
                  <a:solidFill>
                    <a:srgbClr val="FF00FF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278" name="Group 193"/>
                <p:cNvGrpSpPr>
                  <a:grpSpLocks/>
                </p:cNvGrpSpPr>
                <p:nvPr/>
              </p:nvGrpSpPr>
              <p:grpSpPr bwMode="auto">
                <a:xfrm>
                  <a:off x="6342576" y="4016428"/>
                  <a:ext cx="987288" cy="903974"/>
                  <a:chOff x="311" y="500"/>
                  <a:chExt cx="474" cy="434"/>
                </a:xfrm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</p:grpSpPr>
              <p:sp>
                <p:nvSpPr>
                  <p:cNvPr id="366" name="Freeform 186"/>
                  <p:cNvSpPr>
                    <a:spLocks/>
                  </p:cNvSpPr>
                  <p:nvPr/>
                </p:nvSpPr>
                <p:spPr bwMode="auto">
                  <a:xfrm>
                    <a:off x="311" y="500"/>
                    <a:ext cx="474" cy="434"/>
                  </a:xfrm>
                  <a:custGeom>
                    <a:avLst/>
                    <a:gdLst>
                      <a:gd name="T0" fmla="*/ 94 w 1363"/>
                      <a:gd name="T1" fmla="*/ 401 h 1220"/>
                      <a:gd name="T2" fmla="*/ 74 w 1363"/>
                      <a:gd name="T3" fmla="*/ 384 h 1220"/>
                      <a:gd name="T4" fmla="*/ 61 w 1363"/>
                      <a:gd name="T5" fmla="*/ 371 h 1220"/>
                      <a:gd name="T6" fmla="*/ 50 w 1363"/>
                      <a:gd name="T7" fmla="*/ 355 h 1220"/>
                      <a:gd name="T8" fmla="*/ 45 w 1363"/>
                      <a:gd name="T9" fmla="*/ 345 h 1220"/>
                      <a:gd name="T10" fmla="*/ 35 w 1363"/>
                      <a:gd name="T11" fmla="*/ 334 h 1220"/>
                      <a:gd name="T12" fmla="*/ 30 w 1363"/>
                      <a:gd name="T13" fmla="*/ 323 h 1220"/>
                      <a:gd name="T14" fmla="*/ 19 w 1363"/>
                      <a:gd name="T15" fmla="*/ 302 h 1220"/>
                      <a:gd name="T16" fmla="*/ 14 w 1363"/>
                      <a:gd name="T17" fmla="*/ 277 h 1220"/>
                      <a:gd name="T18" fmla="*/ 8 w 1363"/>
                      <a:gd name="T19" fmla="*/ 256 h 1220"/>
                      <a:gd name="T20" fmla="*/ 16 w 1363"/>
                      <a:gd name="T21" fmla="*/ 166 h 1220"/>
                      <a:gd name="T22" fmla="*/ 21 w 1363"/>
                      <a:gd name="T23" fmla="*/ 157 h 1220"/>
                      <a:gd name="T24" fmla="*/ 31 w 1363"/>
                      <a:gd name="T25" fmla="*/ 123 h 1220"/>
                      <a:gd name="T26" fmla="*/ 38 w 1363"/>
                      <a:gd name="T27" fmla="*/ 110 h 1220"/>
                      <a:gd name="T28" fmla="*/ 41 w 1363"/>
                      <a:gd name="T29" fmla="*/ 95 h 1220"/>
                      <a:gd name="T30" fmla="*/ 53 w 1363"/>
                      <a:gd name="T31" fmla="*/ 82 h 1220"/>
                      <a:gd name="T32" fmla="*/ 64 w 1363"/>
                      <a:gd name="T33" fmla="*/ 72 h 1220"/>
                      <a:gd name="T34" fmla="*/ 67 w 1363"/>
                      <a:gd name="T35" fmla="*/ 70 h 1220"/>
                      <a:gd name="T36" fmla="*/ 69 w 1363"/>
                      <a:gd name="T37" fmla="*/ 66 h 1220"/>
                      <a:gd name="T38" fmla="*/ 78 w 1363"/>
                      <a:gd name="T39" fmla="*/ 60 h 1220"/>
                      <a:gd name="T40" fmla="*/ 89 w 1363"/>
                      <a:gd name="T41" fmla="*/ 51 h 1220"/>
                      <a:gd name="T42" fmla="*/ 98 w 1363"/>
                      <a:gd name="T43" fmla="*/ 44 h 1220"/>
                      <a:gd name="T44" fmla="*/ 118 w 1363"/>
                      <a:gd name="T45" fmla="*/ 30 h 1220"/>
                      <a:gd name="T46" fmla="*/ 140 w 1363"/>
                      <a:gd name="T47" fmla="*/ 18 h 1220"/>
                      <a:gd name="T48" fmla="*/ 214 w 1363"/>
                      <a:gd name="T49" fmla="*/ 5 h 1220"/>
                      <a:gd name="T50" fmla="*/ 317 w 1363"/>
                      <a:gd name="T51" fmla="*/ 7 h 1220"/>
                      <a:gd name="T52" fmla="*/ 366 w 1363"/>
                      <a:gd name="T53" fmla="*/ 11 h 1220"/>
                      <a:gd name="T54" fmla="*/ 378 w 1363"/>
                      <a:gd name="T55" fmla="*/ 15 h 1220"/>
                      <a:gd name="T56" fmla="*/ 389 w 1363"/>
                      <a:gd name="T57" fmla="*/ 21 h 1220"/>
                      <a:gd name="T58" fmla="*/ 398 w 1363"/>
                      <a:gd name="T59" fmla="*/ 24 h 1220"/>
                      <a:gd name="T60" fmla="*/ 411 w 1363"/>
                      <a:gd name="T61" fmla="*/ 32 h 1220"/>
                      <a:gd name="T62" fmla="*/ 417 w 1363"/>
                      <a:gd name="T63" fmla="*/ 41 h 1220"/>
                      <a:gd name="T64" fmla="*/ 440 w 1363"/>
                      <a:gd name="T65" fmla="*/ 49 h 1220"/>
                      <a:gd name="T66" fmla="*/ 446 w 1363"/>
                      <a:gd name="T67" fmla="*/ 65 h 1220"/>
                      <a:gd name="T68" fmla="*/ 458 w 1363"/>
                      <a:gd name="T69" fmla="*/ 73 h 1220"/>
                      <a:gd name="T70" fmla="*/ 466 w 1363"/>
                      <a:gd name="T71" fmla="*/ 128 h 1220"/>
                      <a:gd name="T72" fmla="*/ 469 w 1363"/>
                      <a:gd name="T73" fmla="*/ 162 h 1220"/>
                      <a:gd name="T74" fmla="*/ 473 w 1363"/>
                      <a:gd name="T75" fmla="*/ 185 h 1220"/>
                      <a:gd name="T76" fmla="*/ 468 w 1363"/>
                      <a:gd name="T77" fmla="*/ 210 h 1220"/>
                      <a:gd name="T78" fmla="*/ 467 w 1363"/>
                      <a:gd name="T79" fmla="*/ 252 h 1220"/>
                      <a:gd name="T80" fmla="*/ 457 w 1363"/>
                      <a:gd name="T81" fmla="*/ 297 h 1220"/>
                      <a:gd name="T82" fmla="*/ 444 w 1363"/>
                      <a:gd name="T83" fmla="*/ 314 h 1220"/>
                      <a:gd name="T84" fmla="*/ 436 w 1363"/>
                      <a:gd name="T85" fmla="*/ 339 h 1220"/>
                      <a:gd name="T86" fmla="*/ 431 w 1363"/>
                      <a:gd name="T87" fmla="*/ 349 h 1220"/>
                      <a:gd name="T88" fmla="*/ 403 w 1363"/>
                      <a:gd name="T89" fmla="*/ 385 h 1220"/>
                      <a:gd name="T90" fmla="*/ 391 w 1363"/>
                      <a:gd name="T91" fmla="*/ 397 h 1220"/>
                      <a:gd name="T92" fmla="*/ 369 w 1363"/>
                      <a:gd name="T93" fmla="*/ 411 h 1220"/>
                      <a:gd name="T94" fmla="*/ 328 w 1363"/>
                      <a:gd name="T95" fmla="*/ 424 h 1220"/>
                      <a:gd name="T96" fmla="*/ 320 w 1363"/>
                      <a:gd name="T97" fmla="*/ 425 h 1220"/>
                      <a:gd name="T98" fmla="*/ 314 w 1363"/>
                      <a:gd name="T99" fmla="*/ 429 h 1220"/>
                      <a:gd name="T100" fmla="*/ 281 w 1363"/>
                      <a:gd name="T101" fmla="*/ 430 h 1220"/>
                      <a:gd name="T102" fmla="*/ 263 w 1363"/>
                      <a:gd name="T103" fmla="*/ 434 h 1220"/>
                      <a:gd name="T104" fmla="*/ 164 w 1363"/>
                      <a:gd name="T105" fmla="*/ 433 h 1220"/>
                      <a:gd name="T106" fmla="*/ 111 w 1363"/>
                      <a:gd name="T107" fmla="*/ 412 h 1220"/>
                      <a:gd name="T108" fmla="*/ 94 w 1363"/>
                      <a:gd name="T109" fmla="*/ 403 h 1220"/>
                      <a:gd name="T110" fmla="*/ 94 w 1363"/>
                      <a:gd name="T111" fmla="*/ 401 h 1220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60000 65536"/>
                      <a:gd name="T130" fmla="*/ 0 60000 65536"/>
                      <a:gd name="T131" fmla="*/ 0 60000 65536"/>
                      <a:gd name="T132" fmla="*/ 0 60000 65536"/>
                      <a:gd name="T133" fmla="*/ 0 60000 65536"/>
                      <a:gd name="T134" fmla="*/ 0 60000 65536"/>
                      <a:gd name="T135" fmla="*/ 0 60000 65536"/>
                      <a:gd name="T136" fmla="*/ 0 60000 65536"/>
                      <a:gd name="T137" fmla="*/ 0 60000 65536"/>
                      <a:gd name="T138" fmla="*/ 0 60000 65536"/>
                      <a:gd name="T139" fmla="*/ 0 60000 65536"/>
                      <a:gd name="T140" fmla="*/ 0 60000 65536"/>
                      <a:gd name="T141" fmla="*/ 0 60000 65536"/>
                      <a:gd name="T142" fmla="*/ 0 60000 65536"/>
                      <a:gd name="T143" fmla="*/ 0 60000 65536"/>
                      <a:gd name="T144" fmla="*/ 0 60000 65536"/>
                      <a:gd name="T145" fmla="*/ 0 60000 65536"/>
                      <a:gd name="T146" fmla="*/ 0 60000 65536"/>
                      <a:gd name="T147" fmla="*/ 0 60000 65536"/>
                      <a:gd name="T148" fmla="*/ 0 60000 65536"/>
                      <a:gd name="T149" fmla="*/ 0 60000 65536"/>
                      <a:gd name="T150" fmla="*/ 0 60000 65536"/>
                      <a:gd name="T151" fmla="*/ 0 60000 65536"/>
                      <a:gd name="T152" fmla="*/ 0 60000 65536"/>
                      <a:gd name="T153" fmla="*/ 0 60000 65536"/>
                      <a:gd name="T154" fmla="*/ 0 60000 65536"/>
                      <a:gd name="T155" fmla="*/ 0 60000 65536"/>
                      <a:gd name="T156" fmla="*/ 0 60000 65536"/>
                      <a:gd name="T157" fmla="*/ 0 60000 65536"/>
                      <a:gd name="T158" fmla="*/ 0 60000 65536"/>
                      <a:gd name="T159" fmla="*/ 0 60000 65536"/>
                      <a:gd name="T160" fmla="*/ 0 60000 65536"/>
                      <a:gd name="T161" fmla="*/ 0 60000 65536"/>
                      <a:gd name="T162" fmla="*/ 0 60000 65536"/>
                      <a:gd name="T163" fmla="*/ 0 60000 65536"/>
                      <a:gd name="T164" fmla="*/ 0 60000 65536"/>
                      <a:gd name="T165" fmla="*/ 0 60000 65536"/>
                      <a:gd name="T166" fmla="*/ 0 60000 65536"/>
                      <a:gd name="T167" fmla="*/ 0 60000 65536"/>
                      <a:gd name="T168" fmla="*/ 0 w 1363"/>
                      <a:gd name="T169" fmla="*/ 0 h 1220"/>
                      <a:gd name="T170" fmla="*/ 1363 w 1363"/>
                      <a:gd name="T171" fmla="*/ 1220 h 1220"/>
                    </a:gdLst>
                    <a:ahLst/>
                    <a:cxnLst>
                      <a:cxn ang="T112">
                        <a:pos x="T0" y="T1"/>
                      </a:cxn>
                      <a:cxn ang="T113">
                        <a:pos x="T2" y="T3"/>
                      </a:cxn>
                      <a:cxn ang="T114">
                        <a:pos x="T4" y="T5"/>
                      </a:cxn>
                      <a:cxn ang="T115">
                        <a:pos x="T6" y="T7"/>
                      </a:cxn>
                      <a:cxn ang="T116">
                        <a:pos x="T8" y="T9"/>
                      </a:cxn>
                      <a:cxn ang="T117">
                        <a:pos x="T10" y="T11"/>
                      </a:cxn>
                      <a:cxn ang="T118">
                        <a:pos x="T12" y="T13"/>
                      </a:cxn>
                      <a:cxn ang="T119">
                        <a:pos x="T14" y="T15"/>
                      </a:cxn>
                      <a:cxn ang="T120">
                        <a:pos x="T16" y="T17"/>
                      </a:cxn>
                      <a:cxn ang="T121">
                        <a:pos x="T18" y="T19"/>
                      </a:cxn>
                      <a:cxn ang="T122">
                        <a:pos x="T20" y="T21"/>
                      </a:cxn>
                      <a:cxn ang="T123">
                        <a:pos x="T22" y="T23"/>
                      </a:cxn>
                      <a:cxn ang="T124">
                        <a:pos x="T24" y="T25"/>
                      </a:cxn>
                      <a:cxn ang="T125">
                        <a:pos x="T26" y="T27"/>
                      </a:cxn>
                      <a:cxn ang="T126">
                        <a:pos x="T28" y="T29"/>
                      </a:cxn>
                      <a:cxn ang="T127">
                        <a:pos x="T30" y="T31"/>
                      </a:cxn>
                      <a:cxn ang="T128">
                        <a:pos x="T32" y="T33"/>
                      </a:cxn>
                      <a:cxn ang="T129">
                        <a:pos x="T34" y="T35"/>
                      </a:cxn>
                      <a:cxn ang="T130">
                        <a:pos x="T36" y="T37"/>
                      </a:cxn>
                      <a:cxn ang="T131">
                        <a:pos x="T38" y="T39"/>
                      </a:cxn>
                      <a:cxn ang="T132">
                        <a:pos x="T40" y="T41"/>
                      </a:cxn>
                      <a:cxn ang="T133">
                        <a:pos x="T42" y="T43"/>
                      </a:cxn>
                      <a:cxn ang="T134">
                        <a:pos x="T44" y="T45"/>
                      </a:cxn>
                      <a:cxn ang="T135">
                        <a:pos x="T46" y="T47"/>
                      </a:cxn>
                      <a:cxn ang="T136">
                        <a:pos x="T48" y="T49"/>
                      </a:cxn>
                      <a:cxn ang="T137">
                        <a:pos x="T50" y="T51"/>
                      </a:cxn>
                      <a:cxn ang="T138">
                        <a:pos x="T52" y="T53"/>
                      </a:cxn>
                      <a:cxn ang="T139">
                        <a:pos x="T54" y="T55"/>
                      </a:cxn>
                      <a:cxn ang="T140">
                        <a:pos x="T56" y="T57"/>
                      </a:cxn>
                      <a:cxn ang="T141">
                        <a:pos x="T58" y="T59"/>
                      </a:cxn>
                      <a:cxn ang="T142">
                        <a:pos x="T60" y="T61"/>
                      </a:cxn>
                      <a:cxn ang="T143">
                        <a:pos x="T62" y="T63"/>
                      </a:cxn>
                      <a:cxn ang="T144">
                        <a:pos x="T64" y="T65"/>
                      </a:cxn>
                      <a:cxn ang="T145">
                        <a:pos x="T66" y="T67"/>
                      </a:cxn>
                      <a:cxn ang="T146">
                        <a:pos x="T68" y="T69"/>
                      </a:cxn>
                      <a:cxn ang="T147">
                        <a:pos x="T70" y="T71"/>
                      </a:cxn>
                      <a:cxn ang="T148">
                        <a:pos x="T72" y="T73"/>
                      </a:cxn>
                      <a:cxn ang="T149">
                        <a:pos x="T74" y="T75"/>
                      </a:cxn>
                      <a:cxn ang="T150">
                        <a:pos x="T76" y="T77"/>
                      </a:cxn>
                      <a:cxn ang="T151">
                        <a:pos x="T78" y="T79"/>
                      </a:cxn>
                      <a:cxn ang="T152">
                        <a:pos x="T80" y="T81"/>
                      </a:cxn>
                      <a:cxn ang="T153">
                        <a:pos x="T82" y="T83"/>
                      </a:cxn>
                      <a:cxn ang="T154">
                        <a:pos x="T84" y="T85"/>
                      </a:cxn>
                      <a:cxn ang="T155">
                        <a:pos x="T86" y="T87"/>
                      </a:cxn>
                      <a:cxn ang="T156">
                        <a:pos x="T88" y="T89"/>
                      </a:cxn>
                      <a:cxn ang="T157">
                        <a:pos x="T90" y="T91"/>
                      </a:cxn>
                      <a:cxn ang="T158">
                        <a:pos x="T92" y="T93"/>
                      </a:cxn>
                      <a:cxn ang="T159">
                        <a:pos x="T94" y="T95"/>
                      </a:cxn>
                      <a:cxn ang="T160">
                        <a:pos x="T96" y="T97"/>
                      </a:cxn>
                      <a:cxn ang="T161">
                        <a:pos x="T98" y="T99"/>
                      </a:cxn>
                      <a:cxn ang="T162">
                        <a:pos x="T100" y="T101"/>
                      </a:cxn>
                      <a:cxn ang="T163">
                        <a:pos x="T102" y="T103"/>
                      </a:cxn>
                      <a:cxn ang="T164">
                        <a:pos x="T104" y="T105"/>
                      </a:cxn>
                      <a:cxn ang="T165">
                        <a:pos x="T106" y="T107"/>
                      </a:cxn>
                      <a:cxn ang="T166">
                        <a:pos x="T108" y="T109"/>
                      </a:cxn>
                      <a:cxn ang="T167">
                        <a:pos x="T110" y="T111"/>
                      </a:cxn>
                    </a:cxnLst>
                    <a:rect l="T168" t="T169" r="T170" b="T171"/>
                    <a:pathLst>
                      <a:path w="1363" h="1220">
                        <a:moveTo>
                          <a:pt x="269" y="1127"/>
                        </a:moveTo>
                        <a:cubicBezTo>
                          <a:pt x="252" y="1110"/>
                          <a:pt x="231" y="1096"/>
                          <a:pt x="214" y="1079"/>
                        </a:cubicBezTo>
                        <a:cubicBezTo>
                          <a:pt x="201" y="1066"/>
                          <a:pt x="192" y="1055"/>
                          <a:pt x="176" y="1044"/>
                        </a:cubicBezTo>
                        <a:cubicBezTo>
                          <a:pt x="166" y="1030"/>
                          <a:pt x="158" y="1008"/>
                          <a:pt x="144" y="999"/>
                        </a:cubicBezTo>
                        <a:cubicBezTo>
                          <a:pt x="140" y="986"/>
                          <a:pt x="137" y="980"/>
                          <a:pt x="128" y="970"/>
                        </a:cubicBezTo>
                        <a:cubicBezTo>
                          <a:pt x="124" y="955"/>
                          <a:pt x="112" y="950"/>
                          <a:pt x="102" y="938"/>
                        </a:cubicBezTo>
                        <a:cubicBezTo>
                          <a:pt x="95" y="929"/>
                          <a:pt x="93" y="918"/>
                          <a:pt x="86" y="909"/>
                        </a:cubicBezTo>
                        <a:cubicBezTo>
                          <a:pt x="79" y="887"/>
                          <a:pt x="61" y="871"/>
                          <a:pt x="54" y="848"/>
                        </a:cubicBezTo>
                        <a:cubicBezTo>
                          <a:pt x="53" y="825"/>
                          <a:pt x="60" y="795"/>
                          <a:pt x="41" y="778"/>
                        </a:cubicBezTo>
                        <a:cubicBezTo>
                          <a:pt x="35" y="759"/>
                          <a:pt x="28" y="739"/>
                          <a:pt x="22" y="720"/>
                        </a:cubicBezTo>
                        <a:cubicBezTo>
                          <a:pt x="23" y="680"/>
                          <a:pt x="0" y="525"/>
                          <a:pt x="45" y="468"/>
                        </a:cubicBezTo>
                        <a:cubicBezTo>
                          <a:pt x="48" y="454"/>
                          <a:pt x="51" y="451"/>
                          <a:pt x="61" y="442"/>
                        </a:cubicBezTo>
                        <a:cubicBezTo>
                          <a:pt x="66" y="418"/>
                          <a:pt x="59" y="356"/>
                          <a:pt x="89" y="346"/>
                        </a:cubicBezTo>
                        <a:cubicBezTo>
                          <a:pt x="98" y="333"/>
                          <a:pt x="98" y="318"/>
                          <a:pt x="109" y="308"/>
                        </a:cubicBezTo>
                        <a:cubicBezTo>
                          <a:pt x="113" y="294"/>
                          <a:pt x="113" y="279"/>
                          <a:pt x="118" y="266"/>
                        </a:cubicBezTo>
                        <a:cubicBezTo>
                          <a:pt x="121" y="259"/>
                          <a:pt x="146" y="236"/>
                          <a:pt x="153" y="231"/>
                        </a:cubicBezTo>
                        <a:cubicBezTo>
                          <a:pt x="159" y="215"/>
                          <a:pt x="173" y="212"/>
                          <a:pt x="185" y="202"/>
                        </a:cubicBezTo>
                        <a:cubicBezTo>
                          <a:pt x="187" y="200"/>
                          <a:pt x="190" y="198"/>
                          <a:pt x="192" y="196"/>
                        </a:cubicBezTo>
                        <a:cubicBezTo>
                          <a:pt x="194" y="193"/>
                          <a:pt x="195" y="189"/>
                          <a:pt x="198" y="186"/>
                        </a:cubicBezTo>
                        <a:cubicBezTo>
                          <a:pt x="206" y="178"/>
                          <a:pt x="217" y="179"/>
                          <a:pt x="224" y="170"/>
                        </a:cubicBezTo>
                        <a:cubicBezTo>
                          <a:pt x="234" y="157"/>
                          <a:pt x="240" y="150"/>
                          <a:pt x="256" y="144"/>
                        </a:cubicBezTo>
                        <a:cubicBezTo>
                          <a:pt x="263" y="133"/>
                          <a:pt x="269" y="129"/>
                          <a:pt x="281" y="125"/>
                        </a:cubicBezTo>
                        <a:cubicBezTo>
                          <a:pt x="299" y="109"/>
                          <a:pt x="315" y="91"/>
                          <a:pt x="339" y="84"/>
                        </a:cubicBezTo>
                        <a:cubicBezTo>
                          <a:pt x="357" y="63"/>
                          <a:pt x="376" y="57"/>
                          <a:pt x="403" y="52"/>
                        </a:cubicBezTo>
                        <a:cubicBezTo>
                          <a:pt x="448" y="0"/>
                          <a:pt x="559" y="15"/>
                          <a:pt x="614" y="13"/>
                        </a:cubicBezTo>
                        <a:cubicBezTo>
                          <a:pt x="713" y="2"/>
                          <a:pt x="813" y="15"/>
                          <a:pt x="912" y="20"/>
                        </a:cubicBezTo>
                        <a:cubicBezTo>
                          <a:pt x="955" y="34"/>
                          <a:pt x="1013" y="31"/>
                          <a:pt x="1053" y="32"/>
                        </a:cubicBezTo>
                        <a:cubicBezTo>
                          <a:pt x="1064" y="37"/>
                          <a:pt x="1076" y="38"/>
                          <a:pt x="1088" y="42"/>
                        </a:cubicBezTo>
                        <a:cubicBezTo>
                          <a:pt x="1098" y="49"/>
                          <a:pt x="1108" y="54"/>
                          <a:pt x="1120" y="58"/>
                        </a:cubicBezTo>
                        <a:cubicBezTo>
                          <a:pt x="1144" y="74"/>
                          <a:pt x="1110" y="53"/>
                          <a:pt x="1145" y="68"/>
                        </a:cubicBezTo>
                        <a:cubicBezTo>
                          <a:pt x="1158" y="74"/>
                          <a:pt x="1167" y="86"/>
                          <a:pt x="1181" y="90"/>
                        </a:cubicBezTo>
                        <a:cubicBezTo>
                          <a:pt x="1193" y="98"/>
                          <a:pt x="1190" y="106"/>
                          <a:pt x="1200" y="116"/>
                        </a:cubicBezTo>
                        <a:cubicBezTo>
                          <a:pt x="1214" y="130"/>
                          <a:pt x="1246" y="133"/>
                          <a:pt x="1264" y="138"/>
                        </a:cubicBezTo>
                        <a:cubicBezTo>
                          <a:pt x="1274" y="155"/>
                          <a:pt x="1262" y="177"/>
                          <a:pt x="1283" y="183"/>
                        </a:cubicBezTo>
                        <a:cubicBezTo>
                          <a:pt x="1291" y="195"/>
                          <a:pt x="1304" y="200"/>
                          <a:pt x="1318" y="205"/>
                        </a:cubicBezTo>
                        <a:cubicBezTo>
                          <a:pt x="1319" y="236"/>
                          <a:pt x="1313" y="331"/>
                          <a:pt x="1341" y="359"/>
                        </a:cubicBezTo>
                        <a:cubicBezTo>
                          <a:pt x="1351" y="390"/>
                          <a:pt x="1341" y="424"/>
                          <a:pt x="1350" y="455"/>
                        </a:cubicBezTo>
                        <a:cubicBezTo>
                          <a:pt x="1353" y="476"/>
                          <a:pt x="1356" y="498"/>
                          <a:pt x="1360" y="519"/>
                        </a:cubicBezTo>
                        <a:cubicBezTo>
                          <a:pt x="1358" y="555"/>
                          <a:pt x="1363" y="565"/>
                          <a:pt x="1347" y="589"/>
                        </a:cubicBezTo>
                        <a:cubicBezTo>
                          <a:pt x="1344" y="635"/>
                          <a:pt x="1342" y="661"/>
                          <a:pt x="1344" y="708"/>
                        </a:cubicBezTo>
                        <a:cubicBezTo>
                          <a:pt x="1342" y="761"/>
                          <a:pt x="1358" y="806"/>
                          <a:pt x="1315" y="836"/>
                        </a:cubicBezTo>
                        <a:cubicBezTo>
                          <a:pt x="1304" y="853"/>
                          <a:pt x="1290" y="869"/>
                          <a:pt x="1277" y="884"/>
                        </a:cubicBezTo>
                        <a:cubicBezTo>
                          <a:pt x="1273" y="908"/>
                          <a:pt x="1268" y="934"/>
                          <a:pt x="1254" y="954"/>
                        </a:cubicBezTo>
                        <a:cubicBezTo>
                          <a:pt x="1251" y="965"/>
                          <a:pt x="1246" y="972"/>
                          <a:pt x="1238" y="980"/>
                        </a:cubicBezTo>
                        <a:cubicBezTo>
                          <a:pt x="1225" y="1020"/>
                          <a:pt x="1189" y="1055"/>
                          <a:pt x="1158" y="1082"/>
                        </a:cubicBezTo>
                        <a:cubicBezTo>
                          <a:pt x="1150" y="1107"/>
                          <a:pt x="1147" y="1106"/>
                          <a:pt x="1123" y="1117"/>
                        </a:cubicBezTo>
                        <a:cubicBezTo>
                          <a:pt x="1108" y="1134"/>
                          <a:pt x="1083" y="1148"/>
                          <a:pt x="1062" y="1156"/>
                        </a:cubicBezTo>
                        <a:cubicBezTo>
                          <a:pt x="1036" y="1196"/>
                          <a:pt x="987" y="1189"/>
                          <a:pt x="944" y="1191"/>
                        </a:cubicBezTo>
                        <a:cubicBezTo>
                          <a:pt x="936" y="1192"/>
                          <a:pt x="928" y="1191"/>
                          <a:pt x="921" y="1194"/>
                        </a:cubicBezTo>
                        <a:cubicBezTo>
                          <a:pt x="914" y="1197"/>
                          <a:pt x="910" y="1207"/>
                          <a:pt x="902" y="1207"/>
                        </a:cubicBezTo>
                        <a:cubicBezTo>
                          <a:pt x="871" y="1208"/>
                          <a:pt x="840" y="1209"/>
                          <a:pt x="809" y="1210"/>
                        </a:cubicBezTo>
                        <a:cubicBezTo>
                          <a:pt x="790" y="1215"/>
                          <a:pt x="776" y="1217"/>
                          <a:pt x="755" y="1220"/>
                        </a:cubicBezTo>
                        <a:cubicBezTo>
                          <a:pt x="661" y="1219"/>
                          <a:pt x="567" y="1219"/>
                          <a:pt x="473" y="1216"/>
                        </a:cubicBezTo>
                        <a:cubicBezTo>
                          <a:pt x="417" y="1214"/>
                          <a:pt x="369" y="1175"/>
                          <a:pt x="320" y="1159"/>
                        </a:cubicBezTo>
                        <a:cubicBezTo>
                          <a:pt x="307" y="1146"/>
                          <a:pt x="277" y="1141"/>
                          <a:pt x="269" y="1133"/>
                        </a:cubicBezTo>
                        <a:cubicBezTo>
                          <a:pt x="268" y="1132"/>
                          <a:pt x="269" y="1129"/>
                          <a:pt x="269" y="1127"/>
                        </a:cubicBezTo>
                        <a:close/>
                      </a:path>
                    </a:pathLst>
                  </a:custGeom>
                  <a:solidFill>
                    <a:srgbClr val="FFC1C1"/>
                  </a:solidFill>
                  <a:ln w="19050">
                    <a:solidFill>
                      <a:srgbClr val="FF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 dirty="0"/>
                  </a:p>
                </p:txBody>
              </p:sp>
              <p:sp>
                <p:nvSpPr>
                  <p:cNvPr id="367" name="Freeform 187"/>
                  <p:cNvSpPr>
                    <a:spLocks/>
                  </p:cNvSpPr>
                  <p:nvPr/>
                </p:nvSpPr>
                <p:spPr bwMode="auto">
                  <a:xfrm>
                    <a:off x="363" y="603"/>
                    <a:ext cx="382" cy="310"/>
                  </a:xfrm>
                  <a:custGeom>
                    <a:avLst/>
                    <a:gdLst>
                      <a:gd name="T0" fmla="*/ 8 w 500"/>
                      <a:gd name="T1" fmla="*/ 173 h 445"/>
                      <a:gd name="T2" fmla="*/ 0 w 500"/>
                      <a:gd name="T3" fmla="*/ 159 h 445"/>
                      <a:gd name="T4" fmla="*/ 18 w 500"/>
                      <a:gd name="T5" fmla="*/ 95 h 445"/>
                      <a:gd name="T6" fmla="*/ 21 w 500"/>
                      <a:gd name="T7" fmla="*/ 90 h 445"/>
                      <a:gd name="T8" fmla="*/ 22 w 500"/>
                      <a:gd name="T9" fmla="*/ 78 h 445"/>
                      <a:gd name="T10" fmla="*/ 53 w 500"/>
                      <a:gd name="T11" fmla="*/ 47 h 445"/>
                      <a:gd name="T12" fmla="*/ 77 w 500"/>
                      <a:gd name="T13" fmla="*/ 31 h 445"/>
                      <a:gd name="T14" fmla="*/ 103 w 500"/>
                      <a:gd name="T15" fmla="*/ 18 h 445"/>
                      <a:gd name="T16" fmla="*/ 136 w 500"/>
                      <a:gd name="T17" fmla="*/ 1 h 445"/>
                      <a:gd name="T18" fmla="*/ 305 w 500"/>
                      <a:gd name="T19" fmla="*/ 11 h 445"/>
                      <a:gd name="T20" fmla="*/ 325 w 500"/>
                      <a:gd name="T21" fmla="*/ 40 h 445"/>
                      <a:gd name="T22" fmla="*/ 342 w 500"/>
                      <a:gd name="T23" fmla="*/ 47 h 445"/>
                      <a:gd name="T24" fmla="*/ 356 w 500"/>
                      <a:gd name="T25" fmla="*/ 56 h 445"/>
                      <a:gd name="T26" fmla="*/ 371 w 500"/>
                      <a:gd name="T27" fmla="*/ 85 h 445"/>
                      <a:gd name="T28" fmla="*/ 367 w 500"/>
                      <a:gd name="T29" fmla="*/ 189 h 445"/>
                      <a:gd name="T30" fmla="*/ 356 w 500"/>
                      <a:gd name="T31" fmla="*/ 207 h 445"/>
                      <a:gd name="T32" fmla="*/ 342 w 500"/>
                      <a:gd name="T33" fmla="*/ 232 h 445"/>
                      <a:gd name="T34" fmla="*/ 338 w 500"/>
                      <a:gd name="T35" fmla="*/ 242 h 445"/>
                      <a:gd name="T36" fmla="*/ 326 w 500"/>
                      <a:gd name="T37" fmla="*/ 249 h 445"/>
                      <a:gd name="T38" fmla="*/ 312 w 500"/>
                      <a:gd name="T39" fmla="*/ 264 h 445"/>
                      <a:gd name="T40" fmla="*/ 306 w 500"/>
                      <a:gd name="T41" fmla="*/ 269 h 445"/>
                      <a:gd name="T42" fmla="*/ 290 w 500"/>
                      <a:gd name="T43" fmla="*/ 286 h 445"/>
                      <a:gd name="T44" fmla="*/ 235 w 500"/>
                      <a:gd name="T45" fmla="*/ 301 h 445"/>
                      <a:gd name="T46" fmla="*/ 125 w 500"/>
                      <a:gd name="T47" fmla="*/ 299 h 445"/>
                      <a:gd name="T48" fmla="*/ 108 w 500"/>
                      <a:gd name="T49" fmla="*/ 290 h 445"/>
                      <a:gd name="T50" fmla="*/ 70 w 500"/>
                      <a:gd name="T51" fmla="*/ 268 h 445"/>
                      <a:gd name="T52" fmla="*/ 55 w 500"/>
                      <a:gd name="T53" fmla="*/ 254 h 445"/>
                      <a:gd name="T54" fmla="*/ 21 w 500"/>
                      <a:gd name="T55" fmla="*/ 212 h 445"/>
                      <a:gd name="T56" fmla="*/ 8 w 500"/>
                      <a:gd name="T57" fmla="*/ 173 h 445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w 500"/>
                      <a:gd name="T88" fmla="*/ 0 h 445"/>
                      <a:gd name="T89" fmla="*/ 500 w 500"/>
                      <a:gd name="T90" fmla="*/ 445 h 445"/>
                    </a:gdLst>
                    <a:ahLst/>
                    <a:cxnLst>
                      <a:cxn ang="T58">
                        <a:pos x="T0" y="T1"/>
                      </a:cxn>
                      <a:cxn ang="T59">
                        <a:pos x="T2" y="T3"/>
                      </a:cxn>
                      <a:cxn ang="T60">
                        <a:pos x="T4" y="T5"/>
                      </a:cxn>
                      <a:cxn ang="T61">
                        <a:pos x="T6" y="T7"/>
                      </a:cxn>
                      <a:cxn ang="T62">
                        <a:pos x="T8" y="T9"/>
                      </a:cxn>
                      <a:cxn ang="T63">
                        <a:pos x="T10" y="T11"/>
                      </a:cxn>
                      <a:cxn ang="T64">
                        <a:pos x="T12" y="T13"/>
                      </a:cxn>
                      <a:cxn ang="T65">
                        <a:pos x="T14" y="T15"/>
                      </a:cxn>
                      <a:cxn ang="T66">
                        <a:pos x="T16" y="T17"/>
                      </a:cxn>
                      <a:cxn ang="T67">
                        <a:pos x="T18" y="T19"/>
                      </a:cxn>
                      <a:cxn ang="T68">
                        <a:pos x="T20" y="T21"/>
                      </a:cxn>
                      <a:cxn ang="T69">
                        <a:pos x="T22" y="T23"/>
                      </a:cxn>
                      <a:cxn ang="T70">
                        <a:pos x="T24" y="T25"/>
                      </a:cxn>
                      <a:cxn ang="T71">
                        <a:pos x="T26" y="T27"/>
                      </a:cxn>
                      <a:cxn ang="T72">
                        <a:pos x="T28" y="T29"/>
                      </a:cxn>
                      <a:cxn ang="T73">
                        <a:pos x="T30" y="T31"/>
                      </a:cxn>
                      <a:cxn ang="T74">
                        <a:pos x="T32" y="T33"/>
                      </a:cxn>
                      <a:cxn ang="T75">
                        <a:pos x="T34" y="T35"/>
                      </a:cxn>
                      <a:cxn ang="T76">
                        <a:pos x="T36" y="T37"/>
                      </a:cxn>
                      <a:cxn ang="T77">
                        <a:pos x="T38" y="T39"/>
                      </a:cxn>
                      <a:cxn ang="T78">
                        <a:pos x="T40" y="T41"/>
                      </a:cxn>
                      <a:cxn ang="T79">
                        <a:pos x="T42" y="T43"/>
                      </a:cxn>
                      <a:cxn ang="T80">
                        <a:pos x="T44" y="T45"/>
                      </a:cxn>
                      <a:cxn ang="T81">
                        <a:pos x="T46" y="T47"/>
                      </a:cxn>
                      <a:cxn ang="T82">
                        <a:pos x="T48" y="T49"/>
                      </a:cxn>
                      <a:cxn ang="T83">
                        <a:pos x="T50" y="T51"/>
                      </a:cxn>
                      <a:cxn ang="T84">
                        <a:pos x="T52" y="T53"/>
                      </a:cxn>
                      <a:cxn ang="T85">
                        <a:pos x="T54" y="T55"/>
                      </a:cxn>
                      <a:cxn ang="T86">
                        <a:pos x="T56" y="T57"/>
                      </a:cxn>
                    </a:cxnLst>
                    <a:rect l="T87" t="T88" r="T89" b="T90"/>
                    <a:pathLst>
                      <a:path w="500" h="445">
                        <a:moveTo>
                          <a:pt x="10" y="249"/>
                        </a:moveTo>
                        <a:cubicBezTo>
                          <a:pt x="5" y="242"/>
                          <a:pt x="3" y="236"/>
                          <a:pt x="0" y="228"/>
                        </a:cubicBezTo>
                        <a:cubicBezTo>
                          <a:pt x="4" y="194"/>
                          <a:pt x="1" y="162"/>
                          <a:pt x="24" y="136"/>
                        </a:cubicBezTo>
                        <a:cubicBezTo>
                          <a:pt x="25" y="134"/>
                          <a:pt x="26" y="131"/>
                          <a:pt x="27" y="129"/>
                        </a:cubicBezTo>
                        <a:cubicBezTo>
                          <a:pt x="28" y="123"/>
                          <a:pt x="27" y="117"/>
                          <a:pt x="29" y="112"/>
                        </a:cubicBezTo>
                        <a:cubicBezTo>
                          <a:pt x="31" y="104"/>
                          <a:pt x="63" y="77"/>
                          <a:pt x="70" y="67"/>
                        </a:cubicBezTo>
                        <a:cubicBezTo>
                          <a:pt x="74" y="53"/>
                          <a:pt x="89" y="50"/>
                          <a:pt x="101" y="45"/>
                        </a:cubicBezTo>
                        <a:cubicBezTo>
                          <a:pt x="106" y="28"/>
                          <a:pt x="120" y="30"/>
                          <a:pt x="135" y="26"/>
                        </a:cubicBezTo>
                        <a:cubicBezTo>
                          <a:pt x="150" y="15"/>
                          <a:pt x="160" y="7"/>
                          <a:pt x="178" y="2"/>
                        </a:cubicBezTo>
                        <a:cubicBezTo>
                          <a:pt x="408" y="4"/>
                          <a:pt x="304" y="0"/>
                          <a:pt x="399" y="16"/>
                        </a:cubicBezTo>
                        <a:cubicBezTo>
                          <a:pt x="414" y="27"/>
                          <a:pt x="415" y="44"/>
                          <a:pt x="425" y="57"/>
                        </a:cubicBezTo>
                        <a:cubicBezTo>
                          <a:pt x="430" y="63"/>
                          <a:pt x="440" y="65"/>
                          <a:pt x="447" y="67"/>
                        </a:cubicBezTo>
                        <a:cubicBezTo>
                          <a:pt x="452" y="76"/>
                          <a:pt x="458" y="75"/>
                          <a:pt x="466" y="81"/>
                        </a:cubicBezTo>
                        <a:cubicBezTo>
                          <a:pt x="470" y="97"/>
                          <a:pt x="473" y="110"/>
                          <a:pt x="485" y="122"/>
                        </a:cubicBezTo>
                        <a:cubicBezTo>
                          <a:pt x="499" y="169"/>
                          <a:pt x="500" y="225"/>
                          <a:pt x="480" y="271"/>
                        </a:cubicBezTo>
                        <a:cubicBezTo>
                          <a:pt x="478" y="286"/>
                          <a:pt x="479" y="290"/>
                          <a:pt x="466" y="297"/>
                        </a:cubicBezTo>
                        <a:cubicBezTo>
                          <a:pt x="459" y="307"/>
                          <a:pt x="453" y="321"/>
                          <a:pt x="447" y="333"/>
                        </a:cubicBezTo>
                        <a:cubicBezTo>
                          <a:pt x="445" y="338"/>
                          <a:pt x="446" y="344"/>
                          <a:pt x="442" y="348"/>
                        </a:cubicBezTo>
                        <a:cubicBezTo>
                          <a:pt x="438" y="352"/>
                          <a:pt x="427" y="357"/>
                          <a:pt x="427" y="357"/>
                        </a:cubicBezTo>
                        <a:cubicBezTo>
                          <a:pt x="419" y="370"/>
                          <a:pt x="425" y="362"/>
                          <a:pt x="408" y="379"/>
                        </a:cubicBezTo>
                        <a:cubicBezTo>
                          <a:pt x="406" y="381"/>
                          <a:pt x="401" y="386"/>
                          <a:pt x="401" y="386"/>
                        </a:cubicBezTo>
                        <a:cubicBezTo>
                          <a:pt x="397" y="400"/>
                          <a:pt x="389" y="401"/>
                          <a:pt x="379" y="410"/>
                        </a:cubicBezTo>
                        <a:cubicBezTo>
                          <a:pt x="348" y="437"/>
                          <a:pt x="369" y="428"/>
                          <a:pt x="307" y="432"/>
                        </a:cubicBezTo>
                        <a:cubicBezTo>
                          <a:pt x="261" y="445"/>
                          <a:pt x="209" y="443"/>
                          <a:pt x="163" y="429"/>
                        </a:cubicBezTo>
                        <a:cubicBezTo>
                          <a:pt x="156" y="424"/>
                          <a:pt x="149" y="423"/>
                          <a:pt x="142" y="417"/>
                        </a:cubicBezTo>
                        <a:cubicBezTo>
                          <a:pt x="125" y="403"/>
                          <a:pt x="112" y="389"/>
                          <a:pt x="91" y="384"/>
                        </a:cubicBezTo>
                        <a:cubicBezTo>
                          <a:pt x="86" y="374"/>
                          <a:pt x="79" y="373"/>
                          <a:pt x="72" y="364"/>
                        </a:cubicBezTo>
                        <a:cubicBezTo>
                          <a:pt x="56" y="343"/>
                          <a:pt x="49" y="320"/>
                          <a:pt x="27" y="304"/>
                        </a:cubicBezTo>
                        <a:cubicBezTo>
                          <a:pt x="18" y="282"/>
                          <a:pt x="10" y="275"/>
                          <a:pt x="10" y="249"/>
                        </a:cubicBezTo>
                        <a:close/>
                      </a:path>
                    </a:pathLst>
                  </a:custGeom>
                  <a:solidFill>
                    <a:srgbClr val="BFBFBF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 dirty="0"/>
                  </a:p>
                </p:txBody>
              </p:sp>
            </p:grpSp>
            <p:grpSp>
              <p:nvGrpSpPr>
                <p:cNvPr id="279" name="Group 193"/>
                <p:cNvGrpSpPr>
                  <a:grpSpLocks/>
                </p:cNvGrpSpPr>
                <p:nvPr/>
              </p:nvGrpSpPr>
              <p:grpSpPr bwMode="auto">
                <a:xfrm>
                  <a:off x="6324600" y="3102779"/>
                  <a:ext cx="987288" cy="903974"/>
                  <a:chOff x="311" y="500"/>
                  <a:chExt cx="474" cy="434"/>
                </a:xfrm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</p:grpSpPr>
              <p:sp>
                <p:nvSpPr>
                  <p:cNvPr id="364" name="Freeform 186"/>
                  <p:cNvSpPr>
                    <a:spLocks/>
                  </p:cNvSpPr>
                  <p:nvPr/>
                </p:nvSpPr>
                <p:spPr bwMode="auto">
                  <a:xfrm>
                    <a:off x="311" y="500"/>
                    <a:ext cx="474" cy="434"/>
                  </a:xfrm>
                  <a:custGeom>
                    <a:avLst/>
                    <a:gdLst>
                      <a:gd name="T0" fmla="*/ 94 w 1363"/>
                      <a:gd name="T1" fmla="*/ 401 h 1220"/>
                      <a:gd name="T2" fmla="*/ 74 w 1363"/>
                      <a:gd name="T3" fmla="*/ 384 h 1220"/>
                      <a:gd name="T4" fmla="*/ 61 w 1363"/>
                      <a:gd name="T5" fmla="*/ 371 h 1220"/>
                      <a:gd name="T6" fmla="*/ 50 w 1363"/>
                      <a:gd name="T7" fmla="*/ 355 h 1220"/>
                      <a:gd name="T8" fmla="*/ 45 w 1363"/>
                      <a:gd name="T9" fmla="*/ 345 h 1220"/>
                      <a:gd name="T10" fmla="*/ 35 w 1363"/>
                      <a:gd name="T11" fmla="*/ 334 h 1220"/>
                      <a:gd name="T12" fmla="*/ 30 w 1363"/>
                      <a:gd name="T13" fmla="*/ 323 h 1220"/>
                      <a:gd name="T14" fmla="*/ 19 w 1363"/>
                      <a:gd name="T15" fmla="*/ 302 h 1220"/>
                      <a:gd name="T16" fmla="*/ 14 w 1363"/>
                      <a:gd name="T17" fmla="*/ 277 h 1220"/>
                      <a:gd name="T18" fmla="*/ 8 w 1363"/>
                      <a:gd name="T19" fmla="*/ 256 h 1220"/>
                      <a:gd name="T20" fmla="*/ 16 w 1363"/>
                      <a:gd name="T21" fmla="*/ 166 h 1220"/>
                      <a:gd name="T22" fmla="*/ 21 w 1363"/>
                      <a:gd name="T23" fmla="*/ 157 h 1220"/>
                      <a:gd name="T24" fmla="*/ 31 w 1363"/>
                      <a:gd name="T25" fmla="*/ 123 h 1220"/>
                      <a:gd name="T26" fmla="*/ 38 w 1363"/>
                      <a:gd name="T27" fmla="*/ 110 h 1220"/>
                      <a:gd name="T28" fmla="*/ 41 w 1363"/>
                      <a:gd name="T29" fmla="*/ 95 h 1220"/>
                      <a:gd name="T30" fmla="*/ 53 w 1363"/>
                      <a:gd name="T31" fmla="*/ 82 h 1220"/>
                      <a:gd name="T32" fmla="*/ 64 w 1363"/>
                      <a:gd name="T33" fmla="*/ 72 h 1220"/>
                      <a:gd name="T34" fmla="*/ 67 w 1363"/>
                      <a:gd name="T35" fmla="*/ 70 h 1220"/>
                      <a:gd name="T36" fmla="*/ 69 w 1363"/>
                      <a:gd name="T37" fmla="*/ 66 h 1220"/>
                      <a:gd name="T38" fmla="*/ 78 w 1363"/>
                      <a:gd name="T39" fmla="*/ 60 h 1220"/>
                      <a:gd name="T40" fmla="*/ 89 w 1363"/>
                      <a:gd name="T41" fmla="*/ 51 h 1220"/>
                      <a:gd name="T42" fmla="*/ 98 w 1363"/>
                      <a:gd name="T43" fmla="*/ 44 h 1220"/>
                      <a:gd name="T44" fmla="*/ 118 w 1363"/>
                      <a:gd name="T45" fmla="*/ 30 h 1220"/>
                      <a:gd name="T46" fmla="*/ 140 w 1363"/>
                      <a:gd name="T47" fmla="*/ 18 h 1220"/>
                      <a:gd name="T48" fmla="*/ 214 w 1363"/>
                      <a:gd name="T49" fmla="*/ 5 h 1220"/>
                      <a:gd name="T50" fmla="*/ 317 w 1363"/>
                      <a:gd name="T51" fmla="*/ 7 h 1220"/>
                      <a:gd name="T52" fmla="*/ 366 w 1363"/>
                      <a:gd name="T53" fmla="*/ 11 h 1220"/>
                      <a:gd name="T54" fmla="*/ 378 w 1363"/>
                      <a:gd name="T55" fmla="*/ 15 h 1220"/>
                      <a:gd name="T56" fmla="*/ 389 w 1363"/>
                      <a:gd name="T57" fmla="*/ 21 h 1220"/>
                      <a:gd name="T58" fmla="*/ 398 w 1363"/>
                      <a:gd name="T59" fmla="*/ 24 h 1220"/>
                      <a:gd name="T60" fmla="*/ 411 w 1363"/>
                      <a:gd name="T61" fmla="*/ 32 h 1220"/>
                      <a:gd name="T62" fmla="*/ 417 w 1363"/>
                      <a:gd name="T63" fmla="*/ 41 h 1220"/>
                      <a:gd name="T64" fmla="*/ 440 w 1363"/>
                      <a:gd name="T65" fmla="*/ 49 h 1220"/>
                      <a:gd name="T66" fmla="*/ 446 w 1363"/>
                      <a:gd name="T67" fmla="*/ 65 h 1220"/>
                      <a:gd name="T68" fmla="*/ 458 w 1363"/>
                      <a:gd name="T69" fmla="*/ 73 h 1220"/>
                      <a:gd name="T70" fmla="*/ 466 w 1363"/>
                      <a:gd name="T71" fmla="*/ 128 h 1220"/>
                      <a:gd name="T72" fmla="*/ 469 w 1363"/>
                      <a:gd name="T73" fmla="*/ 162 h 1220"/>
                      <a:gd name="T74" fmla="*/ 473 w 1363"/>
                      <a:gd name="T75" fmla="*/ 185 h 1220"/>
                      <a:gd name="T76" fmla="*/ 468 w 1363"/>
                      <a:gd name="T77" fmla="*/ 210 h 1220"/>
                      <a:gd name="T78" fmla="*/ 467 w 1363"/>
                      <a:gd name="T79" fmla="*/ 252 h 1220"/>
                      <a:gd name="T80" fmla="*/ 457 w 1363"/>
                      <a:gd name="T81" fmla="*/ 297 h 1220"/>
                      <a:gd name="T82" fmla="*/ 444 w 1363"/>
                      <a:gd name="T83" fmla="*/ 314 h 1220"/>
                      <a:gd name="T84" fmla="*/ 436 w 1363"/>
                      <a:gd name="T85" fmla="*/ 339 h 1220"/>
                      <a:gd name="T86" fmla="*/ 431 w 1363"/>
                      <a:gd name="T87" fmla="*/ 349 h 1220"/>
                      <a:gd name="T88" fmla="*/ 403 w 1363"/>
                      <a:gd name="T89" fmla="*/ 385 h 1220"/>
                      <a:gd name="T90" fmla="*/ 391 w 1363"/>
                      <a:gd name="T91" fmla="*/ 397 h 1220"/>
                      <a:gd name="T92" fmla="*/ 369 w 1363"/>
                      <a:gd name="T93" fmla="*/ 411 h 1220"/>
                      <a:gd name="T94" fmla="*/ 328 w 1363"/>
                      <a:gd name="T95" fmla="*/ 424 h 1220"/>
                      <a:gd name="T96" fmla="*/ 320 w 1363"/>
                      <a:gd name="T97" fmla="*/ 425 h 1220"/>
                      <a:gd name="T98" fmla="*/ 314 w 1363"/>
                      <a:gd name="T99" fmla="*/ 429 h 1220"/>
                      <a:gd name="T100" fmla="*/ 281 w 1363"/>
                      <a:gd name="T101" fmla="*/ 430 h 1220"/>
                      <a:gd name="T102" fmla="*/ 263 w 1363"/>
                      <a:gd name="T103" fmla="*/ 434 h 1220"/>
                      <a:gd name="T104" fmla="*/ 164 w 1363"/>
                      <a:gd name="T105" fmla="*/ 433 h 1220"/>
                      <a:gd name="T106" fmla="*/ 111 w 1363"/>
                      <a:gd name="T107" fmla="*/ 412 h 1220"/>
                      <a:gd name="T108" fmla="*/ 94 w 1363"/>
                      <a:gd name="T109" fmla="*/ 403 h 1220"/>
                      <a:gd name="T110" fmla="*/ 94 w 1363"/>
                      <a:gd name="T111" fmla="*/ 401 h 1220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60000 65536"/>
                      <a:gd name="T130" fmla="*/ 0 60000 65536"/>
                      <a:gd name="T131" fmla="*/ 0 60000 65536"/>
                      <a:gd name="T132" fmla="*/ 0 60000 65536"/>
                      <a:gd name="T133" fmla="*/ 0 60000 65536"/>
                      <a:gd name="T134" fmla="*/ 0 60000 65536"/>
                      <a:gd name="T135" fmla="*/ 0 60000 65536"/>
                      <a:gd name="T136" fmla="*/ 0 60000 65536"/>
                      <a:gd name="T137" fmla="*/ 0 60000 65536"/>
                      <a:gd name="T138" fmla="*/ 0 60000 65536"/>
                      <a:gd name="T139" fmla="*/ 0 60000 65536"/>
                      <a:gd name="T140" fmla="*/ 0 60000 65536"/>
                      <a:gd name="T141" fmla="*/ 0 60000 65536"/>
                      <a:gd name="T142" fmla="*/ 0 60000 65536"/>
                      <a:gd name="T143" fmla="*/ 0 60000 65536"/>
                      <a:gd name="T144" fmla="*/ 0 60000 65536"/>
                      <a:gd name="T145" fmla="*/ 0 60000 65536"/>
                      <a:gd name="T146" fmla="*/ 0 60000 65536"/>
                      <a:gd name="T147" fmla="*/ 0 60000 65536"/>
                      <a:gd name="T148" fmla="*/ 0 60000 65536"/>
                      <a:gd name="T149" fmla="*/ 0 60000 65536"/>
                      <a:gd name="T150" fmla="*/ 0 60000 65536"/>
                      <a:gd name="T151" fmla="*/ 0 60000 65536"/>
                      <a:gd name="T152" fmla="*/ 0 60000 65536"/>
                      <a:gd name="T153" fmla="*/ 0 60000 65536"/>
                      <a:gd name="T154" fmla="*/ 0 60000 65536"/>
                      <a:gd name="T155" fmla="*/ 0 60000 65536"/>
                      <a:gd name="T156" fmla="*/ 0 60000 65536"/>
                      <a:gd name="T157" fmla="*/ 0 60000 65536"/>
                      <a:gd name="T158" fmla="*/ 0 60000 65536"/>
                      <a:gd name="T159" fmla="*/ 0 60000 65536"/>
                      <a:gd name="T160" fmla="*/ 0 60000 65536"/>
                      <a:gd name="T161" fmla="*/ 0 60000 65536"/>
                      <a:gd name="T162" fmla="*/ 0 60000 65536"/>
                      <a:gd name="T163" fmla="*/ 0 60000 65536"/>
                      <a:gd name="T164" fmla="*/ 0 60000 65536"/>
                      <a:gd name="T165" fmla="*/ 0 60000 65536"/>
                      <a:gd name="T166" fmla="*/ 0 60000 65536"/>
                      <a:gd name="T167" fmla="*/ 0 60000 65536"/>
                      <a:gd name="T168" fmla="*/ 0 w 1363"/>
                      <a:gd name="T169" fmla="*/ 0 h 1220"/>
                      <a:gd name="T170" fmla="*/ 1363 w 1363"/>
                      <a:gd name="T171" fmla="*/ 1220 h 1220"/>
                    </a:gdLst>
                    <a:ahLst/>
                    <a:cxnLst>
                      <a:cxn ang="T112">
                        <a:pos x="T0" y="T1"/>
                      </a:cxn>
                      <a:cxn ang="T113">
                        <a:pos x="T2" y="T3"/>
                      </a:cxn>
                      <a:cxn ang="T114">
                        <a:pos x="T4" y="T5"/>
                      </a:cxn>
                      <a:cxn ang="T115">
                        <a:pos x="T6" y="T7"/>
                      </a:cxn>
                      <a:cxn ang="T116">
                        <a:pos x="T8" y="T9"/>
                      </a:cxn>
                      <a:cxn ang="T117">
                        <a:pos x="T10" y="T11"/>
                      </a:cxn>
                      <a:cxn ang="T118">
                        <a:pos x="T12" y="T13"/>
                      </a:cxn>
                      <a:cxn ang="T119">
                        <a:pos x="T14" y="T15"/>
                      </a:cxn>
                      <a:cxn ang="T120">
                        <a:pos x="T16" y="T17"/>
                      </a:cxn>
                      <a:cxn ang="T121">
                        <a:pos x="T18" y="T19"/>
                      </a:cxn>
                      <a:cxn ang="T122">
                        <a:pos x="T20" y="T21"/>
                      </a:cxn>
                      <a:cxn ang="T123">
                        <a:pos x="T22" y="T23"/>
                      </a:cxn>
                      <a:cxn ang="T124">
                        <a:pos x="T24" y="T25"/>
                      </a:cxn>
                      <a:cxn ang="T125">
                        <a:pos x="T26" y="T27"/>
                      </a:cxn>
                      <a:cxn ang="T126">
                        <a:pos x="T28" y="T29"/>
                      </a:cxn>
                      <a:cxn ang="T127">
                        <a:pos x="T30" y="T31"/>
                      </a:cxn>
                      <a:cxn ang="T128">
                        <a:pos x="T32" y="T33"/>
                      </a:cxn>
                      <a:cxn ang="T129">
                        <a:pos x="T34" y="T35"/>
                      </a:cxn>
                      <a:cxn ang="T130">
                        <a:pos x="T36" y="T37"/>
                      </a:cxn>
                      <a:cxn ang="T131">
                        <a:pos x="T38" y="T39"/>
                      </a:cxn>
                      <a:cxn ang="T132">
                        <a:pos x="T40" y="T41"/>
                      </a:cxn>
                      <a:cxn ang="T133">
                        <a:pos x="T42" y="T43"/>
                      </a:cxn>
                      <a:cxn ang="T134">
                        <a:pos x="T44" y="T45"/>
                      </a:cxn>
                      <a:cxn ang="T135">
                        <a:pos x="T46" y="T47"/>
                      </a:cxn>
                      <a:cxn ang="T136">
                        <a:pos x="T48" y="T49"/>
                      </a:cxn>
                      <a:cxn ang="T137">
                        <a:pos x="T50" y="T51"/>
                      </a:cxn>
                      <a:cxn ang="T138">
                        <a:pos x="T52" y="T53"/>
                      </a:cxn>
                      <a:cxn ang="T139">
                        <a:pos x="T54" y="T55"/>
                      </a:cxn>
                      <a:cxn ang="T140">
                        <a:pos x="T56" y="T57"/>
                      </a:cxn>
                      <a:cxn ang="T141">
                        <a:pos x="T58" y="T59"/>
                      </a:cxn>
                      <a:cxn ang="T142">
                        <a:pos x="T60" y="T61"/>
                      </a:cxn>
                      <a:cxn ang="T143">
                        <a:pos x="T62" y="T63"/>
                      </a:cxn>
                      <a:cxn ang="T144">
                        <a:pos x="T64" y="T65"/>
                      </a:cxn>
                      <a:cxn ang="T145">
                        <a:pos x="T66" y="T67"/>
                      </a:cxn>
                      <a:cxn ang="T146">
                        <a:pos x="T68" y="T69"/>
                      </a:cxn>
                      <a:cxn ang="T147">
                        <a:pos x="T70" y="T71"/>
                      </a:cxn>
                      <a:cxn ang="T148">
                        <a:pos x="T72" y="T73"/>
                      </a:cxn>
                      <a:cxn ang="T149">
                        <a:pos x="T74" y="T75"/>
                      </a:cxn>
                      <a:cxn ang="T150">
                        <a:pos x="T76" y="T77"/>
                      </a:cxn>
                      <a:cxn ang="T151">
                        <a:pos x="T78" y="T79"/>
                      </a:cxn>
                      <a:cxn ang="T152">
                        <a:pos x="T80" y="T81"/>
                      </a:cxn>
                      <a:cxn ang="T153">
                        <a:pos x="T82" y="T83"/>
                      </a:cxn>
                      <a:cxn ang="T154">
                        <a:pos x="T84" y="T85"/>
                      </a:cxn>
                      <a:cxn ang="T155">
                        <a:pos x="T86" y="T87"/>
                      </a:cxn>
                      <a:cxn ang="T156">
                        <a:pos x="T88" y="T89"/>
                      </a:cxn>
                      <a:cxn ang="T157">
                        <a:pos x="T90" y="T91"/>
                      </a:cxn>
                      <a:cxn ang="T158">
                        <a:pos x="T92" y="T93"/>
                      </a:cxn>
                      <a:cxn ang="T159">
                        <a:pos x="T94" y="T95"/>
                      </a:cxn>
                      <a:cxn ang="T160">
                        <a:pos x="T96" y="T97"/>
                      </a:cxn>
                      <a:cxn ang="T161">
                        <a:pos x="T98" y="T99"/>
                      </a:cxn>
                      <a:cxn ang="T162">
                        <a:pos x="T100" y="T101"/>
                      </a:cxn>
                      <a:cxn ang="T163">
                        <a:pos x="T102" y="T103"/>
                      </a:cxn>
                      <a:cxn ang="T164">
                        <a:pos x="T104" y="T105"/>
                      </a:cxn>
                      <a:cxn ang="T165">
                        <a:pos x="T106" y="T107"/>
                      </a:cxn>
                      <a:cxn ang="T166">
                        <a:pos x="T108" y="T109"/>
                      </a:cxn>
                      <a:cxn ang="T167">
                        <a:pos x="T110" y="T111"/>
                      </a:cxn>
                    </a:cxnLst>
                    <a:rect l="T168" t="T169" r="T170" b="T171"/>
                    <a:pathLst>
                      <a:path w="1363" h="1220">
                        <a:moveTo>
                          <a:pt x="269" y="1127"/>
                        </a:moveTo>
                        <a:cubicBezTo>
                          <a:pt x="252" y="1110"/>
                          <a:pt x="231" y="1096"/>
                          <a:pt x="214" y="1079"/>
                        </a:cubicBezTo>
                        <a:cubicBezTo>
                          <a:pt x="201" y="1066"/>
                          <a:pt x="192" y="1055"/>
                          <a:pt x="176" y="1044"/>
                        </a:cubicBezTo>
                        <a:cubicBezTo>
                          <a:pt x="166" y="1030"/>
                          <a:pt x="158" y="1008"/>
                          <a:pt x="144" y="999"/>
                        </a:cubicBezTo>
                        <a:cubicBezTo>
                          <a:pt x="140" y="986"/>
                          <a:pt x="137" y="980"/>
                          <a:pt x="128" y="970"/>
                        </a:cubicBezTo>
                        <a:cubicBezTo>
                          <a:pt x="124" y="955"/>
                          <a:pt x="112" y="950"/>
                          <a:pt x="102" y="938"/>
                        </a:cubicBezTo>
                        <a:cubicBezTo>
                          <a:pt x="95" y="929"/>
                          <a:pt x="93" y="918"/>
                          <a:pt x="86" y="909"/>
                        </a:cubicBezTo>
                        <a:cubicBezTo>
                          <a:pt x="79" y="887"/>
                          <a:pt x="61" y="871"/>
                          <a:pt x="54" y="848"/>
                        </a:cubicBezTo>
                        <a:cubicBezTo>
                          <a:pt x="53" y="825"/>
                          <a:pt x="60" y="795"/>
                          <a:pt x="41" y="778"/>
                        </a:cubicBezTo>
                        <a:cubicBezTo>
                          <a:pt x="35" y="759"/>
                          <a:pt x="28" y="739"/>
                          <a:pt x="22" y="720"/>
                        </a:cubicBezTo>
                        <a:cubicBezTo>
                          <a:pt x="23" y="680"/>
                          <a:pt x="0" y="525"/>
                          <a:pt x="45" y="468"/>
                        </a:cubicBezTo>
                        <a:cubicBezTo>
                          <a:pt x="48" y="454"/>
                          <a:pt x="51" y="451"/>
                          <a:pt x="61" y="442"/>
                        </a:cubicBezTo>
                        <a:cubicBezTo>
                          <a:pt x="66" y="418"/>
                          <a:pt x="59" y="356"/>
                          <a:pt x="89" y="346"/>
                        </a:cubicBezTo>
                        <a:cubicBezTo>
                          <a:pt x="98" y="333"/>
                          <a:pt x="98" y="318"/>
                          <a:pt x="109" y="308"/>
                        </a:cubicBezTo>
                        <a:cubicBezTo>
                          <a:pt x="113" y="294"/>
                          <a:pt x="113" y="279"/>
                          <a:pt x="118" y="266"/>
                        </a:cubicBezTo>
                        <a:cubicBezTo>
                          <a:pt x="121" y="259"/>
                          <a:pt x="146" y="236"/>
                          <a:pt x="153" y="231"/>
                        </a:cubicBezTo>
                        <a:cubicBezTo>
                          <a:pt x="159" y="215"/>
                          <a:pt x="173" y="212"/>
                          <a:pt x="185" y="202"/>
                        </a:cubicBezTo>
                        <a:cubicBezTo>
                          <a:pt x="187" y="200"/>
                          <a:pt x="190" y="198"/>
                          <a:pt x="192" y="196"/>
                        </a:cubicBezTo>
                        <a:cubicBezTo>
                          <a:pt x="194" y="193"/>
                          <a:pt x="195" y="189"/>
                          <a:pt x="198" y="186"/>
                        </a:cubicBezTo>
                        <a:cubicBezTo>
                          <a:pt x="206" y="178"/>
                          <a:pt x="217" y="179"/>
                          <a:pt x="224" y="170"/>
                        </a:cubicBezTo>
                        <a:cubicBezTo>
                          <a:pt x="234" y="157"/>
                          <a:pt x="240" y="150"/>
                          <a:pt x="256" y="144"/>
                        </a:cubicBezTo>
                        <a:cubicBezTo>
                          <a:pt x="263" y="133"/>
                          <a:pt x="269" y="129"/>
                          <a:pt x="281" y="125"/>
                        </a:cubicBezTo>
                        <a:cubicBezTo>
                          <a:pt x="299" y="109"/>
                          <a:pt x="315" y="91"/>
                          <a:pt x="339" y="84"/>
                        </a:cubicBezTo>
                        <a:cubicBezTo>
                          <a:pt x="357" y="63"/>
                          <a:pt x="376" y="57"/>
                          <a:pt x="403" y="52"/>
                        </a:cubicBezTo>
                        <a:cubicBezTo>
                          <a:pt x="448" y="0"/>
                          <a:pt x="559" y="15"/>
                          <a:pt x="614" y="13"/>
                        </a:cubicBezTo>
                        <a:cubicBezTo>
                          <a:pt x="713" y="2"/>
                          <a:pt x="813" y="15"/>
                          <a:pt x="912" y="20"/>
                        </a:cubicBezTo>
                        <a:cubicBezTo>
                          <a:pt x="955" y="34"/>
                          <a:pt x="1013" y="31"/>
                          <a:pt x="1053" y="32"/>
                        </a:cubicBezTo>
                        <a:cubicBezTo>
                          <a:pt x="1064" y="37"/>
                          <a:pt x="1076" y="38"/>
                          <a:pt x="1088" y="42"/>
                        </a:cubicBezTo>
                        <a:cubicBezTo>
                          <a:pt x="1098" y="49"/>
                          <a:pt x="1108" y="54"/>
                          <a:pt x="1120" y="58"/>
                        </a:cubicBezTo>
                        <a:cubicBezTo>
                          <a:pt x="1144" y="74"/>
                          <a:pt x="1110" y="53"/>
                          <a:pt x="1145" y="68"/>
                        </a:cubicBezTo>
                        <a:cubicBezTo>
                          <a:pt x="1158" y="74"/>
                          <a:pt x="1167" y="86"/>
                          <a:pt x="1181" y="90"/>
                        </a:cubicBezTo>
                        <a:cubicBezTo>
                          <a:pt x="1193" y="98"/>
                          <a:pt x="1190" y="106"/>
                          <a:pt x="1200" y="116"/>
                        </a:cubicBezTo>
                        <a:cubicBezTo>
                          <a:pt x="1214" y="130"/>
                          <a:pt x="1246" y="133"/>
                          <a:pt x="1264" y="138"/>
                        </a:cubicBezTo>
                        <a:cubicBezTo>
                          <a:pt x="1274" y="155"/>
                          <a:pt x="1262" y="177"/>
                          <a:pt x="1283" y="183"/>
                        </a:cubicBezTo>
                        <a:cubicBezTo>
                          <a:pt x="1291" y="195"/>
                          <a:pt x="1304" y="200"/>
                          <a:pt x="1318" y="205"/>
                        </a:cubicBezTo>
                        <a:cubicBezTo>
                          <a:pt x="1319" y="236"/>
                          <a:pt x="1313" y="331"/>
                          <a:pt x="1341" y="359"/>
                        </a:cubicBezTo>
                        <a:cubicBezTo>
                          <a:pt x="1351" y="390"/>
                          <a:pt x="1341" y="424"/>
                          <a:pt x="1350" y="455"/>
                        </a:cubicBezTo>
                        <a:cubicBezTo>
                          <a:pt x="1353" y="476"/>
                          <a:pt x="1356" y="498"/>
                          <a:pt x="1360" y="519"/>
                        </a:cubicBezTo>
                        <a:cubicBezTo>
                          <a:pt x="1358" y="555"/>
                          <a:pt x="1363" y="565"/>
                          <a:pt x="1347" y="589"/>
                        </a:cubicBezTo>
                        <a:cubicBezTo>
                          <a:pt x="1344" y="635"/>
                          <a:pt x="1342" y="661"/>
                          <a:pt x="1344" y="708"/>
                        </a:cubicBezTo>
                        <a:cubicBezTo>
                          <a:pt x="1342" y="761"/>
                          <a:pt x="1358" y="806"/>
                          <a:pt x="1315" y="836"/>
                        </a:cubicBezTo>
                        <a:cubicBezTo>
                          <a:pt x="1304" y="853"/>
                          <a:pt x="1290" y="869"/>
                          <a:pt x="1277" y="884"/>
                        </a:cubicBezTo>
                        <a:cubicBezTo>
                          <a:pt x="1273" y="908"/>
                          <a:pt x="1268" y="934"/>
                          <a:pt x="1254" y="954"/>
                        </a:cubicBezTo>
                        <a:cubicBezTo>
                          <a:pt x="1251" y="965"/>
                          <a:pt x="1246" y="972"/>
                          <a:pt x="1238" y="980"/>
                        </a:cubicBezTo>
                        <a:cubicBezTo>
                          <a:pt x="1225" y="1020"/>
                          <a:pt x="1189" y="1055"/>
                          <a:pt x="1158" y="1082"/>
                        </a:cubicBezTo>
                        <a:cubicBezTo>
                          <a:pt x="1150" y="1107"/>
                          <a:pt x="1147" y="1106"/>
                          <a:pt x="1123" y="1117"/>
                        </a:cubicBezTo>
                        <a:cubicBezTo>
                          <a:pt x="1108" y="1134"/>
                          <a:pt x="1083" y="1148"/>
                          <a:pt x="1062" y="1156"/>
                        </a:cubicBezTo>
                        <a:cubicBezTo>
                          <a:pt x="1036" y="1196"/>
                          <a:pt x="987" y="1189"/>
                          <a:pt x="944" y="1191"/>
                        </a:cubicBezTo>
                        <a:cubicBezTo>
                          <a:pt x="936" y="1192"/>
                          <a:pt x="928" y="1191"/>
                          <a:pt x="921" y="1194"/>
                        </a:cubicBezTo>
                        <a:cubicBezTo>
                          <a:pt x="914" y="1197"/>
                          <a:pt x="910" y="1207"/>
                          <a:pt x="902" y="1207"/>
                        </a:cubicBezTo>
                        <a:cubicBezTo>
                          <a:pt x="871" y="1208"/>
                          <a:pt x="840" y="1209"/>
                          <a:pt x="809" y="1210"/>
                        </a:cubicBezTo>
                        <a:cubicBezTo>
                          <a:pt x="790" y="1215"/>
                          <a:pt x="776" y="1217"/>
                          <a:pt x="755" y="1220"/>
                        </a:cubicBezTo>
                        <a:cubicBezTo>
                          <a:pt x="661" y="1219"/>
                          <a:pt x="567" y="1219"/>
                          <a:pt x="473" y="1216"/>
                        </a:cubicBezTo>
                        <a:cubicBezTo>
                          <a:pt x="417" y="1214"/>
                          <a:pt x="369" y="1175"/>
                          <a:pt x="320" y="1159"/>
                        </a:cubicBezTo>
                        <a:cubicBezTo>
                          <a:pt x="307" y="1146"/>
                          <a:pt x="277" y="1141"/>
                          <a:pt x="269" y="1133"/>
                        </a:cubicBezTo>
                        <a:cubicBezTo>
                          <a:pt x="268" y="1132"/>
                          <a:pt x="269" y="1129"/>
                          <a:pt x="269" y="1127"/>
                        </a:cubicBezTo>
                        <a:close/>
                      </a:path>
                    </a:pathLst>
                  </a:custGeom>
                  <a:solidFill>
                    <a:srgbClr val="FFC1C1"/>
                  </a:solidFill>
                  <a:ln w="19050">
                    <a:solidFill>
                      <a:srgbClr val="FF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 dirty="0"/>
                  </a:p>
                </p:txBody>
              </p:sp>
              <p:sp>
                <p:nvSpPr>
                  <p:cNvPr id="365" name="Freeform 187"/>
                  <p:cNvSpPr>
                    <a:spLocks/>
                  </p:cNvSpPr>
                  <p:nvPr/>
                </p:nvSpPr>
                <p:spPr bwMode="auto">
                  <a:xfrm>
                    <a:off x="363" y="603"/>
                    <a:ext cx="382" cy="310"/>
                  </a:xfrm>
                  <a:custGeom>
                    <a:avLst/>
                    <a:gdLst>
                      <a:gd name="T0" fmla="*/ 8 w 500"/>
                      <a:gd name="T1" fmla="*/ 173 h 445"/>
                      <a:gd name="T2" fmla="*/ 0 w 500"/>
                      <a:gd name="T3" fmla="*/ 159 h 445"/>
                      <a:gd name="T4" fmla="*/ 18 w 500"/>
                      <a:gd name="T5" fmla="*/ 95 h 445"/>
                      <a:gd name="T6" fmla="*/ 21 w 500"/>
                      <a:gd name="T7" fmla="*/ 90 h 445"/>
                      <a:gd name="T8" fmla="*/ 22 w 500"/>
                      <a:gd name="T9" fmla="*/ 78 h 445"/>
                      <a:gd name="T10" fmla="*/ 53 w 500"/>
                      <a:gd name="T11" fmla="*/ 47 h 445"/>
                      <a:gd name="T12" fmla="*/ 77 w 500"/>
                      <a:gd name="T13" fmla="*/ 31 h 445"/>
                      <a:gd name="T14" fmla="*/ 103 w 500"/>
                      <a:gd name="T15" fmla="*/ 18 h 445"/>
                      <a:gd name="T16" fmla="*/ 136 w 500"/>
                      <a:gd name="T17" fmla="*/ 1 h 445"/>
                      <a:gd name="T18" fmla="*/ 305 w 500"/>
                      <a:gd name="T19" fmla="*/ 11 h 445"/>
                      <a:gd name="T20" fmla="*/ 325 w 500"/>
                      <a:gd name="T21" fmla="*/ 40 h 445"/>
                      <a:gd name="T22" fmla="*/ 342 w 500"/>
                      <a:gd name="T23" fmla="*/ 47 h 445"/>
                      <a:gd name="T24" fmla="*/ 356 w 500"/>
                      <a:gd name="T25" fmla="*/ 56 h 445"/>
                      <a:gd name="T26" fmla="*/ 371 w 500"/>
                      <a:gd name="T27" fmla="*/ 85 h 445"/>
                      <a:gd name="T28" fmla="*/ 367 w 500"/>
                      <a:gd name="T29" fmla="*/ 189 h 445"/>
                      <a:gd name="T30" fmla="*/ 356 w 500"/>
                      <a:gd name="T31" fmla="*/ 207 h 445"/>
                      <a:gd name="T32" fmla="*/ 342 w 500"/>
                      <a:gd name="T33" fmla="*/ 232 h 445"/>
                      <a:gd name="T34" fmla="*/ 338 w 500"/>
                      <a:gd name="T35" fmla="*/ 242 h 445"/>
                      <a:gd name="T36" fmla="*/ 326 w 500"/>
                      <a:gd name="T37" fmla="*/ 249 h 445"/>
                      <a:gd name="T38" fmla="*/ 312 w 500"/>
                      <a:gd name="T39" fmla="*/ 264 h 445"/>
                      <a:gd name="T40" fmla="*/ 306 w 500"/>
                      <a:gd name="T41" fmla="*/ 269 h 445"/>
                      <a:gd name="T42" fmla="*/ 290 w 500"/>
                      <a:gd name="T43" fmla="*/ 286 h 445"/>
                      <a:gd name="T44" fmla="*/ 235 w 500"/>
                      <a:gd name="T45" fmla="*/ 301 h 445"/>
                      <a:gd name="T46" fmla="*/ 125 w 500"/>
                      <a:gd name="T47" fmla="*/ 299 h 445"/>
                      <a:gd name="T48" fmla="*/ 108 w 500"/>
                      <a:gd name="T49" fmla="*/ 290 h 445"/>
                      <a:gd name="T50" fmla="*/ 70 w 500"/>
                      <a:gd name="T51" fmla="*/ 268 h 445"/>
                      <a:gd name="T52" fmla="*/ 55 w 500"/>
                      <a:gd name="T53" fmla="*/ 254 h 445"/>
                      <a:gd name="T54" fmla="*/ 21 w 500"/>
                      <a:gd name="T55" fmla="*/ 212 h 445"/>
                      <a:gd name="T56" fmla="*/ 8 w 500"/>
                      <a:gd name="T57" fmla="*/ 173 h 445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w 500"/>
                      <a:gd name="T88" fmla="*/ 0 h 445"/>
                      <a:gd name="T89" fmla="*/ 500 w 500"/>
                      <a:gd name="T90" fmla="*/ 445 h 445"/>
                    </a:gdLst>
                    <a:ahLst/>
                    <a:cxnLst>
                      <a:cxn ang="T58">
                        <a:pos x="T0" y="T1"/>
                      </a:cxn>
                      <a:cxn ang="T59">
                        <a:pos x="T2" y="T3"/>
                      </a:cxn>
                      <a:cxn ang="T60">
                        <a:pos x="T4" y="T5"/>
                      </a:cxn>
                      <a:cxn ang="T61">
                        <a:pos x="T6" y="T7"/>
                      </a:cxn>
                      <a:cxn ang="T62">
                        <a:pos x="T8" y="T9"/>
                      </a:cxn>
                      <a:cxn ang="T63">
                        <a:pos x="T10" y="T11"/>
                      </a:cxn>
                      <a:cxn ang="T64">
                        <a:pos x="T12" y="T13"/>
                      </a:cxn>
                      <a:cxn ang="T65">
                        <a:pos x="T14" y="T15"/>
                      </a:cxn>
                      <a:cxn ang="T66">
                        <a:pos x="T16" y="T17"/>
                      </a:cxn>
                      <a:cxn ang="T67">
                        <a:pos x="T18" y="T19"/>
                      </a:cxn>
                      <a:cxn ang="T68">
                        <a:pos x="T20" y="T21"/>
                      </a:cxn>
                      <a:cxn ang="T69">
                        <a:pos x="T22" y="T23"/>
                      </a:cxn>
                      <a:cxn ang="T70">
                        <a:pos x="T24" y="T25"/>
                      </a:cxn>
                      <a:cxn ang="T71">
                        <a:pos x="T26" y="T27"/>
                      </a:cxn>
                      <a:cxn ang="T72">
                        <a:pos x="T28" y="T29"/>
                      </a:cxn>
                      <a:cxn ang="T73">
                        <a:pos x="T30" y="T31"/>
                      </a:cxn>
                      <a:cxn ang="T74">
                        <a:pos x="T32" y="T33"/>
                      </a:cxn>
                      <a:cxn ang="T75">
                        <a:pos x="T34" y="T35"/>
                      </a:cxn>
                      <a:cxn ang="T76">
                        <a:pos x="T36" y="T37"/>
                      </a:cxn>
                      <a:cxn ang="T77">
                        <a:pos x="T38" y="T39"/>
                      </a:cxn>
                      <a:cxn ang="T78">
                        <a:pos x="T40" y="T41"/>
                      </a:cxn>
                      <a:cxn ang="T79">
                        <a:pos x="T42" y="T43"/>
                      </a:cxn>
                      <a:cxn ang="T80">
                        <a:pos x="T44" y="T45"/>
                      </a:cxn>
                      <a:cxn ang="T81">
                        <a:pos x="T46" y="T47"/>
                      </a:cxn>
                      <a:cxn ang="T82">
                        <a:pos x="T48" y="T49"/>
                      </a:cxn>
                      <a:cxn ang="T83">
                        <a:pos x="T50" y="T51"/>
                      </a:cxn>
                      <a:cxn ang="T84">
                        <a:pos x="T52" y="T53"/>
                      </a:cxn>
                      <a:cxn ang="T85">
                        <a:pos x="T54" y="T55"/>
                      </a:cxn>
                      <a:cxn ang="T86">
                        <a:pos x="T56" y="T57"/>
                      </a:cxn>
                    </a:cxnLst>
                    <a:rect l="T87" t="T88" r="T89" b="T90"/>
                    <a:pathLst>
                      <a:path w="500" h="445">
                        <a:moveTo>
                          <a:pt x="10" y="249"/>
                        </a:moveTo>
                        <a:cubicBezTo>
                          <a:pt x="5" y="242"/>
                          <a:pt x="3" y="236"/>
                          <a:pt x="0" y="228"/>
                        </a:cubicBezTo>
                        <a:cubicBezTo>
                          <a:pt x="4" y="194"/>
                          <a:pt x="1" y="162"/>
                          <a:pt x="24" y="136"/>
                        </a:cubicBezTo>
                        <a:cubicBezTo>
                          <a:pt x="25" y="134"/>
                          <a:pt x="26" y="131"/>
                          <a:pt x="27" y="129"/>
                        </a:cubicBezTo>
                        <a:cubicBezTo>
                          <a:pt x="28" y="123"/>
                          <a:pt x="27" y="117"/>
                          <a:pt x="29" y="112"/>
                        </a:cubicBezTo>
                        <a:cubicBezTo>
                          <a:pt x="31" y="104"/>
                          <a:pt x="63" y="77"/>
                          <a:pt x="70" y="67"/>
                        </a:cubicBezTo>
                        <a:cubicBezTo>
                          <a:pt x="74" y="53"/>
                          <a:pt x="89" y="50"/>
                          <a:pt x="101" y="45"/>
                        </a:cubicBezTo>
                        <a:cubicBezTo>
                          <a:pt x="106" y="28"/>
                          <a:pt x="120" y="30"/>
                          <a:pt x="135" y="26"/>
                        </a:cubicBezTo>
                        <a:cubicBezTo>
                          <a:pt x="150" y="15"/>
                          <a:pt x="160" y="7"/>
                          <a:pt x="178" y="2"/>
                        </a:cubicBezTo>
                        <a:cubicBezTo>
                          <a:pt x="408" y="4"/>
                          <a:pt x="304" y="0"/>
                          <a:pt x="399" y="16"/>
                        </a:cubicBezTo>
                        <a:cubicBezTo>
                          <a:pt x="414" y="27"/>
                          <a:pt x="415" y="44"/>
                          <a:pt x="425" y="57"/>
                        </a:cubicBezTo>
                        <a:cubicBezTo>
                          <a:pt x="430" y="63"/>
                          <a:pt x="440" y="65"/>
                          <a:pt x="447" y="67"/>
                        </a:cubicBezTo>
                        <a:cubicBezTo>
                          <a:pt x="452" y="76"/>
                          <a:pt x="458" y="75"/>
                          <a:pt x="466" y="81"/>
                        </a:cubicBezTo>
                        <a:cubicBezTo>
                          <a:pt x="470" y="97"/>
                          <a:pt x="473" y="110"/>
                          <a:pt x="485" y="122"/>
                        </a:cubicBezTo>
                        <a:cubicBezTo>
                          <a:pt x="499" y="169"/>
                          <a:pt x="500" y="225"/>
                          <a:pt x="480" y="271"/>
                        </a:cubicBezTo>
                        <a:cubicBezTo>
                          <a:pt x="478" y="286"/>
                          <a:pt x="479" y="290"/>
                          <a:pt x="466" y="297"/>
                        </a:cubicBezTo>
                        <a:cubicBezTo>
                          <a:pt x="459" y="307"/>
                          <a:pt x="453" y="321"/>
                          <a:pt x="447" y="333"/>
                        </a:cubicBezTo>
                        <a:cubicBezTo>
                          <a:pt x="445" y="338"/>
                          <a:pt x="446" y="344"/>
                          <a:pt x="442" y="348"/>
                        </a:cubicBezTo>
                        <a:cubicBezTo>
                          <a:pt x="438" y="352"/>
                          <a:pt x="427" y="357"/>
                          <a:pt x="427" y="357"/>
                        </a:cubicBezTo>
                        <a:cubicBezTo>
                          <a:pt x="419" y="370"/>
                          <a:pt x="425" y="362"/>
                          <a:pt x="408" y="379"/>
                        </a:cubicBezTo>
                        <a:cubicBezTo>
                          <a:pt x="406" y="381"/>
                          <a:pt x="401" y="386"/>
                          <a:pt x="401" y="386"/>
                        </a:cubicBezTo>
                        <a:cubicBezTo>
                          <a:pt x="397" y="400"/>
                          <a:pt x="389" y="401"/>
                          <a:pt x="379" y="410"/>
                        </a:cubicBezTo>
                        <a:cubicBezTo>
                          <a:pt x="348" y="437"/>
                          <a:pt x="369" y="428"/>
                          <a:pt x="307" y="432"/>
                        </a:cubicBezTo>
                        <a:cubicBezTo>
                          <a:pt x="261" y="445"/>
                          <a:pt x="209" y="443"/>
                          <a:pt x="163" y="429"/>
                        </a:cubicBezTo>
                        <a:cubicBezTo>
                          <a:pt x="156" y="424"/>
                          <a:pt x="149" y="423"/>
                          <a:pt x="142" y="417"/>
                        </a:cubicBezTo>
                        <a:cubicBezTo>
                          <a:pt x="125" y="403"/>
                          <a:pt x="112" y="389"/>
                          <a:pt x="91" y="384"/>
                        </a:cubicBezTo>
                        <a:cubicBezTo>
                          <a:pt x="86" y="374"/>
                          <a:pt x="79" y="373"/>
                          <a:pt x="72" y="364"/>
                        </a:cubicBezTo>
                        <a:cubicBezTo>
                          <a:pt x="56" y="343"/>
                          <a:pt x="49" y="320"/>
                          <a:pt x="27" y="304"/>
                        </a:cubicBezTo>
                        <a:cubicBezTo>
                          <a:pt x="18" y="282"/>
                          <a:pt x="10" y="275"/>
                          <a:pt x="10" y="249"/>
                        </a:cubicBezTo>
                        <a:close/>
                      </a:path>
                    </a:pathLst>
                  </a:custGeom>
                  <a:solidFill>
                    <a:srgbClr val="BFBFBF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 dirty="0"/>
                  </a:p>
                </p:txBody>
              </p:sp>
            </p:grpSp>
            <p:grpSp>
              <p:nvGrpSpPr>
                <p:cNvPr id="280" name="Group 476"/>
                <p:cNvGrpSpPr/>
                <p:nvPr/>
              </p:nvGrpSpPr>
              <p:grpSpPr>
                <a:xfrm>
                  <a:off x="5935820" y="2209545"/>
                  <a:ext cx="987288" cy="903975"/>
                  <a:chOff x="3171214" y="2912992"/>
                  <a:chExt cx="987288" cy="903975"/>
                </a:xfrm>
              </p:grpSpPr>
              <p:grpSp>
                <p:nvGrpSpPr>
                  <p:cNvPr id="360" name="Group 193"/>
                  <p:cNvGrpSpPr>
                    <a:grpSpLocks/>
                  </p:cNvGrpSpPr>
                  <p:nvPr/>
                </p:nvGrpSpPr>
                <p:grpSpPr bwMode="auto">
                  <a:xfrm>
                    <a:off x="3171214" y="2912992"/>
                    <a:ext cx="987288" cy="903975"/>
                    <a:chOff x="311" y="500"/>
                    <a:chExt cx="474" cy="434"/>
                  </a:xfrm>
                  <a:effectLst>
                    <a:outerShdw blurRad="63500" sx="102000" sy="102000" algn="ctr" rotWithShape="0">
                      <a:prstClr val="black">
                        <a:alpha val="40000"/>
                      </a:prstClr>
                    </a:outerShdw>
                  </a:effectLst>
                </p:grpSpPr>
                <p:sp>
                  <p:nvSpPr>
                    <p:cNvPr id="362" name="Freeform 186"/>
                    <p:cNvSpPr>
                      <a:spLocks/>
                    </p:cNvSpPr>
                    <p:nvPr/>
                  </p:nvSpPr>
                  <p:spPr bwMode="auto">
                    <a:xfrm>
                      <a:off x="311" y="500"/>
                      <a:ext cx="474" cy="434"/>
                    </a:xfrm>
                    <a:custGeom>
                      <a:avLst/>
                      <a:gdLst>
                        <a:gd name="T0" fmla="*/ 94 w 1363"/>
                        <a:gd name="T1" fmla="*/ 401 h 1220"/>
                        <a:gd name="T2" fmla="*/ 74 w 1363"/>
                        <a:gd name="T3" fmla="*/ 384 h 1220"/>
                        <a:gd name="T4" fmla="*/ 61 w 1363"/>
                        <a:gd name="T5" fmla="*/ 371 h 1220"/>
                        <a:gd name="T6" fmla="*/ 50 w 1363"/>
                        <a:gd name="T7" fmla="*/ 355 h 1220"/>
                        <a:gd name="T8" fmla="*/ 45 w 1363"/>
                        <a:gd name="T9" fmla="*/ 345 h 1220"/>
                        <a:gd name="T10" fmla="*/ 35 w 1363"/>
                        <a:gd name="T11" fmla="*/ 334 h 1220"/>
                        <a:gd name="T12" fmla="*/ 30 w 1363"/>
                        <a:gd name="T13" fmla="*/ 323 h 1220"/>
                        <a:gd name="T14" fmla="*/ 19 w 1363"/>
                        <a:gd name="T15" fmla="*/ 302 h 1220"/>
                        <a:gd name="T16" fmla="*/ 14 w 1363"/>
                        <a:gd name="T17" fmla="*/ 277 h 1220"/>
                        <a:gd name="T18" fmla="*/ 8 w 1363"/>
                        <a:gd name="T19" fmla="*/ 256 h 1220"/>
                        <a:gd name="T20" fmla="*/ 16 w 1363"/>
                        <a:gd name="T21" fmla="*/ 166 h 1220"/>
                        <a:gd name="T22" fmla="*/ 21 w 1363"/>
                        <a:gd name="T23" fmla="*/ 157 h 1220"/>
                        <a:gd name="T24" fmla="*/ 31 w 1363"/>
                        <a:gd name="T25" fmla="*/ 123 h 1220"/>
                        <a:gd name="T26" fmla="*/ 38 w 1363"/>
                        <a:gd name="T27" fmla="*/ 110 h 1220"/>
                        <a:gd name="T28" fmla="*/ 41 w 1363"/>
                        <a:gd name="T29" fmla="*/ 95 h 1220"/>
                        <a:gd name="T30" fmla="*/ 53 w 1363"/>
                        <a:gd name="T31" fmla="*/ 82 h 1220"/>
                        <a:gd name="T32" fmla="*/ 64 w 1363"/>
                        <a:gd name="T33" fmla="*/ 72 h 1220"/>
                        <a:gd name="T34" fmla="*/ 67 w 1363"/>
                        <a:gd name="T35" fmla="*/ 70 h 1220"/>
                        <a:gd name="T36" fmla="*/ 69 w 1363"/>
                        <a:gd name="T37" fmla="*/ 66 h 1220"/>
                        <a:gd name="T38" fmla="*/ 78 w 1363"/>
                        <a:gd name="T39" fmla="*/ 60 h 1220"/>
                        <a:gd name="T40" fmla="*/ 89 w 1363"/>
                        <a:gd name="T41" fmla="*/ 51 h 1220"/>
                        <a:gd name="T42" fmla="*/ 98 w 1363"/>
                        <a:gd name="T43" fmla="*/ 44 h 1220"/>
                        <a:gd name="T44" fmla="*/ 118 w 1363"/>
                        <a:gd name="T45" fmla="*/ 30 h 1220"/>
                        <a:gd name="T46" fmla="*/ 140 w 1363"/>
                        <a:gd name="T47" fmla="*/ 18 h 1220"/>
                        <a:gd name="T48" fmla="*/ 214 w 1363"/>
                        <a:gd name="T49" fmla="*/ 5 h 1220"/>
                        <a:gd name="T50" fmla="*/ 317 w 1363"/>
                        <a:gd name="T51" fmla="*/ 7 h 1220"/>
                        <a:gd name="T52" fmla="*/ 366 w 1363"/>
                        <a:gd name="T53" fmla="*/ 11 h 1220"/>
                        <a:gd name="T54" fmla="*/ 378 w 1363"/>
                        <a:gd name="T55" fmla="*/ 15 h 1220"/>
                        <a:gd name="T56" fmla="*/ 389 w 1363"/>
                        <a:gd name="T57" fmla="*/ 21 h 1220"/>
                        <a:gd name="T58" fmla="*/ 398 w 1363"/>
                        <a:gd name="T59" fmla="*/ 24 h 1220"/>
                        <a:gd name="T60" fmla="*/ 411 w 1363"/>
                        <a:gd name="T61" fmla="*/ 32 h 1220"/>
                        <a:gd name="T62" fmla="*/ 417 w 1363"/>
                        <a:gd name="T63" fmla="*/ 41 h 1220"/>
                        <a:gd name="T64" fmla="*/ 440 w 1363"/>
                        <a:gd name="T65" fmla="*/ 49 h 1220"/>
                        <a:gd name="T66" fmla="*/ 446 w 1363"/>
                        <a:gd name="T67" fmla="*/ 65 h 1220"/>
                        <a:gd name="T68" fmla="*/ 458 w 1363"/>
                        <a:gd name="T69" fmla="*/ 73 h 1220"/>
                        <a:gd name="T70" fmla="*/ 466 w 1363"/>
                        <a:gd name="T71" fmla="*/ 128 h 1220"/>
                        <a:gd name="T72" fmla="*/ 469 w 1363"/>
                        <a:gd name="T73" fmla="*/ 162 h 1220"/>
                        <a:gd name="T74" fmla="*/ 473 w 1363"/>
                        <a:gd name="T75" fmla="*/ 185 h 1220"/>
                        <a:gd name="T76" fmla="*/ 468 w 1363"/>
                        <a:gd name="T77" fmla="*/ 210 h 1220"/>
                        <a:gd name="T78" fmla="*/ 467 w 1363"/>
                        <a:gd name="T79" fmla="*/ 252 h 1220"/>
                        <a:gd name="T80" fmla="*/ 457 w 1363"/>
                        <a:gd name="T81" fmla="*/ 297 h 1220"/>
                        <a:gd name="T82" fmla="*/ 444 w 1363"/>
                        <a:gd name="T83" fmla="*/ 314 h 1220"/>
                        <a:gd name="T84" fmla="*/ 436 w 1363"/>
                        <a:gd name="T85" fmla="*/ 339 h 1220"/>
                        <a:gd name="T86" fmla="*/ 431 w 1363"/>
                        <a:gd name="T87" fmla="*/ 349 h 1220"/>
                        <a:gd name="T88" fmla="*/ 403 w 1363"/>
                        <a:gd name="T89" fmla="*/ 385 h 1220"/>
                        <a:gd name="T90" fmla="*/ 391 w 1363"/>
                        <a:gd name="T91" fmla="*/ 397 h 1220"/>
                        <a:gd name="T92" fmla="*/ 369 w 1363"/>
                        <a:gd name="T93" fmla="*/ 411 h 1220"/>
                        <a:gd name="T94" fmla="*/ 328 w 1363"/>
                        <a:gd name="T95" fmla="*/ 424 h 1220"/>
                        <a:gd name="T96" fmla="*/ 320 w 1363"/>
                        <a:gd name="T97" fmla="*/ 425 h 1220"/>
                        <a:gd name="T98" fmla="*/ 314 w 1363"/>
                        <a:gd name="T99" fmla="*/ 429 h 1220"/>
                        <a:gd name="T100" fmla="*/ 281 w 1363"/>
                        <a:gd name="T101" fmla="*/ 430 h 1220"/>
                        <a:gd name="T102" fmla="*/ 263 w 1363"/>
                        <a:gd name="T103" fmla="*/ 434 h 1220"/>
                        <a:gd name="T104" fmla="*/ 164 w 1363"/>
                        <a:gd name="T105" fmla="*/ 433 h 1220"/>
                        <a:gd name="T106" fmla="*/ 111 w 1363"/>
                        <a:gd name="T107" fmla="*/ 412 h 1220"/>
                        <a:gd name="T108" fmla="*/ 94 w 1363"/>
                        <a:gd name="T109" fmla="*/ 403 h 1220"/>
                        <a:gd name="T110" fmla="*/ 94 w 1363"/>
                        <a:gd name="T111" fmla="*/ 401 h 1220"/>
                        <a:gd name="T112" fmla="*/ 0 60000 65536"/>
                        <a:gd name="T113" fmla="*/ 0 60000 65536"/>
                        <a:gd name="T114" fmla="*/ 0 60000 65536"/>
                        <a:gd name="T115" fmla="*/ 0 60000 65536"/>
                        <a:gd name="T116" fmla="*/ 0 60000 65536"/>
                        <a:gd name="T117" fmla="*/ 0 60000 65536"/>
                        <a:gd name="T118" fmla="*/ 0 60000 65536"/>
                        <a:gd name="T119" fmla="*/ 0 60000 65536"/>
                        <a:gd name="T120" fmla="*/ 0 60000 65536"/>
                        <a:gd name="T121" fmla="*/ 0 60000 65536"/>
                        <a:gd name="T122" fmla="*/ 0 60000 65536"/>
                        <a:gd name="T123" fmla="*/ 0 60000 65536"/>
                        <a:gd name="T124" fmla="*/ 0 60000 65536"/>
                        <a:gd name="T125" fmla="*/ 0 60000 65536"/>
                        <a:gd name="T126" fmla="*/ 0 60000 65536"/>
                        <a:gd name="T127" fmla="*/ 0 60000 65536"/>
                        <a:gd name="T128" fmla="*/ 0 60000 65536"/>
                        <a:gd name="T129" fmla="*/ 0 60000 65536"/>
                        <a:gd name="T130" fmla="*/ 0 60000 65536"/>
                        <a:gd name="T131" fmla="*/ 0 60000 65536"/>
                        <a:gd name="T132" fmla="*/ 0 60000 65536"/>
                        <a:gd name="T133" fmla="*/ 0 60000 65536"/>
                        <a:gd name="T134" fmla="*/ 0 60000 65536"/>
                        <a:gd name="T135" fmla="*/ 0 60000 65536"/>
                        <a:gd name="T136" fmla="*/ 0 60000 65536"/>
                        <a:gd name="T137" fmla="*/ 0 60000 65536"/>
                        <a:gd name="T138" fmla="*/ 0 60000 65536"/>
                        <a:gd name="T139" fmla="*/ 0 60000 65536"/>
                        <a:gd name="T140" fmla="*/ 0 60000 65536"/>
                        <a:gd name="T141" fmla="*/ 0 60000 65536"/>
                        <a:gd name="T142" fmla="*/ 0 60000 65536"/>
                        <a:gd name="T143" fmla="*/ 0 60000 65536"/>
                        <a:gd name="T144" fmla="*/ 0 60000 65536"/>
                        <a:gd name="T145" fmla="*/ 0 60000 65536"/>
                        <a:gd name="T146" fmla="*/ 0 60000 65536"/>
                        <a:gd name="T147" fmla="*/ 0 60000 65536"/>
                        <a:gd name="T148" fmla="*/ 0 60000 65536"/>
                        <a:gd name="T149" fmla="*/ 0 60000 65536"/>
                        <a:gd name="T150" fmla="*/ 0 60000 65536"/>
                        <a:gd name="T151" fmla="*/ 0 60000 65536"/>
                        <a:gd name="T152" fmla="*/ 0 60000 65536"/>
                        <a:gd name="T153" fmla="*/ 0 60000 65536"/>
                        <a:gd name="T154" fmla="*/ 0 60000 65536"/>
                        <a:gd name="T155" fmla="*/ 0 60000 65536"/>
                        <a:gd name="T156" fmla="*/ 0 60000 65536"/>
                        <a:gd name="T157" fmla="*/ 0 60000 65536"/>
                        <a:gd name="T158" fmla="*/ 0 60000 65536"/>
                        <a:gd name="T159" fmla="*/ 0 60000 65536"/>
                        <a:gd name="T160" fmla="*/ 0 60000 65536"/>
                        <a:gd name="T161" fmla="*/ 0 60000 65536"/>
                        <a:gd name="T162" fmla="*/ 0 60000 65536"/>
                        <a:gd name="T163" fmla="*/ 0 60000 65536"/>
                        <a:gd name="T164" fmla="*/ 0 60000 65536"/>
                        <a:gd name="T165" fmla="*/ 0 60000 65536"/>
                        <a:gd name="T166" fmla="*/ 0 60000 65536"/>
                        <a:gd name="T167" fmla="*/ 0 60000 65536"/>
                        <a:gd name="T168" fmla="*/ 0 w 1363"/>
                        <a:gd name="T169" fmla="*/ 0 h 1220"/>
                        <a:gd name="T170" fmla="*/ 1363 w 1363"/>
                        <a:gd name="T171" fmla="*/ 1220 h 1220"/>
                      </a:gdLst>
                      <a:ahLst/>
                      <a:cxnLst>
                        <a:cxn ang="T112">
                          <a:pos x="T0" y="T1"/>
                        </a:cxn>
                        <a:cxn ang="T113">
                          <a:pos x="T2" y="T3"/>
                        </a:cxn>
                        <a:cxn ang="T114">
                          <a:pos x="T4" y="T5"/>
                        </a:cxn>
                        <a:cxn ang="T115">
                          <a:pos x="T6" y="T7"/>
                        </a:cxn>
                        <a:cxn ang="T116">
                          <a:pos x="T8" y="T9"/>
                        </a:cxn>
                        <a:cxn ang="T117">
                          <a:pos x="T10" y="T11"/>
                        </a:cxn>
                        <a:cxn ang="T118">
                          <a:pos x="T12" y="T13"/>
                        </a:cxn>
                        <a:cxn ang="T119">
                          <a:pos x="T14" y="T15"/>
                        </a:cxn>
                        <a:cxn ang="T120">
                          <a:pos x="T16" y="T17"/>
                        </a:cxn>
                        <a:cxn ang="T121">
                          <a:pos x="T18" y="T19"/>
                        </a:cxn>
                        <a:cxn ang="T122">
                          <a:pos x="T20" y="T21"/>
                        </a:cxn>
                        <a:cxn ang="T123">
                          <a:pos x="T22" y="T23"/>
                        </a:cxn>
                        <a:cxn ang="T124">
                          <a:pos x="T24" y="T25"/>
                        </a:cxn>
                        <a:cxn ang="T125">
                          <a:pos x="T26" y="T27"/>
                        </a:cxn>
                        <a:cxn ang="T126">
                          <a:pos x="T28" y="T29"/>
                        </a:cxn>
                        <a:cxn ang="T127">
                          <a:pos x="T30" y="T31"/>
                        </a:cxn>
                        <a:cxn ang="T128">
                          <a:pos x="T32" y="T33"/>
                        </a:cxn>
                        <a:cxn ang="T129">
                          <a:pos x="T34" y="T35"/>
                        </a:cxn>
                        <a:cxn ang="T130">
                          <a:pos x="T36" y="T37"/>
                        </a:cxn>
                        <a:cxn ang="T131">
                          <a:pos x="T38" y="T39"/>
                        </a:cxn>
                        <a:cxn ang="T132">
                          <a:pos x="T40" y="T41"/>
                        </a:cxn>
                        <a:cxn ang="T133">
                          <a:pos x="T42" y="T43"/>
                        </a:cxn>
                        <a:cxn ang="T134">
                          <a:pos x="T44" y="T45"/>
                        </a:cxn>
                        <a:cxn ang="T135">
                          <a:pos x="T46" y="T47"/>
                        </a:cxn>
                        <a:cxn ang="T136">
                          <a:pos x="T48" y="T49"/>
                        </a:cxn>
                        <a:cxn ang="T137">
                          <a:pos x="T50" y="T51"/>
                        </a:cxn>
                        <a:cxn ang="T138">
                          <a:pos x="T52" y="T53"/>
                        </a:cxn>
                        <a:cxn ang="T139">
                          <a:pos x="T54" y="T55"/>
                        </a:cxn>
                        <a:cxn ang="T140">
                          <a:pos x="T56" y="T57"/>
                        </a:cxn>
                        <a:cxn ang="T141">
                          <a:pos x="T58" y="T59"/>
                        </a:cxn>
                        <a:cxn ang="T142">
                          <a:pos x="T60" y="T61"/>
                        </a:cxn>
                        <a:cxn ang="T143">
                          <a:pos x="T62" y="T63"/>
                        </a:cxn>
                        <a:cxn ang="T144">
                          <a:pos x="T64" y="T65"/>
                        </a:cxn>
                        <a:cxn ang="T145">
                          <a:pos x="T66" y="T67"/>
                        </a:cxn>
                        <a:cxn ang="T146">
                          <a:pos x="T68" y="T69"/>
                        </a:cxn>
                        <a:cxn ang="T147">
                          <a:pos x="T70" y="T71"/>
                        </a:cxn>
                        <a:cxn ang="T148">
                          <a:pos x="T72" y="T73"/>
                        </a:cxn>
                        <a:cxn ang="T149">
                          <a:pos x="T74" y="T75"/>
                        </a:cxn>
                        <a:cxn ang="T150">
                          <a:pos x="T76" y="T77"/>
                        </a:cxn>
                        <a:cxn ang="T151">
                          <a:pos x="T78" y="T79"/>
                        </a:cxn>
                        <a:cxn ang="T152">
                          <a:pos x="T80" y="T81"/>
                        </a:cxn>
                        <a:cxn ang="T153">
                          <a:pos x="T82" y="T83"/>
                        </a:cxn>
                        <a:cxn ang="T154">
                          <a:pos x="T84" y="T85"/>
                        </a:cxn>
                        <a:cxn ang="T155">
                          <a:pos x="T86" y="T87"/>
                        </a:cxn>
                        <a:cxn ang="T156">
                          <a:pos x="T88" y="T89"/>
                        </a:cxn>
                        <a:cxn ang="T157">
                          <a:pos x="T90" y="T91"/>
                        </a:cxn>
                        <a:cxn ang="T158">
                          <a:pos x="T92" y="T93"/>
                        </a:cxn>
                        <a:cxn ang="T159">
                          <a:pos x="T94" y="T95"/>
                        </a:cxn>
                        <a:cxn ang="T160">
                          <a:pos x="T96" y="T97"/>
                        </a:cxn>
                        <a:cxn ang="T161">
                          <a:pos x="T98" y="T99"/>
                        </a:cxn>
                        <a:cxn ang="T162">
                          <a:pos x="T100" y="T101"/>
                        </a:cxn>
                        <a:cxn ang="T163">
                          <a:pos x="T102" y="T103"/>
                        </a:cxn>
                        <a:cxn ang="T164">
                          <a:pos x="T104" y="T105"/>
                        </a:cxn>
                        <a:cxn ang="T165">
                          <a:pos x="T106" y="T107"/>
                        </a:cxn>
                        <a:cxn ang="T166">
                          <a:pos x="T108" y="T109"/>
                        </a:cxn>
                        <a:cxn ang="T167">
                          <a:pos x="T110" y="T111"/>
                        </a:cxn>
                      </a:cxnLst>
                      <a:rect l="T168" t="T169" r="T170" b="T171"/>
                      <a:pathLst>
                        <a:path w="1363" h="1220">
                          <a:moveTo>
                            <a:pt x="269" y="1127"/>
                          </a:moveTo>
                          <a:cubicBezTo>
                            <a:pt x="252" y="1110"/>
                            <a:pt x="231" y="1096"/>
                            <a:pt x="214" y="1079"/>
                          </a:cubicBezTo>
                          <a:cubicBezTo>
                            <a:pt x="201" y="1066"/>
                            <a:pt x="192" y="1055"/>
                            <a:pt x="176" y="1044"/>
                          </a:cubicBezTo>
                          <a:cubicBezTo>
                            <a:pt x="166" y="1030"/>
                            <a:pt x="158" y="1008"/>
                            <a:pt x="144" y="999"/>
                          </a:cubicBezTo>
                          <a:cubicBezTo>
                            <a:pt x="140" y="986"/>
                            <a:pt x="137" y="980"/>
                            <a:pt x="128" y="970"/>
                          </a:cubicBezTo>
                          <a:cubicBezTo>
                            <a:pt x="124" y="955"/>
                            <a:pt x="112" y="950"/>
                            <a:pt x="102" y="938"/>
                          </a:cubicBezTo>
                          <a:cubicBezTo>
                            <a:pt x="95" y="929"/>
                            <a:pt x="93" y="918"/>
                            <a:pt x="86" y="909"/>
                          </a:cubicBezTo>
                          <a:cubicBezTo>
                            <a:pt x="79" y="887"/>
                            <a:pt x="61" y="871"/>
                            <a:pt x="54" y="848"/>
                          </a:cubicBezTo>
                          <a:cubicBezTo>
                            <a:pt x="53" y="825"/>
                            <a:pt x="60" y="795"/>
                            <a:pt x="41" y="778"/>
                          </a:cubicBezTo>
                          <a:cubicBezTo>
                            <a:pt x="35" y="759"/>
                            <a:pt x="28" y="739"/>
                            <a:pt x="22" y="720"/>
                          </a:cubicBezTo>
                          <a:cubicBezTo>
                            <a:pt x="23" y="680"/>
                            <a:pt x="0" y="525"/>
                            <a:pt x="45" y="468"/>
                          </a:cubicBezTo>
                          <a:cubicBezTo>
                            <a:pt x="48" y="454"/>
                            <a:pt x="51" y="451"/>
                            <a:pt x="61" y="442"/>
                          </a:cubicBezTo>
                          <a:cubicBezTo>
                            <a:pt x="66" y="418"/>
                            <a:pt x="59" y="356"/>
                            <a:pt x="89" y="346"/>
                          </a:cubicBezTo>
                          <a:cubicBezTo>
                            <a:pt x="98" y="333"/>
                            <a:pt x="98" y="318"/>
                            <a:pt x="109" y="308"/>
                          </a:cubicBezTo>
                          <a:cubicBezTo>
                            <a:pt x="113" y="294"/>
                            <a:pt x="113" y="279"/>
                            <a:pt x="118" y="266"/>
                          </a:cubicBezTo>
                          <a:cubicBezTo>
                            <a:pt x="121" y="259"/>
                            <a:pt x="146" y="236"/>
                            <a:pt x="153" y="231"/>
                          </a:cubicBezTo>
                          <a:cubicBezTo>
                            <a:pt x="159" y="215"/>
                            <a:pt x="173" y="212"/>
                            <a:pt x="185" y="202"/>
                          </a:cubicBezTo>
                          <a:cubicBezTo>
                            <a:pt x="187" y="200"/>
                            <a:pt x="190" y="198"/>
                            <a:pt x="192" y="196"/>
                          </a:cubicBezTo>
                          <a:cubicBezTo>
                            <a:pt x="194" y="193"/>
                            <a:pt x="195" y="189"/>
                            <a:pt x="198" y="186"/>
                          </a:cubicBezTo>
                          <a:cubicBezTo>
                            <a:pt x="206" y="178"/>
                            <a:pt x="217" y="179"/>
                            <a:pt x="224" y="170"/>
                          </a:cubicBezTo>
                          <a:cubicBezTo>
                            <a:pt x="234" y="157"/>
                            <a:pt x="240" y="150"/>
                            <a:pt x="256" y="144"/>
                          </a:cubicBezTo>
                          <a:cubicBezTo>
                            <a:pt x="263" y="133"/>
                            <a:pt x="269" y="129"/>
                            <a:pt x="281" y="125"/>
                          </a:cubicBezTo>
                          <a:cubicBezTo>
                            <a:pt x="299" y="109"/>
                            <a:pt x="315" y="91"/>
                            <a:pt x="339" y="84"/>
                          </a:cubicBezTo>
                          <a:cubicBezTo>
                            <a:pt x="357" y="63"/>
                            <a:pt x="376" y="57"/>
                            <a:pt x="403" y="52"/>
                          </a:cubicBezTo>
                          <a:cubicBezTo>
                            <a:pt x="448" y="0"/>
                            <a:pt x="559" y="15"/>
                            <a:pt x="614" y="13"/>
                          </a:cubicBezTo>
                          <a:cubicBezTo>
                            <a:pt x="713" y="2"/>
                            <a:pt x="813" y="15"/>
                            <a:pt x="912" y="20"/>
                          </a:cubicBezTo>
                          <a:cubicBezTo>
                            <a:pt x="955" y="34"/>
                            <a:pt x="1013" y="31"/>
                            <a:pt x="1053" y="32"/>
                          </a:cubicBezTo>
                          <a:cubicBezTo>
                            <a:pt x="1064" y="37"/>
                            <a:pt x="1076" y="38"/>
                            <a:pt x="1088" y="42"/>
                          </a:cubicBezTo>
                          <a:cubicBezTo>
                            <a:pt x="1098" y="49"/>
                            <a:pt x="1108" y="54"/>
                            <a:pt x="1120" y="58"/>
                          </a:cubicBezTo>
                          <a:cubicBezTo>
                            <a:pt x="1144" y="74"/>
                            <a:pt x="1110" y="53"/>
                            <a:pt x="1145" y="68"/>
                          </a:cubicBezTo>
                          <a:cubicBezTo>
                            <a:pt x="1158" y="74"/>
                            <a:pt x="1167" y="86"/>
                            <a:pt x="1181" y="90"/>
                          </a:cubicBezTo>
                          <a:cubicBezTo>
                            <a:pt x="1193" y="98"/>
                            <a:pt x="1190" y="106"/>
                            <a:pt x="1200" y="116"/>
                          </a:cubicBezTo>
                          <a:cubicBezTo>
                            <a:pt x="1214" y="130"/>
                            <a:pt x="1246" y="133"/>
                            <a:pt x="1264" y="138"/>
                          </a:cubicBezTo>
                          <a:cubicBezTo>
                            <a:pt x="1274" y="155"/>
                            <a:pt x="1262" y="177"/>
                            <a:pt x="1283" y="183"/>
                          </a:cubicBezTo>
                          <a:cubicBezTo>
                            <a:pt x="1291" y="195"/>
                            <a:pt x="1304" y="200"/>
                            <a:pt x="1318" y="205"/>
                          </a:cubicBezTo>
                          <a:cubicBezTo>
                            <a:pt x="1319" y="236"/>
                            <a:pt x="1313" y="331"/>
                            <a:pt x="1341" y="359"/>
                          </a:cubicBezTo>
                          <a:cubicBezTo>
                            <a:pt x="1351" y="390"/>
                            <a:pt x="1341" y="424"/>
                            <a:pt x="1350" y="455"/>
                          </a:cubicBezTo>
                          <a:cubicBezTo>
                            <a:pt x="1353" y="476"/>
                            <a:pt x="1356" y="498"/>
                            <a:pt x="1360" y="519"/>
                          </a:cubicBezTo>
                          <a:cubicBezTo>
                            <a:pt x="1358" y="555"/>
                            <a:pt x="1363" y="565"/>
                            <a:pt x="1347" y="589"/>
                          </a:cubicBezTo>
                          <a:cubicBezTo>
                            <a:pt x="1344" y="635"/>
                            <a:pt x="1342" y="661"/>
                            <a:pt x="1344" y="708"/>
                          </a:cubicBezTo>
                          <a:cubicBezTo>
                            <a:pt x="1342" y="761"/>
                            <a:pt x="1358" y="806"/>
                            <a:pt x="1315" y="836"/>
                          </a:cubicBezTo>
                          <a:cubicBezTo>
                            <a:pt x="1304" y="853"/>
                            <a:pt x="1290" y="869"/>
                            <a:pt x="1277" y="884"/>
                          </a:cubicBezTo>
                          <a:cubicBezTo>
                            <a:pt x="1273" y="908"/>
                            <a:pt x="1268" y="934"/>
                            <a:pt x="1254" y="954"/>
                          </a:cubicBezTo>
                          <a:cubicBezTo>
                            <a:pt x="1251" y="965"/>
                            <a:pt x="1246" y="972"/>
                            <a:pt x="1238" y="980"/>
                          </a:cubicBezTo>
                          <a:cubicBezTo>
                            <a:pt x="1225" y="1020"/>
                            <a:pt x="1189" y="1055"/>
                            <a:pt x="1158" y="1082"/>
                          </a:cubicBezTo>
                          <a:cubicBezTo>
                            <a:pt x="1150" y="1107"/>
                            <a:pt x="1147" y="1106"/>
                            <a:pt x="1123" y="1117"/>
                          </a:cubicBezTo>
                          <a:cubicBezTo>
                            <a:pt x="1108" y="1134"/>
                            <a:pt x="1083" y="1148"/>
                            <a:pt x="1062" y="1156"/>
                          </a:cubicBezTo>
                          <a:cubicBezTo>
                            <a:pt x="1036" y="1196"/>
                            <a:pt x="987" y="1189"/>
                            <a:pt x="944" y="1191"/>
                          </a:cubicBezTo>
                          <a:cubicBezTo>
                            <a:pt x="936" y="1192"/>
                            <a:pt x="928" y="1191"/>
                            <a:pt x="921" y="1194"/>
                          </a:cubicBezTo>
                          <a:cubicBezTo>
                            <a:pt x="914" y="1197"/>
                            <a:pt x="910" y="1207"/>
                            <a:pt x="902" y="1207"/>
                          </a:cubicBezTo>
                          <a:cubicBezTo>
                            <a:pt x="871" y="1208"/>
                            <a:pt x="840" y="1209"/>
                            <a:pt x="809" y="1210"/>
                          </a:cubicBezTo>
                          <a:cubicBezTo>
                            <a:pt x="790" y="1215"/>
                            <a:pt x="776" y="1217"/>
                            <a:pt x="755" y="1220"/>
                          </a:cubicBezTo>
                          <a:cubicBezTo>
                            <a:pt x="661" y="1219"/>
                            <a:pt x="567" y="1219"/>
                            <a:pt x="473" y="1216"/>
                          </a:cubicBezTo>
                          <a:cubicBezTo>
                            <a:pt x="417" y="1214"/>
                            <a:pt x="369" y="1175"/>
                            <a:pt x="320" y="1159"/>
                          </a:cubicBezTo>
                          <a:cubicBezTo>
                            <a:pt x="307" y="1146"/>
                            <a:pt x="277" y="1141"/>
                            <a:pt x="269" y="1133"/>
                          </a:cubicBezTo>
                          <a:cubicBezTo>
                            <a:pt x="268" y="1132"/>
                            <a:pt x="269" y="1129"/>
                            <a:pt x="269" y="1127"/>
                          </a:cubicBezTo>
                          <a:close/>
                        </a:path>
                      </a:pathLst>
                    </a:custGeom>
                    <a:solidFill>
                      <a:srgbClr val="FFC1C1"/>
                    </a:solidFill>
                    <a:ln w="19050">
                      <a:solidFill>
                        <a:srgbClr val="FF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 dirty="0"/>
                    </a:p>
                  </p:txBody>
                </p:sp>
                <p:sp>
                  <p:nvSpPr>
                    <p:cNvPr id="363" name="Freeform 187"/>
                    <p:cNvSpPr>
                      <a:spLocks/>
                    </p:cNvSpPr>
                    <p:nvPr/>
                  </p:nvSpPr>
                  <p:spPr bwMode="auto">
                    <a:xfrm>
                      <a:off x="363" y="603"/>
                      <a:ext cx="382" cy="310"/>
                    </a:xfrm>
                    <a:custGeom>
                      <a:avLst/>
                      <a:gdLst>
                        <a:gd name="T0" fmla="*/ 8 w 500"/>
                        <a:gd name="T1" fmla="*/ 173 h 445"/>
                        <a:gd name="T2" fmla="*/ 0 w 500"/>
                        <a:gd name="T3" fmla="*/ 159 h 445"/>
                        <a:gd name="T4" fmla="*/ 18 w 500"/>
                        <a:gd name="T5" fmla="*/ 95 h 445"/>
                        <a:gd name="T6" fmla="*/ 21 w 500"/>
                        <a:gd name="T7" fmla="*/ 90 h 445"/>
                        <a:gd name="T8" fmla="*/ 22 w 500"/>
                        <a:gd name="T9" fmla="*/ 78 h 445"/>
                        <a:gd name="T10" fmla="*/ 53 w 500"/>
                        <a:gd name="T11" fmla="*/ 47 h 445"/>
                        <a:gd name="T12" fmla="*/ 77 w 500"/>
                        <a:gd name="T13" fmla="*/ 31 h 445"/>
                        <a:gd name="T14" fmla="*/ 103 w 500"/>
                        <a:gd name="T15" fmla="*/ 18 h 445"/>
                        <a:gd name="T16" fmla="*/ 136 w 500"/>
                        <a:gd name="T17" fmla="*/ 1 h 445"/>
                        <a:gd name="T18" fmla="*/ 305 w 500"/>
                        <a:gd name="T19" fmla="*/ 11 h 445"/>
                        <a:gd name="T20" fmla="*/ 325 w 500"/>
                        <a:gd name="T21" fmla="*/ 40 h 445"/>
                        <a:gd name="T22" fmla="*/ 342 w 500"/>
                        <a:gd name="T23" fmla="*/ 47 h 445"/>
                        <a:gd name="T24" fmla="*/ 356 w 500"/>
                        <a:gd name="T25" fmla="*/ 56 h 445"/>
                        <a:gd name="T26" fmla="*/ 371 w 500"/>
                        <a:gd name="T27" fmla="*/ 85 h 445"/>
                        <a:gd name="T28" fmla="*/ 367 w 500"/>
                        <a:gd name="T29" fmla="*/ 189 h 445"/>
                        <a:gd name="T30" fmla="*/ 356 w 500"/>
                        <a:gd name="T31" fmla="*/ 207 h 445"/>
                        <a:gd name="T32" fmla="*/ 342 w 500"/>
                        <a:gd name="T33" fmla="*/ 232 h 445"/>
                        <a:gd name="T34" fmla="*/ 338 w 500"/>
                        <a:gd name="T35" fmla="*/ 242 h 445"/>
                        <a:gd name="T36" fmla="*/ 326 w 500"/>
                        <a:gd name="T37" fmla="*/ 249 h 445"/>
                        <a:gd name="T38" fmla="*/ 312 w 500"/>
                        <a:gd name="T39" fmla="*/ 264 h 445"/>
                        <a:gd name="T40" fmla="*/ 306 w 500"/>
                        <a:gd name="T41" fmla="*/ 269 h 445"/>
                        <a:gd name="T42" fmla="*/ 290 w 500"/>
                        <a:gd name="T43" fmla="*/ 286 h 445"/>
                        <a:gd name="T44" fmla="*/ 235 w 500"/>
                        <a:gd name="T45" fmla="*/ 301 h 445"/>
                        <a:gd name="T46" fmla="*/ 125 w 500"/>
                        <a:gd name="T47" fmla="*/ 299 h 445"/>
                        <a:gd name="T48" fmla="*/ 108 w 500"/>
                        <a:gd name="T49" fmla="*/ 290 h 445"/>
                        <a:gd name="T50" fmla="*/ 70 w 500"/>
                        <a:gd name="T51" fmla="*/ 268 h 445"/>
                        <a:gd name="T52" fmla="*/ 55 w 500"/>
                        <a:gd name="T53" fmla="*/ 254 h 445"/>
                        <a:gd name="T54" fmla="*/ 21 w 500"/>
                        <a:gd name="T55" fmla="*/ 212 h 445"/>
                        <a:gd name="T56" fmla="*/ 8 w 500"/>
                        <a:gd name="T57" fmla="*/ 173 h 445"/>
                        <a:gd name="T58" fmla="*/ 0 60000 65536"/>
                        <a:gd name="T59" fmla="*/ 0 60000 65536"/>
                        <a:gd name="T60" fmla="*/ 0 60000 65536"/>
                        <a:gd name="T61" fmla="*/ 0 60000 65536"/>
                        <a:gd name="T62" fmla="*/ 0 60000 65536"/>
                        <a:gd name="T63" fmla="*/ 0 60000 65536"/>
                        <a:gd name="T64" fmla="*/ 0 60000 65536"/>
                        <a:gd name="T65" fmla="*/ 0 60000 65536"/>
                        <a:gd name="T66" fmla="*/ 0 60000 65536"/>
                        <a:gd name="T67" fmla="*/ 0 60000 65536"/>
                        <a:gd name="T68" fmla="*/ 0 60000 65536"/>
                        <a:gd name="T69" fmla="*/ 0 60000 65536"/>
                        <a:gd name="T70" fmla="*/ 0 60000 65536"/>
                        <a:gd name="T71" fmla="*/ 0 60000 65536"/>
                        <a:gd name="T72" fmla="*/ 0 60000 65536"/>
                        <a:gd name="T73" fmla="*/ 0 60000 65536"/>
                        <a:gd name="T74" fmla="*/ 0 60000 65536"/>
                        <a:gd name="T75" fmla="*/ 0 60000 65536"/>
                        <a:gd name="T76" fmla="*/ 0 60000 65536"/>
                        <a:gd name="T77" fmla="*/ 0 60000 65536"/>
                        <a:gd name="T78" fmla="*/ 0 60000 65536"/>
                        <a:gd name="T79" fmla="*/ 0 60000 65536"/>
                        <a:gd name="T80" fmla="*/ 0 60000 65536"/>
                        <a:gd name="T81" fmla="*/ 0 60000 65536"/>
                        <a:gd name="T82" fmla="*/ 0 60000 65536"/>
                        <a:gd name="T83" fmla="*/ 0 60000 65536"/>
                        <a:gd name="T84" fmla="*/ 0 60000 65536"/>
                        <a:gd name="T85" fmla="*/ 0 60000 65536"/>
                        <a:gd name="T86" fmla="*/ 0 60000 65536"/>
                        <a:gd name="T87" fmla="*/ 0 w 500"/>
                        <a:gd name="T88" fmla="*/ 0 h 445"/>
                        <a:gd name="T89" fmla="*/ 500 w 500"/>
                        <a:gd name="T90" fmla="*/ 445 h 445"/>
                      </a:gdLst>
                      <a:ahLst/>
                      <a:cxnLst>
                        <a:cxn ang="T58">
                          <a:pos x="T0" y="T1"/>
                        </a:cxn>
                        <a:cxn ang="T59">
                          <a:pos x="T2" y="T3"/>
                        </a:cxn>
                        <a:cxn ang="T60">
                          <a:pos x="T4" y="T5"/>
                        </a:cxn>
                        <a:cxn ang="T61">
                          <a:pos x="T6" y="T7"/>
                        </a:cxn>
                        <a:cxn ang="T62">
                          <a:pos x="T8" y="T9"/>
                        </a:cxn>
                        <a:cxn ang="T63">
                          <a:pos x="T10" y="T11"/>
                        </a:cxn>
                        <a:cxn ang="T64">
                          <a:pos x="T12" y="T13"/>
                        </a:cxn>
                        <a:cxn ang="T65">
                          <a:pos x="T14" y="T15"/>
                        </a:cxn>
                        <a:cxn ang="T66">
                          <a:pos x="T16" y="T17"/>
                        </a:cxn>
                        <a:cxn ang="T67">
                          <a:pos x="T18" y="T19"/>
                        </a:cxn>
                        <a:cxn ang="T68">
                          <a:pos x="T20" y="T21"/>
                        </a:cxn>
                        <a:cxn ang="T69">
                          <a:pos x="T22" y="T23"/>
                        </a:cxn>
                        <a:cxn ang="T70">
                          <a:pos x="T24" y="T25"/>
                        </a:cxn>
                        <a:cxn ang="T71">
                          <a:pos x="T26" y="T27"/>
                        </a:cxn>
                        <a:cxn ang="T72">
                          <a:pos x="T28" y="T29"/>
                        </a:cxn>
                        <a:cxn ang="T73">
                          <a:pos x="T30" y="T31"/>
                        </a:cxn>
                        <a:cxn ang="T74">
                          <a:pos x="T32" y="T33"/>
                        </a:cxn>
                        <a:cxn ang="T75">
                          <a:pos x="T34" y="T35"/>
                        </a:cxn>
                        <a:cxn ang="T76">
                          <a:pos x="T36" y="T37"/>
                        </a:cxn>
                        <a:cxn ang="T77">
                          <a:pos x="T38" y="T39"/>
                        </a:cxn>
                        <a:cxn ang="T78">
                          <a:pos x="T40" y="T41"/>
                        </a:cxn>
                        <a:cxn ang="T79">
                          <a:pos x="T42" y="T43"/>
                        </a:cxn>
                        <a:cxn ang="T80">
                          <a:pos x="T44" y="T45"/>
                        </a:cxn>
                        <a:cxn ang="T81">
                          <a:pos x="T46" y="T47"/>
                        </a:cxn>
                        <a:cxn ang="T82">
                          <a:pos x="T48" y="T49"/>
                        </a:cxn>
                        <a:cxn ang="T83">
                          <a:pos x="T50" y="T51"/>
                        </a:cxn>
                        <a:cxn ang="T84">
                          <a:pos x="T52" y="T53"/>
                        </a:cxn>
                        <a:cxn ang="T85">
                          <a:pos x="T54" y="T55"/>
                        </a:cxn>
                        <a:cxn ang="T86">
                          <a:pos x="T56" y="T57"/>
                        </a:cxn>
                      </a:cxnLst>
                      <a:rect l="T87" t="T88" r="T89" b="T90"/>
                      <a:pathLst>
                        <a:path w="500" h="445">
                          <a:moveTo>
                            <a:pt x="10" y="249"/>
                          </a:moveTo>
                          <a:cubicBezTo>
                            <a:pt x="5" y="242"/>
                            <a:pt x="3" y="236"/>
                            <a:pt x="0" y="228"/>
                          </a:cubicBezTo>
                          <a:cubicBezTo>
                            <a:pt x="4" y="194"/>
                            <a:pt x="1" y="162"/>
                            <a:pt x="24" y="136"/>
                          </a:cubicBezTo>
                          <a:cubicBezTo>
                            <a:pt x="25" y="134"/>
                            <a:pt x="26" y="131"/>
                            <a:pt x="27" y="129"/>
                          </a:cubicBezTo>
                          <a:cubicBezTo>
                            <a:pt x="28" y="123"/>
                            <a:pt x="27" y="117"/>
                            <a:pt x="29" y="112"/>
                          </a:cubicBezTo>
                          <a:cubicBezTo>
                            <a:pt x="31" y="104"/>
                            <a:pt x="63" y="77"/>
                            <a:pt x="70" y="67"/>
                          </a:cubicBezTo>
                          <a:cubicBezTo>
                            <a:pt x="74" y="53"/>
                            <a:pt x="89" y="50"/>
                            <a:pt x="101" y="45"/>
                          </a:cubicBezTo>
                          <a:cubicBezTo>
                            <a:pt x="106" y="28"/>
                            <a:pt x="120" y="30"/>
                            <a:pt x="135" y="26"/>
                          </a:cubicBezTo>
                          <a:cubicBezTo>
                            <a:pt x="150" y="15"/>
                            <a:pt x="160" y="7"/>
                            <a:pt x="178" y="2"/>
                          </a:cubicBezTo>
                          <a:cubicBezTo>
                            <a:pt x="408" y="4"/>
                            <a:pt x="304" y="0"/>
                            <a:pt x="399" y="16"/>
                          </a:cubicBezTo>
                          <a:cubicBezTo>
                            <a:pt x="414" y="27"/>
                            <a:pt x="415" y="44"/>
                            <a:pt x="425" y="57"/>
                          </a:cubicBezTo>
                          <a:cubicBezTo>
                            <a:pt x="430" y="63"/>
                            <a:pt x="440" y="65"/>
                            <a:pt x="447" y="67"/>
                          </a:cubicBezTo>
                          <a:cubicBezTo>
                            <a:pt x="452" y="76"/>
                            <a:pt x="458" y="75"/>
                            <a:pt x="466" y="81"/>
                          </a:cubicBezTo>
                          <a:cubicBezTo>
                            <a:pt x="470" y="97"/>
                            <a:pt x="473" y="110"/>
                            <a:pt x="485" y="122"/>
                          </a:cubicBezTo>
                          <a:cubicBezTo>
                            <a:pt x="499" y="169"/>
                            <a:pt x="500" y="225"/>
                            <a:pt x="480" y="271"/>
                          </a:cubicBezTo>
                          <a:cubicBezTo>
                            <a:pt x="478" y="286"/>
                            <a:pt x="479" y="290"/>
                            <a:pt x="466" y="297"/>
                          </a:cubicBezTo>
                          <a:cubicBezTo>
                            <a:pt x="459" y="307"/>
                            <a:pt x="453" y="321"/>
                            <a:pt x="447" y="333"/>
                          </a:cubicBezTo>
                          <a:cubicBezTo>
                            <a:pt x="445" y="338"/>
                            <a:pt x="446" y="344"/>
                            <a:pt x="442" y="348"/>
                          </a:cubicBezTo>
                          <a:cubicBezTo>
                            <a:pt x="438" y="352"/>
                            <a:pt x="427" y="357"/>
                            <a:pt x="427" y="357"/>
                          </a:cubicBezTo>
                          <a:cubicBezTo>
                            <a:pt x="419" y="370"/>
                            <a:pt x="425" y="362"/>
                            <a:pt x="408" y="379"/>
                          </a:cubicBezTo>
                          <a:cubicBezTo>
                            <a:pt x="406" y="381"/>
                            <a:pt x="401" y="386"/>
                            <a:pt x="401" y="386"/>
                          </a:cubicBezTo>
                          <a:cubicBezTo>
                            <a:pt x="397" y="400"/>
                            <a:pt x="389" y="401"/>
                            <a:pt x="379" y="410"/>
                          </a:cubicBezTo>
                          <a:cubicBezTo>
                            <a:pt x="348" y="437"/>
                            <a:pt x="369" y="428"/>
                            <a:pt x="307" y="432"/>
                          </a:cubicBezTo>
                          <a:cubicBezTo>
                            <a:pt x="261" y="445"/>
                            <a:pt x="209" y="443"/>
                            <a:pt x="163" y="429"/>
                          </a:cubicBezTo>
                          <a:cubicBezTo>
                            <a:pt x="156" y="424"/>
                            <a:pt x="149" y="423"/>
                            <a:pt x="142" y="417"/>
                          </a:cubicBezTo>
                          <a:cubicBezTo>
                            <a:pt x="125" y="403"/>
                            <a:pt x="112" y="389"/>
                            <a:pt x="91" y="384"/>
                          </a:cubicBezTo>
                          <a:cubicBezTo>
                            <a:pt x="86" y="374"/>
                            <a:pt x="79" y="373"/>
                            <a:pt x="72" y="364"/>
                          </a:cubicBezTo>
                          <a:cubicBezTo>
                            <a:pt x="56" y="343"/>
                            <a:pt x="49" y="320"/>
                            <a:pt x="27" y="304"/>
                          </a:cubicBezTo>
                          <a:cubicBezTo>
                            <a:pt x="18" y="282"/>
                            <a:pt x="10" y="275"/>
                            <a:pt x="10" y="249"/>
                          </a:cubicBezTo>
                          <a:close/>
                        </a:path>
                      </a:pathLst>
                    </a:custGeom>
                    <a:solidFill>
                      <a:srgbClr val="BFBFBF"/>
                    </a:solidFill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 dirty="0"/>
                    </a:p>
                  </p:txBody>
                </p:sp>
              </p:grpSp>
              <p:sp>
                <p:nvSpPr>
                  <p:cNvPr id="361" name="5-Point Star 360"/>
                  <p:cNvSpPr/>
                  <p:nvPr/>
                </p:nvSpPr>
                <p:spPr>
                  <a:xfrm>
                    <a:off x="3436301" y="3364979"/>
                    <a:ext cx="201217" cy="201217"/>
                  </a:xfrm>
                  <a:prstGeom prst="star5">
                    <a:avLst/>
                  </a:prstGeom>
                  <a:solidFill>
                    <a:srgbClr val="FF00FF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281" name="Group 477"/>
                <p:cNvGrpSpPr/>
                <p:nvPr/>
              </p:nvGrpSpPr>
              <p:grpSpPr>
                <a:xfrm>
                  <a:off x="5290975" y="1520108"/>
                  <a:ext cx="987288" cy="903975"/>
                  <a:chOff x="3171214" y="2912992"/>
                  <a:chExt cx="987288" cy="903975"/>
                </a:xfrm>
              </p:grpSpPr>
              <p:grpSp>
                <p:nvGrpSpPr>
                  <p:cNvPr id="356" name="Group 193"/>
                  <p:cNvGrpSpPr>
                    <a:grpSpLocks/>
                  </p:cNvGrpSpPr>
                  <p:nvPr/>
                </p:nvGrpSpPr>
                <p:grpSpPr bwMode="auto">
                  <a:xfrm>
                    <a:off x="3171214" y="2912992"/>
                    <a:ext cx="987288" cy="903975"/>
                    <a:chOff x="311" y="500"/>
                    <a:chExt cx="474" cy="434"/>
                  </a:xfrm>
                  <a:effectLst>
                    <a:outerShdw blurRad="63500" sx="102000" sy="102000" algn="ctr" rotWithShape="0">
                      <a:prstClr val="black">
                        <a:alpha val="40000"/>
                      </a:prstClr>
                    </a:outerShdw>
                  </a:effectLst>
                </p:grpSpPr>
                <p:sp>
                  <p:nvSpPr>
                    <p:cNvPr id="358" name="Freeform 186"/>
                    <p:cNvSpPr>
                      <a:spLocks/>
                    </p:cNvSpPr>
                    <p:nvPr/>
                  </p:nvSpPr>
                  <p:spPr bwMode="auto">
                    <a:xfrm>
                      <a:off x="311" y="500"/>
                      <a:ext cx="474" cy="434"/>
                    </a:xfrm>
                    <a:custGeom>
                      <a:avLst/>
                      <a:gdLst>
                        <a:gd name="T0" fmla="*/ 94 w 1363"/>
                        <a:gd name="T1" fmla="*/ 401 h 1220"/>
                        <a:gd name="T2" fmla="*/ 74 w 1363"/>
                        <a:gd name="T3" fmla="*/ 384 h 1220"/>
                        <a:gd name="T4" fmla="*/ 61 w 1363"/>
                        <a:gd name="T5" fmla="*/ 371 h 1220"/>
                        <a:gd name="T6" fmla="*/ 50 w 1363"/>
                        <a:gd name="T7" fmla="*/ 355 h 1220"/>
                        <a:gd name="T8" fmla="*/ 45 w 1363"/>
                        <a:gd name="T9" fmla="*/ 345 h 1220"/>
                        <a:gd name="T10" fmla="*/ 35 w 1363"/>
                        <a:gd name="T11" fmla="*/ 334 h 1220"/>
                        <a:gd name="T12" fmla="*/ 30 w 1363"/>
                        <a:gd name="T13" fmla="*/ 323 h 1220"/>
                        <a:gd name="T14" fmla="*/ 19 w 1363"/>
                        <a:gd name="T15" fmla="*/ 302 h 1220"/>
                        <a:gd name="T16" fmla="*/ 14 w 1363"/>
                        <a:gd name="T17" fmla="*/ 277 h 1220"/>
                        <a:gd name="T18" fmla="*/ 8 w 1363"/>
                        <a:gd name="T19" fmla="*/ 256 h 1220"/>
                        <a:gd name="T20" fmla="*/ 16 w 1363"/>
                        <a:gd name="T21" fmla="*/ 166 h 1220"/>
                        <a:gd name="T22" fmla="*/ 21 w 1363"/>
                        <a:gd name="T23" fmla="*/ 157 h 1220"/>
                        <a:gd name="T24" fmla="*/ 31 w 1363"/>
                        <a:gd name="T25" fmla="*/ 123 h 1220"/>
                        <a:gd name="T26" fmla="*/ 38 w 1363"/>
                        <a:gd name="T27" fmla="*/ 110 h 1220"/>
                        <a:gd name="T28" fmla="*/ 41 w 1363"/>
                        <a:gd name="T29" fmla="*/ 95 h 1220"/>
                        <a:gd name="T30" fmla="*/ 53 w 1363"/>
                        <a:gd name="T31" fmla="*/ 82 h 1220"/>
                        <a:gd name="T32" fmla="*/ 64 w 1363"/>
                        <a:gd name="T33" fmla="*/ 72 h 1220"/>
                        <a:gd name="T34" fmla="*/ 67 w 1363"/>
                        <a:gd name="T35" fmla="*/ 70 h 1220"/>
                        <a:gd name="T36" fmla="*/ 69 w 1363"/>
                        <a:gd name="T37" fmla="*/ 66 h 1220"/>
                        <a:gd name="T38" fmla="*/ 78 w 1363"/>
                        <a:gd name="T39" fmla="*/ 60 h 1220"/>
                        <a:gd name="T40" fmla="*/ 89 w 1363"/>
                        <a:gd name="T41" fmla="*/ 51 h 1220"/>
                        <a:gd name="T42" fmla="*/ 98 w 1363"/>
                        <a:gd name="T43" fmla="*/ 44 h 1220"/>
                        <a:gd name="T44" fmla="*/ 118 w 1363"/>
                        <a:gd name="T45" fmla="*/ 30 h 1220"/>
                        <a:gd name="T46" fmla="*/ 140 w 1363"/>
                        <a:gd name="T47" fmla="*/ 18 h 1220"/>
                        <a:gd name="T48" fmla="*/ 214 w 1363"/>
                        <a:gd name="T49" fmla="*/ 5 h 1220"/>
                        <a:gd name="T50" fmla="*/ 317 w 1363"/>
                        <a:gd name="T51" fmla="*/ 7 h 1220"/>
                        <a:gd name="T52" fmla="*/ 366 w 1363"/>
                        <a:gd name="T53" fmla="*/ 11 h 1220"/>
                        <a:gd name="T54" fmla="*/ 378 w 1363"/>
                        <a:gd name="T55" fmla="*/ 15 h 1220"/>
                        <a:gd name="T56" fmla="*/ 389 w 1363"/>
                        <a:gd name="T57" fmla="*/ 21 h 1220"/>
                        <a:gd name="T58" fmla="*/ 398 w 1363"/>
                        <a:gd name="T59" fmla="*/ 24 h 1220"/>
                        <a:gd name="T60" fmla="*/ 411 w 1363"/>
                        <a:gd name="T61" fmla="*/ 32 h 1220"/>
                        <a:gd name="T62" fmla="*/ 417 w 1363"/>
                        <a:gd name="T63" fmla="*/ 41 h 1220"/>
                        <a:gd name="T64" fmla="*/ 440 w 1363"/>
                        <a:gd name="T65" fmla="*/ 49 h 1220"/>
                        <a:gd name="T66" fmla="*/ 446 w 1363"/>
                        <a:gd name="T67" fmla="*/ 65 h 1220"/>
                        <a:gd name="T68" fmla="*/ 458 w 1363"/>
                        <a:gd name="T69" fmla="*/ 73 h 1220"/>
                        <a:gd name="T70" fmla="*/ 466 w 1363"/>
                        <a:gd name="T71" fmla="*/ 128 h 1220"/>
                        <a:gd name="T72" fmla="*/ 469 w 1363"/>
                        <a:gd name="T73" fmla="*/ 162 h 1220"/>
                        <a:gd name="T74" fmla="*/ 473 w 1363"/>
                        <a:gd name="T75" fmla="*/ 185 h 1220"/>
                        <a:gd name="T76" fmla="*/ 468 w 1363"/>
                        <a:gd name="T77" fmla="*/ 210 h 1220"/>
                        <a:gd name="T78" fmla="*/ 467 w 1363"/>
                        <a:gd name="T79" fmla="*/ 252 h 1220"/>
                        <a:gd name="T80" fmla="*/ 457 w 1363"/>
                        <a:gd name="T81" fmla="*/ 297 h 1220"/>
                        <a:gd name="T82" fmla="*/ 444 w 1363"/>
                        <a:gd name="T83" fmla="*/ 314 h 1220"/>
                        <a:gd name="T84" fmla="*/ 436 w 1363"/>
                        <a:gd name="T85" fmla="*/ 339 h 1220"/>
                        <a:gd name="T86" fmla="*/ 431 w 1363"/>
                        <a:gd name="T87" fmla="*/ 349 h 1220"/>
                        <a:gd name="T88" fmla="*/ 403 w 1363"/>
                        <a:gd name="T89" fmla="*/ 385 h 1220"/>
                        <a:gd name="T90" fmla="*/ 391 w 1363"/>
                        <a:gd name="T91" fmla="*/ 397 h 1220"/>
                        <a:gd name="T92" fmla="*/ 369 w 1363"/>
                        <a:gd name="T93" fmla="*/ 411 h 1220"/>
                        <a:gd name="T94" fmla="*/ 328 w 1363"/>
                        <a:gd name="T95" fmla="*/ 424 h 1220"/>
                        <a:gd name="T96" fmla="*/ 320 w 1363"/>
                        <a:gd name="T97" fmla="*/ 425 h 1220"/>
                        <a:gd name="T98" fmla="*/ 314 w 1363"/>
                        <a:gd name="T99" fmla="*/ 429 h 1220"/>
                        <a:gd name="T100" fmla="*/ 281 w 1363"/>
                        <a:gd name="T101" fmla="*/ 430 h 1220"/>
                        <a:gd name="T102" fmla="*/ 263 w 1363"/>
                        <a:gd name="T103" fmla="*/ 434 h 1220"/>
                        <a:gd name="T104" fmla="*/ 164 w 1363"/>
                        <a:gd name="T105" fmla="*/ 433 h 1220"/>
                        <a:gd name="T106" fmla="*/ 111 w 1363"/>
                        <a:gd name="T107" fmla="*/ 412 h 1220"/>
                        <a:gd name="T108" fmla="*/ 94 w 1363"/>
                        <a:gd name="T109" fmla="*/ 403 h 1220"/>
                        <a:gd name="T110" fmla="*/ 94 w 1363"/>
                        <a:gd name="T111" fmla="*/ 401 h 1220"/>
                        <a:gd name="T112" fmla="*/ 0 60000 65536"/>
                        <a:gd name="T113" fmla="*/ 0 60000 65536"/>
                        <a:gd name="T114" fmla="*/ 0 60000 65536"/>
                        <a:gd name="T115" fmla="*/ 0 60000 65536"/>
                        <a:gd name="T116" fmla="*/ 0 60000 65536"/>
                        <a:gd name="T117" fmla="*/ 0 60000 65536"/>
                        <a:gd name="T118" fmla="*/ 0 60000 65536"/>
                        <a:gd name="T119" fmla="*/ 0 60000 65536"/>
                        <a:gd name="T120" fmla="*/ 0 60000 65536"/>
                        <a:gd name="T121" fmla="*/ 0 60000 65536"/>
                        <a:gd name="T122" fmla="*/ 0 60000 65536"/>
                        <a:gd name="T123" fmla="*/ 0 60000 65536"/>
                        <a:gd name="T124" fmla="*/ 0 60000 65536"/>
                        <a:gd name="T125" fmla="*/ 0 60000 65536"/>
                        <a:gd name="T126" fmla="*/ 0 60000 65536"/>
                        <a:gd name="T127" fmla="*/ 0 60000 65536"/>
                        <a:gd name="T128" fmla="*/ 0 60000 65536"/>
                        <a:gd name="T129" fmla="*/ 0 60000 65536"/>
                        <a:gd name="T130" fmla="*/ 0 60000 65536"/>
                        <a:gd name="T131" fmla="*/ 0 60000 65536"/>
                        <a:gd name="T132" fmla="*/ 0 60000 65536"/>
                        <a:gd name="T133" fmla="*/ 0 60000 65536"/>
                        <a:gd name="T134" fmla="*/ 0 60000 65536"/>
                        <a:gd name="T135" fmla="*/ 0 60000 65536"/>
                        <a:gd name="T136" fmla="*/ 0 60000 65536"/>
                        <a:gd name="T137" fmla="*/ 0 60000 65536"/>
                        <a:gd name="T138" fmla="*/ 0 60000 65536"/>
                        <a:gd name="T139" fmla="*/ 0 60000 65536"/>
                        <a:gd name="T140" fmla="*/ 0 60000 65536"/>
                        <a:gd name="T141" fmla="*/ 0 60000 65536"/>
                        <a:gd name="T142" fmla="*/ 0 60000 65536"/>
                        <a:gd name="T143" fmla="*/ 0 60000 65536"/>
                        <a:gd name="T144" fmla="*/ 0 60000 65536"/>
                        <a:gd name="T145" fmla="*/ 0 60000 65536"/>
                        <a:gd name="T146" fmla="*/ 0 60000 65536"/>
                        <a:gd name="T147" fmla="*/ 0 60000 65536"/>
                        <a:gd name="T148" fmla="*/ 0 60000 65536"/>
                        <a:gd name="T149" fmla="*/ 0 60000 65536"/>
                        <a:gd name="T150" fmla="*/ 0 60000 65536"/>
                        <a:gd name="T151" fmla="*/ 0 60000 65536"/>
                        <a:gd name="T152" fmla="*/ 0 60000 65536"/>
                        <a:gd name="T153" fmla="*/ 0 60000 65536"/>
                        <a:gd name="T154" fmla="*/ 0 60000 65536"/>
                        <a:gd name="T155" fmla="*/ 0 60000 65536"/>
                        <a:gd name="T156" fmla="*/ 0 60000 65536"/>
                        <a:gd name="T157" fmla="*/ 0 60000 65536"/>
                        <a:gd name="T158" fmla="*/ 0 60000 65536"/>
                        <a:gd name="T159" fmla="*/ 0 60000 65536"/>
                        <a:gd name="T160" fmla="*/ 0 60000 65536"/>
                        <a:gd name="T161" fmla="*/ 0 60000 65536"/>
                        <a:gd name="T162" fmla="*/ 0 60000 65536"/>
                        <a:gd name="T163" fmla="*/ 0 60000 65536"/>
                        <a:gd name="T164" fmla="*/ 0 60000 65536"/>
                        <a:gd name="T165" fmla="*/ 0 60000 65536"/>
                        <a:gd name="T166" fmla="*/ 0 60000 65536"/>
                        <a:gd name="T167" fmla="*/ 0 60000 65536"/>
                        <a:gd name="T168" fmla="*/ 0 w 1363"/>
                        <a:gd name="T169" fmla="*/ 0 h 1220"/>
                        <a:gd name="T170" fmla="*/ 1363 w 1363"/>
                        <a:gd name="T171" fmla="*/ 1220 h 1220"/>
                      </a:gdLst>
                      <a:ahLst/>
                      <a:cxnLst>
                        <a:cxn ang="T112">
                          <a:pos x="T0" y="T1"/>
                        </a:cxn>
                        <a:cxn ang="T113">
                          <a:pos x="T2" y="T3"/>
                        </a:cxn>
                        <a:cxn ang="T114">
                          <a:pos x="T4" y="T5"/>
                        </a:cxn>
                        <a:cxn ang="T115">
                          <a:pos x="T6" y="T7"/>
                        </a:cxn>
                        <a:cxn ang="T116">
                          <a:pos x="T8" y="T9"/>
                        </a:cxn>
                        <a:cxn ang="T117">
                          <a:pos x="T10" y="T11"/>
                        </a:cxn>
                        <a:cxn ang="T118">
                          <a:pos x="T12" y="T13"/>
                        </a:cxn>
                        <a:cxn ang="T119">
                          <a:pos x="T14" y="T15"/>
                        </a:cxn>
                        <a:cxn ang="T120">
                          <a:pos x="T16" y="T17"/>
                        </a:cxn>
                        <a:cxn ang="T121">
                          <a:pos x="T18" y="T19"/>
                        </a:cxn>
                        <a:cxn ang="T122">
                          <a:pos x="T20" y="T21"/>
                        </a:cxn>
                        <a:cxn ang="T123">
                          <a:pos x="T22" y="T23"/>
                        </a:cxn>
                        <a:cxn ang="T124">
                          <a:pos x="T24" y="T25"/>
                        </a:cxn>
                        <a:cxn ang="T125">
                          <a:pos x="T26" y="T27"/>
                        </a:cxn>
                        <a:cxn ang="T126">
                          <a:pos x="T28" y="T29"/>
                        </a:cxn>
                        <a:cxn ang="T127">
                          <a:pos x="T30" y="T31"/>
                        </a:cxn>
                        <a:cxn ang="T128">
                          <a:pos x="T32" y="T33"/>
                        </a:cxn>
                        <a:cxn ang="T129">
                          <a:pos x="T34" y="T35"/>
                        </a:cxn>
                        <a:cxn ang="T130">
                          <a:pos x="T36" y="T37"/>
                        </a:cxn>
                        <a:cxn ang="T131">
                          <a:pos x="T38" y="T39"/>
                        </a:cxn>
                        <a:cxn ang="T132">
                          <a:pos x="T40" y="T41"/>
                        </a:cxn>
                        <a:cxn ang="T133">
                          <a:pos x="T42" y="T43"/>
                        </a:cxn>
                        <a:cxn ang="T134">
                          <a:pos x="T44" y="T45"/>
                        </a:cxn>
                        <a:cxn ang="T135">
                          <a:pos x="T46" y="T47"/>
                        </a:cxn>
                        <a:cxn ang="T136">
                          <a:pos x="T48" y="T49"/>
                        </a:cxn>
                        <a:cxn ang="T137">
                          <a:pos x="T50" y="T51"/>
                        </a:cxn>
                        <a:cxn ang="T138">
                          <a:pos x="T52" y="T53"/>
                        </a:cxn>
                        <a:cxn ang="T139">
                          <a:pos x="T54" y="T55"/>
                        </a:cxn>
                        <a:cxn ang="T140">
                          <a:pos x="T56" y="T57"/>
                        </a:cxn>
                        <a:cxn ang="T141">
                          <a:pos x="T58" y="T59"/>
                        </a:cxn>
                        <a:cxn ang="T142">
                          <a:pos x="T60" y="T61"/>
                        </a:cxn>
                        <a:cxn ang="T143">
                          <a:pos x="T62" y="T63"/>
                        </a:cxn>
                        <a:cxn ang="T144">
                          <a:pos x="T64" y="T65"/>
                        </a:cxn>
                        <a:cxn ang="T145">
                          <a:pos x="T66" y="T67"/>
                        </a:cxn>
                        <a:cxn ang="T146">
                          <a:pos x="T68" y="T69"/>
                        </a:cxn>
                        <a:cxn ang="T147">
                          <a:pos x="T70" y="T71"/>
                        </a:cxn>
                        <a:cxn ang="T148">
                          <a:pos x="T72" y="T73"/>
                        </a:cxn>
                        <a:cxn ang="T149">
                          <a:pos x="T74" y="T75"/>
                        </a:cxn>
                        <a:cxn ang="T150">
                          <a:pos x="T76" y="T77"/>
                        </a:cxn>
                        <a:cxn ang="T151">
                          <a:pos x="T78" y="T79"/>
                        </a:cxn>
                        <a:cxn ang="T152">
                          <a:pos x="T80" y="T81"/>
                        </a:cxn>
                        <a:cxn ang="T153">
                          <a:pos x="T82" y="T83"/>
                        </a:cxn>
                        <a:cxn ang="T154">
                          <a:pos x="T84" y="T85"/>
                        </a:cxn>
                        <a:cxn ang="T155">
                          <a:pos x="T86" y="T87"/>
                        </a:cxn>
                        <a:cxn ang="T156">
                          <a:pos x="T88" y="T89"/>
                        </a:cxn>
                        <a:cxn ang="T157">
                          <a:pos x="T90" y="T91"/>
                        </a:cxn>
                        <a:cxn ang="T158">
                          <a:pos x="T92" y="T93"/>
                        </a:cxn>
                        <a:cxn ang="T159">
                          <a:pos x="T94" y="T95"/>
                        </a:cxn>
                        <a:cxn ang="T160">
                          <a:pos x="T96" y="T97"/>
                        </a:cxn>
                        <a:cxn ang="T161">
                          <a:pos x="T98" y="T99"/>
                        </a:cxn>
                        <a:cxn ang="T162">
                          <a:pos x="T100" y="T101"/>
                        </a:cxn>
                        <a:cxn ang="T163">
                          <a:pos x="T102" y="T103"/>
                        </a:cxn>
                        <a:cxn ang="T164">
                          <a:pos x="T104" y="T105"/>
                        </a:cxn>
                        <a:cxn ang="T165">
                          <a:pos x="T106" y="T107"/>
                        </a:cxn>
                        <a:cxn ang="T166">
                          <a:pos x="T108" y="T109"/>
                        </a:cxn>
                        <a:cxn ang="T167">
                          <a:pos x="T110" y="T111"/>
                        </a:cxn>
                      </a:cxnLst>
                      <a:rect l="T168" t="T169" r="T170" b="T171"/>
                      <a:pathLst>
                        <a:path w="1363" h="1220">
                          <a:moveTo>
                            <a:pt x="269" y="1127"/>
                          </a:moveTo>
                          <a:cubicBezTo>
                            <a:pt x="252" y="1110"/>
                            <a:pt x="231" y="1096"/>
                            <a:pt x="214" y="1079"/>
                          </a:cubicBezTo>
                          <a:cubicBezTo>
                            <a:pt x="201" y="1066"/>
                            <a:pt x="192" y="1055"/>
                            <a:pt x="176" y="1044"/>
                          </a:cubicBezTo>
                          <a:cubicBezTo>
                            <a:pt x="166" y="1030"/>
                            <a:pt x="158" y="1008"/>
                            <a:pt x="144" y="999"/>
                          </a:cubicBezTo>
                          <a:cubicBezTo>
                            <a:pt x="140" y="986"/>
                            <a:pt x="137" y="980"/>
                            <a:pt x="128" y="970"/>
                          </a:cubicBezTo>
                          <a:cubicBezTo>
                            <a:pt x="124" y="955"/>
                            <a:pt x="112" y="950"/>
                            <a:pt x="102" y="938"/>
                          </a:cubicBezTo>
                          <a:cubicBezTo>
                            <a:pt x="95" y="929"/>
                            <a:pt x="93" y="918"/>
                            <a:pt x="86" y="909"/>
                          </a:cubicBezTo>
                          <a:cubicBezTo>
                            <a:pt x="79" y="887"/>
                            <a:pt x="61" y="871"/>
                            <a:pt x="54" y="848"/>
                          </a:cubicBezTo>
                          <a:cubicBezTo>
                            <a:pt x="53" y="825"/>
                            <a:pt x="60" y="795"/>
                            <a:pt x="41" y="778"/>
                          </a:cubicBezTo>
                          <a:cubicBezTo>
                            <a:pt x="35" y="759"/>
                            <a:pt x="28" y="739"/>
                            <a:pt x="22" y="720"/>
                          </a:cubicBezTo>
                          <a:cubicBezTo>
                            <a:pt x="23" y="680"/>
                            <a:pt x="0" y="525"/>
                            <a:pt x="45" y="468"/>
                          </a:cubicBezTo>
                          <a:cubicBezTo>
                            <a:pt x="48" y="454"/>
                            <a:pt x="51" y="451"/>
                            <a:pt x="61" y="442"/>
                          </a:cubicBezTo>
                          <a:cubicBezTo>
                            <a:pt x="66" y="418"/>
                            <a:pt x="59" y="356"/>
                            <a:pt x="89" y="346"/>
                          </a:cubicBezTo>
                          <a:cubicBezTo>
                            <a:pt x="98" y="333"/>
                            <a:pt x="98" y="318"/>
                            <a:pt x="109" y="308"/>
                          </a:cubicBezTo>
                          <a:cubicBezTo>
                            <a:pt x="113" y="294"/>
                            <a:pt x="113" y="279"/>
                            <a:pt x="118" y="266"/>
                          </a:cubicBezTo>
                          <a:cubicBezTo>
                            <a:pt x="121" y="259"/>
                            <a:pt x="146" y="236"/>
                            <a:pt x="153" y="231"/>
                          </a:cubicBezTo>
                          <a:cubicBezTo>
                            <a:pt x="159" y="215"/>
                            <a:pt x="173" y="212"/>
                            <a:pt x="185" y="202"/>
                          </a:cubicBezTo>
                          <a:cubicBezTo>
                            <a:pt x="187" y="200"/>
                            <a:pt x="190" y="198"/>
                            <a:pt x="192" y="196"/>
                          </a:cubicBezTo>
                          <a:cubicBezTo>
                            <a:pt x="194" y="193"/>
                            <a:pt x="195" y="189"/>
                            <a:pt x="198" y="186"/>
                          </a:cubicBezTo>
                          <a:cubicBezTo>
                            <a:pt x="206" y="178"/>
                            <a:pt x="217" y="179"/>
                            <a:pt x="224" y="170"/>
                          </a:cubicBezTo>
                          <a:cubicBezTo>
                            <a:pt x="234" y="157"/>
                            <a:pt x="240" y="150"/>
                            <a:pt x="256" y="144"/>
                          </a:cubicBezTo>
                          <a:cubicBezTo>
                            <a:pt x="263" y="133"/>
                            <a:pt x="269" y="129"/>
                            <a:pt x="281" y="125"/>
                          </a:cubicBezTo>
                          <a:cubicBezTo>
                            <a:pt x="299" y="109"/>
                            <a:pt x="315" y="91"/>
                            <a:pt x="339" y="84"/>
                          </a:cubicBezTo>
                          <a:cubicBezTo>
                            <a:pt x="357" y="63"/>
                            <a:pt x="376" y="57"/>
                            <a:pt x="403" y="52"/>
                          </a:cubicBezTo>
                          <a:cubicBezTo>
                            <a:pt x="448" y="0"/>
                            <a:pt x="559" y="15"/>
                            <a:pt x="614" y="13"/>
                          </a:cubicBezTo>
                          <a:cubicBezTo>
                            <a:pt x="713" y="2"/>
                            <a:pt x="813" y="15"/>
                            <a:pt x="912" y="20"/>
                          </a:cubicBezTo>
                          <a:cubicBezTo>
                            <a:pt x="955" y="34"/>
                            <a:pt x="1013" y="31"/>
                            <a:pt x="1053" y="32"/>
                          </a:cubicBezTo>
                          <a:cubicBezTo>
                            <a:pt x="1064" y="37"/>
                            <a:pt x="1076" y="38"/>
                            <a:pt x="1088" y="42"/>
                          </a:cubicBezTo>
                          <a:cubicBezTo>
                            <a:pt x="1098" y="49"/>
                            <a:pt x="1108" y="54"/>
                            <a:pt x="1120" y="58"/>
                          </a:cubicBezTo>
                          <a:cubicBezTo>
                            <a:pt x="1144" y="74"/>
                            <a:pt x="1110" y="53"/>
                            <a:pt x="1145" y="68"/>
                          </a:cubicBezTo>
                          <a:cubicBezTo>
                            <a:pt x="1158" y="74"/>
                            <a:pt x="1167" y="86"/>
                            <a:pt x="1181" y="90"/>
                          </a:cubicBezTo>
                          <a:cubicBezTo>
                            <a:pt x="1193" y="98"/>
                            <a:pt x="1190" y="106"/>
                            <a:pt x="1200" y="116"/>
                          </a:cubicBezTo>
                          <a:cubicBezTo>
                            <a:pt x="1214" y="130"/>
                            <a:pt x="1246" y="133"/>
                            <a:pt x="1264" y="138"/>
                          </a:cubicBezTo>
                          <a:cubicBezTo>
                            <a:pt x="1274" y="155"/>
                            <a:pt x="1262" y="177"/>
                            <a:pt x="1283" y="183"/>
                          </a:cubicBezTo>
                          <a:cubicBezTo>
                            <a:pt x="1291" y="195"/>
                            <a:pt x="1304" y="200"/>
                            <a:pt x="1318" y="205"/>
                          </a:cubicBezTo>
                          <a:cubicBezTo>
                            <a:pt x="1319" y="236"/>
                            <a:pt x="1313" y="331"/>
                            <a:pt x="1341" y="359"/>
                          </a:cubicBezTo>
                          <a:cubicBezTo>
                            <a:pt x="1351" y="390"/>
                            <a:pt x="1341" y="424"/>
                            <a:pt x="1350" y="455"/>
                          </a:cubicBezTo>
                          <a:cubicBezTo>
                            <a:pt x="1353" y="476"/>
                            <a:pt x="1356" y="498"/>
                            <a:pt x="1360" y="519"/>
                          </a:cubicBezTo>
                          <a:cubicBezTo>
                            <a:pt x="1358" y="555"/>
                            <a:pt x="1363" y="565"/>
                            <a:pt x="1347" y="589"/>
                          </a:cubicBezTo>
                          <a:cubicBezTo>
                            <a:pt x="1344" y="635"/>
                            <a:pt x="1342" y="661"/>
                            <a:pt x="1344" y="708"/>
                          </a:cubicBezTo>
                          <a:cubicBezTo>
                            <a:pt x="1342" y="761"/>
                            <a:pt x="1358" y="806"/>
                            <a:pt x="1315" y="836"/>
                          </a:cubicBezTo>
                          <a:cubicBezTo>
                            <a:pt x="1304" y="853"/>
                            <a:pt x="1290" y="869"/>
                            <a:pt x="1277" y="884"/>
                          </a:cubicBezTo>
                          <a:cubicBezTo>
                            <a:pt x="1273" y="908"/>
                            <a:pt x="1268" y="934"/>
                            <a:pt x="1254" y="954"/>
                          </a:cubicBezTo>
                          <a:cubicBezTo>
                            <a:pt x="1251" y="965"/>
                            <a:pt x="1246" y="972"/>
                            <a:pt x="1238" y="980"/>
                          </a:cubicBezTo>
                          <a:cubicBezTo>
                            <a:pt x="1225" y="1020"/>
                            <a:pt x="1189" y="1055"/>
                            <a:pt x="1158" y="1082"/>
                          </a:cubicBezTo>
                          <a:cubicBezTo>
                            <a:pt x="1150" y="1107"/>
                            <a:pt x="1147" y="1106"/>
                            <a:pt x="1123" y="1117"/>
                          </a:cubicBezTo>
                          <a:cubicBezTo>
                            <a:pt x="1108" y="1134"/>
                            <a:pt x="1083" y="1148"/>
                            <a:pt x="1062" y="1156"/>
                          </a:cubicBezTo>
                          <a:cubicBezTo>
                            <a:pt x="1036" y="1196"/>
                            <a:pt x="987" y="1189"/>
                            <a:pt x="944" y="1191"/>
                          </a:cubicBezTo>
                          <a:cubicBezTo>
                            <a:pt x="936" y="1192"/>
                            <a:pt x="928" y="1191"/>
                            <a:pt x="921" y="1194"/>
                          </a:cubicBezTo>
                          <a:cubicBezTo>
                            <a:pt x="914" y="1197"/>
                            <a:pt x="910" y="1207"/>
                            <a:pt x="902" y="1207"/>
                          </a:cubicBezTo>
                          <a:cubicBezTo>
                            <a:pt x="871" y="1208"/>
                            <a:pt x="840" y="1209"/>
                            <a:pt x="809" y="1210"/>
                          </a:cubicBezTo>
                          <a:cubicBezTo>
                            <a:pt x="790" y="1215"/>
                            <a:pt x="776" y="1217"/>
                            <a:pt x="755" y="1220"/>
                          </a:cubicBezTo>
                          <a:cubicBezTo>
                            <a:pt x="661" y="1219"/>
                            <a:pt x="567" y="1219"/>
                            <a:pt x="473" y="1216"/>
                          </a:cubicBezTo>
                          <a:cubicBezTo>
                            <a:pt x="417" y="1214"/>
                            <a:pt x="369" y="1175"/>
                            <a:pt x="320" y="1159"/>
                          </a:cubicBezTo>
                          <a:cubicBezTo>
                            <a:pt x="307" y="1146"/>
                            <a:pt x="277" y="1141"/>
                            <a:pt x="269" y="1133"/>
                          </a:cubicBezTo>
                          <a:cubicBezTo>
                            <a:pt x="268" y="1132"/>
                            <a:pt x="269" y="1129"/>
                            <a:pt x="269" y="1127"/>
                          </a:cubicBezTo>
                          <a:close/>
                        </a:path>
                      </a:pathLst>
                    </a:custGeom>
                    <a:solidFill>
                      <a:srgbClr val="FFC1C1"/>
                    </a:solidFill>
                    <a:ln w="19050">
                      <a:solidFill>
                        <a:srgbClr val="FF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 dirty="0"/>
                    </a:p>
                  </p:txBody>
                </p:sp>
                <p:sp>
                  <p:nvSpPr>
                    <p:cNvPr id="359" name="Freeform 187"/>
                    <p:cNvSpPr>
                      <a:spLocks/>
                    </p:cNvSpPr>
                    <p:nvPr/>
                  </p:nvSpPr>
                  <p:spPr bwMode="auto">
                    <a:xfrm>
                      <a:off x="363" y="603"/>
                      <a:ext cx="382" cy="310"/>
                    </a:xfrm>
                    <a:custGeom>
                      <a:avLst/>
                      <a:gdLst>
                        <a:gd name="T0" fmla="*/ 8 w 500"/>
                        <a:gd name="T1" fmla="*/ 173 h 445"/>
                        <a:gd name="T2" fmla="*/ 0 w 500"/>
                        <a:gd name="T3" fmla="*/ 159 h 445"/>
                        <a:gd name="T4" fmla="*/ 18 w 500"/>
                        <a:gd name="T5" fmla="*/ 95 h 445"/>
                        <a:gd name="T6" fmla="*/ 21 w 500"/>
                        <a:gd name="T7" fmla="*/ 90 h 445"/>
                        <a:gd name="T8" fmla="*/ 22 w 500"/>
                        <a:gd name="T9" fmla="*/ 78 h 445"/>
                        <a:gd name="T10" fmla="*/ 53 w 500"/>
                        <a:gd name="T11" fmla="*/ 47 h 445"/>
                        <a:gd name="T12" fmla="*/ 77 w 500"/>
                        <a:gd name="T13" fmla="*/ 31 h 445"/>
                        <a:gd name="T14" fmla="*/ 103 w 500"/>
                        <a:gd name="T15" fmla="*/ 18 h 445"/>
                        <a:gd name="T16" fmla="*/ 136 w 500"/>
                        <a:gd name="T17" fmla="*/ 1 h 445"/>
                        <a:gd name="T18" fmla="*/ 305 w 500"/>
                        <a:gd name="T19" fmla="*/ 11 h 445"/>
                        <a:gd name="T20" fmla="*/ 325 w 500"/>
                        <a:gd name="T21" fmla="*/ 40 h 445"/>
                        <a:gd name="T22" fmla="*/ 342 w 500"/>
                        <a:gd name="T23" fmla="*/ 47 h 445"/>
                        <a:gd name="T24" fmla="*/ 356 w 500"/>
                        <a:gd name="T25" fmla="*/ 56 h 445"/>
                        <a:gd name="T26" fmla="*/ 371 w 500"/>
                        <a:gd name="T27" fmla="*/ 85 h 445"/>
                        <a:gd name="T28" fmla="*/ 367 w 500"/>
                        <a:gd name="T29" fmla="*/ 189 h 445"/>
                        <a:gd name="T30" fmla="*/ 356 w 500"/>
                        <a:gd name="T31" fmla="*/ 207 h 445"/>
                        <a:gd name="T32" fmla="*/ 342 w 500"/>
                        <a:gd name="T33" fmla="*/ 232 h 445"/>
                        <a:gd name="T34" fmla="*/ 338 w 500"/>
                        <a:gd name="T35" fmla="*/ 242 h 445"/>
                        <a:gd name="T36" fmla="*/ 326 w 500"/>
                        <a:gd name="T37" fmla="*/ 249 h 445"/>
                        <a:gd name="T38" fmla="*/ 312 w 500"/>
                        <a:gd name="T39" fmla="*/ 264 h 445"/>
                        <a:gd name="T40" fmla="*/ 306 w 500"/>
                        <a:gd name="T41" fmla="*/ 269 h 445"/>
                        <a:gd name="T42" fmla="*/ 290 w 500"/>
                        <a:gd name="T43" fmla="*/ 286 h 445"/>
                        <a:gd name="T44" fmla="*/ 235 w 500"/>
                        <a:gd name="T45" fmla="*/ 301 h 445"/>
                        <a:gd name="T46" fmla="*/ 125 w 500"/>
                        <a:gd name="T47" fmla="*/ 299 h 445"/>
                        <a:gd name="T48" fmla="*/ 108 w 500"/>
                        <a:gd name="T49" fmla="*/ 290 h 445"/>
                        <a:gd name="T50" fmla="*/ 70 w 500"/>
                        <a:gd name="T51" fmla="*/ 268 h 445"/>
                        <a:gd name="T52" fmla="*/ 55 w 500"/>
                        <a:gd name="T53" fmla="*/ 254 h 445"/>
                        <a:gd name="T54" fmla="*/ 21 w 500"/>
                        <a:gd name="T55" fmla="*/ 212 h 445"/>
                        <a:gd name="T56" fmla="*/ 8 w 500"/>
                        <a:gd name="T57" fmla="*/ 173 h 445"/>
                        <a:gd name="T58" fmla="*/ 0 60000 65536"/>
                        <a:gd name="T59" fmla="*/ 0 60000 65536"/>
                        <a:gd name="T60" fmla="*/ 0 60000 65536"/>
                        <a:gd name="T61" fmla="*/ 0 60000 65536"/>
                        <a:gd name="T62" fmla="*/ 0 60000 65536"/>
                        <a:gd name="T63" fmla="*/ 0 60000 65536"/>
                        <a:gd name="T64" fmla="*/ 0 60000 65536"/>
                        <a:gd name="T65" fmla="*/ 0 60000 65536"/>
                        <a:gd name="T66" fmla="*/ 0 60000 65536"/>
                        <a:gd name="T67" fmla="*/ 0 60000 65536"/>
                        <a:gd name="T68" fmla="*/ 0 60000 65536"/>
                        <a:gd name="T69" fmla="*/ 0 60000 65536"/>
                        <a:gd name="T70" fmla="*/ 0 60000 65536"/>
                        <a:gd name="T71" fmla="*/ 0 60000 65536"/>
                        <a:gd name="T72" fmla="*/ 0 60000 65536"/>
                        <a:gd name="T73" fmla="*/ 0 60000 65536"/>
                        <a:gd name="T74" fmla="*/ 0 60000 65536"/>
                        <a:gd name="T75" fmla="*/ 0 60000 65536"/>
                        <a:gd name="T76" fmla="*/ 0 60000 65536"/>
                        <a:gd name="T77" fmla="*/ 0 60000 65536"/>
                        <a:gd name="T78" fmla="*/ 0 60000 65536"/>
                        <a:gd name="T79" fmla="*/ 0 60000 65536"/>
                        <a:gd name="T80" fmla="*/ 0 60000 65536"/>
                        <a:gd name="T81" fmla="*/ 0 60000 65536"/>
                        <a:gd name="T82" fmla="*/ 0 60000 65536"/>
                        <a:gd name="T83" fmla="*/ 0 60000 65536"/>
                        <a:gd name="T84" fmla="*/ 0 60000 65536"/>
                        <a:gd name="T85" fmla="*/ 0 60000 65536"/>
                        <a:gd name="T86" fmla="*/ 0 60000 65536"/>
                        <a:gd name="T87" fmla="*/ 0 w 500"/>
                        <a:gd name="T88" fmla="*/ 0 h 445"/>
                        <a:gd name="T89" fmla="*/ 500 w 500"/>
                        <a:gd name="T90" fmla="*/ 445 h 445"/>
                      </a:gdLst>
                      <a:ahLst/>
                      <a:cxnLst>
                        <a:cxn ang="T58">
                          <a:pos x="T0" y="T1"/>
                        </a:cxn>
                        <a:cxn ang="T59">
                          <a:pos x="T2" y="T3"/>
                        </a:cxn>
                        <a:cxn ang="T60">
                          <a:pos x="T4" y="T5"/>
                        </a:cxn>
                        <a:cxn ang="T61">
                          <a:pos x="T6" y="T7"/>
                        </a:cxn>
                        <a:cxn ang="T62">
                          <a:pos x="T8" y="T9"/>
                        </a:cxn>
                        <a:cxn ang="T63">
                          <a:pos x="T10" y="T11"/>
                        </a:cxn>
                        <a:cxn ang="T64">
                          <a:pos x="T12" y="T13"/>
                        </a:cxn>
                        <a:cxn ang="T65">
                          <a:pos x="T14" y="T15"/>
                        </a:cxn>
                        <a:cxn ang="T66">
                          <a:pos x="T16" y="T17"/>
                        </a:cxn>
                        <a:cxn ang="T67">
                          <a:pos x="T18" y="T19"/>
                        </a:cxn>
                        <a:cxn ang="T68">
                          <a:pos x="T20" y="T21"/>
                        </a:cxn>
                        <a:cxn ang="T69">
                          <a:pos x="T22" y="T23"/>
                        </a:cxn>
                        <a:cxn ang="T70">
                          <a:pos x="T24" y="T25"/>
                        </a:cxn>
                        <a:cxn ang="T71">
                          <a:pos x="T26" y="T27"/>
                        </a:cxn>
                        <a:cxn ang="T72">
                          <a:pos x="T28" y="T29"/>
                        </a:cxn>
                        <a:cxn ang="T73">
                          <a:pos x="T30" y="T31"/>
                        </a:cxn>
                        <a:cxn ang="T74">
                          <a:pos x="T32" y="T33"/>
                        </a:cxn>
                        <a:cxn ang="T75">
                          <a:pos x="T34" y="T35"/>
                        </a:cxn>
                        <a:cxn ang="T76">
                          <a:pos x="T36" y="T37"/>
                        </a:cxn>
                        <a:cxn ang="T77">
                          <a:pos x="T38" y="T39"/>
                        </a:cxn>
                        <a:cxn ang="T78">
                          <a:pos x="T40" y="T41"/>
                        </a:cxn>
                        <a:cxn ang="T79">
                          <a:pos x="T42" y="T43"/>
                        </a:cxn>
                        <a:cxn ang="T80">
                          <a:pos x="T44" y="T45"/>
                        </a:cxn>
                        <a:cxn ang="T81">
                          <a:pos x="T46" y="T47"/>
                        </a:cxn>
                        <a:cxn ang="T82">
                          <a:pos x="T48" y="T49"/>
                        </a:cxn>
                        <a:cxn ang="T83">
                          <a:pos x="T50" y="T51"/>
                        </a:cxn>
                        <a:cxn ang="T84">
                          <a:pos x="T52" y="T53"/>
                        </a:cxn>
                        <a:cxn ang="T85">
                          <a:pos x="T54" y="T55"/>
                        </a:cxn>
                        <a:cxn ang="T86">
                          <a:pos x="T56" y="T57"/>
                        </a:cxn>
                      </a:cxnLst>
                      <a:rect l="T87" t="T88" r="T89" b="T90"/>
                      <a:pathLst>
                        <a:path w="500" h="445">
                          <a:moveTo>
                            <a:pt x="10" y="249"/>
                          </a:moveTo>
                          <a:cubicBezTo>
                            <a:pt x="5" y="242"/>
                            <a:pt x="3" y="236"/>
                            <a:pt x="0" y="228"/>
                          </a:cubicBezTo>
                          <a:cubicBezTo>
                            <a:pt x="4" y="194"/>
                            <a:pt x="1" y="162"/>
                            <a:pt x="24" y="136"/>
                          </a:cubicBezTo>
                          <a:cubicBezTo>
                            <a:pt x="25" y="134"/>
                            <a:pt x="26" y="131"/>
                            <a:pt x="27" y="129"/>
                          </a:cubicBezTo>
                          <a:cubicBezTo>
                            <a:pt x="28" y="123"/>
                            <a:pt x="27" y="117"/>
                            <a:pt x="29" y="112"/>
                          </a:cubicBezTo>
                          <a:cubicBezTo>
                            <a:pt x="31" y="104"/>
                            <a:pt x="63" y="77"/>
                            <a:pt x="70" y="67"/>
                          </a:cubicBezTo>
                          <a:cubicBezTo>
                            <a:pt x="74" y="53"/>
                            <a:pt x="89" y="50"/>
                            <a:pt x="101" y="45"/>
                          </a:cubicBezTo>
                          <a:cubicBezTo>
                            <a:pt x="106" y="28"/>
                            <a:pt x="120" y="30"/>
                            <a:pt x="135" y="26"/>
                          </a:cubicBezTo>
                          <a:cubicBezTo>
                            <a:pt x="150" y="15"/>
                            <a:pt x="160" y="7"/>
                            <a:pt x="178" y="2"/>
                          </a:cubicBezTo>
                          <a:cubicBezTo>
                            <a:pt x="408" y="4"/>
                            <a:pt x="304" y="0"/>
                            <a:pt x="399" y="16"/>
                          </a:cubicBezTo>
                          <a:cubicBezTo>
                            <a:pt x="414" y="27"/>
                            <a:pt x="415" y="44"/>
                            <a:pt x="425" y="57"/>
                          </a:cubicBezTo>
                          <a:cubicBezTo>
                            <a:pt x="430" y="63"/>
                            <a:pt x="440" y="65"/>
                            <a:pt x="447" y="67"/>
                          </a:cubicBezTo>
                          <a:cubicBezTo>
                            <a:pt x="452" y="76"/>
                            <a:pt x="458" y="75"/>
                            <a:pt x="466" y="81"/>
                          </a:cubicBezTo>
                          <a:cubicBezTo>
                            <a:pt x="470" y="97"/>
                            <a:pt x="473" y="110"/>
                            <a:pt x="485" y="122"/>
                          </a:cubicBezTo>
                          <a:cubicBezTo>
                            <a:pt x="499" y="169"/>
                            <a:pt x="500" y="225"/>
                            <a:pt x="480" y="271"/>
                          </a:cubicBezTo>
                          <a:cubicBezTo>
                            <a:pt x="478" y="286"/>
                            <a:pt x="479" y="290"/>
                            <a:pt x="466" y="297"/>
                          </a:cubicBezTo>
                          <a:cubicBezTo>
                            <a:pt x="459" y="307"/>
                            <a:pt x="453" y="321"/>
                            <a:pt x="447" y="333"/>
                          </a:cubicBezTo>
                          <a:cubicBezTo>
                            <a:pt x="445" y="338"/>
                            <a:pt x="446" y="344"/>
                            <a:pt x="442" y="348"/>
                          </a:cubicBezTo>
                          <a:cubicBezTo>
                            <a:pt x="438" y="352"/>
                            <a:pt x="427" y="357"/>
                            <a:pt x="427" y="357"/>
                          </a:cubicBezTo>
                          <a:cubicBezTo>
                            <a:pt x="419" y="370"/>
                            <a:pt x="425" y="362"/>
                            <a:pt x="408" y="379"/>
                          </a:cubicBezTo>
                          <a:cubicBezTo>
                            <a:pt x="406" y="381"/>
                            <a:pt x="401" y="386"/>
                            <a:pt x="401" y="386"/>
                          </a:cubicBezTo>
                          <a:cubicBezTo>
                            <a:pt x="397" y="400"/>
                            <a:pt x="389" y="401"/>
                            <a:pt x="379" y="410"/>
                          </a:cubicBezTo>
                          <a:cubicBezTo>
                            <a:pt x="348" y="437"/>
                            <a:pt x="369" y="428"/>
                            <a:pt x="307" y="432"/>
                          </a:cubicBezTo>
                          <a:cubicBezTo>
                            <a:pt x="261" y="445"/>
                            <a:pt x="209" y="443"/>
                            <a:pt x="163" y="429"/>
                          </a:cubicBezTo>
                          <a:cubicBezTo>
                            <a:pt x="156" y="424"/>
                            <a:pt x="149" y="423"/>
                            <a:pt x="142" y="417"/>
                          </a:cubicBezTo>
                          <a:cubicBezTo>
                            <a:pt x="125" y="403"/>
                            <a:pt x="112" y="389"/>
                            <a:pt x="91" y="384"/>
                          </a:cubicBezTo>
                          <a:cubicBezTo>
                            <a:pt x="86" y="374"/>
                            <a:pt x="79" y="373"/>
                            <a:pt x="72" y="364"/>
                          </a:cubicBezTo>
                          <a:cubicBezTo>
                            <a:pt x="56" y="343"/>
                            <a:pt x="49" y="320"/>
                            <a:pt x="27" y="304"/>
                          </a:cubicBezTo>
                          <a:cubicBezTo>
                            <a:pt x="18" y="282"/>
                            <a:pt x="10" y="275"/>
                            <a:pt x="10" y="249"/>
                          </a:cubicBezTo>
                          <a:close/>
                        </a:path>
                      </a:pathLst>
                    </a:custGeom>
                    <a:solidFill>
                      <a:srgbClr val="BFBFBF"/>
                    </a:solidFill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 dirty="0"/>
                    </a:p>
                  </p:txBody>
                </p:sp>
              </p:grpSp>
              <p:sp>
                <p:nvSpPr>
                  <p:cNvPr id="357" name="5-Point Star 356"/>
                  <p:cNvSpPr/>
                  <p:nvPr/>
                </p:nvSpPr>
                <p:spPr>
                  <a:xfrm>
                    <a:off x="3436301" y="3364979"/>
                    <a:ext cx="201217" cy="201217"/>
                  </a:xfrm>
                  <a:prstGeom prst="star5">
                    <a:avLst/>
                  </a:prstGeom>
                  <a:solidFill>
                    <a:srgbClr val="FF00FF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282" name="Group 478"/>
                <p:cNvGrpSpPr/>
                <p:nvPr/>
              </p:nvGrpSpPr>
              <p:grpSpPr>
                <a:xfrm>
                  <a:off x="4385273" y="1153519"/>
                  <a:ext cx="987288" cy="903975"/>
                  <a:chOff x="3171214" y="2912992"/>
                  <a:chExt cx="987288" cy="903975"/>
                </a:xfrm>
              </p:grpSpPr>
              <p:grpSp>
                <p:nvGrpSpPr>
                  <p:cNvPr id="352" name="Group 193"/>
                  <p:cNvGrpSpPr>
                    <a:grpSpLocks/>
                  </p:cNvGrpSpPr>
                  <p:nvPr/>
                </p:nvGrpSpPr>
                <p:grpSpPr bwMode="auto">
                  <a:xfrm>
                    <a:off x="3171214" y="2912992"/>
                    <a:ext cx="987288" cy="903975"/>
                    <a:chOff x="311" y="500"/>
                    <a:chExt cx="474" cy="434"/>
                  </a:xfrm>
                  <a:effectLst>
                    <a:outerShdw blurRad="63500" sx="102000" sy="102000" algn="ctr" rotWithShape="0">
                      <a:prstClr val="black">
                        <a:alpha val="40000"/>
                      </a:prstClr>
                    </a:outerShdw>
                  </a:effectLst>
                </p:grpSpPr>
                <p:sp>
                  <p:nvSpPr>
                    <p:cNvPr id="354" name="Freeform 186"/>
                    <p:cNvSpPr>
                      <a:spLocks/>
                    </p:cNvSpPr>
                    <p:nvPr/>
                  </p:nvSpPr>
                  <p:spPr bwMode="auto">
                    <a:xfrm>
                      <a:off x="311" y="500"/>
                      <a:ext cx="474" cy="434"/>
                    </a:xfrm>
                    <a:custGeom>
                      <a:avLst/>
                      <a:gdLst>
                        <a:gd name="T0" fmla="*/ 94 w 1363"/>
                        <a:gd name="T1" fmla="*/ 401 h 1220"/>
                        <a:gd name="T2" fmla="*/ 74 w 1363"/>
                        <a:gd name="T3" fmla="*/ 384 h 1220"/>
                        <a:gd name="T4" fmla="*/ 61 w 1363"/>
                        <a:gd name="T5" fmla="*/ 371 h 1220"/>
                        <a:gd name="T6" fmla="*/ 50 w 1363"/>
                        <a:gd name="T7" fmla="*/ 355 h 1220"/>
                        <a:gd name="T8" fmla="*/ 45 w 1363"/>
                        <a:gd name="T9" fmla="*/ 345 h 1220"/>
                        <a:gd name="T10" fmla="*/ 35 w 1363"/>
                        <a:gd name="T11" fmla="*/ 334 h 1220"/>
                        <a:gd name="T12" fmla="*/ 30 w 1363"/>
                        <a:gd name="T13" fmla="*/ 323 h 1220"/>
                        <a:gd name="T14" fmla="*/ 19 w 1363"/>
                        <a:gd name="T15" fmla="*/ 302 h 1220"/>
                        <a:gd name="T16" fmla="*/ 14 w 1363"/>
                        <a:gd name="T17" fmla="*/ 277 h 1220"/>
                        <a:gd name="T18" fmla="*/ 8 w 1363"/>
                        <a:gd name="T19" fmla="*/ 256 h 1220"/>
                        <a:gd name="T20" fmla="*/ 16 w 1363"/>
                        <a:gd name="T21" fmla="*/ 166 h 1220"/>
                        <a:gd name="T22" fmla="*/ 21 w 1363"/>
                        <a:gd name="T23" fmla="*/ 157 h 1220"/>
                        <a:gd name="T24" fmla="*/ 31 w 1363"/>
                        <a:gd name="T25" fmla="*/ 123 h 1220"/>
                        <a:gd name="T26" fmla="*/ 38 w 1363"/>
                        <a:gd name="T27" fmla="*/ 110 h 1220"/>
                        <a:gd name="T28" fmla="*/ 41 w 1363"/>
                        <a:gd name="T29" fmla="*/ 95 h 1220"/>
                        <a:gd name="T30" fmla="*/ 53 w 1363"/>
                        <a:gd name="T31" fmla="*/ 82 h 1220"/>
                        <a:gd name="T32" fmla="*/ 64 w 1363"/>
                        <a:gd name="T33" fmla="*/ 72 h 1220"/>
                        <a:gd name="T34" fmla="*/ 67 w 1363"/>
                        <a:gd name="T35" fmla="*/ 70 h 1220"/>
                        <a:gd name="T36" fmla="*/ 69 w 1363"/>
                        <a:gd name="T37" fmla="*/ 66 h 1220"/>
                        <a:gd name="T38" fmla="*/ 78 w 1363"/>
                        <a:gd name="T39" fmla="*/ 60 h 1220"/>
                        <a:gd name="T40" fmla="*/ 89 w 1363"/>
                        <a:gd name="T41" fmla="*/ 51 h 1220"/>
                        <a:gd name="T42" fmla="*/ 98 w 1363"/>
                        <a:gd name="T43" fmla="*/ 44 h 1220"/>
                        <a:gd name="T44" fmla="*/ 118 w 1363"/>
                        <a:gd name="T45" fmla="*/ 30 h 1220"/>
                        <a:gd name="T46" fmla="*/ 140 w 1363"/>
                        <a:gd name="T47" fmla="*/ 18 h 1220"/>
                        <a:gd name="T48" fmla="*/ 214 w 1363"/>
                        <a:gd name="T49" fmla="*/ 5 h 1220"/>
                        <a:gd name="T50" fmla="*/ 317 w 1363"/>
                        <a:gd name="T51" fmla="*/ 7 h 1220"/>
                        <a:gd name="T52" fmla="*/ 366 w 1363"/>
                        <a:gd name="T53" fmla="*/ 11 h 1220"/>
                        <a:gd name="T54" fmla="*/ 378 w 1363"/>
                        <a:gd name="T55" fmla="*/ 15 h 1220"/>
                        <a:gd name="T56" fmla="*/ 389 w 1363"/>
                        <a:gd name="T57" fmla="*/ 21 h 1220"/>
                        <a:gd name="T58" fmla="*/ 398 w 1363"/>
                        <a:gd name="T59" fmla="*/ 24 h 1220"/>
                        <a:gd name="T60" fmla="*/ 411 w 1363"/>
                        <a:gd name="T61" fmla="*/ 32 h 1220"/>
                        <a:gd name="T62" fmla="*/ 417 w 1363"/>
                        <a:gd name="T63" fmla="*/ 41 h 1220"/>
                        <a:gd name="T64" fmla="*/ 440 w 1363"/>
                        <a:gd name="T65" fmla="*/ 49 h 1220"/>
                        <a:gd name="T66" fmla="*/ 446 w 1363"/>
                        <a:gd name="T67" fmla="*/ 65 h 1220"/>
                        <a:gd name="T68" fmla="*/ 458 w 1363"/>
                        <a:gd name="T69" fmla="*/ 73 h 1220"/>
                        <a:gd name="T70" fmla="*/ 466 w 1363"/>
                        <a:gd name="T71" fmla="*/ 128 h 1220"/>
                        <a:gd name="T72" fmla="*/ 469 w 1363"/>
                        <a:gd name="T73" fmla="*/ 162 h 1220"/>
                        <a:gd name="T74" fmla="*/ 473 w 1363"/>
                        <a:gd name="T75" fmla="*/ 185 h 1220"/>
                        <a:gd name="T76" fmla="*/ 468 w 1363"/>
                        <a:gd name="T77" fmla="*/ 210 h 1220"/>
                        <a:gd name="T78" fmla="*/ 467 w 1363"/>
                        <a:gd name="T79" fmla="*/ 252 h 1220"/>
                        <a:gd name="T80" fmla="*/ 457 w 1363"/>
                        <a:gd name="T81" fmla="*/ 297 h 1220"/>
                        <a:gd name="T82" fmla="*/ 444 w 1363"/>
                        <a:gd name="T83" fmla="*/ 314 h 1220"/>
                        <a:gd name="T84" fmla="*/ 436 w 1363"/>
                        <a:gd name="T85" fmla="*/ 339 h 1220"/>
                        <a:gd name="T86" fmla="*/ 431 w 1363"/>
                        <a:gd name="T87" fmla="*/ 349 h 1220"/>
                        <a:gd name="T88" fmla="*/ 403 w 1363"/>
                        <a:gd name="T89" fmla="*/ 385 h 1220"/>
                        <a:gd name="T90" fmla="*/ 391 w 1363"/>
                        <a:gd name="T91" fmla="*/ 397 h 1220"/>
                        <a:gd name="T92" fmla="*/ 369 w 1363"/>
                        <a:gd name="T93" fmla="*/ 411 h 1220"/>
                        <a:gd name="T94" fmla="*/ 328 w 1363"/>
                        <a:gd name="T95" fmla="*/ 424 h 1220"/>
                        <a:gd name="T96" fmla="*/ 320 w 1363"/>
                        <a:gd name="T97" fmla="*/ 425 h 1220"/>
                        <a:gd name="T98" fmla="*/ 314 w 1363"/>
                        <a:gd name="T99" fmla="*/ 429 h 1220"/>
                        <a:gd name="T100" fmla="*/ 281 w 1363"/>
                        <a:gd name="T101" fmla="*/ 430 h 1220"/>
                        <a:gd name="T102" fmla="*/ 263 w 1363"/>
                        <a:gd name="T103" fmla="*/ 434 h 1220"/>
                        <a:gd name="T104" fmla="*/ 164 w 1363"/>
                        <a:gd name="T105" fmla="*/ 433 h 1220"/>
                        <a:gd name="T106" fmla="*/ 111 w 1363"/>
                        <a:gd name="T107" fmla="*/ 412 h 1220"/>
                        <a:gd name="T108" fmla="*/ 94 w 1363"/>
                        <a:gd name="T109" fmla="*/ 403 h 1220"/>
                        <a:gd name="T110" fmla="*/ 94 w 1363"/>
                        <a:gd name="T111" fmla="*/ 401 h 1220"/>
                        <a:gd name="T112" fmla="*/ 0 60000 65536"/>
                        <a:gd name="T113" fmla="*/ 0 60000 65536"/>
                        <a:gd name="T114" fmla="*/ 0 60000 65536"/>
                        <a:gd name="T115" fmla="*/ 0 60000 65536"/>
                        <a:gd name="T116" fmla="*/ 0 60000 65536"/>
                        <a:gd name="T117" fmla="*/ 0 60000 65536"/>
                        <a:gd name="T118" fmla="*/ 0 60000 65536"/>
                        <a:gd name="T119" fmla="*/ 0 60000 65536"/>
                        <a:gd name="T120" fmla="*/ 0 60000 65536"/>
                        <a:gd name="T121" fmla="*/ 0 60000 65536"/>
                        <a:gd name="T122" fmla="*/ 0 60000 65536"/>
                        <a:gd name="T123" fmla="*/ 0 60000 65536"/>
                        <a:gd name="T124" fmla="*/ 0 60000 65536"/>
                        <a:gd name="T125" fmla="*/ 0 60000 65536"/>
                        <a:gd name="T126" fmla="*/ 0 60000 65536"/>
                        <a:gd name="T127" fmla="*/ 0 60000 65536"/>
                        <a:gd name="T128" fmla="*/ 0 60000 65536"/>
                        <a:gd name="T129" fmla="*/ 0 60000 65536"/>
                        <a:gd name="T130" fmla="*/ 0 60000 65536"/>
                        <a:gd name="T131" fmla="*/ 0 60000 65536"/>
                        <a:gd name="T132" fmla="*/ 0 60000 65536"/>
                        <a:gd name="T133" fmla="*/ 0 60000 65536"/>
                        <a:gd name="T134" fmla="*/ 0 60000 65536"/>
                        <a:gd name="T135" fmla="*/ 0 60000 65536"/>
                        <a:gd name="T136" fmla="*/ 0 60000 65536"/>
                        <a:gd name="T137" fmla="*/ 0 60000 65536"/>
                        <a:gd name="T138" fmla="*/ 0 60000 65536"/>
                        <a:gd name="T139" fmla="*/ 0 60000 65536"/>
                        <a:gd name="T140" fmla="*/ 0 60000 65536"/>
                        <a:gd name="T141" fmla="*/ 0 60000 65536"/>
                        <a:gd name="T142" fmla="*/ 0 60000 65536"/>
                        <a:gd name="T143" fmla="*/ 0 60000 65536"/>
                        <a:gd name="T144" fmla="*/ 0 60000 65536"/>
                        <a:gd name="T145" fmla="*/ 0 60000 65536"/>
                        <a:gd name="T146" fmla="*/ 0 60000 65536"/>
                        <a:gd name="T147" fmla="*/ 0 60000 65536"/>
                        <a:gd name="T148" fmla="*/ 0 60000 65536"/>
                        <a:gd name="T149" fmla="*/ 0 60000 65536"/>
                        <a:gd name="T150" fmla="*/ 0 60000 65536"/>
                        <a:gd name="T151" fmla="*/ 0 60000 65536"/>
                        <a:gd name="T152" fmla="*/ 0 60000 65536"/>
                        <a:gd name="T153" fmla="*/ 0 60000 65536"/>
                        <a:gd name="T154" fmla="*/ 0 60000 65536"/>
                        <a:gd name="T155" fmla="*/ 0 60000 65536"/>
                        <a:gd name="T156" fmla="*/ 0 60000 65536"/>
                        <a:gd name="T157" fmla="*/ 0 60000 65536"/>
                        <a:gd name="T158" fmla="*/ 0 60000 65536"/>
                        <a:gd name="T159" fmla="*/ 0 60000 65536"/>
                        <a:gd name="T160" fmla="*/ 0 60000 65536"/>
                        <a:gd name="T161" fmla="*/ 0 60000 65536"/>
                        <a:gd name="T162" fmla="*/ 0 60000 65536"/>
                        <a:gd name="T163" fmla="*/ 0 60000 65536"/>
                        <a:gd name="T164" fmla="*/ 0 60000 65536"/>
                        <a:gd name="T165" fmla="*/ 0 60000 65536"/>
                        <a:gd name="T166" fmla="*/ 0 60000 65536"/>
                        <a:gd name="T167" fmla="*/ 0 60000 65536"/>
                        <a:gd name="T168" fmla="*/ 0 w 1363"/>
                        <a:gd name="T169" fmla="*/ 0 h 1220"/>
                        <a:gd name="T170" fmla="*/ 1363 w 1363"/>
                        <a:gd name="T171" fmla="*/ 1220 h 1220"/>
                      </a:gdLst>
                      <a:ahLst/>
                      <a:cxnLst>
                        <a:cxn ang="T112">
                          <a:pos x="T0" y="T1"/>
                        </a:cxn>
                        <a:cxn ang="T113">
                          <a:pos x="T2" y="T3"/>
                        </a:cxn>
                        <a:cxn ang="T114">
                          <a:pos x="T4" y="T5"/>
                        </a:cxn>
                        <a:cxn ang="T115">
                          <a:pos x="T6" y="T7"/>
                        </a:cxn>
                        <a:cxn ang="T116">
                          <a:pos x="T8" y="T9"/>
                        </a:cxn>
                        <a:cxn ang="T117">
                          <a:pos x="T10" y="T11"/>
                        </a:cxn>
                        <a:cxn ang="T118">
                          <a:pos x="T12" y="T13"/>
                        </a:cxn>
                        <a:cxn ang="T119">
                          <a:pos x="T14" y="T15"/>
                        </a:cxn>
                        <a:cxn ang="T120">
                          <a:pos x="T16" y="T17"/>
                        </a:cxn>
                        <a:cxn ang="T121">
                          <a:pos x="T18" y="T19"/>
                        </a:cxn>
                        <a:cxn ang="T122">
                          <a:pos x="T20" y="T21"/>
                        </a:cxn>
                        <a:cxn ang="T123">
                          <a:pos x="T22" y="T23"/>
                        </a:cxn>
                        <a:cxn ang="T124">
                          <a:pos x="T24" y="T25"/>
                        </a:cxn>
                        <a:cxn ang="T125">
                          <a:pos x="T26" y="T27"/>
                        </a:cxn>
                        <a:cxn ang="T126">
                          <a:pos x="T28" y="T29"/>
                        </a:cxn>
                        <a:cxn ang="T127">
                          <a:pos x="T30" y="T31"/>
                        </a:cxn>
                        <a:cxn ang="T128">
                          <a:pos x="T32" y="T33"/>
                        </a:cxn>
                        <a:cxn ang="T129">
                          <a:pos x="T34" y="T35"/>
                        </a:cxn>
                        <a:cxn ang="T130">
                          <a:pos x="T36" y="T37"/>
                        </a:cxn>
                        <a:cxn ang="T131">
                          <a:pos x="T38" y="T39"/>
                        </a:cxn>
                        <a:cxn ang="T132">
                          <a:pos x="T40" y="T41"/>
                        </a:cxn>
                        <a:cxn ang="T133">
                          <a:pos x="T42" y="T43"/>
                        </a:cxn>
                        <a:cxn ang="T134">
                          <a:pos x="T44" y="T45"/>
                        </a:cxn>
                        <a:cxn ang="T135">
                          <a:pos x="T46" y="T47"/>
                        </a:cxn>
                        <a:cxn ang="T136">
                          <a:pos x="T48" y="T49"/>
                        </a:cxn>
                        <a:cxn ang="T137">
                          <a:pos x="T50" y="T51"/>
                        </a:cxn>
                        <a:cxn ang="T138">
                          <a:pos x="T52" y="T53"/>
                        </a:cxn>
                        <a:cxn ang="T139">
                          <a:pos x="T54" y="T55"/>
                        </a:cxn>
                        <a:cxn ang="T140">
                          <a:pos x="T56" y="T57"/>
                        </a:cxn>
                        <a:cxn ang="T141">
                          <a:pos x="T58" y="T59"/>
                        </a:cxn>
                        <a:cxn ang="T142">
                          <a:pos x="T60" y="T61"/>
                        </a:cxn>
                        <a:cxn ang="T143">
                          <a:pos x="T62" y="T63"/>
                        </a:cxn>
                        <a:cxn ang="T144">
                          <a:pos x="T64" y="T65"/>
                        </a:cxn>
                        <a:cxn ang="T145">
                          <a:pos x="T66" y="T67"/>
                        </a:cxn>
                        <a:cxn ang="T146">
                          <a:pos x="T68" y="T69"/>
                        </a:cxn>
                        <a:cxn ang="T147">
                          <a:pos x="T70" y="T71"/>
                        </a:cxn>
                        <a:cxn ang="T148">
                          <a:pos x="T72" y="T73"/>
                        </a:cxn>
                        <a:cxn ang="T149">
                          <a:pos x="T74" y="T75"/>
                        </a:cxn>
                        <a:cxn ang="T150">
                          <a:pos x="T76" y="T77"/>
                        </a:cxn>
                        <a:cxn ang="T151">
                          <a:pos x="T78" y="T79"/>
                        </a:cxn>
                        <a:cxn ang="T152">
                          <a:pos x="T80" y="T81"/>
                        </a:cxn>
                        <a:cxn ang="T153">
                          <a:pos x="T82" y="T83"/>
                        </a:cxn>
                        <a:cxn ang="T154">
                          <a:pos x="T84" y="T85"/>
                        </a:cxn>
                        <a:cxn ang="T155">
                          <a:pos x="T86" y="T87"/>
                        </a:cxn>
                        <a:cxn ang="T156">
                          <a:pos x="T88" y="T89"/>
                        </a:cxn>
                        <a:cxn ang="T157">
                          <a:pos x="T90" y="T91"/>
                        </a:cxn>
                        <a:cxn ang="T158">
                          <a:pos x="T92" y="T93"/>
                        </a:cxn>
                        <a:cxn ang="T159">
                          <a:pos x="T94" y="T95"/>
                        </a:cxn>
                        <a:cxn ang="T160">
                          <a:pos x="T96" y="T97"/>
                        </a:cxn>
                        <a:cxn ang="T161">
                          <a:pos x="T98" y="T99"/>
                        </a:cxn>
                        <a:cxn ang="T162">
                          <a:pos x="T100" y="T101"/>
                        </a:cxn>
                        <a:cxn ang="T163">
                          <a:pos x="T102" y="T103"/>
                        </a:cxn>
                        <a:cxn ang="T164">
                          <a:pos x="T104" y="T105"/>
                        </a:cxn>
                        <a:cxn ang="T165">
                          <a:pos x="T106" y="T107"/>
                        </a:cxn>
                        <a:cxn ang="T166">
                          <a:pos x="T108" y="T109"/>
                        </a:cxn>
                        <a:cxn ang="T167">
                          <a:pos x="T110" y="T111"/>
                        </a:cxn>
                      </a:cxnLst>
                      <a:rect l="T168" t="T169" r="T170" b="T171"/>
                      <a:pathLst>
                        <a:path w="1363" h="1220">
                          <a:moveTo>
                            <a:pt x="269" y="1127"/>
                          </a:moveTo>
                          <a:cubicBezTo>
                            <a:pt x="252" y="1110"/>
                            <a:pt x="231" y="1096"/>
                            <a:pt x="214" y="1079"/>
                          </a:cubicBezTo>
                          <a:cubicBezTo>
                            <a:pt x="201" y="1066"/>
                            <a:pt x="192" y="1055"/>
                            <a:pt x="176" y="1044"/>
                          </a:cubicBezTo>
                          <a:cubicBezTo>
                            <a:pt x="166" y="1030"/>
                            <a:pt x="158" y="1008"/>
                            <a:pt x="144" y="999"/>
                          </a:cubicBezTo>
                          <a:cubicBezTo>
                            <a:pt x="140" y="986"/>
                            <a:pt x="137" y="980"/>
                            <a:pt x="128" y="970"/>
                          </a:cubicBezTo>
                          <a:cubicBezTo>
                            <a:pt x="124" y="955"/>
                            <a:pt x="112" y="950"/>
                            <a:pt x="102" y="938"/>
                          </a:cubicBezTo>
                          <a:cubicBezTo>
                            <a:pt x="95" y="929"/>
                            <a:pt x="93" y="918"/>
                            <a:pt x="86" y="909"/>
                          </a:cubicBezTo>
                          <a:cubicBezTo>
                            <a:pt x="79" y="887"/>
                            <a:pt x="61" y="871"/>
                            <a:pt x="54" y="848"/>
                          </a:cubicBezTo>
                          <a:cubicBezTo>
                            <a:pt x="53" y="825"/>
                            <a:pt x="60" y="795"/>
                            <a:pt x="41" y="778"/>
                          </a:cubicBezTo>
                          <a:cubicBezTo>
                            <a:pt x="35" y="759"/>
                            <a:pt x="28" y="739"/>
                            <a:pt x="22" y="720"/>
                          </a:cubicBezTo>
                          <a:cubicBezTo>
                            <a:pt x="23" y="680"/>
                            <a:pt x="0" y="525"/>
                            <a:pt x="45" y="468"/>
                          </a:cubicBezTo>
                          <a:cubicBezTo>
                            <a:pt x="48" y="454"/>
                            <a:pt x="51" y="451"/>
                            <a:pt x="61" y="442"/>
                          </a:cubicBezTo>
                          <a:cubicBezTo>
                            <a:pt x="66" y="418"/>
                            <a:pt x="59" y="356"/>
                            <a:pt x="89" y="346"/>
                          </a:cubicBezTo>
                          <a:cubicBezTo>
                            <a:pt x="98" y="333"/>
                            <a:pt x="98" y="318"/>
                            <a:pt x="109" y="308"/>
                          </a:cubicBezTo>
                          <a:cubicBezTo>
                            <a:pt x="113" y="294"/>
                            <a:pt x="113" y="279"/>
                            <a:pt x="118" y="266"/>
                          </a:cubicBezTo>
                          <a:cubicBezTo>
                            <a:pt x="121" y="259"/>
                            <a:pt x="146" y="236"/>
                            <a:pt x="153" y="231"/>
                          </a:cubicBezTo>
                          <a:cubicBezTo>
                            <a:pt x="159" y="215"/>
                            <a:pt x="173" y="212"/>
                            <a:pt x="185" y="202"/>
                          </a:cubicBezTo>
                          <a:cubicBezTo>
                            <a:pt x="187" y="200"/>
                            <a:pt x="190" y="198"/>
                            <a:pt x="192" y="196"/>
                          </a:cubicBezTo>
                          <a:cubicBezTo>
                            <a:pt x="194" y="193"/>
                            <a:pt x="195" y="189"/>
                            <a:pt x="198" y="186"/>
                          </a:cubicBezTo>
                          <a:cubicBezTo>
                            <a:pt x="206" y="178"/>
                            <a:pt x="217" y="179"/>
                            <a:pt x="224" y="170"/>
                          </a:cubicBezTo>
                          <a:cubicBezTo>
                            <a:pt x="234" y="157"/>
                            <a:pt x="240" y="150"/>
                            <a:pt x="256" y="144"/>
                          </a:cubicBezTo>
                          <a:cubicBezTo>
                            <a:pt x="263" y="133"/>
                            <a:pt x="269" y="129"/>
                            <a:pt x="281" y="125"/>
                          </a:cubicBezTo>
                          <a:cubicBezTo>
                            <a:pt x="299" y="109"/>
                            <a:pt x="315" y="91"/>
                            <a:pt x="339" y="84"/>
                          </a:cubicBezTo>
                          <a:cubicBezTo>
                            <a:pt x="357" y="63"/>
                            <a:pt x="376" y="57"/>
                            <a:pt x="403" y="52"/>
                          </a:cubicBezTo>
                          <a:cubicBezTo>
                            <a:pt x="448" y="0"/>
                            <a:pt x="559" y="15"/>
                            <a:pt x="614" y="13"/>
                          </a:cubicBezTo>
                          <a:cubicBezTo>
                            <a:pt x="713" y="2"/>
                            <a:pt x="813" y="15"/>
                            <a:pt x="912" y="20"/>
                          </a:cubicBezTo>
                          <a:cubicBezTo>
                            <a:pt x="955" y="34"/>
                            <a:pt x="1013" y="31"/>
                            <a:pt x="1053" y="32"/>
                          </a:cubicBezTo>
                          <a:cubicBezTo>
                            <a:pt x="1064" y="37"/>
                            <a:pt x="1076" y="38"/>
                            <a:pt x="1088" y="42"/>
                          </a:cubicBezTo>
                          <a:cubicBezTo>
                            <a:pt x="1098" y="49"/>
                            <a:pt x="1108" y="54"/>
                            <a:pt x="1120" y="58"/>
                          </a:cubicBezTo>
                          <a:cubicBezTo>
                            <a:pt x="1144" y="74"/>
                            <a:pt x="1110" y="53"/>
                            <a:pt x="1145" y="68"/>
                          </a:cubicBezTo>
                          <a:cubicBezTo>
                            <a:pt x="1158" y="74"/>
                            <a:pt x="1167" y="86"/>
                            <a:pt x="1181" y="90"/>
                          </a:cubicBezTo>
                          <a:cubicBezTo>
                            <a:pt x="1193" y="98"/>
                            <a:pt x="1190" y="106"/>
                            <a:pt x="1200" y="116"/>
                          </a:cubicBezTo>
                          <a:cubicBezTo>
                            <a:pt x="1214" y="130"/>
                            <a:pt x="1246" y="133"/>
                            <a:pt x="1264" y="138"/>
                          </a:cubicBezTo>
                          <a:cubicBezTo>
                            <a:pt x="1274" y="155"/>
                            <a:pt x="1262" y="177"/>
                            <a:pt x="1283" y="183"/>
                          </a:cubicBezTo>
                          <a:cubicBezTo>
                            <a:pt x="1291" y="195"/>
                            <a:pt x="1304" y="200"/>
                            <a:pt x="1318" y="205"/>
                          </a:cubicBezTo>
                          <a:cubicBezTo>
                            <a:pt x="1319" y="236"/>
                            <a:pt x="1313" y="331"/>
                            <a:pt x="1341" y="359"/>
                          </a:cubicBezTo>
                          <a:cubicBezTo>
                            <a:pt x="1351" y="390"/>
                            <a:pt x="1341" y="424"/>
                            <a:pt x="1350" y="455"/>
                          </a:cubicBezTo>
                          <a:cubicBezTo>
                            <a:pt x="1353" y="476"/>
                            <a:pt x="1356" y="498"/>
                            <a:pt x="1360" y="519"/>
                          </a:cubicBezTo>
                          <a:cubicBezTo>
                            <a:pt x="1358" y="555"/>
                            <a:pt x="1363" y="565"/>
                            <a:pt x="1347" y="589"/>
                          </a:cubicBezTo>
                          <a:cubicBezTo>
                            <a:pt x="1344" y="635"/>
                            <a:pt x="1342" y="661"/>
                            <a:pt x="1344" y="708"/>
                          </a:cubicBezTo>
                          <a:cubicBezTo>
                            <a:pt x="1342" y="761"/>
                            <a:pt x="1358" y="806"/>
                            <a:pt x="1315" y="836"/>
                          </a:cubicBezTo>
                          <a:cubicBezTo>
                            <a:pt x="1304" y="853"/>
                            <a:pt x="1290" y="869"/>
                            <a:pt x="1277" y="884"/>
                          </a:cubicBezTo>
                          <a:cubicBezTo>
                            <a:pt x="1273" y="908"/>
                            <a:pt x="1268" y="934"/>
                            <a:pt x="1254" y="954"/>
                          </a:cubicBezTo>
                          <a:cubicBezTo>
                            <a:pt x="1251" y="965"/>
                            <a:pt x="1246" y="972"/>
                            <a:pt x="1238" y="980"/>
                          </a:cubicBezTo>
                          <a:cubicBezTo>
                            <a:pt x="1225" y="1020"/>
                            <a:pt x="1189" y="1055"/>
                            <a:pt x="1158" y="1082"/>
                          </a:cubicBezTo>
                          <a:cubicBezTo>
                            <a:pt x="1150" y="1107"/>
                            <a:pt x="1147" y="1106"/>
                            <a:pt x="1123" y="1117"/>
                          </a:cubicBezTo>
                          <a:cubicBezTo>
                            <a:pt x="1108" y="1134"/>
                            <a:pt x="1083" y="1148"/>
                            <a:pt x="1062" y="1156"/>
                          </a:cubicBezTo>
                          <a:cubicBezTo>
                            <a:pt x="1036" y="1196"/>
                            <a:pt x="987" y="1189"/>
                            <a:pt x="944" y="1191"/>
                          </a:cubicBezTo>
                          <a:cubicBezTo>
                            <a:pt x="936" y="1192"/>
                            <a:pt x="928" y="1191"/>
                            <a:pt x="921" y="1194"/>
                          </a:cubicBezTo>
                          <a:cubicBezTo>
                            <a:pt x="914" y="1197"/>
                            <a:pt x="910" y="1207"/>
                            <a:pt x="902" y="1207"/>
                          </a:cubicBezTo>
                          <a:cubicBezTo>
                            <a:pt x="871" y="1208"/>
                            <a:pt x="840" y="1209"/>
                            <a:pt x="809" y="1210"/>
                          </a:cubicBezTo>
                          <a:cubicBezTo>
                            <a:pt x="790" y="1215"/>
                            <a:pt x="776" y="1217"/>
                            <a:pt x="755" y="1220"/>
                          </a:cubicBezTo>
                          <a:cubicBezTo>
                            <a:pt x="661" y="1219"/>
                            <a:pt x="567" y="1219"/>
                            <a:pt x="473" y="1216"/>
                          </a:cubicBezTo>
                          <a:cubicBezTo>
                            <a:pt x="417" y="1214"/>
                            <a:pt x="369" y="1175"/>
                            <a:pt x="320" y="1159"/>
                          </a:cubicBezTo>
                          <a:cubicBezTo>
                            <a:pt x="307" y="1146"/>
                            <a:pt x="277" y="1141"/>
                            <a:pt x="269" y="1133"/>
                          </a:cubicBezTo>
                          <a:cubicBezTo>
                            <a:pt x="268" y="1132"/>
                            <a:pt x="269" y="1129"/>
                            <a:pt x="269" y="1127"/>
                          </a:cubicBezTo>
                          <a:close/>
                        </a:path>
                      </a:pathLst>
                    </a:custGeom>
                    <a:solidFill>
                      <a:srgbClr val="FFC1C1"/>
                    </a:solidFill>
                    <a:ln w="19050">
                      <a:solidFill>
                        <a:srgbClr val="FF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 dirty="0"/>
                    </a:p>
                  </p:txBody>
                </p:sp>
                <p:sp>
                  <p:nvSpPr>
                    <p:cNvPr id="355" name="Freeform 187"/>
                    <p:cNvSpPr>
                      <a:spLocks/>
                    </p:cNvSpPr>
                    <p:nvPr/>
                  </p:nvSpPr>
                  <p:spPr bwMode="auto">
                    <a:xfrm>
                      <a:off x="363" y="603"/>
                      <a:ext cx="382" cy="310"/>
                    </a:xfrm>
                    <a:custGeom>
                      <a:avLst/>
                      <a:gdLst>
                        <a:gd name="T0" fmla="*/ 8 w 500"/>
                        <a:gd name="T1" fmla="*/ 173 h 445"/>
                        <a:gd name="T2" fmla="*/ 0 w 500"/>
                        <a:gd name="T3" fmla="*/ 159 h 445"/>
                        <a:gd name="T4" fmla="*/ 18 w 500"/>
                        <a:gd name="T5" fmla="*/ 95 h 445"/>
                        <a:gd name="T6" fmla="*/ 21 w 500"/>
                        <a:gd name="T7" fmla="*/ 90 h 445"/>
                        <a:gd name="T8" fmla="*/ 22 w 500"/>
                        <a:gd name="T9" fmla="*/ 78 h 445"/>
                        <a:gd name="T10" fmla="*/ 53 w 500"/>
                        <a:gd name="T11" fmla="*/ 47 h 445"/>
                        <a:gd name="T12" fmla="*/ 77 w 500"/>
                        <a:gd name="T13" fmla="*/ 31 h 445"/>
                        <a:gd name="T14" fmla="*/ 103 w 500"/>
                        <a:gd name="T15" fmla="*/ 18 h 445"/>
                        <a:gd name="T16" fmla="*/ 136 w 500"/>
                        <a:gd name="T17" fmla="*/ 1 h 445"/>
                        <a:gd name="T18" fmla="*/ 305 w 500"/>
                        <a:gd name="T19" fmla="*/ 11 h 445"/>
                        <a:gd name="T20" fmla="*/ 325 w 500"/>
                        <a:gd name="T21" fmla="*/ 40 h 445"/>
                        <a:gd name="T22" fmla="*/ 342 w 500"/>
                        <a:gd name="T23" fmla="*/ 47 h 445"/>
                        <a:gd name="T24" fmla="*/ 356 w 500"/>
                        <a:gd name="T25" fmla="*/ 56 h 445"/>
                        <a:gd name="T26" fmla="*/ 371 w 500"/>
                        <a:gd name="T27" fmla="*/ 85 h 445"/>
                        <a:gd name="T28" fmla="*/ 367 w 500"/>
                        <a:gd name="T29" fmla="*/ 189 h 445"/>
                        <a:gd name="T30" fmla="*/ 356 w 500"/>
                        <a:gd name="T31" fmla="*/ 207 h 445"/>
                        <a:gd name="T32" fmla="*/ 342 w 500"/>
                        <a:gd name="T33" fmla="*/ 232 h 445"/>
                        <a:gd name="T34" fmla="*/ 338 w 500"/>
                        <a:gd name="T35" fmla="*/ 242 h 445"/>
                        <a:gd name="T36" fmla="*/ 326 w 500"/>
                        <a:gd name="T37" fmla="*/ 249 h 445"/>
                        <a:gd name="T38" fmla="*/ 312 w 500"/>
                        <a:gd name="T39" fmla="*/ 264 h 445"/>
                        <a:gd name="T40" fmla="*/ 306 w 500"/>
                        <a:gd name="T41" fmla="*/ 269 h 445"/>
                        <a:gd name="T42" fmla="*/ 290 w 500"/>
                        <a:gd name="T43" fmla="*/ 286 h 445"/>
                        <a:gd name="T44" fmla="*/ 235 w 500"/>
                        <a:gd name="T45" fmla="*/ 301 h 445"/>
                        <a:gd name="T46" fmla="*/ 125 w 500"/>
                        <a:gd name="T47" fmla="*/ 299 h 445"/>
                        <a:gd name="T48" fmla="*/ 108 w 500"/>
                        <a:gd name="T49" fmla="*/ 290 h 445"/>
                        <a:gd name="T50" fmla="*/ 70 w 500"/>
                        <a:gd name="T51" fmla="*/ 268 h 445"/>
                        <a:gd name="T52" fmla="*/ 55 w 500"/>
                        <a:gd name="T53" fmla="*/ 254 h 445"/>
                        <a:gd name="T54" fmla="*/ 21 w 500"/>
                        <a:gd name="T55" fmla="*/ 212 h 445"/>
                        <a:gd name="T56" fmla="*/ 8 w 500"/>
                        <a:gd name="T57" fmla="*/ 173 h 445"/>
                        <a:gd name="T58" fmla="*/ 0 60000 65536"/>
                        <a:gd name="T59" fmla="*/ 0 60000 65536"/>
                        <a:gd name="T60" fmla="*/ 0 60000 65536"/>
                        <a:gd name="T61" fmla="*/ 0 60000 65536"/>
                        <a:gd name="T62" fmla="*/ 0 60000 65536"/>
                        <a:gd name="T63" fmla="*/ 0 60000 65536"/>
                        <a:gd name="T64" fmla="*/ 0 60000 65536"/>
                        <a:gd name="T65" fmla="*/ 0 60000 65536"/>
                        <a:gd name="T66" fmla="*/ 0 60000 65536"/>
                        <a:gd name="T67" fmla="*/ 0 60000 65536"/>
                        <a:gd name="T68" fmla="*/ 0 60000 65536"/>
                        <a:gd name="T69" fmla="*/ 0 60000 65536"/>
                        <a:gd name="T70" fmla="*/ 0 60000 65536"/>
                        <a:gd name="T71" fmla="*/ 0 60000 65536"/>
                        <a:gd name="T72" fmla="*/ 0 60000 65536"/>
                        <a:gd name="T73" fmla="*/ 0 60000 65536"/>
                        <a:gd name="T74" fmla="*/ 0 60000 65536"/>
                        <a:gd name="T75" fmla="*/ 0 60000 65536"/>
                        <a:gd name="T76" fmla="*/ 0 60000 65536"/>
                        <a:gd name="T77" fmla="*/ 0 60000 65536"/>
                        <a:gd name="T78" fmla="*/ 0 60000 65536"/>
                        <a:gd name="T79" fmla="*/ 0 60000 65536"/>
                        <a:gd name="T80" fmla="*/ 0 60000 65536"/>
                        <a:gd name="T81" fmla="*/ 0 60000 65536"/>
                        <a:gd name="T82" fmla="*/ 0 60000 65536"/>
                        <a:gd name="T83" fmla="*/ 0 60000 65536"/>
                        <a:gd name="T84" fmla="*/ 0 60000 65536"/>
                        <a:gd name="T85" fmla="*/ 0 60000 65536"/>
                        <a:gd name="T86" fmla="*/ 0 60000 65536"/>
                        <a:gd name="T87" fmla="*/ 0 w 500"/>
                        <a:gd name="T88" fmla="*/ 0 h 445"/>
                        <a:gd name="T89" fmla="*/ 500 w 500"/>
                        <a:gd name="T90" fmla="*/ 445 h 445"/>
                      </a:gdLst>
                      <a:ahLst/>
                      <a:cxnLst>
                        <a:cxn ang="T58">
                          <a:pos x="T0" y="T1"/>
                        </a:cxn>
                        <a:cxn ang="T59">
                          <a:pos x="T2" y="T3"/>
                        </a:cxn>
                        <a:cxn ang="T60">
                          <a:pos x="T4" y="T5"/>
                        </a:cxn>
                        <a:cxn ang="T61">
                          <a:pos x="T6" y="T7"/>
                        </a:cxn>
                        <a:cxn ang="T62">
                          <a:pos x="T8" y="T9"/>
                        </a:cxn>
                        <a:cxn ang="T63">
                          <a:pos x="T10" y="T11"/>
                        </a:cxn>
                        <a:cxn ang="T64">
                          <a:pos x="T12" y="T13"/>
                        </a:cxn>
                        <a:cxn ang="T65">
                          <a:pos x="T14" y="T15"/>
                        </a:cxn>
                        <a:cxn ang="T66">
                          <a:pos x="T16" y="T17"/>
                        </a:cxn>
                        <a:cxn ang="T67">
                          <a:pos x="T18" y="T19"/>
                        </a:cxn>
                        <a:cxn ang="T68">
                          <a:pos x="T20" y="T21"/>
                        </a:cxn>
                        <a:cxn ang="T69">
                          <a:pos x="T22" y="T23"/>
                        </a:cxn>
                        <a:cxn ang="T70">
                          <a:pos x="T24" y="T25"/>
                        </a:cxn>
                        <a:cxn ang="T71">
                          <a:pos x="T26" y="T27"/>
                        </a:cxn>
                        <a:cxn ang="T72">
                          <a:pos x="T28" y="T29"/>
                        </a:cxn>
                        <a:cxn ang="T73">
                          <a:pos x="T30" y="T31"/>
                        </a:cxn>
                        <a:cxn ang="T74">
                          <a:pos x="T32" y="T33"/>
                        </a:cxn>
                        <a:cxn ang="T75">
                          <a:pos x="T34" y="T35"/>
                        </a:cxn>
                        <a:cxn ang="T76">
                          <a:pos x="T36" y="T37"/>
                        </a:cxn>
                        <a:cxn ang="T77">
                          <a:pos x="T38" y="T39"/>
                        </a:cxn>
                        <a:cxn ang="T78">
                          <a:pos x="T40" y="T41"/>
                        </a:cxn>
                        <a:cxn ang="T79">
                          <a:pos x="T42" y="T43"/>
                        </a:cxn>
                        <a:cxn ang="T80">
                          <a:pos x="T44" y="T45"/>
                        </a:cxn>
                        <a:cxn ang="T81">
                          <a:pos x="T46" y="T47"/>
                        </a:cxn>
                        <a:cxn ang="T82">
                          <a:pos x="T48" y="T49"/>
                        </a:cxn>
                        <a:cxn ang="T83">
                          <a:pos x="T50" y="T51"/>
                        </a:cxn>
                        <a:cxn ang="T84">
                          <a:pos x="T52" y="T53"/>
                        </a:cxn>
                        <a:cxn ang="T85">
                          <a:pos x="T54" y="T55"/>
                        </a:cxn>
                        <a:cxn ang="T86">
                          <a:pos x="T56" y="T57"/>
                        </a:cxn>
                      </a:cxnLst>
                      <a:rect l="T87" t="T88" r="T89" b="T90"/>
                      <a:pathLst>
                        <a:path w="500" h="445">
                          <a:moveTo>
                            <a:pt x="10" y="249"/>
                          </a:moveTo>
                          <a:cubicBezTo>
                            <a:pt x="5" y="242"/>
                            <a:pt x="3" y="236"/>
                            <a:pt x="0" y="228"/>
                          </a:cubicBezTo>
                          <a:cubicBezTo>
                            <a:pt x="4" y="194"/>
                            <a:pt x="1" y="162"/>
                            <a:pt x="24" y="136"/>
                          </a:cubicBezTo>
                          <a:cubicBezTo>
                            <a:pt x="25" y="134"/>
                            <a:pt x="26" y="131"/>
                            <a:pt x="27" y="129"/>
                          </a:cubicBezTo>
                          <a:cubicBezTo>
                            <a:pt x="28" y="123"/>
                            <a:pt x="27" y="117"/>
                            <a:pt x="29" y="112"/>
                          </a:cubicBezTo>
                          <a:cubicBezTo>
                            <a:pt x="31" y="104"/>
                            <a:pt x="63" y="77"/>
                            <a:pt x="70" y="67"/>
                          </a:cubicBezTo>
                          <a:cubicBezTo>
                            <a:pt x="74" y="53"/>
                            <a:pt x="89" y="50"/>
                            <a:pt x="101" y="45"/>
                          </a:cubicBezTo>
                          <a:cubicBezTo>
                            <a:pt x="106" y="28"/>
                            <a:pt x="120" y="30"/>
                            <a:pt x="135" y="26"/>
                          </a:cubicBezTo>
                          <a:cubicBezTo>
                            <a:pt x="150" y="15"/>
                            <a:pt x="160" y="7"/>
                            <a:pt x="178" y="2"/>
                          </a:cubicBezTo>
                          <a:cubicBezTo>
                            <a:pt x="408" y="4"/>
                            <a:pt x="304" y="0"/>
                            <a:pt x="399" y="16"/>
                          </a:cubicBezTo>
                          <a:cubicBezTo>
                            <a:pt x="414" y="27"/>
                            <a:pt x="415" y="44"/>
                            <a:pt x="425" y="57"/>
                          </a:cubicBezTo>
                          <a:cubicBezTo>
                            <a:pt x="430" y="63"/>
                            <a:pt x="440" y="65"/>
                            <a:pt x="447" y="67"/>
                          </a:cubicBezTo>
                          <a:cubicBezTo>
                            <a:pt x="452" y="76"/>
                            <a:pt x="458" y="75"/>
                            <a:pt x="466" y="81"/>
                          </a:cubicBezTo>
                          <a:cubicBezTo>
                            <a:pt x="470" y="97"/>
                            <a:pt x="473" y="110"/>
                            <a:pt x="485" y="122"/>
                          </a:cubicBezTo>
                          <a:cubicBezTo>
                            <a:pt x="499" y="169"/>
                            <a:pt x="500" y="225"/>
                            <a:pt x="480" y="271"/>
                          </a:cubicBezTo>
                          <a:cubicBezTo>
                            <a:pt x="478" y="286"/>
                            <a:pt x="479" y="290"/>
                            <a:pt x="466" y="297"/>
                          </a:cubicBezTo>
                          <a:cubicBezTo>
                            <a:pt x="459" y="307"/>
                            <a:pt x="453" y="321"/>
                            <a:pt x="447" y="333"/>
                          </a:cubicBezTo>
                          <a:cubicBezTo>
                            <a:pt x="445" y="338"/>
                            <a:pt x="446" y="344"/>
                            <a:pt x="442" y="348"/>
                          </a:cubicBezTo>
                          <a:cubicBezTo>
                            <a:pt x="438" y="352"/>
                            <a:pt x="427" y="357"/>
                            <a:pt x="427" y="357"/>
                          </a:cubicBezTo>
                          <a:cubicBezTo>
                            <a:pt x="419" y="370"/>
                            <a:pt x="425" y="362"/>
                            <a:pt x="408" y="379"/>
                          </a:cubicBezTo>
                          <a:cubicBezTo>
                            <a:pt x="406" y="381"/>
                            <a:pt x="401" y="386"/>
                            <a:pt x="401" y="386"/>
                          </a:cubicBezTo>
                          <a:cubicBezTo>
                            <a:pt x="397" y="400"/>
                            <a:pt x="389" y="401"/>
                            <a:pt x="379" y="410"/>
                          </a:cubicBezTo>
                          <a:cubicBezTo>
                            <a:pt x="348" y="437"/>
                            <a:pt x="369" y="428"/>
                            <a:pt x="307" y="432"/>
                          </a:cubicBezTo>
                          <a:cubicBezTo>
                            <a:pt x="261" y="445"/>
                            <a:pt x="209" y="443"/>
                            <a:pt x="163" y="429"/>
                          </a:cubicBezTo>
                          <a:cubicBezTo>
                            <a:pt x="156" y="424"/>
                            <a:pt x="149" y="423"/>
                            <a:pt x="142" y="417"/>
                          </a:cubicBezTo>
                          <a:cubicBezTo>
                            <a:pt x="125" y="403"/>
                            <a:pt x="112" y="389"/>
                            <a:pt x="91" y="384"/>
                          </a:cubicBezTo>
                          <a:cubicBezTo>
                            <a:pt x="86" y="374"/>
                            <a:pt x="79" y="373"/>
                            <a:pt x="72" y="364"/>
                          </a:cubicBezTo>
                          <a:cubicBezTo>
                            <a:pt x="56" y="343"/>
                            <a:pt x="49" y="320"/>
                            <a:pt x="27" y="304"/>
                          </a:cubicBezTo>
                          <a:cubicBezTo>
                            <a:pt x="18" y="282"/>
                            <a:pt x="10" y="275"/>
                            <a:pt x="10" y="249"/>
                          </a:cubicBezTo>
                          <a:close/>
                        </a:path>
                      </a:pathLst>
                    </a:custGeom>
                    <a:solidFill>
                      <a:srgbClr val="BFBFBF"/>
                    </a:solidFill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 dirty="0"/>
                    </a:p>
                  </p:txBody>
                </p:sp>
              </p:grpSp>
              <p:sp>
                <p:nvSpPr>
                  <p:cNvPr id="353" name="5-Point Star 352"/>
                  <p:cNvSpPr/>
                  <p:nvPr/>
                </p:nvSpPr>
                <p:spPr>
                  <a:xfrm>
                    <a:off x="3436301" y="3364979"/>
                    <a:ext cx="201217" cy="201217"/>
                  </a:xfrm>
                  <a:prstGeom prst="star5">
                    <a:avLst/>
                  </a:prstGeom>
                  <a:solidFill>
                    <a:srgbClr val="FF00FF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283" name="Group 479"/>
                <p:cNvGrpSpPr/>
                <p:nvPr/>
              </p:nvGrpSpPr>
              <p:grpSpPr>
                <a:xfrm>
                  <a:off x="3385440" y="1136616"/>
                  <a:ext cx="987288" cy="903975"/>
                  <a:chOff x="3171214" y="2912992"/>
                  <a:chExt cx="987288" cy="903975"/>
                </a:xfrm>
              </p:grpSpPr>
              <p:grpSp>
                <p:nvGrpSpPr>
                  <p:cNvPr id="348" name="Group 193"/>
                  <p:cNvGrpSpPr>
                    <a:grpSpLocks/>
                  </p:cNvGrpSpPr>
                  <p:nvPr/>
                </p:nvGrpSpPr>
                <p:grpSpPr bwMode="auto">
                  <a:xfrm>
                    <a:off x="3171214" y="2912992"/>
                    <a:ext cx="987288" cy="903975"/>
                    <a:chOff x="311" y="500"/>
                    <a:chExt cx="474" cy="434"/>
                  </a:xfrm>
                  <a:effectLst>
                    <a:outerShdw blurRad="63500" sx="102000" sy="102000" algn="ctr" rotWithShape="0">
                      <a:prstClr val="black">
                        <a:alpha val="40000"/>
                      </a:prstClr>
                    </a:outerShdw>
                  </a:effectLst>
                </p:grpSpPr>
                <p:sp>
                  <p:nvSpPr>
                    <p:cNvPr id="350" name="Freeform 186"/>
                    <p:cNvSpPr>
                      <a:spLocks/>
                    </p:cNvSpPr>
                    <p:nvPr/>
                  </p:nvSpPr>
                  <p:spPr bwMode="auto">
                    <a:xfrm>
                      <a:off x="311" y="500"/>
                      <a:ext cx="474" cy="434"/>
                    </a:xfrm>
                    <a:custGeom>
                      <a:avLst/>
                      <a:gdLst>
                        <a:gd name="T0" fmla="*/ 94 w 1363"/>
                        <a:gd name="T1" fmla="*/ 401 h 1220"/>
                        <a:gd name="T2" fmla="*/ 74 w 1363"/>
                        <a:gd name="T3" fmla="*/ 384 h 1220"/>
                        <a:gd name="T4" fmla="*/ 61 w 1363"/>
                        <a:gd name="T5" fmla="*/ 371 h 1220"/>
                        <a:gd name="T6" fmla="*/ 50 w 1363"/>
                        <a:gd name="T7" fmla="*/ 355 h 1220"/>
                        <a:gd name="T8" fmla="*/ 45 w 1363"/>
                        <a:gd name="T9" fmla="*/ 345 h 1220"/>
                        <a:gd name="T10" fmla="*/ 35 w 1363"/>
                        <a:gd name="T11" fmla="*/ 334 h 1220"/>
                        <a:gd name="T12" fmla="*/ 30 w 1363"/>
                        <a:gd name="T13" fmla="*/ 323 h 1220"/>
                        <a:gd name="T14" fmla="*/ 19 w 1363"/>
                        <a:gd name="T15" fmla="*/ 302 h 1220"/>
                        <a:gd name="T16" fmla="*/ 14 w 1363"/>
                        <a:gd name="T17" fmla="*/ 277 h 1220"/>
                        <a:gd name="T18" fmla="*/ 8 w 1363"/>
                        <a:gd name="T19" fmla="*/ 256 h 1220"/>
                        <a:gd name="T20" fmla="*/ 16 w 1363"/>
                        <a:gd name="T21" fmla="*/ 166 h 1220"/>
                        <a:gd name="T22" fmla="*/ 21 w 1363"/>
                        <a:gd name="T23" fmla="*/ 157 h 1220"/>
                        <a:gd name="T24" fmla="*/ 31 w 1363"/>
                        <a:gd name="T25" fmla="*/ 123 h 1220"/>
                        <a:gd name="T26" fmla="*/ 38 w 1363"/>
                        <a:gd name="T27" fmla="*/ 110 h 1220"/>
                        <a:gd name="T28" fmla="*/ 41 w 1363"/>
                        <a:gd name="T29" fmla="*/ 95 h 1220"/>
                        <a:gd name="T30" fmla="*/ 53 w 1363"/>
                        <a:gd name="T31" fmla="*/ 82 h 1220"/>
                        <a:gd name="T32" fmla="*/ 64 w 1363"/>
                        <a:gd name="T33" fmla="*/ 72 h 1220"/>
                        <a:gd name="T34" fmla="*/ 67 w 1363"/>
                        <a:gd name="T35" fmla="*/ 70 h 1220"/>
                        <a:gd name="T36" fmla="*/ 69 w 1363"/>
                        <a:gd name="T37" fmla="*/ 66 h 1220"/>
                        <a:gd name="T38" fmla="*/ 78 w 1363"/>
                        <a:gd name="T39" fmla="*/ 60 h 1220"/>
                        <a:gd name="T40" fmla="*/ 89 w 1363"/>
                        <a:gd name="T41" fmla="*/ 51 h 1220"/>
                        <a:gd name="T42" fmla="*/ 98 w 1363"/>
                        <a:gd name="T43" fmla="*/ 44 h 1220"/>
                        <a:gd name="T44" fmla="*/ 118 w 1363"/>
                        <a:gd name="T45" fmla="*/ 30 h 1220"/>
                        <a:gd name="T46" fmla="*/ 140 w 1363"/>
                        <a:gd name="T47" fmla="*/ 18 h 1220"/>
                        <a:gd name="T48" fmla="*/ 214 w 1363"/>
                        <a:gd name="T49" fmla="*/ 5 h 1220"/>
                        <a:gd name="T50" fmla="*/ 317 w 1363"/>
                        <a:gd name="T51" fmla="*/ 7 h 1220"/>
                        <a:gd name="T52" fmla="*/ 366 w 1363"/>
                        <a:gd name="T53" fmla="*/ 11 h 1220"/>
                        <a:gd name="T54" fmla="*/ 378 w 1363"/>
                        <a:gd name="T55" fmla="*/ 15 h 1220"/>
                        <a:gd name="T56" fmla="*/ 389 w 1363"/>
                        <a:gd name="T57" fmla="*/ 21 h 1220"/>
                        <a:gd name="T58" fmla="*/ 398 w 1363"/>
                        <a:gd name="T59" fmla="*/ 24 h 1220"/>
                        <a:gd name="T60" fmla="*/ 411 w 1363"/>
                        <a:gd name="T61" fmla="*/ 32 h 1220"/>
                        <a:gd name="T62" fmla="*/ 417 w 1363"/>
                        <a:gd name="T63" fmla="*/ 41 h 1220"/>
                        <a:gd name="T64" fmla="*/ 440 w 1363"/>
                        <a:gd name="T65" fmla="*/ 49 h 1220"/>
                        <a:gd name="T66" fmla="*/ 446 w 1363"/>
                        <a:gd name="T67" fmla="*/ 65 h 1220"/>
                        <a:gd name="T68" fmla="*/ 458 w 1363"/>
                        <a:gd name="T69" fmla="*/ 73 h 1220"/>
                        <a:gd name="T70" fmla="*/ 466 w 1363"/>
                        <a:gd name="T71" fmla="*/ 128 h 1220"/>
                        <a:gd name="T72" fmla="*/ 469 w 1363"/>
                        <a:gd name="T73" fmla="*/ 162 h 1220"/>
                        <a:gd name="T74" fmla="*/ 473 w 1363"/>
                        <a:gd name="T75" fmla="*/ 185 h 1220"/>
                        <a:gd name="T76" fmla="*/ 468 w 1363"/>
                        <a:gd name="T77" fmla="*/ 210 h 1220"/>
                        <a:gd name="T78" fmla="*/ 467 w 1363"/>
                        <a:gd name="T79" fmla="*/ 252 h 1220"/>
                        <a:gd name="T80" fmla="*/ 457 w 1363"/>
                        <a:gd name="T81" fmla="*/ 297 h 1220"/>
                        <a:gd name="T82" fmla="*/ 444 w 1363"/>
                        <a:gd name="T83" fmla="*/ 314 h 1220"/>
                        <a:gd name="T84" fmla="*/ 436 w 1363"/>
                        <a:gd name="T85" fmla="*/ 339 h 1220"/>
                        <a:gd name="T86" fmla="*/ 431 w 1363"/>
                        <a:gd name="T87" fmla="*/ 349 h 1220"/>
                        <a:gd name="T88" fmla="*/ 403 w 1363"/>
                        <a:gd name="T89" fmla="*/ 385 h 1220"/>
                        <a:gd name="T90" fmla="*/ 391 w 1363"/>
                        <a:gd name="T91" fmla="*/ 397 h 1220"/>
                        <a:gd name="T92" fmla="*/ 369 w 1363"/>
                        <a:gd name="T93" fmla="*/ 411 h 1220"/>
                        <a:gd name="T94" fmla="*/ 328 w 1363"/>
                        <a:gd name="T95" fmla="*/ 424 h 1220"/>
                        <a:gd name="T96" fmla="*/ 320 w 1363"/>
                        <a:gd name="T97" fmla="*/ 425 h 1220"/>
                        <a:gd name="T98" fmla="*/ 314 w 1363"/>
                        <a:gd name="T99" fmla="*/ 429 h 1220"/>
                        <a:gd name="T100" fmla="*/ 281 w 1363"/>
                        <a:gd name="T101" fmla="*/ 430 h 1220"/>
                        <a:gd name="T102" fmla="*/ 263 w 1363"/>
                        <a:gd name="T103" fmla="*/ 434 h 1220"/>
                        <a:gd name="T104" fmla="*/ 164 w 1363"/>
                        <a:gd name="T105" fmla="*/ 433 h 1220"/>
                        <a:gd name="T106" fmla="*/ 111 w 1363"/>
                        <a:gd name="T107" fmla="*/ 412 h 1220"/>
                        <a:gd name="T108" fmla="*/ 94 w 1363"/>
                        <a:gd name="T109" fmla="*/ 403 h 1220"/>
                        <a:gd name="T110" fmla="*/ 94 w 1363"/>
                        <a:gd name="T111" fmla="*/ 401 h 1220"/>
                        <a:gd name="T112" fmla="*/ 0 60000 65536"/>
                        <a:gd name="T113" fmla="*/ 0 60000 65536"/>
                        <a:gd name="T114" fmla="*/ 0 60000 65536"/>
                        <a:gd name="T115" fmla="*/ 0 60000 65536"/>
                        <a:gd name="T116" fmla="*/ 0 60000 65536"/>
                        <a:gd name="T117" fmla="*/ 0 60000 65536"/>
                        <a:gd name="T118" fmla="*/ 0 60000 65536"/>
                        <a:gd name="T119" fmla="*/ 0 60000 65536"/>
                        <a:gd name="T120" fmla="*/ 0 60000 65536"/>
                        <a:gd name="T121" fmla="*/ 0 60000 65536"/>
                        <a:gd name="T122" fmla="*/ 0 60000 65536"/>
                        <a:gd name="T123" fmla="*/ 0 60000 65536"/>
                        <a:gd name="T124" fmla="*/ 0 60000 65536"/>
                        <a:gd name="T125" fmla="*/ 0 60000 65536"/>
                        <a:gd name="T126" fmla="*/ 0 60000 65536"/>
                        <a:gd name="T127" fmla="*/ 0 60000 65536"/>
                        <a:gd name="T128" fmla="*/ 0 60000 65536"/>
                        <a:gd name="T129" fmla="*/ 0 60000 65536"/>
                        <a:gd name="T130" fmla="*/ 0 60000 65536"/>
                        <a:gd name="T131" fmla="*/ 0 60000 65536"/>
                        <a:gd name="T132" fmla="*/ 0 60000 65536"/>
                        <a:gd name="T133" fmla="*/ 0 60000 65536"/>
                        <a:gd name="T134" fmla="*/ 0 60000 65536"/>
                        <a:gd name="T135" fmla="*/ 0 60000 65536"/>
                        <a:gd name="T136" fmla="*/ 0 60000 65536"/>
                        <a:gd name="T137" fmla="*/ 0 60000 65536"/>
                        <a:gd name="T138" fmla="*/ 0 60000 65536"/>
                        <a:gd name="T139" fmla="*/ 0 60000 65536"/>
                        <a:gd name="T140" fmla="*/ 0 60000 65536"/>
                        <a:gd name="T141" fmla="*/ 0 60000 65536"/>
                        <a:gd name="T142" fmla="*/ 0 60000 65536"/>
                        <a:gd name="T143" fmla="*/ 0 60000 65536"/>
                        <a:gd name="T144" fmla="*/ 0 60000 65536"/>
                        <a:gd name="T145" fmla="*/ 0 60000 65536"/>
                        <a:gd name="T146" fmla="*/ 0 60000 65536"/>
                        <a:gd name="T147" fmla="*/ 0 60000 65536"/>
                        <a:gd name="T148" fmla="*/ 0 60000 65536"/>
                        <a:gd name="T149" fmla="*/ 0 60000 65536"/>
                        <a:gd name="T150" fmla="*/ 0 60000 65536"/>
                        <a:gd name="T151" fmla="*/ 0 60000 65536"/>
                        <a:gd name="T152" fmla="*/ 0 60000 65536"/>
                        <a:gd name="T153" fmla="*/ 0 60000 65536"/>
                        <a:gd name="T154" fmla="*/ 0 60000 65536"/>
                        <a:gd name="T155" fmla="*/ 0 60000 65536"/>
                        <a:gd name="T156" fmla="*/ 0 60000 65536"/>
                        <a:gd name="T157" fmla="*/ 0 60000 65536"/>
                        <a:gd name="T158" fmla="*/ 0 60000 65536"/>
                        <a:gd name="T159" fmla="*/ 0 60000 65536"/>
                        <a:gd name="T160" fmla="*/ 0 60000 65536"/>
                        <a:gd name="T161" fmla="*/ 0 60000 65536"/>
                        <a:gd name="T162" fmla="*/ 0 60000 65536"/>
                        <a:gd name="T163" fmla="*/ 0 60000 65536"/>
                        <a:gd name="T164" fmla="*/ 0 60000 65536"/>
                        <a:gd name="T165" fmla="*/ 0 60000 65536"/>
                        <a:gd name="T166" fmla="*/ 0 60000 65536"/>
                        <a:gd name="T167" fmla="*/ 0 60000 65536"/>
                        <a:gd name="T168" fmla="*/ 0 w 1363"/>
                        <a:gd name="T169" fmla="*/ 0 h 1220"/>
                        <a:gd name="T170" fmla="*/ 1363 w 1363"/>
                        <a:gd name="T171" fmla="*/ 1220 h 1220"/>
                      </a:gdLst>
                      <a:ahLst/>
                      <a:cxnLst>
                        <a:cxn ang="T112">
                          <a:pos x="T0" y="T1"/>
                        </a:cxn>
                        <a:cxn ang="T113">
                          <a:pos x="T2" y="T3"/>
                        </a:cxn>
                        <a:cxn ang="T114">
                          <a:pos x="T4" y="T5"/>
                        </a:cxn>
                        <a:cxn ang="T115">
                          <a:pos x="T6" y="T7"/>
                        </a:cxn>
                        <a:cxn ang="T116">
                          <a:pos x="T8" y="T9"/>
                        </a:cxn>
                        <a:cxn ang="T117">
                          <a:pos x="T10" y="T11"/>
                        </a:cxn>
                        <a:cxn ang="T118">
                          <a:pos x="T12" y="T13"/>
                        </a:cxn>
                        <a:cxn ang="T119">
                          <a:pos x="T14" y="T15"/>
                        </a:cxn>
                        <a:cxn ang="T120">
                          <a:pos x="T16" y="T17"/>
                        </a:cxn>
                        <a:cxn ang="T121">
                          <a:pos x="T18" y="T19"/>
                        </a:cxn>
                        <a:cxn ang="T122">
                          <a:pos x="T20" y="T21"/>
                        </a:cxn>
                        <a:cxn ang="T123">
                          <a:pos x="T22" y="T23"/>
                        </a:cxn>
                        <a:cxn ang="T124">
                          <a:pos x="T24" y="T25"/>
                        </a:cxn>
                        <a:cxn ang="T125">
                          <a:pos x="T26" y="T27"/>
                        </a:cxn>
                        <a:cxn ang="T126">
                          <a:pos x="T28" y="T29"/>
                        </a:cxn>
                        <a:cxn ang="T127">
                          <a:pos x="T30" y="T31"/>
                        </a:cxn>
                        <a:cxn ang="T128">
                          <a:pos x="T32" y="T33"/>
                        </a:cxn>
                        <a:cxn ang="T129">
                          <a:pos x="T34" y="T35"/>
                        </a:cxn>
                        <a:cxn ang="T130">
                          <a:pos x="T36" y="T37"/>
                        </a:cxn>
                        <a:cxn ang="T131">
                          <a:pos x="T38" y="T39"/>
                        </a:cxn>
                        <a:cxn ang="T132">
                          <a:pos x="T40" y="T41"/>
                        </a:cxn>
                        <a:cxn ang="T133">
                          <a:pos x="T42" y="T43"/>
                        </a:cxn>
                        <a:cxn ang="T134">
                          <a:pos x="T44" y="T45"/>
                        </a:cxn>
                        <a:cxn ang="T135">
                          <a:pos x="T46" y="T47"/>
                        </a:cxn>
                        <a:cxn ang="T136">
                          <a:pos x="T48" y="T49"/>
                        </a:cxn>
                        <a:cxn ang="T137">
                          <a:pos x="T50" y="T51"/>
                        </a:cxn>
                        <a:cxn ang="T138">
                          <a:pos x="T52" y="T53"/>
                        </a:cxn>
                        <a:cxn ang="T139">
                          <a:pos x="T54" y="T55"/>
                        </a:cxn>
                        <a:cxn ang="T140">
                          <a:pos x="T56" y="T57"/>
                        </a:cxn>
                        <a:cxn ang="T141">
                          <a:pos x="T58" y="T59"/>
                        </a:cxn>
                        <a:cxn ang="T142">
                          <a:pos x="T60" y="T61"/>
                        </a:cxn>
                        <a:cxn ang="T143">
                          <a:pos x="T62" y="T63"/>
                        </a:cxn>
                        <a:cxn ang="T144">
                          <a:pos x="T64" y="T65"/>
                        </a:cxn>
                        <a:cxn ang="T145">
                          <a:pos x="T66" y="T67"/>
                        </a:cxn>
                        <a:cxn ang="T146">
                          <a:pos x="T68" y="T69"/>
                        </a:cxn>
                        <a:cxn ang="T147">
                          <a:pos x="T70" y="T71"/>
                        </a:cxn>
                        <a:cxn ang="T148">
                          <a:pos x="T72" y="T73"/>
                        </a:cxn>
                        <a:cxn ang="T149">
                          <a:pos x="T74" y="T75"/>
                        </a:cxn>
                        <a:cxn ang="T150">
                          <a:pos x="T76" y="T77"/>
                        </a:cxn>
                        <a:cxn ang="T151">
                          <a:pos x="T78" y="T79"/>
                        </a:cxn>
                        <a:cxn ang="T152">
                          <a:pos x="T80" y="T81"/>
                        </a:cxn>
                        <a:cxn ang="T153">
                          <a:pos x="T82" y="T83"/>
                        </a:cxn>
                        <a:cxn ang="T154">
                          <a:pos x="T84" y="T85"/>
                        </a:cxn>
                        <a:cxn ang="T155">
                          <a:pos x="T86" y="T87"/>
                        </a:cxn>
                        <a:cxn ang="T156">
                          <a:pos x="T88" y="T89"/>
                        </a:cxn>
                        <a:cxn ang="T157">
                          <a:pos x="T90" y="T91"/>
                        </a:cxn>
                        <a:cxn ang="T158">
                          <a:pos x="T92" y="T93"/>
                        </a:cxn>
                        <a:cxn ang="T159">
                          <a:pos x="T94" y="T95"/>
                        </a:cxn>
                        <a:cxn ang="T160">
                          <a:pos x="T96" y="T97"/>
                        </a:cxn>
                        <a:cxn ang="T161">
                          <a:pos x="T98" y="T99"/>
                        </a:cxn>
                        <a:cxn ang="T162">
                          <a:pos x="T100" y="T101"/>
                        </a:cxn>
                        <a:cxn ang="T163">
                          <a:pos x="T102" y="T103"/>
                        </a:cxn>
                        <a:cxn ang="T164">
                          <a:pos x="T104" y="T105"/>
                        </a:cxn>
                        <a:cxn ang="T165">
                          <a:pos x="T106" y="T107"/>
                        </a:cxn>
                        <a:cxn ang="T166">
                          <a:pos x="T108" y="T109"/>
                        </a:cxn>
                        <a:cxn ang="T167">
                          <a:pos x="T110" y="T111"/>
                        </a:cxn>
                      </a:cxnLst>
                      <a:rect l="T168" t="T169" r="T170" b="T171"/>
                      <a:pathLst>
                        <a:path w="1363" h="1220">
                          <a:moveTo>
                            <a:pt x="269" y="1127"/>
                          </a:moveTo>
                          <a:cubicBezTo>
                            <a:pt x="252" y="1110"/>
                            <a:pt x="231" y="1096"/>
                            <a:pt x="214" y="1079"/>
                          </a:cubicBezTo>
                          <a:cubicBezTo>
                            <a:pt x="201" y="1066"/>
                            <a:pt x="192" y="1055"/>
                            <a:pt x="176" y="1044"/>
                          </a:cubicBezTo>
                          <a:cubicBezTo>
                            <a:pt x="166" y="1030"/>
                            <a:pt x="158" y="1008"/>
                            <a:pt x="144" y="999"/>
                          </a:cubicBezTo>
                          <a:cubicBezTo>
                            <a:pt x="140" y="986"/>
                            <a:pt x="137" y="980"/>
                            <a:pt x="128" y="970"/>
                          </a:cubicBezTo>
                          <a:cubicBezTo>
                            <a:pt x="124" y="955"/>
                            <a:pt x="112" y="950"/>
                            <a:pt x="102" y="938"/>
                          </a:cubicBezTo>
                          <a:cubicBezTo>
                            <a:pt x="95" y="929"/>
                            <a:pt x="93" y="918"/>
                            <a:pt x="86" y="909"/>
                          </a:cubicBezTo>
                          <a:cubicBezTo>
                            <a:pt x="79" y="887"/>
                            <a:pt x="61" y="871"/>
                            <a:pt x="54" y="848"/>
                          </a:cubicBezTo>
                          <a:cubicBezTo>
                            <a:pt x="53" y="825"/>
                            <a:pt x="60" y="795"/>
                            <a:pt x="41" y="778"/>
                          </a:cubicBezTo>
                          <a:cubicBezTo>
                            <a:pt x="35" y="759"/>
                            <a:pt x="28" y="739"/>
                            <a:pt x="22" y="720"/>
                          </a:cubicBezTo>
                          <a:cubicBezTo>
                            <a:pt x="23" y="680"/>
                            <a:pt x="0" y="525"/>
                            <a:pt x="45" y="468"/>
                          </a:cubicBezTo>
                          <a:cubicBezTo>
                            <a:pt x="48" y="454"/>
                            <a:pt x="51" y="451"/>
                            <a:pt x="61" y="442"/>
                          </a:cubicBezTo>
                          <a:cubicBezTo>
                            <a:pt x="66" y="418"/>
                            <a:pt x="59" y="356"/>
                            <a:pt x="89" y="346"/>
                          </a:cubicBezTo>
                          <a:cubicBezTo>
                            <a:pt x="98" y="333"/>
                            <a:pt x="98" y="318"/>
                            <a:pt x="109" y="308"/>
                          </a:cubicBezTo>
                          <a:cubicBezTo>
                            <a:pt x="113" y="294"/>
                            <a:pt x="113" y="279"/>
                            <a:pt x="118" y="266"/>
                          </a:cubicBezTo>
                          <a:cubicBezTo>
                            <a:pt x="121" y="259"/>
                            <a:pt x="146" y="236"/>
                            <a:pt x="153" y="231"/>
                          </a:cubicBezTo>
                          <a:cubicBezTo>
                            <a:pt x="159" y="215"/>
                            <a:pt x="173" y="212"/>
                            <a:pt x="185" y="202"/>
                          </a:cubicBezTo>
                          <a:cubicBezTo>
                            <a:pt x="187" y="200"/>
                            <a:pt x="190" y="198"/>
                            <a:pt x="192" y="196"/>
                          </a:cubicBezTo>
                          <a:cubicBezTo>
                            <a:pt x="194" y="193"/>
                            <a:pt x="195" y="189"/>
                            <a:pt x="198" y="186"/>
                          </a:cubicBezTo>
                          <a:cubicBezTo>
                            <a:pt x="206" y="178"/>
                            <a:pt x="217" y="179"/>
                            <a:pt x="224" y="170"/>
                          </a:cubicBezTo>
                          <a:cubicBezTo>
                            <a:pt x="234" y="157"/>
                            <a:pt x="240" y="150"/>
                            <a:pt x="256" y="144"/>
                          </a:cubicBezTo>
                          <a:cubicBezTo>
                            <a:pt x="263" y="133"/>
                            <a:pt x="269" y="129"/>
                            <a:pt x="281" y="125"/>
                          </a:cubicBezTo>
                          <a:cubicBezTo>
                            <a:pt x="299" y="109"/>
                            <a:pt x="315" y="91"/>
                            <a:pt x="339" y="84"/>
                          </a:cubicBezTo>
                          <a:cubicBezTo>
                            <a:pt x="357" y="63"/>
                            <a:pt x="376" y="57"/>
                            <a:pt x="403" y="52"/>
                          </a:cubicBezTo>
                          <a:cubicBezTo>
                            <a:pt x="448" y="0"/>
                            <a:pt x="559" y="15"/>
                            <a:pt x="614" y="13"/>
                          </a:cubicBezTo>
                          <a:cubicBezTo>
                            <a:pt x="713" y="2"/>
                            <a:pt x="813" y="15"/>
                            <a:pt x="912" y="20"/>
                          </a:cubicBezTo>
                          <a:cubicBezTo>
                            <a:pt x="955" y="34"/>
                            <a:pt x="1013" y="31"/>
                            <a:pt x="1053" y="32"/>
                          </a:cubicBezTo>
                          <a:cubicBezTo>
                            <a:pt x="1064" y="37"/>
                            <a:pt x="1076" y="38"/>
                            <a:pt x="1088" y="42"/>
                          </a:cubicBezTo>
                          <a:cubicBezTo>
                            <a:pt x="1098" y="49"/>
                            <a:pt x="1108" y="54"/>
                            <a:pt x="1120" y="58"/>
                          </a:cubicBezTo>
                          <a:cubicBezTo>
                            <a:pt x="1144" y="74"/>
                            <a:pt x="1110" y="53"/>
                            <a:pt x="1145" y="68"/>
                          </a:cubicBezTo>
                          <a:cubicBezTo>
                            <a:pt x="1158" y="74"/>
                            <a:pt x="1167" y="86"/>
                            <a:pt x="1181" y="90"/>
                          </a:cubicBezTo>
                          <a:cubicBezTo>
                            <a:pt x="1193" y="98"/>
                            <a:pt x="1190" y="106"/>
                            <a:pt x="1200" y="116"/>
                          </a:cubicBezTo>
                          <a:cubicBezTo>
                            <a:pt x="1214" y="130"/>
                            <a:pt x="1246" y="133"/>
                            <a:pt x="1264" y="138"/>
                          </a:cubicBezTo>
                          <a:cubicBezTo>
                            <a:pt x="1274" y="155"/>
                            <a:pt x="1262" y="177"/>
                            <a:pt x="1283" y="183"/>
                          </a:cubicBezTo>
                          <a:cubicBezTo>
                            <a:pt x="1291" y="195"/>
                            <a:pt x="1304" y="200"/>
                            <a:pt x="1318" y="205"/>
                          </a:cubicBezTo>
                          <a:cubicBezTo>
                            <a:pt x="1319" y="236"/>
                            <a:pt x="1313" y="331"/>
                            <a:pt x="1341" y="359"/>
                          </a:cubicBezTo>
                          <a:cubicBezTo>
                            <a:pt x="1351" y="390"/>
                            <a:pt x="1341" y="424"/>
                            <a:pt x="1350" y="455"/>
                          </a:cubicBezTo>
                          <a:cubicBezTo>
                            <a:pt x="1353" y="476"/>
                            <a:pt x="1356" y="498"/>
                            <a:pt x="1360" y="519"/>
                          </a:cubicBezTo>
                          <a:cubicBezTo>
                            <a:pt x="1358" y="555"/>
                            <a:pt x="1363" y="565"/>
                            <a:pt x="1347" y="589"/>
                          </a:cubicBezTo>
                          <a:cubicBezTo>
                            <a:pt x="1344" y="635"/>
                            <a:pt x="1342" y="661"/>
                            <a:pt x="1344" y="708"/>
                          </a:cubicBezTo>
                          <a:cubicBezTo>
                            <a:pt x="1342" y="761"/>
                            <a:pt x="1358" y="806"/>
                            <a:pt x="1315" y="836"/>
                          </a:cubicBezTo>
                          <a:cubicBezTo>
                            <a:pt x="1304" y="853"/>
                            <a:pt x="1290" y="869"/>
                            <a:pt x="1277" y="884"/>
                          </a:cubicBezTo>
                          <a:cubicBezTo>
                            <a:pt x="1273" y="908"/>
                            <a:pt x="1268" y="934"/>
                            <a:pt x="1254" y="954"/>
                          </a:cubicBezTo>
                          <a:cubicBezTo>
                            <a:pt x="1251" y="965"/>
                            <a:pt x="1246" y="972"/>
                            <a:pt x="1238" y="980"/>
                          </a:cubicBezTo>
                          <a:cubicBezTo>
                            <a:pt x="1225" y="1020"/>
                            <a:pt x="1189" y="1055"/>
                            <a:pt x="1158" y="1082"/>
                          </a:cubicBezTo>
                          <a:cubicBezTo>
                            <a:pt x="1150" y="1107"/>
                            <a:pt x="1147" y="1106"/>
                            <a:pt x="1123" y="1117"/>
                          </a:cubicBezTo>
                          <a:cubicBezTo>
                            <a:pt x="1108" y="1134"/>
                            <a:pt x="1083" y="1148"/>
                            <a:pt x="1062" y="1156"/>
                          </a:cubicBezTo>
                          <a:cubicBezTo>
                            <a:pt x="1036" y="1196"/>
                            <a:pt x="987" y="1189"/>
                            <a:pt x="944" y="1191"/>
                          </a:cubicBezTo>
                          <a:cubicBezTo>
                            <a:pt x="936" y="1192"/>
                            <a:pt x="928" y="1191"/>
                            <a:pt x="921" y="1194"/>
                          </a:cubicBezTo>
                          <a:cubicBezTo>
                            <a:pt x="914" y="1197"/>
                            <a:pt x="910" y="1207"/>
                            <a:pt x="902" y="1207"/>
                          </a:cubicBezTo>
                          <a:cubicBezTo>
                            <a:pt x="871" y="1208"/>
                            <a:pt x="840" y="1209"/>
                            <a:pt x="809" y="1210"/>
                          </a:cubicBezTo>
                          <a:cubicBezTo>
                            <a:pt x="790" y="1215"/>
                            <a:pt x="776" y="1217"/>
                            <a:pt x="755" y="1220"/>
                          </a:cubicBezTo>
                          <a:cubicBezTo>
                            <a:pt x="661" y="1219"/>
                            <a:pt x="567" y="1219"/>
                            <a:pt x="473" y="1216"/>
                          </a:cubicBezTo>
                          <a:cubicBezTo>
                            <a:pt x="417" y="1214"/>
                            <a:pt x="369" y="1175"/>
                            <a:pt x="320" y="1159"/>
                          </a:cubicBezTo>
                          <a:cubicBezTo>
                            <a:pt x="307" y="1146"/>
                            <a:pt x="277" y="1141"/>
                            <a:pt x="269" y="1133"/>
                          </a:cubicBezTo>
                          <a:cubicBezTo>
                            <a:pt x="268" y="1132"/>
                            <a:pt x="269" y="1129"/>
                            <a:pt x="269" y="1127"/>
                          </a:cubicBezTo>
                          <a:close/>
                        </a:path>
                      </a:pathLst>
                    </a:custGeom>
                    <a:solidFill>
                      <a:srgbClr val="FFC1C1"/>
                    </a:solidFill>
                    <a:ln w="19050">
                      <a:solidFill>
                        <a:srgbClr val="FF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 dirty="0"/>
                    </a:p>
                  </p:txBody>
                </p:sp>
                <p:sp>
                  <p:nvSpPr>
                    <p:cNvPr id="351" name="Freeform 187"/>
                    <p:cNvSpPr>
                      <a:spLocks/>
                    </p:cNvSpPr>
                    <p:nvPr/>
                  </p:nvSpPr>
                  <p:spPr bwMode="auto">
                    <a:xfrm>
                      <a:off x="363" y="603"/>
                      <a:ext cx="382" cy="310"/>
                    </a:xfrm>
                    <a:custGeom>
                      <a:avLst/>
                      <a:gdLst>
                        <a:gd name="T0" fmla="*/ 8 w 500"/>
                        <a:gd name="T1" fmla="*/ 173 h 445"/>
                        <a:gd name="T2" fmla="*/ 0 w 500"/>
                        <a:gd name="T3" fmla="*/ 159 h 445"/>
                        <a:gd name="T4" fmla="*/ 18 w 500"/>
                        <a:gd name="T5" fmla="*/ 95 h 445"/>
                        <a:gd name="T6" fmla="*/ 21 w 500"/>
                        <a:gd name="T7" fmla="*/ 90 h 445"/>
                        <a:gd name="T8" fmla="*/ 22 w 500"/>
                        <a:gd name="T9" fmla="*/ 78 h 445"/>
                        <a:gd name="T10" fmla="*/ 53 w 500"/>
                        <a:gd name="T11" fmla="*/ 47 h 445"/>
                        <a:gd name="T12" fmla="*/ 77 w 500"/>
                        <a:gd name="T13" fmla="*/ 31 h 445"/>
                        <a:gd name="T14" fmla="*/ 103 w 500"/>
                        <a:gd name="T15" fmla="*/ 18 h 445"/>
                        <a:gd name="T16" fmla="*/ 136 w 500"/>
                        <a:gd name="T17" fmla="*/ 1 h 445"/>
                        <a:gd name="T18" fmla="*/ 305 w 500"/>
                        <a:gd name="T19" fmla="*/ 11 h 445"/>
                        <a:gd name="T20" fmla="*/ 325 w 500"/>
                        <a:gd name="T21" fmla="*/ 40 h 445"/>
                        <a:gd name="T22" fmla="*/ 342 w 500"/>
                        <a:gd name="T23" fmla="*/ 47 h 445"/>
                        <a:gd name="T24" fmla="*/ 356 w 500"/>
                        <a:gd name="T25" fmla="*/ 56 h 445"/>
                        <a:gd name="T26" fmla="*/ 371 w 500"/>
                        <a:gd name="T27" fmla="*/ 85 h 445"/>
                        <a:gd name="T28" fmla="*/ 367 w 500"/>
                        <a:gd name="T29" fmla="*/ 189 h 445"/>
                        <a:gd name="T30" fmla="*/ 356 w 500"/>
                        <a:gd name="T31" fmla="*/ 207 h 445"/>
                        <a:gd name="T32" fmla="*/ 342 w 500"/>
                        <a:gd name="T33" fmla="*/ 232 h 445"/>
                        <a:gd name="T34" fmla="*/ 338 w 500"/>
                        <a:gd name="T35" fmla="*/ 242 h 445"/>
                        <a:gd name="T36" fmla="*/ 326 w 500"/>
                        <a:gd name="T37" fmla="*/ 249 h 445"/>
                        <a:gd name="T38" fmla="*/ 312 w 500"/>
                        <a:gd name="T39" fmla="*/ 264 h 445"/>
                        <a:gd name="T40" fmla="*/ 306 w 500"/>
                        <a:gd name="T41" fmla="*/ 269 h 445"/>
                        <a:gd name="T42" fmla="*/ 290 w 500"/>
                        <a:gd name="T43" fmla="*/ 286 h 445"/>
                        <a:gd name="T44" fmla="*/ 235 w 500"/>
                        <a:gd name="T45" fmla="*/ 301 h 445"/>
                        <a:gd name="T46" fmla="*/ 125 w 500"/>
                        <a:gd name="T47" fmla="*/ 299 h 445"/>
                        <a:gd name="T48" fmla="*/ 108 w 500"/>
                        <a:gd name="T49" fmla="*/ 290 h 445"/>
                        <a:gd name="T50" fmla="*/ 70 w 500"/>
                        <a:gd name="T51" fmla="*/ 268 h 445"/>
                        <a:gd name="T52" fmla="*/ 55 w 500"/>
                        <a:gd name="T53" fmla="*/ 254 h 445"/>
                        <a:gd name="T54" fmla="*/ 21 w 500"/>
                        <a:gd name="T55" fmla="*/ 212 h 445"/>
                        <a:gd name="T56" fmla="*/ 8 w 500"/>
                        <a:gd name="T57" fmla="*/ 173 h 445"/>
                        <a:gd name="T58" fmla="*/ 0 60000 65536"/>
                        <a:gd name="T59" fmla="*/ 0 60000 65536"/>
                        <a:gd name="T60" fmla="*/ 0 60000 65536"/>
                        <a:gd name="T61" fmla="*/ 0 60000 65536"/>
                        <a:gd name="T62" fmla="*/ 0 60000 65536"/>
                        <a:gd name="T63" fmla="*/ 0 60000 65536"/>
                        <a:gd name="T64" fmla="*/ 0 60000 65536"/>
                        <a:gd name="T65" fmla="*/ 0 60000 65536"/>
                        <a:gd name="T66" fmla="*/ 0 60000 65536"/>
                        <a:gd name="T67" fmla="*/ 0 60000 65536"/>
                        <a:gd name="T68" fmla="*/ 0 60000 65536"/>
                        <a:gd name="T69" fmla="*/ 0 60000 65536"/>
                        <a:gd name="T70" fmla="*/ 0 60000 65536"/>
                        <a:gd name="T71" fmla="*/ 0 60000 65536"/>
                        <a:gd name="T72" fmla="*/ 0 60000 65536"/>
                        <a:gd name="T73" fmla="*/ 0 60000 65536"/>
                        <a:gd name="T74" fmla="*/ 0 60000 65536"/>
                        <a:gd name="T75" fmla="*/ 0 60000 65536"/>
                        <a:gd name="T76" fmla="*/ 0 60000 65536"/>
                        <a:gd name="T77" fmla="*/ 0 60000 65536"/>
                        <a:gd name="T78" fmla="*/ 0 60000 65536"/>
                        <a:gd name="T79" fmla="*/ 0 60000 65536"/>
                        <a:gd name="T80" fmla="*/ 0 60000 65536"/>
                        <a:gd name="T81" fmla="*/ 0 60000 65536"/>
                        <a:gd name="T82" fmla="*/ 0 60000 65536"/>
                        <a:gd name="T83" fmla="*/ 0 60000 65536"/>
                        <a:gd name="T84" fmla="*/ 0 60000 65536"/>
                        <a:gd name="T85" fmla="*/ 0 60000 65536"/>
                        <a:gd name="T86" fmla="*/ 0 60000 65536"/>
                        <a:gd name="T87" fmla="*/ 0 w 500"/>
                        <a:gd name="T88" fmla="*/ 0 h 445"/>
                        <a:gd name="T89" fmla="*/ 500 w 500"/>
                        <a:gd name="T90" fmla="*/ 445 h 445"/>
                      </a:gdLst>
                      <a:ahLst/>
                      <a:cxnLst>
                        <a:cxn ang="T58">
                          <a:pos x="T0" y="T1"/>
                        </a:cxn>
                        <a:cxn ang="T59">
                          <a:pos x="T2" y="T3"/>
                        </a:cxn>
                        <a:cxn ang="T60">
                          <a:pos x="T4" y="T5"/>
                        </a:cxn>
                        <a:cxn ang="T61">
                          <a:pos x="T6" y="T7"/>
                        </a:cxn>
                        <a:cxn ang="T62">
                          <a:pos x="T8" y="T9"/>
                        </a:cxn>
                        <a:cxn ang="T63">
                          <a:pos x="T10" y="T11"/>
                        </a:cxn>
                        <a:cxn ang="T64">
                          <a:pos x="T12" y="T13"/>
                        </a:cxn>
                        <a:cxn ang="T65">
                          <a:pos x="T14" y="T15"/>
                        </a:cxn>
                        <a:cxn ang="T66">
                          <a:pos x="T16" y="T17"/>
                        </a:cxn>
                        <a:cxn ang="T67">
                          <a:pos x="T18" y="T19"/>
                        </a:cxn>
                        <a:cxn ang="T68">
                          <a:pos x="T20" y="T21"/>
                        </a:cxn>
                        <a:cxn ang="T69">
                          <a:pos x="T22" y="T23"/>
                        </a:cxn>
                        <a:cxn ang="T70">
                          <a:pos x="T24" y="T25"/>
                        </a:cxn>
                        <a:cxn ang="T71">
                          <a:pos x="T26" y="T27"/>
                        </a:cxn>
                        <a:cxn ang="T72">
                          <a:pos x="T28" y="T29"/>
                        </a:cxn>
                        <a:cxn ang="T73">
                          <a:pos x="T30" y="T31"/>
                        </a:cxn>
                        <a:cxn ang="T74">
                          <a:pos x="T32" y="T33"/>
                        </a:cxn>
                        <a:cxn ang="T75">
                          <a:pos x="T34" y="T35"/>
                        </a:cxn>
                        <a:cxn ang="T76">
                          <a:pos x="T36" y="T37"/>
                        </a:cxn>
                        <a:cxn ang="T77">
                          <a:pos x="T38" y="T39"/>
                        </a:cxn>
                        <a:cxn ang="T78">
                          <a:pos x="T40" y="T41"/>
                        </a:cxn>
                        <a:cxn ang="T79">
                          <a:pos x="T42" y="T43"/>
                        </a:cxn>
                        <a:cxn ang="T80">
                          <a:pos x="T44" y="T45"/>
                        </a:cxn>
                        <a:cxn ang="T81">
                          <a:pos x="T46" y="T47"/>
                        </a:cxn>
                        <a:cxn ang="T82">
                          <a:pos x="T48" y="T49"/>
                        </a:cxn>
                        <a:cxn ang="T83">
                          <a:pos x="T50" y="T51"/>
                        </a:cxn>
                        <a:cxn ang="T84">
                          <a:pos x="T52" y="T53"/>
                        </a:cxn>
                        <a:cxn ang="T85">
                          <a:pos x="T54" y="T55"/>
                        </a:cxn>
                        <a:cxn ang="T86">
                          <a:pos x="T56" y="T57"/>
                        </a:cxn>
                      </a:cxnLst>
                      <a:rect l="T87" t="T88" r="T89" b="T90"/>
                      <a:pathLst>
                        <a:path w="500" h="445">
                          <a:moveTo>
                            <a:pt x="10" y="249"/>
                          </a:moveTo>
                          <a:cubicBezTo>
                            <a:pt x="5" y="242"/>
                            <a:pt x="3" y="236"/>
                            <a:pt x="0" y="228"/>
                          </a:cubicBezTo>
                          <a:cubicBezTo>
                            <a:pt x="4" y="194"/>
                            <a:pt x="1" y="162"/>
                            <a:pt x="24" y="136"/>
                          </a:cubicBezTo>
                          <a:cubicBezTo>
                            <a:pt x="25" y="134"/>
                            <a:pt x="26" y="131"/>
                            <a:pt x="27" y="129"/>
                          </a:cubicBezTo>
                          <a:cubicBezTo>
                            <a:pt x="28" y="123"/>
                            <a:pt x="27" y="117"/>
                            <a:pt x="29" y="112"/>
                          </a:cubicBezTo>
                          <a:cubicBezTo>
                            <a:pt x="31" y="104"/>
                            <a:pt x="63" y="77"/>
                            <a:pt x="70" y="67"/>
                          </a:cubicBezTo>
                          <a:cubicBezTo>
                            <a:pt x="74" y="53"/>
                            <a:pt x="89" y="50"/>
                            <a:pt x="101" y="45"/>
                          </a:cubicBezTo>
                          <a:cubicBezTo>
                            <a:pt x="106" y="28"/>
                            <a:pt x="120" y="30"/>
                            <a:pt x="135" y="26"/>
                          </a:cubicBezTo>
                          <a:cubicBezTo>
                            <a:pt x="150" y="15"/>
                            <a:pt x="160" y="7"/>
                            <a:pt x="178" y="2"/>
                          </a:cubicBezTo>
                          <a:cubicBezTo>
                            <a:pt x="408" y="4"/>
                            <a:pt x="304" y="0"/>
                            <a:pt x="399" y="16"/>
                          </a:cubicBezTo>
                          <a:cubicBezTo>
                            <a:pt x="414" y="27"/>
                            <a:pt x="415" y="44"/>
                            <a:pt x="425" y="57"/>
                          </a:cubicBezTo>
                          <a:cubicBezTo>
                            <a:pt x="430" y="63"/>
                            <a:pt x="440" y="65"/>
                            <a:pt x="447" y="67"/>
                          </a:cubicBezTo>
                          <a:cubicBezTo>
                            <a:pt x="452" y="76"/>
                            <a:pt x="458" y="75"/>
                            <a:pt x="466" y="81"/>
                          </a:cubicBezTo>
                          <a:cubicBezTo>
                            <a:pt x="470" y="97"/>
                            <a:pt x="473" y="110"/>
                            <a:pt x="485" y="122"/>
                          </a:cubicBezTo>
                          <a:cubicBezTo>
                            <a:pt x="499" y="169"/>
                            <a:pt x="500" y="225"/>
                            <a:pt x="480" y="271"/>
                          </a:cubicBezTo>
                          <a:cubicBezTo>
                            <a:pt x="478" y="286"/>
                            <a:pt x="479" y="290"/>
                            <a:pt x="466" y="297"/>
                          </a:cubicBezTo>
                          <a:cubicBezTo>
                            <a:pt x="459" y="307"/>
                            <a:pt x="453" y="321"/>
                            <a:pt x="447" y="333"/>
                          </a:cubicBezTo>
                          <a:cubicBezTo>
                            <a:pt x="445" y="338"/>
                            <a:pt x="446" y="344"/>
                            <a:pt x="442" y="348"/>
                          </a:cubicBezTo>
                          <a:cubicBezTo>
                            <a:pt x="438" y="352"/>
                            <a:pt x="427" y="357"/>
                            <a:pt x="427" y="357"/>
                          </a:cubicBezTo>
                          <a:cubicBezTo>
                            <a:pt x="419" y="370"/>
                            <a:pt x="425" y="362"/>
                            <a:pt x="408" y="379"/>
                          </a:cubicBezTo>
                          <a:cubicBezTo>
                            <a:pt x="406" y="381"/>
                            <a:pt x="401" y="386"/>
                            <a:pt x="401" y="386"/>
                          </a:cubicBezTo>
                          <a:cubicBezTo>
                            <a:pt x="397" y="400"/>
                            <a:pt x="389" y="401"/>
                            <a:pt x="379" y="410"/>
                          </a:cubicBezTo>
                          <a:cubicBezTo>
                            <a:pt x="348" y="437"/>
                            <a:pt x="369" y="428"/>
                            <a:pt x="307" y="432"/>
                          </a:cubicBezTo>
                          <a:cubicBezTo>
                            <a:pt x="261" y="445"/>
                            <a:pt x="209" y="443"/>
                            <a:pt x="163" y="429"/>
                          </a:cubicBezTo>
                          <a:cubicBezTo>
                            <a:pt x="156" y="424"/>
                            <a:pt x="149" y="423"/>
                            <a:pt x="142" y="417"/>
                          </a:cubicBezTo>
                          <a:cubicBezTo>
                            <a:pt x="125" y="403"/>
                            <a:pt x="112" y="389"/>
                            <a:pt x="91" y="384"/>
                          </a:cubicBezTo>
                          <a:cubicBezTo>
                            <a:pt x="86" y="374"/>
                            <a:pt x="79" y="373"/>
                            <a:pt x="72" y="364"/>
                          </a:cubicBezTo>
                          <a:cubicBezTo>
                            <a:pt x="56" y="343"/>
                            <a:pt x="49" y="320"/>
                            <a:pt x="27" y="304"/>
                          </a:cubicBezTo>
                          <a:cubicBezTo>
                            <a:pt x="18" y="282"/>
                            <a:pt x="10" y="275"/>
                            <a:pt x="10" y="249"/>
                          </a:cubicBezTo>
                          <a:close/>
                        </a:path>
                      </a:pathLst>
                    </a:custGeom>
                    <a:solidFill>
                      <a:srgbClr val="BFBFBF"/>
                    </a:solidFill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 dirty="0"/>
                    </a:p>
                  </p:txBody>
                </p:sp>
              </p:grpSp>
              <p:sp>
                <p:nvSpPr>
                  <p:cNvPr id="349" name="5-Point Star 348"/>
                  <p:cNvSpPr/>
                  <p:nvPr/>
                </p:nvSpPr>
                <p:spPr>
                  <a:xfrm>
                    <a:off x="3436301" y="3364979"/>
                    <a:ext cx="201217" cy="201217"/>
                  </a:xfrm>
                  <a:prstGeom prst="star5">
                    <a:avLst/>
                  </a:prstGeom>
                  <a:solidFill>
                    <a:srgbClr val="FF00FF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284" name="Group 193"/>
                <p:cNvGrpSpPr>
                  <a:grpSpLocks/>
                </p:cNvGrpSpPr>
                <p:nvPr/>
              </p:nvGrpSpPr>
              <p:grpSpPr bwMode="auto">
                <a:xfrm>
                  <a:off x="3363045" y="2173313"/>
                  <a:ext cx="987288" cy="903974"/>
                  <a:chOff x="311" y="500"/>
                  <a:chExt cx="474" cy="434"/>
                </a:xfrm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</p:grpSpPr>
              <p:sp>
                <p:nvSpPr>
                  <p:cNvPr id="346" name="Freeform 186"/>
                  <p:cNvSpPr>
                    <a:spLocks/>
                  </p:cNvSpPr>
                  <p:nvPr/>
                </p:nvSpPr>
                <p:spPr bwMode="auto">
                  <a:xfrm>
                    <a:off x="311" y="500"/>
                    <a:ext cx="474" cy="434"/>
                  </a:xfrm>
                  <a:custGeom>
                    <a:avLst/>
                    <a:gdLst>
                      <a:gd name="T0" fmla="*/ 94 w 1363"/>
                      <a:gd name="T1" fmla="*/ 401 h 1220"/>
                      <a:gd name="T2" fmla="*/ 74 w 1363"/>
                      <a:gd name="T3" fmla="*/ 384 h 1220"/>
                      <a:gd name="T4" fmla="*/ 61 w 1363"/>
                      <a:gd name="T5" fmla="*/ 371 h 1220"/>
                      <a:gd name="T6" fmla="*/ 50 w 1363"/>
                      <a:gd name="T7" fmla="*/ 355 h 1220"/>
                      <a:gd name="T8" fmla="*/ 45 w 1363"/>
                      <a:gd name="T9" fmla="*/ 345 h 1220"/>
                      <a:gd name="T10" fmla="*/ 35 w 1363"/>
                      <a:gd name="T11" fmla="*/ 334 h 1220"/>
                      <a:gd name="T12" fmla="*/ 30 w 1363"/>
                      <a:gd name="T13" fmla="*/ 323 h 1220"/>
                      <a:gd name="T14" fmla="*/ 19 w 1363"/>
                      <a:gd name="T15" fmla="*/ 302 h 1220"/>
                      <a:gd name="T16" fmla="*/ 14 w 1363"/>
                      <a:gd name="T17" fmla="*/ 277 h 1220"/>
                      <a:gd name="T18" fmla="*/ 8 w 1363"/>
                      <a:gd name="T19" fmla="*/ 256 h 1220"/>
                      <a:gd name="T20" fmla="*/ 16 w 1363"/>
                      <a:gd name="T21" fmla="*/ 166 h 1220"/>
                      <a:gd name="T22" fmla="*/ 21 w 1363"/>
                      <a:gd name="T23" fmla="*/ 157 h 1220"/>
                      <a:gd name="T24" fmla="*/ 31 w 1363"/>
                      <a:gd name="T25" fmla="*/ 123 h 1220"/>
                      <a:gd name="T26" fmla="*/ 38 w 1363"/>
                      <a:gd name="T27" fmla="*/ 110 h 1220"/>
                      <a:gd name="T28" fmla="*/ 41 w 1363"/>
                      <a:gd name="T29" fmla="*/ 95 h 1220"/>
                      <a:gd name="T30" fmla="*/ 53 w 1363"/>
                      <a:gd name="T31" fmla="*/ 82 h 1220"/>
                      <a:gd name="T32" fmla="*/ 64 w 1363"/>
                      <a:gd name="T33" fmla="*/ 72 h 1220"/>
                      <a:gd name="T34" fmla="*/ 67 w 1363"/>
                      <a:gd name="T35" fmla="*/ 70 h 1220"/>
                      <a:gd name="T36" fmla="*/ 69 w 1363"/>
                      <a:gd name="T37" fmla="*/ 66 h 1220"/>
                      <a:gd name="T38" fmla="*/ 78 w 1363"/>
                      <a:gd name="T39" fmla="*/ 60 h 1220"/>
                      <a:gd name="T40" fmla="*/ 89 w 1363"/>
                      <a:gd name="T41" fmla="*/ 51 h 1220"/>
                      <a:gd name="T42" fmla="*/ 98 w 1363"/>
                      <a:gd name="T43" fmla="*/ 44 h 1220"/>
                      <a:gd name="T44" fmla="*/ 118 w 1363"/>
                      <a:gd name="T45" fmla="*/ 30 h 1220"/>
                      <a:gd name="T46" fmla="*/ 140 w 1363"/>
                      <a:gd name="T47" fmla="*/ 18 h 1220"/>
                      <a:gd name="T48" fmla="*/ 214 w 1363"/>
                      <a:gd name="T49" fmla="*/ 5 h 1220"/>
                      <a:gd name="T50" fmla="*/ 317 w 1363"/>
                      <a:gd name="T51" fmla="*/ 7 h 1220"/>
                      <a:gd name="T52" fmla="*/ 366 w 1363"/>
                      <a:gd name="T53" fmla="*/ 11 h 1220"/>
                      <a:gd name="T54" fmla="*/ 378 w 1363"/>
                      <a:gd name="T55" fmla="*/ 15 h 1220"/>
                      <a:gd name="T56" fmla="*/ 389 w 1363"/>
                      <a:gd name="T57" fmla="*/ 21 h 1220"/>
                      <a:gd name="T58" fmla="*/ 398 w 1363"/>
                      <a:gd name="T59" fmla="*/ 24 h 1220"/>
                      <a:gd name="T60" fmla="*/ 411 w 1363"/>
                      <a:gd name="T61" fmla="*/ 32 h 1220"/>
                      <a:gd name="T62" fmla="*/ 417 w 1363"/>
                      <a:gd name="T63" fmla="*/ 41 h 1220"/>
                      <a:gd name="T64" fmla="*/ 440 w 1363"/>
                      <a:gd name="T65" fmla="*/ 49 h 1220"/>
                      <a:gd name="T66" fmla="*/ 446 w 1363"/>
                      <a:gd name="T67" fmla="*/ 65 h 1220"/>
                      <a:gd name="T68" fmla="*/ 458 w 1363"/>
                      <a:gd name="T69" fmla="*/ 73 h 1220"/>
                      <a:gd name="T70" fmla="*/ 466 w 1363"/>
                      <a:gd name="T71" fmla="*/ 128 h 1220"/>
                      <a:gd name="T72" fmla="*/ 469 w 1363"/>
                      <a:gd name="T73" fmla="*/ 162 h 1220"/>
                      <a:gd name="T74" fmla="*/ 473 w 1363"/>
                      <a:gd name="T75" fmla="*/ 185 h 1220"/>
                      <a:gd name="T76" fmla="*/ 468 w 1363"/>
                      <a:gd name="T77" fmla="*/ 210 h 1220"/>
                      <a:gd name="T78" fmla="*/ 467 w 1363"/>
                      <a:gd name="T79" fmla="*/ 252 h 1220"/>
                      <a:gd name="T80" fmla="*/ 457 w 1363"/>
                      <a:gd name="T81" fmla="*/ 297 h 1220"/>
                      <a:gd name="T82" fmla="*/ 444 w 1363"/>
                      <a:gd name="T83" fmla="*/ 314 h 1220"/>
                      <a:gd name="T84" fmla="*/ 436 w 1363"/>
                      <a:gd name="T85" fmla="*/ 339 h 1220"/>
                      <a:gd name="T86" fmla="*/ 431 w 1363"/>
                      <a:gd name="T87" fmla="*/ 349 h 1220"/>
                      <a:gd name="T88" fmla="*/ 403 w 1363"/>
                      <a:gd name="T89" fmla="*/ 385 h 1220"/>
                      <a:gd name="T90" fmla="*/ 391 w 1363"/>
                      <a:gd name="T91" fmla="*/ 397 h 1220"/>
                      <a:gd name="T92" fmla="*/ 369 w 1363"/>
                      <a:gd name="T93" fmla="*/ 411 h 1220"/>
                      <a:gd name="T94" fmla="*/ 328 w 1363"/>
                      <a:gd name="T95" fmla="*/ 424 h 1220"/>
                      <a:gd name="T96" fmla="*/ 320 w 1363"/>
                      <a:gd name="T97" fmla="*/ 425 h 1220"/>
                      <a:gd name="T98" fmla="*/ 314 w 1363"/>
                      <a:gd name="T99" fmla="*/ 429 h 1220"/>
                      <a:gd name="T100" fmla="*/ 281 w 1363"/>
                      <a:gd name="T101" fmla="*/ 430 h 1220"/>
                      <a:gd name="T102" fmla="*/ 263 w 1363"/>
                      <a:gd name="T103" fmla="*/ 434 h 1220"/>
                      <a:gd name="T104" fmla="*/ 164 w 1363"/>
                      <a:gd name="T105" fmla="*/ 433 h 1220"/>
                      <a:gd name="T106" fmla="*/ 111 w 1363"/>
                      <a:gd name="T107" fmla="*/ 412 h 1220"/>
                      <a:gd name="T108" fmla="*/ 94 w 1363"/>
                      <a:gd name="T109" fmla="*/ 403 h 1220"/>
                      <a:gd name="T110" fmla="*/ 94 w 1363"/>
                      <a:gd name="T111" fmla="*/ 401 h 1220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60000 65536"/>
                      <a:gd name="T130" fmla="*/ 0 60000 65536"/>
                      <a:gd name="T131" fmla="*/ 0 60000 65536"/>
                      <a:gd name="T132" fmla="*/ 0 60000 65536"/>
                      <a:gd name="T133" fmla="*/ 0 60000 65536"/>
                      <a:gd name="T134" fmla="*/ 0 60000 65536"/>
                      <a:gd name="T135" fmla="*/ 0 60000 65536"/>
                      <a:gd name="T136" fmla="*/ 0 60000 65536"/>
                      <a:gd name="T137" fmla="*/ 0 60000 65536"/>
                      <a:gd name="T138" fmla="*/ 0 60000 65536"/>
                      <a:gd name="T139" fmla="*/ 0 60000 65536"/>
                      <a:gd name="T140" fmla="*/ 0 60000 65536"/>
                      <a:gd name="T141" fmla="*/ 0 60000 65536"/>
                      <a:gd name="T142" fmla="*/ 0 60000 65536"/>
                      <a:gd name="T143" fmla="*/ 0 60000 65536"/>
                      <a:gd name="T144" fmla="*/ 0 60000 65536"/>
                      <a:gd name="T145" fmla="*/ 0 60000 65536"/>
                      <a:gd name="T146" fmla="*/ 0 60000 65536"/>
                      <a:gd name="T147" fmla="*/ 0 60000 65536"/>
                      <a:gd name="T148" fmla="*/ 0 60000 65536"/>
                      <a:gd name="T149" fmla="*/ 0 60000 65536"/>
                      <a:gd name="T150" fmla="*/ 0 60000 65536"/>
                      <a:gd name="T151" fmla="*/ 0 60000 65536"/>
                      <a:gd name="T152" fmla="*/ 0 60000 65536"/>
                      <a:gd name="T153" fmla="*/ 0 60000 65536"/>
                      <a:gd name="T154" fmla="*/ 0 60000 65536"/>
                      <a:gd name="T155" fmla="*/ 0 60000 65536"/>
                      <a:gd name="T156" fmla="*/ 0 60000 65536"/>
                      <a:gd name="T157" fmla="*/ 0 60000 65536"/>
                      <a:gd name="T158" fmla="*/ 0 60000 65536"/>
                      <a:gd name="T159" fmla="*/ 0 60000 65536"/>
                      <a:gd name="T160" fmla="*/ 0 60000 65536"/>
                      <a:gd name="T161" fmla="*/ 0 60000 65536"/>
                      <a:gd name="T162" fmla="*/ 0 60000 65536"/>
                      <a:gd name="T163" fmla="*/ 0 60000 65536"/>
                      <a:gd name="T164" fmla="*/ 0 60000 65536"/>
                      <a:gd name="T165" fmla="*/ 0 60000 65536"/>
                      <a:gd name="T166" fmla="*/ 0 60000 65536"/>
                      <a:gd name="T167" fmla="*/ 0 60000 65536"/>
                      <a:gd name="T168" fmla="*/ 0 w 1363"/>
                      <a:gd name="T169" fmla="*/ 0 h 1220"/>
                      <a:gd name="T170" fmla="*/ 1363 w 1363"/>
                      <a:gd name="T171" fmla="*/ 1220 h 1220"/>
                    </a:gdLst>
                    <a:ahLst/>
                    <a:cxnLst>
                      <a:cxn ang="T112">
                        <a:pos x="T0" y="T1"/>
                      </a:cxn>
                      <a:cxn ang="T113">
                        <a:pos x="T2" y="T3"/>
                      </a:cxn>
                      <a:cxn ang="T114">
                        <a:pos x="T4" y="T5"/>
                      </a:cxn>
                      <a:cxn ang="T115">
                        <a:pos x="T6" y="T7"/>
                      </a:cxn>
                      <a:cxn ang="T116">
                        <a:pos x="T8" y="T9"/>
                      </a:cxn>
                      <a:cxn ang="T117">
                        <a:pos x="T10" y="T11"/>
                      </a:cxn>
                      <a:cxn ang="T118">
                        <a:pos x="T12" y="T13"/>
                      </a:cxn>
                      <a:cxn ang="T119">
                        <a:pos x="T14" y="T15"/>
                      </a:cxn>
                      <a:cxn ang="T120">
                        <a:pos x="T16" y="T17"/>
                      </a:cxn>
                      <a:cxn ang="T121">
                        <a:pos x="T18" y="T19"/>
                      </a:cxn>
                      <a:cxn ang="T122">
                        <a:pos x="T20" y="T21"/>
                      </a:cxn>
                      <a:cxn ang="T123">
                        <a:pos x="T22" y="T23"/>
                      </a:cxn>
                      <a:cxn ang="T124">
                        <a:pos x="T24" y="T25"/>
                      </a:cxn>
                      <a:cxn ang="T125">
                        <a:pos x="T26" y="T27"/>
                      </a:cxn>
                      <a:cxn ang="T126">
                        <a:pos x="T28" y="T29"/>
                      </a:cxn>
                      <a:cxn ang="T127">
                        <a:pos x="T30" y="T31"/>
                      </a:cxn>
                      <a:cxn ang="T128">
                        <a:pos x="T32" y="T33"/>
                      </a:cxn>
                      <a:cxn ang="T129">
                        <a:pos x="T34" y="T35"/>
                      </a:cxn>
                      <a:cxn ang="T130">
                        <a:pos x="T36" y="T37"/>
                      </a:cxn>
                      <a:cxn ang="T131">
                        <a:pos x="T38" y="T39"/>
                      </a:cxn>
                      <a:cxn ang="T132">
                        <a:pos x="T40" y="T41"/>
                      </a:cxn>
                      <a:cxn ang="T133">
                        <a:pos x="T42" y="T43"/>
                      </a:cxn>
                      <a:cxn ang="T134">
                        <a:pos x="T44" y="T45"/>
                      </a:cxn>
                      <a:cxn ang="T135">
                        <a:pos x="T46" y="T47"/>
                      </a:cxn>
                      <a:cxn ang="T136">
                        <a:pos x="T48" y="T49"/>
                      </a:cxn>
                      <a:cxn ang="T137">
                        <a:pos x="T50" y="T51"/>
                      </a:cxn>
                      <a:cxn ang="T138">
                        <a:pos x="T52" y="T53"/>
                      </a:cxn>
                      <a:cxn ang="T139">
                        <a:pos x="T54" y="T55"/>
                      </a:cxn>
                      <a:cxn ang="T140">
                        <a:pos x="T56" y="T57"/>
                      </a:cxn>
                      <a:cxn ang="T141">
                        <a:pos x="T58" y="T59"/>
                      </a:cxn>
                      <a:cxn ang="T142">
                        <a:pos x="T60" y="T61"/>
                      </a:cxn>
                      <a:cxn ang="T143">
                        <a:pos x="T62" y="T63"/>
                      </a:cxn>
                      <a:cxn ang="T144">
                        <a:pos x="T64" y="T65"/>
                      </a:cxn>
                      <a:cxn ang="T145">
                        <a:pos x="T66" y="T67"/>
                      </a:cxn>
                      <a:cxn ang="T146">
                        <a:pos x="T68" y="T69"/>
                      </a:cxn>
                      <a:cxn ang="T147">
                        <a:pos x="T70" y="T71"/>
                      </a:cxn>
                      <a:cxn ang="T148">
                        <a:pos x="T72" y="T73"/>
                      </a:cxn>
                      <a:cxn ang="T149">
                        <a:pos x="T74" y="T75"/>
                      </a:cxn>
                      <a:cxn ang="T150">
                        <a:pos x="T76" y="T77"/>
                      </a:cxn>
                      <a:cxn ang="T151">
                        <a:pos x="T78" y="T79"/>
                      </a:cxn>
                      <a:cxn ang="T152">
                        <a:pos x="T80" y="T81"/>
                      </a:cxn>
                      <a:cxn ang="T153">
                        <a:pos x="T82" y="T83"/>
                      </a:cxn>
                      <a:cxn ang="T154">
                        <a:pos x="T84" y="T85"/>
                      </a:cxn>
                      <a:cxn ang="T155">
                        <a:pos x="T86" y="T87"/>
                      </a:cxn>
                      <a:cxn ang="T156">
                        <a:pos x="T88" y="T89"/>
                      </a:cxn>
                      <a:cxn ang="T157">
                        <a:pos x="T90" y="T91"/>
                      </a:cxn>
                      <a:cxn ang="T158">
                        <a:pos x="T92" y="T93"/>
                      </a:cxn>
                      <a:cxn ang="T159">
                        <a:pos x="T94" y="T95"/>
                      </a:cxn>
                      <a:cxn ang="T160">
                        <a:pos x="T96" y="T97"/>
                      </a:cxn>
                      <a:cxn ang="T161">
                        <a:pos x="T98" y="T99"/>
                      </a:cxn>
                      <a:cxn ang="T162">
                        <a:pos x="T100" y="T101"/>
                      </a:cxn>
                      <a:cxn ang="T163">
                        <a:pos x="T102" y="T103"/>
                      </a:cxn>
                      <a:cxn ang="T164">
                        <a:pos x="T104" y="T105"/>
                      </a:cxn>
                      <a:cxn ang="T165">
                        <a:pos x="T106" y="T107"/>
                      </a:cxn>
                      <a:cxn ang="T166">
                        <a:pos x="T108" y="T109"/>
                      </a:cxn>
                      <a:cxn ang="T167">
                        <a:pos x="T110" y="T111"/>
                      </a:cxn>
                    </a:cxnLst>
                    <a:rect l="T168" t="T169" r="T170" b="T171"/>
                    <a:pathLst>
                      <a:path w="1363" h="1220">
                        <a:moveTo>
                          <a:pt x="269" y="1127"/>
                        </a:moveTo>
                        <a:cubicBezTo>
                          <a:pt x="252" y="1110"/>
                          <a:pt x="231" y="1096"/>
                          <a:pt x="214" y="1079"/>
                        </a:cubicBezTo>
                        <a:cubicBezTo>
                          <a:pt x="201" y="1066"/>
                          <a:pt x="192" y="1055"/>
                          <a:pt x="176" y="1044"/>
                        </a:cubicBezTo>
                        <a:cubicBezTo>
                          <a:pt x="166" y="1030"/>
                          <a:pt x="158" y="1008"/>
                          <a:pt x="144" y="999"/>
                        </a:cubicBezTo>
                        <a:cubicBezTo>
                          <a:pt x="140" y="986"/>
                          <a:pt x="137" y="980"/>
                          <a:pt x="128" y="970"/>
                        </a:cubicBezTo>
                        <a:cubicBezTo>
                          <a:pt x="124" y="955"/>
                          <a:pt x="112" y="950"/>
                          <a:pt x="102" y="938"/>
                        </a:cubicBezTo>
                        <a:cubicBezTo>
                          <a:pt x="95" y="929"/>
                          <a:pt x="93" y="918"/>
                          <a:pt x="86" y="909"/>
                        </a:cubicBezTo>
                        <a:cubicBezTo>
                          <a:pt x="79" y="887"/>
                          <a:pt x="61" y="871"/>
                          <a:pt x="54" y="848"/>
                        </a:cubicBezTo>
                        <a:cubicBezTo>
                          <a:pt x="53" y="825"/>
                          <a:pt x="60" y="795"/>
                          <a:pt x="41" y="778"/>
                        </a:cubicBezTo>
                        <a:cubicBezTo>
                          <a:pt x="35" y="759"/>
                          <a:pt x="28" y="739"/>
                          <a:pt x="22" y="720"/>
                        </a:cubicBezTo>
                        <a:cubicBezTo>
                          <a:pt x="23" y="680"/>
                          <a:pt x="0" y="525"/>
                          <a:pt x="45" y="468"/>
                        </a:cubicBezTo>
                        <a:cubicBezTo>
                          <a:pt x="48" y="454"/>
                          <a:pt x="51" y="451"/>
                          <a:pt x="61" y="442"/>
                        </a:cubicBezTo>
                        <a:cubicBezTo>
                          <a:pt x="66" y="418"/>
                          <a:pt x="59" y="356"/>
                          <a:pt x="89" y="346"/>
                        </a:cubicBezTo>
                        <a:cubicBezTo>
                          <a:pt x="98" y="333"/>
                          <a:pt x="98" y="318"/>
                          <a:pt x="109" y="308"/>
                        </a:cubicBezTo>
                        <a:cubicBezTo>
                          <a:pt x="113" y="294"/>
                          <a:pt x="113" y="279"/>
                          <a:pt x="118" y="266"/>
                        </a:cubicBezTo>
                        <a:cubicBezTo>
                          <a:pt x="121" y="259"/>
                          <a:pt x="146" y="236"/>
                          <a:pt x="153" y="231"/>
                        </a:cubicBezTo>
                        <a:cubicBezTo>
                          <a:pt x="159" y="215"/>
                          <a:pt x="173" y="212"/>
                          <a:pt x="185" y="202"/>
                        </a:cubicBezTo>
                        <a:cubicBezTo>
                          <a:pt x="187" y="200"/>
                          <a:pt x="190" y="198"/>
                          <a:pt x="192" y="196"/>
                        </a:cubicBezTo>
                        <a:cubicBezTo>
                          <a:pt x="194" y="193"/>
                          <a:pt x="195" y="189"/>
                          <a:pt x="198" y="186"/>
                        </a:cubicBezTo>
                        <a:cubicBezTo>
                          <a:pt x="206" y="178"/>
                          <a:pt x="217" y="179"/>
                          <a:pt x="224" y="170"/>
                        </a:cubicBezTo>
                        <a:cubicBezTo>
                          <a:pt x="234" y="157"/>
                          <a:pt x="240" y="150"/>
                          <a:pt x="256" y="144"/>
                        </a:cubicBezTo>
                        <a:cubicBezTo>
                          <a:pt x="263" y="133"/>
                          <a:pt x="269" y="129"/>
                          <a:pt x="281" y="125"/>
                        </a:cubicBezTo>
                        <a:cubicBezTo>
                          <a:pt x="299" y="109"/>
                          <a:pt x="315" y="91"/>
                          <a:pt x="339" y="84"/>
                        </a:cubicBezTo>
                        <a:cubicBezTo>
                          <a:pt x="357" y="63"/>
                          <a:pt x="376" y="57"/>
                          <a:pt x="403" y="52"/>
                        </a:cubicBezTo>
                        <a:cubicBezTo>
                          <a:pt x="448" y="0"/>
                          <a:pt x="559" y="15"/>
                          <a:pt x="614" y="13"/>
                        </a:cubicBezTo>
                        <a:cubicBezTo>
                          <a:pt x="713" y="2"/>
                          <a:pt x="813" y="15"/>
                          <a:pt x="912" y="20"/>
                        </a:cubicBezTo>
                        <a:cubicBezTo>
                          <a:pt x="955" y="34"/>
                          <a:pt x="1013" y="31"/>
                          <a:pt x="1053" y="32"/>
                        </a:cubicBezTo>
                        <a:cubicBezTo>
                          <a:pt x="1064" y="37"/>
                          <a:pt x="1076" y="38"/>
                          <a:pt x="1088" y="42"/>
                        </a:cubicBezTo>
                        <a:cubicBezTo>
                          <a:pt x="1098" y="49"/>
                          <a:pt x="1108" y="54"/>
                          <a:pt x="1120" y="58"/>
                        </a:cubicBezTo>
                        <a:cubicBezTo>
                          <a:pt x="1144" y="74"/>
                          <a:pt x="1110" y="53"/>
                          <a:pt x="1145" y="68"/>
                        </a:cubicBezTo>
                        <a:cubicBezTo>
                          <a:pt x="1158" y="74"/>
                          <a:pt x="1167" y="86"/>
                          <a:pt x="1181" y="90"/>
                        </a:cubicBezTo>
                        <a:cubicBezTo>
                          <a:pt x="1193" y="98"/>
                          <a:pt x="1190" y="106"/>
                          <a:pt x="1200" y="116"/>
                        </a:cubicBezTo>
                        <a:cubicBezTo>
                          <a:pt x="1214" y="130"/>
                          <a:pt x="1246" y="133"/>
                          <a:pt x="1264" y="138"/>
                        </a:cubicBezTo>
                        <a:cubicBezTo>
                          <a:pt x="1274" y="155"/>
                          <a:pt x="1262" y="177"/>
                          <a:pt x="1283" y="183"/>
                        </a:cubicBezTo>
                        <a:cubicBezTo>
                          <a:pt x="1291" y="195"/>
                          <a:pt x="1304" y="200"/>
                          <a:pt x="1318" y="205"/>
                        </a:cubicBezTo>
                        <a:cubicBezTo>
                          <a:pt x="1319" y="236"/>
                          <a:pt x="1313" y="331"/>
                          <a:pt x="1341" y="359"/>
                        </a:cubicBezTo>
                        <a:cubicBezTo>
                          <a:pt x="1351" y="390"/>
                          <a:pt x="1341" y="424"/>
                          <a:pt x="1350" y="455"/>
                        </a:cubicBezTo>
                        <a:cubicBezTo>
                          <a:pt x="1353" y="476"/>
                          <a:pt x="1356" y="498"/>
                          <a:pt x="1360" y="519"/>
                        </a:cubicBezTo>
                        <a:cubicBezTo>
                          <a:pt x="1358" y="555"/>
                          <a:pt x="1363" y="565"/>
                          <a:pt x="1347" y="589"/>
                        </a:cubicBezTo>
                        <a:cubicBezTo>
                          <a:pt x="1344" y="635"/>
                          <a:pt x="1342" y="661"/>
                          <a:pt x="1344" y="708"/>
                        </a:cubicBezTo>
                        <a:cubicBezTo>
                          <a:pt x="1342" y="761"/>
                          <a:pt x="1358" y="806"/>
                          <a:pt x="1315" y="836"/>
                        </a:cubicBezTo>
                        <a:cubicBezTo>
                          <a:pt x="1304" y="853"/>
                          <a:pt x="1290" y="869"/>
                          <a:pt x="1277" y="884"/>
                        </a:cubicBezTo>
                        <a:cubicBezTo>
                          <a:pt x="1273" y="908"/>
                          <a:pt x="1268" y="934"/>
                          <a:pt x="1254" y="954"/>
                        </a:cubicBezTo>
                        <a:cubicBezTo>
                          <a:pt x="1251" y="965"/>
                          <a:pt x="1246" y="972"/>
                          <a:pt x="1238" y="980"/>
                        </a:cubicBezTo>
                        <a:cubicBezTo>
                          <a:pt x="1225" y="1020"/>
                          <a:pt x="1189" y="1055"/>
                          <a:pt x="1158" y="1082"/>
                        </a:cubicBezTo>
                        <a:cubicBezTo>
                          <a:pt x="1150" y="1107"/>
                          <a:pt x="1147" y="1106"/>
                          <a:pt x="1123" y="1117"/>
                        </a:cubicBezTo>
                        <a:cubicBezTo>
                          <a:pt x="1108" y="1134"/>
                          <a:pt x="1083" y="1148"/>
                          <a:pt x="1062" y="1156"/>
                        </a:cubicBezTo>
                        <a:cubicBezTo>
                          <a:pt x="1036" y="1196"/>
                          <a:pt x="987" y="1189"/>
                          <a:pt x="944" y="1191"/>
                        </a:cubicBezTo>
                        <a:cubicBezTo>
                          <a:pt x="936" y="1192"/>
                          <a:pt x="928" y="1191"/>
                          <a:pt x="921" y="1194"/>
                        </a:cubicBezTo>
                        <a:cubicBezTo>
                          <a:pt x="914" y="1197"/>
                          <a:pt x="910" y="1207"/>
                          <a:pt x="902" y="1207"/>
                        </a:cubicBezTo>
                        <a:cubicBezTo>
                          <a:pt x="871" y="1208"/>
                          <a:pt x="840" y="1209"/>
                          <a:pt x="809" y="1210"/>
                        </a:cubicBezTo>
                        <a:cubicBezTo>
                          <a:pt x="790" y="1215"/>
                          <a:pt x="776" y="1217"/>
                          <a:pt x="755" y="1220"/>
                        </a:cubicBezTo>
                        <a:cubicBezTo>
                          <a:pt x="661" y="1219"/>
                          <a:pt x="567" y="1219"/>
                          <a:pt x="473" y="1216"/>
                        </a:cubicBezTo>
                        <a:cubicBezTo>
                          <a:pt x="417" y="1214"/>
                          <a:pt x="369" y="1175"/>
                          <a:pt x="320" y="1159"/>
                        </a:cubicBezTo>
                        <a:cubicBezTo>
                          <a:pt x="307" y="1146"/>
                          <a:pt x="277" y="1141"/>
                          <a:pt x="269" y="1133"/>
                        </a:cubicBezTo>
                        <a:cubicBezTo>
                          <a:pt x="268" y="1132"/>
                          <a:pt x="269" y="1129"/>
                          <a:pt x="269" y="1127"/>
                        </a:cubicBezTo>
                        <a:close/>
                      </a:path>
                    </a:pathLst>
                  </a:custGeom>
                  <a:solidFill>
                    <a:srgbClr val="FFC1C1"/>
                  </a:solidFill>
                  <a:ln w="19050">
                    <a:solidFill>
                      <a:srgbClr val="FF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 dirty="0"/>
                  </a:p>
                </p:txBody>
              </p:sp>
              <p:sp>
                <p:nvSpPr>
                  <p:cNvPr id="347" name="Freeform 187"/>
                  <p:cNvSpPr>
                    <a:spLocks/>
                  </p:cNvSpPr>
                  <p:nvPr/>
                </p:nvSpPr>
                <p:spPr bwMode="auto">
                  <a:xfrm>
                    <a:off x="363" y="603"/>
                    <a:ext cx="382" cy="310"/>
                  </a:xfrm>
                  <a:custGeom>
                    <a:avLst/>
                    <a:gdLst>
                      <a:gd name="T0" fmla="*/ 8 w 500"/>
                      <a:gd name="T1" fmla="*/ 173 h 445"/>
                      <a:gd name="T2" fmla="*/ 0 w 500"/>
                      <a:gd name="T3" fmla="*/ 159 h 445"/>
                      <a:gd name="T4" fmla="*/ 18 w 500"/>
                      <a:gd name="T5" fmla="*/ 95 h 445"/>
                      <a:gd name="T6" fmla="*/ 21 w 500"/>
                      <a:gd name="T7" fmla="*/ 90 h 445"/>
                      <a:gd name="T8" fmla="*/ 22 w 500"/>
                      <a:gd name="T9" fmla="*/ 78 h 445"/>
                      <a:gd name="T10" fmla="*/ 53 w 500"/>
                      <a:gd name="T11" fmla="*/ 47 h 445"/>
                      <a:gd name="T12" fmla="*/ 77 w 500"/>
                      <a:gd name="T13" fmla="*/ 31 h 445"/>
                      <a:gd name="T14" fmla="*/ 103 w 500"/>
                      <a:gd name="T15" fmla="*/ 18 h 445"/>
                      <a:gd name="T16" fmla="*/ 136 w 500"/>
                      <a:gd name="T17" fmla="*/ 1 h 445"/>
                      <a:gd name="T18" fmla="*/ 305 w 500"/>
                      <a:gd name="T19" fmla="*/ 11 h 445"/>
                      <a:gd name="T20" fmla="*/ 325 w 500"/>
                      <a:gd name="T21" fmla="*/ 40 h 445"/>
                      <a:gd name="T22" fmla="*/ 342 w 500"/>
                      <a:gd name="T23" fmla="*/ 47 h 445"/>
                      <a:gd name="T24" fmla="*/ 356 w 500"/>
                      <a:gd name="T25" fmla="*/ 56 h 445"/>
                      <a:gd name="T26" fmla="*/ 371 w 500"/>
                      <a:gd name="T27" fmla="*/ 85 h 445"/>
                      <a:gd name="T28" fmla="*/ 367 w 500"/>
                      <a:gd name="T29" fmla="*/ 189 h 445"/>
                      <a:gd name="T30" fmla="*/ 356 w 500"/>
                      <a:gd name="T31" fmla="*/ 207 h 445"/>
                      <a:gd name="T32" fmla="*/ 342 w 500"/>
                      <a:gd name="T33" fmla="*/ 232 h 445"/>
                      <a:gd name="T34" fmla="*/ 338 w 500"/>
                      <a:gd name="T35" fmla="*/ 242 h 445"/>
                      <a:gd name="T36" fmla="*/ 326 w 500"/>
                      <a:gd name="T37" fmla="*/ 249 h 445"/>
                      <a:gd name="T38" fmla="*/ 312 w 500"/>
                      <a:gd name="T39" fmla="*/ 264 h 445"/>
                      <a:gd name="T40" fmla="*/ 306 w 500"/>
                      <a:gd name="T41" fmla="*/ 269 h 445"/>
                      <a:gd name="T42" fmla="*/ 290 w 500"/>
                      <a:gd name="T43" fmla="*/ 286 h 445"/>
                      <a:gd name="T44" fmla="*/ 235 w 500"/>
                      <a:gd name="T45" fmla="*/ 301 h 445"/>
                      <a:gd name="T46" fmla="*/ 125 w 500"/>
                      <a:gd name="T47" fmla="*/ 299 h 445"/>
                      <a:gd name="T48" fmla="*/ 108 w 500"/>
                      <a:gd name="T49" fmla="*/ 290 h 445"/>
                      <a:gd name="T50" fmla="*/ 70 w 500"/>
                      <a:gd name="T51" fmla="*/ 268 h 445"/>
                      <a:gd name="T52" fmla="*/ 55 w 500"/>
                      <a:gd name="T53" fmla="*/ 254 h 445"/>
                      <a:gd name="T54" fmla="*/ 21 w 500"/>
                      <a:gd name="T55" fmla="*/ 212 h 445"/>
                      <a:gd name="T56" fmla="*/ 8 w 500"/>
                      <a:gd name="T57" fmla="*/ 173 h 445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w 500"/>
                      <a:gd name="T88" fmla="*/ 0 h 445"/>
                      <a:gd name="T89" fmla="*/ 500 w 500"/>
                      <a:gd name="T90" fmla="*/ 445 h 445"/>
                    </a:gdLst>
                    <a:ahLst/>
                    <a:cxnLst>
                      <a:cxn ang="T58">
                        <a:pos x="T0" y="T1"/>
                      </a:cxn>
                      <a:cxn ang="T59">
                        <a:pos x="T2" y="T3"/>
                      </a:cxn>
                      <a:cxn ang="T60">
                        <a:pos x="T4" y="T5"/>
                      </a:cxn>
                      <a:cxn ang="T61">
                        <a:pos x="T6" y="T7"/>
                      </a:cxn>
                      <a:cxn ang="T62">
                        <a:pos x="T8" y="T9"/>
                      </a:cxn>
                      <a:cxn ang="T63">
                        <a:pos x="T10" y="T11"/>
                      </a:cxn>
                      <a:cxn ang="T64">
                        <a:pos x="T12" y="T13"/>
                      </a:cxn>
                      <a:cxn ang="T65">
                        <a:pos x="T14" y="T15"/>
                      </a:cxn>
                      <a:cxn ang="T66">
                        <a:pos x="T16" y="T17"/>
                      </a:cxn>
                      <a:cxn ang="T67">
                        <a:pos x="T18" y="T19"/>
                      </a:cxn>
                      <a:cxn ang="T68">
                        <a:pos x="T20" y="T21"/>
                      </a:cxn>
                      <a:cxn ang="T69">
                        <a:pos x="T22" y="T23"/>
                      </a:cxn>
                      <a:cxn ang="T70">
                        <a:pos x="T24" y="T25"/>
                      </a:cxn>
                      <a:cxn ang="T71">
                        <a:pos x="T26" y="T27"/>
                      </a:cxn>
                      <a:cxn ang="T72">
                        <a:pos x="T28" y="T29"/>
                      </a:cxn>
                      <a:cxn ang="T73">
                        <a:pos x="T30" y="T31"/>
                      </a:cxn>
                      <a:cxn ang="T74">
                        <a:pos x="T32" y="T33"/>
                      </a:cxn>
                      <a:cxn ang="T75">
                        <a:pos x="T34" y="T35"/>
                      </a:cxn>
                      <a:cxn ang="T76">
                        <a:pos x="T36" y="T37"/>
                      </a:cxn>
                      <a:cxn ang="T77">
                        <a:pos x="T38" y="T39"/>
                      </a:cxn>
                      <a:cxn ang="T78">
                        <a:pos x="T40" y="T41"/>
                      </a:cxn>
                      <a:cxn ang="T79">
                        <a:pos x="T42" y="T43"/>
                      </a:cxn>
                      <a:cxn ang="T80">
                        <a:pos x="T44" y="T45"/>
                      </a:cxn>
                      <a:cxn ang="T81">
                        <a:pos x="T46" y="T47"/>
                      </a:cxn>
                      <a:cxn ang="T82">
                        <a:pos x="T48" y="T49"/>
                      </a:cxn>
                      <a:cxn ang="T83">
                        <a:pos x="T50" y="T51"/>
                      </a:cxn>
                      <a:cxn ang="T84">
                        <a:pos x="T52" y="T53"/>
                      </a:cxn>
                      <a:cxn ang="T85">
                        <a:pos x="T54" y="T55"/>
                      </a:cxn>
                      <a:cxn ang="T86">
                        <a:pos x="T56" y="T57"/>
                      </a:cxn>
                    </a:cxnLst>
                    <a:rect l="T87" t="T88" r="T89" b="T90"/>
                    <a:pathLst>
                      <a:path w="500" h="445">
                        <a:moveTo>
                          <a:pt x="10" y="249"/>
                        </a:moveTo>
                        <a:cubicBezTo>
                          <a:pt x="5" y="242"/>
                          <a:pt x="3" y="236"/>
                          <a:pt x="0" y="228"/>
                        </a:cubicBezTo>
                        <a:cubicBezTo>
                          <a:pt x="4" y="194"/>
                          <a:pt x="1" y="162"/>
                          <a:pt x="24" y="136"/>
                        </a:cubicBezTo>
                        <a:cubicBezTo>
                          <a:pt x="25" y="134"/>
                          <a:pt x="26" y="131"/>
                          <a:pt x="27" y="129"/>
                        </a:cubicBezTo>
                        <a:cubicBezTo>
                          <a:pt x="28" y="123"/>
                          <a:pt x="27" y="117"/>
                          <a:pt x="29" y="112"/>
                        </a:cubicBezTo>
                        <a:cubicBezTo>
                          <a:pt x="31" y="104"/>
                          <a:pt x="63" y="77"/>
                          <a:pt x="70" y="67"/>
                        </a:cubicBezTo>
                        <a:cubicBezTo>
                          <a:pt x="74" y="53"/>
                          <a:pt x="89" y="50"/>
                          <a:pt x="101" y="45"/>
                        </a:cubicBezTo>
                        <a:cubicBezTo>
                          <a:pt x="106" y="28"/>
                          <a:pt x="120" y="30"/>
                          <a:pt x="135" y="26"/>
                        </a:cubicBezTo>
                        <a:cubicBezTo>
                          <a:pt x="150" y="15"/>
                          <a:pt x="160" y="7"/>
                          <a:pt x="178" y="2"/>
                        </a:cubicBezTo>
                        <a:cubicBezTo>
                          <a:pt x="408" y="4"/>
                          <a:pt x="304" y="0"/>
                          <a:pt x="399" y="16"/>
                        </a:cubicBezTo>
                        <a:cubicBezTo>
                          <a:pt x="414" y="27"/>
                          <a:pt x="415" y="44"/>
                          <a:pt x="425" y="57"/>
                        </a:cubicBezTo>
                        <a:cubicBezTo>
                          <a:pt x="430" y="63"/>
                          <a:pt x="440" y="65"/>
                          <a:pt x="447" y="67"/>
                        </a:cubicBezTo>
                        <a:cubicBezTo>
                          <a:pt x="452" y="76"/>
                          <a:pt x="458" y="75"/>
                          <a:pt x="466" y="81"/>
                        </a:cubicBezTo>
                        <a:cubicBezTo>
                          <a:pt x="470" y="97"/>
                          <a:pt x="473" y="110"/>
                          <a:pt x="485" y="122"/>
                        </a:cubicBezTo>
                        <a:cubicBezTo>
                          <a:pt x="499" y="169"/>
                          <a:pt x="500" y="225"/>
                          <a:pt x="480" y="271"/>
                        </a:cubicBezTo>
                        <a:cubicBezTo>
                          <a:pt x="478" y="286"/>
                          <a:pt x="479" y="290"/>
                          <a:pt x="466" y="297"/>
                        </a:cubicBezTo>
                        <a:cubicBezTo>
                          <a:pt x="459" y="307"/>
                          <a:pt x="453" y="321"/>
                          <a:pt x="447" y="333"/>
                        </a:cubicBezTo>
                        <a:cubicBezTo>
                          <a:pt x="445" y="338"/>
                          <a:pt x="446" y="344"/>
                          <a:pt x="442" y="348"/>
                        </a:cubicBezTo>
                        <a:cubicBezTo>
                          <a:pt x="438" y="352"/>
                          <a:pt x="427" y="357"/>
                          <a:pt x="427" y="357"/>
                        </a:cubicBezTo>
                        <a:cubicBezTo>
                          <a:pt x="419" y="370"/>
                          <a:pt x="425" y="362"/>
                          <a:pt x="408" y="379"/>
                        </a:cubicBezTo>
                        <a:cubicBezTo>
                          <a:pt x="406" y="381"/>
                          <a:pt x="401" y="386"/>
                          <a:pt x="401" y="386"/>
                        </a:cubicBezTo>
                        <a:cubicBezTo>
                          <a:pt x="397" y="400"/>
                          <a:pt x="389" y="401"/>
                          <a:pt x="379" y="410"/>
                        </a:cubicBezTo>
                        <a:cubicBezTo>
                          <a:pt x="348" y="437"/>
                          <a:pt x="369" y="428"/>
                          <a:pt x="307" y="432"/>
                        </a:cubicBezTo>
                        <a:cubicBezTo>
                          <a:pt x="261" y="445"/>
                          <a:pt x="209" y="443"/>
                          <a:pt x="163" y="429"/>
                        </a:cubicBezTo>
                        <a:cubicBezTo>
                          <a:pt x="156" y="424"/>
                          <a:pt x="149" y="423"/>
                          <a:pt x="142" y="417"/>
                        </a:cubicBezTo>
                        <a:cubicBezTo>
                          <a:pt x="125" y="403"/>
                          <a:pt x="112" y="389"/>
                          <a:pt x="91" y="384"/>
                        </a:cubicBezTo>
                        <a:cubicBezTo>
                          <a:pt x="86" y="374"/>
                          <a:pt x="79" y="373"/>
                          <a:pt x="72" y="364"/>
                        </a:cubicBezTo>
                        <a:cubicBezTo>
                          <a:pt x="56" y="343"/>
                          <a:pt x="49" y="320"/>
                          <a:pt x="27" y="304"/>
                        </a:cubicBezTo>
                        <a:cubicBezTo>
                          <a:pt x="18" y="282"/>
                          <a:pt x="10" y="275"/>
                          <a:pt x="10" y="249"/>
                        </a:cubicBezTo>
                        <a:close/>
                      </a:path>
                    </a:pathLst>
                  </a:custGeom>
                  <a:solidFill>
                    <a:srgbClr val="BFBFBF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 dirty="0"/>
                  </a:p>
                </p:txBody>
              </p:sp>
            </p:grpSp>
            <p:grpSp>
              <p:nvGrpSpPr>
                <p:cNvPr id="285" name="Group 193"/>
                <p:cNvGrpSpPr>
                  <a:grpSpLocks/>
                </p:cNvGrpSpPr>
                <p:nvPr/>
              </p:nvGrpSpPr>
              <p:grpSpPr bwMode="auto">
                <a:xfrm>
                  <a:off x="4411997" y="2093158"/>
                  <a:ext cx="987288" cy="903974"/>
                  <a:chOff x="311" y="500"/>
                  <a:chExt cx="474" cy="434"/>
                </a:xfrm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</p:grpSpPr>
              <p:sp>
                <p:nvSpPr>
                  <p:cNvPr id="344" name="Freeform 186"/>
                  <p:cNvSpPr>
                    <a:spLocks/>
                  </p:cNvSpPr>
                  <p:nvPr/>
                </p:nvSpPr>
                <p:spPr bwMode="auto">
                  <a:xfrm>
                    <a:off x="311" y="500"/>
                    <a:ext cx="474" cy="434"/>
                  </a:xfrm>
                  <a:custGeom>
                    <a:avLst/>
                    <a:gdLst>
                      <a:gd name="T0" fmla="*/ 94 w 1363"/>
                      <a:gd name="T1" fmla="*/ 401 h 1220"/>
                      <a:gd name="T2" fmla="*/ 74 w 1363"/>
                      <a:gd name="T3" fmla="*/ 384 h 1220"/>
                      <a:gd name="T4" fmla="*/ 61 w 1363"/>
                      <a:gd name="T5" fmla="*/ 371 h 1220"/>
                      <a:gd name="T6" fmla="*/ 50 w 1363"/>
                      <a:gd name="T7" fmla="*/ 355 h 1220"/>
                      <a:gd name="T8" fmla="*/ 45 w 1363"/>
                      <a:gd name="T9" fmla="*/ 345 h 1220"/>
                      <a:gd name="T10" fmla="*/ 35 w 1363"/>
                      <a:gd name="T11" fmla="*/ 334 h 1220"/>
                      <a:gd name="T12" fmla="*/ 30 w 1363"/>
                      <a:gd name="T13" fmla="*/ 323 h 1220"/>
                      <a:gd name="T14" fmla="*/ 19 w 1363"/>
                      <a:gd name="T15" fmla="*/ 302 h 1220"/>
                      <a:gd name="T16" fmla="*/ 14 w 1363"/>
                      <a:gd name="T17" fmla="*/ 277 h 1220"/>
                      <a:gd name="T18" fmla="*/ 8 w 1363"/>
                      <a:gd name="T19" fmla="*/ 256 h 1220"/>
                      <a:gd name="T20" fmla="*/ 16 w 1363"/>
                      <a:gd name="T21" fmla="*/ 166 h 1220"/>
                      <a:gd name="T22" fmla="*/ 21 w 1363"/>
                      <a:gd name="T23" fmla="*/ 157 h 1220"/>
                      <a:gd name="T24" fmla="*/ 31 w 1363"/>
                      <a:gd name="T25" fmla="*/ 123 h 1220"/>
                      <a:gd name="T26" fmla="*/ 38 w 1363"/>
                      <a:gd name="T27" fmla="*/ 110 h 1220"/>
                      <a:gd name="T28" fmla="*/ 41 w 1363"/>
                      <a:gd name="T29" fmla="*/ 95 h 1220"/>
                      <a:gd name="T30" fmla="*/ 53 w 1363"/>
                      <a:gd name="T31" fmla="*/ 82 h 1220"/>
                      <a:gd name="T32" fmla="*/ 64 w 1363"/>
                      <a:gd name="T33" fmla="*/ 72 h 1220"/>
                      <a:gd name="T34" fmla="*/ 67 w 1363"/>
                      <a:gd name="T35" fmla="*/ 70 h 1220"/>
                      <a:gd name="T36" fmla="*/ 69 w 1363"/>
                      <a:gd name="T37" fmla="*/ 66 h 1220"/>
                      <a:gd name="T38" fmla="*/ 78 w 1363"/>
                      <a:gd name="T39" fmla="*/ 60 h 1220"/>
                      <a:gd name="T40" fmla="*/ 89 w 1363"/>
                      <a:gd name="T41" fmla="*/ 51 h 1220"/>
                      <a:gd name="T42" fmla="*/ 98 w 1363"/>
                      <a:gd name="T43" fmla="*/ 44 h 1220"/>
                      <a:gd name="T44" fmla="*/ 118 w 1363"/>
                      <a:gd name="T45" fmla="*/ 30 h 1220"/>
                      <a:gd name="T46" fmla="*/ 140 w 1363"/>
                      <a:gd name="T47" fmla="*/ 18 h 1220"/>
                      <a:gd name="T48" fmla="*/ 214 w 1363"/>
                      <a:gd name="T49" fmla="*/ 5 h 1220"/>
                      <a:gd name="T50" fmla="*/ 317 w 1363"/>
                      <a:gd name="T51" fmla="*/ 7 h 1220"/>
                      <a:gd name="T52" fmla="*/ 366 w 1363"/>
                      <a:gd name="T53" fmla="*/ 11 h 1220"/>
                      <a:gd name="T54" fmla="*/ 378 w 1363"/>
                      <a:gd name="T55" fmla="*/ 15 h 1220"/>
                      <a:gd name="T56" fmla="*/ 389 w 1363"/>
                      <a:gd name="T57" fmla="*/ 21 h 1220"/>
                      <a:gd name="T58" fmla="*/ 398 w 1363"/>
                      <a:gd name="T59" fmla="*/ 24 h 1220"/>
                      <a:gd name="T60" fmla="*/ 411 w 1363"/>
                      <a:gd name="T61" fmla="*/ 32 h 1220"/>
                      <a:gd name="T62" fmla="*/ 417 w 1363"/>
                      <a:gd name="T63" fmla="*/ 41 h 1220"/>
                      <a:gd name="T64" fmla="*/ 440 w 1363"/>
                      <a:gd name="T65" fmla="*/ 49 h 1220"/>
                      <a:gd name="T66" fmla="*/ 446 w 1363"/>
                      <a:gd name="T67" fmla="*/ 65 h 1220"/>
                      <a:gd name="T68" fmla="*/ 458 w 1363"/>
                      <a:gd name="T69" fmla="*/ 73 h 1220"/>
                      <a:gd name="T70" fmla="*/ 466 w 1363"/>
                      <a:gd name="T71" fmla="*/ 128 h 1220"/>
                      <a:gd name="T72" fmla="*/ 469 w 1363"/>
                      <a:gd name="T73" fmla="*/ 162 h 1220"/>
                      <a:gd name="T74" fmla="*/ 473 w 1363"/>
                      <a:gd name="T75" fmla="*/ 185 h 1220"/>
                      <a:gd name="T76" fmla="*/ 468 w 1363"/>
                      <a:gd name="T77" fmla="*/ 210 h 1220"/>
                      <a:gd name="T78" fmla="*/ 467 w 1363"/>
                      <a:gd name="T79" fmla="*/ 252 h 1220"/>
                      <a:gd name="T80" fmla="*/ 457 w 1363"/>
                      <a:gd name="T81" fmla="*/ 297 h 1220"/>
                      <a:gd name="T82" fmla="*/ 444 w 1363"/>
                      <a:gd name="T83" fmla="*/ 314 h 1220"/>
                      <a:gd name="T84" fmla="*/ 436 w 1363"/>
                      <a:gd name="T85" fmla="*/ 339 h 1220"/>
                      <a:gd name="T86" fmla="*/ 431 w 1363"/>
                      <a:gd name="T87" fmla="*/ 349 h 1220"/>
                      <a:gd name="T88" fmla="*/ 403 w 1363"/>
                      <a:gd name="T89" fmla="*/ 385 h 1220"/>
                      <a:gd name="T90" fmla="*/ 391 w 1363"/>
                      <a:gd name="T91" fmla="*/ 397 h 1220"/>
                      <a:gd name="T92" fmla="*/ 369 w 1363"/>
                      <a:gd name="T93" fmla="*/ 411 h 1220"/>
                      <a:gd name="T94" fmla="*/ 328 w 1363"/>
                      <a:gd name="T95" fmla="*/ 424 h 1220"/>
                      <a:gd name="T96" fmla="*/ 320 w 1363"/>
                      <a:gd name="T97" fmla="*/ 425 h 1220"/>
                      <a:gd name="T98" fmla="*/ 314 w 1363"/>
                      <a:gd name="T99" fmla="*/ 429 h 1220"/>
                      <a:gd name="T100" fmla="*/ 281 w 1363"/>
                      <a:gd name="T101" fmla="*/ 430 h 1220"/>
                      <a:gd name="T102" fmla="*/ 263 w 1363"/>
                      <a:gd name="T103" fmla="*/ 434 h 1220"/>
                      <a:gd name="T104" fmla="*/ 164 w 1363"/>
                      <a:gd name="T105" fmla="*/ 433 h 1220"/>
                      <a:gd name="T106" fmla="*/ 111 w 1363"/>
                      <a:gd name="T107" fmla="*/ 412 h 1220"/>
                      <a:gd name="T108" fmla="*/ 94 w 1363"/>
                      <a:gd name="T109" fmla="*/ 403 h 1220"/>
                      <a:gd name="T110" fmla="*/ 94 w 1363"/>
                      <a:gd name="T111" fmla="*/ 401 h 1220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60000 65536"/>
                      <a:gd name="T130" fmla="*/ 0 60000 65536"/>
                      <a:gd name="T131" fmla="*/ 0 60000 65536"/>
                      <a:gd name="T132" fmla="*/ 0 60000 65536"/>
                      <a:gd name="T133" fmla="*/ 0 60000 65536"/>
                      <a:gd name="T134" fmla="*/ 0 60000 65536"/>
                      <a:gd name="T135" fmla="*/ 0 60000 65536"/>
                      <a:gd name="T136" fmla="*/ 0 60000 65536"/>
                      <a:gd name="T137" fmla="*/ 0 60000 65536"/>
                      <a:gd name="T138" fmla="*/ 0 60000 65536"/>
                      <a:gd name="T139" fmla="*/ 0 60000 65536"/>
                      <a:gd name="T140" fmla="*/ 0 60000 65536"/>
                      <a:gd name="T141" fmla="*/ 0 60000 65536"/>
                      <a:gd name="T142" fmla="*/ 0 60000 65536"/>
                      <a:gd name="T143" fmla="*/ 0 60000 65536"/>
                      <a:gd name="T144" fmla="*/ 0 60000 65536"/>
                      <a:gd name="T145" fmla="*/ 0 60000 65536"/>
                      <a:gd name="T146" fmla="*/ 0 60000 65536"/>
                      <a:gd name="T147" fmla="*/ 0 60000 65536"/>
                      <a:gd name="T148" fmla="*/ 0 60000 65536"/>
                      <a:gd name="T149" fmla="*/ 0 60000 65536"/>
                      <a:gd name="T150" fmla="*/ 0 60000 65536"/>
                      <a:gd name="T151" fmla="*/ 0 60000 65536"/>
                      <a:gd name="T152" fmla="*/ 0 60000 65536"/>
                      <a:gd name="T153" fmla="*/ 0 60000 65536"/>
                      <a:gd name="T154" fmla="*/ 0 60000 65536"/>
                      <a:gd name="T155" fmla="*/ 0 60000 65536"/>
                      <a:gd name="T156" fmla="*/ 0 60000 65536"/>
                      <a:gd name="T157" fmla="*/ 0 60000 65536"/>
                      <a:gd name="T158" fmla="*/ 0 60000 65536"/>
                      <a:gd name="T159" fmla="*/ 0 60000 65536"/>
                      <a:gd name="T160" fmla="*/ 0 60000 65536"/>
                      <a:gd name="T161" fmla="*/ 0 60000 65536"/>
                      <a:gd name="T162" fmla="*/ 0 60000 65536"/>
                      <a:gd name="T163" fmla="*/ 0 60000 65536"/>
                      <a:gd name="T164" fmla="*/ 0 60000 65536"/>
                      <a:gd name="T165" fmla="*/ 0 60000 65536"/>
                      <a:gd name="T166" fmla="*/ 0 60000 65536"/>
                      <a:gd name="T167" fmla="*/ 0 60000 65536"/>
                      <a:gd name="T168" fmla="*/ 0 w 1363"/>
                      <a:gd name="T169" fmla="*/ 0 h 1220"/>
                      <a:gd name="T170" fmla="*/ 1363 w 1363"/>
                      <a:gd name="T171" fmla="*/ 1220 h 1220"/>
                    </a:gdLst>
                    <a:ahLst/>
                    <a:cxnLst>
                      <a:cxn ang="T112">
                        <a:pos x="T0" y="T1"/>
                      </a:cxn>
                      <a:cxn ang="T113">
                        <a:pos x="T2" y="T3"/>
                      </a:cxn>
                      <a:cxn ang="T114">
                        <a:pos x="T4" y="T5"/>
                      </a:cxn>
                      <a:cxn ang="T115">
                        <a:pos x="T6" y="T7"/>
                      </a:cxn>
                      <a:cxn ang="T116">
                        <a:pos x="T8" y="T9"/>
                      </a:cxn>
                      <a:cxn ang="T117">
                        <a:pos x="T10" y="T11"/>
                      </a:cxn>
                      <a:cxn ang="T118">
                        <a:pos x="T12" y="T13"/>
                      </a:cxn>
                      <a:cxn ang="T119">
                        <a:pos x="T14" y="T15"/>
                      </a:cxn>
                      <a:cxn ang="T120">
                        <a:pos x="T16" y="T17"/>
                      </a:cxn>
                      <a:cxn ang="T121">
                        <a:pos x="T18" y="T19"/>
                      </a:cxn>
                      <a:cxn ang="T122">
                        <a:pos x="T20" y="T21"/>
                      </a:cxn>
                      <a:cxn ang="T123">
                        <a:pos x="T22" y="T23"/>
                      </a:cxn>
                      <a:cxn ang="T124">
                        <a:pos x="T24" y="T25"/>
                      </a:cxn>
                      <a:cxn ang="T125">
                        <a:pos x="T26" y="T27"/>
                      </a:cxn>
                      <a:cxn ang="T126">
                        <a:pos x="T28" y="T29"/>
                      </a:cxn>
                      <a:cxn ang="T127">
                        <a:pos x="T30" y="T31"/>
                      </a:cxn>
                      <a:cxn ang="T128">
                        <a:pos x="T32" y="T33"/>
                      </a:cxn>
                      <a:cxn ang="T129">
                        <a:pos x="T34" y="T35"/>
                      </a:cxn>
                      <a:cxn ang="T130">
                        <a:pos x="T36" y="T37"/>
                      </a:cxn>
                      <a:cxn ang="T131">
                        <a:pos x="T38" y="T39"/>
                      </a:cxn>
                      <a:cxn ang="T132">
                        <a:pos x="T40" y="T41"/>
                      </a:cxn>
                      <a:cxn ang="T133">
                        <a:pos x="T42" y="T43"/>
                      </a:cxn>
                      <a:cxn ang="T134">
                        <a:pos x="T44" y="T45"/>
                      </a:cxn>
                      <a:cxn ang="T135">
                        <a:pos x="T46" y="T47"/>
                      </a:cxn>
                      <a:cxn ang="T136">
                        <a:pos x="T48" y="T49"/>
                      </a:cxn>
                      <a:cxn ang="T137">
                        <a:pos x="T50" y="T51"/>
                      </a:cxn>
                      <a:cxn ang="T138">
                        <a:pos x="T52" y="T53"/>
                      </a:cxn>
                      <a:cxn ang="T139">
                        <a:pos x="T54" y="T55"/>
                      </a:cxn>
                      <a:cxn ang="T140">
                        <a:pos x="T56" y="T57"/>
                      </a:cxn>
                      <a:cxn ang="T141">
                        <a:pos x="T58" y="T59"/>
                      </a:cxn>
                      <a:cxn ang="T142">
                        <a:pos x="T60" y="T61"/>
                      </a:cxn>
                      <a:cxn ang="T143">
                        <a:pos x="T62" y="T63"/>
                      </a:cxn>
                      <a:cxn ang="T144">
                        <a:pos x="T64" y="T65"/>
                      </a:cxn>
                      <a:cxn ang="T145">
                        <a:pos x="T66" y="T67"/>
                      </a:cxn>
                      <a:cxn ang="T146">
                        <a:pos x="T68" y="T69"/>
                      </a:cxn>
                      <a:cxn ang="T147">
                        <a:pos x="T70" y="T71"/>
                      </a:cxn>
                      <a:cxn ang="T148">
                        <a:pos x="T72" y="T73"/>
                      </a:cxn>
                      <a:cxn ang="T149">
                        <a:pos x="T74" y="T75"/>
                      </a:cxn>
                      <a:cxn ang="T150">
                        <a:pos x="T76" y="T77"/>
                      </a:cxn>
                      <a:cxn ang="T151">
                        <a:pos x="T78" y="T79"/>
                      </a:cxn>
                      <a:cxn ang="T152">
                        <a:pos x="T80" y="T81"/>
                      </a:cxn>
                      <a:cxn ang="T153">
                        <a:pos x="T82" y="T83"/>
                      </a:cxn>
                      <a:cxn ang="T154">
                        <a:pos x="T84" y="T85"/>
                      </a:cxn>
                      <a:cxn ang="T155">
                        <a:pos x="T86" y="T87"/>
                      </a:cxn>
                      <a:cxn ang="T156">
                        <a:pos x="T88" y="T89"/>
                      </a:cxn>
                      <a:cxn ang="T157">
                        <a:pos x="T90" y="T91"/>
                      </a:cxn>
                      <a:cxn ang="T158">
                        <a:pos x="T92" y="T93"/>
                      </a:cxn>
                      <a:cxn ang="T159">
                        <a:pos x="T94" y="T95"/>
                      </a:cxn>
                      <a:cxn ang="T160">
                        <a:pos x="T96" y="T97"/>
                      </a:cxn>
                      <a:cxn ang="T161">
                        <a:pos x="T98" y="T99"/>
                      </a:cxn>
                      <a:cxn ang="T162">
                        <a:pos x="T100" y="T101"/>
                      </a:cxn>
                      <a:cxn ang="T163">
                        <a:pos x="T102" y="T103"/>
                      </a:cxn>
                      <a:cxn ang="T164">
                        <a:pos x="T104" y="T105"/>
                      </a:cxn>
                      <a:cxn ang="T165">
                        <a:pos x="T106" y="T107"/>
                      </a:cxn>
                      <a:cxn ang="T166">
                        <a:pos x="T108" y="T109"/>
                      </a:cxn>
                      <a:cxn ang="T167">
                        <a:pos x="T110" y="T111"/>
                      </a:cxn>
                    </a:cxnLst>
                    <a:rect l="T168" t="T169" r="T170" b="T171"/>
                    <a:pathLst>
                      <a:path w="1363" h="1220">
                        <a:moveTo>
                          <a:pt x="269" y="1127"/>
                        </a:moveTo>
                        <a:cubicBezTo>
                          <a:pt x="252" y="1110"/>
                          <a:pt x="231" y="1096"/>
                          <a:pt x="214" y="1079"/>
                        </a:cubicBezTo>
                        <a:cubicBezTo>
                          <a:pt x="201" y="1066"/>
                          <a:pt x="192" y="1055"/>
                          <a:pt x="176" y="1044"/>
                        </a:cubicBezTo>
                        <a:cubicBezTo>
                          <a:pt x="166" y="1030"/>
                          <a:pt x="158" y="1008"/>
                          <a:pt x="144" y="999"/>
                        </a:cubicBezTo>
                        <a:cubicBezTo>
                          <a:pt x="140" y="986"/>
                          <a:pt x="137" y="980"/>
                          <a:pt x="128" y="970"/>
                        </a:cubicBezTo>
                        <a:cubicBezTo>
                          <a:pt x="124" y="955"/>
                          <a:pt x="112" y="950"/>
                          <a:pt x="102" y="938"/>
                        </a:cubicBezTo>
                        <a:cubicBezTo>
                          <a:pt x="95" y="929"/>
                          <a:pt x="93" y="918"/>
                          <a:pt x="86" y="909"/>
                        </a:cubicBezTo>
                        <a:cubicBezTo>
                          <a:pt x="79" y="887"/>
                          <a:pt x="61" y="871"/>
                          <a:pt x="54" y="848"/>
                        </a:cubicBezTo>
                        <a:cubicBezTo>
                          <a:pt x="53" y="825"/>
                          <a:pt x="60" y="795"/>
                          <a:pt x="41" y="778"/>
                        </a:cubicBezTo>
                        <a:cubicBezTo>
                          <a:pt x="35" y="759"/>
                          <a:pt x="28" y="739"/>
                          <a:pt x="22" y="720"/>
                        </a:cubicBezTo>
                        <a:cubicBezTo>
                          <a:pt x="23" y="680"/>
                          <a:pt x="0" y="525"/>
                          <a:pt x="45" y="468"/>
                        </a:cubicBezTo>
                        <a:cubicBezTo>
                          <a:pt x="48" y="454"/>
                          <a:pt x="51" y="451"/>
                          <a:pt x="61" y="442"/>
                        </a:cubicBezTo>
                        <a:cubicBezTo>
                          <a:pt x="66" y="418"/>
                          <a:pt x="59" y="356"/>
                          <a:pt x="89" y="346"/>
                        </a:cubicBezTo>
                        <a:cubicBezTo>
                          <a:pt x="98" y="333"/>
                          <a:pt x="98" y="318"/>
                          <a:pt x="109" y="308"/>
                        </a:cubicBezTo>
                        <a:cubicBezTo>
                          <a:pt x="113" y="294"/>
                          <a:pt x="113" y="279"/>
                          <a:pt x="118" y="266"/>
                        </a:cubicBezTo>
                        <a:cubicBezTo>
                          <a:pt x="121" y="259"/>
                          <a:pt x="146" y="236"/>
                          <a:pt x="153" y="231"/>
                        </a:cubicBezTo>
                        <a:cubicBezTo>
                          <a:pt x="159" y="215"/>
                          <a:pt x="173" y="212"/>
                          <a:pt x="185" y="202"/>
                        </a:cubicBezTo>
                        <a:cubicBezTo>
                          <a:pt x="187" y="200"/>
                          <a:pt x="190" y="198"/>
                          <a:pt x="192" y="196"/>
                        </a:cubicBezTo>
                        <a:cubicBezTo>
                          <a:pt x="194" y="193"/>
                          <a:pt x="195" y="189"/>
                          <a:pt x="198" y="186"/>
                        </a:cubicBezTo>
                        <a:cubicBezTo>
                          <a:pt x="206" y="178"/>
                          <a:pt x="217" y="179"/>
                          <a:pt x="224" y="170"/>
                        </a:cubicBezTo>
                        <a:cubicBezTo>
                          <a:pt x="234" y="157"/>
                          <a:pt x="240" y="150"/>
                          <a:pt x="256" y="144"/>
                        </a:cubicBezTo>
                        <a:cubicBezTo>
                          <a:pt x="263" y="133"/>
                          <a:pt x="269" y="129"/>
                          <a:pt x="281" y="125"/>
                        </a:cubicBezTo>
                        <a:cubicBezTo>
                          <a:pt x="299" y="109"/>
                          <a:pt x="315" y="91"/>
                          <a:pt x="339" y="84"/>
                        </a:cubicBezTo>
                        <a:cubicBezTo>
                          <a:pt x="357" y="63"/>
                          <a:pt x="376" y="57"/>
                          <a:pt x="403" y="52"/>
                        </a:cubicBezTo>
                        <a:cubicBezTo>
                          <a:pt x="448" y="0"/>
                          <a:pt x="559" y="15"/>
                          <a:pt x="614" y="13"/>
                        </a:cubicBezTo>
                        <a:cubicBezTo>
                          <a:pt x="713" y="2"/>
                          <a:pt x="813" y="15"/>
                          <a:pt x="912" y="20"/>
                        </a:cubicBezTo>
                        <a:cubicBezTo>
                          <a:pt x="955" y="34"/>
                          <a:pt x="1013" y="31"/>
                          <a:pt x="1053" y="32"/>
                        </a:cubicBezTo>
                        <a:cubicBezTo>
                          <a:pt x="1064" y="37"/>
                          <a:pt x="1076" y="38"/>
                          <a:pt x="1088" y="42"/>
                        </a:cubicBezTo>
                        <a:cubicBezTo>
                          <a:pt x="1098" y="49"/>
                          <a:pt x="1108" y="54"/>
                          <a:pt x="1120" y="58"/>
                        </a:cubicBezTo>
                        <a:cubicBezTo>
                          <a:pt x="1144" y="74"/>
                          <a:pt x="1110" y="53"/>
                          <a:pt x="1145" y="68"/>
                        </a:cubicBezTo>
                        <a:cubicBezTo>
                          <a:pt x="1158" y="74"/>
                          <a:pt x="1167" y="86"/>
                          <a:pt x="1181" y="90"/>
                        </a:cubicBezTo>
                        <a:cubicBezTo>
                          <a:pt x="1193" y="98"/>
                          <a:pt x="1190" y="106"/>
                          <a:pt x="1200" y="116"/>
                        </a:cubicBezTo>
                        <a:cubicBezTo>
                          <a:pt x="1214" y="130"/>
                          <a:pt x="1246" y="133"/>
                          <a:pt x="1264" y="138"/>
                        </a:cubicBezTo>
                        <a:cubicBezTo>
                          <a:pt x="1274" y="155"/>
                          <a:pt x="1262" y="177"/>
                          <a:pt x="1283" y="183"/>
                        </a:cubicBezTo>
                        <a:cubicBezTo>
                          <a:pt x="1291" y="195"/>
                          <a:pt x="1304" y="200"/>
                          <a:pt x="1318" y="205"/>
                        </a:cubicBezTo>
                        <a:cubicBezTo>
                          <a:pt x="1319" y="236"/>
                          <a:pt x="1313" y="331"/>
                          <a:pt x="1341" y="359"/>
                        </a:cubicBezTo>
                        <a:cubicBezTo>
                          <a:pt x="1351" y="390"/>
                          <a:pt x="1341" y="424"/>
                          <a:pt x="1350" y="455"/>
                        </a:cubicBezTo>
                        <a:cubicBezTo>
                          <a:pt x="1353" y="476"/>
                          <a:pt x="1356" y="498"/>
                          <a:pt x="1360" y="519"/>
                        </a:cubicBezTo>
                        <a:cubicBezTo>
                          <a:pt x="1358" y="555"/>
                          <a:pt x="1363" y="565"/>
                          <a:pt x="1347" y="589"/>
                        </a:cubicBezTo>
                        <a:cubicBezTo>
                          <a:pt x="1344" y="635"/>
                          <a:pt x="1342" y="661"/>
                          <a:pt x="1344" y="708"/>
                        </a:cubicBezTo>
                        <a:cubicBezTo>
                          <a:pt x="1342" y="761"/>
                          <a:pt x="1358" y="806"/>
                          <a:pt x="1315" y="836"/>
                        </a:cubicBezTo>
                        <a:cubicBezTo>
                          <a:pt x="1304" y="853"/>
                          <a:pt x="1290" y="869"/>
                          <a:pt x="1277" y="884"/>
                        </a:cubicBezTo>
                        <a:cubicBezTo>
                          <a:pt x="1273" y="908"/>
                          <a:pt x="1268" y="934"/>
                          <a:pt x="1254" y="954"/>
                        </a:cubicBezTo>
                        <a:cubicBezTo>
                          <a:pt x="1251" y="965"/>
                          <a:pt x="1246" y="972"/>
                          <a:pt x="1238" y="980"/>
                        </a:cubicBezTo>
                        <a:cubicBezTo>
                          <a:pt x="1225" y="1020"/>
                          <a:pt x="1189" y="1055"/>
                          <a:pt x="1158" y="1082"/>
                        </a:cubicBezTo>
                        <a:cubicBezTo>
                          <a:pt x="1150" y="1107"/>
                          <a:pt x="1147" y="1106"/>
                          <a:pt x="1123" y="1117"/>
                        </a:cubicBezTo>
                        <a:cubicBezTo>
                          <a:pt x="1108" y="1134"/>
                          <a:pt x="1083" y="1148"/>
                          <a:pt x="1062" y="1156"/>
                        </a:cubicBezTo>
                        <a:cubicBezTo>
                          <a:pt x="1036" y="1196"/>
                          <a:pt x="987" y="1189"/>
                          <a:pt x="944" y="1191"/>
                        </a:cubicBezTo>
                        <a:cubicBezTo>
                          <a:pt x="936" y="1192"/>
                          <a:pt x="928" y="1191"/>
                          <a:pt x="921" y="1194"/>
                        </a:cubicBezTo>
                        <a:cubicBezTo>
                          <a:pt x="914" y="1197"/>
                          <a:pt x="910" y="1207"/>
                          <a:pt x="902" y="1207"/>
                        </a:cubicBezTo>
                        <a:cubicBezTo>
                          <a:pt x="871" y="1208"/>
                          <a:pt x="840" y="1209"/>
                          <a:pt x="809" y="1210"/>
                        </a:cubicBezTo>
                        <a:cubicBezTo>
                          <a:pt x="790" y="1215"/>
                          <a:pt x="776" y="1217"/>
                          <a:pt x="755" y="1220"/>
                        </a:cubicBezTo>
                        <a:cubicBezTo>
                          <a:pt x="661" y="1219"/>
                          <a:pt x="567" y="1219"/>
                          <a:pt x="473" y="1216"/>
                        </a:cubicBezTo>
                        <a:cubicBezTo>
                          <a:pt x="417" y="1214"/>
                          <a:pt x="369" y="1175"/>
                          <a:pt x="320" y="1159"/>
                        </a:cubicBezTo>
                        <a:cubicBezTo>
                          <a:pt x="307" y="1146"/>
                          <a:pt x="277" y="1141"/>
                          <a:pt x="269" y="1133"/>
                        </a:cubicBezTo>
                        <a:cubicBezTo>
                          <a:pt x="268" y="1132"/>
                          <a:pt x="269" y="1129"/>
                          <a:pt x="269" y="1127"/>
                        </a:cubicBezTo>
                        <a:close/>
                      </a:path>
                    </a:pathLst>
                  </a:custGeom>
                  <a:solidFill>
                    <a:srgbClr val="FFC1C1"/>
                  </a:solidFill>
                  <a:ln w="19050">
                    <a:solidFill>
                      <a:srgbClr val="FF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 dirty="0"/>
                  </a:p>
                </p:txBody>
              </p:sp>
              <p:sp>
                <p:nvSpPr>
                  <p:cNvPr id="345" name="Freeform 187"/>
                  <p:cNvSpPr>
                    <a:spLocks/>
                  </p:cNvSpPr>
                  <p:nvPr/>
                </p:nvSpPr>
                <p:spPr bwMode="auto">
                  <a:xfrm>
                    <a:off x="363" y="603"/>
                    <a:ext cx="382" cy="310"/>
                  </a:xfrm>
                  <a:custGeom>
                    <a:avLst/>
                    <a:gdLst>
                      <a:gd name="T0" fmla="*/ 8 w 500"/>
                      <a:gd name="T1" fmla="*/ 173 h 445"/>
                      <a:gd name="T2" fmla="*/ 0 w 500"/>
                      <a:gd name="T3" fmla="*/ 159 h 445"/>
                      <a:gd name="T4" fmla="*/ 18 w 500"/>
                      <a:gd name="T5" fmla="*/ 95 h 445"/>
                      <a:gd name="T6" fmla="*/ 21 w 500"/>
                      <a:gd name="T7" fmla="*/ 90 h 445"/>
                      <a:gd name="T8" fmla="*/ 22 w 500"/>
                      <a:gd name="T9" fmla="*/ 78 h 445"/>
                      <a:gd name="T10" fmla="*/ 53 w 500"/>
                      <a:gd name="T11" fmla="*/ 47 h 445"/>
                      <a:gd name="T12" fmla="*/ 77 w 500"/>
                      <a:gd name="T13" fmla="*/ 31 h 445"/>
                      <a:gd name="T14" fmla="*/ 103 w 500"/>
                      <a:gd name="T15" fmla="*/ 18 h 445"/>
                      <a:gd name="T16" fmla="*/ 136 w 500"/>
                      <a:gd name="T17" fmla="*/ 1 h 445"/>
                      <a:gd name="T18" fmla="*/ 305 w 500"/>
                      <a:gd name="T19" fmla="*/ 11 h 445"/>
                      <a:gd name="T20" fmla="*/ 325 w 500"/>
                      <a:gd name="T21" fmla="*/ 40 h 445"/>
                      <a:gd name="T22" fmla="*/ 342 w 500"/>
                      <a:gd name="T23" fmla="*/ 47 h 445"/>
                      <a:gd name="T24" fmla="*/ 356 w 500"/>
                      <a:gd name="T25" fmla="*/ 56 h 445"/>
                      <a:gd name="T26" fmla="*/ 371 w 500"/>
                      <a:gd name="T27" fmla="*/ 85 h 445"/>
                      <a:gd name="T28" fmla="*/ 367 w 500"/>
                      <a:gd name="T29" fmla="*/ 189 h 445"/>
                      <a:gd name="T30" fmla="*/ 356 w 500"/>
                      <a:gd name="T31" fmla="*/ 207 h 445"/>
                      <a:gd name="T32" fmla="*/ 342 w 500"/>
                      <a:gd name="T33" fmla="*/ 232 h 445"/>
                      <a:gd name="T34" fmla="*/ 338 w 500"/>
                      <a:gd name="T35" fmla="*/ 242 h 445"/>
                      <a:gd name="T36" fmla="*/ 326 w 500"/>
                      <a:gd name="T37" fmla="*/ 249 h 445"/>
                      <a:gd name="T38" fmla="*/ 312 w 500"/>
                      <a:gd name="T39" fmla="*/ 264 h 445"/>
                      <a:gd name="T40" fmla="*/ 306 w 500"/>
                      <a:gd name="T41" fmla="*/ 269 h 445"/>
                      <a:gd name="T42" fmla="*/ 290 w 500"/>
                      <a:gd name="T43" fmla="*/ 286 h 445"/>
                      <a:gd name="T44" fmla="*/ 235 w 500"/>
                      <a:gd name="T45" fmla="*/ 301 h 445"/>
                      <a:gd name="T46" fmla="*/ 125 w 500"/>
                      <a:gd name="T47" fmla="*/ 299 h 445"/>
                      <a:gd name="T48" fmla="*/ 108 w 500"/>
                      <a:gd name="T49" fmla="*/ 290 h 445"/>
                      <a:gd name="T50" fmla="*/ 70 w 500"/>
                      <a:gd name="T51" fmla="*/ 268 h 445"/>
                      <a:gd name="T52" fmla="*/ 55 w 500"/>
                      <a:gd name="T53" fmla="*/ 254 h 445"/>
                      <a:gd name="T54" fmla="*/ 21 w 500"/>
                      <a:gd name="T55" fmla="*/ 212 h 445"/>
                      <a:gd name="T56" fmla="*/ 8 w 500"/>
                      <a:gd name="T57" fmla="*/ 173 h 445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w 500"/>
                      <a:gd name="T88" fmla="*/ 0 h 445"/>
                      <a:gd name="T89" fmla="*/ 500 w 500"/>
                      <a:gd name="T90" fmla="*/ 445 h 445"/>
                    </a:gdLst>
                    <a:ahLst/>
                    <a:cxnLst>
                      <a:cxn ang="T58">
                        <a:pos x="T0" y="T1"/>
                      </a:cxn>
                      <a:cxn ang="T59">
                        <a:pos x="T2" y="T3"/>
                      </a:cxn>
                      <a:cxn ang="T60">
                        <a:pos x="T4" y="T5"/>
                      </a:cxn>
                      <a:cxn ang="T61">
                        <a:pos x="T6" y="T7"/>
                      </a:cxn>
                      <a:cxn ang="T62">
                        <a:pos x="T8" y="T9"/>
                      </a:cxn>
                      <a:cxn ang="T63">
                        <a:pos x="T10" y="T11"/>
                      </a:cxn>
                      <a:cxn ang="T64">
                        <a:pos x="T12" y="T13"/>
                      </a:cxn>
                      <a:cxn ang="T65">
                        <a:pos x="T14" y="T15"/>
                      </a:cxn>
                      <a:cxn ang="T66">
                        <a:pos x="T16" y="T17"/>
                      </a:cxn>
                      <a:cxn ang="T67">
                        <a:pos x="T18" y="T19"/>
                      </a:cxn>
                      <a:cxn ang="T68">
                        <a:pos x="T20" y="T21"/>
                      </a:cxn>
                      <a:cxn ang="T69">
                        <a:pos x="T22" y="T23"/>
                      </a:cxn>
                      <a:cxn ang="T70">
                        <a:pos x="T24" y="T25"/>
                      </a:cxn>
                      <a:cxn ang="T71">
                        <a:pos x="T26" y="T27"/>
                      </a:cxn>
                      <a:cxn ang="T72">
                        <a:pos x="T28" y="T29"/>
                      </a:cxn>
                      <a:cxn ang="T73">
                        <a:pos x="T30" y="T31"/>
                      </a:cxn>
                      <a:cxn ang="T74">
                        <a:pos x="T32" y="T33"/>
                      </a:cxn>
                      <a:cxn ang="T75">
                        <a:pos x="T34" y="T35"/>
                      </a:cxn>
                      <a:cxn ang="T76">
                        <a:pos x="T36" y="T37"/>
                      </a:cxn>
                      <a:cxn ang="T77">
                        <a:pos x="T38" y="T39"/>
                      </a:cxn>
                      <a:cxn ang="T78">
                        <a:pos x="T40" y="T41"/>
                      </a:cxn>
                      <a:cxn ang="T79">
                        <a:pos x="T42" y="T43"/>
                      </a:cxn>
                      <a:cxn ang="T80">
                        <a:pos x="T44" y="T45"/>
                      </a:cxn>
                      <a:cxn ang="T81">
                        <a:pos x="T46" y="T47"/>
                      </a:cxn>
                      <a:cxn ang="T82">
                        <a:pos x="T48" y="T49"/>
                      </a:cxn>
                      <a:cxn ang="T83">
                        <a:pos x="T50" y="T51"/>
                      </a:cxn>
                      <a:cxn ang="T84">
                        <a:pos x="T52" y="T53"/>
                      </a:cxn>
                      <a:cxn ang="T85">
                        <a:pos x="T54" y="T55"/>
                      </a:cxn>
                      <a:cxn ang="T86">
                        <a:pos x="T56" y="T57"/>
                      </a:cxn>
                    </a:cxnLst>
                    <a:rect l="T87" t="T88" r="T89" b="T90"/>
                    <a:pathLst>
                      <a:path w="500" h="445">
                        <a:moveTo>
                          <a:pt x="10" y="249"/>
                        </a:moveTo>
                        <a:cubicBezTo>
                          <a:pt x="5" y="242"/>
                          <a:pt x="3" y="236"/>
                          <a:pt x="0" y="228"/>
                        </a:cubicBezTo>
                        <a:cubicBezTo>
                          <a:pt x="4" y="194"/>
                          <a:pt x="1" y="162"/>
                          <a:pt x="24" y="136"/>
                        </a:cubicBezTo>
                        <a:cubicBezTo>
                          <a:pt x="25" y="134"/>
                          <a:pt x="26" y="131"/>
                          <a:pt x="27" y="129"/>
                        </a:cubicBezTo>
                        <a:cubicBezTo>
                          <a:pt x="28" y="123"/>
                          <a:pt x="27" y="117"/>
                          <a:pt x="29" y="112"/>
                        </a:cubicBezTo>
                        <a:cubicBezTo>
                          <a:pt x="31" y="104"/>
                          <a:pt x="63" y="77"/>
                          <a:pt x="70" y="67"/>
                        </a:cubicBezTo>
                        <a:cubicBezTo>
                          <a:pt x="74" y="53"/>
                          <a:pt x="89" y="50"/>
                          <a:pt x="101" y="45"/>
                        </a:cubicBezTo>
                        <a:cubicBezTo>
                          <a:pt x="106" y="28"/>
                          <a:pt x="120" y="30"/>
                          <a:pt x="135" y="26"/>
                        </a:cubicBezTo>
                        <a:cubicBezTo>
                          <a:pt x="150" y="15"/>
                          <a:pt x="160" y="7"/>
                          <a:pt x="178" y="2"/>
                        </a:cubicBezTo>
                        <a:cubicBezTo>
                          <a:pt x="408" y="4"/>
                          <a:pt x="304" y="0"/>
                          <a:pt x="399" y="16"/>
                        </a:cubicBezTo>
                        <a:cubicBezTo>
                          <a:pt x="414" y="27"/>
                          <a:pt x="415" y="44"/>
                          <a:pt x="425" y="57"/>
                        </a:cubicBezTo>
                        <a:cubicBezTo>
                          <a:pt x="430" y="63"/>
                          <a:pt x="440" y="65"/>
                          <a:pt x="447" y="67"/>
                        </a:cubicBezTo>
                        <a:cubicBezTo>
                          <a:pt x="452" y="76"/>
                          <a:pt x="458" y="75"/>
                          <a:pt x="466" y="81"/>
                        </a:cubicBezTo>
                        <a:cubicBezTo>
                          <a:pt x="470" y="97"/>
                          <a:pt x="473" y="110"/>
                          <a:pt x="485" y="122"/>
                        </a:cubicBezTo>
                        <a:cubicBezTo>
                          <a:pt x="499" y="169"/>
                          <a:pt x="500" y="225"/>
                          <a:pt x="480" y="271"/>
                        </a:cubicBezTo>
                        <a:cubicBezTo>
                          <a:pt x="478" y="286"/>
                          <a:pt x="479" y="290"/>
                          <a:pt x="466" y="297"/>
                        </a:cubicBezTo>
                        <a:cubicBezTo>
                          <a:pt x="459" y="307"/>
                          <a:pt x="453" y="321"/>
                          <a:pt x="447" y="333"/>
                        </a:cubicBezTo>
                        <a:cubicBezTo>
                          <a:pt x="445" y="338"/>
                          <a:pt x="446" y="344"/>
                          <a:pt x="442" y="348"/>
                        </a:cubicBezTo>
                        <a:cubicBezTo>
                          <a:pt x="438" y="352"/>
                          <a:pt x="427" y="357"/>
                          <a:pt x="427" y="357"/>
                        </a:cubicBezTo>
                        <a:cubicBezTo>
                          <a:pt x="419" y="370"/>
                          <a:pt x="425" y="362"/>
                          <a:pt x="408" y="379"/>
                        </a:cubicBezTo>
                        <a:cubicBezTo>
                          <a:pt x="406" y="381"/>
                          <a:pt x="401" y="386"/>
                          <a:pt x="401" y="386"/>
                        </a:cubicBezTo>
                        <a:cubicBezTo>
                          <a:pt x="397" y="400"/>
                          <a:pt x="389" y="401"/>
                          <a:pt x="379" y="410"/>
                        </a:cubicBezTo>
                        <a:cubicBezTo>
                          <a:pt x="348" y="437"/>
                          <a:pt x="369" y="428"/>
                          <a:pt x="307" y="432"/>
                        </a:cubicBezTo>
                        <a:cubicBezTo>
                          <a:pt x="261" y="445"/>
                          <a:pt x="209" y="443"/>
                          <a:pt x="163" y="429"/>
                        </a:cubicBezTo>
                        <a:cubicBezTo>
                          <a:pt x="156" y="424"/>
                          <a:pt x="149" y="423"/>
                          <a:pt x="142" y="417"/>
                        </a:cubicBezTo>
                        <a:cubicBezTo>
                          <a:pt x="125" y="403"/>
                          <a:pt x="112" y="389"/>
                          <a:pt x="91" y="384"/>
                        </a:cubicBezTo>
                        <a:cubicBezTo>
                          <a:pt x="86" y="374"/>
                          <a:pt x="79" y="373"/>
                          <a:pt x="72" y="364"/>
                        </a:cubicBezTo>
                        <a:cubicBezTo>
                          <a:pt x="56" y="343"/>
                          <a:pt x="49" y="320"/>
                          <a:pt x="27" y="304"/>
                        </a:cubicBezTo>
                        <a:cubicBezTo>
                          <a:pt x="18" y="282"/>
                          <a:pt x="10" y="275"/>
                          <a:pt x="10" y="249"/>
                        </a:cubicBezTo>
                        <a:close/>
                      </a:path>
                    </a:pathLst>
                  </a:custGeom>
                  <a:solidFill>
                    <a:srgbClr val="BFBFBF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 dirty="0"/>
                  </a:p>
                </p:txBody>
              </p:sp>
            </p:grpSp>
            <p:grpSp>
              <p:nvGrpSpPr>
                <p:cNvPr id="286" name="Group 482"/>
                <p:cNvGrpSpPr/>
                <p:nvPr/>
              </p:nvGrpSpPr>
              <p:grpSpPr>
                <a:xfrm>
                  <a:off x="5062418" y="2761369"/>
                  <a:ext cx="987288" cy="903975"/>
                  <a:chOff x="3171214" y="2912992"/>
                  <a:chExt cx="987288" cy="903975"/>
                </a:xfrm>
              </p:grpSpPr>
              <p:grpSp>
                <p:nvGrpSpPr>
                  <p:cNvPr id="340" name="Group 193"/>
                  <p:cNvGrpSpPr>
                    <a:grpSpLocks/>
                  </p:cNvGrpSpPr>
                  <p:nvPr/>
                </p:nvGrpSpPr>
                <p:grpSpPr bwMode="auto">
                  <a:xfrm>
                    <a:off x="3171214" y="2912992"/>
                    <a:ext cx="987288" cy="903975"/>
                    <a:chOff x="311" y="500"/>
                    <a:chExt cx="474" cy="434"/>
                  </a:xfrm>
                  <a:effectLst>
                    <a:outerShdw blurRad="63500" sx="102000" sy="102000" algn="ctr" rotWithShape="0">
                      <a:prstClr val="black">
                        <a:alpha val="40000"/>
                      </a:prstClr>
                    </a:outerShdw>
                  </a:effectLst>
                </p:grpSpPr>
                <p:sp>
                  <p:nvSpPr>
                    <p:cNvPr id="342" name="Freeform 186"/>
                    <p:cNvSpPr>
                      <a:spLocks/>
                    </p:cNvSpPr>
                    <p:nvPr/>
                  </p:nvSpPr>
                  <p:spPr bwMode="auto">
                    <a:xfrm>
                      <a:off x="311" y="500"/>
                      <a:ext cx="474" cy="434"/>
                    </a:xfrm>
                    <a:custGeom>
                      <a:avLst/>
                      <a:gdLst>
                        <a:gd name="T0" fmla="*/ 94 w 1363"/>
                        <a:gd name="T1" fmla="*/ 401 h 1220"/>
                        <a:gd name="T2" fmla="*/ 74 w 1363"/>
                        <a:gd name="T3" fmla="*/ 384 h 1220"/>
                        <a:gd name="T4" fmla="*/ 61 w 1363"/>
                        <a:gd name="T5" fmla="*/ 371 h 1220"/>
                        <a:gd name="T6" fmla="*/ 50 w 1363"/>
                        <a:gd name="T7" fmla="*/ 355 h 1220"/>
                        <a:gd name="T8" fmla="*/ 45 w 1363"/>
                        <a:gd name="T9" fmla="*/ 345 h 1220"/>
                        <a:gd name="T10" fmla="*/ 35 w 1363"/>
                        <a:gd name="T11" fmla="*/ 334 h 1220"/>
                        <a:gd name="T12" fmla="*/ 30 w 1363"/>
                        <a:gd name="T13" fmla="*/ 323 h 1220"/>
                        <a:gd name="T14" fmla="*/ 19 w 1363"/>
                        <a:gd name="T15" fmla="*/ 302 h 1220"/>
                        <a:gd name="T16" fmla="*/ 14 w 1363"/>
                        <a:gd name="T17" fmla="*/ 277 h 1220"/>
                        <a:gd name="T18" fmla="*/ 8 w 1363"/>
                        <a:gd name="T19" fmla="*/ 256 h 1220"/>
                        <a:gd name="T20" fmla="*/ 16 w 1363"/>
                        <a:gd name="T21" fmla="*/ 166 h 1220"/>
                        <a:gd name="T22" fmla="*/ 21 w 1363"/>
                        <a:gd name="T23" fmla="*/ 157 h 1220"/>
                        <a:gd name="T24" fmla="*/ 31 w 1363"/>
                        <a:gd name="T25" fmla="*/ 123 h 1220"/>
                        <a:gd name="T26" fmla="*/ 38 w 1363"/>
                        <a:gd name="T27" fmla="*/ 110 h 1220"/>
                        <a:gd name="T28" fmla="*/ 41 w 1363"/>
                        <a:gd name="T29" fmla="*/ 95 h 1220"/>
                        <a:gd name="T30" fmla="*/ 53 w 1363"/>
                        <a:gd name="T31" fmla="*/ 82 h 1220"/>
                        <a:gd name="T32" fmla="*/ 64 w 1363"/>
                        <a:gd name="T33" fmla="*/ 72 h 1220"/>
                        <a:gd name="T34" fmla="*/ 67 w 1363"/>
                        <a:gd name="T35" fmla="*/ 70 h 1220"/>
                        <a:gd name="T36" fmla="*/ 69 w 1363"/>
                        <a:gd name="T37" fmla="*/ 66 h 1220"/>
                        <a:gd name="T38" fmla="*/ 78 w 1363"/>
                        <a:gd name="T39" fmla="*/ 60 h 1220"/>
                        <a:gd name="T40" fmla="*/ 89 w 1363"/>
                        <a:gd name="T41" fmla="*/ 51 h 1220"/>
                        <a:gd name="T42" fmla="*/ 98 w 1363"/>
                        <a:gd name="T43" fmla="*/ 44 h 1220"/>
                        <a:gd name="T44" fmla="*/ 118 w 1363"/>
                        <a:gd name="T45" fmla="*/ 30 h 1220"/>
                        <a:gd name="T46" fmla="*/ 140 w 1363"/>
                        <a:gd name="T47" fmla="*/ 18 h 1220"/>
                        <a:gd name="T48" fmla="*/ 214 w 1363"/>
                        <a:gd name="T49" fmla="*/ 5 h 1220"/>
                        <a:gd name="T50" fmla="*/ 317 w 1363"/>
                        <a:gd name="T51" fmla="*/ 7 h 1220"/>
                        <a:gd name="T52" fmla="*/ 366 w 1363"/>
                        <a:gd name="T53" fmla="*/ 11 h 1220"/>
                        <a:gd name="T54" fmla="*/ 378 w 1363"/>
                        <a:gd name="T55" fmla="*/ 15 h 1220"/>
                        <a:gd name="T56" fmla="*/ 389 w 1363"/>
                        <a:gd name="T57" fmla="*/ 21 h 1220"/>
                        <a:gd name="T58" fmla="*/ 398 w 1363"/>
                        <a:gd name="T59" fmla="*/ 24 h 1220"/>
                        <a:gd name="T60" fmla="*/ 411 w 1363"/>
                        <a:gd name="T61" fmla="*/ 32 h 1220"/>
                        <a:gd name="T62" fmla="*/ 417 w 1363"/>
                        <a:gd name="T63" fmla="*/ 41 h 1220"/>
                        <a:gd name="T64" fmla="*/ 440 w 1363"/>
                        <a:gd name="T65" fmla="*/ 49 h 1220"/>
                        <a:gd name="T66" fmla="*/ 446 w 1363"/>
                        <a:gd name="T67" fmla="*/ 65 h 1220"/>
                        <a:gd name="T68" fmla="*/ 458 w 1363"/>
                        <a:gd name="T69" fmla="*/ 73 h 1220"/>
                        <a:gd name="T70" fmla="*/ 466 w 1363"/>
                        <a:gd name="T71" fmla="*/ 128 h 1220"/>
                        <a:gd name="T72" fmla="*/ 469 w 1363"/>
                        <a:gd name="T73" fmla="*/ 162 h 1220"/>
                        <a:gd name="T74" fmla="*/ 473 w 1363"/>
                        <a:gd name="T75" fmla="*/ 185 h 1220"/>
                        <a:gd name="T76" fmla="*/ 468 w 1363"/>
                        <a:gd name="T77" fmla="*/ 210 h 1220"/>
                        <a:gd name="T78" fmla="*/ 467 w 1363"/>
                        <a:gd name="T79" fmla="*/ 252 h 1220"/>
                        <a:gd name="T80" fmla="*/ 457 w 1363"/>
                        <a:gd name="T81" fmla="*/ 297 h 1220"/>
                        <a:gd name="T82" fmla="*/ 444 w 1363"/>
                        <a:gd name="T83" fmla="*/ 314 h 1220"/>
                        <a:gd name="T84" fmla="*/ 436 w 1363"/>
                        <a:gd name="T85" fmla="*/ 339 h 1220"/>
                        <a:gd name="T86" fmla="*/ 431 w 1363"/>
                        <a:gd name="T87" fmla="*/ 349 h 1220"/>
                        <a:gd name="T88" fmla="*/ 403 w 1363"/>
                        <a:gd name="T89" fmla="*/ 385 h 1220"/>
                        <a:gd name="T90" fmla="*/ 391 w 1363"/>
                        <a:gd name="T91" fmla="*/ 397 h 1220"/>
                        <a:gd name="T92" fmla="*/ 369 w 1363"/>
                        <a:gd name="T93" fmla="*/ 411 h 1220"/>
                        <a:gd name="T94" fmla="*/ 328 w 1363"/>
                        <a:gd name="T95" fmla="*/ 424 h 1220"/>
                        <a:gd name="T96" fmla="*/ 320 w 1363"/>
                        <a:gd name="T97" fmla="*/ 425 h 1220"/>
                        <a:gd name="T98" fmla="*/ 314 w 1363"/>
                        <a:gd name="T99" fmla="*/ 429 h 1220"/>
                        <a:gd name="T100" fmla="*/ 281 w 1363"/>
                        <a:gd name="T101" fmla="*/ 430 h 1220"/>
                        <a:gd name="T102" fmla="*/ 263 w 1363"/>
                        <a:gd name="T103" fmla="*/ 434 h 1220"/>
                        <a:gd name="T104" fmla="*/ 164 w 1363"/>
                        <a:gd name="T105" fmla="*/ 433 h 1220"/>
                        <a:gd name="T106" fmla="*/ 111 w 1363"/>
                        <a:gd name="T107" fmla="*/ 412 h 1220"/>
                        <a:gd name="T108" fmla="*/ 94 w 1363"/>
                        <a:gd name="T109" fmla="*/ 403 h 1220"/>
                        <a:gd name="T110" fmla="*/ 94 w 1363"/>
                        <a:gd name="T111" fmla="*/ 401 h 1220"/>
                        <a:gd name="T112" fmla="*/ 0 60000 65536"/>
                        <a:gd name="T113" fmla="*/ 0 60000 65536"/>
                        <a:gd name="T114" fmla="*/ 0 60000 65536"/>
                        <a:gd name="T115" fmla="*/ 0 60000 65536"/>
                        <a:gd name="T116" fmla="*/ 0 60000 65536"/>
                        <a:gd name="T117" fmla="*/ 0 60000 65536"/>
                        <a:gd name="T118" fmla="*/ 0 60000 65536"/>
                        <a:gd name="T119" fmla="*/ 0 60000 65536"/>
                        <a:gd name="T120" fmla="*/ 0 60000 65536"/>
                        <a:gd name="T121" fmla="*/ 0 60000 65536"/>
                        <a:gd name="T122" fmla="*/ 0 60000 65536"/>
                        <a:gd name="T123" fmla="*/ 0 60000 65536"/>
                        <a:gd name="T124" fmla="*/ 0 60000 65536"/>
                        <a:gd name="T125" fmla="*/ 0 60000 65536"/>
                        <a:gd name="T126" fmla="*/ 0 60000 65536"/>
                        <a:gd name="T127" fmla="*/ 0 60000 65536"/>
                        <a:gd name="T128" fmla="*/ 0 60000 65536"/>
                        <a:gd name="T129" fmla="*/ 0 60000 65536"/>
                        <a:gd name="T130" fmla="*/ 0 60000 65536"/>
                        <a:gd name="T131" fmla="*/ 0 60000 65536"/>
                        <a:gd name="T132" fmla="*/ 0 60000 65536"/>
                        <a:gd name="T133" fmla="*/ 0 60000 65536"/>
                        <a:gd name="T134" fmla="*/ 0 60000 65536"/>
                        <a:gd name="T135" fmla="*/ 0 60000 65536"/>
                        <a:gd name="T136" fmla="*/ 0 60000 65536"/>
                        <a:gd name="T137" fmla="*/ 0 60000 65536"/>
                        <a:gd name="T138" fmla="*/ 0 60000 65536"/>
                        <a:gd name="T139" fmla="*/ 0 60000 65536"/>
                        <a:gd name="T140" fmla="*/ 0 60000 65536"/>
                        <a:gd name="T141" fmla="*/ 0 60000 65536"/>
                        <a:gd name="T142" fmla="*/ 0 60000 65536"/>
                        <a:gd name="T143" fmla="*/ 0 60000 65536"/>
                        <a:gd name="T144" fmla="*/ 0 60000 65536"/>
                        <a:gd name="T145" fmla="*/ 0 60000 65536"/>
                        <a:gd name="T146" fmla="*/ 0 60000 65536"/>
                        <a:gd name="T147" fmla="*/ 0 60000 65536"/>
                        <a:gd name="T148" fmla="*/ 0 60000 65536"/>
                        <a:gd name="T149" fmla="*/ 0 60000 65536"/>
                        <a:gd name="T150" fmla="*/ 0 60000 65536"/>
                        <a:gd name="T151" fmla="*/ 0 60000 65536"/>
                        <a:gd name="T152" fmla="*/ 0 60000 65536"/>
                        <a:gd name="T153" fmla="*/ 0 60000 65536"/>
                        <a:gd name="T154" fmla="*/ 0 60000 65536"/>
                        <a:gd name="T155" fmla="*/ 0 60000 65536"/>
                        <a:gd name="T156" fmla="*/ 0 60000 65536"/>
                        <a:gd name="T157" fmla="*/ 0 60000 65536"/>
                        <a:gd name="T158" fmla="*/ 0 60000 65536"/>
                        <a:gd name="T159" fmla="*/ 0 60000 65536"/>
                        <a:gd name="T160" fmla="*/ 0 60000 65536"/>
                        <a:gd name="T161" fmla="*/ 0 60000 65536"/>
                        <a:gd name="T162" fmla="*/ 0 60000 65536"/>
                        <a:gd name="T163" fmla="*/ 0 60000 65536"/>
                        <a:gd name="T164" fmla="*/ 0 60000 65536"/>
                        <a:gd name="T165" fmla="*/ 0 60000 65536"/>
                        <a:gd name="T166" fmla="*/ 0 60000 65536"/>
                        <a:gd name="T167" fmla="*/ 0 60000 65536"/>
                        <a:gd name="T168" fmla="*/ 0 w 1363"/>
                        <a:gd name="T169" fmla="*/ 0 h 1220"/>
                        <a:gd name="T170" fmla="*/ 1363 w 1363"/>
                        <a:gd name="T171" fmla="*/ 1220 h 1220"/>
                      </a:gdLst>
                      <a:ahLst/>
                      <a:cxnLst>
                        <a:cxn ang="T112">
                          <a:pos x="T0" y="T1"/>
                        </a:cxn>
                        <a:cxn ang="T113">
                          <a:pos x="T2" y="T3"/>
                        </a:cxn>
                        <a:cxn ang="T114">
                          <a:pos x="T4" y="T5"/>
                        </a:cxn>
                        <a:cxn ang="T115">
                          <a:pos x="T6" y="T7"/>
                        </a:cxn>
                        <a:cxn ang="T116">
                          <a:pos x="T8" y="T9"/>
                        </a:cxn>
                        <a:cxn ang="T117">
                          <a:pos x="T10" y="T11"/>
                        </a:cxn>
                        <a:cxn ang="T118">
                          <a:pos x="T12" y="T13"/>
                        </a:cxn>
                        <a:cxn ang="T119">
                          <a:pos x="T14" y="T15"/>
                        </a:cxn>
                        <a:cxn ang="T120">
                          <a:pos x="T16" y="T17"/>
                        </a:cxn>
                        <a:cxn ang="T121">
                          <a:pos x="T18" y="T19"/>
                        </a:cxn>
                        <a:cxn ang="T122">
                          <a:pos x="T20" y="T21"/>
                        </a:cxn>
                        <a:cxn ang="T123">
                          <a:pos x="T22" y="T23"/>
                        </a:cxn>
                        <a:cxn ang="T124">
                          <a:pos x="T24" y="T25"/>
                        </a:cxn>
                        <a:cxn ang="T125">
                          <a:pos x="T26" y="T27"/>
                        </a:cxn>
                        <a:cxn ang="T126">
                          <a:pos x="T28" y="T29"/>
                        </a:cxn>
                        <a:cxn ang="T127">
                          <a:pos x="T30" y="T31"/>
                        </a:cxn>
                        <a:cxn ang="T128">
                          <a:pos x="T32" y="T33"/>
                        </a:cxn>
                        <a:cxn ang="T129">
                          <a:pos x="T34" y="T35"/>
                        </a:cxn>
                        <a:cxn ang="T130">
                          <a:pos x="T36" y="T37"/>
                        </a:cxn>
                        <a:cxn ang="T131">
                          <a:pos x="T38" y="T39"/>
                        </a:cxn>
                        <a:cxn ang="T132">
                          <a:pos x="T40" y="T41"/>
                        </a:cxn>
                        <a:cxn ang="T133">
                          <a:pos x="T42" y="T43"/>
                        </a:cxn>
                        <a:cxn ang="T134">
                          <a:pos x="T44" y="T45"/>
                        </a:cxn>
                        <a:cxn ang="T135">
                          <a:pos x="T46" y="T47"/>
                        </a:cxn>
                        <a:cxn ang="T136">
                          <a:pos x="T48" y="T49"/>
                        </a:cxn>
                        <a:cxn ang="T137">
                          <a:pos x="T50" y="T51"/>
                        </a:cxn>
                        <a:cxn ang="T138">
                          <a:pos x="T52" y="T53"/>
                        </a:cxn>
                        <a:cxn ang="T139">
                          <a:pos x="T54" y="T55"/>
                        </a:cxn>
                        <a:cxn ang="T140">
                          <a:pos x="T56" y="T57"/>
                        </a:cxn>
                        <a:cxn ang="T141">
                          <a:pos x="T58" y="T59"/>
                        </a:cxn>
                        <a:cxn ang="T142">
                          <a:pos x="T60" y="T61"/>
                        </a:cxn>
                        <a:cxn ang="T143">
                          <a:pos x="T62" y="T63"/>
                        </a:cxn>
                        <a:cxn ang="T144">
                          <a:pos x="T64" y="T65"/>
                        </a:cxn>
                        <a:cxn ang="T145">
                          <a:pos x="T66" y="T67"/>
                        </a:cxn>
                        <a:cxn ang="T146">
                          <a:pos x="T68" y="T69"/>
                        </a:cxn>
                        <a:cxn ang="T147">
                          <a:pos x="T70" y="T71"/>
                        </a:cxn>
                        <a:cxn ang="T148">
                          <a:pos x="T72" y="T73"/>
                        </a:cxn>
                        <a:cxn ang="T149">
                          <a:pos x="T74" y="T75"/>
                        </a:cxn>
                        <a:cxn ang="T150">
                          <a:pos x="T76" y="T77"/>
                        </a:cxn>
                        <a:cxn ang="T151">
                          <a:pos x="T78" y="T79"/>
                        </a:cxn>
                        <a:cxn ang="T152">
                          <a:pos x="T80" y="T81"/>
                        </a:cxn>
                        <a:cxn ang="T153">
                          <a:pos x="T82" y="T83"/>
                        </a:cxn>
                        <a:cxn ang="T154">
                          <a:pos x="T84" y="T85"/>
                        </a:cxn>
                        <a:cxn ang="T155">
                          <a:pos x="T86" y="T87"/>
                        </a:cxn>
                        <a:cxn ang="T156">
                          <a:pos x="T88" y="T89"/>
                        </a:cxn>
                        <a:cxn ang="T157">
                          <a:pos x="T90" y="T91"/>
                        </a:cxn>
                        <a:cxn ang="T158">
                          <a:pos x="T92" y="T93"/>
                        </a:cxn>
                        <a:cxn ang="T159">
                          <a:pos x="T94" y="T95"/>
                        </a:cxn>
                        <a:cxn ang="T160">
                          <a:pos x="T96" y="T97"/>
                        </a:cxn>
                        <a:cxn ang="T161">
                          <a:pos x="T98" y="T99"/>
                        </a:cxn>
                        <a:cxn ang="T162">
                          <a:pos x="T100" y="T101"/>
                        </a:cxn>
                        <a:cxn ang="T163">
                          <a:pos x="T102" y="T103"/>
                        </a:cxn>
                        <a:cxn ang="T164">
                          <a:pos x="T104" y="T105"/>
                        </a:cxn>
                        <a:cxn ang="T165">
                          <a:pos x="T106" y="T107"/>
                        </a:cxn>
                        <a:cxn ang="T166">
                          <a:pos x="T108" y="T109"/>
                        </a:cxn>
                        <a:cxn ang="T167">
                          <a:pos x="T110" y="T111"/>
                        </a:cxn>
                      </a:cxnLst>
                      <a:rect l="T168" t="T169" r="T170" b="T171"/>
                      <a:pathLst>
                        <a:path w="1363" h="1220">
                          <a:moveTo>
                            <a:pt x="269" y="1127"/>
                          </a:moveTo>
                          <a:cubicBezTo>
                            <a:pt x="252" y="1110"/>
                            <a:pt x="231" y="1096"/>
                            <a:pt x="214" y="1079"/>
                          </a:cubicBezTo>
                          <a:cubicBezTo>
                            <a:pt x="201" y="1066"/>
                            <a:pt x="192" y="1055"/>
                            <a:pt x="176" y="1044"/>
                          </a:cubicBezTo>
                          <a:cubicBezTo>
                            <a:pt x="166" y="1030"/>
                            <a:pt x="158" y="1008"/>
                            <a:pt x="144" y="999"/>
                          </a:cubicBezTo>
                          <a:cubicBezTo>
                            <a:pt x="140" y="986"/>
                            <a:pt x="137" y="980"/>
                            <a:pt x="128" y="970"/>
                          </a:cubicBezTo>
                          <a:cubicBezTo>
                            <a:pt x="124" y="955"/>
                            <a:pt x="112" y="950"/>
                            <a:pt x="102" y="938"/>
                          </a:cubicBezTo>
                          <a:cubicBezTo>
                            <a:pt x="95" y="929"/>
                            <a:pt x="93" y="918"/>
                            <a:pt x="86" y="909"/>
                          </a:cubicBezTo>
                          <a:cubicBezTo>
                            <a:pt x="79" y="887"/>
                            <a:pt x="61" y="871"/>
                            <a:pt x="54" y="848"/>
                          </a:cubicBezTo>
                          <a:cubicBezTo>
                            <a:pt x="53" y="825"/>
                            <a:pt x="60" y="795"/>
                            <a:pt x="41" y="778"/>
                          </a:cubicBezTo>
                          <a:cubicBezTo>
                            <a:pt x="35" y="759"/>
                            <a:pt x="28" y="739"/>
                            <a:pt x="22" y="720"/>
                          </a:cubicBezTo>
                          <a:cubicBezTo>
                            <a:pt x="23" y="680"/>
                            <a:pt x="0" y="525"/>
                            <a:pt x="45" y="468"/>
                          </a:cubicBezTo>
                          <a:cubicBezTo>
                            <a:pt x="48" y="454"/>
                            <a:pt x="51" y="451"/>
                            <a:pt x="61" y="442"/>
                          </a:cubicBezTo>
                          <a:cubicBezTo>
                            <a:pt x="66" y="418"/>
                            <a:pt x="59" y="356"/>
                            <a:pt x="89" y="346"/>
                          </a:cubicBezTo>
                          <a:cubicBezTo>
                            <a:pt x="98" y="333"/>
                            <a:pt x="98" y="318"/>
                            <a:pt x="109" y="308"/>
                          </a:cubicBezTo>
                          <a:cubicBezTo>
                            <a:pt x="113" y="294"/>
                            <a:pt x="113" y="279"/>
                            <a:pt x="118" y="266"/>
                          </a:cubicBezTo>
                          <a:cubicBezTo>
                            <a:pt x="121" y="259"/>
                            <a:pt x="146" y="236"/>
                            <a:pt x="153" y="231"/>
                          </a:cubicBezTo>
                          <a:cubicBezTo>
                            <a:pt x="159" y="215"/>
                            <a:pt x="173" y="212"/>
                            <a:pt x="185" y="202"/>
                          </a:cubicBezTo>
                          <a:cubicBezTo>
                            <a:pt x="187" y="200"/>
                            <a:pt x="190" y="198"/>
                            <a:pt x="192" y="196"/>
                          </a:cubicBezTo>
                          <a:cubicBezTo>
                            <a:pt x="194" y="193"/>
                            <a:pt x="195" y="189"/>
                            <a:pt x="198" y="186"/>
                          </a:cubicBezTo>
                          <a:cubicBezTo>
                            <a:pt x="206" y="178"/>
                            <a:pt x="217" y="179"/>
                            <a:pt x="224" y="170"/>
                          </a:cubicBezTo>
                          <a:cubicBezTo>
                            <a:pt x="234" y="157"/>
                            <a:pt x="240" y="150"/>
                            <a:pt x="256" y="144"/>
                          </a:cubicBezTo>
                          <a:cubicBezTo>
                            <a:pt x="263" y="133"/>
                            <a:pt x="269" y="129"/>
                            <a:pt x="281" y="125"/>
                          </a:cubicBezTo>
                          <a:cubicBezTo>
                            <a:pt x="299" y="109"/>
                            <a:pt x="315" y="91"/>
                            <a:pt x="339" y="84"/>
                          </a:cubicBezTo>
                          <a:cubicBezTo>
                            <a:pt x="357" y="63"/>
                            <a:pt x="376" y="57"/>
                            <a:pt x="403" y="52"/>
                          </a:cubicBezTo>
                          <a:cubicBezTo>
                            <a:pt x="448" y="0"/>
                            <a:pt x="559" y="15"/>
                            <a:pt x="614" y="13"/>
                          </a:cubicBezTo>
                          <a:cubicBezTo>
                            <a:pt x="713" y="2"/>
                            <a:pt x="813" y="15"/>
                            <a:pt x="912" y="20"/>
                          </a:cubicBezTo>
                          <a:cubicBezTo>
                            <a:pt x="955" y="34"/>
                            <a:pt x="1013" y="31"/>
                            <a:pt x="1053" y="32"/>
                          </a:cubicBezTo>
                          <a:cubicBezTo>
                            <a:pt x="1064" y="37"/>
                            <a:pt x="1076" y="38"/>
                            <a:pt x="1088" y="42"/>
                          </a:cubicBezTo>
                          <a:cubicBezTo>
                            <a:pt x="1098" y="49"/>
                            <a:pt x="1108" y="54"/>
                            <a:pt x="1120" y="58"/>
                          </a:cubicBezTo>
                          <a:cubicBezTo>
                            <a:pt x="1144" y="74"/>
                            <a:pt x="1110" y="53"/>
                            <a:pt x="1145" y="68"/>
                          </a:cubicBezTo>
                          <a:cubicBezTo>
                            <a:pt x="1158" y="74"/>
                            <a:pt x="1167" y="86"/>
                            <a:pt x="1181" y="90"/>
                          </a:cubicBezTo>
                          <a:cubicBezTo>
                            <a:pt x="1193" y="98"/>
                            <a:pt x="1190" y="106"/>
                            <a:pt x="1200" y="116"/>
                          </a:cubicBezTo>
                          <a:cubicBezTo>
                            <a:pt x="1214" y="130"/>
                            <a:pt x="1246" y="133"/>
                            <a:pt x="1264" y="138"/>
                          </a:cubicBezTo>
                          <a:cubicBezTo>
                            <a:pt x="1274" y="155"/>
                            <a:pt x="1262" y="177"/>
                            <a:pt x="1283" y="183"/>
                          </a:cubicBezTo>
                          <a:cubicBezTo>
                            <a:pt x="1291" y="195"/>
                            <a:pt x="1304" y="200"/>
                            <a:pt x="1318" y="205"/>
                          </a:cubicBezTo>
                          <a:cubicBezTo>
                            <a:pt x="1319" y="236"/>
                            <a:pt x="1313" y="331"/>
                            <a:pt x="1341" y="359"/>
                          </a:cubicBezTo>
                          <a:cubicBezTo>
                            <a:pt x="1351" y="390"/>
                            <a:pt x="1341" y="424"/>
                            <a:pt x="1350" y="455"/>
                          </a:cubicBezTo>
                          <a:cubicBezTo>
                            <a:pt x="1353" y="476"/>
                            <a:pt x="1356" y="498"/>
                            <a:pt x="1360" y="519"/>
                          </a:cubicBezTo>
                          <a:cubicBezTo>
                            <a:pt x="1358" y="555"/>
                            <a:pt x="1363" y="565"/>
                            <a:pt x="1347" y="589"/>
                          </a:cubicBezTo>
                          <a:cubicBezTo>
                            <a:pt x="1344" y="635"/>
                            <a:pt x="1342" y="661"/>
                            <a:pt x="1344" y="708"/>
                          </a:cubicBezTo>
                          <a:cubicBezTo>
                            <a:pt x="1342" y="761"/>
                            <a:pt x="1358" y="806"/>
                            <a:pt x="1315" y="836"/>
                          </a:cubicBezTo>
                          <a:cubicBezTo>
                            <a:pt x="1304" y="853"/>
                            <a:pt x="1290" y="869"/>
                            <a:pt x="1277" y="884"/>
                          </a:cubicBezTo>
                          <a:cubicBezTo>
                            <a:pt x="1273" y="908"/>
                            <a:pt x="1268" y="934"/>
                            <a:pt x="1254" y="954"/>
                          </a:cubicBezTo>
                          <a:cubicBezTo>
                            <a:pt x="1251" y="965"/>
                            <a:pt x="1246" y="972"/>
                            <a:pt x="1238" y="980"/>
                          </a:cubicBezTo>
                          <a:cubicBezTo>
                            <a:pt x="1225" y="1020"/>
                            <a:pt x="1189" y="1055"/>
                            <a:pt x="1158" y="1082"/>
                          </a:cubicBezTo>
                          <a:cubicBezTo>
                            <a:pt x="1150" y="1107"/>
                            <a:pt x="1147" y="1106"/>
                            <a:pt x="1123" y="1117"/>
                          </a:cubicBezTo>
                          <a:cubicBezTo>
                            <a:pt x="1108" y="1134"/>
                            <a:pt x="1083" y="1148"/>
                            <a:pt x="1062" y="1156"/>
                          </a:cubicBezTo>
                          <a:cubicBezTo>
                            <a:pt x="1036" y="1196"/>
                            <a:pt x="987" y="1189"/>
                            <a:pt x="944" y="1191"/>
                          </a:cubicBezTo>
                          <a:cubicBezTo>
                            <a:pt x="936" y="1192"/>
                            <a:pt x="928" y="1191"/>
                            <a:pt x="921" y="1194"/>
                          </a:cubicBezTo>
                          <a:cubicBezTo>
                            <a:pt x="914" y="1197"/>
                            <a:pt x="910" y="1207"/>
                            <a:pt x="902" y="1207"/>
                          </a:cubicBezTo>
                          <a:cubicBezTo>
                            <a:pt x="871" y="1208"/>
                            <a:pt x="840" y="1209"/>
                            <a:pt x="809" y="1210"/>
                          </a:cubicBezTo>
                          <a:cubicBezTo>
                            <a:pt x="790" y="1215"/>
                            <a:pt x="776" y="1217"/>
                            <a:pt x="755" y="1220"/>
                          </a:cubicBezTo>
                          <a:cubicBezTo>
                            <a:pt x="661" y="1219"/>
                            <a:pt x="567" y="1219"/>
                            <a:pt x="473" y="1216"/>
                          </a:cubicBezTo>
                          <a:cubicBezTo>
                            <a:pt x="417" y="1214"/>
                            <a:pt x="369" y="1175"/>
                            <a:pt x="320" y="1159"/>
                          </a:cubicBezTo>
                          <a:cubicBezTo>
                            <a:pt x="307" y="1146"/>
                            <a:pt x="277" y="1141"/>
                            <a:pt x="269" y="1133"/>
                          </a:cubicBezTo>
                          <a:cubicBezTo>
                            <a:pt x="268" y="1132"/>
                            <a:pt x="269" y="1129"/>
                            <a:pt x="269" y="1127"/>
                          </a:cubicBezTo>
                          <a:close/>
                        </a:path>
                      </a:pathLst>
                    </a:custGeom>
                    <a:solidFill>
                      <a:srgbClr val="FFC1C1"/>
                    </a:solidFill>
                    <a:ln w="19050">
                      <a:solidFill>
                        <a:srgbClr val="FF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 dirty="0"/>
                    </a:p>
                  </p:txBody>
                </p:sp>
                <p:sp>
                  <p:nvSpPr>
                    <p:cNvPr id="343" name="Freeform 187"/>
                    <p:cNvSpPr>
                      <a:spLocks/>
                    </p:cNvSpPr>
                    <p:nvPr/>
                  </p:nvSpPr>
                  <p:spPr bwMode="auto">
                    <a:xfrm>
                      <a:off x="363" y="603"/>
                      <a:ext cx="382" cy="310"/>
                    </a:xfrm>
                    <a:custGeom>
                      <a:avLst/>
                      <a:gdLst>
                        <a:gd name="T0" fmla="*/ 8 w 500"/>
                        <a:gd name="T1" fmla="*/ 173 h 445"/>
                        <a:gd name="T2" fmla="*/ 0 w 500"/>
                        <a:gd name="T3" fmla="*/ 159 h 445"/>
                        <a:gd name="T4" fmla="*/ 18 w 500"/>
                        <a:gd name="T5" fmla="*/ 95 h 445"/>
                        <a:gd name="T6" fmla="*/ 21 w 500"/>
                        <a:gd name="T7" fmla="*/ 90 h 445"/>
                        <a:gd name="T8" fmla="*/ 22 w 500"/>
                        <a:gd name="T9" fmla="*/ 78 h 445"/>
                        <a:gd name="T10" fmla="*/ 53 w 500"/>
                        <a:gd name="T11" fmla="*/ 47 h 445"/>
                        <a:gd name="T12" fmla="*/ 77 w 500"/>
                        <a:gd name="T13" fmla="*/ 31 h 445"/>
                        <a:gd name="T14" fmla="*/ 103 w 500"/>
                        <a:gd name="T15" fmla="*/ 18 h 445"/>
                        <a:gd name="T16" fmla="*/ 136 w 500"/>
                        <a:gd name="T17" fmla="*/ 1 h 445"/>
                        <a:gd name="T18" fmla="*/ 305 w 500"/>
                        <a:gd name="T19" fmla="*/ 11 h 445"/>
                        <a:gd name="T20" fmla="*/ 325 w 500"/>
                        <a:gd name="T21" fmla="*/ 40 h 445"/>
                        <a:gd name="T22" fmla="*/ 342 w 500"/>
                        <a:gd name="T23" fmla="*/ 47 h 445"/>
                        <a:gd name="T24" fmla="*/ 356 w 500"/>
                        <a:gd name="T25" fmla="*/ 56 h 445"/>
                        <a:gd name="T26" fmla="*/ 371 w 500"/>
                        <a:gd name="T27" fmla="*/ 85 h 445"/>
                        <a:gd name="T28" fmla="*/ 367 w 500"/>
                        <a:gd name="T29" fmla="*/ 189 h 445"/>
                        <a:gd name="T30" fmla="*/ 356 w 500"/>
                        <a:gd name="T31" fmla="*/ 207 h 445"/>
                        <a:gd name="T32" fmla="*/ 342 w 500"/>
                        <a:gd name="T33" fmla="*/ 232 h 445"/>
                        <a:gd name="T34" fmla="*/ 338 w 500"/>
                        <a:gd name="T35" fmla="*/ 242 h 445"/>
                        <a:gd name="T36" fmla="*/ 326 w 500"/>
                        <a:gd name="T37" fmla="*/ 249 h 445"/>
                        <a:gd name="T38" fmla="*/ 312 w 500"/>
                        <a:gd name="T39" fmla="*/ 264 h 445"/>
                        <a:gd name="T40" fmla="*/ 306 w 500"/>
                        <a:gd name="T41" fmla="*/ 269 h 445"/>
                        <a:gd name="T42" fmla="*/ 290 w 500"/>
                        <a:gd name="T43" fmla="*/ 286 h 445"/>
                        <a:gd name="T44" fmla="*/ 235 w 500"/>
                        <a:gd name="T45" fmla="*/ 301 h 445"/>
                        <a:gd name="T46" fmla="*/ 125 w 500"/>
                        <a:gd name="T47" fmla="*/ 299 h 445"/>
                        <a:gd name="T48" fmla="*/ 108 w 500"/>
                        <a:gd name="T49" fmla="*/ 290 h 445"/>
                        <a:gd name="T50" fmla="*/ 70 w 500"/>
                        <a:gd name="T51" fmla="*/ 268 h 445"/>
                        <a:gd name="T52" fmla="*/ 55 w 500"/>
                        <a:gd name="T53" fmla="*/ 254 h 445"/>
                        <a:gd name="T54" fmla="*/ 21 w 500"/>
                        <a:gd name="T55" fmla="*/ 212 h 445"/>
                        <a:gd name="T56" fmla="*/ 8 w 500"/>
                        <a:gd name="T57" fmla="*/ 173 h 445"/>
                        <a:gd name="T58" fmla="*/ 0 60000 65536"/>
                        <a:gd name="T59" fmla="*/ 0 60000 65536"/>
                        <a:gd name="T60" fmla="*/ 0 60000 65536"/>
                        <a:gd name="T61" fmla="*/ 0 60000 65536"/>
                        <a:gd name="T62" fmla="*/ 0 60000 65536"/>
                        <a:gd name="T63" fmla="*/ 0 60000 65536"/>
                        <a:gd name="T64" fmla="*/ 0 60000 65536"/>
                        <a:gd name="T65" fmla="*/ 0 60000 65536"/>
                        <a:gd name="T66" fmla="*/ 0 60000 65536"/>
                        <a:gd name="T67" fmla="*/ 0 60000 65536"/>
                        <a:gd name="T68" fmla="*/ 0 60000 65536"/>
                        <a:gd name="T69" fmla="*/ 0 60000 65536"/>
                        <a:gd name="T70" fmla="*/ 0 60000 65536"/>
                        <a:gd name="T71" fmla="*/ 0 60000 65536"/>
                        <a:gd name="T72" fmla="*/ 0 60000 65536"/>
                        <a:gd name="T73" fmla="*/ 0 60000 65536"/>
                        <a:gd name="T74" fmla="*/ 0 60000 65536"/>
                        <a:gd name="T75" fmla="*/ 0 60000 65536"/>
                        <a:gd name="T76" fmla="*/ 0 60000 65536"/>
                        <a:gd name="T77" fmla="*/ 0 60000 65536"/>
                        <a:gd name="T78" fmla="*/ 0 60000 65536"/>
                        <a:gd name="T79" fmla="*/ 0 60000 65536"/>
                        <a:gd name="T80" fmla="*/ 0 60000 65536"/>
                        <a:gd name="T81" fmla="*/ 0 60000 65536"/>
                        <a:gd name="T82" fmla="*/ 0 60000 65536"/>
                        <a:gd name="T83" fmla="*/ 0 60000 65536"/>
                        <a:gd name="T84" fmla="*/ 0 60000 65536"/>
                        <a:gd name="T85" fmla="*/ 0 60000 65536"/>
                        <a:gd name="T86" fmla="*/ 0 60000 65536"/>
                        <a:gd name="T87" fmla="*/ 0 w 500"/>
                        <a:gd name="T88" fmla="*/ 0 h 445"/>
                        <a:gd name="T89" fmla="*/ 500 w 500"/>
                        <a:gd name="T90" fmla="*/ 445 h 445"/>
                      </a:gdLst>
                      <a:ahLst/>
                      <a:cxnLst>
                        <a:cxn ang="T58">
                          <a:pos x="T0" y="T1"/>
                        </a:cxn>
                        <a:cxn ang="T59">
                          <a:pos x="T2" y="T3"/>
                        </a:cxn>
                        <a:cxn ang="T60">
                          <a:pos x="T4" y="T5"/>
                        </a:cxn>
                        <a:cxn ang="T61">
                          <a:pos x="T6" y="T7"/>
                        </a:cxn>
                        <a:cxn ang="T62">
                          <a:pos x="T8" y="T9"/>
                        </a:cxn>
                        <a:cxn ang="T63">
                          <a:pos x="T10" y="T11"/>
                        </a:cxn>
                        <a:cxn ang="T64">
                          <a:pos x="T12" y="T13"/>
                        </a:cxn>
                        <a:cxn ang="T65">
                          <a:pos x="T14" y="T15"/>
                        </a:cxn>
                        <a:cxn ang="T66">
                          <a:pos x="T16" y="T17"/>
                        </a:cxn>
                        <a:cxn ang="T67">
                          <a:pos x="T18" y="T19"/>
                        </a:cxn>
                        <a:cxn ang="T68">
                          <a:pos x="T20" y="T21"/>
                        </a:cxn>
                        <a:cxn ang="T69">
                          <a:pos x="T22" y="T23"/>
                        </a:cxn>
                        <a:cxn ang="T70">
                          <a:pos x="T24" y="T25"/>
                        </a:cxn>
                        <a:cxn ang="T71">
                          <a:pos x="T26" y="T27"/>
                        </a:cxn>
                        <a:cxn ang="T72">
                          <a:pos x="T28" y="T29"/>
                        </a:cxn>
                        <a:cxn ang="T73">
                          <a:pos x="T30" y="T31"/>
                        </a:cxn>
                        <a:cxn ang="T74">
                          <a:pos x="T32" y="T33"/>
                        </a:cxn>
                        <a:cxn ang="T75">
                          <a:pos x="T34" y="T35"/>
                        </a:cxn>
                        <a:cxn ang="T76">
                          <a:pos x="T36" y="T37"/>
                        </a:cxn>
                        <a:cxn ang="T77">
                          <a:pos x="T38" y="T39"/>
                        </a:cxn>
                        <a:cxn ang="T78">
                          <a:pos x="T40" y="T41"/>
                        </a:cxn>
                        <a:cxn ang="T79">
                          <a:pos x="T42" y="T43"/>
                        </a:cxn>
                        <a:cxn ang="T80">
                          <a:pos x="T44" y="T45"/>
                        </a:cxn>
                        <a:cxn ang="T81">
                          <a:pos x="T46" y="T47"/>
                        </a:cxn>
                        <a:cxn ang="T82">
                          <a:pos x="T48" y="T49"/>
                        </a:cxn>
                        <a:cxn ang="T83">
                          <a:pos x="T50" y="T51"/>
                        </a:cxn>
                        <a:cxn ang="T84">
                          <a:pos x="T52" y="T53"/>
                        </a:cxn>
                        <a:cxn ang="T85">
                          <a:pos x="T54" y="T55"/>
                        </a:cxn>
                        <a:cxn ang="T86">
                          <a:pos x="T56" y="T57"/>
                        </a:cxn>
                      </a:cxnLst>
                      <a:rect l="T87" t="T88" r="T89" b="T90"/>
                      <a:pathLst>
                        <a:path w="500" h="445">
                          <a:moveTo>
                            <a:pt x="10" y="249"/>
                          </a:moveTo>
                          <a:cubicBezTo>
                            <a:pt x="5" y="242"/>
                            <a:pt x="3" y="236"/>
                            <a:pt x="0" y="228"/>
                          </a:cubicBezTo>
                          <a:cubicBezTo>
                            <a:pt x="4" y="194"/>
                            <a:pt x="1" y="162"/>
                            <a:pt x="24" y="136"/>
                          </a:cubicBezTo>
                          <a:cubicBezTo>
                            <a:pt x="25" y="134"/>
                            <a:pt x="26" y="131"/>
                            <a:pt x="27" y="129"/>
                          </a:cubicBezTo>
                          <a:cubicBezTo>
                            <a:pt x="28" y="123"/>
                            <a:pt x="27" y="117"/>
                            <a:pt x="29" y="112"/>
                          </a:cubicBezTo>
                          <a:cubicBezTo>
                            <a:pt x="31" y="104"/>
                            <a:pt x="63" y="77"/>
                            <a:pt x="70" y="67"/>
                          </a:cubicBezTo>
                          <a:cubicBezTo>
                            <a:pt x="74" y="53"/>
                            <a:pt x="89" y="50"/>
                            <a:pt x="101" y="45"/>
                          </a:cubicBezTo>
                          <a:cubicBezTo>
                            <a:pt x="106" y="28"/>
                            <a:pt x="120" y="30"/>
                            <a:pt x="135" y="26"/>
                          </a:cubicBezTo>
                          <a:cubicBezTo>
                            <a:pt x="150" y="15"/>
                            <a:pt x="160" y="7"/>
                            <a:pt x="178" y="2"/>
                          </a:cubicBezTo>
                          <a:cubicBezTo>
                            <a:pt x="408" y="4"/>
                            <a:pt x="304" y="0"/>
                            <a:pt x="399" y="16"/>
                          </a:cubicBezTo>
                          <a:cubicBezTo>
                            <a:pt x="414" y="27"/>
                            <a:pt x="415" y="44"/>
                            <a:pt x="425" y="57"/>
                          </a:cubicBezTo>
                          <a:cubicBezTo>
                            <a:pt x="430" y="63"/>
                            <a:pt x="440" y="65"/>
                            <a:pt x="447" y="67"/>
                          </a:cubicBezTo>
                          <a:cubicBezTo>
                            <a:pt x="452" y="76"/>
                            <a:pt x="458" y="75"/>
                            <a:pt x="466" y="81"/>
                          </a:cubicBezTo>
                          <a:cubicBezTo>
                            <a:pt x="470" y="97"/>
                            <a:pt x="473" y="110"/>
                            <a:pt x="485" y="122"/>
                          </a:cubicBezTo>
                          <a:cubicBezTo>
                            <a:pt x="499" y="169"/>
                            <a:pt x="500" y="225"/>
                            <a:pt x="480" y="271"/>
                          </a:cubicBezTo>
                          <a:cubicBezTo>
                            <a:pt x="478" y="286"/>
                            <a:pt x="479" y="290"/>
                            <a:pt x="466" y="297"/>
                          </a:cubicBezTo>
                          <a:cubicBezTo>
                            <a:pt x="459" y="307"/>
                            <a:pt x="453" y="321"/>
                            <a:pt x="447" y="333"/>
                          </a:cubicBezTo>
                          <a:cubicBezTo>
                            <a:pt x="445" y="338"/>
                            <a:pt x="446" y="344"/>
                            <a:pt x="442" y="348"/>
                          </a:cubicBezTo>
                          <a:cubicBezTo>
                            <a:pt x="438" y="352"/>
                            <a:pt x="427" y="357"/>
                            <a:pt x="427" y="357"/>
                          </a:cubicBezTo>
                          <a:cubicBezTo>
                            <a:pt x="419" y="370"/>
                            <a:pt x="425" y="362"/>
                            <a:pt x="408" y="379"/>
                          </a:cubicBezTo>
                          <a:cubicBezTo>
                            <a:pt x="406" y="381"/>
                            <a:pt x="401" y="386"/>
                            <a:pt x="401" y="386"/>
                          </a:cubicBezTo>
                          <a:cubicBezTo>
                            <a:pt x="397" y="400"/>
                            <a:pt x="389" y="401"/>
                            <a:pt x="379" y="410"/>
                          </a:cubicBezTo>
                          <a:cubicBezTo>
                            <a:pt x="348" y="437"/>
                            <a:pt x="369" y="428"/>
                            <a:pt x="307" y="432"/>
                          </a:cubicBezTo>
                          <a:cubicBezTo>
                            <a:pt x="261" y="445"/>
                            <a:pt x="209" y="443"/>
                            <a:pt x="163" y="429"/>
                          </a:cubicBezTo>
                          <a:cubicBezTo>
                            <a:pt x="156" y="424"/>
                            <a:pt x="149" y="423"/>
                            <a:pt x="142" y="417"/>
                          </a:cubicBezTo>
                          <a:cubicBezTo>
                            <a:pt x="125" y="403"/>
                            <a:pt x="112" y="389"/>
                            <a:pt x="91" y="384"/>
                          </a:cubicBezTo>
                          <a:cubicBezTo>
                            <a:pt x="86" y="374"/>
                            <a:pt x="79" y="373"/>
                            <a:pt x="72" y="364"/>
                          </a:cubicBezTo>
                          <a:cubicBezTo>
                            <a:pt x="56" y="343"/>
                            <a:pt x="49" y="320"/>
                            <a:pt x="27" y="304"/>
                          </a:cubicBezTo>
                          <a:cubicBezTo>
                            <a:pt x="18" y="282"/>
                            <a:pt x="10" y="275"/>
                            <a:pt x="10" y="249"/>
                          </a:cubicBezTo>
                          <a:close/>
                        </a:path>
                      </a:pathLst>
                    </a:custGeom>
                    <a:solidFill>
                      <a:srgbClr val="BFBFBF"/>
                    </a:solidFill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 dirty="0"/>
                    </a:p>
                  </p:txBody>
                </p:sp>
              </p:grpSp>
              <p:sp>
                <p:nvSpPr>
                  <p:cNvPr id="341" name="5-Point Star 340"/>
                  <p:cNvSpPr/>
                  <p:nvPr/>
                </p:nvSpPr>
                <p:spPr>
                  <a:xfrm>
                    <a:off x="3436301" y="3364979"/>
                    <a:ext cx="201217" cy="201217"/>
                  </a:xfrm>
                  <a:prstGeom prst="star5">
                    <a:avLst/>
                  </a:prstGeom>
                  <a:solidFill>
                    <a:srgbClr val="FF00FF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287" name="Group 483"/>
                <p:cNvGrpSpPr/>
                <p:nvPr/>
              </p:nvGrpSpPr>
              <p:grpSpPr>
                <a:xfrm>
                  <a:off x="5399285" y="3656416"/>
                  <a:ext cx="987288" cy="903975"/>
                  <a:chOff x="3171214" y="2912992"/>
                  <a:chExt cx="987288" cy="903975"/>
                </a:xfrm>
              </p:grpSpPr>
              <p:grpSp>
                <p:nvGrpSpPr>
                  <p:cNvPr id="336" name="Group 193"/>
                  <p:cNvGrpSpPr>
                    <a:grpSpLocks/>
                  </p:cNvGrpSpPr>
                  <p:nvPr/>
                </p:nvGrpSpPr>
                <p:grpSpPr bwMode="auto">
                  <a:xfrm>
                    <a:off x="3171214" y="2912992"/>
                    <a:ext cx="987288" cy="903975"/>
                    <a:chOff x="311" y="500"/>
                    <a:chExt cx="474" cy="434"/>
                  </a:xfrm>
                  <a:effectLst>
                    <a:outerShdw blurRad="63500" sx="102000" sy="102000" algn="ctr" rotWithShape="0">
                      <a:prstClr val="black">
                        <a:alpha val="40000"/>
                      </a:prstClr>
                    </a:outerShdw>
                  </a:effectLst>
                </p:grpSpPr>
                <p:sp>
                  <p:nvSpPr>
                    <p:cNvPr id="338" name="Freeform 186"/>
                    <p:cNvSpPr>
                      <a:spLocks/>
                    </p:cNvSpPr>
                    <p:nvPr/>
                  </p:nvSpPr>
                  <p:spPr bwMode="auto">
                    <a:xfrm>
                      <a:off x="311" y="500"/>
                      <a:ext cx="474" cy="434"/>
                    </a:xfrm>
                    <a:custGeom>
                      <a:avLst/>
                      <a:gdLst>
                        <a:gd name="T0" fmla="*/ 94 w 1363"/>
                        <a:gd name="T1" fmla="*/ 401 h 1220"/>
                        <a:gd name="T2" fmla="*/ 74 w 1363"/>
                        <a:gd name="T3" fmla="*/ 384 h 1220"/>
                        <a:gd name="T4" fmla="*/ 61 w 1363"/>
                        <a:gd name="T5" fmla="*/ 371 h 1220"/>
                        <a:gd name="T6" fmla="*/ 50 w 1363"/>
                        <a:gd name="T7" fmla="*/ 355 h 1220"/>
                        <a:gd name="T8" fmla="*/ 45 w 1363"/>
                        <a:gd name="T9" fmla="*/ 345 h 1220"/>
                        <a:gd name="T10" fmla="*/ 35 w 1363"/>
                        <a:gd name="T11" fmla="*/ 334 h 1220"/>
                        <a:gd name="T12" fmla="*/ 30 w 1363"/>
                        <a:gd name="T13" fmla="*/ 323 h 1220"/>
                        <a:gd name="T14" fmla="*/ 19 w 1363"/>
                        <a:gd name="T15" fmla="*/ 302 h 1220"/>
                        <a:gd name="T16" fmla="*/ 14 w 1363"/>
                        <a:gd name="T17" fmla="*/ 277 h 1220"/>
                        <a:gd name="T18" fmla="*/ 8 w 1363"/>
                        <a:gd name="T19" fmla="*/ 256 h 1220"/>
                        <a:gd name="T20" fmla="*/ 16 w 1363"/>
                        <a:gd name="T21" fmla="*/ 166 h 1220"/>
                        <a:gd name="T22" fmla="*/ 21 w 1363"/>
                        <a:gd name="T23" fmla="*/ 157 h 1220"/>
                        <a:gd name="T24" fmla="*/ 31 w 1363"/>
                        <a:gd name="T25" fmla="*/ 123 h 1220"/>
                        <a:gd name="T26" fmla="*/ 38 w 1363"/>
                        <a:gd name="T27" fmla="*/ 110 h 1220"/>
                        <a:gd name="T28" fmla="*/ 41 w 1363"/>
                        <a:gd name="T29" fmla="*/ 95 h 1220"/>
                        <a:gd name="T30" fmla="*/ 53 w 1363"/>
                        <a:gd name="T31" fmla="*/ 82 h 1220"/>
                        <a:gd name="T32" fmla="*/ 64 w 1363"/>
                        <a:gd name="T33" fmla="*/ 72 h 1220"/>
                        <a:gd name="T34" fmla="*/ 67 w 1363"/>
                        <a:gd name="T35" fmla="*/ 70 h 1220"/>
                        <a:gd name="T36" fmla="*/ 69 w 1363"/>
                        <a:gd name="T37" fmla="*/ 66 h 1220"/>
                        <a:gd name="T38" fmla="*/ 78 w 1363"/>
                        <a:gd name="T39" fmla="*/ 60 h 1220"/>
                        <a:gd name="T40" fmla="*/ 89 w 1363"/>
                        <a:gd name="T41" fmla="*/ 51 h 1220"/>
                        <a:gd name="T42" fmla="*/ 98 w 1363"/>
                        <a:gd name="T43" fmla="*/ 44 h 1220"/>
                        <a:gd name="T44" fmla="*/ 118 w 1363"/>
                        <a:gd name="T45" fmla="*/ 30 h 1220"/>
                        <a:gd name="T46" fmla="*/ 140 w 1363"/>
                        <a:gd name="T47" fmla="*/ 18 h 1220"/>
                        <a:gd name="T48" fmla="*/ 214 w 1363"/>
                        <a:gd name="T49" fmla="*/ 5 h 1220"/>
                        <a:gd name="T50" fmla="*/ 317 w 1363"/>
                        <a:gd name="T51" fmla="*/ 7 h 1220"/>
                        <a:gd name="T52" fmla="*/ 366 w 1363"/>
                        <a:gd name="T53" fmla="*/ 11 h 1220"/>
                        <a:gd name="T54" fmla="*/ 378 w 1363"/>
                        <a:gd name="T55" fmla="*/ 15 h 1220"/>
                        <a:gd name="T56" fmla="*/ 389 w 1363"/>
                        <a:gd name="T57" fmla="*/ 21 h 1220"/>
                        <a:gd name="T58" fmla="*/ 398 w 1363"/>
                        <a:gd name="T59" fmla="*/ 24 h 1220"/>
                        <a:gd name="T60" fmla="*/ 411 w 1363"/>
                        <a:gd name="T61" fmla="*/ 32 h 1220"/>
                        <a:gd name="T62" fmla="*/ 417 w 1363"/>
                        <a:gd name="T63" fmla="*/ 41 h 1220"/>
                        <a:gd name="T64" fmla="*/ 440 w 1363"/>
                        <a:gd name="T65" fmla="*/ 49 h 1220"/>
                        <a:gd name="T66" fmla="*/ 446 w 1363"/>
                        <a:gd name="T67" fmla="*/ 65 h 1220"/>
                        <a:gd name="T68" fmla="*/ 458 w 1363"/>
                        <a:gd name="T69" fmla="*/ 73 h 1220"/>
                        <a:gd name="T70" fmla="*/ 466 w 1363"/>
                        <a:gd name="T71" fmla="*/ 128 h 1220"/>
                        <a:gd name="T72" fmla="*/ 469 w 1363"/>
                        <a:gd name="T73" fmla="*/ 162 h 1220"/>
                        <a:gd name="T74" fmla="*/ 473 w 1363"/>
                        <a:gd name="T75" fmla="*/ 185 h 1220"/>
                        <a:gd name="T76" fmla="*/ 468 w 1363"/>
                        <a:gd name="T77" fmla="*/ 210 h 1220"/>
                        <a:gd name="T78" fmla="*/ 467 w 1363"/>
                        <a:gd name="T79" fmla="*/ 252 h 1220"/>
                        <a:gd name="T80" fmla="*/ 457 w 1363"/>
                        <a:gd name="T81" fmla="*/ 297 h 1220"/>
                        <a:gd name="T82" fmla="*/ 444 w 1363"/>
                        <a:gd name="T83" fmla="*/ 314 h 1220"/>
                        <a:gd name="T84" fmla="*/ 436 w 1363"/>
                        <a:gd name="T85" fmla="*/ 339 h 1220"/>
                        <a:gd name="T86" fmla="*/ 431 w 1363"/>
                        <a:gd name="T87" fmla="*/ 349 h 1220"/>
                        <a:gd name="T88" fmla="*/ 403 w 1363"/>
                        <a:gd name="T89" fmla="*/ 385 h 1220"/>
                        <a:gd name="T90" fmla="*/ 391 w 1363"/>
                        <a:gd name="T91" fmla="*/ 397 h 1220"/>
                        <a:gd name="T92" fmla="*/ 369 w 1363"/>
                        <a:gd name="T93" fmla="*/ 411 h 1220"/>
                        <a:gd name="T94" fmla="*/ 328 w 1363"/>
                        <a:gd name="T95" fmla="*/ 424 h 1220"/>
                        <a:gd name="T96" fmla="*/ 320 w 1363"/>
                        <a:gd name="T97" fmla="*/ 425 h 1220"/>
                        <a:gd name="T98" fmla="*/ 314 w 1363"/>
                        <a:gd name="T99" fmla="*/ 429 h 1220"/>
                        <a:gd name="T100" fmla="*/ 281 w 1363"/>
                        <a:gd name="T101" fmla="*/ 430 h 1220"/>
                        <a:gd name="T102" fmla="*/ 263 w 1363"/>
                        <a:gd name="T103" fmla="*/ 434 h 1220"/>
                        <a:gd name="T104" fmla="*/ 164 w 1363"/>
                        <a:gd name="T105" fmla="*/ 433 h 1220"/>
                        <a:gd name="T106" fmla="*/ 111 w 1363"/>
                        <a:gd name="T107" fmla="*/ 412 h 1220"/>
                        <a:gd name="T108" fmla="*/ 94 w 1363"/>
                        <a:gd name="T109" fmla="*/ 403 h 1220"/>
                        <a:gd name="T110" fmla="*/ 94 w 1363"/>
                        <a:gd name="T111" fmla="*/ 401 h 1220"/>
                        <a:gd name="T112" fmla="*/ 0 60000 65536"/>
                        <a:gd name="T113" fmla="*/ 0 60000 65536"/>
                        <a:gd name="T114" fmla="*/ 0 60000 65536"/>
                        <a:gd name="T115" fmla="*/ 0 60000 65536"/>
                        <a:gd name="T116" fmla="*/ 0 60000 65536"/>
                        <a:gd name="T117" fmla="*/ 0 60000 65536"/>
                        <a:gd name="T118" fmla="*/ 0 60000 65536"/>
                        <a:gd name="T119" fmla="*/ 0 60000 65536"/>
                        <a:gd name="T120" fmla="*/ 0 60000 65536"/>
                        <a:gd name="T121" fmla="*/ 0 60000 65536"/>
                        <a:gd name="T122" fmla="*/ 0 60000 65536"/>
                        <a:gd name="T123" fmla="*/ 0 60000 65536"/>
                        <a:gd name="T124" fmla="*/ 0 60000 65536"/>
                        <a:gd name="T125" fmla="*/ 0 60000 65536"/>
                        <a:gd name="T126" fmla="*/ 0 60000 65536"/>
                        <a:gd name="T127" fmla="*/ 0 60000 65536"/>
                        <a:gd name="T128" fmla="*/ 0 60000 65536"/>
                        <a:gd name="T129" fmla="*/ 0 60000 65536"/>
                        <a:gd name="T130" fmla="*/ 0 60000 65536"/>
                        <a:gd name="T131" fmla="*/ 0 60000 65536"/>
                        <a:gd name="T132" fmla="*/ 0 60000 65536"/>
                        <a:gd name="T133" fmla="*/ 0 60000 65536"/>
                        <a:gd name="T134" fmla="*/ 0 60000 65536"/>
                        <a:gd name="T135" fmla="*/ 0 60000 65536"/>
                        <a:gd name="T136" fmla="*/ 0 60000 65536"/>
                        <a:gd name="T137" fmla="*/ 0 60000 65536"/>
                        <a:gd name="T138" fmla="*/ 0 60000 65536"/>
                        <a:gd name="T139" fmla="*/ 0 60000 65536"/>
                        <a:gd name="T140" fmla="*/ 0 60000 65536"/>
                        <a:gd name="T141" fmla="*/ 0 60000 65536"/>
                        <a:gd name="T142" fmla="*/ 0 60000 65536"/>
                        <a:gd name="T143" fmla="*/ 0 60000 65536"/>
                        <a:gd name="T144" fmla="*/ 0 60000 65536"/>
                        <a:gd name="T145" fmla="*/ 0 60000 65536"/>
                        <a:gd name="T146" fmla="*/ 0 60000 65536"/>
                        <a:gd name="T147" fmla="*/ 0 60000 65536"/>
                        <a:gd name="T148" fmla="*/ 0 60000 65536"/>
                        <a:gd name="T149" fmla="*/ 0 60000 65536"/>
                        <a:gd name="T150" fmla="*/ 0 60000 65536"/>
                        <a:gd name="T151" fmla="*/ 0 60000 65536"/>
                        <a:gd name="T152" fmla="*/ 0 60000 65536"/>
                        <a:gd name="T153" fmla="*/ 0 60000 65536"/>
                        <a:gd name="T154" fmla="*/ 0 60000 65536"/>
                        <a:gd name="T155" fmla="*/ 0 60000 65536"/>
                        <a:gd name="T156" fmla="*/ 0 60000 65536"/>
                        <a:gd name="T157" fmla="*/ 0 60000 65536"/>
                        <a:gd name="T158" fmla="*/ 0 60000 65536"/>
                        <a:gd name="T159" fmla="*/ 0 60000 65536"/>
                        <a:gd name="T160" fmla="*/ 0 60000 65536"/>
                        <a:gd name="T161" fmla="*/ 0 60000 65536"/>
                        <a:gd name="T162" fmla="*/ 0 60000 65536"/>
                        <a:gd name="T163" fmla="*/ 0 60000 65536"/>
                        <a:gd name="T164" fmla="*/ 0 60000 65536"/>
                        <a:gd name="T165" fmla="*/ 0 60000 65536"/>
                        <a:gd name="T166" fmla="*/ 0 60000 65536"/>
                        <a:gd name="T167" fmla="*/ 0 60000 65536"/>
                        <a:gd name="T168" fmla="*/ 0 w 1363"/>
                        <a:gd name="T169" fmla="*/ 0 h 1220"/>
                        <a:gd name="T170" fmla="*/ 1363 w 1363"/>
                        <a:gd name="T171" fmla="*/ 1220 h 1220"/>
                      </a:gdLst>
                      <a:ahLst/>
                      <a:cxnLst>
                        <a:cxn ang="T112">
                          <a:pos x="T0" y="T1"/>
                        </a:cxn>
                        <a:cxn ang="T113">
                          <a:pos x="T2" y="T3"/>
                        </a:cxn>
                        <a:cxn ang="T114">
                          <a:pos x="T4" y="T5"/>
                        </a:cxn>
                        <a:cxn ang="T115">
                          <a:pos x="T6" y="T7"/>
                        </a:cxn>
                        <a:cxn ang="T116">
                          <a:pos x="T8" y="T9"/>
                        </a:cxn>
                        <a:cxn ang="T117">
                          <a:pos x="T10" y="T11"/>
                        </a:cxn>
                        <a:cxn ang="T118">
                          <a:pos x="T12" y="T13"/>
                        </a:cxn>
                        <a:cxn ang="T119">
                          <a:pos x="T14" y="T15"/>
                        </a:cxn>
                        <a:cxn ang="T120">
                          <a:pos x="T16" y="T17"/>
                        </a:cxn>
                        <a:cxn ang="T121">
                          <a:pos x="T18" y="T19"/>
                        </a:cxn>
                        <a:cxn ang="T122">
                          <a:pos x="T20" y="T21"/>
                        </a:cxn>
                        <a:cxn ang="T123">
                          <a:pos x="T22" y="T23"/>
                        </a:cxn>
                        <a:cxn ang="T124">
                          <a:pos x="T24" y="T25"/>
                        </a:cxn>
                        <a:cxn ang="T125">
                          <a:pos x="T26" y="T27"/>
                        </a:cxn>
                        <a:cxn ang="T126">
                          <a:pos x="T28" y="T29"/>
                        </a:cxn>
                        <a:cxn ang="T127">
                          <a:pos x="T30" y="T31"/>
                        </a:cxn>
                        <a:cxn ang="T128">
                          <a:pos x="T32" y="T33"/>
                        </a:cxn>
                        <a:cxn ang="T129">
                          <a:pos x="T34" y="T35"/>
                        </a:cxn>
                        <a:cxn ang="T130">
                          <a:pos x="T36" y="T37"/>
                        </a:cxn>
                        <a:cxn ang="T131">
                          <a:pos x="T38" y="T39"/>
                        </a:cxn>
                        <a:cxn ang="T132">
                          <a:pos x="T40" y="T41"/>
                        </a:cxn>
                        <a:cxn ang="T133">
                          <a:pos x="T42" y="T43"/>
                        </a:cxn>
                        <a:cxn ang="T134">
                          <a:pos x="T44" y="T45"/>
                        </a:cxn>
                        <a:cxn ang="T135">
                          <a:pos x="T46" y="T47"/>
                        </a:cxn>
                        <a:cxn ang="T136">
                          <a:pos x="T48" y="T49"/>
                        </a:cxn>
                        <a:cxn ang="T137">
                          <a:pos x="T50" y="T51"/>
                        </a:cxn>
                        <a:cxn ang="T138">
                          <a:pos x="T52" y="T53"/>
                        </a:cxn>
                        <a:cxn ang="T139">
                          <a:pos x="T54" y="T55"/>
                        </a:cxn>
                        <a:cxn ang="T140">
                          <a:pos x="T56" y="T57"/>
                        </a:cxn>
                        <a:cxn ang="T141">
                          <a:pos x="T58" y="T59"/>
                        </a:cxn>
                        <a:cxn ang="T142">
                          <a:pos x="T60" y="T61"/>
                        </a:cxn>
                        <a:cxn ang="T143">
                          <a:pos x="T62" y="T63"/>
                        </a:cxn>
                        <a:cxn ang="T144">
                          <a:pos x="T64" y="T65"/>
                        </a:cxn>
                        <a:cxn ang="T145">
                          <a:pos x="T66" y="T67"/>
                        </a:cxn>
                        <a:cxn ang="T146">
                          <a:pos x="T68" y="T69"/>
                        </a:cxn>
                        <a:cxn ang="T147">
                          <a:pos x="T70" y="T71"/>
                        </a:cxn>
                        <a:cxn ang="T148">
                          <a:pos x="T72" y="T73"/>
                        </a:cxn>
                        <a:cxn ang="T149">
                          <a:pos x="T74" y="T75"/>
                        </a:cxn>
                        <a:cxn ang="T150">
                          <a:pos x="T76" y="T77"/>
                        </a:cxn>
                        <a:cxn ang="T151">
                          <a:pos x="T78" y="T79"/>
                        </a:cxn>
                        <a:cxn ang="T152">
                          <a:pos x="T80" y="T81"/>
                        </a:cxn>
                        <a:cxn ang="T153">
                          <a:pos x="T82" y="T83"/>
                        </a:cxn>
                        <a:cxn ang="T154">
                          <a:pos x="T84" y="T85"/>
                        </a:cxn>
                        <a:cxn ang="T155">
                          <a:pos x="T86" y="T87"/>
                        </a:cxn>
                        <a:cxn ang="T156">
                          <a:pos x="T88" y="T89"/>
                        </a:cxn>
                        <a:cxn ang="T157">
                          <a:pos x="T90" y="T91"/>
                        </a:cxn>
                        <a:cxn ang="T158">
                          <a:pos x="T92" y="T93"/>
                        </a:cxn>
                        <a:cxn ang="T159">
                          <a:pos x="T94" y="T95"/>
                        </a:cxn>
                        <a:cxn ang="T160">
                          <a:pos x="T96" y="T97"/>
                        </a:cxn>
                        <a:cxn ang="T161">
                          <a:pos x="T98" y="T99"/>
                        </a:cxn>
                        <a:cxn ang="T162">
                          <a:pos x="T100" y="T101"/>
                        </a:cxn>
                        <a:cxn ang="T163">
                          <a:pos x="T102" y="T103"/>
                        </a:cxn>
                        <a:cxn ang="T164">
                          <a:pos x="T104" y="T105"/>
                        </a:cxn>
                        <a:cxn ang="T165">
                          <a:pos x="T106" y="T107"/>
                        </a:cxn>
                        <a:cxn ang="T166">
                          <a:pos x="T108" y="T109"/>
                        </a:cxn>
                        <a:cxn ang="T167">
                          <a:pos x="T110" y="T111"/>
                        </a:cxn>
                      </a:cxnLst>
                      <a:rect l="T168" t="T169" r="T170" b="T171"/>
                      <a:pathLst>
                        <a:path w="1363" h="1220">
                          <a:moveTo>
                            <a:pt x="269" y="1127"/>
                          </a:moveTo>
                          <a:cubicBezTo>
                            <a:pt x="252" y="1110"/>
                            <a:pt x="231" y="1096"/>
                            <a:pt x="214" y="1079"/>
                          </a:cubicBezTo>
                          <a:cubicBezTo>
                            <a:pt x="201" y="1066"/>
                            <a:pt x="192" y="1055"/>
                            <a:pt x="176" y="1044"/>
                          </a:cubicBezTo>
                          <a:cubicBezTo>
                            <a:pt x="166" y="1030"/>
                            <a:pt x="158" y="1008"/>
                            <a:pt x="144" y="999"/>
                          </a:cubicBezTo>
                          <a:cubicBezTo>
                            <a:pt x="140" y="986"/>
                            <a:pt x="137" y="980"/>
                            <a:pt x="128" y="970"/>
                          </a:cubicBezTo>
                          <a:cubicBezTo>
                            <a:pt x="124" y="955"/>
                            <a:pt x="112" y="950"/>
                            <a:pt x="102" y="938"/>
                          </a:cubicBezTo>
                          <a:cubicBezTo>
                            <a:pt x="95" y="929"/>
                            <a:pt x="93" y="918"/>
                            <a:pt x="86" y="909"/>
                          </a:cubicBezTo>
                          <a:cubicBezTo>
                            <a:pt x="79" y="887"/>
                            <a:pt x="61" y="871"/>
                            <a:pt x="54" y="848"/>
                          </a:cubicBezTo>
                          <a:cubicBezTo>
                            <a:pt x="53" y="825"/>
                            <a:pt x="60" y="795"/>
                            <a:pt x="41" y="778"/>
                          </a:cubicBezTo>
                          <a:cubicBezTo>
                            <a:pt x="35" y="759"/>
                            <a:pt x="28" y="739"/>
                            <a:pt x="22" y="720"/>
                          </a:cubicBezTo>
                          <a:cubicBezTo>
                            <a:pt x="23" y="680"/>
                            <a:pt x="0" y="525"/>
                            <a:pt x="45" y="468"/>
                          </a:cubicBezTo>
                          <a:cubicBezTo>
                            <a:pt x="48" y="454"/>
                            <a:pt x="51" y="451"/>
                            <a:pt x="61" y="442"/>
                          </a:cubicBezTo>
                          <a:cubicBezTo>
                            <a:pt x="66" y="418"/>
                            <a:pt x="59" y="356"/>
                            <a:pt x="89" y="346"/>
                          </a:cubicBezTo>
                          <a:cubicBezTo>
                            <a:pt x="98" y="333"/>
                            <a:pt x="98" y="318"/>
                            <a:pt x="109" y="308"/>
                          </a:cubicBezTo>
                          <a:cubicBezTo>
                            <a:pt x="113" y="294"/>
                            <a:pt x="113" y="279"/>
                            <a:pt x="118" y="266"/>
                          </a:cubicBezTo>
                          <a:cubicBezTo>
                            <a:pt x="121" y="259"/>
                            <a:pt x="146" y="236"/>
                            <a:pt x="153" y="231"/>
                          </a:cubicBezTo>
                          <a:cubicBezTo>
                            <a:pt x="159" y="215"/>
                            <a:pt x="173" y="212"/>
                            <a:pt x="185" y="202"/>
                          </a:cubicBezTo>
                          <a:cubicBezTo>
                            <a:pt x="187" y="200"/>
                            <a:pt x="190" y="198"/>
                            <a:pt x="192" y="196"/>
                          </a:cubicBezTo>
                          <a:cubicBezTo>
                            <a:pt x="194" y="193"/>
                            <a:pt x="195" y="189"/>
                            <a:pt x="198" y="186"/>
                          </a:cubicBezTo>
                          <a:cubicBezTo>
                            <a:pt x="206" y="178"/>
                            <a:pt x="217" y="179"/>
                            <a:pt x="224" y="170"/>
                          </a:cubicBezTo>
                          <a:cubicBezTo>
                            <a:pt x="234" y="157"/>
                            <a:pt x="240" y="150"/>
                            <a:pt x="256" y="144"/>
                          </a:cubicBezTo>
                          <a:cubicBezTo>
                            <a:pt x="263" y="133"/>
                            <a:pt x="269" y="129"/>
                            <a:pt x="281" y="125"/>
                          </a:cubicBezTo>
                          <a:cubicBezTo>
                            <a:pt x="299" y="109"/>
                            <a:pt x="315" y="91"/>
                            <a:pt x="339" y="84"/>
                          </a:cubicBezTo>
                          <a:cubicBezTo>
                            <a:pt x="357" y="63"/>
                            <a:pt x="376" y="57"/>
                            <a:pt x="403" y="52"/>
                          </a:cubicBezTo>
                          <a:cubicBezTo>
                            <a:pt x="448" y="0"/>
                            <a:pt x="559" y="15"/>
                            <a:pt x="614" y="13"/>
                          </a:cubicBezTo>
                          <a:cubicBezTo>
                            <a:pt x="713" y="2"/>
                            <a:pt x="813" y="15"/>
                            <a:pt x="912" y="20"/>
                          </a:cubicBezTo>
                          <a:cubicBezTo>
                            <a:pt x="955" y="34"/>
                            <a:pt x="1013" y="31"/>
                            <a:pt x="1053" y="32"/>
                          </a:cubicBezTo>
                          <a:cubicBezTo>
                            <a:pt x="1064" y="37"/>
                            <a:pt x="1076" y="38"/>
                            <a:pt x="1088" y="42"/>
                          </a:cubicBezTo>
                          <a:cubicBezTo>
                            <a:pt x="1098" y="49"/>
                            <a:pt x="1108" y="54"/>
                            <a:pt x="1120" y="58"/>
                          </a:cubicBezTo>
                          <a:cubicBezTo>
                            <a:pt x="1144" y="74"/>
                            <a:pt x="1110" y="53"/>
                            <a:pt x="1145" y="68"/>
                          </a:cubicBezTo>
                          <a:cubicBezTo>
                            <a:pt x="1158" y="74"/>
                            <a:pt x="1167" y="86"/>
                            <a:pt x="1181" y="90"/>
                          </a:cubicBezTo>
                          <a:cubicBezTo>
                            <a:pt x="1193" y="98"/>
                            <a:pt x="1190" y="106"/>
                            <a:pt x="1200" y="116"/>
                          </a:cubicBezTo>
                          <a:cubicBezTo>
                            <a:pt x="1214" y="130"/>
                            <a:pt x="1246" y="133"/>
                            <a:pt x="1264" y="138"/>
                          </a:cubicBezTo>
                          <a:cubicBezTo>
                            <a:pt x="1274" y="155"/>
                            <a:pt x="1262" y="177"/>
                            <a:pt x="1283" y="183"/>
                          </a:cubicBezTo>
                          <a:cubicBezTo>
                            <a:pt x="1291" y="195"/>
                            <a:pt x="1304" y="200"/>
                            <a:pt x="1318" y="205"/>
                          </a:cubicBezTo>
                          <a:cubicBezTo>
                            <a:pt x="1319" y="236"/>
                            <a:pt x="1313" y="331"/>
                            <a:pt x="1341" y="359"/>
                          </a:cubicBezTo>
                          <a:cubicBezTo>
                            <a:pt x="1351" y="390"/>
                            <a:pt x="1341" y="424"/>
                            <a:pt x="1350" y="455"/>
                          </a:cubicBezTo>
                          <a:cubicBezTo>
                            <a:pt x="1353" y="476"/>
                            <a:pt x="1356" y="498"/>
                            <a:pt x="1360" y="519"/>
                          </a:cubicBezTo>
                          <a:cubicBezTo>
                            <a:pt x="1358" y="555"/>
                            <a:pt x="1363" y="565"/>
                            <a:pt x="1347" y="589"/>
                          </a:cubicBezTo>
                          <a:cubicBezTo>
                            <a:pt x="1344" y="635"/>
                            <a:pt x="1342" y="661"/>
                            <a:pt x="1344" y="708"/>
                          </a:cubicBezTo>
                          <a:cubicBezTo>
                            <a:pt x="1342" y="761"/>
                            <a:pt x="1358" y="806"/>
                            <a:pt x="1315" y="836"/>
                          </a:cubicBezTo>
                          <a:cubicBezTo>
                            <a:pt x="1304" y="853"/>
                            <a:pt x="1290" y="869"/>
                            <a:pt x="1277" y="884"/>
                          </a:cubicBezTo>
                          <a:cubicBezTo>
                            <a:pt x="1273" y="908"/>
                            <a:pt x="1268" y="934"/>
                            <a:pt x="1254" y="954"/>
                          </a:cubicBezTo>
                          <a:cubicBezTo>
                            <a:pt x="1251" y="965"/>
                            <a:pt x="1246" y="972"/>
                            <a:pt x="1238" y="980"/>
                          </a:cubicBezTo>
                          <a:cubicBezTo>
                            <a:pt x="1225" y="1020"/>
                            <a:pt x="1189" y="1055"/>
                            <a:pt x="1158" y="1082"/>
                          </a:cubicBezTo>
                          <a:cubicBezTo>
                            <a:pt x="1150" y="1107"/>
                            <a:pt x="1147" y="1106"/>
                            <a:pt x="1123" y="1117"/>
                          </a:cubicBezTo>
                          <a:cubicBezTo>
                            <a:pt x="1108" y="1134"/>
                            <a:pt x="1083" y="1148"/>
                            <a:pt x="1062" y="1156"/>
                          </a:cubicBezTo>
                          <a:cubicBezTo>
                            <a:pt x="1036" y="1196"/>
                            <a:pt x="987" y="1189"/>
                            <a:pt x="944" y="1191"/>
                          </a:cubicBezTo>
                          <a:cubicBezTo>
                            <a:pt x="936" y="1192"/>
                            <a:pt x="928" y="1191"/>
                            <a:pt x="921" y="1194"/>
                          </a:cubicBezTo>
                          <a:cubicBezTo>
                            <a:pt x="914" y="1197"/>
                            <a:pt x="910" y="1207"/>
                            <a:pt x="902" y="1207"/>
                          </a:cubicBezTo>
                          <a:cubicBezTo>
                            <a:pt x="871" y="1208"/>
                            <a:pt x="840" y="1209"/>
                            <a:pt x="809" y="1210"/>
                          </a:cubicBezTo>
                          <a:cubicBezTo>
                            <a:pt x="790" y="1215"/>
                            <a:pt x="776" y="1217"/>
                            <a:pt x="755" y="1220"/>
                          </a:cubicBezTo>
                          <a:cubicBezTo>
                            <a:pt x="661" y="1219"/>
                            <a:pt x="567" y="1219"/>
                            <a:pt x="473" y="1216"/>
                          </a:cubicBezTo>
                          <a:cubicBezTo>
                            <a:pt x="417" y="1214"/>
                            <a:pt x="369" y="1175"/>
                            <a:pt x="320" y="1159"/>
                          </a:cubicBezTo>
                          <a:cubicBezTo>
                            <a:pt x="307" y="1146"/>
                            <a:pt x="277" y="1141"/>
                            <a:pt x="269" y="1133"/>
                          </a:cubicBezTo>
                          <a:cubicBezTo>
                            <a:pt x="268" y="1132"/>
                            <a:pt x="269" y="1129"/>
                            <a:pt x="269" y="1127"/>
                          </a:cubicBezTo>
                          <a:close/>
                        </a:path>
                      </a:pathLst>
                    </a:custGeom>
                    <a:solidFill>
                      <a:srgbClr val="FFC1C1"/>
                    </a:solidFill>
                    <a:ln w="19050">
                      <a:solidFill>
                        <a:srgbClr val="FF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 dirty="0"/>
                    </a:p>
                  </p:txBody>
                </p:sp>
                <p:sp>
                  <p:nvSpPr>
                    <p:cNvPr id="339" name="Freeform 187"/>
                    <p:cNvSpPr>
                      <a:spLocks/>
                    </p:cNvSpPr>
                    <p:nvPr/>
                  </p:nvSpPr>
                  <p:spPr bwMode="auto">
                    <a:xfrm>
                      <a:off x="363" y="603"/>
                      <a:ext cx="382" cy="310"/>
                    </a:xfrm>
                    <a:custGeom>
                      <a:avLst/>
                      <a:gdLst>
                        <a:gd name="T0" fmla="*/ 8 w 500"/>
                        <a:gd name="T1" fmla="*/ 173 h 445"/>
                        <a:gd name="T2" fmla="*/ 0 w 500"/>
                        <a:gd name="T3" fmla="*/ 159 h 445"/>
                        <a:gd name="T4" fmla="*/ 18 w 500"/>
                        <a:gd name="T5" fmla="*/ 95 h 445"/>
                        <a:gd name="T6" fmla="*/ 21 w 500"/>
                        <a:gd name="T7" fmla="*/ 90 h 445"/>
                        <a:gd name="T8" fmla="*/ 22 w 500"/>
                        <a:gd name="T9" fmla="*/ 78 h 445"/>
                        <a:gd name="T10" fmla="*/ 53 w 500"/>
                        <a:gd name="T11" fmla="*/ 47 h 445"/>
                        <a:gd name="T12" fmla="*/ 77 w 500"/>
                        <a:gd name="T13" fmla="*/ 31 h 445"/>
                        <a:gd name="T14" fmla="*/ 103 w 500"/>
                        <a:gd name="T15" fmla="*/ 18 h 445"/>
                        <a:gd name="T16" fmla="*/ 136 w 500"/>
                        <a:gd name="T17" fmla="*/ 1 h 445"/>
                        <a:gd name="T18" fmla="*/ 305 w 500"/>
                        <a:gd name="T19" fmla="*/ 11 h 445"/>
                        <a:gd name="T20" fmla="*/ 325 w 500"/>
                        <a:gd name="T21" fmla="*/ 40 h 445"/>
                        <a:gd name="T22" fmla="*/ 342 w 500"/>
                        <a:gd name="T23" fmla="*/ 47 h 445"/>
                        <a:gd name="T24" fmla="*/ 356 w 500"/>
                        <a:gd name="T25" fmla="*/ 56 h 445"/>
                        <a:gd name="T26" fmla="*/ 371 w 500"/>
                        <a:gd name="T27" fmla="*/ 85 h 445"/>
                        <a:gd name="T28" fmla="*/ 367 w 500"/>
                        <a:gd name="T29" fmla="*/ 189 h 445"/>
                        <a:gd name="T30" fmla="*/ 356 w 500"/>
                        <a:gd name="T31" fmla="*/ 207 h 445"/>
                        <a:gd name="T32" fmla="*/ 342 w 500"/>
                        <a:gd name="T33" fmla="*/ 232 h 445"/>
                        <a:gd name="T34" fmla="*/ 338 w 500"/>
                        <a:gd name="T35" fmla="*/ 242 h 445"/>
                        <a:gd name="T36" fmla="*/ 326 w 500"/>
                        <a:gd name="T37" fmla="*/ 249 h 445"/>
                        <a:gd name="T38" fmla="*/ 312 w 500"/>
                        <a:gd name="T39" fmla="*/ 264 h 445"/>
                        <a:gd name="T40" fmla="*/ 306 w 500"/>
                        <a:gd name="T41" fmla="*/ 269 h 445"/>
                        <a:gd name="T42" fmla="*/ 290 w 500"/>
                        <a:gd name="T43" fmla="*/ 286 h 445"/>
                        <a:gd name="T44" fmla="*/ 235 w 500"/>
                        <a:gd name="T45" fmla="*/ 301 h 445"/>
                        <a:gd name="T46" fmla="*/ 125 w 500"/>
                        <a:gd name="T47" fmla="*/ 299 h 445"/>
                        <a:gd name="T48" fmla="*/ 108 w 500"/>
                        <a:gd name="T49" fmla="*/ 290 h 445"/>
                        <a:gd name="T50" fmla="*/ 70 w 500"/>
                        <a:gd name="T51" fmla="*/ 268 h 445"/>
                        <a:gd name="T52" fmla="*/ 55 w 500"/>
                        <a:gd name="T53" fmla="*/ 254 h 445"/>
                        <a:gd name="T54" fmla="*/ 21 w 500"/>
                        <a:gd name="T55" fmla="*/ 212 h 445"/>
                        <a:gd name="T56" fmla="*/ 8 w 500"/>
                        <a:gd name="T57" fmla="*/ 173 h 445"/>
                        <a:gd name="T58" fmla="*/ 0 60000 65536"/>
                        <a:gd name="T59" fmla="*/ 0 60000 65536"/>
                        <a:gd name="T60" fmla="*/ 0 60000 65536"/>
                        <a:gd name="T61" fmla="*/ 0 60000 65536"/>
                        <a:gd name="T62" fmla="*/ 0 60000 65536"/>
                        <a:gd name="T63" fmla="*/ 0 60000 65536"/>
                        <a:gd name="T64" fmla="*/ 0 60000 65536"/>
                        <a:gd name="T65" fmla="*/ 0 60000 65536"/>
                        <a:gd name="T66" fmla="*/ 0 60000 65536"/>
                        <a:gd name="T67" fmla="*/ 0 60000 65536"/>
                        <a:gd name="T68" fmla="*/ 0 60000 65536"/>
                        <a:gd name="T69" fmla="*/ 0 60000 65536"/>
                        <a:gd name="T70" fmla="*/ 0 60000 65536"/>
                        <a:gd name="T71" fmla="*/ 0 60000 65536"/>
                        <a:gd name="T72" fmla="*/ 0 60000 65536"/>
                        <a:gd name="T73" fmla="*/ 0 60000 65536"/>
                        <a:gd name="T74" fmla="*/ 0 60000 65536"/>
                        <a:gd name="T75" fmla="*/ 0 60000 65536"/>
                        <a:gd name="T76" fmla="*/ 0 60000 65536"/>
                        <a:gd name="T77" fmla="*/ 0 60000 65536"/>
                        <a:gd name="T78" fmla="*/ 0 60000 65536"/>
                        <a:gd name="T79" fmla="*/ 0 60000 65536"/>
                        <a:gd name="T80" fmla="*/ 0 60000 65536"/>
                        <a:gd name="T81" fmla="*/ 0 60000 65536"/>
                        <a:gd name="T82" fmla="*/ 0 60000 65536"/>
                        <a:gd name="T83" fmla="*/ 0 60000 65536"/>
                        <a:gd name="T84" fmla="*/ 0 60000 65536"/>
                        <a:gd name="T85" fmla="*/ 0 60000 65536"/>
                        <a:gd name="T86" fmla="*/ 0 60000 65536"/>
                        <a:gd name="T87" fmla="*/ 0 w 500"/>
                        <a:gd name="T88" fmla="*/ 0 h 445"/>
                        <a:gd name="T89" fmla="*/ 500 w 500"/>
                        <a:gd name="T90" fmla="*/ 445 h 445"/>
                      </a:gdLst>
                      <a:ahLst/>
                      <a:cxnLst>
                        <a:cxn ang="T58">
                          <a:pos x="T0" y="T1"/>
                        </a:cxn>
                        <a:cxn ang="T59">
                          <a:pos x="T2" y="T3"/>
                        </a:cxn>
                        <a:cxn ang="T60">
                          <a:pos x="T4" y="T5"/>
                        </a:cxn>
                        <a:cxn ang="T61">
                          <a:pos x="T6" y="T7"/>
                        </a:cxn>
                        <a:cxn ang="T62">
                          <a:pos x="T8" y="T9"/>
                        </a:cxn>
                        <a:cxn ang="T63">
                          <a:pos x="T10" y="T11"/>
                        </a:cxn>
                        <a:cxn ang="T64">
                          <a:pos x="T12" y="T13"/>
                        </a:cxn>
                        <a:cxn ang="T65">
                          <a:pos x="T14" y="T15"/>
                        </a:cxn>
                        <a:cxn ang="T66">
                          <a:pos x="T16" y="T17"/>
                        </a:cxn>
                        <a:cxn ang="T67">
                          <a:pos x="T18" y="T19"/>
                        </a:cxn>
                        <a:cxn ang="T68">
                          <a:pos x="T20" y="T21"/>
                        </a:cxn>
                        <a:cxn ang="T69">
                          <a:pos x="T22" y="T23"/>
                        </a:cxn>
                        <a:cxn ang="T70">
                          <a:pos x="T24" y="T25"/>
                        </a:cxn>
                        <a:cxn ang="T71">
                          <a:pos x="T26" y="T27"/>
                        </a:cxn>
                        <a:cxn ang="T72">
                          <a:pos x="T28" y="T29"/>
                        </a:cxn>
                        <a:cxn ang="T73">
                          <a:pos x="T30" y="T31"/>
                        </a:cxn>
                        <a:cxn ang="T74">
                          <a:pos x="T32" y="T33"/>
                        </a:cxn>
                        <a:cxn ang="T75">
                          <a:pos x="T34" y="T35"/>
                        </a:cxn>
                        <a:cxn ang="T76">
                          <a:pos x="T36" y="T37"/>
                        </a:cxn>
                        <a:cxn ang="T77">
                          <a:pos x="T38" y="T39"/>
                        </a:cxn>
                        <a:cxn ang="T78">
                          <a:pos x="T40" y="T41"/>
                        </a:cxn>
                        <a:cxn ang="T79">
                          <a:pos x="T42" y="T43"/>
                        </a:cxn>
                        <a:cxn ang="T80">
                          <a:pos x="T44" y="T45"/>
                        </a:cxn>
                        <a:cxn ang="T81">
                          <a:pos x="T46" y="T47"/>
                        </a:cxn>
                        <a:cxn ang="T82">
                          <a:pos x="T48" y="T49"/>
                        </a:cxn>
                        <a:cxn ang="T83">
                          <a:pos x="T50" y="T51"/>
                        </a:cxn>
                        <a:cxn ang="T84">
                          <a:pos x="T52" y="T53"/>
                        </a:cxn>
                        <a:cxn ang="T85">
                          <a:pos x="T54" y="T55"/>
                        </a:cxn>
                        <a:cxn ang="T86">
                          <a:pos x="T56" y="T57"/>
                        </a:cxn>
                      </a:cxnLst>
                      <a:rect l="T87" t="T88" r="T89" b="T90"/>
                      <a:pathLst>
                        <a:path w="500" h="445">
                          <a:moveTo>
                            <a:pt x="10" y="249"/>
                          </a:moveTo>
                          <a:cubicBezTo>
                            <a:pt x="5" y="242"/>
                            <a:pt x="3" y="236"/>
                            <a:pt x="0" y="228"/>
                          </a:cubicBezTo>
                          <a:cubicBezTo>
                            <a:pt x="4" y="194"/>
                            <a:pt x="1" y="162"/>
                            <a:pt x="24" y="136"/>
                          </a:cubicBezTo>
                          <a:cubicBezTo>
                            <a:pt x="25" y="134"/>
                            <a:pt x="26" y="131"/>
                            <a:pt x="27" y="129"/>
                          </a:cubicBezTo>
                          <a:cubicBezTo>
                            <a:pt x="28" y="123"/>
                            <a:pt x="27" y="117"/>
                            <a:pt x="29" y="112"/>
                          </a:cubicBezTo>
                          <a:cubicBezTo>
                            <a:pt x="31" y="104"/>
                            <a:pt x="63" y="77"/>
                            <a:pt x="70" y="67"/>
                          </a:cubicBezTo>
                          <a:cubicBezTo>
                            <a:pt x="74" y="53"/>
                            <a:pt x="89" y="50"/>
                            <a:pt x="101" y="45"/>
                          </a:cubicBezTo>
                          <a:cubicBezTo>
                            <a:pt x="106" y="28"/>
                            <a:pt x="120" y="30"/>
                            <a:pt x="135" y="26"/>
                          </a:cubicBezTo>
                          <a:cubicBezTo>
                            <a:pt x="150" y="15"/>
                            <a:pt x="160" y="7"/>
                            <a:pt x="178" y="2"/>
                          </a:cubicBezTo>
                          <a:cubicBezTo>
                            <a:pt x="408" y="4"/>
                            <a:pt x="304" y="0"/>
                            <a:pt x="399" y="16"/>
                          </a:cubicBezTo>
                          <a:cubicBezTo>
                            <a:pt x="414" y="27"/>
                            <a:pt x="415" y="44"/>
                            <a:pt x="425" y="57"/>
                          </a:cubicBezTo>
                          <a:cubicBezTo>
                            <a:pt x="430" y="63"/>
                            <a:pt x="440" y="65"/>
                            <a:pt x="447" y="67"/>
                          </a:cubicBezTo>
                          <a:cubicBezTo>
                            <a:pt x="452" y="76"/>
                            <a:pt x="458" y="75"/>
                            <a:pt x="466" y="81"/>
                          </a:cubicBezTo>
                          <a:cubicBezTo>
                            <a:pt x="470" y="97"/>
                            <a:pt x="473" y="110"/>
                            <a:pt x="485" y="122"/>
                          </a:cubicBezTo>
                          <a:cubicBezTo>
                            <a:pt x="499" y="169"/>
                            <a:pt x="500" y="225"/>
                            <a:pt x="480" y="271"/>
                          </a:cubicBezTo>
                          <a:cubicBezTo>
                            <a:pt x="478" y="286"/>
                            <a:pt x="479" y="290"/>
                            <a:pt x="466" y="297"/>
                          </a:cubicBezTo>
                          <a:cubicBezTo>
                            <a:pt x="459" y="307"/>
                            <a:pt x="453" y="321"/>
                            <a:pt x="447" y="333"/>
                          </a:cubicBezTo>
                          <a:cubicBezTo>
                            <a:pt x="445" y="338"/>
                            <a:pt x="446" y="344"/>
                            <a:pt x="442" y="348"/>
                          </a:cubicBezTo>
                          <a:cubicBezTo>
                            <a:pt x="438" y="352"/>
                            <a:pt x="427" y="357"/>
                            <a:pt x="427" y="357"/>
                          </a:cubicBezTo>
                          <a:cubicBezTo>
                            <a:pt x="419" y="370"/>
                            <a:pt x="425" y="362"/>
                            <a:pt x="408" y="379"/>
                          </a:cubicBezTo>
                          <a:cubicBezTo>
                            <a:pt x="406" y="381"/>
                            <a:pt x="401" y="386"/>
                            <a:pt x="401" y="386"/>
                          </a:cubicBezTo>
                          <a:cubicBezTo>
                            <a:pt x="397" y="400"/>
                            <a:pt x="389" y="401"/>
                            <a:pt x="379" y="410"/>
                          </a:cubicBezTo>
                          <a:cubicBezTo>
                            <a:pt x="348" y="437"/>
                            <a:pt x="369" y="428"/>
                            <a:pt x="307" y="432"/>
                          </a:cubicBezTo>
                          <a:cubicBezTo>
                            <a:pt x="261" y="445"/>
                            <a:pt x="209" y="443"/>
                            <a:pt x="163" y="429"/>
                          </a:cubicBezTo>
                          <a:cubicBezTo>
                            <a:pt x="156" y="424"/>
                            <a:pt x="149" y="423"/>
                            <a:pt x="142" y="417"/>
                          </a:cubicBezTo>
                          <a:cubicBezTo>
                            <a:pt x="125" y="403"/>
                            <a:pt x="112" y="389"/>
                            <a:pt x="91" y="384"/>
                          </a:cubicBezTo>
                          <a:cubicBezTo>
                            <a:pt x="86" y="374"/>
                            <a:pt x="79" y="373"/>
                            <a:pt x="72" y="364"/>
                          </a:cubicBezTo>
                          <a:cubicBezTo>
                            <a:pt x="56" y="343"/>
                            <a:pt x="49" y="320"/>
                            <a:pt x="27" y="304"/>
                          </a:cubicBezTo>
                          <a:cubicBezTo>
                            <a:pt x="18" y="282"/>
                            <a:pt x="10" y="275"/>
                            <a:pt x="10" y="249"/>
                          </a:cubicBezTo>
                          <a:close/>
                        </a:path>
                      </a:pathLst>
                    </a:custGeom>
                    <a:solidFill>
                      <a:srgbClr val="BFBFBF"/>
                    </a:solidFill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 dirty="0"/>
                    </a:p>
                  </p:txBody>
                </p:sp>
              </p:grpSp>
              <p:sp>
                <p:nvSpPr>
                  <p:cNvPr id="337" name="5-Point Star 336"/>
                  <p:cNvSpPr/>
                  <p:nvPr/>
                </p:nvSpPr>
                <p:spPr>
                  <a:xfrm>
                    <a:off x="3436301" y="3364979"/>
                    <a:ext cx="201217" cy="201217"/>
                  </a:xfrm>
                  <a:prstGeom prst="star5">
                    <a:avLst/>
                  </a:prstGeom>
                  <a:solidFill>
                    <a:srgbClr val="FF00FF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288" name="Group 193"/>
                <p:cNvGrpSpPr>
                  <a:grpSpLocks/>
                </p:cNvGrpSpPr>
                <p:nvPr/>
              </p:nvGrpSpPr>
              <p:grpSpPr bwMode="auto">
                <a:xfrm>
                  <a:off x="4998548" y="4617170"/>
                  <a:ext cx="987288" cy="903974"/>
                  <a:chOff x="311" y="500"/>
                  <a:chExt cx="474" cy="434"/>
                </a:xfrm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</p:grpSpPr>
              <p:sp>
                <p:nvSpPr>
                  <p:cNvPr id="334" name="Freeform 186"/>
                  <p:cNvSpPr>
                    <a:spLocks/>
                  </p:cNvSpPr>
                  <p:nvPr/>
                </p:nvSpPr>
                <p:spPr bwMode="auto">
                  <a:xfrm>
                    <a:off x="311" y="500"/>
                    <a:ext cx="474" cy="434"/>
                  </a:xfrm>
                  <a:custGeom>
                    <a:avLst/>
                    <a:gdLst>
                      <a:gd name="T0" fmla="*/ 94 w 1363"/>
                      <a:gd name="T1" fmla="*/ 401 h 1220"/>
                      <a:gd name="T2" fmla="*/ 74 w 1363"/>
                      <a:gd name="T3" fmla="*/ 384 h 1220"/>
                      <a:gd name="T4" fmla="*/ 61 w 1363"/>
                      <a:gd name="T5" fmla="*/ 371 h 1220"/>
                      <a:gd name="T6" fmla="*/ 50 w 1363"/>
                      <a:gd name="T7" fmla="*/ 355 h 1220"/>
                      <a:gd name="T8" fmla="*/ 45 w 1363"/>
                      <a:gd name="T9" fmla="*/ 345 h 1220"/>
                      <a:gd name="T10" fmla="*/ 35 w 1363"/>
                      <a:gd name="T11" fmla="*/ 334 h 1220"/>
                      <a:gd name="T12" fmla="*/ 30 w 1363"/>
                      <a:gd name="T13" fmla="*/ 323 h 1220"/>
                      <a:gd name="T14" fmla="*/ 19 w 1363"/>
                      <a:gd name="T15" fmla="*/ 302 h 1220"/>
                      <a:gd name="T16" fmla="*/ 14 w 1363"/>
                      <a:gd name="T17" fmla="*/ 277 h 1220"/>
                      <a:gd name="T18" fmla="*/ 8 w 1363"/>
                      <a:gd name="T19" fmla="*/ 256 h 1220"/>
                      <a:gd name="T20" fmla="*/ 16 w 1363"/>
                      <a:gd name="T21" fmla="*/ 166 h 1220"/>
                      <a:gd name="T22" fmla="*/ 21 w 1363"/>
                      <a:gd name="T23" fmla="*/ 157 h 1220"/>
                      <a:gd name="T24" fmla="*/ 31 w 1363"/>
                      <a:gd name="T25" fmla="*/ 123 h 1220"/>
                      <a:gd name="T26" fmla="*/ 38 w 1363"/>
                      <a:gd name="T27" fmla="*/ 110 h 1220"/>
                      <a:gd name="T28" fmla="*/ 41 w 1363"/>
                      <a:gd name="T29" fmla="*/ 95 h 1220"/>
                      <a:gd name="T30" fmla="*/ 53 w 1363"/>
                      <a:gd name="T31" fmla="*/ 82 h 1220"/>
                      <a:gd name="T32" fmla="*/ 64 w 1363"/>
                      <a:gd name="T33" fmla="*/ 72 h 1220"/>
                      <a:gd name="T34" fmla="*/ 67 w 1363"/>
                      <a:gd name="T35" fmla="*/ 70 h 1220"/>
                      <a:gd name="T36" fmla="*/ 69 w 1363"/>
                      <a:gd name="T37" fmla="*/ 66 h 1220"/>
                      <a:gd name="T38" fmla="*/ 78 w 1363"/>
                      <a:gd name="T39" fmla="*/ 60 h 1220"/>
                      <a:gd name="T40" fmla="*/ 89 w 1363"/>
                      <a:gd name="T41" fmla="*/ 51 h 1220"/>
                      <a:gd name="T42" fmla="*/ 98 w 1363"/>
                      <a:gd name="T43" fmla="*/ 44 h 1220"/>
                      <a:gd name="T44" fmla="*/ 118 w 1363"/>
                      <a:gd name="T45" fmla="*/ 30 h 1220"/>
                      <a:gd name="T46" fmla="*/ 140 w 1363"/>
                      <a:gd name="T47" fmla="*/ 18 h 1220"/>
                      <a:gd name="T48" fmla="*/ 214 w 1363"/>
                      <a:gd name="T49" fmla="*/ 5 h 1220"/>
                      <a:gd name="T50" fmla="*/ 317 w 1363"/>
                      <a:gd name="T51" fmla="*/ 7 h 1220"/>
                      <a:gd name="T52" fmla="*/ 366 w 1363"/>
                      <a:gd name="T53" fmla="*/ 11 h 1220"/>
                      <a:gd name="T54" fmla="*/ 378 w 1363"/>
                      <a:gd name="T55" fmla="*/ 15 h 1220"/>
                      <a:gd name="T56" fmla="*/ 389 w 1363"/>
                      <a:gd name="T57" fmla="*/ 21 h 1220"/>
                      <a:gd name="T58" fmla="*/ 398 w 1363"/>
                      <a:gd name="T59" fmla="*/ 24 h 1220"/>
                      <a:gd name="T60" fmla="*/ 411 w 1363"/>
                      <a:gd name="T61" fmla="*/ 32 h 1220"/>
                      <a:gd name="T62" fmla="*/ 417 w 1363"/>
                      <a:gd name="T63" fmla="*/ 41 h 1220"/>
                      <a:gd name="T64" fmla="*/ 440 w 1363"/>
                      <a:gd name="T65" fmla="*/ 49 h 1220"/>
                      <a:gd name="T66" fmla="*/ 446 w 1363"/>
                      <a:gd name="T67" fmla="*/ 65 h 1220"/>
                      <a:gd name="T68" fmla="*/ 458 w 1363"/>
                      <a:gd name="T69" fmla="*/ 73 h 1220"/>
                      <a:gd name="T70" fmla="*/ 466 w 1363"/>
                      <a:gd name="T71" fmla="*/ 128 h 1220"/>
                      <a:gd name="T72" fmla="*/ 469 w 1363"/>
                      <a:gd name="T73" fmla="*/ 162 h 1220"/>
                      <a:gd name="T74" fmla="*/ 473 w 1363"/>
                      <a:gd name="T75" fmla="*/ 185 h 1220"/>
                      <a:gd name="T76" fmla="*/ 468 w 1363"/>
                      <a:gd name="T77" fmla="*/ 210 h 1220"/>
                      <a:gd name="T78" fmla="*/ 467 w 1363"/>
                      <a:gd name="T79" fmla="*/ 252 h 1220"/>
                      <a:gd name="T80" fmla="*/ 457 w 1363"/>
                      <a:gd name="T81" fmla="*/ 297 h 1220"/>
                      <a:gd name="T82" fmla="*/ 444 w 1363"/>
                      <a:gd name="T83" fmla="*/ 314 h 1220"/>
                      <a:gd name="T84" fmla="*/ 436 w 1363"/>
                      <a:gd name="T85" fmla="*/ 339 h 1220"/>
                      <a:gd name="T86" fmla="*/ 431 w 1363"/>
                      <a:gd name="T87" fmla="*/ 349 h 1220"/>
                      <a:gd name="T88" fmla="*/ 403 w 1363"/>
                      <a:gd name="T89" fmla="*/ 385 h 1220"/>
                      <a:gd name="T90" fmla="*/ 391 w 1363"/>
                      <a:gd name="T91" fmla="*/ 397 h 1220"/>
                      <a:gd name="T92" fmla="*/ 369 w 1363"/>
                      <a:gd name="T93" fmla="*/ 411 h 1220"/>
                      <a:gd name="T94" fmla="*/ 328 w 1363"/>
                      <a:gd name="T95" fmla="*/ 424 h 1220"/>
                      <a:gd name="T96" fmla="*/ 320 w 1363"/>
                      <a:gd name="T97" fmla="*/ 425 h 1220"/>
                      <a:gd name="T98" fmla="*/ 314 w 1363"/>
                      <a:gd name="T99" fmla="*/ 429 h 1220"/>
                      <a:gd name="T100" fmla="*/ 281 w 1363"/>
                      <a:gd name="T101" fmla="*/ 430 h 1220"/>
                      <a:gd name="T102" fmla="*/ 263 w 1363"/>
                      <a:gd name="T103" fmla="*/ 434 h 1220"/>
                      <a:gd name="T104" fmla="*/ 164 w 1363"/>
                      <a:gd name="T105" fmla="*/ 433 h 1220"/>
                      <a:gd name="T106" fmla="*/ 111 w 1363"/>
                      <a:gd name="T107" fmla="*/ 412 h 1220"/>
                      <a:gd name="T108" fmla="*/ 94 w 1363"/>
                      <a:gd name="T109" fmla="*/ 403 h 1220"/>
                      <a:gd name="T110" fmla="*/ 94 w 1363"/>
                      <a:gd name="T111" fmla="*/ 401 h 1220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60000 65536"/>
                      <a:gd name="T130" fmla="*/ 0 60000 65536"/>
                      <a:gd name="T131" fmla="*/ 0 60000 65536"/>
                      <a:gd name="T132" fmla="*/ 0 60000 65536"/>
                      <a:gd name="T133" fmla="*/ 0 60000 65536"/>
                      <a:gd name="T134" fmla="*/ 0 60000 65536"/>
                      <a:gd name="T135" fmla="*/ 0 60000 65536"/>
                      <a:gd name="T136" fmla="*/ 0 60000 65536"/>
                      <a:gd name="T137" fmla="*/ 0 60000 65536"/>
                      <a:gd name="T138" fmla="*/ 0 60000 65536"/>
                      <a:gd name="T139" fmla="*/ 0 60000 65536"/>
                      <a:gd name="T140" fmla="*/ 0 60000 65536"/>
                      <a:gd name="T141" fmla="*/ 0 60000 65536"/>
                      <a:gd name="T142" fmla="*/ 0 60000 65536"/>
                      <a:gd name="T143" fmla="*/ 0 60000 65536"/>
                      <a:gd name="T144" fmla="*/ 0 60000 65536"/>
                      <a:gd name="T145" fmla="*/ 0 60000 65536"/>
                      <a:gd name="T146" fmla="*/ 0 60000 65536"/>
                      <a:gd name="T147" fmla="*/ 0 60000 65536"/>
                      <a:gd name="T148" fmla="*/ 0 60000 65536"/>
                      <a:gd name="T149" fmla="*/ 0 60000 65536"/>
                      <a:gd name="T150" fmla="*/ 0 60000 65536"/>
                      <a:gd name="T151" fmla="*/ 0 60000 65536"/>
                      <a:gd name="T152" fmla="*/ 0 60000 65536"/>
                      <a:gd name="T153" fmla="*/ 0 60000 65536"/>
                      <a:gd name="T154" fmla="*/ 0 60000 65536"/>
                      <a:gd name="T155" fmla="*/ 0 60000 65536"/>
                      <a:gd name="T156" fmla="*/ 0 60000 65536"/>
                      <a:gd name="T157" fmla="*/ 0 60000 65536"/>
                      <a:gd name="T158" fmla="*/ 0 60000 65536"/>
                      <a:gd name="T159" fmla="*/ 0 60000 65536"/>
                      <a:gd name="T160" fmla="*/ 0 60000 65536"/>
                      <a:gd name="T161" fmla="*/ 0 60000 65536"/>
                      <a:gd name="T162" fmla="*/ 0 60000 65536"/>
                      <a:gd name="T163" fmla="*/ 0 60000 65536"/>
                      <a:gd name="T164" fmla="*/ 0 60000 65536"/>
                      <a:gd name="T165" fmla="*/ 0 60000 65536"/>
                      <a:gd name="T166" fmla="*/ 0 60000 65536"/>
                      <a:gd name="T167" fmla="*/ 0 60000 65536"/>
                      <a:gd name="T168" fmla="*/ 0 w 1363"/>
                      <a:gd name="T169" fmla="*/ 0 h 1220"/>
                      <a:gd name="T170" fmla="*/ 1363 w 1363"/>
                      <a:gd name="T171" fmla="*/ 1220 h 1220"/>
                    </a:gdLst>
                    <a:ahLst/>
                    <a:cxnLst>
                      <a:cxn ang="T112">
                        <a:pos x="T0" y="T1"/>
                      </a:cxn>
                      <a:cxn ang="T113">
                        <a:pos x="T2" y="T3"/>
                      </a:cxn>
                      <a:cxn ang="T114">
                        <a:pos x="T4" y="T5"/>
                      </a:cxn>
                      <a:cxn ang="T115">
                        <a:pos x="T6" y="T7"/>
                      </a:cxn>
                      <a:cxn ang="T116">
                        <a:pos x="T8" y="T9"/>
                      </a:cxn>
                      <a:cxn ang="T117">
                        <a:pos x="T10" y="T11"/>
                      </a:cxn>
                      <a:cxn ang="T118">
                        <a:pos x="T12" y="T13"/>
                      </a:cxn>
                      <a:cxn ang="T119">
                        <a:pos x="T14" y="T15"/>
                      </a:cxn>
                      <a:cxn ang="T120">
                        <a:pos x="T16" y="T17"/>
                      </a:cxn>
                      <a:cxn ang="T121">
                        <a:pos x="T18" y="T19"/>
                      </a:cxn>
                      <a:cxn ang="T122">
                        <a:pos x="T20" y="T21"/>
                      </a:cxn>
                      <a:cxn ang="T123">
                        <a:pos x="T22" y="T23"/>
                      </a:cxn>
                      <a:cxn ang="T124">
                        <a:pos x="T24" y="T25"/>
                      </a:cxn>
                      <a:cxn ang="T125">
                        <a:pos x="T26" y="T27"/>
                      </a:cxn>
                      <a:cxn ang="T126">
                        <a:pos x="T28" y="T29"/>
                      </a:cxn>
                      <a:cxn ang="T127">
                        <a:pos x="T30" y="T31"/>
                      </a:cxn>
                      <a:cxn ang="T128">
                        <a:pos x="T32" y="T33"/>
                      </a:cxn>
                      <a:cxn ang="T129">
                        <a:pos x="T34" y="T35"/>
                      </a:cxn>
                      <a:cxn ang="T130">
                        <a:pos x="T36" y="T37"/>
                      </a:cxn>
                      <a:cxn ang="T131">
                        <a:pos x="T38" y="T39"/>
                      </a:cxn>
                      <a:cxn ang="T132">
                        <a:pos x="T40" y="T41"/>
                      </a:cxn>
                      <a:cxn ang="T133">
                        <a:pos x="T42" y="T43"/>
                      </a:cxn>
                      <a:cxn ang="T134">
                        <a:pos x="T44" y="T45"/>
                      </a:cxn>
                      <a:cxn ang="T135">
                        <a:pos x="T46" y="T47"/>
                      </a:cxn>
                      <a:cxn ang="T136">
                        <a:pos x="T48" y="T49"/>
                      </a:cxn>
                      <a:cxn ang="T137">
                        <a:pos x="T50" y="T51"/>
                      </a:cxn>
                      <a:cxn ang="T138">
                        <a:pos x="T52" y="T53"/>
                      </a:cxn>
                      <a:cxn ang="T139">
                        <a:pos x="T54" y="T55"/>
                      </a:cxn>
                      <a:cxn ang="T140">
                        <a:pos x="T56" y="T57"/>
                      </a:cxn>
                      <a:cxn ang="T141">
                        <a:pos x="T58" y="T59"/>
                      </a:cxn>
                      <a:cxn ang="T142">
                        <a:pos x="T60" y="T61"/>
                      </a:cxn>
                      <a:cxn ang="T143">
                        <a:pos x="T62" y="T63"/>
                      </a:cxn>
                      <a:cxn ang="T144">
                        <a:pos x="T64" y="T65"/>
                      </a:cxn>
                      <a:cxn ang="T145">
                        <a:pos x="T66" y="T67"/>
                      </a:cxn>
                      <a:cxn ang="T146">
                        <a:pos x="T68" y="T69"/>
                      </a:cxn>
                      <a:cxn ang="T147">
                        <a:pos x="T70" y="T71"/>
                      </a:cxn>
                      <a:cxn ang="T148">
                        <a:pos x="T72" y="T73"/>
                      </a:cxn>
                      <a:cxn ang="T149">
                        <a:pos x="T74" y="T75"/>
                      </a:cxn>
                      <a:cxn ang="T150">
                        <a:pos x="T76" y="T77"/>
                      </a:cxn>
                      <a:cxn ang="T151">
                        <a:pos x="T78" y="T79"/>
                      </a:cxn>
                      <a:cxn ang="T152">
                        <a:pos x="T80" y="T81"/>
                      </a:cxn>
                      <a:cxn ang="T153">
                        <a:pos x="T82" y="T83"/>
                      </a:cxn>
                      <a:cxn ang="T154">
                        <a:pos x="T84" y="T85"/>
                      </a:cxn>
                      <a:cxn ang="T155">
                        <a:pos x="T86" y="T87"/>
                      </a:cxn>
                      <a:cxn ang="T156">
                        <a:pos x="T88" y="T89"/>
                      </a:cxn>
                      <a:cxn ang="T157">
                        <a:pos x="T90" y="T91"/>
                      </a:cxn>
                      <a:cxn ang="T158">
                        <a:pos x="T92" y="T93"/>
                      </a:cxn>
                      <a:cxn ang="T159">
                        <a:pos x="T94" y="T95"/>
                      </a:cxn>
                      <a:cxn ang="T160">
                        <a:pos x="T96" y="T97"/>
                      </a:cxn>
                      <a:cxn ang="T161">
                        <a:pos x="T98" y="T99"/>
                      </a:cxn>
                      <a:cxn ang="T162">
                        <a:pos x="T100" y="T101"/>
                      </a:cxn>
                      <a:cxn ang="T163">
                        <a:pos x="T102" y="T103"/>
                      </a:cxn>
                      <a:cxn ang="T164">
                        <a:pos x="T104" y="T105"/>
                      </a:cxn>
                      <a:cxn ang="T165">
                        <a:pos x="T106" y="T107"/>
                      </a:cxn>
                      <a:cxn ang="T166">
                        <a:pos x="T108" y="T109"/>
                      </a:cxn>
                      <a:cxn ang="T167">
                        <a:pos x="T110" y="T111"/>
                      </a:cxn>
                    </a:cxnLst>
                    <a:rect l="T168" t="T169" r="T170" b="T171"/>
                    <a:pathLst>
                      <a:path w="1363" h="1220">
                        <a:moveTo>
                          <a:pt x="269" y="1127"/>
                        </a:moveTo>
                        <a:cubicBezTo>
                          <a:pt x="252" y="1110"/>
                          <a:pt x="231" y="1096"/>
                          <a:pt x="214" y="1079"/>
                        </a:cubicBezTo>
                        <a:cubicBezTo>
                          <a:pt x="201" y="1066"/>
                          <a:pt x="192" y="1055"/>
                          <a:pt x="176" y="1044"/>
                        </a:cubicBezTo>
                        <a:cubicBezTo>
                          <a:pt x="166" y="1030"/>
                          <a:pt x="158" y="1008"/>
                          <a:pt x="144" y="999"/>
                        </a:cubicBezTo>
                        <a:cubicBezTo>
                          <a:pt x="140" y="986"/>
                          <a:pt x="137" y="980"/>
                          <a:pt x="128" y="970"/>
                        </a:cubicBezTo>
                        <a:cubicBezTo>
                          <a:pt x="124" y="955"/>
                          <a:pt x="112" y="950"/>
                          <a:pt x="102" y="938"/>
                        </a:cubicBezTo>
                        <a:cubicBezTo>
                          <a:pt x="95" y="929"/>
                          <a:pt x="93" y="918"/>
                          <a:pt x="86" y="909"/>
                        </a:cubicBezTo>
                        <a:cubicBezTo>
                          <a:pt x="79" y="887"/>
                          <a:pt x="61" y="871"/>
                          <a:pt x="54" y="848"/>
                        </a:cubicBezTo>
                        <a:cubicBezTo>
                          <a:pt x="53" y="825"/>
                          <a:pt x="60" y="795"/>
                          <a:pt x="41" y="778"/>
                        </a:cubicBezTo>
                        <a:cubicBezTo>
                          <a:pt x="35" y="759"/>
                          <a:pt x="28" y="739"/>
                          <a:pt x="22" y="720"/>
                        </a:cubicBezTo>
                        <a:cubicBezTo>
                          <a:pt x="23" y="680"/>
                          <a:pt x="0" y="525"/>
                          <a:pt x="45" y="468"/>
                        </a:cubicBezTo>
                        <a:cubicBezTo>
                          <a:pt x="48" y="454"/>
                          <a:pt x="51" y="451"/>
                          <a:pt x="61" y="442"/>
                        </a:cubicBezTo>
                        <a:cubicBezTo>
                          <a:pt x="66" y="418"/>
                          <a:pt x="59" y="356"/>
                          <a:pt x="89" y="346"/>
                        </a:cubicBezTo>
                        <a:cubicBezTo>
                          <a:pt x="98" y="333"/>
                          <a:pt x="98" y="318"/>
                          <a:pt x="109" y="308"/>
                        </a:cubicBezTo>
                        <a:cubicBezTo>
                          <a:pt x="113" y="294"/>
                          <a:pt x="113" y="279"/>
                          <a:pt x="118" y="266"/>
                        </a:cubicBezTo>
                        <a:cubicBezTo>
                          <a:pt x="121" y="259"/>
                          <a:pt x="146" y="236"/>
                          <a:pt x="153" y="231"/>
                        </a:cubicBezTo>
                        <a:cubicBezTo>
                          <a:pt x="159" y="215"/>
                          <a:pt x="173" y="212"/>
                          <a:pt x="185" y="202"/>
                        </a:cubicBezTo>
                        <a:cubicBezTo>
                          <a:pt x="187" y="200"/>
                          <a:pt x="190" y="198"/>
                          <a:pt x="192" y="196"/>
                        </a:cubicBezTo>
                        <a:cubicBezTo>
                          <a:pt x="194" y="193"/>
                          <a:pt x="195" y="189"/>
                          <a:pt x="198" y="186"/>
                        </a:cubicBezTo>
                        <a:cubicBezTo>
                          <a:pt x="206" y="178"/>
                          <a:pt x="217" y="179"/>
                          <a:pt x="224" y="170"/>
                        </a:cubicBezTo>
                        <a:cubicBezTo>
                          <a:pt x="234" y="157"/>
                          <a:pt x="240" y="150"/>
                          <a:pt x="256" y="144"/>
                        </a:cubicBezTo>
                        <a:cubicBezTo>
                          <a:pt x="263" y="133"/>
                          <a:pt x="269" y="129"/>
                          <a:pt x="281" y="125"/>
                        </a:cubicBezTo>
                        <a:cubicBezTo>
                          <a:pt x="299" y="109"/>
                          <a:pt x="315" y="91"/>
                          <a:pt x="339" y="84"/>
                        </a:cubicBezTo>
                        <a:cubicBezTo>
                          <a:pt x="357" y="63"/>
                          <a:pt x="376" y="57"/>
                          <a:pt x="403" y="52"/>
                        </a:cubicBezTo>
                        <a:cubicBezTo>
                          <a:pt x="448" y="0"/>
                          <a:pt x="559" y="15"/>
                          <a:pt x="614" y="13"/>
                        </a:cubicBezTo>
                        <a:cubicBezTo>
                          <a:pt x="713" y="2"/>
                          <a:pt x="813" y="15"/>
                          <a:pt x="912" y="20"/>
                        </a:cubicBezTo>
                        <a:cubicBezTo>
                          <a:pt x="955" y="34"/>
                          <a:pt x="1013" y="31"/>
                          <a:pt x="1053" y="32"/>
                        </a:cubicBezTo>
                        <a:cubicBezTo>
                          <a:pt x="1064" y="37"/>
                          <a:pt x="1076" y="38"/>
                          <a:pt x="1088" y="42"/>
                        </a:cubicBezTo>
                        <a:cubicBezTo>
                          <a:pt x="1098" y="49"/>
                          <a:pt x="1108" y="54"/>
                          <a:pt x="1120" y="58"/>
                        </a:cubicBezTo>
                        <a:cubicBezTo>
                          <a:pt x="1144" y="74"/>
                          <a:pt x="1110" y="53"/>
                          <a:pt x="1145" y="68"/>
                        </a:cubicBezTo>
                        <a:cubicBezTo>
                          <a:pt x="1158" y="74"/>
                          <a:pt x="1167" y="86"/>
                          <a:pt x="1181" y="90"/>
                        </a:cubicBezTo>
                        <a:cubicBezTo>
                          <a:pt x="1193" y="98"/>
                          <a:pt x="1190" y="106"/>
                          <a:pt x="1200" y="116"/>
                        </a:cubicBezTo>
                        <a:cubicBezTo>
                          <a:pt x="1214" y="130"/>
                          <a:pt x="1246" y="133"/>
                          <a:pt x="1264" y="138"/>
                        </a:cubicBezTo>
                        <a:cubicBezTo>
                          <a:pt x="1274" y="155"/>
                          <a:pt x="1262" y="177"/>
                          <a:pt x="1283" y="183"/>
                        </a:cubicBezTo>
                        <a:cubicBezTo>
                          <a:pt x="1291" y="195"/>
                          <a:pt x="1304" y="200"/>
                          <a:pt x="1318" y="205"/>
                        </a:cubicBezTo>
                        <a:cubicBezTo>
                          <a:pt x="1319" y="236"/>
                          <a:pt x="1313" y="331"/>
                          <a:pt x="1341" y="359"/>
                        </a:cubicBezTo>
                        <a:cubicBezTo>
                          <a:pt x="1351" y="390"/>
                          <a:pt x="1341" y="424"/>
                          <a:pt x="1350" y="455"/>
                        </a:cubicBezTo>
                        <a:cubicBezTo>
                          <a:pt x="1353" y="476"/>
                          <a:pt x="1356" y="498"/>
                          <a:pt x="1360" y="519"/>
                        </a:cubicBezTo>
                        <a:cubicBezTo>
                          <a:pt x="1358" y="555"/>
                          <a:pt x="1363" y="565"/>
                          <a:pt x="1347" y="589"/>
                        </a:cubicBezTo>
                        <a:cubicBezTo>
                          <a:pt x="1344" y="635"/>
                          <a:pt x="1342" y="661"/>
                          <a:pt x="1344" y="708"/>
                        </a:cubicBezTo>
                        <a:cubicBezTo>
                          <a:pt x="1342" y="761"/>
                          <a:pt x="1358" y="806"/>
                          <a:pt x="1315" y="836"/>
                        </a:cubicBezTo>
                        <a:cubicBezTo>
                          <a:pt x="1304" y="853"/>
                          <a:pt x="1290" y="869"/>
                          <a:pt x="1277" y="884"/>
                        </a:cubicBezTo>
                        <a:cubicBezTo>
                          <a:pt x="1273" y="908"/>
                          <a:pt x="1268" y="934"/>
                          <a:pt x="1254" y="954"/>
                        </a:cubicBezTo>
                        <a:cubicBezTo>
                          <a:pt x="1251" y="965"/>
                          <a:pt x="1246" y="972"/>
                          <a:pt x="1238" y="980"/>
                        </a:cubicBezTo>
                        <a:cubicBezTo>
                          <a:pt x="1225" y="1020"/>
                          <a:pt x="1189" y="1055"/>
                          <a:pt x="1158" y="1082"/>
                        </a:cubicBezTo>
                        <a:cubicBezTo>
                          <a:pt x="1150" y="1107"/>
                          <a:pt x="1147" y="1106"/>
                          <a:pt x="1123" y="1117"/>
                        </a:cubicBezTo>
                        <a:cubicBezTo>
                          <a:pt x="1108" y="1134"/>
                          <a:pt x="1083" y="1148"/>
                          <a:pt x="1062" y="1156"/>
                        </a:cubicBezTo>
                        <a:cubicBezTo>
                          <a:pt x="1036" y="1196"/>
                          <a:pt x="987" y="1189"/>
                          <a:pt x="944" y="1191"/>
                        </a:cubicBezTo>
                        <a:cubicBezTo>
                          <a:pt x="936" y="1192"/>
                          <a:pt x="928" y="1191"/>
                          <a:pt x="921" y="1194"/>
                        </a:cubicBezTo>
                        <a:cubicBezTo>
                          <a:pt x="914" y="1197"/>
                          <a:pt x="910" y="1207"/>
                          <a:pt x="902" y="1207"/>
                        </a:cubicBezTo>
                        <a:cubicBezTo>
                          <a:pt x="871" y="1208"/>
                          <a:pt x="840" y="1209"/>
                          <a:pt x="809" y="1210"/>
                        </a:cubicBezTo>
                        <a:cubicBezTo>
                          <a:pt x="790" y="1215"/>
                          <a:pt x="776" y="1217"/>
                          <a:pt x="755" y="1220"/>
                        </a:cubicBezTo>
                        <a:cubicBezTo>
                          <a:pt x="661" y="1219"/>
                          <a:pt x="567" y="1219"/>
                          <a:pt x="473" y="1216"/>
                        </a:cubicBezTo>
                        <a:cubicBezTo>
                          <a:pt x="417" y="1214"/>
                          <a:pt x="369" y="1175"/>
                          <a:pt x="320" y="1159"/>
                        </a:cubicBezTo>
                        <a:cubicBezTo>
                          <a:pt x="307" y="1146"/>
                          <a:pt x="277" y="1141"/>
                          <a:pt x="269" y="1133"/>
                        </a:cubicBezTo>
                        <a:cubicBezTo>
                          <a:pt x="268" y="1132"/>
                          <a:pt x="269" y="1129"/>
                          <a:pt x="269" y="1127"/>
                        </a:cubicBezTo>
                        <a:close/>
                      </a:path>
                    </a:pathLst>
                  </a:custGeom>
                  <a:solidFill>
                    <a:srgbClr val="FFC1C1"/>
                  </a:solidFill>
                  <a:ln w="19050">
                    <a:solidFill>
                      <a:srgbClr val="FF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 dirty="0"/>
                  </a:p>
                </p:txBody>
              </p:sp>
              <p:sp>
                <p:nvSpPr>
                  <p:cNvPr id="335" name="Freeform 187"/>
                  <p:cNvSpPr>
                    <a:spLocks/>
                  </p:cNvSpPr>
                  <p:nvPr/>
                </p:nvSpPr>
                <p:spPr bwMode="auto">
                  <a:xfrm>
                    <a:off x="363" y="603"/>
                    <a:ext cx="382" cy="310"/>
                  </a:xfrm>
                  <a:custGeom>
                    <a:avLst/>
                    <a:gdLst>
                      <a:gd name="T0" fmla="*/ 8 w 500"/>
                      <a:gd name="T1" fmla="*/ 173 h 445"/>
                      <a:gd name="T2" fmla="*/ 0 w 500"/>
                      <a:gd name="T3" fmla="*/ 159 h 445"/>
                      <a:gd name="T4" fmla="*/ 18 w 500"/>
                      <a:gd name="T5" fmla="*/ 95 h 445"/>
                      <a:gd name="T6" fmla="*/ 21 w 500"/>
                      <a:gd name="T7" fmla="*/ 90 h 445"/>
                      <a:gd name="T8" fmla="*/ 22 w 500"/>
                      <a:gd name="T9" fmla="*/ 78 h 445"/>
                      <a:gd name="T10" fmla="*/ 53 w 500"/>
                      <a:gd name="T11" fmla="*/ 47 h 445"/>
                      <a:gd name="T12" fmla="*/ 77 w 500"/>
                      <a:gd name="T13" fmla="*/ 31 h 445"/>
                      <a:gd name="T14" fmla="*/ 103 w 500"/>
                      <a:gd name="T15" fmla="*/ 18 h 445"/>
                      <a:gd name="T16" fmla="*/ 136 w 500"/>
                      <a:gd name="T17" fmla="*/ 1 h 445"/>
                      <a:gd name="T18" fmla="*/ 305 w 500"/>
                      <a:gd name="T19" fmla="*/ 11 h 445"/>
                      <a:gd name="T20" fmla="*/ 325 w 500"/>
                      <a:gd name="T21" fmla="*/ 40 h 445"/>
                      <a:gd name="T22" fmla="*/ 342 w 500"/>
                      <a:gd name="T23" fmla="*/ 47 h 445"/>
                      <a:gd name="T24" fmla="*/ 356 w 500"/>
                      <a:gd name="T25" fmla="*/ 56 h 445"/>
                      <a:gd name="T26" fmla="*/ 371 w 500"/>
                      <a:gd name="T27" fmla="*/ 85 h 445"/>
                      <a:gd name="T28" fmla="*/ 367 w 500"/>
                      <a:gd name="T29" fmla="*/ 189 h 445"/>
                      <a:gd name="T30" fmla="*/ 356 w 500"/>
                      <a:gd name="T31" fmla="*/ 207 h 445"/>
                      <a:gd name="T32" fmla="*/ 342 w 500"/>
                      <a:gd name="T33" fmla="*/ 232 h 445"/>
                      <a:gd name="T34" fmla="*/ 338 w 500"/>
                      <a:gd name="T35" fmla="*/ 242 h 445"/>
                      <a:gd name="T36" fmla="*/ 326 w 500"/>
                      <a:gd name="T37" fmla="*/ 249 h 445"/>
                      <a:gd name="T38" fmla="*/ 312 w 500"/>
                      <a:gd name="T39" fmla="*/ 264 h 445"/>
                      <a:gd name="T40" fmla="*/ 306 w 500"/>
                      <a:gd name="T41" fmla="*/ 269 h 445"/>
                      <a:gd name="T42" fmla="*/ 290 w 500"/>
                      <a:gd name="T43" fmla="*/ 286 h 445"/>
                      <a:gd name="T44" fmla="*/ 235 w 500"/>
                      <a:gd name="T45" fmla="*/ 301 h 445"/>
                      <a:gd name="T46" fmla="*/ 125 w 500"/>
                      <a:gd name="T47" fmla="*/ 299 h 445"/>
                      <a:gd name="T48" fmla="*/ 108 w 500"/>
                      <a:gd name="T49" fmla="*/ 290 h 445"/>
                      <a:gd name="T50" fmla="*/ 70 w 500"/>
                      <a:gd name="T51" fmla="*/ 268 h 445"/>
                      <a:gd name="T52" fmla="*/ 55 w 500"/>
                      <a:gd name="T53" fmla="*/ 254 h 445"/>
                      <a:gd name="T54" fmla="*/ 21 w 500"/>
                      <a:gd name="T55" fmla="*/ 212 h 445"/>
                      <a:gd name="T56" fmla="*/ 8 w 500"/>
                      <a:gd name="T57" fmla="*/ 173 h 445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w 500"/>
                      <a:gd name="T88" fmla="*/ 0 h 445"/>
                      <a:gd name="T89" fmla="*/ 500 w 500"/>
                      <a:gd name="T90" fmla="*/ 445 h 445"/>
                    </a:gdLst>
                    <a:ahLst/>
                    <a:cxnLst>
                      <a:cxn ang="T58">
                        <a:pos x="T0" y="T1"/>
                      </a:cxn>
                      <a:cxn ang="T59">
                        <a:pos x="T2" y="T3"/>
                      </a:cxn>
                      <a:cxn ang="T60">
                        <a:pos x="T4" y="T5"/>
                      </a:cxn>
                      <a:cxn ang="T61">
                        <a:pos x="T6" y="T7"/>
                      </a:cxn>
                      <a:cxn ang="T62">
                        <a:pos x="T8" y="T9"/>
                      </a:cxn>
                      <a:cxn ang="T63">
                        <a:pos x="T10" y="T11"/>
                      </a:cxn>
                      <a:cxn ang="T64">
                        <a:pos x="T12" y="T13"/>
                      </a:cxn>
                      <a:cxn ang="T65">
                        <a:pos x="T14" y="T15"/>
                      </a:cxn>
                      <a:cxn ang="T66">
                        <a:pos x="T16" y="T17"/>
                      </a:cxn>
                      <a:cxn ang="T67">
                        <a:pos x="T18" y="T19"/>
                      </a:cxn>
                      <a:cxn ang="T68">
                        <a:pos x="T20" y="T21"/>
                      </a:cxn>
                      <a:cxn ang="T69">
                        <a:pos x="T22" y="T23"/>
                      </a:cxn>
                      <a:cxn ang="T70">
                        <a:pos x="T24" y="T25"/>
                      </a:cxn>
                      <a:cxn ang="T71">
                        <a:pos x="T26" y="T27"/>
                      </a:cxn>
                      <a:cxn ang="T72">
                        <a:pos x="T28" y="T29"/>
                      </a:cxn>
                      <a:cxn ang="T73">
                        <a:pos x="T30" y="T31"/>
                      </a:cxn>
                      <a:cxn ang="T74">
                        <a:pos x="T32" y="T33"/>
                      </a:cxn>
                      <a:cxn ang="T75">
                        <a:pos x="T34" y="T35"/>
                      </a:cxn>
                      <a:cxn ang="T76">
                        <a:pos x="T36" y="T37"/>
                      </a:cxn>
                      <a:cxn ang="T77">
                        <a:pos x="T38" y="T39"/>
                      </a:cxn>
                      <a:cxn ang="T78">
                        <a:pos x="T40" y="T41"/>
                      </a:cxn>
                      <a:cxn ang="T79">
                        <a:pos x="T42" y="T43"/>
                      </a:cxn>
                      <a:cxn ang="T80">
                        <a:pos x="T44" y="T45"/>
                      </a:cxn>
                      <a:cxn ang="T81">
                        <a:pos x="T46" y="T47"/>
                      </a:cxn>
                      <a:cxn ang="T82">
                        <a:pos x="T48" y="T49"/>
                      </a:cxn>
                      <a:cxn ang="T83">
                        <a:pos x="T50" y="T51"/>
                      </a:cxn>
                      <a:cxn ang="T84">
                        <a:pos x="T52" y="T53"/>
                      </a:cxn>
                      <a:cxn ang="T85">
                        <a:pos x="T54" y="T55"/>
                      </a:cxn>
                      <a:cxn ang="T86">
                        <a:pos x="T56" y="T57"/>
                      </a:cxn>
                    </a:cxnLst>
                    <a:rect l="T87" t="T88" r="T89" b="T90"/>
                    <a:pathLst>
                      <a:path w="500" h="445">
                        <a:moveTo>
                          <a:pt x="10" y="249"/>
                        </a:moveTo>
                        <a:cubicBezTo>
                          <a:pt x="5" y="242"/>
                          <a:pt x="3" y="236"/>
                          <a:pt x="0" y="228"/>
                        </a:cubicBezTo>
                        <a:cubicBezTo>
                          <a:pt x="4" y="194"/>
                          <a:pt x="1" y="162"/>
                          <a:pt x="24" y="136"/>
                        </a:cubicBezTo>
                        <a:cubicBezTo>
                          <a:pt x="25" y="134"/>
                          <a:pt x="26" y="131"/>
                          <a:pt x="27" y="129"/>
                        </a:cubicBezTo>
                        <a:cubicBezTo>
                          <a:pt x="28" y="123"/>
                          <a:pt x="27" y="117"/>
                          <a:pt x="29" y="112"/>
                        </a:cubicBezTo>
                        <a:cubicBezTo>
                          <a:pt x="31" y="104"/>
                          <a:pt x="63" y="77"/>
                          <a:pt x="70" y="67"/>
                        </a:cubicBezTo>
                        <a:cubicBezTo>
                          <a:pt x="74" y="53"/>
                          <a:pt x="89" y="50"/>
                          <a:pt x="101" y="45"/>
                        </a:cubicBezTo>
                        <a:cubicBezTo>
                          <a:pt x="106" y="28"/>
                          <a:pt x="120" y="30"/>
                          <a:pt x="135" y="26"/>
                        </a:cubicBezTo>
                        <a:cubicBezTo>
                          <a:pt x="150" y="15"/>
                          <a:pt x="160" y="7"/>
                          <a:pt x="178" y="2"/>
                        </a:cubicBezTo>
                        <a:cubicBezTo>
                          <a:pt x="408" y="4"/>
                          <a:pt x="304" y="0"/>
                          <a:pt x="399" y="16"/>
                        </a:cubicBezTo>
                        <a:cubicBezTo>
                          <a:pt x="414" y="27"/>
                          <a:pt x="415" y="44"/>
                          <a:pt x="425" y="57"/>
                        </a:cubicBezTo>
                        <a:cubicBezTo>
                          <a:pt x="430" y="63"/>
                          <a:pt x="440" y="65"/>
                          <a:pt x="447" y="67"/>
                        </a:cubicBezTo>
                        <a:cubicBezTo>
                          <a:pt x="452" y="76"/>
                          <a:pt x="458" y="75"/>
                          <a:pt x="466" y="81"/>
                        </a:cubicBezTo>
                        <a:cubicBezTo>
                          <a:pt x="470" y="97"/>
                          <a:pt x="473" y="110"/>
                          <a:pt x="485" y="122"/>
                        </a:cubicBezTo>
                        <a:cubicBezTo>
                          <a:pt x="499" y="169"/>
                          <a:pt x="500" y="225"/>
                          <a:pt x="480" y="271"/>
                        </a:cubicBezTo>
                        <a:cubicBezTo>
                          <a:pt x="478" y="286"/>
                          <a:pt x="479" y="290"/>
                          <a:pt x="466" y="297"/>
                        </a:cubicBezTo>
                        <a:cubicBezTo>
                          <a:pt x="459" y="307"/>
                          <a:pt x="453" y="321"/>
                          <a:pt x="447" y="333"/>
                        </a:cubicBezTo>
                        <a:cubicBezTo>
                          <a:pt x="445" y="338"/>
                          <a:pt x="446" y="344"/>
                          <a:pt x="442" y="348"/>
                        </a:cubicBezTo>
                        <a:cubicBezTo>
                          <a:pt x="438" y="352"/>
                          <a:pt x="427" y="357"/>
                          <a:pt x="427" y="357"/>
                        </a:cubicBezTo>
                        <a:cubicBezTo>
                          <a:pt x="419" y="370"/>
                          <a:pt x="425" y="362"/>
                          <a:pt x="408" y="379"/>
                        </a:cubicBezTo>
                        <a:cubicBezTo>
                          <a:pt x="406" y="381"/>
                          <a:pt x="401" y="386"/>
                          <a:pt x="401" y="386"/>
                        </a:cubicBezTo>
                        <a:cubicBezTo>
                          <a:pt x="397" y="400"/>
                          <a:pt x="389" y="401"/>
                          <a:pt x="379" y="410"/>
                        </a:cubicBezTo>
                        <a:cubicBezTo>
                          <a:pt x="348" y="437"/>
                          <a:pt x="369" y="428"/>
                          <a:pt x="307" y="432"/>
                        </a:cubicBezTo>
                        <a:cubicBezTo>
                          <a:pt x="261" y="445"/>
                          <a:pt x="209" y="443"/>
                          <a:pt x="163" y="429"/>
                        </a:cubicBezTo>
                        <a:cubicBezTo>
                          <a:pt x="156" y="424"/>
                          <a:pt x="149" y="423"/>
                          <a:pt x="142" y="417"/>
                        </a:cubicBezTo>
                        <a:cubicBezTo>
                          <a:pt x="125" y="403"/>
                          <a:pt x="112" y="389"/>
                          <a:pt x="91" y="384"/>
                        </a:cubicBezTo>
                        <a:cubicBezTo>
                          <a:pt x="86" y="374"/>
                          <a:pt x="79" y="373"/>
                          <a:pt x="72" y="364"/>
                        </a:cubicBezTo>
                        <a:cubicBezTo>
                          <a:pt x="56" y="343"/>
                          <a:pt x="49" y="320"/>
                          <a:pt x="27" y="304"/>
                        </a:cubicBezTo>
                        <a:cubicBezTo>
                          <a:pt x="18" y="282"/>
                          <a:pt x="10" y="275"/>
                          <a:pt x="10" y="249"/>
                        </a:cubicBezTo>
                        <a:close/>
                      </a:path>
                    </a:pathLst>
                  </a:custGeom>
                  <a:solidFill>
                    <a:srgbClr val="BFBFBF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 dirty="0"/>
                  </a:p>
                </p:txBody>
              </p:sp>
            </p:grpSp>
            <p:grpSp>
              <p:nvGrpSpPr>
                <p:cNvPr id="289" name="Group 485"/>
                <p:cNvGrpSpPr/>
                <p:nvPr/>
              </p:nvGrpSpPr>
              <p:grpSpPr>
                <a:xfrm>
                  <a:off x="4026663" y="4893846"/>
                  <a:ext cx="987288" cy="903975"/>
                  <a:chOff x="3171214" y="2912992"/>
                  <a:chExt cx="987288" cy="903975"/>
                </a:xfrm>
              </p:grpSpPr>
              <p:grpSp>
                <p:nvGrpSpPr>
                  <p:cNvPr id="330" name="Group 193"/>
                  <p:cNvGrpSpPr>
                    <a:grpSpLocks/>
                  </p:cNvGrpSpPr>
                  <p:nvPr/>
                </p:nvGrpSpPr>
                <p:grpSpPr bwMode="auto">
                  <a:xfrm>
                    <a:off x="3171214" y="2912992"/>
                    <a:ext cx="987288" cy="903975"/>
                    <a:chOff x="311" y="500"/>
                    <a:chExt cx="474" cy="434"/>
                  </a:xfrm>
                  <a:effectLst>
                    <a:outerShdw blurRad="63500" sx="102000" sy="102000" algn="ctr" rotWithShape="0">
                      <a:prstClr val="black">
                        <a:alpha val="40000"/>
                      </a:prstClr>
                    </a:outerShdw>
                  </a:effectLst>
                </p:grpSpPr>
                <p:sp>
                  <p:nvSpPr>
                    <p:cNvPr id="332" name="Freeform 186"/>
                    <p:cNvSpPr>
                      <a:spLocks/>
                    </p:cNvSpPr>
                    <p:nvPr/>
                  </p:nvSpPr>
                  <p:spPr bwMode="auto">
                    <a:xfrm>
                      <a:off x="311" y="500"/>
                      <a:ext cx="474" cy="434"/>
                    </a:xfrm>
                    <a:custGeom>
                      <a:avLst/>
                      <a:gdLst>
                        <a:gd name="T0" fmla="*/ 94 w 1363"/>
                        <a:gd name="T1" fmla="*/ 401 h 1220"/>
                        <a:gd name="T2" fmla="*/ 74 w 1363"/>
                        <a:gd name="T3" fmla="*/ 384 h 1220"/>
                        <a:gd name="T4" fmla="*/ 61 w 1363"/>
                        <a:gd name="T5" fmla="*/ 371 h 1220"/>
                        <a:gd name="T6" fmla="*/ 50 w 1363"/>
                        <a:gd name="T7" fmla="*/ 355 h 1220"/>
                        <a:gd name="T8" fmla="*/ 45 w 1363"/>
                        <a:gd name="T9" fmla="*/ 345 h 1220"/>
                        <a:gd name="T10" fmla="*/ 35 w 1363"/>
                        <a:gd name="T11" fmla="*/ 334 h 1220"/>
                        <a:gd name="T12" fmla="*/ 30 w 1363"/>
                        <a:gd name="T13" fmla="*/ 323 h 1220"/>
                        <a:gd name="T14" fmla="*/ 19 w 1363"/>
                        <a:gd name="T15" fmla="*/ 302 h 1220"/>
                        <a:gd name="T16" fmla="*/ 14 w 1363"/>
                        <a:gd name="T17" fmla="*/ 277 h 1220"/>
                        <a:gd name="T18" fmla="*/ 8 w 1363"/>
                        <a:gd name="T19" fmla="*/ 256 h 1220"/>
                        <a:gd name="T20" fmla="*/ 16 w 1363"/>
                        <a:gd name="T21" fmla="*/ 166 h 1220"/>
                        <a:gd name="T22" fmla="*/ 21 w 1363"/>
                        <a:gd name="T23" fmla="*/ 157 h 1220"/>
                        <a:gd name="T24" fmla="*/ 31 w 1363"/>
                        <a:gd name="T25" fmla="*/ 123 h 1220"/>
                        <a:gd name="T26" fmla="*/ 38 w 1363"/>
                        <a:gd name="T27" fmla="*/ 110 h 1220"/>
                        <a:gd name="T28" fmla="*/ 41 w 1363"/>
                        <a:gd name="T29" fmla="*/ 95 h 1220"/>
                        <a:gd name="T30" fmla="*/ 53 w 1363"/>
                        <a:gd name="T31" fmla="*/ 82 h 1220"/>
                        <a:gd name="T32" fmla="*/ 64 w 1363"/>
                        <a:gd name="T33" fmla="*/ 72 h 1220"/>
                        <a:gd name="T34" fmla="*/ 67 w 1363"/>
                        <a:gd name="T35" fmla="*/ 70 h 1220"/>
                        <a:gd name="T36" fmla="*/ 69 w 1363"/>
                        <a:gd name="T37" fmla="*/ 66 h 1220"/>
                        <a:gd name="T38" fmla="*/ 78 w 1363"/>
                        <a:gd name="T39" fmla="*/ 60 h 1220"/>
                        <a:gd name="T40" fmla="*/ 89 w 1363"/>
                        <a:gd name="T41" fmla="*/ 51 h 1220"/>
                        <a:gd name="T42" fmla="*/ 98 w 1363"/>
                        <a:gd name="T43" fmla="*/ 44 h 1220"/>
                        <a:gd name="T44" fmla="*/ 118 w 1363"/>
                        <a:gd name="T45" fmla="*/ 30 h 1220"/>
                        <a:gd name="T46" fmla="*/ 140 w 1363"/>
                        <a:gd name="T47" fmla="*/ 18 h 1220"/>
                        <a:gd name="T48" fmla="*/ 214 w 1363"/>
                        <a:gd name="T49" fmla="*/ 5 h 1220"/>
                        <a:gd name="T50" fmla="*/ 317 w 1363"/>
                        <a:gd name="T51" fmla="*/ 7 h 1220"/>
                        <a:gd name="T52" fmla="*/ 366 w 1363"/>
                        <a:gd name="T53" fmla="*/ 11 h 1220"/>
                        <a:gd name="T54" fmla="*/ 378 w 1363"/>
                        <a:gd name="T55" fmla="*/ 15 h 1220"/>
                        <a:gd name="T56" fmla="*/ 389 w 1363"/>
                        <a:gd name="T57" fmla="*/ 21 h 1220"/>
                        <a:gd name="T58" fmla="*/ 398 w 1363"/>
                        <a:gd name="T59" fmla="*/ 24 h 1220"/>
                        <a:gd name="T60" fmla="*/ 411 w 1363"/>
                        <a:gd name="T61" fmla="*/ 32 h 1220"/>
                        <a:gd name="T62" fmla="*/ 417 w 1363"/>
                        <a:gd name="T63" fmla="*/ 41 h 1220"/>
                        <a:gd name="T64" fmla="*/ 440 w 1363"/>
                        <a:gd name="T65" fmla="*/ 49 h 1220"/>
                        <a:gd name="T66" fmla="*/ 446 w 1363"/>
                        <a:gd name="T67" fmla="*/ 65 h 1220"/>
                        <a:gd name="T68" fmla="*/ 458 w 1363"/>
                        <a:gd name="T69" fmla="*/ 73 h 1220"/>
                        <a:gd name="T70" fmla="*/ 466 w 1363"/>
                        <a:gd name="T71" fmla="*/ 128 h 1220"/>
                        <a:gd name="T72" fmla="*/ 469 w 1363"/>
                        <a:gd name="T73" fmla="*/ 162 h 1220"/>
                        <a:gd name="T74" fmla="*/ 473 w 1363"/>
                        <a:gd name="T75" fmla="*/ 185 h 1220"/>
                        <a:gd name="T76" fmla="*/ 468 w 1363"/>
                        <a:gd name="T77" fmla="*/ 210 h 1220"/>
                        <a:gd name="T78" fmla="*/ 467 w 1363"/>
                        <a:gd name="T79" fmla="*/ 252 h 1220"/>
                        <a:gd name="T80" fmla="*/ 457 w 1363"/>
                        <a:gd name="T81" fmla="*/ 297 h 1220"/>
                        <a:gd name="T82" fmla="*/ 444 w 1363"/>
                        <a:gd name="T83" fmla="*/ 314 h 1220"/>
                        <a:gd name="T84" fmla="*/ 436 w 1363"/>
                        <a:gd name="T85" fmla="*/ 339 h 1220"/>
                        <a:gd name="T86" fmla="*/ 431 w 1363"/>
                        <a:gd name="T87" fmla="*/ 349 h 1220"/>
                        <a:gd name="T88" fmla="*/ 403 w 1363"/>
                        <a:gd name="T89" fmla="*/ 385 h 1220"/>
                        <a:gd name="T90" fmla="*/ 391 w 1363"/>
                        <a:gd name="T91" fmla="*/ 397 h 1220"/>
                        <a:gd name="T92" fmla="*/ 369 w 1363"/>
                        <a:gd name="T93" fmla="*/ 411 h 1220"/>
                        <a:gd name="T94" fmla="*/ 328 w 1363"/>
                        <a:gd name="T95" fmla="*/ 424 h 1220"/>
                        <a:gd name="T96" fmla="*/ 320 w 1363"/>
                        <a:gd name="T97" fmla="*/ 425 h 1220"/>
                        <a:gd name="T98" fmla="*/ 314 w 1363"/>
                        <a:gd name="T99" fmla="*/ 429 h 1220"/>
                        <a:gd name="T100" fmla="*/ 281 w 1363"/>
                        <a:gd name="T101" fmla="*/ 430 h 1220"/>
                        <a:gd name="T102" fmla="*/ 263 w 1363"/>
                        <a:gd name="T103" fmla="*/ 434 h 1220"/>
                        <a:gd name="T104" fmla="*/ 164 w 1363"/>
                        <a:gd name="T105" fmla="*/ 433 h 1220"/>
                        <a:gd name="T106" fmla="*/ 111 w 1363"/>
                        <a:gd name="T107" fmla="*/ 412 h 1220"/>
                        <a:gd name="T108" fmla="*/ 94 w 1363"/>
                        <a:gd name="T109" fmla="*/ 403 h 1220"/>
                        <a:gd name="T110" fmla="*/ 94 w 1363"/>
                        <a:gd name="T111" fmla="*/ 401 h 1220"/>
                        <a:gd name="T112" fmla="*/ 0 60000 65536"/>
                        <a:gd name="T113" fmla="*/ 0 60000 65536"/>
                        <a:gd name="T114" fmla="*/ 0 60000 65536"/>
                        <a:gd name="T115" fmla="*/ 0 60000 65536"/>
                        <a:gd name="T116" fmla="*/ 0 60000 65536"/>
                        <a:gd name="T117" fmla="*/ 0 60000 65536"/>
                        <a:gd name="T118" fmla="*/ 0 60000 65536"/>
                        <a:gd name="T119" fmla="*/ 0 60000 65536"/>
                        <a:gd name="T120" fmla="*/ 0 60000 65536"/>
                        <a:gd name="T121" fmla="*/ 0 60000 65536"/>
                        <a:gd name="T122" fmla="*/ 0 60000 65536"/>
                        <a:gd name="T123" fmla="*/ 0 60000 65536"/>
                        <a:gd name="T124" fmla="*/ 0 60000 65536"/>
                        <a:gd name="T125" fmla="*/ 0 60000 65536"/>
                        <a:gd name="T126" fmla="*/ 0 60000 65536"/>
                        <a:gd name="T127" fmla="*/ 0 60000 65536"/>
                        <a:gd name="T128" fmla="*/ 0 60000 65536"/>
                        <a:gd name="T129" fmla="*/ 0 60000 65536"/>
                        <a:gd name="T130" fmla="*/ 0 60000 65536"/>
                        <a:gd name="T131" fmla="*/ 0 60000 65536"/>
                        <a:gd name="T132" fmla="*/ 0 60000 65536"/>
                        <a:gd name="T133" fmla="*/ 0 60000 65536"/>
                        <a:gd name="T134" fmla="*/ 0 60000 65536"/>
                        <a:gd name="T135" fmla="*/ 0 60000 65536"/>
                        <a:gd name="T136" fmla="*/ 0 60000 65536"/>
                        <a:gd name="T137" fmla="*/ 0 60000 65536"/>
                        <a:gd name="T138" fmla="*/ 0 60000 65536"/>
                        <a:gd name="T139" fmla="*/ 0 60000 65536"/>
                        <a:gd name="T140" fmla="*/ 0 60000 65536"/>
                        <a:gd name="T141" fmla="*/ 0 60000 65536"/>
                        <a:gd name="T142" fmla="*/ 0 60000 65536"/>
                        <a:gd name="T143" fmla="*/ 0 60000 65536"/>
                        <a:gd name="T144" fmla="*/ 0 60000 65536"/>
                        <a:gd name="T145" fmla="*/ 0 60000 65536"/>
                        <a:gd name="T146" fmla="*/ 0 60000 65536"/>
                        <a:gd name="T147" fmla="*/ 0 60000 65536"/>
                        <a:gd name="T148" fmla="*/ 0 60000 65536"/>
                        <a:gd name="T149" fmla="*/ 0 60000 65536"/>
                        <a:gd name="T150" fmla="*/ 0 60000 65536"/>
                        <a:gd name="T151" fmla="*/ 0 60000 65536"/>
                        <a:gd name="T152" fmla="*/ 0 60000 65536"/>
                        <a:gd name="T153" fmla="*/ 0 60000 65536"/>
                        <a:gd name="T154" fmla="*/ 0 60000 65536"/>
                        <a:gd name="T155" fmla="*/ 0 60000 65536"/>
                        <a:gd name="T156" fmla="*/ 0 60000 65536"/>
                        <a:gd name="T157" fmla="*/ 0 60000 65536"/>
                        <a:gd name="T158" fmla="*/ 0 60000 65536"/>
                        <a:gd name="T159" fmla="*/ 0 60000 65536"/>
                        <a:gd name="T160" fmla="*/ 0 60000 65536"/>
                        <a:gd name="T161" fmla="*/ 0 60000 65536"/>
                        <a:gd name="T162" fmla="*/ 0 60000 65536"/>
                        <a:gd name="T163" fmla="*/ 0 60000 65536"/>
                        <a:gd name="T164" fmla="*/ 0 60000 65536"/>
                        <a:gd name="T165" fmla="*/ 0 60000 65536"/>
                        <a:gd name="T166" fmla="*/ 0 60000 65536"/>
                        <a:gd name="T167" fmla="*/ 0 60000 65536"/>
                        <a:gd name="T168" fmla="*/ 0 w 1363"/>
                        <a:gd name="T169" fmla="*/ 0 h 1220"/>
                        <a:gd name="T170" fmla="*/ 1363 w 1363"/>
                        <a:gd name="T171" fmla="*/ 1220 h 1220"/>
                      </a:gdLst>
                      <a:ahLst/>
                      <a:cxnLst>
                        <a:cxn ang="T112">
                          <a:pos x="T0" y="T1"/>
                        </a:cxn>
                        <a:cxn ang="T113">
                          <a:pos x="T2" y="T3"/>
                        </a:cxn>
                        <a:cxn ang="T114">
                          <a:pos x="T4" y="T5"/>
                        </a:cxn>
                        <a:cxn ang="T115">
                          <a:pos x="T6" y="T7"/>
                        </a:cxn>
                        <a:cxn ang="T116">
                          <a:pos x="T8" y="T9"/>
                        </a:cxn>
                        <a:cxn ang="T117">
                          <a:pos x="T10" y="T11"/>
                        </a:cxn>
                        <a:cxn ang="T118">
                          <a:pos x="T12" y="T13"/>
                        </a:cxn>
                        <a:cxn ang="T119">
                          <a:pos x="T14" y="T15"/>
                        </a:cxn>
                        <a:cxn ang="T120">
                          <a:pos x="T16" y="T17"/>
                        </a:cxn>
                        <a:cxn ang="T121">
                          <a:pos x="T18" y="T19"/>
                        </a:cxn>
                        <a:cxn ang="T122">
                          <a:pos x="T20" y="T21"/>
                        </a:cxn>
                        <a:cxn ang="T123">
                          <a:pos x="T22" y="T23"/>
                        </a:cxn>
                        <a:cxn ang="T124">
                          <a:pos x="T24" y="T25"/>
                        </a:cxn>
                        <a:cxn ang="T125">
                          <a:pos x="T26" y="T27"/>
                        </a:cxn>
                        <a:cxn ang="T126">
                          <a:pos x="T28" y="T29"/>
                        </a:cxn>
                        <a:cxn ang="T127">
                          <a:pos x="T30" y="T31"/>
                        </a:cxn>
                        <a:cxn ang="T128">
                          <a:pos x="T32" y="T33"/>
                        </a:cxn>
                        <a:cxn ang="T129">
                          <a:pos x="T34" y="T35"/>
                        </a:cxn>
                        <a:cxn ang="T130">
                          <a:pos x="T36" y="T37"/>
                        </a:cxn>
                        <a:cxn ang="T131">
                          <a:pos x="T38" y="T39"/>
                        </a:cxn>
                        <a:cxn ang="T132">
                          <a:pos x="T40" y="T41"/>
                        </a:cxn>
                        <a:cxn ang="T133">
                          <a:pos x="T42" y="T43"/>
                        </a:cxn>
                        <a:cxn ang="T134">
                          <a:pos x="T44" y="T45"/>
                        </a:cxn>
                        <a:cxn ang="T135">
                          <a:pos x="T46" y="T47"/>
                        </a:cxn>
                        <a:cxn ang="T136">
                          <a:pos x="T48" y="T49"/>
                        </a:cxn>
                        <a:cxn ang="T137">
                          <a:pos x="T50" y="T51"/>
                        </a:cxn>
                        <a:cxn ang="T138">
                          <a:pos x="T52" y="T53"/>
                        </a:cxn>
                        <a:cxn ang="T139">
                          <a:pos x="T54" y="T55"/>
                        </a:cxn>
                        <a:cxn ang="T140">
                          <a:pos x="T56" y="T57"/>
                        </a:cxn>
                        <a:cxn ang="T141">
                          <a:pos x="T58" y="T59"/>
                        </a:cxn>
                        <a:cxn ang="T142">
                          <a:pos x="T60" y="T61"/>
                        </a:cxn>
                        <a:cxn ang="T143">
                          <a:pos x="T62" y="T63"/>
                        </a:cxn>
                        <a:cxn ang="T144">
                          <a:pos x="T64" y="T65"/>
                        </a:cxn>
                        <a:cxn ang="T145">
                          <a:pos x="T66" y="T67"/>
                        </a:cxn>
                        <a:cxn ang="T146">
                          <a:pos x="T68" y="T69"/>
                        </a:cxn>
                        <a:cxn ang="T147">
                          <a:pos x="T70" y="T71"/>
                        </a:cxn>
                        <a:cxn ang="T148">
                          <a:pos x="T72" y="T73"/>
                        </a:cxn>
                        <a:cxn ang="T149">
                          <a:pos x="T74" y="T75"/>
                        </a:cxn>
                        <a:cxn ang="T150">
                          <a:pos x="T76" y="T77"/>
                        </a:cxn>
                        <a:cxn ang="T151">
                          <a:pos x="T78" y="T79"/>
                        </a:cxn>
                        <a:cxn ang="T152">
                          <a:pos x="T80" y="T81"/>
                        </a:cxn>
                        <a:cxn ang="T153">
                          <a:pos x="T82" y="T83"/>
                        </a:cxn>
                        <a:cxn ang="T154">
                          <a:pos x="T84" y="T85"/>
                        </a:cxn>
                        <a:cxn ang="T155">
                          <a:pos x="T86" y="T87"/>
                        </a:cxn>
                        <a:cxn ang="T156">
                          <a:pos x="T88" y="T89"/>
                        </a:cxn>
                        <a:cxn ang="T157">
                          <a:pos x="T90" y="T91"/>
                        </a:cxn>
                        <a:cxn ang="T158">
                          <a:pos x="T92" y="T93"/>
                        </a:cxn>
                        <a:cxn ang="T159">
                          <a:pos x="T94" y="T95"/>
                        </a:cxn>
                        <a:cxn ang="T160">
                          <a:pos x="T96" y="T97"/>
                        </a:cxn>
                        <a:cxn ang="T161">
                          <a:pos x="T98" y="T99"/>
                        </a:cxn>
                        <a:cxn ang="T162">
                          <a:pos x="T100" y="T101"/>
                        </a:cxn>
                        <a:cxn ang="T163">
                          <a:pos x="T102" y="T103"/>
                        </a:cxn>
                        <a:cxn ang="T164">
                          <a:pos x="T104" y="T105"/>
                        </a:cxn>
                        <a:cxn ang="T165">
                          <a:pos x="T106" y="T107"/>
                        </a:cxn>
                        <a:cxn ang="T166">
                          <a:pos x="T108" y="T109"/>
                        </a:cxn>
                        <a:cxn ang="T167">
                          <a:pos x="T110" y="T111"/>
                        </a:cxn>
                      </a:cxnLst>
                      <a:rect l="T168" t="T169" r="T170" b="T171"/>
                      <a:pathLst>
                        <a:path w="1363" h="1220">
                          <a:moveTo>
                            <a:pt x="269" y="1127"/>
                          </a:moveTo>
                          <a:cubicBezTo>
                            <a:pt x="252" y="1110"/>
                            <a:pt x="231" y="1096"/>
                            <a:pt x="214" y="1079"/>
                          </a:cubicBezTo>
                          <a:cubicBezTo>
                            <a:pt x="201" y="1066"/>
                            <a:pt x="192" y="1055"/>
                            <a:pt x="176" y="1044"/>
                          </a:cubicBezTo>
                          <a:cubicBezTo>
                            <a:pt x="166" y="1030"/>
                            <a:pt x="158" y="1008"/>
                            <a:pt x="144" y="999"/>
                          </a:cubicBezTo>
                          <a:cubicBezTo>
                            <a:pt x="140" y="986"/>
                            <a:pt x="137" y="980"/>
                            <a:pt x="128" y="970"/>
                          </a:cubicBezTo>
                          <a:cubicBezTo>
                            <a:pt x="124" y="955"/>
                            <a:pt x="112" y="950"/>
                            <a:pt x="102" y="938"/>
                          </a:cubicBezTo>
                          <a:cubicBezTo>
                            <a:pt x="95" y="929"/>
                            <a:pt x="93" y="918"/>
                            <a:pt x="86" y="909"/>
                          </a:cubicBezTo>
                          <a:cubicBezTo>
                            <a:pt x="79" y="887"/>
                            <a:pt x="61" y="871"/>
                            <a:pt x="54" y="848"/>
                          </a:cubicBezTo>
                          <a:cubicBezTo>
                            <a:pt x="53" y="825"/>
                            <a:pt x="60" y="795"/>
                            <a:pt x="41" y="778"/>
                          </a:cubicBezTo>
                          <a:cubicBezTo>
                            <a:pt x="35" y="759"/>
                            <a:pt x="28" y="739"/>
                            <a:pt x="22" y="720"/>
                          </a:cubicBezTo>
                          <a:cubicBezTo>
                            <a:pt x="23" y="680"/>
                            <a:pt x="0" y="525"/>
                            <a:pt x="45" y="468"/>
                          </a:cubicBezTo>
                          <a:cubicBezTo>
                            <a:pt x="48" y="454"/>
                            <a:pt x="51" y="451"/>
                            <a:pt x="61" y="442"/>
                          </a:cubicBezTo>
                          <a:cubicBezTo>
                            <a:pt x="66" y="418"/>
                            <a:pt x="59" y="356"/>
                            <a:pt x="89" y="346"/>
                          </a:cubicBezTo>
                          <a:cubicBezTo>
                            <a:pt x="98" y="333"/>
                            <a:pt x="98" y="318"/>
                            <a:pt x="109" y="308"/>
                          </a:cubicBezTo>
                          <a:cubicBezTo>
                            <a:pt x="113" y="294"/>
                            <a:pt x="113" y="279"/>
                            <a:pt x="118" y="266"/>
                          </a:cubicBezTo>
                          <a:cubicBezTo>
                            <a:pt x="121" y="259"/>
                            <a:pt x="146" y="236"/>
                            <a:pt x="153" y="231"/>
                          </a:cubicBezTo>
                          <a:cubicBezTo>
                            <a:pt x="159" y="215"/>
                            <a:pt x="173" y="212"/>
                            <a:pt x="185" y="202"/>
                          </a:cubicBezTo>
                          <a:cubicBezTo>
                            <a:pt x="187" y="200"/>
                            <a:pt x="190" y="198"/>
                            <a:pt x="192" y="196"/>
                          </a:cubicBezTo>
                          <a:cubicBezTo>
                            <a:pt x="194" y="193"/>
                            <a:pt x="195" y="189"/>
                            <a:pt x="198" y="186"/>
                          </a:cubicBezTo>
                          <a:cubicBezTo>
                            <a:pt x="206" y="178"/>
                            <a:pt x="217" y="179"/>
                            <a:pt x="224" y="170"/>
                          </a:cubicBezTo>
                          <a:cubicBezTo>
                            <a:pt x="234" y="157"/>
                            <a:pt x="240" y="150"/>
                            <a:pt x="256" y="144"/>
                          </a:cubicBezTo>
                          <a:cubicBezTo>
                            <a:pt x="263" y="133"/>
                            <a:pt x="269" y="129"/>
                            <a:pt x="281" y="125"/>
                          </a:cubicBezTo>
                          <a:cubicBezTo>
                            <a:pt x="299" y="109"/>
                            <a:pt x="315" y="91"/>
                            <a:pt x="339" y="84"/>
                          </a:cubicBezTo>
                          <a:cubicBezTo>
                            <a:pt x="357" y="63"/>
                            <a:pt x="376" y="57"/>
                            <a:pt x="403" y="52"/>
                          </a:cubicBezTo>
                          <a:cubicBezTo>
                            <a:pt x="448" y="0"/>
                            <a:pt x="559" y="15"/>
                            <a:pt x="614" y="13"/>
                          </a:cubicBezTo>
                          <a:cubicBezTo>
                            <a:pt x="713" y="2"/>
                            <a:pt x="813" y="15"/>
                            <a:pt x="912" y="20"/>
                          </a:cubicBezTo>
                          <a:cubicBezTo>
                            <a:pt x="955" y="34"/>
                            <a:pt x="1013" y="31"/>
                            <a:pt x="1053" y="32"/>
                          </a:cubicBezTo>
                          <a:cubicBezTo>
                            <a:pt x="1064" y="37"/>
                            <a:pt x="1076" y="38"/>
                            <a:pt x="1088" y="42"/>
                          </a:cubicBezTo>
                          <a:cubicBezTo>
                            <a:pt x="1098" y="49"/>
                            <a:pt x="1108" y="54"/>
                            <a:pt x="1120" y="58"/>
                          </a:cubicBezTo>
                          <a:cubicBezTo>
                            <a:pt x="1144" y="74"/>
                            <a:pt x="1110" y="53"/>
                            <a:pt x="1145" y="68"/>
                          </a:cubicBezTo>
                          <a:cubicBezTo>
                            <a:pt x="1158" y="74"/>
                            <a:pt x="1167" y="86"/>
                            <a:pt x="1181" y="90"/>
                          </a:cubicBezTo>
                          <a:cubicBezTo>
                            <a:pt x="1193" y="98"/>
                            <a:pt x="1190" y="106"/>
                            <a:pt x="1200" y="116"/>
                          </a:cubicBezTo>
                          <a:cubicBezTo>
                            <a:pt x="1214" y="130"/>
                            <a:pt x="1246" y="133"/>
                            <a:pt x="1264" y="138"/>
                          </a:cubicBezTo>
                          <a:cubicBezTo>
                            <a:pt x="1274" y="155"/>
                            <a:pt x="1262" y="177"/>
                            <a:pt x="1283" y="183"/>
                          </a:cubicBezTo>
                          <a:cubicBezTo>
                            <a:pt x="1291" y="195"/>
                            <a:pt x="1304" y="200"/>
                            <a:pt x="1318" y="205"/>
                          </a:cubicBezTo>
                          <a:cubicBezTo>
                            <a:pt x="1319" y="236"/>
                            <a:pt x="1313" y="331"/>
                            <a:pt x="1341" y="359"/>
                          </a:cubicBezTo>
                          <a:cubicBezTo>
                            <a:pt x="1351" y="390"/>
                            <a:pt x="1341" y="424"/>
                            <a:pt x="1350" y="455"/>
                          </a:cubicBezTo>
                          <a:cubicBezTo>
                            <a:pt x="1353" y="476"/>
                            <a:pt x="1356" y="498"/>
                            <a:pt x="1360" y="519"/>
                          </a:cubicBezTo>
                          <a:cubicBezTo>
                            <a:pt x="1358" y="555"/>
                            <a:pt x="1363" y="565"/>
                            <a:pt x="1347" y="589"/>
                          </a:cubicBezTo>
                          <a:cubicBezTo>
                            <a:pt x="1344" y="635"/>
                            <a:pt x="1342" y="661"/>
                            <a:pt x="1344" y="708"/>
                          </a:cubicBezTo>
                          <a:cubicBezTo>
                            <a:pt x="1342" y="761"/>
                            <a:pt x="1358" y="806"/>
                            <a:pt x="1315" y="836"/>
                          </a:cubicBezTo>
                          <a:cubicBezTo>
                            <a:pt x="1304" y="853"/>
                            <a:pt x="1290" y="869"/>
                            <a:pt x="1277" y="884"/>
                          </a:cubicBezTo>
                          <a:cubicBezTo>
                            <a:pt x="1273" y="908"/>
                            <a:pt x="1268" y="934"/>
                            <a:pt x="1254" y="954"/>
                          </a:cubicBezTo>
                          <a:cubicBezTo>
                            <a:pt x="1251" y="965"/>
                            <a:pt x="1246" y="972"/>
                            <a:pt x="1238" y="980"/>
                          </a:cubicBezTo>
                          <a:cubicBezTo>
                            <a:pt x="1225" y="1020"/>
                            <a:pt x="1189" y="1055"/>
                            <a:pt x="1158" y="1082"/>
                          </a:cubicBezTo>
                          <a:cubicBezTo>
                            <a:pt x="1150" y="1107"/>
                            <a:pt x="1147" y="1106"/>
                            <a:pt x="1123" y="1117"/>
                          </a:cubicBezTo>
                          <a:cubicBezTo>
                            <a:pt x="1108" y="1134"/>
                            <a:pt x="1083" y="1148"/>
                            <a:pt x="1062" y="1156"/>
                          </a:cubicBezTo>
                          <a:cubicBezTo>
                            <a:pt x="1036" y="1196"/>
                            <a:pt x="987" y="1189"/>
                            <a:pt x="944" y="1191"/>
                          </a:cubicBezTo>
                          <a:cubicBezTo>
                            <a:pt x="936" y="1192"/>
                            <a:pt x="928" y="1191"/>
                            <a:pt x="921" y="1194"/>
                          </a:cubicBezTo>
                          <a:cubicBezTo>
                            <a:pt x="914" y="1197"/>
                            <a:pt x="910" y="1207"/>
                            <a:pt x="902" y="1207"/>
                          </a:cubicBezTo>
                          <a:cubicBezTo>
                            <a:pt x="871" y="1208"/>
                            <a:pt x="840" y="1209"/>
                            <a:pt x="809" y="1210"/>
                          </a:cubicBezTo>
                          <a:cubicBezTo>
                            <a:pt x="790" y="1215"/>
                            <a:pt x="776" y="1217"/>
                            <a:pt x="755" y="1220"/>
                          </a:cubicBezTo>
                          <a:cubicBezTo>
                            <a:pt x="661" y="1219"/>
                            <a:pt x="567" y="1219"/>
                            <a:pt x="473" y="1216"/>
                          </a:cubicBezTo>
                          <a:cubicBezTo>
                            <a:pt x="417" y="1214"/>
                            <a:pt x="369" y="1175"/>
                            <a:pt x="320" y="1159"/>
                          </a:cubicBezTo>
                          <a:cubicBezTo>
                            <a:pt x="307" y="1146"/>
                            <a:pt x="277" y="1141"/>
                            <a:pt x="269" y="1133"/>
                          </a:cubicBezTo>
                          <a:cubicBezTo>
                            <a:pt x="268" y="1132"/>
                            <a:pt x="269" y="1129"/>
                            <a:pt x="269" y="1127"/>
                          </a:cubicBezTo>
                          <a:close/>
                        </a:path>
                      </a:pathLst>
                    </a:custGeom>
                    <a:solidFill>
                      <a:srgbClr val="FFC1C1"/>
                    </a:solidFill>
                    <a:ln w="19050">
                      <a:solidFill>
                        <a:srgbClr val="FF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 dirty="0"/>
                    </a:p>
                  </p:txBody>
                </p:sp>
                <p:sp>
                  <p:nvSpPr>
                    <p:cNvPr id="333" name="Freeform 187"/>
                    <p:cNvSpPr>
                      <a:spLocks/>
                    </p:cNvSpPr>
                    <p:nvPr/>
                  </p:nvSpPr>
                  <p:spPr bwMode="auto">
                    <a:xfrm>
                      <a:off x="363" y="603"/>
                      <a:ext cx="382" cy="310"/>
                    </a:xfrm>
                    <a:custGeom>
                      <a:avLst/>
                      <a:gdLst>
                        <a:gd name="T0" fmla="*/ 8 w 500"/>
                        <a:gd name="T1" fmla="*/ 173 h 445"/>
                        <a:gd name="T2" fmla="*/ 0 w 500"/>
                        <a:gd name="T3" fmla="*/ 159 h 445"/>
                        <a:gd name="T4" fmla="*/ 18 w 500"/>
                        <a:gd name="T5" fmla="*/ 95 h 445"/>
                        <a:gd name="T6" fmla="*/ 21 w 500"/>
                        <a:gd name="T7" fmla="*/ 90 h 445"/>
                        <a:gd name="T8" fmla="*/ 22 w 500"/>
                        <a:gd name="T9" fmla="*/ 78 h 445"/>
                        <a:gd name="T10" fmla="*/ 53 w 500"/>
                        <a:gd name="T11" fmla="*/ 47 h 445"/>
                        <a:gd name="T12" fmla="*/ 77 w 500"/>
                        <a:gd name="T13" fmla="*/ 31 h 445"/>
                        <a:gd name="T14" fmla="*/ 103 w 500"/>
                        <a:gd name="T15" fmla="*/ 18 h 445"/>
                        <a:gd name="T16" fmla="*/ 136 w 500"/>
                        <a:gd name="T17" fmla="*/ 1 h 445"/>
                        <a:gd name="T18" fmla="*/ 305 w 500"/>
                        <a:gd name="T19" fmla="*/ 11 h 445"/>
                        <a:gd name="T20" fmla="*/ 325 w 500"/>
                        <a:gd name="T21" fmla="*/ 40 h 445"/>
                        <a:gd name="T22" fmla="*/ 342 w 500"/>
                        <a:gd name="T23" fmla="*/ 47 h 445"/>
                        <a:gd name="T24" fmla="*/ 356 w 500"/>
                        <a:gd name="T25" fmla="*/ 56 h 445"/>
                        <a:gd name="T26" fmla="*/ 371 w 500"/>
                        <a:gd name="T27" fmla="*/ 85 h 445"/>
                        <a:gd name="T28" fmla="*/ 367 w 500"/>
                        <a:gd name="T29" fmla="*/ 189 h 445"/>
                        <a:gd name="T30" fmla="*/ 356 w 500"/>
                        <a:gd name="T31" fmla="*/ 207 h 445"/>
                        <a:gd name="T32" fmla="*/ 342 w 500"/>
                        <a:gd name="T33" fmla="*/ 232 h 445"/>
                        <a:gd name="T34" fmla="*/ 338 w 500"/>
                        <a:gd name="T35" fmla="*/ 242 h 445"/>
                        <a:gd name="T36" fmla="*/ 326 w 500"/>
                        <a:gd name="T37" fmla="*/ 249 h 445"/>
                        <a:gd name="T38" fmla="*/ 312 w 500"/>
                        <a:gd name="T39" fmla="*/ 264 h 445"/>
                        <a:gd name="T40" fmla="*/ 306 w 500"/>
                        <a:gd name="T41" fmla="*/ 269 h 445"/>
                        <a:gd name="T42" fmla="*/ 290 w 500"/>
                        <a:gd name="T43" fmla="*/ 286 h 445"/>
                        <a:gd name="T44" fmla="*/ 235 w 500"/>
                        <a:gd name="T45" fmla="*/ 301 h 445"/>
                        <a:gd name="T46" fmla="*/ 125 w 500"/>
                        <a:gd name="T47" fmla="*/ 299 h 445"/>
                        <a:gd name="T48" fmla="*/ 108 w 500"/>
                        <a:gd name="T49" fmla="*/ 290 h 445"/>
                        <a:gd name="T50" fmla="*/ 70 w 500"/>
                        <a:gd name="T51" fmla="*/ 268 h 445"/>
                        <a:gd name="T52" fmla="*/ 55 w 500"/>
                        <a:gd name="T53" fmla="*/ 254 h 445"/>
                        <a:gd name="T54" fmla="*/ 21 w 500"/>
                        <a:gd name="T55" fmla="*/ 212 h 445"/>
                        <a:gd name="T56" fmla="*/ 8 w 500"/>
                        <a:gd name="T57" fmla="*/ 173 h 445"/>
                        <a:gd name="T58" fmla="*/ 0 60000 65536"/>
                        <a:gd name="T59" fmla="*/ 0 60000 65536"/>
                        <a:gd name="T60" fmla="*/ 0 60000 65536"/>
                        <a:gd name="T61" fmla="*/ 0 60000 65536"/>
                        <a:gd name="T62" fmla="*/ 0 60000 65536"/>
                        <a:gd name="T63" fmla="*/ 0 60000 65536"/>
                        <a:gd name="T64" fmla="*/ 0 60000 65536"/>
                        <a:gd name="T65" fmla="*/ 0 60000 65536"/>
                        <a:gd name="T66" fmla="*/ 0 60000 65536"/>
                        <a:gd name="T67" fmla="*/ 0 60000 65536"/>
                        <a:gd name="T68" fmla="*/ 0 60000 65536"/>
                        <a:gd name="T69" fmla="*/ 0 60000 65536"/>
                        <a:gd name="T70" fmla="*/ 0 60000 65536"/>
                        <a:gd name="T71" fmla="*/ 0 60000 65536"/>
                        <a:gd name="T72" fmla="*/ 0 60000 65536"/>
                        <a:gd name="T73" fmla="*/ 0 60000 65536"/>
                        <a:gd name="T74" fmla="*/ 0 60000 65536"/>
                        <a:gd name="T75" fmla="*/ 0 60000 65536"/>
                        <a:gd name="T76" fmla="*/ 0 60000 65536"/>
                        <a:gd name="T77" fmla="*/ 0 60000 65536"/>
                        <a:gd name="T78" fmla="*/ 0 60000 65536"/>
                        <a:gd name="T79" fmla="*/ 0 60000 65536"/>
                        <a:gd name="T80" fmla="*/ 0 60000 65536"/>
                        <a:gd name="T81" fmla="*/ 0 60000 65536"/>
                        <a:gd name="T82" fmla="*/ 0 60000 65536"/>
                        <a:gd name="T83" fmla="*/ 0 60000 65536"/>
                        <a:gd name="T84" fmla="*/ 0 60000 65536"/>
                        <a:gd name="T85" fmla="*/ 0 60000 65536"/>
                        <a:gd name="T86" fmla="*/ 0 60000 65536"/>
                        <a:gd name="T87" fmla="*/ 0 w 500"/>
                        <a:gd name="T88" fmla="*/ 0 h 445"/>
                        <a:gd name="T89" fmla="*/ 500 w 500"/>
                        <a:gd name="T90" fmla="*/ 445 h 445"/>
                      </a:gdLst>
                      <a:ahLst/>
                      <a:cxnLst>
                        <a:cxn ang="T58">
                          <a:pos x="T0" y="T1"/>
                        </a:cxn>
                        <a:cxn ang="T59">
                          <a:pos x="T2" y="T3"/>
                        </a:cxn>
                        <a:cxn ang="T60">
                          <a:pos x="T4" y="T5"/>
                        </a:cxn>
                        <a:cxn ang="T61">
                          <a:pos x="T6" y="T7"/>
                        </a:cxn>
                        <a:cxn ang="T62">
                          <a:pos x="T8" y="T9"/>
                        </a:cxn>
                        <a:cxn ang="T63">
                          <a:pos x="T10" y="T11"/>
                        </a:cxn>
                        <a:cxn ang="T64">
                          <a:pos x="T12" y="T13"/>
                        </a:cxn>
                        <a:cxn ang="T65">
                          <a:pos x="T14" y="T15"/>
                        </a:cxn>
                        <a:cxn ang="T66">
                          <a:pos x="T16" y="T17"/>
                        </a:cxn>
                        <a:cxn ang="T67">
                          <a:pos x="T18" y="T19"/>
                        </a:cxn>
                        <a:cxn ang="T68">
                          <a:pos x="T20" y="T21"/>
                        </a:cxn>
                        <a:cxn ang="T69">
                          <a:pos x="T22" y="T23"/>
                        </a:cxn>
                        <a:cxn ang="T70">
                          <a:pos x="T24" y="T25"/>
                        </a:cxn>
                        <a:cxn ang="T71">
                          <a:pos x="T26" y="T27"/>
                        </a:cxn>
                        <a:cxn ang="T72">
                          <a:pos x="T28" y="T29"/>
                        </a:cxn>
                        <a:cxn ang="T73">
                          <a:pos x="T30" y="T31"/>
                        </a:cxn>
                        <a:cxn ang="T74">
                          <a:pos x="T32" y="T33"/>
                        </a:cxn>
                        <a:cxn ang="T75">
                          <a:pos x="T34" y="T35"/>
                        </a:cxn>
                        <a:cxn ang="T76">
                          <a:pos x="T36" y="T37"/>
                        </a:cxn>
                        <a:cxn ang="T77">
                          <a:pos x="T38" y="T39"/>
                        </a:cxn>
                        <a:cxn ang="T78">
                          <a:pos x="T40" y="T41"/>
                        </a:cxn>
                        <a:cxn ang="T79">
                          <a:pos x="T42" y="T43"/>
                        </a:cxn>
                        <a:cxn ang="T80">
                          <a:pos x="T44" y="T45"/>
                        </a:cxn>
                        <a:cxn ang="T81">
                          <a:pos x="T46" y="T47"/>
                        </a:cxn>
                        <a:cxn ang="T82">
                          <a:pos x="T48" y="T49"/>
                        </a:cxn>
                        <a:cxn ang="T83">
                          <a:pos x="T50" y="T51"/>
                        </a:cxn>
                        <a:cxn ang="T84">
                          <a:pos x="T52" y="T53"/>
                        </a:cxn>
                        <a:cxn ang="T85">
                          <a:pos x="T54" y="T55"/>
                        </a:cxn>
                        <a:cxn ang="T86">
                          <a:pos x="T56" y="T57"/>
                        </a:cxn>
                      </a:cxnLst>
                      <a:rect l="T87" t="T88" r="T89" b="T90"/>
                      <a:pathLst>
                        <a:path w="500" h="445">
                          <a:moveTo>
                            <a:pt x="10" y="249"/>
                          </a:moveTo>
                          <a:cubicBezTo>
                            <a:pt x="5" y="242"/>
                            <a:pt x="3" y="236"/>
                            <a:pt x="0" y="228"/>
                          </a:cubicBezTo>
                          <a:cubicBezTo>
                            <a:pt x="4" y="194"/>
                            <a:pt x="1" y="162"/>
                            <a:pt x="24" y="136"/>
                          </a:cubicBezTo>
                          <a:cubicBezTo>
                            <a:pt x="25" y="134"/>
                            <a:pt x="26" y="131"/>
                            <a:pt x="27" y="129"/>
                          </a:cubicBezTo>
                          <a:cubicBezTo>
                            <a:pt x="28" y="123"/>
                            <a:pt x="27" y="117"/>
                            <a:pt x="29" y="112"/>
                          </a:cubicBezTo>
                          <a:cubicBezTo>
                            <a:pt x="31" y="104"/>
                            <a:pt x="63" y="77"/>
                            <a:pt x="70" y="67"/>
                          </a:cubicBezTo>
                          <a:cubicBezTo>
                            <a:pt x="74" y="53"/>
                            <a:pt x="89" y="50"/>
                            <a:pt x="101" y="45"/>
                          </a:cubicBezTo>
                          <a:cubicBezTo>
                            <a:pt x="106" y="28"/>
                            <a:pt x="120" y="30"/>
                            <a:pt x="135" y="26"/>
                          </a:cubicBezTo>
                          <a:cubicBezTo>
                            <a:pt x="150" y="15"/>
                            <a:pt x="160" y="7"/>
                            <a:pt x="178" y="2"/>
                          </a:cubicBezTo>
                          <a:cubicBezTo>
                            <a:pt x="408" y="4"/>
                            <a:pt x="304" y="0"/>
                            <a:pt x="399" y="16"/>
                          </a:cubicBezTo>
                          <a:cubicBezTo>
                            <a:pt x="414" y="27"/>
                            <a:pt x="415" y="44"/>
                            <a:pt x="425" y="57"/>
                          </a:cubicBezTo>
                          <a:cubicBezTo>
                            <a:pt x="430" y="63"/>
                            <a:pt x="440" y="65"/>
                            <a:pt x="447" y="67"/>
                          </a:cubicBezTo>
                          <a:cubicBezTo>
                            <a:pt x="452" y="76"/>
                            <a:pt x="458" y="75"/>
                            <a:pt x="466" y="81"/>
                          </a:cubicBezTo>
                          <a:cubicBezTo>
                            <a:pt x="470" y="97"/>
                            <a:pt x="473" y="110"/>
                            <a:pt x="485" y="122"/>
                          </a:cubicBezTo>
                          <a:cubicBezTo>
                            <a:pt x="499" y="169"/>
                            <a:pt x="500" y="225"/>
                            <a:pt x="480" y="271"/>
                          </a:cubicBezTo>
                          <a:cubicBezTo>
                            <a:pt x="478" y="286"/>
                            <a:pt x="479" y="290"/>
                            <a:pt x="466" y="297"/>
                          </a:cubicBezTo>
                          <a:cubicBezTo>
                            <a:pt x="459" y="307"/>
                            <a:pt x="453" y="321"/>
                            <a:pt x="447" y="333"/>
                          </a:cubicBezTo>
                          <a:cubicBezTo>
                            <a:pt x="445" y="338"/>
                            <a:pt x="446" y="344"/>
                            <a:pt x="442" y="348"/>
                          </a:cubicBezTo>
                          <a:cubicBezTo>
                            <a:pt x="438" y="352"/>
                            <a:pt x="427" y="357"/>
                            <a:pt x="427" y="357"/>
                          </a:cubicBezTo>
                          <a:cubicBezTo>
                            <a:pt x="419" y="370"/>
                            <a:pt x="425" y="362"/>
                            <a:pt x="408" y="379"/>
                          </a:cubicBezTo>
                          <a:cubicBezTo>
                            <a:pt x="406" y="381"/>
                            <a:pt x="401" y="386"/>
                            <a:pt x="401" y="386"/>
                          </a:cubicBezTo>
                          <a:cubicBezTo>
                            <a:pt x="397" y="400"/>
                            <a:pt x="389" y="401"/>
                            <a:pt x="379" y="410"/>
                          </a:cubicBezTo>
                          <a:cubicBezTo>
                            <a:pt x="348" y="437"/>
                            <a:pt x="369" y="428"/>
                            <a:pt x="307" y="432"/>
                          </a:cubicBezTo>
                          <a:cubicBezTo>
                            <a:pt x="261" y="445"/>
                            <a:pt x="209" y="443"/>
                            <a:pt x="163" y="429"/>
                          </a:cubicBezTo>
                          <a:cubicBezTo>
                            <a:pt x="156" y="424"/>
                            <a:pt x="149" y="423"/>
                            <a:pt x="142" y="417"/>
                          </a:cubicBezTo>
                          <a:cubicBezTo>
                            <a:pt x="125" y="403"/>
                            <a:pt x="112" y="389"/>
                            <a:pt x="91" y="384"/>
                          </a:cubicBezTo>
                          <a:cubicBezTo>
                            <a:pt x="86" y="374"/>
                            <a:pt x="79" y="373"/>
                            <a:pt x="72" y="364"/>
                          </a:cubicBezTo>
                          <a:cubicBezTo>
                            <a:pt x="56" y="343"/>
                            <a:pt x="49" y="320"/>
                            <a:pt x="27" y="304"/>
                          </a:cubicBezTo>
                          <a:cubicBezTo>
                            <a:pt x="18" y="282"/>
                            <a:pt x="10" y="275"/>
                            <a:pt x="10" y="249"/>
                          </a:cubicBezTo>
                          <a:close/>
                        </a:path>
                      </a:pathLst>
                    </a:custGeom>
                    <a:solidFill>
                      <a:srgbClr val="BFBFBF"/>
                    </a:solidFill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 dirty="0"/>
                    </a:p>
                  </p:txBody>
                </p:sp>
              </p:grpSp>
              <p:sp>
                <p:nvSpPr>
                  <p:cNvPr id="331" name="5-Point Star 330"/>
                  <p:cNvSpPr/>
                  <p:nvPr/>
                </p:nvSpPr>
                <p:spPr>
                  <a:xfrm>
                    <a:off x="3436301" y="3364979"/>
                    <a:ext cx="201217" cy="201217"/>
                  </a:xfrm>
                  <a:prstGeom prst="star5">
                    <a:avLst/>
                  </a:prstGeom>
                  <a:solidFill>
                    <a:srgbClr val="FF00FF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290" name="Group 486"/>
                <p:cNvGrpSpPr/>
                <p:nvPr/>
              </p:nvGrpSpPr>
              <p:grpSpPr>
                <a:xfrm>
                  <a:off x="3164434" y="4415953"/>
                  <a:ext cx="987288" cy="903975"/>
                  <a:chOff x="3171214" y="2912992"/>
                  <a:chExt cx="987288" cy="903975"/>
                </a:xfrm>
              </p:grpSpPr>
              <p:grpSp>
                <p:nvGrpSpPr>
                  <p:cNvPr id="326" name="Group 193"/>
                  <p:cNvGrpSpPr>
                    <a:grpSpLocks/>
                  </p:cNvGrpSpPr>
                  <p:nvPr/>
                </p:nvGrpSpPr>
                <p:grpSpPr bwMode="auto">
                  <a:xfrm>
                    <a:off x="3171214" y="2912992"/>
                    <a:ext cx="987288" cy="903975"/>
                    <a:chOff x="311" y="500"/>
                    <a:chExt cx="474" cy="434"/>
                  </a:xfrm>
                  <a:effectLst>
                    <a:outerShdw blurRad="63500" sx="102000" sy="102000" algn="ctr" rotWithShape="0">
                      <a:prstClr val="black">
                        <a:alpha val="40000"/>
                      </a:prstClr>
                    </a:outerShdw>
                  </a:effectLst>
                </p:grpSpPr>
                <p:sp>
                  <p:nvSpPr>
                    <p:cNvPr id="328" name="Freeform 186"/>
                    <p:cNvSpPr>
                      <a:spLocks/>
                    </p:cNvSpPr>
                    <p:nvPr/>
                  </p:nvSpPr>
                  <p:spPr bwMode="auto">
                    <a:xfrm>
                      <a:off x="311" y="500"/>
                      <a:ext cx="474" cy="434"/>
                    </a:xfrm>
                    <a:custGeom>
                      <a:avLst/>
                      <a:gdLst>
                        <a:gd name="T0" fmla="*/ 94 w 1363"/>
                        <a:gd name="T1" fmla="*/ 401 h 1220"/>
                        <a:gd name="T2" fmla="*/ 74 w 1363"/>
                        <a:gd name="T3" fmla="*/ 384 h 1220"/>
                        <a:gd name="T4" fmla="*/ 61 w 1363"/>
                        <a:gd name="T5" fmla="*/ 371 h 1220"/>
                        <a:gd name="T6" fmla="*/ 50 w 1363"/>
                        <a:gd name="T7" fmla="*/ 355 h 1220"/>
                        <a:gd name="T8" fmla="*/ 45 w 1363"/>
                        <a:gd name="T9" fmla="*/ 345 h 1220"/>
                        <a:gd name="T10" fmla="*/ 35 w 1363"/>
                        <a:gd name="T11" fmla="*/ 334 h 1220"/>
                        <a:gd name="T12" fmla="*/ 30 w 1363"/>
                        <a:gd name="T13" fmla="*/ 323 h 1220"/>
                        <a:gd name="T14" fmla="*/ 19 w 1363"/>
                        <a:gd name="T15" fmla="*/ 302 h 1220"/>
                        <a:gd name="T16" fmla="*/ 14 w 1363"/>
                        <a:gd name="T17" fmla="*/ 277 h 1220"/>
                        <a:gd name="T18" fmla="*/ 8 w 1363"/>
                        <a:gd name="T19" fmla="*/ 256 h 1220"/>
                        <a:gd name="T20" fmla="*/ 16 w 1363"/>
                        <a:gd name="T21" fmla="*/ 166 h 1220"/>
                        <a:gd name="T22" fmla="*/ 21 w 1363"/>
                        <a:gd name="T23" fmla="*/ 157 h 1220"/>
                        <a:gd name="T24" fmla="*/ 31 w 1363"/>
                        <a:gd name="T25" fmla="*/ 123 h 1220"/>
                        <a:gd name="T26" fmla="*/ 38 w 1363"/>
                        <a:gd name="T27" fmla="*/ 110 h 1220"/>
                        <a:gd name="T28" fmla="*/ 41 w 1363"/>
                        <a:gd name="T29" fmla="*/ 95 h 1220"/>
                        <a:gd name="T30" fmla="*/ 53 w 1363"/>
                        <a:gd name="T31" fmla="*/ 82 h 1220"/>
                        <a:gd name="T32" fmla="*/ 64 w 1363"/>
                        <a:gd name="T33" fmla="*/ 72 h 1220"/>
                        <a:gd name="T34" fmla="*/ 67 w 1363"/>
                        <a:gd name="T35" fmla="*/ 70 h 1220"/>
                        <a:gd name="T36" fmla="*/ 69 w 1363"/>
                        <a:gd name="T37" fmla="*/ 66 h 1220"/>
                        <a:gd name="T38" fmla="*/ 78 w 1363"/>
                        <a:gd name="T39" fmla="*/ 60 h 1220"/>
                        <a:gd name="T40" fmla="*/ 89 w 1363"/>
                        <a:gd name="T41" fmla="*/ 51 h 1220"/>
                        <a:gd name="T42" fmla="*/ 98 w 1363"/>
                        <a:gd name="T43" fmla="*/ 44 h 1220"/>
                        <a:gd name="T44" fmla="*/ 118 w 1363"/>
                        <a:gd name="T45" fmla="*/ 30 h 1220"/>
                        <a:gd name="T46" fmla="*/ 140 w 1363"/>
                        <a:gd name="T47" fmla="*/ 18 h 1220"/>
                        <a:gd name="T48" fmla="*/ 214 w 1363"/>
                        <a:gd name="T49" fmla="*/ 5 h 1220"/>
                        <a:gd name="T50" fmla="*/ 317 w 1363"/>
                        <a:gd name="T51" fmla="*/ 7 h 1220"/>
                        <a:gd name="T52" fmla="*/ 366 w 1363"/>
                        <a:gd name="T53" fmla="*/ 11 h 1220"/>
                        <a:gd name="T54" fmla="*/ 378 w 1363"/>
                        <a:gd name="T55" fmla="*/ 15 h 1220"/>
                        <a:gd name="T56" fmla="*/ 389 w 1363"/>
                        <a:gd name="T57" fmla="*/ 21 h 1220"/>
                        <a:gd name="T58" fmla="*/ 398 w 1363"/>
                        <a:gd name="T59" fmla="*/ 24 h 1220"/>
                        <a:gd name="T60" fmla="*/ 411 w 1363"/>
                        <a:gd name="T61" fmla="*/ 32 h 1220"/>
                        <a:gd name="T62" fmla="*/ 417 w 1363"/>
                        <a:gd name="T63" fmla="*/ 41 h 1220"/>
                        <a:gd name="T64" fmla="*/ 440 w 1363"/>
                        <a:gd name="T65" fmla="*/ 49 h 1220"/>
                        <a:gd name="T66" fmla="*/ 446 w 1363"/>
                        <a:gd name="T67" fmla="*/ 65 h 1220"/>
                        <a:gd name="T68" fmla="*/ 458 w 1363"/>
                        <a:gd name="T69" fmla="*/ 73 h 1220"/>
                        <a:gd name="T70" fmla="*/ 466 w 1363"/>
                        <a:gd name="T71" fmla="*/ 128 h 1220"/>
                        <a:gd name="T72" fmla="*/ 469 w 1363"/>
                        <a:gd name="T73" fmla="*/ 162 h 1220"/>
                        <a:gd name="T74" fmla="*/ 473 w 1363"/>
                        <a:gd name="T75" fmla="*/ 185 h 1220"/>
                        <a:gd name="T76" fmla="*/ 468 w 1363"/>
                        <a:gd name="T77" fmla="*/ 210 h 1220"/>
                        <a:gd name="T78" fmla="*/ 467 w 1363"/>
                        <a:gd name="T79" fmla="*/ 252 h 1220"/>
                        <a:gd name="T80" fmla="*/ 457 w 1363"/>
                        <a:gd name="T81" fmla="*/ 297 h 1220"/>
                        <a:gd name="T82" fmla="*/ 444 w 1363"/>
                        <a:gd name="T83" fmla="*/ 314 h 1220"/>
                        <a:gd name="T84" fmla="*/ 436 w 1363"/>
                        <a:gd name="T85" fmla="*/ 339 h 1220"/>
                        <a:gd name="T86" fmla="*/ 431 w 1363"/>
                        <a:gd name="T87" fmla="*/ 349 h 1220"/>
                        <a:gd name="T88" fmla="*/ 403 w 1363"/>
                        <a:gd name="T89" fmla="*/ 385 h 1220"/>
                        <a:gd name="T90" fmla="*/ 391 w 1363"/>
                        <a:gd name="T91" fmla="*/ 397 h 1220"/>
                        <a:gd name="T92" fmla="*/ 369 w 1363"/>
                        <a:gd name="T93" fmla="*/ 411 h 1220"/>
                        <a:gd name="T94" fmla="*/ 328 w 1363"/>
                        <a:gd name="T95" fmla="*/ 424 h 1220"/>
                        <a:gd name="T96" fmla="*/ 320 w 1363"/>
                        <a:gd name="T97" fmla="*/ 425 h 1220"/>
                        <a:gd name="T98" fmla="*/ 314 w 1363"/>
                        <a:gd name="T99" fmla="*/ 429 h 1220"/>
                        <a:gd name="T100" fmla="*/ 281 w 1363"/>
                        <a:gd name="T101" fmla="*/ 430 h 1220"/>
                        <a:gd name="T102" fmla="*/ 263 w 1363"/>
                        <a:gd name="T103" fmla="*/ 434 h 1220"/>
                        <a:gd name="T104" fmla="*/ 164 w 1363"/>
                        <a:gd name="T105" fmla="*/ 433 h 1220"/>
                        <a:gd name="T106" fmla="*/ 111 w 1363"/>
                        <a:gd name="T107" fmla="*/ 412 h 1220"/>
                        <a:gd name="T108" fmla="*/ 94 w 1363"/>
                        <a:gd name="T109" fmla="*/ 403 h 1220"/>
                        <a:gd name="T110" fmla="*/ 94 w 1363"/>
                        <a:gd name="T111" fmla="*/ 401 h 1220"/>
                        <a:gd name="T112" fmla="*/ 0 60000 65536"/>
                        <a:gd name="T113" fmla="*/ 0 60000 65536"/>
                        <a:gd name="T114" fmla="*/ 0 60000 65536"/>
                        <a:gd name="T115" fmla="*/ 0 60000 65536"/>
                        <a:gd name="T116" fmla="*/ 0 60000 65536"/>
                        <a:gd name="T117" fmla="*/ 0 60000 65536"/>
                        <a:gd name="T118" fmla="*/ 0 60000 65536"/>
                        <a:gd name="T119" fmla="*/ 0 60000 65536"/>
                        <a:gd name="T120" fmla="*/ 0 60000 65536"/>
                        <a:gd name="T121" fmla="*/ 0 60000 65536"/>
                        <a:gd name="T122" fmla="*/ 0 60000 65536"/>
                        <a:gd name="T123" fmla="*/ 0 60000 65536"/>
                        <a:gd name="T124" fmla="*/ 0 60000 65536"/>
                        <a:gd name="T125" fmla="*/ 0 60000 65536"/>
                        <a:gd name="T126" fmla="*/ 0 60000 65536"/>
                        <a:gd name="T127" fmla="*/ 0 60000 65536"/>
                        <a:gd name="T128" fmla="*/ 0 60000 65536"/>
                        <a:gd name="T129" fmla="*/ 0 60000 65536"/>
                        <a:gd name="T130" fmla="*/ 0 60000 65536"/>
                        <a:gd name="T131" fmla="*/ 0 60000 65536"/>
                        <a:gd name="T132" fmla="*/ 0 60000 65536"/>
                        <a:gd name="T133" fmla="*/ 0 60000 65536"/>
                        <a:gd name="T134" fmla="*/ 0 60000 65536"/>
                        <a:gd name="T135" fmla="*/ 0 60000 65536"/>
                        <a:gd name="T136" fmla="*/ 0 60000 65536"/>
                        <a:gd name="T137" fmla="*/ 0 60000 65536"/>
                        <a:gd name="T138" fmla="*/ 0 60000 65536"/>
                        <a:gd name="T139" fmla="*/ 0 60000 65536"/>
                        <a:gd name="T140" fmla="*/ 0 60000 65536"/>
                        <a:gd name="T141" fmla="*/ 0 60000 65536"/>
                        <a:gd name="T142" fmla="*/ 0 60000 65536"/>
                        <a:gd name="T143" fmla="*/ 0 60000 65536"/>
                        <a:gd name="T144" fmla="*/ 0 60000 65536"/>
                        <a:gd name="T145" fmla="*/ 0 60000 65536"/>
                        <a:gd name="T146" fmla="*/ 0 60000 65536"/>
                        <a:gd name="T147" fmla="*/ 0 60000 65536"/>
                        <a:gd name="T148" fmla="*/ 0 60000 65536"/>
                        <a:gd name="T149" fmla="*/ 0 60000 65536"/>
                        <a:gd name="T150" fmla="*/ 0 60000 65536"/>
                        <a:gd name="T151" fmla="*/ 0 60000 65536"/>
                        <a:gd name="T152" fmla="*/ 0 60000 65536"/>
                        <a:gd name="T153" fmla="*/ 0 60000 65536"/>
                        <a:gd name="T154" fmla="*/ 0 60000 65536"/>
                        <a:gd name="T155" fmla="*/ 0 60000 65536"/>
                        <a:gd name="T156" fmla="*/ 0 60000 65536"/>
                        <a:gd name="T157" fmla="*/ 0 60000 65536"/>
                        <a:gd name="T158" fmla="*/ 0 60000 65536"/>
                        <a:gd name="T159" fmla="*/ 0 60000 65536"/>
                        <a:gd name="T160" fmla="*/ 0 60000 65536"/>
                        <a:gd name="T161" fmla="*/ 0 60000 65536"/>
                        <a:gd name="T162" fmla="*/ 0 60000 65536"/>
                        <a:gd name="T163" fmla="*/ 0 60000 65536"/>
                        <a:gd name="T164" fmla="*/ 0 60000 65536"/>
                        <a:gd name="T165" fmla="*/ 0 60000 65536"/>
                        <a:gd name="T166" fmla="*/ 0 60000 65536"/>
                        <a:gd name="T167" fmla="*/ 0 60000 65536"/>
                        <a:gd name="T168" fmla="*/ 0 w 1363"/>
                        <a:gd name="T169" fmla="*/ 0 h 1220"/>
                        <a:gd name="T170" fmla="*/ 1363 w 1363"/>
                        <a:gd name="T171" fmla="*/ 1220 h 1220"/>
                      </a:gdLst>
                      <a:ahLst/>
                      <a:cxnLst>
                        <a:cxn ang="T112">
                          <a:pos x="T0" y="T1"/>
                        </a:cxn>
                        <a:cxn ang="T113">
                          <a:pos x="T2" y="T3"/>
                        </a:cxn>
                        <a:cxn ang="T114">
                          <a:pos x="T4" y="T5"/>
                        </a:cxn>
                        <a:cxn ang="T115">
                          <a:pos x="T6" y="T7"/>
                        </a:cxn>
                        <a:cxn ang="T116">
                          <a:pos x="T8" y="T9"/>
                        </a:cxn>
                        <a:cxn ang="T117">
                          <a:pos x="T10" y="T11"/>
                        </a:cxn>
                        <a:cxn ang="T118">
                          <a:pos x="T12" y="T13"/>
                        </a:cxn>
                        <a:cxn ang="T119">
                          <a:pos x="T14" y="T15"/>
                        </a:cxn>
                        <a:cxn ang="T120">
                          <a:pos x="T16" y="T17"/>
                        </a:cxn>
                        <a:cxn ang="T121">
                          <a:pos x="T18" y="T19"/>
                        </a:cxn>
                        <a:cxn ang="T122">
                          <a:pos x="T20" y="T21"/>
                        </a:cxn>
                        <a:cxn ang="T123">
                          <a:pos x="T22" y="T23"/>
                        </a:cxn>
                        <a:cxn ang="T124">
                          <a:pos x="T24" y="T25"/>
                        </a:cxn>
                        <a:cxn ang="T125">
                          <a:pos x="T26" y="T27"/>
                        </a:cxn>
                        <a:cxn ang="T126">
                          <a:pos x="T28" y="T29"/>
                        </a:cxn>
                        <a:cxn ang="T127">
                          <a:pos x="T30" y="T31"/>
                        </a:cxn>
                        <a:cxn ang="T128">
                          <a:pos x="T32" y="T33"/>
                        </a:cxn>
                        <a:cxn ang="T129">
                          <a:pos x="T34" y="T35"/>
                        </a:cxn>
                        <a:cxn ang="T130">
                          <a:pos x="T36" y="T37"/>
                        </a:cxn>
                        <a:cxn ang="T131">
                          <a:pos x="T38" y="T39"/>
                        </a:cxn>
                        <a:cxn ang="T132">
                          <a:pos x="T40" y="T41"/>
                        </a:cxn>
                        <a:cxn ang="T133">
                          <a:pos x="T42" y="T43"/>
                        </a:cxn>
                        <a:cxn ang="T134">
                          <a:pos x="T44" y="T45"/>
                        </a:cxn>
                        <a:cxn ang="T135">
                          <a:pos x="T46" y="T47"/>
                        </a:cxn>
                        <a:cxn ang="T136">
                          <a:pos x="T48" y="T49"/>
                        </a:cxn>
                        <a:cxn ang="T137">
                          <a:pos x="T50" y="T51"/>
                        </a:cxn>
                        <a:cxn ang="T138">
                          <a:pos x="T52" y="T53"/>
                        </a:cxn>
                        <a:cxn ang="T139">
                          <a:pos x="T54" y="T55"/>
                        </a:cxn>
                        <a:cxn ang="T140">
                          <a:pos x="T56" y="T57"/>
                        </a:cxn>
                        <a:cxn ang="T141">
                          <a:pos x="T58" y="T59"/>
                        </a:cxn>
                        <a:cxn ang="T142">
                          <a:pos x="T60" y="T61"/>
                        </a:cxn>
                        <a:cxn ang="T143">
                          <a:pos x="T62" y="T63"/>
                        </a:cxn>
                        <a:cxn ang="T144">
                          <a:pos x="T64" y="T65"/>
                        </a:cxn>
                        <a:cxn ang="T145">
                          <a:pos x="T66" y="T67"/>
                        </a:cxn>
                        <a:cxn ang="T146">
                          <a:pos x="T68" y="T69"/>
                        </a:cxn>
                        <a:cxn ang="T147">
                          <a:pos x="T70" y="T71"/>
                        </a:cxn>
                        <a:cxn ang="T148">
                          <a:pos x="T72" y="T73"/>
                        </a:cxn>
                        <a:cxn ang="T149">
                          <a:pos x="T74" y="T75"/>
                        </a:cxn>
                        <a:cxn ang="T150">
                          <a:pos x="T76" y="T77"/>
                        </a:cxn>
                        <a:cxn ang="T151">
                          <a:pos x="T78" y="T79"/>
                        </a:cxn>
                        <a:cxn ang="T152">
                          <a:pos x="T80" y="T81"/>
                        </a:cxn>
                        <a:cxn ang="T153">
                          <a:pos x="T82" y="T83"/>
                        </a:cxn>
                        <a:cxn ang="T154">
                          <a:pos x="T84" y="T85"/>
                        </a:cxn>
                        <a:cxn ang="T155">
                          <a:pos x="T86" y="T87"/>
                        </a:cxn>
                        <a:cxn ang="T156">
                          <a:pos x="T88" y="T89"/>
                        </a:cxn>
                        <a:cxn ang="T157">
                          <a:pos x="T90" y="T91"/>
                        </a:cxn>
                        <a:cxn ang="T158">
                          <a:pos x="T92" y="T93"/>
                        </a:cxn>
                        <a:cxn ang="T159">
                          <a:pos x="T94" y="T95"/>
                        </a:cxn>
                        <a:cxn ang="T160">
                          <a:pos x="T96" y="T97"/>
                        </a:cxn>
                        <a:cxn ang="T161">
                          <a:pos x="T98" y="T99"/>
                        </a:cxn>
                        <a:cxn ang="T162">
                          <a:pos x="T100" y="T101"/>
                        </a:cxn>
                        <a:cxn ang="T163">
                          <a:pos x="T102" y="T103"/>
                        </a:cxn>
                        <a:cxn ang="T164">
                          <a:pos x="T104" y="T105"/>
                        </a:cxn>
                        <a:cxn ang="T165">
                          <a:pos x="T106" y="T107"/>
                        </a:cxn>
                        <a:cxn ang="T166">
                          <a:pos x="T108" y="T109"/>
                        </a:cxn>
                        <a:cxn ang="T167">
                          <a:pos x="T110" y="T111"/>
                        </a:cxn>
                      </a:cxnLst>
                      <a:rect l="T168" t="T169" r="T170" b="T171"/>
                      <a:pathLst>
                        <a:path w="1363" h="1220">
                          <a:moveTo>
                            <a:pt x="269" y="1127"/>
                          </a:moveTo>
                          <a:cubicBezTo>
                            <a:pt x="252" y="1110"/>
                            <a:pt x="231" y="1096"/>
                            <a:pt x="214" y="1079"/>
                          </a:cubicBezTo>
                          <a:cubicBezTo>
                            <a:pt x="201" y="1066"/>
                            <a:pt x="192" y="1055"/>
                            <a:pt x="176" y="1044"/>
                          </a:cubicBezTo>
                          <a:cubicBezTo>
                            <a:pt x="166" y="1030"/>
                            <a:pt x="158" y="1008"/>
                            <a:pt x="144" y="999"/>
                          </a:cubicBezTo>
                          <a:cubicBezTo>
                            <a:pt x="140" y="986"/>
                            <a:pt x="137" y="980"/>
                            <a:pt x="128" y="970"/>
                          </a:cubicBezTo>
                          <a:cubicBezTo>
                            <a:pt x="124" y="955"/>
                            <a:pt x="112" y="950"/>
                            <a:pt x="102" y="938"/>
                          </a:cubicBezTo>
                          <a:cubicBezTo>
                            <a:pt x="95" y="929"/>
                            <a:pt x="93" y="918"/>
                            <a:pt x="86" y="909"/>
                          </a:cubicBezTo>
                          <a:cubicBezTo>
                            <a:pt x="79" y="887"/>
                            <a:pt x="61" y="871"/>
                            <a:pt x="54" y="848"/>
                          </a:cubicBezTo>
                          <a:cubicBezTo>
                            <a:pt x="53" y="825"/>
                            <a:pt x="60" y="795"/>
                            <a:pt x="41" y="778"/>
                          </a:cubicBezTo>
                          <a:cubicBezTo>
                            <a:pt x="35" y="759"/>
                            <a:pt x="28" y="739"/>
                            <a:pt x="22" y="720"/>
                          </a:cubicBezTo>
                          <a:cubicBezTo>
                            <a:pt x="23" y="680"/>
                            <a:pt x="0" y="525"/>
                            <a:pt x="45" y="468"/>
                          </a:cubicBezTo>
                          <a:cubicBezTo>
                            <a:pt x="48" y="454"/>
                            <a:pt x="51" y="451"/>
                            <a:pt x="61" y="442"/>
                          </a:cubicBezTo>
                          <a:cubicBezTo>
                            <a:pt x="66" y="418"/>
                            <a:pt x="59" y="356"/>
                            <a:pt x="89" y="346"/>
                          </a:cubicBezTo>
                          <a:cubicBezTo>
                            <a:pt x="98" y="333"/>
                            <a:pt x="98" y="318"/>
                            <a:pt x="109" y="308"/>
                          </a:cubicBezTo>
                          <a:cubicBezTo>
                            <a:pt x="113" y="294"/>
                            <a:pt x="113" y="279"/>
                            <a:pt x="118" y="266"/>
                          </a:cubicBezTo>
                          <a:cubicBezTo>
                            <a:pt x="121" y="259"/>
                            <a:pt x="146" y="236"/>
                            <a:pt x="153" y="231"/>
                          </a:cubicBezTo>
                          <a:cubicBezTo>
                            <a:pt x="159" y="215"/>
                            <a:pt x="173" y="212"/>
                            <a:pt x="185" y="202"/>
                          </a:cubicBezTo>
                          <a:cubicBezTo>
                            <a:pt x="187" y="200"/>
                            <a:pt x="190" y="198"/>
                            <a:pt x="192" y="196"/>
                          </a:cubicBezTo>
                          <a:cubicBezTo>
                            <a:pt x="194" y="193"/>
                            <a:pt x="195" y="189"/>
                            <a:pt x="198" y="186"/>
                          </a:cubicBezTo>
                          <a:cubicBezTo>
                            <a:pt x="206" y="178"/>
                            <a:pt x="217" y="179"/>
                            <a:pt x="224" y="170"/>
                          </a:cubicBezTo>
                          <a:cubicBezTo>
                            <a:pt x="234" y="157"/>
                            <a:pt x="240" y="150"/>
                            <a:pt x="256" y="144"/>
                          </a:cubicBezTo>
                          <a:cubicBezTo>
                            <a:pt x="263" y="133"/>
                            <a:pt x="269" y="129"/>
                            <a:pt x="281" y="125"/>
                          </a:cubicBezTo>
                          <a:cubicBezTo>
                            <a:pt x="299" y="109"/>
                            <a:pt x="315" y="91"/>
                            <a:pt x="339" y="84"/>
                          </a:cubicBezTo>
                          <a:cubicBezTo>
                            <a:pt x="357" y="63"/>
                            <a:pt x="376" y="57"/>
                            <a:pt x="403" y="52"/>
                          </a:cubicBezTo>
                          <a:cubicBezTo>
                            <a:pt x="448" y="0"/>
                            <a:pt x="559" y="15"/>
                            <a:pt x="614" y="13"/>
                          </a:cubicBezTo>
                          <a:cubicBezTo>
                            <a:pt x="713" y="2"/>
                            <a:pt x="813" y="15"/>
                            <a:pt x="912" y="20"/>
                          </a:cubicBezTo>
                          <a:cubicBezTo>
                            <a:pt x="955" y="34"/>
                            <a:pt x="1013" y="31"/>
                            <a:pt x="1053" y="32"/>
                          </a:cubicBezTo>
                          <a:cubicBezTo>
                            <a:pt x="1064" y="37"/>
                            <a:pt x="1076" y="38"/>
                            <a:pt x="1088" y="42"/>
                          </a:cubicBezTo>
                          <a:cubicBezTo>
                            <a:pt x="1098" y="49"/>
                            <a:pt x="1108" y="54"/>
                            <a:pt x="1120" y="58"/>
                          </a:cubicBezTo>
                          <a:cubicBezTo>
                            <a:pt x="1144" y="74"/>
                            <a:pt x="1110" y="53"/>
                            <a:pt x="1145" y="68"/>
                          </a:cubicBezTo>
                          <a:cubicBezTo>
                            <a:pt x="1158" y="74"/>
                            <a:pt x="1167" y="86"/>
                            <a:pt x="1181" y="90"/>
                          </a:cubicBezTo>
                          <a:cubicBezTo>
                            <a:pt x="1193" y="98"/>
                            <a:pt x="1190" y="106"/>
                            <a:pt x="1200" y="116"/>
                          </a:cubicBezTo>
                          <a:cubicBezTo>
                            <a:pt x="1214" y="130"/>
                            <a:pt x="1246" y="133"/>
                            <a:pt x="1264" y="138"/>
                          </a:cubicBezTo>
                          <a:cubicBezTo>
                            <a:pt x="1274" y="155"/>
                            <a:pt x="1262" y="177"/>
                            <a:pt x="1283" y="183"/>
                          </a:cubicBezTo>
                          <a:cubicBezTo>
                            <a:pt x="1291" y="195"/>
                            <a:pt x="1304" y="200"/>
                            <a:pt x="1318" y="205"/>
                          </a:cubicBezTo>
                          <a:cubicBezTo>
                            <a:pt x="1319" y="236"/>
                            <a:pt x="1313" y="331"/>
                            <a:pt x="1341" y="359"/>
                          </a:cubicBezTo>
                          <a:cubicBezTo>
                            <a:pt x="1351" y="390"/>
                            <a:pt x="1341" y="424"/>
                            <a:pt x="1350" y="455"/>
                          </a:cubicBezTo>
                          <a:cubicBezTo>
                            <a:pt x="1353" y="476"/>
                            <a:pt x="1356" y="498"/>
                            <a:pt x="1360" y="519"/>
                          </a:cubicBezTo>
                          <a:cubicBezTo>
                            <a:pt x="1358" y="555"/>
                            <a:pt x="1363" y="565"/>
                            <a:pt x="1347" y="589"/>
                          </a:cubicBezTo>
                          <a:cubicBezTo>
                            <a:pt x="1344" y="635"/>
                            <a:pt x="1342" y="661"/>
                            <a:pt x="1344" y="708"/>
                          </a:cubicBezTo>
                          <a:cubicBezTo>
                            <a:pt x="1342" y="761"/>
                            <a:pt x="1358" y="806"/>
                            <a:pt x="1315" y="836"/>
                          </a:cubicBezTo>
                          <a:cubicBezTo>
                            <a:pt x="1304" y="853"/>
                            <a:pt x="1290" y="869"/>
                            <a:pt x="1277" y="884"/>
                          </a:cubicBezTo>
                          <a:cubicBezTo>
                            <a:pt x="1273" y="908"/>
                            <a:pt x="1268" y="934"/>
                            <a:pt x="1254" y="954"/>
                          </a:cubicBezTo>
                          <a:cubicBezTo>
                            <a:pt x="1251" y="965"/>
                            <a:pt x="1246" y="972"/>
                            <a:pt x="1238" y="980"/>
                          </a:cubicBezTo>
                          <a:cubicBezTo>
                            <a:pt x="1225" y="1020"/>
                            <a:pt x="1189" y="1055"/>
                            <a:pt x="1158" y="1082"/>
                          </a:cubicBezTo>
                          <a:cubicBezTo>
                            <a:pt x="1150" y="1107"/>
                            <a:pt x="1147" y="1106"/>
                            <a:pt x="1123" y="1117"/>
                          </a:cubicBezTo>
                          <a:cubicBezTo>
                            <a:pt x="1108" y="1134"/>
                            <a:pt x="1083" y="1148"/>
                            <a:pt x="1062" y="1156"/>
                          </a:cubicBezTo>
                          <a:cubicBezTo>
                            <a:pt x="1036" y="1196"/>
                            <a:pt x="987" y="1189"/>
                            <a:pt x="944" y="1191"/>
                          </a:cubicBezTo>
                          <a:cubicBezTo>
                            <a:pt x="936" y="1192"/>
                            <a:pt x="928" y="1191"/>
                            <a:pt x="921" y="1194"/>
                          </a:cubicBezTo>
                          <a:cubicBezTo>
                            <a:pt x="914" y="1197"/>
                            <a:pt x="910" y="1207"/>
                            <a:pt x="902" y="1207"/>
                          </a:cubicBezTo>
                          <a:cubicBezTo>
                            <a:pt x="871" y="1208"/>
                            <a:pt x="840" y="1209"/>
                            <a:pt x="809" y="1210"/>
                          </a:cubicBezTo>
                          <a:cubicBezTo>
                            <a:pt x="790" y="1215"/>
                            <a:pt x="776" y="1217"/>
                            <a:pt x="755" y="1220"/>
                          </a:cubicBezTo>
                          <a:cubicBezTo>
                            <a:pt x="661" y="1219"/>
                            <a:pt x="567" y="1219"/>
                            <a:pt x="473" y="1216"/>
                          </a:cubicBezTo>
                          <a:cubicBezTo>
                            <a:pt x="417" y="1214"/>
                            <a:pt x="369" y="1175"/>
                            <a:pt x="320" y="1159"/>
                          </a:cubicBezTo>
                          <a:cubicBezTo>
                            <a:pt x="307" y="1146"/>
                            <a:pt x="277" y="1141"/>
                            <a:pt x="269" y="1133"/>
                          </a:cubicBezTo>
                          <a:cubicBezTo>
                            <a:pt x="268" y="1132"/>
                            <a:pt x="269" y="1129"/>
                            <a:pt x="269" y="1127"/>
                          </a:cubicBezTo>
                          <a:close/>
                        </a:path>
                      </a:pathLst>
                    </a:custGeom>
                    <a:solidFill>
                      <a:srgbClr val="FFC1C1"/>
                    </a:solidFill>
                    <a:ln w="19050">
                      <a:solidFill>
                        <a:srgbClr val="FF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 dirty="0"/>
                    </a:p>
                  </p:txBody>
                </p:sp>
                <p:sp>
                  <p:nvSpPr>
                    <p:cNvPr id="329" name="Freeform 187"/>
                    <p:cNvSpPr>
                      <a:spLocks/>
                    </p:cNvSpPr>
                    <p:nvPr/>
                  </p:nvSpPr>
                  <p:spPr bwMode="auto">
                    <a:xfrm>
                      <a:off x="363" y="603"/>
                      <a:ext cx="382" cy="310"/>
                    </a:xfrm>
                    <a:custGeom>
                      <a:avLst/>
                      <a:gdLst>
                        <a:gd name="T0" fmla="*/ 8 w 500"/>
                        <a:gd name="T1" fmla="*/ 173 h 445"/>
                        <a:gd name="T2" fmla="*/ 0 w 500"/>
                        <a:gd name="T3" fmla="*/ 159 h 445"/>
                        <a:gd name="T4" fmla="*/ 18 w 500"/>
                        <a:gd name="T5" fmla="*/ 95 h 445"/>
                        <a:gd name="T6" fmla="*/ 21 w 500"/>
                        <a:gd name="T7" fmla="*/ 90 h 445"/>
                        <a:gd name="T8" fmla="*/ 22 w 500"/>
                        <a:gd name="T9" fmla="*/ 78 h 445"/>
                        <a:gd name="T10" fmla="*/ 53 w 500"/>
                        <a:gd name="T11" fmla="*/ 47 h 445"/>
                        <a:gd name="T12" fmla="*/ 77 w 500"/>
                        <a:gd name="T13" fmla="*/ 31 h 445"/>
                        <a:gd name="T14" fmla="*/ 103 w 500"/>
                        <a:gd name="T15" fmla="*/ 18 h 445"/>
                        <a:gd name="T16" fmla="*/ 136 w 500"/>
                        <a:gd name="T17" fmla="*/ 1 h 445"/>
                        <a:gd name="T18" fmla="*/ 305 w 500"/>
                        <a:gd name="T19" fmla="*/ 11 h 445"/>
                        <a:gd name="T20" fmla="*/ 325 w 500"/>
                        <a:gd name="T21" fmla="*/ 40 h 445"/>
                        <a:gd name="T22" fmla="*/ 342 w 500"/>
                        <a:gd name="T23" fmla="*/ 47 h 445"/>
                        <a:gd name="T24" fmla="*/ 356 w 500"/>
                        <a:gd name="T25" fmla="*/ 56 h 445"/>
                        <a:gd name="T26" fmla="*/ 371 w 500"/>
                        <a:gd name="T27" fmla="*/ 85 h 445"/>
                        <a:gd name="T28" fmla="*/ 367 w 500"/>
                        <a:gd name="T29" fmla="*/ 189 h 445"/>
                        <a:gd name="T30" fmla="*/ 356 w 500"/>
                        <a:gd name="T31" fmla="*/ 207 h 445"/>
                        <a:gd name="T32" fmla="*/ 342 w 500"/>
                        <a:gd name="T33" fmla="*/ 232 h 445"/>
                        <a:gd name="T34" fmla="*/ 338 w 500"/>
                        <a:gd name="T35" fmla="*/ 242 h 445"/>
                        <a:gd name="T36" fmla="*/ 326 w 500"/>
                        <a:gd name="T37" fmla="*/ 249 h 445"/>
                        <a:gd name="T38" fmla="*/ 312 w 500"/>
                        <a:gd name="T39" fmla="*/ 264 h 445"/>
                        <a:gd name="T40" fmla="*/ 306 w 500"/>
                        <a:gd name="T41" fmla="*/ 269 h 445"/>
                        <a:gd name="T42" fmla="*/ 290 w 500"/>
                        <a:gd name="T43" fmla="*/ 286 h 445"/>
                        <a:gd name="T44" fmla="*/ 235 w 500"/>
                        <a:gd name="T45" fmla="*/ 301 h 445"/>
                        <a:gd name="T46" fmla="*/ 125 w 500"/>
                        <a:gd name="T47" fmla="*/ 299 h 445"/>
                        <a:gd name="T48" fmla="*/ 108 w 500"/>
                        <a:gd name="T49" fmla="*/ 290 h 445"/>
                        <a:gd name="T50" fmla="*/ 70 w 500"/>
                        <a:gd name="T51" fmla="*/ 268 h 445"/>
                        <a:gd name="T52" fmla="*/ 55 w 500"/>
                        <a:gd name="T53" fmla="*/ 254 h 445"/>
                        <a:gd name="T54" fmla="*/ 21 w 500"/>
                        <a:gd name="T55" fmla="*/ 212 h 445"/>
                        <a:gd name="T56" fmla="*/ 8 w 500"/>
                        <a:gd name="T57" fmla="*/ 173 h 445"/>
                        <a:gd name="T58" fmla="*/ 0 60000 65536"/>
                        <a:gd name="T59" fmla="*/ 0 60000 65536"/>
                        <a:gd name="T60" fmla="*/ 0 60000 65536"/>
                        <a:gd name="T61" fmla="*/ 0 60000 65536"/>
                        <a:gd name="T62" fmla="*/ 0 60000 65536"/>
                        <a:gd name="T63" fmla="*/ 0 60000 65536"/>
                        <a:gd name="T64" fmla="*/ 0 60000 65536"/>
                        <a:gd name="T65" fmla="*/ 0 60000 65536"/>
                        <a:gd name="T66" fmla="*/ 0 60000 65536"/>
                        <a:gd name="T67" fmla="*/ 0 60000 65536"/>
                        <a:gd name="T68" fmla="*/ 0 60000 65536"/>
                        <a:gd name="T69" fmla="*/ 0 60000 65536"/>
                        <a:gd name="T70" fmla="*/ 0 60000 65536"/>
                        <a:gd name="T71" fmla="*/ 0 60000 65536"/>
                        <a:gd name="T72" fmla="*/ 0 60000 65536"/>
                        <a:gd name="T73" fmla="*/ 0 60000 65536"/>
                        <a:gd name="T74" fmla="*/ 0 60000 65536"/>
                        <a:gd name="T75" fmla="*/ 0 60000 65536"/>
                        <a:gd name="T76" fmla="*/ 0 60000 65536"/>
                        <a:gd name="T77" fmla="*/ 0 60000 65536"/>
                        <a:gd name="T78" fmla="*/ 0 60000 65536"/>
                        <a:gd name="T79" fmla="*/ 0 60000 65536"/>
                        <a:gd name="T80" fmla="*/ 0 60000 65536"/>
                        <a:gd name="T81" fmla="*/ 0 60000 65536"/>
                        <a:gd name="T82" fmla="*/ 0 60000 65536"/>
                        <a:gd name="T83" fmla="*/ 0 60000 65536"/>
                        <a:gd name="T84" fmla="*/ 0 60000 65536"/>
                        <a:gd name="T85" fmla="*/ 0 60000 65536"/>
                        <a:gd name="T86" fmla="*/ 0 60000 65536"/>
                        <a:gd name="T87" fmla="*/ 0 w 500"/>
                        <a:gd name="T88" fmla="*/ 0 h 445"/>
                        <a:gd name="T89" fmla="*/ 500 w 500"/>
                        <a:gd name="T90" fmla="*/ 445 h 445"/>
                      </a:gdLst>
                      <a:ahLst/>
                      <a:cxnLst>
                        <a:cxn ang="T58">
                          <a:pos x="T0" y="T1"/>
                        </a:cxn>
                        <a:cxn ang="T59">
                          <a:pos x="T2" y="T3"/>
                        </a:cxn>
                        <a:cxn ang="T60">
                          <a:pos x="T4" y="T5"/>
                        </a:cxn>
                        <a:cxn ang="T61">
                          <a:pos x="T6" y="T7"/>
                        </a:cxn>
                        <a:cxn ang="T62">
                          <a:pos x="T8" y="T9"/>
                        </a:cxn>
                        <a:cxn ang="T63">
                          <a:pos x="T10" y="T11"/>
                        </a:cxn>
                        <a:cxn ang="T64">
                          <a:pos x="T12" y="T13"/>
                        </a:cxn>
                        <a:cxn ang="T65">
                          <a:pos x="T14" y="T15"/>
                        </a:cxn>
                        <a:cxn ang="T66">
                          <a:pos x="T16" y="T17"/>
                        </a:cxn>
                        <a:cxn ang="T67">
                          <a:pos x="T18" y="T19"/>
                        </a:cxn>
                        <a:cxn ang="T68">
                          <a:pos x="T20" y="T21"/>
                        </a:cxn>
                        <a:cxn ang="T69">
                          <a:pos x="T22" y="T23"/>
                        </a:cxn>
                        <a:cxn ang="T70">
                          <a:pos x="T24" y="T25"/>
                        </a:cxn>
                        <a:cxn ang="T71">
                          <a:pos x="T26" y="T27"/>
                        </a:cxn>
                        <a:cxn ang="T72">
                          <a:pos x="T28" y="T29"/>
                        </a:cxn>
                        <a:cxn ang="T73">
                          <a:pos x="T30" y="T31"/>
                        </a:cxn>
                        <a:cxn ang="T74">
                          <a:pos x="T32" y="T33"/>
                        </a:cxn>
                        <a:cxn ang="T75">
                          <a:pos x="T34" y="T35"/>
                        </a:cxn>
                        <a:cxn ang="T76">
                          <a:pos x="T36" y="T37"/>
                        </a:cxn>
                        <a:cxn ang="T77">
                          <a:pos x="T38" y="T39"/>
                        </a:cxn>
                        <a:cxn ang="T78">
                          <a:pos x="T40" y="T41"/>
                        </a:cxn>
                        <a:cxn ang="T79">
                          <a:pos x="T42" y="T43"/>
                        </a:cxn>
                        <a:cxn ang="T80">
                          <a:pos x="T44" y="T45"/>
                        </a:cxn>
                        <a:cxn ang="T81">
                          <a:pos x="T46" y="T47"/>
                        </a:cxn>
                        <a:cxn ang="T82">
                          <a:pos x="T48" y="T49"/>
                        </a:cxn>
                        <a:cxn ang="T83">
                          <a:pos x="T50" y="T51"/>
                        </a:cxn>
                        <a:cxn ang="T84">
                          <a:pos x="T52" y="T53"/>
                        </a:cxn>
                        <a:cxn ang="T85">
                          <a:pos x="T54" y="T55"/>
                        </a:cxn>
                        <a:cxn ang="T86">
                          <a:pos x="T56" y="T57"/>
                        </a:cxn>
                      </a:cxnLst>
                      <a:rect l="T87" t="T88" r="T89" b="T90"/>
                      <a:pathLst>
                        <a:path w="500" h="445">
                          <a:moveTo>
                            <a:pt x="10" y="249"/>
                          </a:moveTo>
                          <a:cubicBezTo>
                            <a:pt x="5" y="242"/>
                            <a:pt x="3" y="236"/>
                            <a:pt x="0" y="228"/>
                          </a:cubicBezTo>
                          <a:cubicBezTo>
                            <a:pt x="4" y="194"/>
                            <a:pt x="1" y="162"/>
                            <a:pt x="24" y="136"/>
                          </a:cubicBezTo>
                          <a:cubicBezTo>
                            <a:pt x="25" y="134"/>
                            <a:pt x="26" y="131"/>
                            <a:pt x="27" y="129"/>
                          </a:cubicBezTo>
                          <a:cubicBezTo>
                            <a:pt x="28" y="123"/>
                            <a:pt x="27" y="117"/>
                            <a:pt x="29" y="112"/>
                          </a:cubicBezTo>
                          <a:cubicBezTo>
                            <a:pt x="31" y="104"/>
                            <a:pt x="63" y="77"/>
                            <a:pt x="70" y="67"/>
                          </a:cubicBezTo>
                          <a:cubicBezTo>
                            <a:pt x="74" y="53"/>
                            <a:pt x="89" y="50"/>
                            <a:pt x="101" y="45"/>
                          </a:cubicBezTo>
                          <a:cubicBezTo>
                            <a:pt x="106" y="28"/>
                            <a:pt x="120" y="30"/>
                            <a:pt x="135" y="26"/>
                          </a:cubicBezTo>
                          <a:cubicBezTo>
                            <a:pt x="150" y="15"/>
                            <a:pt x="160" y="7"/>
                            <a:pt x="178" y="2"/>
                          </a:cubicBezTo>
                          <a:cubicBezTo>
                            <a:pt x="408" y="4"/>
                            <a:pt x="304" y="0"/>
                            <a:pt x="399" y="16"/>
                          </a:cubicBezTo>
                          <a:cubicBezTo>
                            <a:pt x="414" y="27"/>
                            <a:pt x="415" y="44"/>
                            <a:pt x="425" y="57"/>
                          </a:cubicBezTo>
                          <a:cubicBezTo>
                            <a:pt x="430" y="63"/>
                            <a:pt x="440" y="65"/>
                            <a:pt x="447" y="67"/>
                          </a:cubicBezTo>
                          <a:cubicBezTo>
                            <a:pt x="452" y="76"/>
                            <a:pt x="458" y="75"/>
                            <a:pt x="466" y="81"/>
                          </a:cubicBezTo>
                          <a:cubicBezTo>
                            <a:pt x="470" y="97"/>
                            <a:pt x="473" y="110"/>
                            <a:pt x="485" y="122"/>
                          </a:cubicBezTo>
                          <a:cubicBezTo>
                            <a:pt x="499" y="169"/>
                            <a:pt x="500" y="225"/>
                            <a:pt x="480" y="271"/>
                          </a:cubicBezTo>
                          <a:cubicBezTo>
                            <a:pt x="478" y="286"/>
                            <a:pt x="479" y="290"/>
                            <a:pt x="466" y="297"/>
                          </a:cubicBezTo>
                          <a:cubicBezTo>
                            <a:pt x="459" y="307"/>
                            <a:pt x="453" y="321"/>
                            <a:pt x="447" y="333"/>
                          </a:cubicBezTo>
                          <a:cubicBezTo>
                            <a:pt x="445" y="338"/>
                            <a:pt x="446" y="344"/>
                            <a:pt x="442" y="348"/>
                          </a:cubicBezTo>
                          <a:cubicBezTo>
                            <a:pt x="438" y="352"/>
                            <a:pt x="427" y="357"/>
                            <a:pt x="427" y="357"/>
                          </a:cubicBezTo>
                          <a:cubicBezTo>
                            <a:pt x="419" y="370"/>
                            <a:pt x="425" y="362"/>
                            <a:pt x="408" y="379"/>
                          </a:cubicBezTo>
                          <a:cubicBezTo>
                            <a:pt x="406" y="381"/>
                            <a:pt x="401" y="386"/>
                            <a:pt x="401" y="386"/>
                          </a:cubicBezTo>
                          <a:cubicBezTo>
                            <a:pt x="397" y="400"/>
                            <a:pt x="389" y="401"/>
                            <a:pt x="379" y="410"/>
                          </a:cubicBezTo>
                          <a:cubicBezTo>
                            <a:pt x="348" y="437"/>
                            <a:pt x="369" y="428"/>
                            <a:pt x="307" y="432"/>
                          </a:cubicBezTo>
                          <a:cubicBezTo>
                            <a:pt x="261" y="445"/>
                            <a:pt x="209" y="443"/>
                            <a:pt x="163" y="429"/>
                          </a:cubicBezTo>
                          <a:cubicBezTo>
                            <a:pt x="156" y="424"/>
                            <a:pt x="149" y="423"/>
                            <a:pt x="142" y="417"/>
                          </a:cubicBezTo>
                          <a:cubicBezTo>
                            <a:pt x="125" y="403"/>
                            <a:pt x="112" y="389"/>
                            <a:pt x="91" y="384"/>
                          </a:cubicBezTo>
                          <a:cubicBezTo>
                            <a:pt x="86" y="374"/>
                            <a:pt x="79" y="373"/>
                            <a:pt x="72" y="364"/>
                          </a:cubicBezTo>
                          <a:cubicBezTo>
                            <a:pt x="56" y="343"/>
                            <a:pt x="49" y="320"/>
                            <a:pt x="27" y="304"/>
                          </a:cubicBezTo>
                          <a:cubicBezTo>
                            <a:pt x="18" y="282"/>
                            <a:pt x="10" y="275"/>
                            <a:pt x="10" y="249"/>
                          </a:cubicBezTo>
                          <a:close/>
                        </a:path>
                      </a:pathLst>
                    </a:custGeom>
                    <a:solidFill>
                      <a:srgbClr val="BFBFBF"/>
                    </a:solidFill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 dirty="0"/>
                    </a:p>
                  </p:txBody>
                </p:sp>
              </p:grpSp>
              <p:sp>
                <p:nvSpPr>
                  <p:cNvPr id="327" name="5-Point Star 326"/>
                  <p:cNvSpPr/>
                  <p:nvPr/>
                </p:nvSpPr>
                <p:spPr>
                  <a:xfrm>
                    <a:off x="3436301" y="3364979"/>
                    <a:ext cx="201217" cy="201217"/>
                  </a:xfrm>
                  <a:prstGeom prst="star5">
                    <a:avLst/>
                  </a:prstGeom>
                  <a:solidFill>
                    <a:srgbClr val="FF00FF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291" name="Group 487"/>
                <p:cNvGrpSpPr/>
                <p:nvPr/>
              </p:nvGrpSpPr>
              <p:grpSpPr>
                <a:xfrm>
                  <a:off x="3125103" y="3502210"/>
                  <a:ext cx="987288" cy="903975"/>
                  <a:chOff x="3171214" y="2912992"/>
                  <a:chExt cx="987288" cy="903975"/>
                </a:xfrm>
              </p:grpSpPr>
              <p:grpSp>
                <p:nvGrpSpPr>
                  <p:cNvPr id="322" name="Group 193"/>
                  <p:cNvGrpSpPr>
                    <a:grpSpLocks/>
                  </p:cNvGrpSpPr>
                  <p:nvPr/>
                </p:nvGrpSpPr>
                <p:grpSpPr bwMode="auto">
                  <a:xfrm>
                    <a:off x="3171214" y="2912992"/>
                    <a:ext cx="987288" cy="903975"/>
                    <a:chOff x="311" y="500"/>
                    <a:chExt cx="474" cy="434"/>
                  </a:xfrm>
                  <a:effectLst>
                    <a:outerShdw blurRad="63500" sx="102000" sy="102000" algn="ctr" rotWithShape="0">
                      <a:prstClr val="black">
                        <a:alpha val="40000"/>
                      </a:prstClr>
                    </a:outerShdw>
                  </a:effectLst>
                </p:grpSpPr>
                <p:sp>
                  <p:nvSpPr>
                    <p:cNvPr id="324" name="Freeform 186"/>
                    <p:cNvSpPr>
                      <a:spLocks/>
                    </p:cNvSpPr>
                    <p:nvPr/>
                  </p:nvSpPr>
                  <p:spPr bwMode="auto">
                    <a:xfrm>
                      <a:off x="311" y="500"/>
                      <a:ext cx="474" cy="434"/>
                    </a:xfrm>
                    <a:custGeom>
                      <a:avLst/>
                      <a:gdLst>
                        <a:gd name="T0" fmla="*/ 94 w 1363"/>
                        <a:gd name="T1" fmla="*/ 401 h 1220"/>
                        <a:gd name="T2" fmla="*/ 74 w 1363"/>
                        <a:gd name="T3" fmla="*/ 384 h 1220"/>
                        <a:gd name="T4" fmla="*/ 61 w 1363"/>
                        <a:gd name="T5" fmla="*/ 371 h 1220"/>
                        <a:gd name="T6" fmla="*/ 50 w 1363"/>
                        <a:gd name="T7" fmla="*/ 355 h 1220"/>
                        <a:gd name="T8" fmla="*/ 45 w 1363"/>
                        <a:gd name="T9" fmla="*/ 345 h 1220"/>
                        <a:gd name="T10" fmla="*/ 35 w 1363"/>
                        <a:gd name="T11" fmla="*/ 334 h 1220"/>
                        <a:gd name="T12" fmla="*/ 30 w 1363"/>
                        <a:gd name="T13" fmla="*/ 323 h 1220"/>
                        <a:gd name="T14" fmla="*/ 19 w 1363"/>
                        <a:gd name="T15" fmla="*/ 302 h 1220"/>
                        <a:gd name="T16" fmla="*/ 14 w 1363"/>
                        <a:gd name="T17" fmla="*/ 277 h 1220"/>
                        <a:gd name="T18" fmla="*/ 8 w 1363"/>
                        <a:gd name="T19" fmla="*/ 256 h 1220"/>
                        <a:gd name="T20" fmla="*/ 16 w 1363"/>
                        <a:gd name="T21" fmla="*/ 166 h 1220"/>
                        <a:gd name="T22" fmla="*/ 21 w 1363"/>
                        <a:gd name="T23" fmla="*/ 157 h 1220"/>
                        <a:gd name="T24" fmla="*/ 31 w 1363"/>
                        <a:gd name="T25" fmla="*/ 123 h 1220"/>
                        <a:gd name="T26" fmla="*/ 38 w 1363"/>
                        <a:gd name="T27" fmla="*/ 110 h 1220"/>
                        <a:gd name="T28" fmla="*/ 41 w 1363"/>
                        <a:gd name="T29" fmla="*/ 95 h 1220"/>
                        <a:gd name="T30" fmla="*/ 53 w 1363"/>
                        <a:gd name="T31" fmla="*/ 82 h 1220"/>
                        <a:gd name="T32" fmla="*/ 64 w 1363"/>
                        <a:gd name="T33" fmla="*/ 72 h 1220"/>
                        <a:gd name="T34" fmla="*/ 67 w 1363"/>
                        <a:gd name="T35" fmla="*/ 70 h 1220"/>
                        <a:gd name="T36" fmla="*/ 69 w 1363"/>
                        <a:gd name="T37" fmla="*/ 66 h 1220"/>
                        <a:gd name="T38" fmla="*/ 78 w 1363"/>
                        <a:gd name="T39" fmla="*/ 60 h 1220"/>
                        <a:gd name="T40" fmla="*/ 89 w 1363"/>
                        <a:gd name="T41" fmla="*/ 51 h 1220"/>
                        <a:gd name="T42" fmla="*/ 98 w 1363"/>
                        <a:gd name="T43" fmla="*/ 44 h 1220"/>
                        <a:gd name="T44" fmla="*/ 118 w 1363"/>
                        <a:gd name="T45" fmla="*/ 30 h 1220"/>
                        <a:gd name="T46" fmla="*/ 140 w 1363"/>
                        <a:gd name="T47" fmla="*/ 18 h 1220"/>
                        <a:gd name="T48" fmla="*/ 214 w 1363"/>
                        <a:gd name="T49" fmla="*/ 5 h 1220"/>
                        <a:gd name="T50" fmla="*/ 317 w 1363"/>
                        <a:gd name="T51" fmla="*/ 7 h 1220"/>
                        <a:gd name="T52" fmla="*/ 366 w 1363"/>
                        <a:gd name="T53" fmla="*/ 11 h 1220"/>
                        <a:gd name="T54" fmla="*/ 378 w 1363"/>
                        <a:gd name="T55" fmla="*/ 15 h 1220"/>
                        <a:gd name="T56" fmla="*/ 389 w 1363"/>
                        <a:gd name="T57" fmla="*/ 21 h 1220"/>
                        <a:gd name="T58" fmla="*/ 398 w 1363"/>
                        <a:gd name="T59" fmla="*/ 24 h 1220"/>
                        <a:gd name="T60" fmla="*/ 411 w 1363"/>
                        <a:gd name="T61" fmla="*/ 32 h 1220"/>
                        <a:gd name="T62" fmla="*/ 417 w 1363"/>
                        <a:gd name="T63" fmla="*/ 41 h 1220"/>
                        <a:gd name="T64" fmla="*/ 440 w 1363"/>
                        <a:gd name="T65" fmla="*/ 49 h 1220"/>
                        <a:gd name="T66" fmla="*/ 446 w 1363"/>
                        <a:gd name="T67" fmla="*/ 65 h 1220"/>
                        <a:gd name="T68" fmla="*/ 458 w 1363"/>
                        <a:gd name="T69" fmla="*/ 73 h 1220"/>
                        <a:gd name="T70" fmla="*/ 466 w 1363"/>
                        <a:gd name="T71" fmla="*/ 128 h 1220"/>
                        <a:gd name="T72" fmla="*/ 469 w 1363"/>
                        <a:gd name="T73" fmla="*/ 162 h 1220"/>
                        <a:gd name="T74" fmla="*/ 473 w 1363"/>
                        <a:gd name="T75" fmla="*/ 185 h 1220"/>
                        <a:gd name="T76" fmla="*/ 468 w 1363"/>
                        <a:gd name="T77" fmla="*/ 210 h 1220"/>
                        <a:gd name="T78" fmla="*/ 467 w 1363"/>
                        <a:gd name="T79" fmla="*/ 252 h 1220"/>
                        <a:gd name="T80" fmla="*/ 457 w 1363"/>
                        <a:gd name="T81" fmla="*/ 297 h 1220"/>
                        <a:gd name="T82" fmla="*/ 444 w 1363"/>
                        <a:gd name="T83" fmla="*/ 314 h 1220"/>
                        <a:gd name="T84" fmla="*/ 436 w 1363"/>
                        <a:gd name="T85" fmla="*/ 339 h 1220"/>
                        <a:gd name="T86" fmla="*/ 431 w 1363"/>
                        <a:gd name="T87" fmla="*/ 349 h 1220"/>
                        <a:gd name="T88" fmla="*/ 403 w 1363"/>
                        <a:gd name="T89" fmla="*/ 385 h 1220"/>
                        <a:gd name="T90" fmla="*/ 391 w 1363"/>
                        <a:gd name="T91" fmla="*/ 397 h 1220"/>
                        <a:gd name="T92" fmla="*/ 369 w 1363"/>
                        <a:gd name="T93" fmla="*/ 411 h 1220"/>
                        <a:gd name="T94" fmla="*/ 328 w 1363"/>
                        <a:gd name="T95" fmla="*/ 424 h 1220"/>
                        <a:gd name="T96" fmla="*/ 320 w 1363"/>
                        <a:gd name="T97" fmla="*/ 425 h 1220"/>
                        <a:gd name="T98" fmla="*/ 314 w 1363"/>
                        <a:gd name="T99" fmla="*/ 429 h 1220"/>
                        <a:gd name="T100" fmla="*/ 281 w 1363"/>
                        <a:gd name="T101" fmla="*/ 430 h 1220"/>
                        <a:gd name="T102" fmla="*/ 263 w 1363"/>
                        <a:gd name="T103" fmla="*/ 434 h 1220"/>
                        <a:gd name="T104" fmla="*/ 164 w 1363"/>
                        <a:gd name="T105" fmla="*/ 433 h 1220"/>
                        <a:gd name="T106" fmla="*/ 111 w 1363"/>
                        <a:gd name="T107" fmla="*/ 412 h 1220"/>
                        <a:gd name="T108" fmla="*/ 94 w 1363"/>
                        <a:gd name="T109" fmla="*/ 403 h 1220"/>
                        <a:gd name="T110" fmla="*/ 94 w 1363"/>
                        <a:gd name="T111" fmla="*/ 401 h 1220"/>
                        <a:gd name="T112" fmla="*/ 0 60000 65536"/>
                        <a:gd name="T113" fmla="*/ 0 60000 65536"/>
                        <a:gd name="T114" fmla="*/ 0 60000 65536"/>
                        <a:gd name="T115" fmla="*/ 0 60000 65536"/>
                        <a:gd name="T116" fmla="*/ 0 60000 65536"/>
                        <a:gd name="T117" fmla="*/ 0 60000 65536"/>
                        <a:gd name="T118" fmla="*/ 0 60000 65536"/>
                        <a:gd name="T119" fmla="*/ 0 60000 65536"/>
                        <a:gd name="T120" fmla="*/ 0 60000 65536"/>
                        <a:gd name="T121" fmla="*/ 0 60000 65536"/>
                        <a:gd name="T122" fmla="*/ 0 60000 65536"/>
                        <a:gd name="T123" fmla="*/ 0 60000 65536"/>
                        <a:gd name="T124" fmla="*/ 0 60000 65536"/>
                        <a:gd name="T125" fmla="*/ 0 60000 65536"/>
                        <a:gd name="T126" fmla="*/ 0 60000 65536"/>
                        <a:gd name="T127" fmla="*/ 0 60000 65536"/>
                        <a:gd name="T128" fmla="*/ 0 60000 65536"/>
                        <a:gd name="T129" fmla="*/ 0 60000 65536"/>
                        <a:gd name="T130" fmla="*/ 0 60000 65536"/>
                        <a:gd name="T131" fmla="*/ 0 60000 65536"/>
                        <a:gd name="T132" fmla="*/ 0 60000 65536"/>
                        <a:gd name="T133" fmla="*/ 0 60000 65536"/>
                        <a:gd name="T134" fmla="*/ 0 60000 65536"/>
                        <a:gd name="T135" fmla="*/ 0 60000 65536"/>
                        <a:gd name="T136" fmla="*/ 0 60000 65536"/>
                        <a:gd name="T137" fmla="*/ 0 60000 65536"/>
                        <a:gd name="T138" fmla="*/ 0 60000 65536"/>
                        <a:gd name="T139" fmla="*/ 0 60000 65536"/>
                        <a:gd name="T140" fmla="*/ 0 60000 65536"/>
                        <a:gd name="T141" fmla="*/ 0 60000 65536"/>
                        <a:gd name="T142" fmla="*/ 0 60000 65536"/>
                        <a:gd name="T143" fmla="*/ 0 60000 65536"/>
                        <a:gd name="T144" fmla="*/ 0 60000 65536"/>
                        <a:gd name="T145" fmla="*/ 0 60000 65536"/>
                        <a:gd name="T146" fmla="*/ 0 60000 65536"/>
                        <a:gd name="T147" fmla="*/ 0 60000 65536"/>
                        <a:gd name="T148" fmla="*/ 0 60000 65536"/>
                        <a:gd name="T149" fmla="*/ 0 60000 65536"/>
                        <a:gd name="T150" fmla="*/ 0 60000 65536"/>
                        <a:gd name="T151" fmla="*/ 0 60000 65536"/>
                        <a:gd name="T152" fmla="*/ 0 60000 65536"/>
                        <a:gd name="T153" fmla="*/ 0 60000 65536"/>
                        <a:gd name="T154" fmla="*/ 0 60000 65536"/>
                        <a:gd name="T155" fmla="*/ 0 60000 65536"/>
                        <a:gd name="T156" fmla="*/ 0 60000 65536"/>
                        <a:gd name="T157" fmla="*/ 0 60000 65536"/>
                        <a:gd name="T158" fmla="*/ 0 60000 65536"/>
                        <a:gd name="T159" fmla="*/ 0 60000 65536"/>
                        <a:gd name="T160" fmla="*/ 0 60000 65536"/>
                        <a:gd name="T161" fmla="*/ 0 60000 65536"/>
                        <a:gd name="T162" fmla="*/ 0 60000 65536"/>
                        <a:gd name="T163" fmla="*/ 0 60000 65536"/>
                        <a:gd name="T164" fmla="*/ 0 60000 65536"/>
                        <a:gd name="T165" fmla="*/ 0 60000 65536"/>
                        <a:gd name="T166" fmla="*/ 0 60000 65536"/>
                        <a:gd name="T167" fmla="*/ 0 60000 65536"/>
                        <a:gd name="T168" fmla="*/ 0 w 1363"/>
                        <a:gd name="T169" fmla="*/ 0 h 1220"/>
                        <a:gd name="T170" fmla="*/ 1363 w 1363"/>
                        <a:gd name="T171" fmla="*/ 1220 h 1220"/>
                      </a:gdLst>
                      <a:ahLst/>
                      <a:cxnLst>
                        <a:cxn ang="T112">
                          <a:pos x="T0" y="T1"/>
                        </a:cxn>
                        <a:cxn ang="T113">
                          <a:pos x="T2" y="T3"/>
                        </a:cxn>
                        <a:cxn ang="T114">
                          <a:pos x="T4" y="T5"/>
                        </a:cxn>
                        <a:cxn ang="T115">
                          <a:pos x="T6" y="T7"/>
                        </a:cxn>
                        <a:cxn ang="T116">
                          <a:pos x="T8" y="T9"/>
                        </a:cxn>
                        <a:cxn ang="T117">
                          <a:pos x="T10" y="T11"/>
                        </a:cxn>
                        <a:cxn ang="T118">
                          <a:pos x="T12" y="T13"/>
                        </a:cxn>
                        <a:cxn ang="T119">
                          <a:pos x="T14" y="T15"/>
                        </a:cxn>
                        <a:cxn ang="T120">
                          <a:pos x="T16" y="T17"/>
                        </a:cxn>
                        <a:cxn ang="T121">
                          <a:pos x="T18" y="T19"/>
                        </a:cxn>
                        <a:cxn ang="T122">
                          <a:pos x="T20" y="T21"/>
                        </a:cxn>
                        <a:cxn ang="T123">
                          <a:pos x="T22" y="T23"/>
                        </a:cxn>
                        <a:cxn ang="T124">
                          <a:pos x="T24" y="T25"/>
                        </a:cxn>
                        <a:cxn ang="T125">
                          <a:pos x="T26" y="T27"/>
                        </a:cxn>
                        <a:cxn ang="T126">
                          <a:pos x="T28" y="T29"/>
                        </a:cxn>
                        <a:cxn ang="T127">
                          <a:pos x="T30" y="T31"/>
                        </a:cxn>
                        <a:cxn ang="T128">
                          <a:pos x="T32" y="T33"/>
                        </a:cxn>
                        <a:cxn ang="T129">
                          <a:pos x="T34" y="T35"/>
                        </a:cxn>
                        <a:cxn ang="T130">
                          <a:pos x="T36" y="T37"/>
                        </a:cxn>
                        <a:cxn ang="T131">
                          <a:pos x="T38" y="T39"/>
                        </a:cxn>
                        <a:cxn ang="T132">
                          <a:pos x="T40" y="T41"/>
                        </a:cxn>
                        <a:cxn ang="T133">
                          <a:pos x="T42" y="T43"/>
                        </a:cxn>
                        <a:cxn ang="T134">
                          <a:pos x="T44" y="T45"/>
                        </a:cxn>
                        <a:cxn ang="T135">
                          <a:pos x="T46" y="T47"/>
                        </a:cxn>
                        <a:cxn ang="T136">
                          <a:pos x="T48" y="T49"/>
                        </a:cxn>
                        <a:cxn ang="T137">
                          <a:pos x="T50" y="T51"/>
                        </a:cxn>
                        <a:cxn ang="T138">
                          <a:pos x="T52" y="T53"/>
                        </a:cxn>
                        <a:cxn ang="T139">
                          <a:pos x="T54" y="T55"/>
                        </a:cxn>
                        <a:cxn ang="T140">
                          <a:pos x="T56" y="T57"/>
                        </a:cxn>
                        <a:cxn ang="T141">
                          <a:pos x="T58" y="T59"/>
                        </a:cxn>
                        <a:cxn ang="T142">
                          <a:pos x="T60" y="T61"/>
                        </a:cxn>
                        <a:cxn ang="T143">
                          <a:pos x="T62" y="T63"/>
                        </a:cxn>
                        <a:cxn ang="T144">
                          <a:pos x="T64" y="T65"/>
                        </a:cxn>
                        <a:cxn ang="T145">
                          <a:pos x="T66" y="T67"/>
                        </a:cxn>
                        <a:cxn ang="T146">
                          <a:pos x="T68" y="T69"/>
                        </a:cxn>
                        <a:cxn ang="T147">
                          <a:pos x="T70" y="T71"/>
                        </a:cxn>
                        <a:cxn ang="T148">
                          <a:pos x="T72" y="T73"/>
                        </a:cxn>
                        <a:cxn ang="T149">
                          <a:pos x="T74" y="T75"/>
                        </a:cxn>
                        <a:cxn ang="T150">
                          <a:pos x="T76" y="T77"/>
                        </a:cxn>
                        <a:cxn ang="T151">
                          <a:pos x="T78" y="T79"/>
                        </a:cxn>
                        <a:cxn ang="T152">
                          <a:pos x="T80" y="T81"/>
                        </a:cxn>
                        <a:cxn ang="T153">
                          <a:pos x="T82" y="T83"/>
                        </a:cxn>
                        <a:cxn ang="T154">
                          <a:pos x="T84" y="T85"/>
                        </a:cxn>
                        <a:cxn ang="T155">
                          <a:pos x="T86" y="T87"/>
                        </a:cxn>
                        <a:cxn ang="T156">
                          <a:pos x="T88" y="T89"/>
                        </a:cxn>
                        <a:cxn ang="T157">
                          <a:pos x="T90" y="T91"/>
                        </a:cxn>
                        <a:cxn ang="T158">
                          <a:pos x="T92" y="T93"/>
                        </a:cxn>
                        <a:cxn ang="T159">
                          <a:pos x="T94" y="T95"/>
                        </a:cxn>
                        <a:cxn ang="T160">
                          <a:pos x="T96" y="T97"/>
                        </a:cxn>
                        <a:cxn ang="T161">
                          <a:pos x="T98" y="T99"/>
                        </a:cxn>
                        <a:cxn ang="T162">
                          <a:pos x="T100" y="T101"/>
                        </a:cxn>
                        <a:cxn ang="T163">
                          <a:pos x="T102" y="T103"/>
                        </a:cxn>
                        <a:cxn ang="T164">
                          <a:pos x="T104" y="T105"/>
                        </a:cxn>
                        <a:cxn ang="T165">
                          <a:pos x="T106" y="T107"/>
                        </a:cxn>
                        <a:cxn ang="T166">
                          <a:pos x="T108" y="T109"/>
                        </a:cxn>
                        <a:cxn ang="T167">
                          <a:pos x="T110" y="T111"/>
                        </a:cxn>
                      </a:cxnLst>
                      <a:rect l="T168" t="T169" r="T170" b="T171"/>
                      <a:pathLst>
                        <a:path w="1363" h="1220">
                          <a:moveTo>
                            <a:pt x="269" y="1127"/>
                          </a:moveTo>
                          <a:cubicBezTo>
                            <a:pt x="252" y="1110"/>
                            <a:pt x="231" y="1096"/>
                            <a:pt x="214" y="1079"/>
                          </a:cubicBezTo>
                          <a:cubicBezTo>
                            <a:pt x="201" y="1066"/>
                            <a:pt x="192" y="1055"/>
                            <a:pt x="176" y="1044"/>
                          </a:cubicBezTo>
                          <a:cubicBezTo>
                            <a:pt x="166" y="1030"/>
                            <a:pt x="158" y="1008"/>
                            <a:pt x="144" y="999"/>
                          </a:cubicBezTo>
                          <a:cubicBezTo>
                            <a:pt x="140" y="986"/>
                            <a:pt x="137" y="980"/>
                            <a:pt x="128" y="970"/>
                          </a:cubicBezTo>
                          <a:cubicBezTo>
                            <a:pt x="124" y="955"/>
                            <a:pt x="112" y="950"/>
                            <a:pt x="102" y="938"/>
                          </a:cubicBezTo>
                          <a:cubicBezTo>
                            <a:pt x="95" y="929"/>
                            <a:pt x="93" y="918"/>
                            <a:pt x="86" y="909"/>
                          </a:cubicBezTo>
                          <a:cubicBezTo>
                            <a:pt x="79" y="887"/>
                            <a:pt x="61" y="871"/>
                            <a:pt x="54" y="848"/>
                          </a:cubicBezTo>
                          <a:cubicBezTo>
                            <a:pt x="53" y="825"/>
                            <a:pt x="60" y="795"/>
                            <a:pt x="41" y="778"/>
                          </a:cubicBezTo>
                          <a:cubicBezTo>
                            <a:pt x="35" y="759"/>
                            <a:pt x="28" y="739"/>
                            <a:pt x="22" y="720"/>
                          </a:cubicBezTo>
                          <a:cubicBezTo>
                            <a:pt x="23" y="680"/>
                            <a:pt x="0" y="525"/>
                            <a:pt x="45" y="468"/>
                          </a:cubicBezTo>
                          <a:cubicBezTo>
                            <a:pt x="48" y="454"/>
                            <a:pt x="51" y="451"/>
                            <a:pt x="61" y="442"/>
                          </a:cubicBezTo>
                          <a:cubicBezTo>
                            <a:pt x="66" y="418"/>
                            <a:pt x="59" y="356"/>
                            <a:pt x="89" y="346"/>
                          </a:cubicBezTo>
                          <a:cubicBezTo>
                            <a:pt x="98" y="333"/>
                            <a:pt x="98" y="318"/>
                            <a:pt x="109" y="308"/>
                          </a:cubicBezTo>
                          <a:cubicBezTo>
                            <a:pt x="113" y="294"/>
                            <a:pt x="113" y="279"/>
                            <a:pt x="118" y="266"/>
                          </a:cubicBezTo>
                          <a:cubicBezTo>
                            <a:pt x="121" y="259"/>
                            <a:pt x="146" y="236"/>
                            <a:pt x="153" y="231"/>
                          </a:cubicBezTo>
                          <a:cubicBezTo>
                            <a:pt x="159" y="215"/>
                            <a:pt x="173" y="212"/>
                            <a:pt x="185" y="202"/>
                          </a:cubicBezTo>
                          <a:cubicBezTo>
                            <a:pt x="187" y="200"/>
                            <a:pt x="190" y="198"/>
                            <a:pt x="192" y="196"/>
                          </a:cubicBezTo>
                          <a:cubicBezTo>
                            <a:pt x="194" y="193"/>
                            <a:pt x="195" y="189"/>
                            <a:pt x="198" y="186"/>
                          </a:cubicBezTo>
                          <a:cubicBezTo>
                            <a:pt x="206" y="178"/>
                            <a:pt x="217" y="179"/>
                            <a:pt x="224" y="170"/>
                          </a:cubicBezTo>
                          <a:cubicBezTo>
                            <a:pt x="234" y="157"/>
                            <a:pt x="240" y="150"/>
                            <a:pt x="256" y="144"/>
                          </a:cubicBezTo>
                          <a:cubicBezTo>
                            <a:pt x="263" y="133"/>
                            <a:pt x="269" y="129"/>
                            <a:pt x="281" y="125"/>
                          </a:cubicBezTo>
                          <a:cubicBezTo>
                            <a:pt x="299" y="109"/>
                            <a:pt x="315" y="91"/>
                            <a:pt x="339" y="84"/>
                          </a:cubicBezTo>
                          <a:cubicBezTo>
                            <a:pt x="357" y="63"/>
                            <a:pt x="376" y="57"/>
                            <a:pt x="403" y="52"/>
                          </a:cubicBezTo>
                          <a:cubicBezTo>
                            <a:pt x="448" y="0"/>
                            <a:pt x="559" y="15"/>
                            <a:pt x="614" y="13"/>
                          </a:cubicBezTo>
                          <a:cubicBezTo>
                            <a:pt x="713" y="2"/>
                            <a:pt x="813" y="15"/>
                            <a:pt x="912" y="20"/>
                          </a:cubicBezTo>
                          <a:cubicBezTo>
                            <a:pt x="955" y="34"/>
                            <a:pt x="1013" y="31"/>
                            <a:pt x="1053" y="32"/>
                          </a:cubicBezTo>
                          <a:cubicBezTo>
                            <a:pt x="1064" y="37"/>
                            <a:pt x="1076" y="38"/>
                            <a:pt x="1088" y="42"/>
                          </a:cubicBezTo>
                          <a:cubicBezTo>
                            <a:pt x="1098" y="49"/>
                            <a:pt x="1108" y="54"/>
                            <a:pt x="1120" y="58"/>
                          </a:cubicBezTo>
                          <a:cubicBezTo>
                            <a:pt x="1144" y="74"/>
                            <a:pt x="1110" y="53"/>
                            <a:pt x="1145" y="68"/>
                          </a:cubicBezTo>
                          <a:cubicBezTo>
                            <a:pt x="1158" y="74"/>
                            <a:pt x="1167" y="86"/>
                            <a:pt x="1181" y="90"/>
                          </a:cubicBezTo>
                          <a:cubicBezTo>
                            <a:pt x="1193" y="98"/>
                            <a:pt x="1190" y="106"/>
                            <a:pt x="1200" y="116"/>
                          </a:cubicBezTo>
                          <a:cubicBezTo>
                            <a:pt x="1214" y="130"/>
                            <a:pt x="1246" y="133"/>
                            <a:pt x="1264" y="138"/>
                          </a:cubicBezTo>
                          <a:cubicBezTo>
                            <a:pt x="1274" y="155"/>
                            <a:pt x="1262" y="177"/>
                            <a:pt x="1283" y="183"/>
                          </a:cubicBezTo>
                          <a:cubicBezTo>
                            <a:pt x="1291" y="195"/>
                            <a:pt x="1304" y="200"/>
                            <a:pt x="1318" y="205"/>
                          </a:cubicBezTo>
                          <a:cubicBezTo>
                            <a:pt x="1319" y="236"/>
                            <a:pt x="1313" y="331"/>
                            <a:pt x="1341" y="359"/>
                          </a:cubicBezTo>
                          <a:cubicBezTo>
                            <a:pt x="1351" y="390"/>
                            <a:pt x="1341" y="424"/>
                            <a:pt x="1350" y="455"/>
                          </a:cubicBezTo>
                          <a:cubicBezTo>
                            <a:pt x="1353" y="476"/>
                            <a:pt x="1356" y="498"/>
                            <a:pt x="1360" y="519"/>
                          </a:cubicBezTo>
                          <a:cubicBezTo>
                            <a:pt x="1358" y="555"/>
                            <a:pt x="1363" y="565"/>
                            <a:pt x="1347" y="589"/>
                          </a:cubicBezTo>
                          <a:cubicBezTo>
                            <a:pt x="1344" y="635"/>
                            <a:pt x="1342" y="661"/>
                            <a:pt x="1344" y="708"/>
                          </a:cubicBezTo>
                          <a:cubicBezTo>
                            <a:pt x="1342" y="761"/>
                            <a:pt x="1358" y="806"/>
                            <a:pt x="1315" y="836"/>
                          </a:cubicBezTo>
                          <a:cubicBezTo>
                            <a:pt x="1304" y="853"/>
                            <a:pt x="1290" y="869"/>
                            <a:pt x="1277" y="884"/>
                          </a:cubicBezTo>
                          <a:cubicBezTo>
                            <a:pt x="1273" y="908"/>
                            <a:pt x="1268" y="934"/>
                            <a:pt x="1254" y="954"/>
                          </a:cubicBezTo>
                          <a:cubicBezTo>
                            <a:pt x="1251" y="965"/>
                            <a:pt x="1246" y="972"/>
                            <a:pt x="1238" y="980"/>
                          </a:cubicBezTo>
                          <a:cubicBezTo>
                            <a:pt x="1225" y="1020"/>
                            <a:pt x="1189" y="1055"/>
                            <a:pt x="1158" y="1082"/>
                          </a:cubicBezTo>
                          <a:cubicBezTo>
                            <a:pt x="1150" y="1107"/>
                            <a:pt x="1147" y="1106"/>
                            <a:pt x="1123" y="1117"/>
                          </a:cubicBezTo>
                          <a:cubicBezTo>
                            <a:pt x="1108" y="1134"/>
                            <a:pt x="1083" y="1148"/>
                            <a:pt x="1062" y="1156"/>
                          </a:cubicBezTo>
                          <a:cubicBezTo>
                            <a:pt x="1036" y="1196"/>
                            <a:pt x="987" y="1189"/>
                            <a:pt x="944" y="1191"/>
                          </a:cubicBezTo>
                          <a:cubicBezTo>
                            <a:pt x="936" y="1192"/>
                            <a:pt x="928" y="1191"/>
                            <a:pt x="921" y="1194"/>
                          </a:cubicBezTo>
                          <a:cubicBezTo>
                            <a:pt x="914" y="1197"/>
                            <a:pt x="910" y="1207"/>
                            <a:pt x="902" y="1207"/>
                          </a:cubicBezTo>
                          <a:cubicBezTo>
                            <a:pt x="871" y="1208"/>
                            <a:pt x="840" y="1209"/>
                            <a:pt x="809" y="1210"/>
                          </a:cubicBezTo>
                          <a:cubicBezTo>
                            <a:pt x="790" y="1215"/>
                            <a:pt x="776" y="1217"/>
                            <a:pt x="755" y="1220"/>
                          </a:cubicBezTo>
                          <a:cubicBezTo>
                            <a:pt x="661" y="1219"/>
                            <a:pt x="567" y="1219"/>
                            <a:pt x="473" y="1216"/>
                          </a:cubicBezTo>
                          <a:cubicBezTo>
                            <a:pt x="417" y="1214"/>
                            <a:pt x="369" y="1175"/>
                            <a:pt x="320" y="1159"/>
                          </a:cubicBezTo>
                          <a:cubicBezTo>
                            <a:pt x="307" y="1146"/>
                            <a:pt x="277" y="1141"/>
                            <a:pt x="269" y="1133"/>
                          </a:cubicBezTo>
                          <a:cubicBezTo>
                            <a:pt x="268" y="1132"/>
                            <a:pt x="269" y="1129"/>
                            <a:pt x="269" y="1127"/>
                          </a:cubicBezTo>
                          <a:close/>
                        </a:path>
                      </a:pathLst>
                    </a:custGeom>
                    <a:solidFill>
                      <a:srgbClr val="FFC1C1"/>
                    </a:solidFill>
                    <a:ln w="19050">
                      <a:solidFill>
                        <a:srgbClr val="FF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 dirty="0"/>
                    </a:p>
                  </p:txBody>
                </p:sp>
                <p:sp>
                  <p:nvSpPr>
                    <p:cNvPr id="325" name="Freeform 187"/>
                    <p:cNvSpPr>
                      <a:spLocks/>
                    </p:cNvSpPr>
                    <p:nvPr/>
                  </p:nvSpPr>
                  <p:spPr bwMode="auto">
                    <a:xfrm>
                      <a:off x="363" y="603"/>
                      <a:ext cx="382" cy="310"/>
                    </a:xfrm>
                    <a:custGeom>
                      <a:avLst/>
                      <a:gdLst>
                        <a:gd name="T0" fmla="*/ 8 w 500"/>
                        <a:gd name="T1" fmla="*/ 173 h 445"/>
                        <a:gd name="T2" fmla="*/ 0 w 500"/>
                        <a:gd name="T3" fmla="*/ 159 h 445"/>
                        <a:gd name="T4" fmla="*/ 18 w 500"/>
                        <a:gd name="T5" fmla="*/ 95 h 445"/>
                        <a:gd name="T6" fmla="*/ 21 w 500"/>
                        <a:gd name="T7" fmla="*/ 90 h 445"/>
                        <a:gd name="T8" fmla="*/ 22 w 500"/>
                        <a:gd name="T9" fmla="*/ 78 h 445"/>
                        <a:gd name="T10" fmla="*/ 53 w 500"/>
                        <a:gd name="T11" fmla="*/ 47 h 445"/>
                        <a:gd name="T12" fmla="*/ 77 w 500"/>
                        <a:gd name="T13" fmla="*/ 31 h 445"/>
                        <a:gd name="T14" fmla="*/ 103 w 500"/>
                        <a:gd name="T15" fmla="*/ 18 h 445"/>
                        <a:gd name="T16" fmla="*/ 136 w 500"/>
                        <a:gd name="T17" fmla="*/ 1 h 445"/>
                        <a:gd name="T18" fmla="*/ 305 w 500"/>
                        <a:gd name="T19" fmla="*/ 11 h 445"/>
                        <a:gd name="T20" fmla="*/ 325 w 500"/>
                        <a:gd name="T21" fmla="*/ 40 h 445"/>
                        <a:gd name="T22" fmla="*/ 342 w 500"/>
                        <a:gd name="T23" fmla="*/ 47 h 445"/>
                        <a:gd name="T24" fmla="*/ 356 w 500"/>
                        <a:gd name="T25" fmla="*/ 56 h 445"/>
                        <a:gd name="T26" fmla="*/ 371 w 500"/>
                        <a:gd name="T27" fmla="*/ 85 h 445"/>
                        <a:gd name="T28" fmla="*/ 367 w 500"/>
                        <a:gd name="T29" fmla="*/ 189 h 445"/>
                        <a:gd name="T30" fmla="*/ 356 w 500"/>
                        <a:gd name="T31" fmla="*/ 207 h 445"/>
                        <a:gd name="T32" fmla="*/ 342 w 500"/>
                        <a:gd name="T33" fmla="*/ 232 h 445"/>
                        <a:gd name="T34" fmla="*/ 338 w 500"/>
                        <a:gd name="T35" fmla="*/ 242 h 445"/>
                        <a:gd name="T36" fmla="*/ 326 w 500"/>
                        <a:gd name="T37" fmla="*/ 249 h 445"/>
                        <a:gd name="T38" fmla="*/ 312 w 500"/>
                        <a:gd name="T39" fmla="*/ 264 h 445"/>
                        <a:gd name="T40" fmla="*/ 306 w 500"/>
                        <a:gd name="T41" fmla="*/ 269 h 445"/>
                        <a:gd name="T42" fmla="*/ 290 w 500"/>
                        <a:gd name="T43" fmla="*/ 286 h 445"/>
                        <a:gd name="T44" fmla="*/ 235 w 500"/>
                        <a:gd name="T45" fmla="*/ 301 h 445"/>
                        <a:gd name="T46" fmla="*/ 125 w 500"/>
                        <a:gd name="T47" fmla="*/ 299 h 445"/>
                        <a:gd name="T48" fmla="*/ 108 w 500"/>
                        <a:gd name="T49" fmla="*/ 290 h 445"/>
                        <a:gd name="T50" fmla="*/ 70 w 500"/>
                        <a:gd name="T51" fmla="*/ 268 h 445"/>
                        <a:gd name="T52" fmla="*/ 55 w 500"/>
                        <a:gd name="T53" fmla="*/ 254 h 445"/>
                        <a:gd name="T54" fmla="*/ 21 w 500"/>
                        <a:gd name="T55" fmla="*/ 212 h 445"/>
                        <a:gd name="T56" fmla="*/ 8 w 500"/>
                        <a:gd name="T57" fmla="*/ 173 h 445"/>
                        <a:gd name="T58" fmla="*/ 0 60000 65536"/>
                        <a:gd name="T59" fmla="*/ 0 60000 65536"/>
                        <a:gd name="T60" fmla="*/ 0 60000 65536"/>
                        <a:gd name="T61" fmla="*/ 0 60000 65536"/>
                        <a:gd name="T62" fmla="*/ 0 60000 65536"/>
                        <a:gd name="T63" fmla="*/ 0 60000 65536"/>
                        <a:gd name="T64" fmla="*/ 0 60000 65536"/>
                        <a:gd name="T65" fmla="*/ 0 60000 65536"/>
                        <a:gd name="T66" fmla="*/ 0 60000 65536"/>
                        <a:gd name="T67" fmla="*/ 0 60000 65536"/>
                        <a:gd name="T68" fmla="*/ 0 60000 65536"/>
                        <a:gd name="T69" fmla="*/ 0 60000 65536"/>
                        <a:gd name="T70" fmla="*/ 0 60000 65536"/>
                        <a:gd name="T71" fmla="*/ 0 60000 65536"/>
                        <a:gd name="T72" fmla="*/ 0 60000 65536"/>
                        <a:gd name="T73" fmla="*/ 0 60000 65536"/>
                        <a:gd name="T74" fmla="*/ 0 60000 65536"/>
                        <a:gd name="T75" fmla="*/ 0 60000 65536"/>
                        <a:gd name="T76" fmla="*/ 0 60000 65536"/>
                        <a:gd name="T77" fmla="*/ 0 60000 65536"/>
                        <a:gd name="T78" fmla="*/ 0 60000 65536"/>
                        <a:gd name="T79" fmla="*/ 0 60000 65536"/>
                        <a:gd name="T80" fmla="*/ 0 60000 65536"/>
                        <a:gd name="T81" fmla="*/ 0 60000 65536"/>
                        <a:gd name="T82" fmla="*/ 0 60000 65536"/>
                        <a:gd name="T83" fmla="*/ 0 60000 65536"/>
                        <a:gd name="T84" fmla="*/ 0 60000 65536"/>
                        <a:gd name="T85" fmla="*/ 0 60000 65536"/>
                        <a:gd name="T86" fmla="*/ 0 60000 65536"/>
                        <a:gd name="T87" fmla="*/ 0 w 500"/>
                        <a:gd name="T88" fmla="*/ 0 h 445"/>
                        <a:gd name="T89" fmla="*/ 500 w 500"/>
                        <a:gd name="T90" fmla="*/ 445 h 445"/>
                      </a:gdLst>
                      <a:ahLst/>
                      <a:cxnLst>
                        <a:cxn ang="T58">
                          <a:pos x="T0" y="T1"/>
                        </a:cxn>
                        <a:cxn ang="T59">
                          <a:pos x="T2" y="T3"/>
                        </a:cxn>
                        <a:cxn ang="T60">
                          <a:pos x="T4" y="T5"/>
                        </a:cxn>
                        <a:cxn ang="T61">
                          <a:pos x="T6" y="T7"/>
                        </a:cxn>
                        <a:cxn ang="T62">
                          <a:pos x="T8" y="T9"/>
                        </a:cxn>
                        <a:cxn ang="T63">
                          <a:pos x="T10" y="T11"/>
                        </a:cxn>
                        <a:cxn ang="T64">
                          <a:pos x="T12" y="T13"/>
                        </a:cxn>
                        <a:cxn ang="T65">
                          <a:pos x="T14" y="T15"/>
                        </a:cxn>
                        <a:cxn ang="T66">
                          <a:pos x="T16" y="T17"/>
                        </a:cxn>
                        <a:cxn ang="T67">
                          <a:pos x="T18" y="T19"/>
                        </a:cxn>
                        <a:cxn ang="T68">
                          <a:pos x="T20" y="T21"/>
                        </a:cxn>
                        <a:cxn ang="T69">
                          <a:pos x="T22" y="T23"/>
                        </a:cxn>
                        <a:cxn ang="T70">
                          <a:pos x="T24" y="T25"/>
                        </a:cxn>
                        <a:cxn ang="T71">
                          <a:pos x="T26" y="T27"/>
                        </a:cxn>
                        <a:cxn ang="T72">
                          <a:pos x="T28" y="T29"/>
                        </a:cxn>
                        <a:cxn ang="T73">
                          <a:pos x="T30" y="T31"/>
                        </a:cxn>
                        <a:cxn ang="T74">
                          <a:pos x="T32" y="T33"/>
                        </a:cxn>
                        <a:cxn ang="T75">
                          <a:pos x="T34" y="T35"/>
                        </a:cxn>
                        <a:cxn ang="T76">
                          <a:pos x="T36" y="T37"/>
                        </a:cxn>
                        <a:cxn ang="T77">
                          <a:pos x="T38" y="T39"/>
                        </a:cxn>
                        <a:cxn ang="T78">
                          <a:pos x="T40" y="T41"/>
                        </a:cxn>
                        <a:cxn ang="T79">
                          <a:pos x="T42" y="T43"/>
                        </a:cxn>
                        <a:cxn ang="T80">
                          <a:pos x="T44" y="T45"/>
                        </a:cxn>
                        <a:cxn ang="T81">
                          <a:pos x="T46" y="T47"/>
                        </a:cxn>
                        <a:cxn ang="T82">
                          <a:pos x="T48" y="T49"/>
                        </a:cxn>
                        <a:cxn ang="T83">
                          <a:pos x="T50" y="T51"/>
                        </a:cxn>
                        <a:cxn ang="T84">
                          <a:pos x="T52" y="T53"/>
                        </a:cxn>
                        <a:cxn ang="T85">
                          <a:pos x="T54" y="T55"/>
                        </a:cxn>
                        <a:cxn ang="T86">
                          <a:pos x="T56" y="T57"/>
                        </a:cxn>
                      </a:cxnLst>
                      <a:rect l="T87" t="T88" r="T89" b="T90"/>
                      <a:pathLst>
                        <a:path w="500" h="445">
                          <a:moveTo>
                            <a:pt x="10" y="249"/>
                          </a:moveTo>
                          <a:cubicBezTo>
                            <a:pt x="5" y="242"/>
                            <a:pt x="3" y="236"/>
                            <a:pt x="0" y="228"/>
                          </a:cubicBezTo>
                          <a:cubicBezTo>
                            <a:pt x="4" y="194"/>
                            <a:pt x="1" y="162"/>
                            <a:pt x="24" y="136"/>
                          </a:cubicBezTo>
                          <a:cubicBezTo>
                            <a:pt x="25" y="134"/>
                            <a:pt x="26" y="131"/>
                            <a:pt x="27" y="129"/>
                          </a:cubicBezTo>
                          <a:cubicBezTo>
                            <a:pt x="28" y="123"/>
                            <a:pt x="27" y="117"/>
                            <a:pt x="29" y="112"/>
                          </a:cubicBezTo>
                          <a:cubicBezTo>
                            <a:pt x="31" y="104"/>
                            <a:pt x="63" y="77"/>
                            <a:pt x="70" y="67"/>
                          </a:cubicBezTo>
                          <a:cubicBezTo>
                            <a:pt x="74" y="53"/>
                            <a:pt x="89" y="50"/>
                            <a:pt x="101" y="45"/>
                          </a:cubicBezTo>
                          <a:cubicBezTo>
                            <a:pt x="106" y="28"/>
                            <a:pt x="120" y="30"/>
                            <a:pt x="135" y="26"/>
                          </a:cubicBezTo>
                          <a:cubicBezTo>
                            <a:pt x="150" y="15"/>
                            <a:pt x="160" y="7"/>
                            <a:pt x="178" y="2"/>
                          </a:cubicBezTo>
                          <a:cubicBezTo>
                            <a:pt x="408" y="4"/>
                            <a:pt x="304" y="0"/>
                            <a:pt x="399" y="16"/>
                          </a:cubicBezTo>
                          <a:cubicBezTo>
                            <a:pt x="414" y="27"/>
                            <a:pt x="415" y="44"/>
                            <a:pt x="425" y="57"/>
                          </a:cubicBezTo>
                          <a:cubicBezTo>
                            <a:pt x="430" y="63"/>
                            <a:pt x="440" y="65"/>
                            <a:pt x="447" y="67"/>
                          </a:cubicBezTo>
                          <a:cubicBezTo>
                            <a:pt x="452" y="76"/>
                            <a:pt x="458" y="75"/>
                            <a:pt x="466" y="81"/>
                          </a:cubicBezTo>
                          <a:cubicBezTo>
                            <a:pt x="470" y="97"/>
                            <a:pt x="473" y="110"/>
                            <a:pt x="485" y="122"/>
                          </a:cubicBezTo>
                          <a:cubicBezTo>
                            <a:pt x="499" y="169"/>
                            <a:pt x="500" y="225"/>
                            <a:pt x="480" y="271"/>
                          </a:cubicBezTo>
                          <a:cubicBezTo>
                            <a:pt x="478" y="286"/>
                            <a:pt x="479" y="290"/>
                            <a:pt x="466" y="297"/>
                          </a:cubicBezTo>
                          <a:cubicBezTo>
                            <a:pt x="459" y="307"/>
                            <a:pt x="453" y="321"/>
                            <a:pt x="447" y="333"/>
                          </a:cubicBezTo>
                          <a:cubicBezTo>
                            <a:pt x="445" y="338"/>
                            <a:pt x="446" y="344"/>
                            <a:pt x="442" y="348"/>
                          </a:cubicBezTo>
                          <a:cubicBezTo>
                            <a:pt x="438" y="352"/>
                            <a:pt x="427" y="357"/>
                            <a:pt x="427" y="357"/>
                          </a:cubicBezTo>
                          <a:cubicBezTo>
                            <a:pt x="419" y="370"/>
                            <a:pt x="425" y="362"/>
                            <a:pt x="408" y="379"/>
                          </a:cubicBezTo>
                          <a:cubicBezTo>
                            <a:pt x="406" y="381"/>
                            <a:pt x="401" y="386"/>
                            <a:pt x="401" y="386"/>
                          </a:cubicBezTo>
                          <a:cubicBezTo>
                            <a:pt x="397" y="400"/>
                            <a:pt x="389" y="401"/>
                            <a:pt x="379" y="410"/>
                          </a:cubicBezTo>
                          <a:cubicBezTo>
                            <a:pt x="348" y="437"/>
                            <a:pt x="369" y="428"/>
                            <a:pt x="307" y="432"/>
                          </a:cubicBezTo>
                          <a:cubicBezTo>
                            <a:pt x="261" y="445"/>
                            <a:pt x="209" y="443"/>
                            <a:pt x="163" y="429"/>
                          </a:cubicBezTo>
                          <a:cubicBezTo>
                            <a:pt x="156" y="424"/>
                            <a:pt x="149" y="423"/>
                            <a:pt x="142" y="417"/>
                          </a:cubicBezTo>
                          <a:cubicBezTo>
                            <a:pt x="125" y="403"/>
                            <a:pt x="112" y="389"/>
                            <a:pt x="91" y="384"/>
                          </a:cubicBezTo>
                          <a:cubicBezTo>
                            <a:pt x="86" y="374"/>
                            <a:pt x="79" y="373"/>
                            <a:pt x="72" y="364"/>
                          </a:cubicBezTo>
                          <a:cubicBezTo>
                            <a:pt x="56" y="343"/>
                            <a:pt x="49" y="320"/>
                            <a:pt x="27" y="304"/>
                          </a:cubicBezTo>
                          <a:cubicBezTo>
                            <a:pt x="18" y="282"/>
                            <a:pt x="10" y="275"/>
                            <a:pt x="10" y="249"/>
                          </a:cubicBezTo>
                          <a:close/>
                        </a:path>
                      </a:pathLst>
                    </a:custGeom>
                    <a:solidFill>
                      <a:srgbClr val="BFBFBF"/>
                    </a:solidFill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 dirty="0"/>
                    </a:p>
                  </p:txBody>
                </p:sp>
              </p:grpSp>
              <p:sp>
                <p:nvSpPr>
                  <p:cNvPr id="323" name="5-Point Star 322"/>
                  <p:cNvSpPr/>
                  <p:nvPr/>
                </p:nvSpPr>
                <p:spPr>
                  <a:xfrm>
                    <a:off x="3436301" y="3364979"/>
                    <a:ext cx="201217" cy="201217"/>
                  </a:xfrm>
                  <a:prstGeom prst="star5">
                    <a:avLst/>
                  </a:prstGeom>
                  <a:solidFill>
                    <a:srgbClr val="FF00FF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292" name="Group 488"/>
                <p:cNvGrpSpPr/>
                <p:nvPr/>
              </p:nvGrpSpPr>
              <p:grpSpPr>
                <a:xfrm>
                  <a:off x="3943347" y="2997134"/>
                  <a:ext cx="987288" cy="903975"/>
                  <a:chOff x="3171214" y="2912992"/>
                  <a:chExt cx="987288" cy="903975"/>
                </a:xfrm>
              </p:grpSpPr>
              <p:grpSp>
                <p:nvGrpSpPr>
                  <p:cNvPr id="318" name="Group 193"/>
                  <p:cNvGrpSpPr>
                    <a:grpSpLocks/>
                  </p:cNvGrpSpPr>
                  <p:nvPr/>
                </p:nvGrpSpPr>
                <p:grpSpPr bwMode="auto">
                  <a:xfrm>
                    <a:off x="3171214" y="2912992"/>
                    <a:ext cx="987288" cy="903975"/>
                    <a:chOff x="311" y="500"/>
                    <a:chExt cx="474" cy="434"/>
                  </a:xfrm>
                  <a:effectLst>
                    <a:outerShdw blurRad="63500" sx="102000" sy="102000" algn="ctr" rotWithShape="0">
                      <a:prstClr val="black">
                        <a:alpha val="40000"/>
                      </a:prstClr>
                    </a:outerShdw>
                  </a:effectLst>
                </p:grpSpPr>
                <p:sp>
                  <p:nvSpPr>
                    <p:cNvPr id="320" name="Freeform 186"/>
                    <p:cNvSpPr>
                      <a:spLocks/>
                    </p:cNvSpPr>
                    <p:nvPr/>
                  </p:nvSpPr>
                  <p:spPr bwMode="auto">
                    <a:xfrm>
                      <a:off x="311" y="500"/>
                      <a:ext cx="474" cy="434"/>
                    </a:xfrm>
                    <a:custGeom>
                      <a:avLst/>
                      <a:gdLst>
                        <a:gd name="T0" fmla="*/ 94 w 1363"/>
                        <a:gd name="T1" fmla="*/ 401 h 1220"/>
                        <a:gd name="T2" fmla="*/ 74 w 1363"/>
                        <a:gd name="T3" fmla="*/ 384 h 1220"/>
                        <a:gd name="T4" fmla="*/ 61 w 1363"/>
                        <a:gd name="T5" fmla="*/ 371 h 1220"/>
                        <a:gd name="T6" fmla="*/ 50 w 1363"/>
                        <a:gd name="T7" fmla="*/ 355 h 1220"/>
                        <a:gd name="T8" fmla="*/ 45 w 1363"/>
                        <a:gd name="T9" fmla="*/ 345 h 1220"/>
                        <a:gd name="T10" fmla="*/ 35 w 1363"/>
                        <a:gd name="T11" fmla="*/ 334 h 1220"/>
                        <a:gd name="T12" fmla="*/ 30 w 1363"/>
                        <a:gd name="T13" fmla="*/ 323 h 1220"/>
                        <a:gd name="T14" fmla="*/ 19 w 1363"/>
                        <a:gd name="T15" fmla="*/ 302 h 1220"/>
                        <a:gd name="T16" fmla="*/ 14 w 1363"/>
                        <a:gd name="T17" fmla="*/ 277 h 1220"/>
                        <a:gd name="T18" fmla="*/ 8 w 1363"/>
                        <a:gd name="T19" fmla="*/ 256 h 1220"/>
                        <a:gd name="T20" fmla="*/ 16 w 1363"/>
                        <a:gd name="T21" fmla="*/ 166 h 1220"/>
                        <a:gd name="T22" fmla="*/ 21 w 1363"/>
                        <a:gd name="T23" fmla="*/ 157 h 1220"/>
                        <a:gd name="T24" fmla="*/ 31 w 1363"/>
                        <a:gd name="T25" fmla="*/ 123 h 1220"/>
                        <a:gd name="T26" fmla="*/ 38 w 1363"/>
                        <a:gd name="T27" fmla="*/ 110 h 1220"/>
                        <a:gd name="T28" fmla="*/ 41 w 1363"/>
                        <a:gd name="T29" fmla="*/ 95 h 1220"/>
                        <a:gd name="T30" fmla="*/ 53 w 1363"/>
                        <a:gd name="T31" fmla="*/ 82 h 1220"/>
                        <a:gd name="T32" fmla="*/ 64 w 1363"/>
                        <a:gd name="T33" fmla="*/ 72 h 1220"/>
                        <a:gd name="T34" fmla="*/ 67 w 1363"/>
                        <a:gd name="T35" fmla="*/ 70 h 1220"/>
                        <a:gd name="T36" fmla="*/ 69 w 1363"/>
                        <a:gd name="T37" fmla="*/ 66 h 1220"/>
                        <a:gd name="T38" fmla="*/ 78 w 1363"/>
                        <a:gd name="T39" fmla="*/ 60 h 1220"/>
                        <a:gd name="T40" fmla="*/ 89 w 1363"/>
                        <a:gd name="T41" fmla="*/ 51 h 1220"/>
                        <a:gd name="T42" fmla="*/ 98 w 1363"/>
                        <a:gd name="T43" fmla="*/ 44 h 1220"/>
                        <a:gd name="T44" fmla="*/ 118 w 1363"/>
                        <a:gd name="T45" fmla="*/ 30 h 1220"/>
                        <a:gd name="T46" fmla="*/ 140 w 1363"/>
                        <a:gd name="T47" fmla="*/ 18 h 1220"/>
                        <a:gd name="T48" fmla="*/ 214 w 1363"/>
                        <a:gd name="T49" fmla="*/ 5 h 1220"/>
                        <a:gd name="T50" fmla="*/ 317 w 1363"/>
                        <a:gd name="T51" fmla="*/ 7 h 1220"/>
                        <a:gd name="T52" fmla="*/ 366 w 1363"/>
                        <a:gd name="T53" fmla="*/ 11 h 1220"/>
                        <a:gd name="T54" fmla="*/ 378 w 1363"/>
                        <a:gd name="T55" fmla="*/ 15 h 1220"/>
                        <a:gd name="T56" fmla="*/ 389 w 1363"/>
                        <a:gd name="T57" fmla="*/ 21 h 1220"/>
                        <a:gd name="T58" fmla="*/ 398 w 1363"/>
                        <a:gd name="T59" fmla="*/ 24 h 1220"/>
                        <a:gd name="T60" fmla="*/ 411 w 1363"/>
                        <a:gd name="T61" fmla="*/ 32 h 1220"/>
                        <a:gd name="T62" fmla="*/ 417 w 1363"/>
                        <a:gd name="T63" fmla="*/ 41 h 1220"/>
                        <a:gd name="T64" fmla="*/ 440 w 1363"/>
                        <a:gd name="T65" fmla="*/ 49 h 1220"/>
                        <a:gd name="T66" fmla="*/ 446 w 1363"/>
                        <a:gd name="T67" fmla="*/ 65 h 1220"/>
                        <a:gd name="T68" fmla="*/ 458 w 1363"/>
                        <a:gd name="T69" fmla="*/ 73 h 1220"/>
                        <a:gd name="T70" fmla="*/ 466 w 1363"/>
                        <a:gd name="T71" fmla="*/ 128 h 1220"/>
                        <a:gd name="T72" fmla="*/ 469 w 1363"/>
                        <a:gd name="T73" fmla="*/ 162 h 1220"/>
                        <a:gd name="T74" fmla="*/ 473 w 1363"/>
                        <a:gd name="T75" fmla="*/ 185 h 1220"/>
                        <a:gd name="T76" fmla="*/ 468 w 1363"/>
                        <a:gd name="T77" fmla="*/ 210 h 1220"/>
                        <a:gd name="T78" fmla="*/ 467 w 1363"/>
                        <a:gd name="T79" fmla="*/ 252 h 1220"/>
                        <a:gd name="T80" fmla="*/ 457 w 1363"/>
                        <a:gd name="T81" fmla="*/ 297 h 1220"/>
                        <a:gd name="T82" fmla="*/ 444 w 1363"/>
                        <a:gd name="T83" fmla="*/ 314 h 1220"/>
                        <a:gd name="T84" fmla="*/ 436 w 1363"/>
                        <a:gd name="T85" fmla="*/ 339 h 1220"/>
                        <a:gd name="T86" fmla="*/ 431 w 1363"/>
                        <a:gd name="T87" fmla="*/ 349 h 1220"/>
                        <a:gd name="T88" fmla="*/ 403 w 1363"/>
                        <a:gd name="T89" fmla="*/ 385 h 1220"/>
                        <a:gd name="T90" fmla="*/ 391 w 1363"/>
                        <a:gd name="T91" fmla="*/ 397 h 1220"/>
                        <a:gd name="T92" fmla="*/ 369 w 1363"/>
                        <a:gd name="T93" fmla="*/ 411 h 1220"/>
                        <a:gd name="T94" fmla="*/ 328 w 1363"/>
                        <a:gd name="T95" fmla="*/ 424 h 1220"/>
                        <a:gd name="T96" fmla="*/ 320 w 1363"/>
                        <a:gd name="T97" fmla="*/ 425 h 1220"/>
                        <a:gd name="T98" fmla="*/ 314 w 1363"/>
                        <a:gd name="T99" fmla="*/ 429 h 1220"/>
                        <a:gd name="T100" fmla="*/ 281 w 1363"/>
                        <a:gd name="T101" fmla="*/ 430 h 1220"/>
                        <a:gd name="T102" fmla="*/ 263 w 1363"/>
                        <a:gd name="T103" fmla="*/ 434 h 1220"/>
                        <a:gd name="T104" fmla="*/ 164 w 1363"/>
                        <a:gd name="T105" fmla="*/ 433 h 1220"/>
                        <a:gd name="T106" fmla="*/ 111 w 1363"/>
                        <a:gd name="T107" fmla="*/ 412 h 1220"/>
                        <a:gd name="T108" fmla="*/ 94 w 1363"/>
                        <a:gd name="T109" fmla="*/ 403 h 1220"/>
                        <a:gd name="T110" fmla="*/ 94 w 1363"/>
                        <a:gd name="T111" fmla="*/ 401 h 1220"/>
                        <a:gd name="T112" fmla="*/ 0 60000 65536"/>
                        <a:gd name="T113" fmla="*/ 0 60000 65536"/>
                        <a:gd name="T114" fmla="*/ 0 60000 65536"/>
                        <a:gd name="T115" fmla="*/ 0 60000 65536"/>
                        <a:gd name="T116" fmla="*/ 0 60000 65536"/>
                        <a:gd name="T117" fmla="*/ 0 60000 65536"/>
                        <a:gd name="T118" fmla="*/ 0 60000 65536"/>
                        <a:gd name="T119" fmla="*/ 0 60000 65536"/>
                        <a:gd name="T120" fmla="*/ 0 60000 65536"/>
                        <a:gd name="T121" fmla="*/ 0 60000 65536"/>
                        <a:gd name="T122" fmla="*/ 0 60000 65536"/>
                        <a:gd name="T123" fmla="*/ 0 60000 65536"/>
                        <a:gd name="T124" fmla="*/ 0 60000 65536"/>
                        <a:gd name="T125" fmla="*/ 0 60000 65536"/>
                        <a:gd name="T126" fmla="*/ 0 60000 65536"/>
                        <a:gd name="T127" fmla="*/ 0 60000 65536"/>
                        <a:gd name="T128" fmla="*/ 0 60000 65536"/>
                        <a:gd name="T129" fmla="*/ 0 60000 65536"/>
                        <a:gd name="T130" fmla="*/ 0 60000 65536"/>
                        <a:gd name="T131" fmla="*/ 0 60000 65536"/>
                        <a:gd name="T132" fmla="*/ 0 60000 65536"/>
                        <a:gd name="T133" fmla="*/ 0 60000 65536"/>
                        <a:gd name="T134" fmla="*/ 0 60000 65536"/>
                        <a:gd name="T135" fmla="*/ 0 60000 65536"/>
                        <a:gd name="T136" fmla="*/ 0 60000 65536"/>
                        <a:gd name="T137" fmla="*/ 0 60000 65536"/>
                        <a:gd name="T138" fmla="*/ 0 60000 65536"/>
                        <a:gd name="T139" fmla="*/ 0 60000 65536"/>
                        <a:gd name="T140" fmla="*/ 0 60000 65536"/>
                        <a:gd name="T141" fmla="*/ 0 60000 65536"/>
                        <a:gd name="T142" fmla="*/ 0 60000 65536"/>
                        <a:gd name="T143" fmla="*/ 0 60000 65536"/>
                        <a:gd name="T144" fmla="*/ 0 60000 65536"/>
                        <a:gd name="T145" fmla="*/ 0 60000 65536"/>
                        <a:gd name="T146" fmla="*/ 0 60000 65536"/>
                        <a:gd name="T147" fmla="*/ 0 60000 65536"/>
                        <a:gd name="T148" fmla="*/ 0 60000 65536"/>
                        <a:gd name="T149" fmla="*/ 0 60000 65536"/>
                        <a:gd name="T150" fmla="*/ 0 60000 65536"/>
                        <a:gd name="T151" fmla="*/ 0 60000 65536"/>
                        <a:gd name="T152" fmla="*/ 0 60000 65536"/>
                        <a:gd name="T153" fmla="*/ 0 60000 65536"/>
                        <a:gd name="T154" fmla="*/ 0 60000 65536"/>
                        <a:gd name="T155" fmla="*/ 0 60000 65536"/>
                        <a:gd name="T156" fmla="*/ 0 60000 65536"/>
                        <a:gd name="T157" fmla="*/ 0 60000 65536"/>
                        <a:gd name="T158" fmla="*/ 0 60000 65536"/>
                        <a:gd name="T159" fmla="*/ 0 60000 65536"/>
                        <a:gd name="T160" fmla="*/ 0 60000 65536"/>
                        <a:gd name="T161" fmla="*/ 0 60000 65536"/>
                        <a:gd name="T162" fmla="*/ 0 60000 65536"/>
                        <a:gd name="T163" fmla="*/ 0 60000 65536"/>
                        <a:gd name="T164" fmla="*/ 0 60000 65536"/>
                        <a:gd name="T165" fmla="*/ 0 60000 65536"/>
                        <a:gd name="T166" fmla="*/ 0 60000 65536"/>
                        <a:gd name="T167" fmla="*/ 0 60000 65536"/>
                        <a:gd name="T168" fmla="*/ 0 w 1363"/>
                        <a:gd name="T169" fmla="*/ 0 h 1220"/>
                        <a:gd name="T170" fmla="*/ 1363 w 1363"/>
                        <a:gd name="T171" fmla="*/ 1220 h 1220"/>
                      </a:gdLst>
                      <a:ahLst/>
                      <a:cxnLst>
                        <a:cxn ang="T112">
                          <a:pos x="T0" y="T1"/>
                        </a:cxn>
                        <a:cxn ang="T113">
                          <a:pos x="T2" y="T3"/>
                        </a:cxn>
                        <a:cxn ang="T114">
                          <a:pos x="T4" y="T5"/>
                        </a:cxn>
                        <a:cxn ang="T115">
                          <a:pos x="T6" y="T7"/>
                        </a:cxn>
                        <a:cxn ang="T116">
                          <a:pos x="T8" y="T9"/>
                        </a:cxn>
                        <a:cxn ang="T117">
                          <a:pos x="T10" y="T11"/>
                        </a:cxn>
                        <a:cxn ang="T118">
                          <a:pos x="T12" y="T13"/>
                        </a:cxn>
                        <a:cxn ang="T119">
                          <a:pos x="T14" y="T15"/>
                        </a:cxn>
                        <a:cxn ang="T120">
                          <a:pos x="T16" y="T17"/>
                        </a:cxn>
                        <a:cxn ang="T121">
                          <a:pos x="T18" y="T19"/>
                        </a:cxn>
                        <a:cxn ang="T122">
                          <a:pos x="T20" y="T21"/>
                        </a:cxn>
                        <a:cxn ang="T123">
                          <a:pos x="T22" y="T23"/>
                        </a:cxn>
                        <a:cxn ang="T124">
                          <a:pos x="T24" y="T25"/>
                        </a:cxn>
                        <a:cxn ang="T125">
                          <a:pos x="T26" y="T27"/>
                        </a:cxn>
                        <a:cxn ang="T126">
                          <a:pos x="T28" y="T29"/>
                        </a:cxn>
                        <a:cxn ang="T127">
                          <a:pos x="T30" y="T31"/>
                        </a:cxn>
                        <a:cxn ang="T128">
                          <a:pos x="T32" y="T33"/>
                        </a:cxn>
                        <a:cxn ang="T129">
                          <a:pos x="T34" y="T35"/>
                        </a:cxn>
                        <a:cxn ang="T130">
                          <a:pos x="T36" y="T37"/>
                        </a:cxn>
                        <a:cxn ang="T131">
                          <a:pos x="T38" y="T39"/>
                        </a:cxn>
                        <a:cxn ang="T132">
                          <a:pos x="T40" y="T41"/>
                        </a:cxn>
                        <a:cxn ang="T133">
                          <a:pos x="T42" y="T43"/>
                        </a:cxn>
                        <a:cxn ang="T134">
                          <a:pos x="T44" y="T45"/>
                        </a:cxn>
                        <a:cxn ang="T135">
                          <a:pos x="T46" y="T47"/>
                        </a:cxn>
                        <a:cxn ang="T136">
                          <a:pos x="T48" y="T49"/>
                        </a:cxn>
                        <a:cxn ang="T137">
                          <a:pos x="T50" y="T51"/>
                        </a:cxn>
                        <a:cxn ang="T138">
                          <a:pos x="T52" y="T53"/>
                        </a:cxn>
                        <a:cxn ang="T139">
                          <a:pos x="T54" y="T55"/>
                        </a:cxn>
                        <a:cxn ang="T140">
                          <a:pos x="T56" y="T57"/>
                        </a:cxn>
                        <a:cxn ang="T141">
                          <a:pos x="T58" y="T59"/>
                        </a:cxn>
                        <a:cxn ang="T142">
                          <a:pos x="T60" y="T61"/>
                        </a:cxn>
                        <a:cxn ang="T143">
                          <a:pos x="T62" y="T63"/>
                        </a:cxn>
                        <a:cxn ang="T144">
                          <a:pos x="T64" y="T65"/>
                        </a:cxn>
                        <a:cxn ang="T145">
                          <a:pos x="T66" y="T67"/>
                        </a:cxn>
                        <a:cxn ang="T146">
                          <a:pos x="T68" y="T69"/>
                        </a:cxn>
                        <a:cxn ang="T147">
                          <a:pos x="T70" y="T71"/>
                        </a:cxn>
                        <a:cxn ang="T148">
                          <a:pos x="T72" y="T73"/>
                        </a:cxn>
                        <a:cxn ang="T149">
                          <a:pos x="T74" y="T75"/>
                        </a:cxn>
                        <a:cxn ang="T150">
                          <a:pos x="T76" y="T77"/>
                        </a:cxn>
                        <a:cxn ang="T151">
                          <a:pos x="T78" y="T79"/>
                        </a:cxn>
                        <a:cxn ang="T152">
                          <a:pos x="T80" y="T81"/>
                        </a:cxn>
                        <a:cxn ang="T153">
                          <a:pos x="T82" y="T83"/>
                        </a:cxn>
                        <a:cxn ang="T154">
                          <a:pos x="T84" y="T85"/>
                        </a:cxn>
                        <a:cxn ang="T155">
                          <a:pos x="T86" y="T87"/>
                        </a:cxn>
                        <a:cxn ang="T156">
                          <a:pos x="T88" y="T89"/>
                        </a:cxn>
                        <a:cxn ang="T157">
                          <a:pos x="T90" y="T91"/>
                        </a:cxn>
                        <a:cxn ang="T158">
                          <a:pos x="T92" y="T93"/>
                        </a:cxn>
                        <a:cxn ang="T159">
                          <a:pos x="T94" y="T95"/>
                        </a:cxn>
                        <a:cxn ang="T160">
                          <a:pos x="T96" y="T97"/>
                        </a:cxn>
                        <a:cxn ang="T161">
                          <a:pos x="T98" y="T99"/>
                        </a:cxn>
                        <a:cxn ang="T162">
                          <a:pos x="T100" y="T101"/>
                        </a:cxn>
                        <a:cxn ang="T163">
                          <a:pos x="T102" y="T103"/>
                        </a:cxn>
                        <a:cxn ang="T164">
                          <a:pos x="T104" y="T105"/>
                        </a:cxn>
                        <a:cxn ang="T165">
                          <a:pos x="T106" y="T107"/>
                        </a:cxn>
                        <a:cxn ang="T166">
                          <a:pos x="T108" y="T109"/>
                        </a:cxn>
                        <a:cxn ang="T167">
                          <a:pos x="T110" y="T111"/>
                        </a:cxn>
                      </a:cxnLst>
                      <a:rect l="T168" t="T169" r="T170" b="T171"/>
                      <a:pathLst>
                        <a:path w="1363" h="1220">
                          <a:moveTo>
                            <a:pt x="269" y="1127"/>
                          </a:moveTo>
                          <a:cubicBezTo>
                            <a:pt x="252" y="1110"/>
                            <a:pt x="231" y="1096"/>
                            <a:pt x="214" y="1079"/>
                          </a:cubicBezTo>
                          <a:cubicBezTo>
                            <a:pt x="201" y="1066"/>
                            <a:pt x="192" y="1055"/>
                            <a:pt x="176" y="1044"/>
                          </a:cubicBezTo>
                          <a:cubicBezTo>
                            <a:pt x="166" y="1030"/>
                            <a:pt x="158" y="1008"/>
                            <a:pt x="144" y="999"/>
                          </a:cubicBezTo>
                          <a:cubicBezTo>
                            <a:pt x="140" y="986"/>
                            <a:pt x="137" y="980"/>
                            <a:pt x="128" y="970"/>
                          </a:cubicBezTo>
                          <a:cubicBezTo>
                            <a:pt x="124" y="955"/>
                            <a:pt x="112" y="950"/>
                            <a:pt x="102" y="938"/>
                          </a:cubicBezTo>
                          <a:cubicBezTo>
                            <a:pt x="95" y="929"/>
                            <a:pt x="93" y="918"/>
                            <a:pt x="86" y="909"/>
                          </a:cubicBezTo>
                          <a:cubicBezTo>
                            <a:pt x="79" y="887"/>
                            <a:pt x="61" y="871"/>
                            <a:pt x="54" y="848"/>
                          </a:cubicBezTo>
                          <a:cubicBezTo>
                            <a:pt x="53" y="825"/>
                            <a:pt x="60" y="795"/>
                            <a:pt x="41" y="778"/>
                          </a:cubicBezTo>
                          <a:cubicBezTo>
                            <a:pt x="35" y="759"/>
                            <a:pt x="28" y="739"/>
                            <a:pt x="22" y="720"/>
                          </a:cubicBezTo>
                          <a:cubicBezTo>
                            <a:pt x="23" y="680"/>
                            <a:pt x="0" y="525"/>
                            <a:pt x="45" y="468"/>
                          </a:cubicBezTo>
                          <a:cubicBezTo>
                            <a:pt x="48" y="454"/>
                            <a:pt x="51" y="451"/>
                            <a:pt x="61" y="442"/>
                          </a:cubicBezTo>
                          <a:cubicBezTo>
                            <a:pt x="66" y="418"/>
                            <a:pt x="59" y="356"/>
                            <a:pt x="89" y="346"/>
                          </a:cubicBezTo>
                          <a:cubicBezTo>
                            <a:pt x="98" y="333"/>
                            <a:pt x="98" y="318"/>
                            <a:pt x="109" y="308"/>
                          </a:cubicBezTo>
                          <a:cubicBezTo>
                            <a:pt x="113" y="294"/>
                            <a:pt x="113" y="279"/>
                            <a:pt x="118" y="266"/>
                          </a:cubicBezTo>
                          <a:cubicBezTo>
                            <a:pt x="121" y="259"/>
                            <a:pt x="146" y="236"/>
                            <a:pt x="153" y="231"/>
                          </a:cubicBezTo>
                          <a:cubicBezTo>
                            <a:pt x="159" y="215"/>
                            <a:pt x="173" y="212"/>
                            <a:pt x="185" y="202"/>
                          </a:cubicBezTo>
                          <a:cubicBezTo>
                            <a:pt x="187" y="200"/>
                            <a:pt x="190" y="198"/>
                            <a:pt x="192" y="196"/>
                          </a:cubicBezTo>
                          <a:cubicBezTo>
                            <a:pt x="194" y="193"/>
                            <a:pt x="195" y="189"/>
                            <a:pt x="198" y="186"/>
                          </a:cubicBezTo>
                          <a:cubicBezTo>
                            <a:pt x="206" y="178"/>
                            <a:pt x="217" y="179"/>
                            <a:pt x="224" y="170"/>
                          </a:cubicBezTo>
                          <a:cubicBezTo>
                            <a:pt x="234" y="157"/>
                            <a:pt x="240" y="150"/>
                            <a:pt x="256" y="144"/>
                          </a:cubicBezTo>
                          <a:cubicBezTo>
                            <a:pt x="263" y="133"/>
                            <a:pt x="269" y="129"/>
                            <a:pt x="281" y="125"/>
                          </a:cubicBezTo>
                          <a:cubicBezTo>
                            <a:pt x="299" y="109"/>
                            <a:pt x="315" y="91"/>
                            <a:pt x="339" y="84"/>
                          </a:cubicBezTo>
                          <a:cubicBezTo>
                            <a:pt x="357" y="63"/>
                            <a:pt x="376" y="57"/>
                            <a:pt x="403" y="52"/>
                          </a:cubicBezTo>
                          <a:cubicBezTo>
                            <a:pt x="448" y="0"/>
                            <a:pt x="559" y="15"/>
                            <a:pt x="614" y="13"/>
                          </a:cubicBezTo>
                          <a:cubicBezTo>
                            <a:pt x="713" y="2"/>
                            <a:pt x="813" y="15"/>
                            <a:pt x="912" y="20"/>
                          </a:cubicBezTo>
                          <a:cubicBezTo>
                            <a:pt x="955" y="34"/>
                            <a:pt x="1013" y="31"/>
                            <a:pt x="1053" y="32"/>
                          </a:cubicBezTo>
                          <a:cubicBezTo>
                            <a:pt x="1064" y="37"/>
                            <a:pt x="1076" y="38"/>
                            <a:pt x="1088" y="42"/>
                          </a:cubicBezTo>
                          <a:cubicBezTo>
                            <a:pt x="1098" y="49"/>
                            <a:pt x="1108" y="54"/>
                            <a:pt x="1120" y="58"/>
                          </a:cubicBezTo>
                          <a:cubicBezTo>
                            <a:pt x="1144" y="74"/>
                            <a:pt x="1110" y="53"/>
                            <a:pt x="1145" y="68"/>
                          </a:cubicBezTo>
                          <a:cubicBezTo>
                            <a:pt x="1158" y="74"/>
                            <a:pt x="1167" y="86"/>
                            <a:pt x="1181" y="90"/>
                          </a:cubicBezTo>
                          <a:cubicBezTo>
                            <a:pt x="1193" y="98"/>
                            <a:pt x="1190" y="106"/>
                            <a:pt x="1200" y="116"/>
                          </a:cubicBezTo>
                          <a:cubicBezTo>
                            <a:pt x="1214" y="130"/>
                            <a:pt x="1246" y="133"/>
                            <a:pt x="1264" y="138"/>
                          </a:cubicBezTo>
                          <a:cubicBezTo>
                            <a:pt x="1274" y="155"/>
                            <a:pt x="1262" y="177"/>
                            <a:pt x="1283" y="183"/>
                          </a:cubicBezTo>
                          <a:cubicBezTo>
                            <a:pt x="1291" y="195"/>
                            <a:pt x="1304" y="200"/>
                            <a:pt x="1318" y="205"/>
                          </a:cubicBezTo>
                          <a:cubicBezTo>
                            <a:pt x="1319" y="236"/>
                            <a:pt x="1313" y="331"/>
                            <a:pt x="1341" y="359"/>
                          </a:cubicBezTo>
                          <a:cubicBezTo>
                            <a:pt x="1351" y="390"/>
                            <a:pt x="1341" y="424"/>
                            <a:pt x="1350" y="455"/>
                          </a:cubicBezTo>
                          <a:cubicBezTo>
                            <a:pt x="1353" y="476"/>
                            <a:pt x="1356" y="498"/>
                            <a:pt x="1360" y="519"/>
                          </a:cubicBezTo>
                          <a:cubicBezTo>
                            <a:pt x="1358" y="555"/>
                            <a:pt x="1363" y="565"/>
                            <a:pt x="1347" y="589"/>
                          </a:cubicBezTo>
                          <a:cubicBezTo>
                            <a:pt x="1344" y="635"/>
                            <a:pt x="1342" y="661"/>
                            <a:pt x="1344" y="708"/>
                          </a:cubicBezTo>
                          <a:cubicBezTo>
                            <a:pt x="1342" y="761"/>
                            <a:pt x="1358" y="806"/>
                            <a:pt x="1315" y="836"/>
                          </a:cubicBezTo>
                          <a:cubicBezTo>
                            <a:pt x="1304" y="853"/>
                            <a:pt x="1290" y="869"/>
                            <a:pt x="1277" y="884"/>
                          </a:cubicBezTo>
                          <a:cubicBezTo>
                            <a:pt x="1273" y="908"/>
                            <a:pt x="1268" y="934"/>
                            <a:pt x="1254" y="954"/>
                          </a:cubicBezTo>
                          <a:cubicBezTo>
                            <a:pt x="1251" y="965"/>
                            <a:pt x="1246" y="972"/>
                            <a:pt x="1238" y="980"/>
                          </a:cubicBezTo>
                          <a:cubicBezTo>
                            <a:pt x="1225" y="1020"/>
                            <a:pt x="1189" y="1055"/>
                            <a:pt x="1158" y="1082"/>
                          </a:cubicBezTo>
                          <a:cubicBezTo>
                            <a:pt x="1150" y="1107"/>
                            <a:pt x="1147" y="1106"/>
                            <a:pt x="1123" y="1117"/>
                          </a:cubicBezTo>
                          <a:cubicBezTo>
                            <a:pt x="1108" y="1134"/>
                            <a:pt x="1083" y="1148"/>
                            <a:pt x="1062" y="1156"/>
                          </a:cubicBezTo>
                          <a:cubicBezTo>
                            <a:pt x="1036" y="1196"/>
                            <a:pt x="987" y="1189"/>
                            <a:pt x="944" y="1191"/>
                          </a:cubicBezTo>
                          <a:cubicBezTo>
                            <a:pt x="936" y="1192"/>
                            <a:pt x="928" y="1191"/>
                            <a:pt x="921" y="1194"/>
                          </a:cubicBezTo>
                          <a:cubicBezTo>
                            <a:pt x="914" y="1197"/>
                            <a:pt x="910" y="1207"/>
                            <a:pt x="902" y="1207"/>
                          </a:cubicBezTo>
                          <a:cubicBezTo>
                            <a:pt x="871" y="1208"/>
                            <a:pt x="840" y="1209"/>
                            <a:pt x="809" y="1210"/>
                          </a:cubicBezTo>
                          <a:cubicBezTo>
                            <a:pt x="790" y="1215"/>
                            <a:pt x="776" y="1217"/>
                            <a:pt x="755" y="1220"/>
                          </a:cubicBezTo>
                          <a:cubicBezTo>
                            <a:pt x="661" y="1219"/>
                            <a:pt x="567" y="1219"/>
                            <a:pt x="473" y="1216"/>
                          </a:cubicBezTo>
                          <a:cubicBezTo>
                            <a:pt x="417" y="1214"/>
                            <a:pt x="369" y="1175"/>
                            <a:pt x="320" y="1159"/>
                          </a:cubicBezTo>
                          <a:cubicBezTo>
                            <a:pt x="307" y="1146"/>
                            <a:pt x="277" y="1141"/>
                            <a:pt x="269" y="1133"/>
                          </a:cubicBezTo>
                          <a:cubicBezTo>
                            <a:pt x="268" y="1132"/>
                            <a:pt x="269" y="1129"/>
                            <a:pt x="269" y="1127"/>
                          </a:cubicBezTo>
                          <a:close/>
                        </a:path>
                      </a:pathLst>
                    </a:custGeom>
                    <a:solidFill>
                      <a:srgbClr val="FFC1C1"/>
                    </a:solidFill>
                    <a:ln w="19050">
                      <a:solidFill>
                        <a:srgbClr val="FF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 dirty="0"/>
                    </a:p>
                  </p:txBody>
                </p:sp>
                <p:sp>
                  <p:nvSpPr>
                    <p:cNvPr id="321" name="Freeform 187"/>
                    <p:cNvSpPr>
                      <a:spLocks/>
                    </p:cNvSpPr>
                    <p:nvPr/>
                  </p:nvSpPr>
                  <p:spPr bwMode="auto">
                    <a:xfrm>
                      <a:off x="363" y="603"/>
                      <a:ext cx="382" cy="310"/>
                    </a:xfrm>
                    <a:custGeom>
                      <a:avLst/>
                      <a:gdLst>
                        <a:gd name="T0" fmla="*/ 8 w 500"/>
                        <a:gd name="T1" fmla="*/ 173 h 445"/>
                        <a:gd name="T2" fmla="*/ 0 w 500"/>
                        <a:gd name="T3" fmla="*/ 159 h 445"/>
                        <a:gd name="T4" fmla="*/ 18 w 500"/>
                        <a:gd name="T5" fmla="*/ 95 h 445"/>
                        <a:gd name="T6" fmla="*/ 21 w 500"/>
                        <a:gd name="T7" fmla="*/ 90 h 445"/>
                        <a:gd name="T8" fmla="*/ 22 w 500"/>
                        <a:gd name="T9" fmla="*/ 78 h 445"/>
                        <a:gd name="T10" fmla="*/ 53 w 500"/>
                        <a:gd name="T11" fmla="*/ 47 h 445"/>
                        <a:gd name="T12" fmla="*/ 77 w 500"/>
                        <a:gd name="T13" fmla="*/ 31 h 445"/>
                        <a:gd name="T14" fmla="*/ 103 w 500"/>
                        <a:gd name="T15" fmla="*/ 18 h 445"/>
                        <a:gd name="T16" fmla="*/ 136 w 500"/>
                        <a:gd name="T17" fmla="*/ 1 h 445"/>
                        <a:gd name="T18" fmla="*/ 305 w 500"/>
                        <a:gd name="T19" fmla="*/ 11 h 445"/>
                        <a:gd name="T20" fmla="*/ 325 w 500"/>
                        <a:gd name="T21" fmla="*/ 40 h 445"/>
                        <a:gd name="T22" fmla="*/ 342 w 500"/>
                        <a:gd name="T23" fmla="*/ 47 h 445"/>
                        <a:gd name="T24" fmla="*/ 356 w 500"/>
                        <a:gd name="T25" fmla="*/ 56 h 445"/>
                        <a:gd name="T26" fmla="*/ 371 w 500"/>
                        <a:gd name="T27" fmla="*/ 85 h 445"/>
                        <a:gd name="T28" fmla="*/ 367 w 500"/>
                        <a:gd name="T29" fmla="*/ 189 h 445"/>
                        <a:gd name="T30" fmla="*/ 356 w 500"/>
                        <a:gd name="T31" fmla="*/ 207 h 445"/>
                        <a:gd name="T32" fmla="*/ 342 w 500"/>
                        <a:gd name="T33" fmla="*/ 232 h 445"/>
                        <a:gd name="T34" fmla="*/ 338 w 500"/>
                        <a:gd name="T35" fmla="*/ 242 h 445"/>
                        <a:gd name="T36" fmla="*/ 326 w 500"/>
                        <a:gd name="T37" fmla="*/ 249 h 445"/>
                        <a:gd name="T38" fmla="*/ 312 w 500"/>
                        <a:gd name="T39" fmla="*/ 264 h 445"/>
                        <a:gd name="T40" fmla="*/ 306 w 500"/>
                        <a:gd name="T41" fmla="*/ 269 h 445"/>
                        <a:gd name="T42" fmla="*/ 290 w 500"/>
                        <a:gd name="T43" fmla="*/ 286 h 445"/>
                        <a:gd name="T44" fmla="*/ 235 w 500"/>
                        <a:gd name="T45" fmla="*/ 301 h 445"/>
                        <a:gd name="T46" fmla="*/ 125 w 500"/>
                        <a:gd name="T47" fmla="*/ 299 h 445"/>
                        <a:gd name="T48" fmla="*/ 108 w 500"/>
                        <a:gd name="T49" fmla="*/ 290 h 445"/>
                        <a:gd name="T50" fmla="*/ 70 w 500"/>
                        <a:gd name="T51" fmla="*/ 268 h 445"/>
                        <a:gd name="T52" fmla="*/ 55 w 500"/>
                        <a:gd name="T53" fmla="*/ 254 h 445"/>
                        <a:gd name="T54" fmla="*/ 21 w 500"/>
                        <a:gd name="T55" fmla="*/ 212 h 445"/>
                        <a:gd name="T56" fmla="*/ 8 w 500"/>
                        <a:gd name="T57" fmla="*/ 173 h 445"/>
                        <a:gd name="T58" fmla="*/ 0 60000 65536"/>
                        <a:gd name="T59" fmla="*/ 0 60000 65536"/>
                        <a:gd name="T60" fmla="*/ 0 60000 65536"/>
                        <a:gd name="T61" fmla="*/ 0 60000 65536"/>
                        <a:gd name="T62" fmla="*/ 0 60000 65536"/>
                        <a:gd name="T63" fmla="*/ 0 60000 65536"/>
                        <a:gd name="T64" fmla="*/ 0 60000 65536"/>
                        <a:gd name="T65" fmla="*/ 0 60000 65536"/>
                        <a:gd name="T66" fmla="*/ 0 60000 65536"/>
                        <a:gd name="T67" fmla="*/ 0 60000 65536"/>
                        <a:gd name="T68" fmla="*/ 0 60000 65536"/>
                        <a:gd name="T69" fmla="*/ 0 60000 65536"/>
                        <a:gd name="T70" fmla="*/ 0 60000 65536"/>
                        <a:gd name="T71" fmla="*/ 0 60000 65536"/>
                        <a:gd name="T72" fmla="*/ 0 60000 65536"/>
                        <a:gd name="T73" fmla="*/ 0 60000 65536"/>
                        <a:gd name="T74" fmla="*/ 0 60000 65536"/>
                        <a:gd name="T75" fmla="*/ 0 60000 65536"/>
                        <a:gd name="T76" fmla="*/ 0 60000 65536"/>
                        <a:gd name="T77" fmla="*/ 0 60000 65536"/>
                        <a:gd name="T78" fmla="*/ 0 60000 65536"/>
                        <a:gd name="T79" fmla="*/ 0 60000 65536"/>
                        <a:gd name="T80" fmla="*/ 0 60000 65536"/>
                        <a:gd name="T81" fmla="*/ 0 60000 65536"/>
                        <a:gd name="T82" fmla="*/ 0 60000 65536"/>
                        <a:gd name="T83" fmla="*/ 0 60000 65536"/>
                        <a:gd name="T84" fmla="*/ 0 60000 65536"/>
                        <a:gd name="T85" fmla="*/ 0 60000 65536"/>
                        <a:gd name="T86" fmla="*/ 0 60000 65536"/>
                        <a:gd name="T87" fmla="*/ 0 w 500"/>
                        <a:gd name="T88" fmla="*/ 0 h 445"/>
                        <a:gd name="T89" fmla="*/ 500 w 500"/>
                        <a:gd name="T90" fmla="*/ 445 h 445"/>
                      </a:gdLst>
                      <a:ahLst/>
                      <a:cxnLst>
                        <a:cxn ang="T58">
                          <a:pos x="T0" y="T1"/>
                        </a:cxn>
                        <a:cxn ang="T59">
                          <a:pos x="T2" y="T3"/>
                        </a:cxn>
                        <a:cxn ang="T60">
                          <a:pos x="T4" y="T5"/>
                        </a:cxn>
                        <a:cxn ang="T61">
                          <a:pos x="T6" y="T7"/>
                        </a:cxn>
                        <a:cxn ang="T62">
                          <a:pos x="T8" y="T9"/>
                        </a:cxn>
                        <a:cxn ang="T63">
                          <a:pos x="T10" y="T11"/>
                        </a:cxn>
                        <a:cxn ang="T64">
                          <a:pos x="T12" y="T13"/>
                        </a:cxn>
                        <a:cxn ang="T65">
                          <a:pos x="T14" y="T15"/>
                        </a:cxn>
                        <a:cxn ang="T66">
                          <a:pos x="T16" y="T17"/>
                        </a:cxn>
                        <a:cxn ang="T67">
                          <a:pos x="T18" y="T19"/>
                        </a:cxn>
                        <a:cxn ang="T68">
                          <a:pos x="T20" y="T21"/>
                        </a:cxn>
                        <a:cxn ang="T69">
                          <a:pos x="T22" y="T23"/>
                        </a:cxn>
                        <a:cxn ang="T70">
                          <a:pos x="T24" y="T25"/>
                        </a:cxn>
                        <a:cxn ang="T71">
                          <a:pos x="T26" y="T27"/>
                        </a:cxn>
                        <a:cxn ang="T72">
                          <a:pos x="T28" y="T29"/>
                        </a:cxn>
                        <a:cxn ang="T73">
                          <a:pos x="T30" y="T31"/>
                        </a:cxn>
                        <a:cxn ang="T74">
                          <a:pos x="T32" y="T33"/>
                        </a:cxn>
                        <a:cxn ang="T75">
                          <a:pos x="T34" y="T35"/>
                        </a:cxn>
                        <a:cxn ang="T76">
                          <a:pos x="T36" y="T37"/>
                        </a:cxn>
                        <a:cxn ang="T77">
                          <a:pos x="T38" y="T39"/>
                        </a:cxn>
                        <a:cxn ang="T78">
                          <a:pos x="T40" y="T41"/>
                        </a:cxn>
                        <a:cxn ang="T79">
                          <a:pos x="T42" y="T43"/>
                        </a:cxn>
                        <a:cxn ang="T80">
                          <a:pos x="T44" y="T45"/>
                        </a:cxn>
                        <a:cxn ang="T81">
                          <a:pos x="T46" y="T47"/>
                        </a:cxn>
                        <a:cxn ang="T82">
                          <a:pos x="T48" y="T49"/>
                        </a:cxn>
                        <a:cxn ang="T83">
                          <a:pos x="T50" y="T51"/>
                        </a:cxn>
                        <a:cxn ang="T84">
                          <a:pos x="T52" y="T53"/>
                        </a:cxn>
                        <a:cxn ang="T85">
                          <a:pos x="T54" y="T55"/>
                        </a:cxn>
                        <a:cxn ang="T86">
                          <a:pos x="T56" y="T57"/>
                        </a:cxn>
                      </a:cxnLst>
                      <a:rect l="T87" t="T88" r="T89" b="T90"/>
                      <a:pathLst>
                        <a:path w="500" h="445">
                          <a:moveTo>
                            <a:pt x="10" y="249"/>
                          </a:moveTo>
                          <a:cubicBezTo>
                            <a:pt x="5" y="242"/>
                            <a:pt x="3" y="236"/>
                            <a:pt x="0" y="228"/>
                          </a:cubicBezTo>
                          <a:cubicBezTo>
                            <a:pt x="4" y="194"/>
                            <a:pt x="1" y="162"/>
                            <a:pt x="24" y="136"/>
                          </a:cubicBezTo>
                          <a:cubicBezTo>
                            <a:pt x="25" y="134"/>
                            <a:pt x="26" y="131"/>
                            <a:pt x="27" y="129"/>
                          </a:cubicBezTo>
                          <a:cubicBezTo>
                            <a:pt x="28" y="123"/>
                            <a:pt x="27" y="117"/>
                            <a:pt x="29" y="112"/>
                          </a:cubicBezTo>
                          <a:cubicBezTo>
                            <a:pt x="31" y="104"/>
                            <a:pt x="63" y="77"/>
                            <a:pt x="70" y="67"/>
                          </a:cubicBezTo>
                          <a:cubicBezTo>
                            <a:pt x="74" y="53"/>
                            <a:pt x="89" y="50"/>
                            <a:pt x="101" y="45"/>
                          </a:cubicBezTo>
                          <a:cubicBezTo>
                            <a:pt x="106" y="28"/>
                            <a:pt x="120" y="30"/>
                            <a:pt x="135" y="26"/>
                          </a:cubicBezTo>
                          <a:cubicBezTo>
                            <a:pt x="150" y="15"/>
                            <a:pt x="160" y="7"/>
                            <a:pt x="178" y="2"/>
                          </a:cubicBezTo>
                          <a:cubicBezTo>
                            <a:pt x="408" y="4"/>
                            <a:pt x="304" y="0"/>
                            <a:pt x="399" y="16"/>
                          </a:cubicBezTo>
                          <a:cubicBezTo>
                            <a:pt x="414" y="27"/>
                            <a:pt x="415" y="44"/>
                            <a:pt x="425" y="57"/>
                          </a:cubicBezTo>
                          <a:cubicBezTo>
                            <a:pt x="430" y="63"/>
                            <a:pt x="440" y="65"/>
                            <a:pt x="447" y="67"/>
                          </a:cubicBezTo>
                          <a:cubicBezTo>
                            <a:pt x="452" y="76"/>
                            <a:pt x="458" y="75"/>
                            <a:pt x="466" y="81"/>
                          </a:cubicBezTo>
                          <a:cubicBezTo>
                            <a:pt x="470" y="97"/>
                            <a:pt x="473" y="110"/>
                            <a:pt x="485" y="122"/>
                          </a:cubicBezTo>
                          <a:cubicBezTo>
                            <a:pt x="499" y="169"/>
                            <a:pt x="500" y="225"/>
                            <a:pt x="480" y="271"/>
                          </a:cubicBezTo>
                          <a:cubicBezTo>
                            <a:pt x="478" y="286"/>
                            <a:pt x="479" y="290"/>
                            <a:pt x="466" y="297"/>
                          </a:cubicBezTo>
                          <a:cubicBezTo>
                            <a:pt x="459" y="307"/>
                            <a:pt x="453" y="321"/>
                            <a:pt x="447" y="333"/>
                          </a:cubicBezTo>
                          <a:cubicBezTo>
                            <a:pt x="445" y="338"/>
                            <a:pt x="446" y="344"/>
                            <a:pt x="442" y="348"/>
                          </a:cubicBezTo>
                          <a:cubicBezTo>
                            <a:pt x="438" y="352"/>
                            <a:pt x="427" y="357"/>
                            <a:pt x="427" y="357"/>
                          </a:cubicBezTo>
                          <a:cubicBezTo>
                            <a:pt x="419" y="370"/>
                            <a:pt x="425" y="362"/>
                            <a:pt x="408" y="379"/>
                          </a:cubicBezTo>
                          <a:cubicBezTo>
                            <a:pt x="406" y="381"/>
                            <a:pt x="401" y="386"/>
                            <a:pt x="401" y="386"/>
                          </a:cubicBezTo>
                          <a:cubicBezTo>
                            <a:pt x="397" y="400"/>
                            <a:pt x="389" y="401"/>
                            <a:pt x="379" y="410"/>
                          </a:cubicBezTo>
                          <a:cubicBezTo>
                            <a:pt x="348" y="437"/>
                            <a:pt x="369" y="428"/>
                            <a:pt x="307" y="432"/>
                          </a:cubicBezTo>
                          <a:cubicBezTo>
                            <a:pt x="261" y="445"/>
                            <a:pt x="209" y="443"/>
                            <a:pt x="163" y="429"/>
                          </a:cubicBezTo>
                          <a:cubicBezTo>
                            <a:pt x="156" y="424"/>
                            <a:pt x="149" y="423"/>
                            <a:pt x="142" y="417"/>
                          </a:cubicBezTo>
                          <a:cubicBezTo>
                            <a:pt x="125" y="403"/>
                            <a:pt x="112" y="389"/>
                            <a:pt x="91" y="384"/>
                          </a:cubicBezTo>
                          <a:cubicBezTo>
                            <a:pt x="86" y="374"/>
                            <a:pt x="79" y="373"/>
                            <a:pt x="72" y="364"/>
                          </a:cubicBezTo>
                          <a:cubicBezTo>
                            <a:pt x="56" y="343"/>
                            <a:pt x="49" y="320"/>
                            <a:pt x="27" y="304"/>
                          </a:cubicBezTo>
                          <a:cubicBezTo>
                            <a:pt x="18" y="282"/>
                            <a:pt x="10" y="275"/>
                            <a:pt x="10" y="249"/>
                          </a:cubicBezTo>
                          <a:close/>
                        </a:path>
                      </a:pathLst>
                    </a:custGeom>
                    <a:solidFill>
                      <a:srgbClr val="BFBFBF"/>
                    </a:solidFill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 dirty="0"/>
                    </a:p>
                  </p:txBody>
                </p:sp>
              </p:grpSp>
              <p:sp>
                <p:nvSpPr>
                  <p:cNvPr id="319" name="5-Point Star 318"/>
                  <p:cNvSpPr/>
                  <p:nvPr/>
                </p:nvSpPr>
                <p:spPr>
                  <a:xfrm>
                    <a:off x="3436301" y="3364979"/>
                    <a:ext cx="201217" cy="201217"/>
                  </a:xfrm>
                  <a:prstGeom prst="star5">
                    <a:avLst/>
                  </a:prstGeom>
                  <a:solidFill>
                    <a:srgbClr val="FF00FF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293" name="Group 489"/>
                <p:cNvGrpSpPr/>
                <p:nvPr/>
              </p:nvGrpSpPr>
              <p:grpSpPr>
                <a:xfrm>
                  <a:off x="4372728" y="3808816"/>
                  <a:ext cx="987288" cy="903975"/>
                  <a:chOff x="3171214" y="2912992"/>
                  <a:chExt cx="987288" cy="903975"/>
                </a:xfrm>
              </p:grpSpPr>
              <p:grpSp>
                <p:nvGrpSpPr>
                  <p:cNvPr id="314" name="Group 193"/>
                  <p:cNvGrpSpPr>
                    <a:grpSpLocks/>
                  </p:cNvGrpSpPr>
                  <p:nvPr/>
                </p:nvGrpSpPr>
                <p:grpSpPr bwMode="auto">
                  <a:xfrm>
                    <a:off x="3171214" y="2912992"/>
                    <a:ext cx="987288" cy="903975"/>
                    <a:chOff x="311" y="500"/>
                    <a:chExt cx="474" cy="434"/>
                  </a:xfrm>
                  <a:effectLst>
                    <a:outerShdw blurRad="63500" sx="102000" sy="102000" algn="ctr" rotWithShape="0">
                      <a:prstClr val="black">
                        <a:alpha val="40000"/>
                      </a:prstClr>
                    </a:outerShdw>
                  </a:effectLst>
                </p:grpSpPr>
                <p:sp>
                  <p:nvSpPr>
                    <p:cNvPr id="316" name="Freeform 186"/>
                    <p:cNvSpPr>
                      <a:spLocks/>
                    </p:cNvSpPr>
                    <p:nvPr/>
                  </p:nvSpPr>
                  <p:spPr bwMode="auto">
                    <a:xfrm>
                      <a:off x="311" y="500"/>
                      <a:ext cx="474" cy="434"/>
                    </a:xfrm>
                    <a:custGeom>
                      <a:avLst/>
                      <a:gdLst>
                        <a:gd name="T0" fmla="*/ 94 w 1363"/>
                        <a:gd name="T1" fmla="*/ 401 h 1220"/>
                        <a:gd name="T2" fmla="*/ 74 w 1363"/>
                        <a:gd name="T3" fmla="*/ 384 h 1220"/>
                        <a:gd name="T4" fmla="*/ 61 w 1363"/>
                        <a:gd name="T5" fmla="*/ 371 h 1220"/>
                        <a:gd name="T6" fmla="*/ 50 w 1363"/>
                        <a:gd name="T7" fmla="*/ 355 h 1220"/>
                        <a:gd name="T8" fmla="*/ 45 w 1363"/>
                        <a:gd name="T9" fmla="*/ 345 h 1220"/>
                        <a:gd name="T10" fmla="*/ 35 w 1363"/>
                        <a:gd name="T11" fmla="*/ 334 h 1220"/>
                        <a:gd name="T12" fmla="*/ 30 w 1363"/>
                        <a:gd name="T13" fmla="*/ 323 h 1220"/>
                        <a:gd name="T14" fmla="*/ 19 w 1363"/>
                        <a:gd name="T15" fmla="*/ 302 h 1220"/>
                        <a:gd name="T16" fmla="*/ 14 w 1363"/>
                        <a:gd name="T17" fmla="*/ 277 h 1220"/>
                        <a:gd name="T18" fmla="*/ 8 w 1363"/>
                        <a:gd name="T19" fmla="*/ 256 h 1220"/>
                        <a:gd name="T20" fmla="*/ 16 w 1363"/>
                        <a:gd name="T21" fmla="*/ 166 h 1220"/>
                        <a:gd name="T22" fmla="*/ 21 w 1363"/>
                        <a:gd name="T23" fmla="*/ 157 h 1220"/>
                        <a:gd name="T24" fmla="*/ 31 w 1363"/>
                        <a:gd name="T25" fmla="*/ 123 h 1220"/>
                        <a:gd name="T26" fmla="*/ 38 w 1363"/>
                        <a:gd name="T27" fmla="*/ 110 h 1220"/>
                        <a:gd name="T28" fmla="*/ 41 w 1363"/>
                        <a:gd name="T29" fmla="*/ 95 h 1220"/>
                        <a:gd name="T30" fmla="*/ 53 w 1363"/>
                        <a:gd name="T31" fmla="*/ 82 h 1220"/>
                        <a:gd name="T32" fmla="*/ 64 w 1363"/>
                        <a:gd name="T33" fmla="*/ 72 h 1220"/>
                        <a:gd name="T34" fmla="*/ 67 w 1363"/>
                        <a:gd name="T35" fmla="*/ 70 h 1220"/>
                        <a:gd name="T36" fmla="*/ 69 w 1363"/>
                        <a:gd name="T37" fmla="*/ 66 h 1220"/>
                        <a:gd name="T38" fmla="*/ 78 w 1363"/>
                        <a:gd name="T39" fmla="*/ 60 h 1220"/>
                        <a:gd name="T40" fmla="*/ 89 w 1363"/>
                        <a:gd name="T41" fmla="*/ 51 h 1220"/>
                        <a:gd name="T42" fmla="*/ 98 w 1363"/>
                        <a:gd name="T43" fmla="*/ 44 h 1220"/>
                        <a:gd name="T44" fmla="*/ 118 w 1363"/>
                        <a:gd name="T45" fmla="*/ 30 h 1220"/>
                        <a:gd name="T46" fmla="*/ 140 w 1363"/>
                        <a:gd name="T47" fmla="*/ 18 h 1220"/>
                        <a:gd name="T48" fmla="*/ 214 w 1363"/>
                        <a:gd name="T49" fmla="*/ 5 h 1220"/>
                        <a:gd name="T50" fmla="*/ 317 w 1363"/>
                        <a:gd name="T51" fmla="*/ 7 h 1220"/>
                        <a:gd name="T52" fmla="*/ 366 w 1363"/>
                        <a:gd name="T53" fmla="*/ 11 h 1220"/>
                        <a:gd name="T54" fmla="*/ 378 w 1363"/>
                        <a:gd name="T55" fmla="*/ 15 h 1220"/>
                        <a:gd name="T56" fmla="*/ 389 w 1363"/>
                        <a:gd name="T57" fmla="*/ 21 h 1220"/>
                        <a:gd name="T58" fmla="*/ 398 w 1363"/>
                        <a:gd name="T59" fmla="*/ 24 h 1220"/>
                        <a:gd name="T60" fmla="*/ 411 w 1363"/>
                        <a:gd name="T61" fmla="*/ 32 h 1220"/>
                        <a:gd name="T62" fmla="*/ 417 w 1363"/>
                        <a:gd name="T63" fmla="*/ 41 h 1220"/>
                        <a:gd name="T64" fmla="*/ 440 w 1363"/>
                        <a:gd name="T65" fmla="*/ 49 h 1220"/>
                        <a:gd name="T66" fmla="*/ 446 w 1363"/>
                        <a:gd name="T67" fmla="*/ 65 h 1220"/>
                        <a:gd name="T68" fmla="*/ 458 w 1363"/>
                        <a:gd name="T69" fmla="*/ 73 h 1220"/>
                        <a:gd name="T70" fmla="*/ 466 w 1363"/>
                        <a:gd name="T71" fmla="*/ 128 h 1220"/>
                        <a:gd name="T72" fmla="*/ 469 w 1363"/>
                        <a:gd name="T73" fmla="*/ 162 h 1220"/>
                        <a:gd name="T74" fmla="*/ 473 w 1363"/>
                        <a:gd name="T75" fmla="*/ 185 h 1220"/>
                        <a:gd name="T76" fmla="*/ 468 w 1363"/>
                        <a:gd name="T77" fmla="*/ 210 h 1220"/>
                        <a:gd name="T78" fmla="*/ 467 w 1363"/>
                        <a:gd name="T79" fmla="*/ 252 h 1220"/>
                        <a:gd name="T80" fmla="*/ 457 w 1363"/>
                        <a:gd name="T81" fmla="*/ 297 h 1220"/>
                        <a:gd name="T82" fmla="*/ 444 w 1363"/>
                        <a:gd name="T83" fmla="*/ 314 h 1220"/>
                        <a:gd name="T84" fmla="*/ 436 w 1363"/>
                        <a:gd name="T85" fmla="*/ 339 h 1220"/>
                        <a:gd name="T86" fmla="*/ 431 w 1363"/>
                        <a:gd name="T87" fmla="*/ 349 h 1220"/>
                        <a:gd name="T88" fmla="*/ 403 w 1363"/>
                        <a:gd name="T89" fmla="*/ 385 h 1220"/>
                        <a:gd name="T90" fmla="*/ 391 w 1363"/>
                        <a:gd name="T91" fmla="*/ 397 h 1220"/>
                        <a:gd name="T92" fmla="*/ 369 w 1363"/>
                        <a:gd name="T93" fmla="*/ 411 h 1220"/>
                        <a:gd name="T94" fmla="*/ 328 w 1363"/>
                        <a:gd name="T95" fmla="*/ 424 h 1220"/>
                        <a:gd name="T96" fmla="*/ 320 w 1363"/>
                        <a:gd name="T97" fmla="*/ 425 h 1220"/>
                        <a:gd name="T98" fmla="*/ 314 w 1363"/>
                        <a:gd name="T99" fmla="*/ 429 h 1220"/>
                        <a:gd name="T100" fmla="*/ 281 w 1363"/>
                        <a:gd name="T101" fmla="*/ 430 h 1220"/>
                        <a:gd name="T102" fmla="*/ 263 w 1363"/>
                        <a:gd name="T103" fmla="*/ 434 h 1220"/>
                        <a:gd name="T104" fmla="*/ 164 w 1363"/>
                        <a:gd name="T105" fmla="*/ 433 h 1220"/>
                        <a:gd name="T106" fmla="*/ 111 w 1363"/>
                        <a:gd name="T107" fmla="*/ 412 h 1220"/>
                        <a:gd name="T108" fmla="*/ 94 w 1363"/>
                        <a:gd name="T109" fmla="*/ 403 h 1220"/>
                        <a:gd name="T110" fmla="*/ 94 w 1363"/>
                        <a:gd name="T111" fmla="*/ 401 h 1220"/>
                        <a:gd name="T112" fmla="*/ 0 60000 65536"/>
                        <a:gd name="T113" fmla="*/ 0 60000 65536"/>
                        <a:gd name="T114" fmla="*/ 0 60000 65536"/>
                        <a:gd name="T115" fmla="*/ 0 60000 65536"/>
                        <a:gd name="T116" fmla="*/ 0 60000 65536"/>
                        <a:gd name="T117" fmla="*/ 0 60000 65536"/>
                        <a:gd name="T118" fmla="*/ 0 60000 65536"/>
                        <a:gd name="T119" fmla="*/ 0 60000 65536"/>
                        <a:gd name="T120" fmla="*/ 0 60000 65536"/>
                        <a:gd name="T121" fmla="*/ 0 60000 65536"/>
                        <a:gd name="T122" fmla="*/ 0 60000 65536"/>
                        <a:gd name="T123" fmla="*/ 0 60000 65536"/>
                        <a:gd name="T124" fmla="*/ 0 60000 65536"/>
                        <a:gd name="T125" fmla="*/ 0 60000 65536"/>
                        <a:gd name="T126" fmla="*/ 0 60000 65536"/>
                        <a:gd name="T127" fmla="*/ 0 60000 65536"/>
                        <a:gd name="T128" fmla="*/ 0 60000 65536"/>
                        <a:gd name="T129" fmla="*/ 0 60000 65536"/>
                        <a:gd name="T130" fmla="*/ 0 60000 65536"/>
                        <a:gd name="T131" fmla="*/ 0 60000 65536"/>
                        <a:gd name="T132" fmla="*/ 0 60000 65536"/>
                        <a:gd name="T133" fmla="*/ 0 60000 65536"/>
                        <a:gd name="T134" fmla="*/ 0 60000 65536"/>
                        <a:gd name="T135" fmla="*/ 0 60000 65536"/>
                        <a:gd name="T136" fmla="*/ 0 60000 65536"/>
                        <a:gd name="T137" fmla="*/ 0 60000 65536"/>
                        <a:gd name="T138" fmla="*/ 0 60000 65536"/>
                        <a:gd name="T139" fmla="*/ 0 60000 65536"/>
                        <a:gd name="T140" fmla="*/ 0 60000 65536"/>
                        <a:gd name="T141" fmla="*/ 0 60000 65536"/>
                        <a:gd name="T142" fmla="*/ 0 60000 65536"/>
                        <a:gd name="T143" fmla="*/ 0 60000 65536"/>
                        <a:gd name="T144" fmla="*/ 0 60000 65536"/>
                        <a:gd name="T145" fmla="*/ 0 60000 65536"/>
                        <a:gd name="T146" fmla="*/ 0 60000 65536"/>
                        <a:gd name="T147" fmla="*/ 0 60000 65536"/>
                        <a:gd name="T148" fmla="*/ 0 60000 65536"/>
                        <a:gd name="T149" fmla="*/ 0 60000 65536"/>
                        <a:gd name="T150" fmla="*/ 0 60000 65536"/>
                        <a:gd name="T151" fmla="*/ 0 60000 65536"/>
                        <a:gd name="T152" fmla="*/ 0 60000 65536"/>
                        <a:gd name="T153" fmla="*/ 0 60000 65536"/>
                        <a:gd name="T154" fmla="*/ 0 60000 65536"/>
                        <a:gd name="T155" fmla="*/ 0 60000 65536"/>
                        <a:gd name="T156" fmla="*/ 0 60000 65536"/>
                        <a:gd name="T157" fmla="*/ 0 60000 65536"/>
                        <a:gd name="T158" fmla="*/ 0 60000 65536"/>
                        <a:gd name="T159" fmla="*/ 0 60000 65536"/>
                        <a:gd name="T160" fmla="*/ 0 60000 65536"/>
                        <a:gd name="T161" fmla="*/ 0 60000 65536"/>
                        <a:gd name="T162" fmla="*/ 0 60000 65536"/>
                        <a:gd name="T163" fmla="*/ 0 60000 65536"/>
                        <a:gd name="T164" fmla="*/ 0 60000 65536"/>
                        <a:gd name="T165" fmla="*/ 0 60000 65536"/>
                        <a:gd name="T166" fmla="*/ 0 60000 65536"/>
                        <a:gd name="T167" fmla="*/ 0 60000 65536"/>
                        <a:gd name="T168" fmla="*/ 0 w 1363"/>
                        <a:gd name="T169" fmla="*/ 0 h 1220"/>
                        <a:gd name="T170" fmla="*/ 1363 w 1363"/>
                        <a:gd name="T171" fmla="*/ 1220 h 1220"/>
                      </a:gdLst>
                      <a:ahLst/>
                      <a:cxnLst>
                        <a:cxn ang="T112">
                          <a:pos x="T0" y="T1"/>
                        </a:cxn>
                        <a:cxn ang="T113">
                          <a:pos x="T2" y="T3"/>
                        </a:cxn>
                        <a:cxn ang="T114">
                          <a:pos x="T4" y="T5"/>
                        </a:cxn>
                        <a:cxn ang="T115">
                          <a:pos x="T6" y="T7"/>
                        </a:cxn>
                        <a:cxn ang="T116">
                          <a:pos x="T8" y="T9"/>
                        </a:cxn>
                        <a:cxn ang="T117">
                          <a:pos x="T10" y="T11"/>
                        </a:cxn>
                        <a:cxn ang="T118">
                          <a:pos x="T12" y="T13"/>
                        </a:cxn>
                        <a:cxn ang="T119">
                          <a:pos x="T14" y="T15"/>
                        </a:cxn>
                        <a:cxn ang="T120">
                          <a:pos x="T16" y="T17"/>
                        </a:cxn>
                        <a:cxn ang="T121">
                          <a:pos x="T18" y="T19"/>
                        </a:cxn>
                        <a:cxn ang="T122">
                          <a:pos x="T20" y="T21"/>
                        </a:cxn>
                        <a:cxn ang="T123">
                          <a:pos x="T22" y="T23"/>
                        </a:cxn>
                        <a:cxn ang="T124">
                          <a:pos x="T24" y="T25"/>
                        </a:cxn>
                        <a:cxn ang="T125">
                          <a:pos x="T26" y="T27"/>
                        </a:cxn>
                        <a:cxn ang="T126">
                          <a:pos x="T28" y="T29"/>
                        </a:cxn>
                        <a:cxn ang="T127">
                          <a:pos x="T30" y="T31"/>
                        </a:cxn>
                        <a:cxn ang="T128">
                          <a:pos x="T32" y="T33"/>
                        </a:cxn>
                        <a:cxn ang="T129">
                          <a:pos x="T34" y="T35"/>
                        </a:cxn>
                        <a:cxn ang="T130">
                          <a:pos x="T36" y="T37"/>
                        </a:cxn>
                        <a:cxn ang="T131">
                          <a:pos x="T38" y="T39"/>
                        </a:cxn>
                        <a:cxn ang="T132">
                          <a:pos x="T40" y="T41"/>
                        </a:cxn>
                        <a:cxn ang="T133">
                          <a:pos x="T42" y="T43"/>
                        </a:cxn>
                        <a:cxn ang="T134">
                          <a:pos x="T44" y="T45"/>
                        </a:cxn>
                        <a:cxn ang="T135">
                          <a:pos x="T46" y="T47"/>
                        </a:cxn>
                        <a:cxn ang="T136">
                          <a:pos x="T48" y="T49"/>
                        </a:cxn>
                        <a:cxn ang="T137">
                          <a:pos x="T50" y="T51"/>
                        </a:cxn>
                        <a:cxn ang="T138">
                          <a:pos x="T52" y="T53"/>
                        </a:cxn>
                        <a:cxn ang="T139">
                          <a:pos x="T54" y="T55"/>
                        </a:cxn>
                        <a:cxn ang="T140">
                          <a:pos x="T56" y="T57"/>
                        </a:cxn>
                        <a:cxn ang="T141">
                          <a:pos x="T58" y="T59"/>
                        </a:cxn>
                        <a:cxn ang="T142">
                          <a:pos x="T60" y="T61"/>
                        </a:cxn>
                        <a:cxn ang="T143">
                          <a:pos x="T62" y="T63"/>
                        </a:cxn>
                        <a:cxn ang="T144">
                          <a:pos x="T64" y="T65"/>
                        </a:cxn>
                        <a:cxn ang="T145">
                          <a:pos x="T66" y="T67"/>
                        </a:cxn>
                        <a:cxn ang="T146">
                          <a:pos x="T68" y="T69"/>
                        </a:cxn>
                        <a:cxn ang="T147">
                          <a:pos x="T70" y="T71"/>
                        </a:cxn>
                        <a:cxn ang="T148">
                          <a:pos x="T72" y="T73"/>
                        </a:cxn>
                        <a:cxn ang="T149">
                          <a:pos x="T74" y="T75"/>
                        </a:cxn>
                        <a:cxn ang="T150">
                          <a:pos x="T76" y="T77"/>
                        </a:cxn>
                        <a:cxn ang="T151">
                          <a:pos x="T78" y="T79"/>
                        </a:cxn>
                        <a:cxn ang="T152">
                          <a:pos x="T80" y="T81"/>
                        </a:cxn>
                        <a:cxn ang="T153">
                          <a:pos x="T82" y="T83"/>
                        </a:cxn>
                        <a:cxn ang="T154">
                          <a:pos x="T84" y="T85"/>
                        </a:cxn>
                        <a:cxn ang="T155">
                          <a:pos x="T86" y="T87"/>
                        </a:cxn>
                        <a:cxn ang="T156">
                          <a:pos x="T88" y="T89"/>
                        </a:cxn>
                        <a:cxn ang="T157">
                          <a:pos x="T90" y="T91"/>
                        </a:cxn>
                        <a:cxn ang="T158">
                          <a:pos x="T92" y="T93"/>
                        </a:cxn>
                        <a:cxn ang="T159">
                          <a:pos x="T94" y="T95"/>
                        </a:cxn>
                        <a:cxn ang="T160">
                          <a:pos x="T96" y="T97"/>
                        </a:cxn>
                        <a:cxn ang="T161">
                          <a:pos x="T98" y="T99"/>
                        </a:cxn>
                        <a:cxn ang="T162">
                          <a:pos x="T100" y="T101"/>
                        </a:cxn>
                        <a:cxn ang="T163">
                          <a:pos x="T102" y="T103"/>
                        </a:cxn>
                        <a:cxn ang="T164">
                          <a:pos x="T104" y="T105"/>
                        </a:cxn>
                        <a:cxn ang="T165">
                          <a:pos x="T106" y="T107"/>
                        </a:cxn>
                        <a:cxn ang="T166">
                          <a:pos x="T108" y="T109"/>
                        </a:cxn>
                        <a:cxn ang="T167">
                          <a:pos x="T110" y="T111"/>
                        </a:cxn>
                      </a:cxnLst>
                      <a:rect l="T168" t="T169" r="T170" b="T171"/>
                      <a:pathLst>
                        <a:path w="1363" h="1220">
                          <a:moveTo>
                            <a:pt x="269" y="1127"/>
                          </a:moveTo>
                          <a:cubicBezTo>
                            <a:pt x="252" y="1110"/>
                            <a:pt x="231" y="1096"/>
                            <a:pt x="214" y="1079"/>
                          </a:cubicBezTo>
                          <a:cubicBezTo>
                            <a:pt x="201" y="1066"/>
                            <a:pt x="192" y="1055"/>
                            <a:pt x="176" y="1044"/>
                          </a:cubicBezTo>
                          <a:cubicBezTo>
                            <a:pt x="166" y="1030"/>
                            <a:pt x="158" y="1008"/>
                            <a:pt x="144" y="999"/>
                          </a:cubicBezTo>
                          <a:cubicBezTo>
                            <a:pt x="140" y="986"/>
                            <a:pt x="137" y="980"/>
                            <a:pt x="128" y="970"/>
                          </a:cubicBezTo>
                          <a:cubicBezTo>
                            <a:pt x="124" y="955"/>
                            <a:pt x="112" y="950"/>
                            <a:pt x="102" y="938"/>
                          </a:cubicBezTo>
                          <a:cubicBezTo>
                            <a:pt x="95" y="929"/>
                            <a:pt x="93" y="918"/>
                            <a:pt x="86" y="909"/>
                          </a:cubicBezTo>
                          <a:cubicBezTo>
                            <a:pt x="79" y="887"/>
                            <a:pt x="61" y="871"/>
                            <a:pt x="54" y="848"/>
                          </a:cubicBezTo>
                          <a:cubicBezTo>
                            <a:pt x="53" y="825"/>
                            <a:pt x="60" y="795"/>
                            <a:pt x="41" y="778"/>
                          </a:cubicBezTo>
                          <a:cubicBezTo>
                            <a:pt x="35" y="759"/>
                            <a:pt x="28" y="739"/>
                            <a:pt x="22" y="720"/>
                          </a:cubicBezTo>
                          <a:cubicBezTo>
                            <a:pt x="23" y="680"/>
                            <a:pt x="0" y="525"/>
                            <a:pt x="45" y="468"/>
                          </a:cubicBezTo>
                          <a:cubicBezTo>
                            <a:pt x="48" y="454"/>
                            <a:pt x="51" y="451"/>
                            <a:pt x="61" y="442"/>
                          </a:cubicBezTo>
                          <a:cubicBezTo>
                            <a:pt x="66" y="418"/>
                            <a:pt x="59" y="356"/>
                            <a:pt x="89" y="346"/>
                          </a:cubicBezTo>
                          <a:cubicBezTo>
                            <a:pt x="98" y="333"/>
                            <a:pt x="98" y="318"/>
                            <a:pt x="109" y="308"/>
                          </a:cubicBezTo>
                          <a:cubicBezTo>
                            <a:pt x="113" y="294"/>
                            <a:pt x="113" y="279"/>
                            <a:pt x="118" y="266"/>
                          </a:cubicBezTo>
                          <a:cubicBezTo>
                            <a:pt x="121" y="259"/>
                            <a:pt x="146" y="236"/>
                            <a:pt x="153" y="231"/>
                          </a:cubicBezTo>
                          <a:cubicBezTo>
                            <a:pt x="159" y="215"/>
                            <a:pt x="173" y="212"/>
                            <a:pt x="185" y="202"/>
                          </a:cubicBezTo>
                          <a:cubicBezTo>
                            <a:pt x="187" y="200"/>
                            <a:pt x="190" y="198"/>
                            <a:pt x="192" y="196"/>
                          </a:cubicBezTo>
                          <a:cubicBezTo>
                            <a:pt x="194" y="193"/>
                            <a:pt x="195" y="189"/>
                            <a:pt x="198" y="186"/>
                          </a:cubicBezTo>
                          <a:cubicBezTo>
                            <a:pt x="206" y="178"/>
                            <a:pt x="217" y="179"/>
                            <a:pt x="224" y="170"/>
                          </a:cubicBezTo>
                          <a:cubicBezTo>
                            <a:pt x="234" y="157"/>
                            <a:pt x="240" y="150"/>
                            <a:pt x="256" y="144"/>
                          </a:cubicBezTo>
                          <a:cubicBezTo>
                            <a:pt x="263" y="133"/>
                            <a:pt x="269" y="129"/>
                            <a:pt x="281" y="125"/>
                          </a:cubicBezTo>
                          <a:cubicBezTo>
                            <a:pt x="299" y="109"/>
                            <a:pt x="315" y="91"/>
                            <a:pt x="339" y="84"/>
                          </a:cubicBezTo>
                          <a:cubicBezTo>
                            <a:pt x="357" y="63"/>
                            <a:pt x="376" y="57"/>
                            <a:pt x="403" y="52"/>
                          </a:cubicBezTo>
                          <a:cubicBezTo>
                            <a:pt x="448" y="0"/>
                            <a:pt x="559" y="15"/>
                            <a:pt x="614" y="13"/>
                          </a:cubicBezTo>
                          <a:cubicBezTo>
                            <a:pt x="713" y="2"/>
                            <a:pt x="813" y="15"/>
                            <a:pt x="912" y="20"/>
                          </a:cubicBezTo>
                          <a:cubicBezTo>
                            <a:pt x="955" y="34"/>
                            <a:pt x="1013" y="31"/>
                            <a:pt x="1053" y="32"/>
                          </a:cubicBezTo>
                          <a:cubicBezTo>
                            <a:pt x="1064" y="37"/>
                            <a:pt x="1076" y="38"/>
                            <a:pt x="1088" y="42"/>
                          </a:cubicBezTo>
                          <a:cubicBezTo>
                            <a:pt x="1098" y="49"/>
                            <a:pt x="1108" y="54"/>
                            <a:pt x="1120" y="58"/>
                          </a:cubicBezTo>
                          <a:cubicBezTo>
                            <a:pt x="1144" y="74"/>
                            <a:pt x="1110" y="53"/>
                            <a:pt x="1145" y="68"/>
                          </a:cubicBezTo>
                          <a:cubicBezTo>
                            <a:pt x="1158" y="74"/>
                            <a:pt x="1167" y="86"/>
                            <a:pt x="1181" y="90"/>
                          </a:cubicBezTo>
                          <a:cubicBezTo>
                            <a:pt x="1193" y="98"/>
                            <a:pt x="1190" y="106"/>
                            <a:pt x="1200" y="116"/>
                          </a:cubicBezTo>
                          <a:cubicBezTo>
                            <a:pt x="1214" y="130"/>
                            <a:pt x="1246" y="133"/>
                            <a:pt x="1264" y="138"/>
                          </a:cubicBezTo>
                          <a:cubicBezTo>
                            <a:pt x="1274" y="155"/>
                            <a:pt x="1262" y="177"/>
                            <a:pt x="1283" y="183"/>
                          </a:cubicBezTo>
                          <a:cubicBezTo>
                            <a:pt x="1291" y="195"/>
                            <a:pt x="1304" y="200"/>
                            <a:pt x="1318" y="205"/>
                          </a:cubicBezTo>
                          <a:cubicBezTo>
                            <a:pt x="1319" y="236"/>
                            <a:pt x="1313" y="331"/>
                            <a:pt x="1341" y="359"/>
                          </a:cubicBezTo>
                          <a:cubicBezTo>
                            <a:pt x="1351" y="390"/>
                            <a:pt x="1341" y="424"/>
                            <a:pt x="1350" y="455"/>
                          </a:cubicBezTo>
                          <a:cubicBezTo>
                            <a:pt x="1353" y="476"/>
                            <a:pt x="1356" y="498"/>
                            <a:pt x="1360" y="519"/>
                          </a:cubicBezTo>
                          <a:cubicBezTo>
                            <a:pt x="1358" y="555"/>
                            <a:pt x="1363" y="565"/>
                            <a:pt x="1347" y="589"/>
                          </a:cubicBezTo>
                          <a:cubicBezTo>
                            <a:pt x="1344" y="635"/>
                            <a:pt x="1342" y="661"/>
                            <a:pt x="1344" y="708"/>
                          </a:cubicBezTo>
                          <a:cubicBezTo>
                            <a:pt x="1342" y="761"/>
                            <a:pt x="1358" y="806"/>
                            <a:pt x="1315" y="836"/>
                          </a:cubicBezTo>
                          <a:cubicBezTo>
                            <a:pt x="1304" y="853"/>
                            <a:pt x="1290" y="869"/>
                            <a:pt x="1277" y="884"/>
                          </a:cubicBezTo>
                          <a:cubicBezTo>
                            <a:pt x="1273" y="908"/>
                            <a:pt x="1268" y="934"/>
                            <a:pt x="1254" y="954"/>
                          </a:cubicBezTo>
                          <a:cubicBezTo>
                            <a:pt x="1251" y="965"/>
                            <a:pt x="1246" y="972"/>
                            <a:pt x="1238" y="980"/>
                          </a:cubicBezTo>
                          <a:cubicBezTo>
                            <a:pt x="1225" y="1020"/>
                            <a:pt x="1189" y="1055"/>
                            <a:pt x="1158" y="1082"/>
                          </a:cubicBezTo>
                          <a:cubicBezTo>
                            <a:pt x="1150" y="1107"/>
                            <a:pt x="1147" y="1106"/>
                            <a:pt x="1123" y="1117"/>
                          </a:cubicBezTo>
                          <a:cubicBezTo>
                            <a:pt x="1108" y="1134"/>
                            <a:pt x="1083" y="1148"/>
                            <a:pt x="1062" y="1156"/>
                          </a:cubicBezTo>
                          <a:cubicBezTo>
                            <a:pt x="1036" y="1196"/>
                            <a:pt x="987" y="1189"/>
                            <a:pt x="944" y="1191"/>
                          </a:cubicBezTo>
                          <a:cubicBezTo>
                            <a:pt x="936" y="1192"/>
                            <a:pt x="928" y="1191"/>
                            <a:pt x="921" y="1194"/>
                          </a:cubicBezTo>
                          <a:cubicBezTo>
                            <a:pt x="914" y="1197"/>
                            <a:pt x="910" y="1207"/>
                            <a:pt x="902" y="1207"/>
                          </a:cubicBezTo>
                          <a:cubicBezTo>
                            <a:pt x="871" y="1208"/>
                            <a:pt x="840" y="1209"/>
                            <a:pt x="809" y="1210"/>
                          </a:cubicBezTo>
                          <a:cubicBezTo>
                            <a:pt x="790" y="1215"/>
                            <a:pt x="776" y="1217"/>
                            <a:pt x="755" y="1220"/>
                          </a:cubicBezTo>
                          <a:cubicBezTo>
                            <a:pt x="661" y="1219"/>
                            <a:pt x="567" y="1219"/>
                            <a:pt x="473" y="1216"/>
                          </a:cubicBezTo>
                          <a:cubicBezTo>
                            <a:pt x="417" y="1214"/>
                            <a:pt x="369" y="1175"/>
                            <a:pt x="320" y="1159"/>
                          </a:cubicBezTo>
                          <a:cubicBezTo>
                            <a:pt x="307" y="1146"/>
                            <a:pt x="277" y="1141"/>
                            <a:pt x="269" y="1133"/>
                          </a:cubicBezTo>
                          <a:cubicBezTo>
                            <a:pt x="268" y="1132"/>
                            <a:pt x="269" y="1129"/>
                            <a:pt x="269" y="1127"/>
                          </a:cubicBezTo>
                          <a:close/>
                        </a:path>
                      </a:pathLst>
                    </a:custGeom>
                    <a:solidFill>
                      <a:srgbClr val="FFC1C1"/>
                    </a:solidFill>
                    <a:ln w="19050">
                      <a:solidFill>
                        <a:srgbClr val="FF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 dirty="0"/>
                    </a:p>
                  </p:txBody>
                </p:sp>
                <p:sp>
                  <p:nvSpPr>
                    <p:cNvPr id="317" name="Freeform 187"/>
                    <p:cNvSpPr>
                      <a:spLocks/>
                    </p:cNvSpPr>
                    <p:nvPr/>
                  </p:nvSpPr>
                  <p:spPr bwMode="auto">
                    <a:xfrm>
                      <a:off x="363" y="603"/>
                      <a:ext cx="382" cy="310"/>
                    </a:xfrm>
                    <a:custGeom>
                      <a:avLst/>
                      <a:gdLst>
                        <a:gd name="T0" fmla="*/ 8 w 500"/>
                        <a:gd name="T1" fmla="*/ 173 h 445"/>
                        <a:gd name="T2" fmla="*/ 0 w 500"/>
                        <a:gd name="T3" fmla="*/ 159 h 445"/>
                        <a:gd name="T4" fmla="*/ 18 w 500"/>
                        <a:gd name="T5" fmla="*/ 95 h 445"/>
                        <a:gd name="T6" fmla="*/ 21 w 500"/>
                        <a:gd name="T7" fmla="*/ 90 h 445"/>
                        <a:gd name="T8" fmla="*/ 22 w 500"/>
                        <a:gd name="T9" fmla="*/ 78 h 445"/>
                        <a:gd name="T10" fmla="*/ 53 w 500"/>
                        <a:gd name="T11" fmla="*/ 47 h 445"/>
                        <a:gd name="T12" fmla="*/ 77 w 500"/>
                        <a:gd name="T13" fmla="*/ 31 h 445"/>
                        <a:gd name="T14" fmla="*/ 103 w 500"/>
                        <a:gd name="T15" fmla="*/ 18 h 445"/>
                        <a:gd name="T16" fmla="*/ 136 w 500"/>
                        <a:gd name="T17" fmla="*/ 1 h 445"/>
                        <a:gd name="T18" fmla="*/ 305 w 500"/>
                        <a:gd name="T19" fmla="*/ 11 h 445"/>
                        <a:gd name="T20" fmla="*/ 325 w 500"/>
                        <a:gd name="T21" fmla="*/ 40 h 445"/>
                        <a:gd name="T22" fmla="*/ 342 w 500"/>
                        <a:gd name="T23" fmla="*/ 47 h 445"/>
                        <a:gd name="T24" fmla="*/ 356 w 500"/>
                        <a:gd name="T25" fmla="*/ 56 h 445"/>
                        <a:gd name="T26" fmla="*/ 371 w 500"/>
                        <a:gd name="T27" fmla="*/ 85 h 445"/>
                        <a:gd name="T28" fmla="*/ 367 w 500"/>
                        <a:gd name="T29" fmla="*/ 189 h 445"/>
                        <a:gd name="T30" fmla="*/ 356 w 500"/>
                        <a:gd name="T31" fmla="*/ 207 h 445"/>
                        <a:gd name="T32" fmla="*/ 342 w 500"/>
                        <a:gd name="T33" fmla="*/ 232 h 445"/>
                        <a:gd name="T34" fmla="*/ 338 w 500"/>
                        <a:gd name="T35" fmla="*/ 242 h 445"/>
                        <a:gd name="T36" fmla="*/ 326 w 500"/>
                        <a:gd name="T37" fmla="*/ 249 h 445"/>
                        <a:gd name="T38" fmla="*/ 312 w 500"/>
                        <a:gd name="T39" fmla="*/ 264 h 445"/>
                        <a:gd name="T40" fmla="*/ 306 w 500"/>
                        <a:gd name="T41" fmla="*/ 269 h 445"/>
                        <a:gd name="T42" fmla="*/ 290 w 500"/>
                        <a:gd name="T43" fmla="*/ 286 h 445"/>
                        <a:gd name="T44" fmla="*/ 235 w 500"/>
                        <a:gd name="T45" fmla="*/ 301 h 445"/>
                        <a:gd name="T46" fmla="*/ 125 w 500"/>
                        <a:gd name="T47" fmla="*/ 299 h 445"/>
                        <a:gd name="T48" fmla="*/ 108 w 500"/>
                        <a:gd name="T49" fmla="*/ 290 h 445"/>
                        <a:gd name="T50" fmla="*/ 70 w 500"/>
                        <a:gd name="T51" fmla="*/ 268 h 445"/>
                        <a:gd name="T52" fmla="*/ 55 w 500"/>
                        <a:gd name="T53" fmla="*/ 254 h 445"/>
                        <a:gd name="T54" fmla="*/ 21 w 500"/>
                        <a:gd name="T55" fmla="*/ 212 h 445"/>
                        <a:gd name="T56" fmla="*/ 8 w 500"/>
                        <a:gd name="T57" fmla="*/ 173 h 445"/>
                        <a:gd name="T58" fmla="*/ 0 60000 65536"/>
                        <a:gd name="T59" fmla="*/ 0 60000 65536"/>
                        <a:gd name="T60" fmla="*/ 0 60000 65536"/>
                        <a:gd name="T61" fmla="*/ 0 60000 65536"/>
                        <a:gd name="T62" fmla="*/ 0 60000 65536"/>
                        <a:gd name="T63" fmla="*/ 0 60000 65536"/>
                        <a:gd name="T64" fmla="*/ 0 60000 65536"/>
                        <a:gd name="T65" fmla="*/ 0 60000 65536"/>
                        <a:gd name="T66" fmla="*/ 0 60000 65536"/>
                        <a:gd name="T67" fmla="*/ 0 60000 65536"/>
                        <a:gd name="T68" fmla="*/ 0 60000 65536"/>
                        <a:gd name="T69" fmla="*/ 0 60000 65536"/>
                        <a:gd name="T70" fmla="*/ 0 60000 65536"/>
                        <a:gd name="T71" fmla="*/ 0 60000 65536"/>
                        <a:gd name="T72" fmla="*/ 0 60000 65536"/>
                        <a:gd name="T73" fmla="*/ 0 60000 65536"/>
                        <a:gd name="T74" fmla="*/ 0 60000 65536"/>
                        <a:gd name="T75" fmla="*/ 0 60000 65536"/>
                        <a:gd name="T76" fmla="*/ 0 60000 65536"/>
                        <a:gd name="T77" fmla="*/ 0 60000 65536"/>
                        <a:gd name="T78" fmla="*/ 0 60000 65536"/>
                        <a:gd name="T79" fmla="*/ 0 60000 65536"/>
                        <a:gd name="T80" fmla="*/ 0 60000 65536"/>
                        <a:gd name="T81" fmla="*/ 0 60000 65536"/>
                        <a:gd name="T82" fmla="*/ 0 60000 65536"/>
                        <a:gd name="T83" fmla="*/ 0 60000 65536"/>
                        <a:gd name="T84" fmla="*/ 0 60000 65536"/>
                        <a:gd name="T85" fmla="*/ 0 60000 65536"/>
                        <a:gd name="T86" fmla="*/ 0 60000 65536"/>
                        <a:gd name="T87" fmla="*/ 0 w 500"/>
                        <a:gd name="T88" fmla="*/ 0 h 445"/>
                        <a:gd name="T89" fmla="*/ 500 w 500"/>
                        <a:gd name="T90" fmla="*/ 445 h 445"/>
                      </a:gdLst>
                      <a:ahLst/>
                      <a:cxnLst>
                        <a:cxn ang="T58">
                          <a:pos x="T0" y="T1"/>
                        </a:cxn>
                        <a:cxn ang="T59">
                          <a:pos x="T2" y="T3"/>
                        </a:cxn>
                        <a:cxn ang="T60">
                          <a:pos x="T4" y="T5"/>
                        </a:cxn>
                        <a:cxn ang="T61">
                          <a:pos x="T6" y="T7"/>
                        </a:cxn>
                        <a:cxn ang="T62">
                          <a:pos x="T8" y="T9"/>
                        </a:cxn>
                        <a:cxn ang="T63">
                          <a:pos x="T10" y="T11"/>
                        </a:cxn>
                        <a:cxn ang="T64">
                          <a:pos x="T12" y="T13"/>
                        </a:cxn>
                        <a:cxn ang="T65">
                          <a:pos x="T14" y="T15"/>
                        </a:cxn>
                        <a:cxn ang="T66">
                          <a:pos x="T16" y="T17"/>
                        </a:cxn>
                        <a:cxn ang="T67">
                          <a:pos x="T18" y="T19"/>
                        </a:cxn>
                        <a:cxn ang="T68">
                          <a:pos x="T20" y="T21"/>
                        </a:cxn>
                        <a:cxn ang="T69">
                          <a:pos x="T22" y="T23"/>
                        </a:cxn>
                        <a:cxn ang="T70">
                          <a:pos x="T24" y="T25"/>
                        </a:cxn>
                        <a:cxn ang="T71">
                          <a:pos x="T26" y="T27"/>
                        </a:cxn>
                        <a:cxn ang="T72">
                          <a:pos x="T28" y="T29"/>
                        </a:cxn>
                        <a:cxn ang="T73">
                          <a:pos x="T30" y="T31"/>
                        </a:cxn>
                        <a:cxn ang="T74">
                          <a:pos x="T32" y="T33"/>
                        </a:cxn>
                        <a:cxn ang="T75">
                          <a:pos x="T34" y="T35"/>
                        </a:cxn>
                        <a:cxn ang="T76">
                          <a:pos x="T36" y="T37"/>
                        </a:cxn>
                        <a:cxn ang="T77">
                          <a:pos x="T38" y="T39"/>
                        </a:cxn>
                        <a:cxn ang="T78">
                          <a:pos x="T40" y="T41"/>
                        </a:cxn>
                        <a:cxn ang="T79">
                          <a:pos x="T42" y="T43"/>
                        </a:cxn>
                        <a:cxn ang="T80">
                          <a:pos x="T44" y="T45"/>
                        </a:cxn>
                        <a:cxn ang="T81">
                          <a:pos x="T46" y="T47"/>
                        </a:cxn>
                        <a:cxn ang="T82">
                          <a:pos x="T48" y="T49"/>
                        </a:cxn>
                        <a:cxn ang="T83">
                          <a:pos x="T50" y="T51"/>
                        </a:cxn>
                        <a:cxn ang="T84">
                          <a:pos x="T52" y="T53"/>
                        </a:cxn>
                        <a:cxn ang="T85">
                          <a:pos x="T54" y="T55"/>
                        </a:cxn>
                        <a:cxn ang="T86">
                          <a:pos x="T56" y="T57"/>
                        </a:cxn>
                      </a:cxnLst>
                      <a:rect l="T87" t="T88" r="T89" b="T90"/>
                      <a:pathLst>
                        <a:path w="500" h="445">
                          <a:moveTo>
                            <a:pt x="10" y="249"/>
                          </a:moveTo>
                          <a:cubicBezTo>
                            <a:pt x="5" y="242"/>
                            <a:pt x="3" y="236"/>
                            <a:pt x="0" y="228"/>
                          </a:cubicBezTo>
                          <a:cubicBezTo>
                            <a:pt x="4" y="194"/>
                            <a:pt x="1" y="162"/>
                            <a:pt x="24" y="136"/>
                          </a:cubicBezTo>
                          <a:cubicBezTo>
                            <a:pt x="25" y="134"/>
                            <a:pt x="26" y="131"/>
                            <a:pt x="27" y="129"/>
                          </a:cubicBezTo>
                          <a:cubicBezTo>
                            <a:pt x="28" y="123"/>
                            <a:pt x="27" y="117"/>
                            <a:pt x="29" y="112"/>
                          </a:cubicBezTo>
                          <a:cubicBezTo>
                            <a:pt x="31" y="104"/>
                            <a:pt x="63" y="77"/>
                            <a:pt x="70" y="67"/>
                          </a:cubicBezTo>
                          <a:cubicBezTo>
                            <a:pt x="74" y="53"/>
                            <a:pt x="89" y="50"/>
                            <a:pt x="101" y="45"/>
                          </a:cubicBezTo>
                          <a:cubicBezTo>
                            <a:pt x="106" y="28"/>
                            <a:pt x="120" y="30"/>
                            <a:pt x="135" y="26"/>
                          </a:cubicBezTo>
                          <a:cubicBezTo>
                            <a:pt x="150" y="15"/>
                            <a:pt x="160" y="7"/>
                            <a:pt x="178" y="2"/>
                          </a:cubicBezTo>
                          <a:cubicBezTo>
                            <a:pt x="408" y="4"/>
                            <a:pt x="304" y="0"/>
                            <a:pt x="399" y="16"/>
                          </a:cubicBezTo>
                          <a:cubicBezTo>
                            <a:pt x="414" y="27"/>
                            <a:pt x="415" y="44"/>
                            <a:pt x="425" y="57"/>
                          </a:cubicBezTo>
                          <a:cubicBezTo>
                            <a:pt x="430" y="63"/>
                            <a:pt x="440" y="65"/>
                            <a:pt x="447" y="67"/>
                          </a:cubicBezTo>
                          <a:cubicBezTo>
                            <a:pt x="452" y="76"/>
                            <a:pt x="458" y="75"/>
                            <a:pt x="466" y="81"/>
                          </a:cubicBezTo>
                          <a:cubicBezTo>
                            <a:pt x="470" y="97"/>
                            <a:pt x="473" y="110"/>
                            <a:pt x="485" y="122"/>
                          </a:cubicBezTo>
                          <a:cubicBezTo>
                            <a:pt x="499" y="169"/>
                            <a:pt x="500" y="225"/>
                            <a:pt x="480" y="271"/>
                          </a:cubicBezTo>
                          <a:cubicBezTo>
                            <a:pt x="478" y="286"/>
                            <a:pt x="479" y="290"/>
                            <a:pt x="466" y="297"/>
                          </a:cubicBezTo>
                          <a:cubicBezTo>
                            <a:pt x="459" y="307"/>
                            <a:pt x="453" y="321"/>
                            <a:pt x="447" y="333"/>
                          </a:cubicBezTo>
                          <a:cubicBezTo>
                            <a:pt x="445" y="338"/>
                            <a:pt x="446" y="344"/>
                            <a:pt x="442" y="348"/>
                          </a:cubicBezTo>
                          <a:cubicBezTo>
                            <a:pt x="438" y="352"/>
                            <a:pt x="427" y="357"/>
                            <a:pt x="427" y="357"/>
                          </a:cubicBezTo>
                          <a:cubicBezTo>
                            <a:pt x="419" y="370"/>
                            <a:pt x="425" y="362"/>
                            <a:pt x="408" y="379"/>
                          </a:cubicBezTo>
                          <a:cubicBezTo>
                            <a:pt x="406" y="381"/>
                            <a:pt x="401" y="386"/>
                            <a:pt x="401" y="386"/>
                          </a:cubicBezTo>
                          <a:cubicBezTo>
                            <a:pt x="397" y="400"/>
                            <a:pt x="389" y="401"/>
                            <a:pt x="379" y="410"/>
                          </a:cubicBezTo>
                          <a:cubicBezTo>
                            <a:pt x="348" y="437"/>
                            <a:pt x="369" y="428"/>
                            <a:pt x="307" y="432"/>
                          </a:cubicBezTo>
                          <a:cubicBezTo>
                            <a:pt x="261" y="445"/>
                            <a:pt x="209" y="443"/>
                            <a:pt x="163" y="429"/>
                          </a:cubicBezTo>
                          <a:cubicBezTo>
                            <a:pt x="156" y="424"/>
                            <a:pt x="149" y="423"/>
                            <a:pt x="142" y="417"/>
                          </a:cubicBezTo>
                          <a:cubicBezTo>
                            <a:pt x="125" y="403"/>
                            <a:pt x="112" y="389"/>
                            <a:pt x="91" y="384"/>
                          </a:cubicBezTo>
                          <a:cubicBezTo>
                            <a:pt x="86" y="374"/>
                            <a:pt x="79" y="373"/>
                            <a:pt x="72" y="364"/>
                          </a:cubicBezTo>
                          <a:cubicBezTo>
                            <a:pt x="56" y="343"/>
                            <a:pt x="49" y="320"/>
                            <a:pt x="27" y="304"/>
                          </a:cubicBezTo>
                          <a:cubicBezTo>
                            <a:pt x="18" y="282"/>
                            <a:pt x="10" y="275"/>
                            <a:pt x="10" y="249"/>
                          </a:cubicBezTo>
                          <a:close/>
                        </a:path>
                      </a:pathLst>
                    </a:custGeom>
                    <a:solidFill>
                      <a:srgbClr val="BFBFBF"/>
                    </a:solidFill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 dirty="0"/>
                    </a:p>
                  </p:txBody>
                </p:sp>
              </p:grpSp>
              <p:sp>
                <p:nvSpPr>
                  <p:cNvPr id="315" name="5-Point Star 314"/>
                  <p:cNvSpPr/>
                  <p:nvPr/>
                </p:nvSpPr>
                <p:spPr>
                  <a:xfrm>
                    <a:off x="3436301" y="3364979"/>
                    <a:ext cx="201217" cy="201217"/>
                  </a:xfrm>
                  <a:prstGeom prst="star5">
                    <a:avLst/>
                  </a:prstGeom>
                  <a:solidFill>
                    <a:srgbClr val="FF00FF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sp>
              <p:nvSpPr>
                <p:cNvPr id="294" name="Oval 293"/>
                <p:cNvSpPr/>
                <p:nvPr/>
              </p:nvSpPr>
              <p:spPr>
                <a:xfrm>
                  <a:off x="5852090" y="1926291"/>
                  <a:ext cx="228600" cy="228600"/>
                </a:xfrm>
                <a:prstGeom prst="ellipse">
                  <a:avLst/>
                </a:prstGeom>
                <a:solidFill>
                  <a:srgbClr val="E46C0A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95" name="Oval 294"/>
                <p:cNvSpPr/>
                <p:nvPr/>
              </p:nvSpPr>
              <p:spPr>
                <a:xfrm>
                  <a:off x="5568559" y="5069157"/>
                  <a:ext cx="228600" cy="228600"/>
                </a:xfrm>
                <a:prstGeom prst="ellipse">
                  <a:avLst/>
                </a:prstGeom>
                <a:solidFill>
                  <a:srgbClr val="0000FF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96" name="Oval 295"/>
                <p:cNvSpPr/>
                <p:nvPr/>
              </p:nvSpPr>
              <p:spPr>
                <a:xfrm>
                  <a:off x="5965011" y="4016427"/>
                  <a:ext cx="228600" cy="228600"/>
                </a:xfrm>
                <a:prstGeom prst="ellipse">
                  <a:avLst/>
                </a:prstGeom>
                <a:solidFill>
                  <a:srgbClr val="00FF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97" name="Oval 296"/>
                <p:cNvSpPr/>
                <p:nvPr/>
              </p:nvSpPr>
              <p:spPr>
                <a:xfrm>
                  <a:off x="3670625" y="4831708"/>
                  <a:ext cx="228600" cy="228600"/>
                </a:xfrm>
                <a:prstGeom prst="ellipse">
                  <a:avLst/>
                </a:prstGeom>
                <a:solidFill>
                  <a:srgbClr val="00FF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98" name="Oval 297"/>
                <p:cNvSpPr/>
                <p:nvPr/>
              </p:nvSpPr>
              <p:spPr>
                <a:xfrm>
                  <a:off x="2709889" y="3225138"/>
                  <a:ext cx="228600" cy="228600"/>
                </a:xfrm>
                <a:prstGeom prst="ellipse">
                  <a:avLst/>
                </a:prstGeom>
                <a:solidFill>
                  <a:srgbClr val="00FF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99" name="Oval 298"/>
                <p:cNvSpPr/>
                <p:nvPr/>
              </p:nvSpPr>
              <p:spPr>
                <a:xfrm>
                  <a:off x="3927344" y="2596398"/>
                  <a:ext cx="228600" cy="228600"/>
                </a:xfrm>
                <a:prstGeom prst="ellipse">
                  <a:avLst/>
                </a:prstGeom>
                <a:solidFill>
                  <a:srgbClr val="E46C0A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00" name="Oval 299"/>
                <p:cNvSpPr/>
                <p:nvPr/>
              </p:nvSpPr>
              <p:spPr>
                <a:xfrm>
                  <a:off x="5608456" y="5901863"/>
                  <a:ext cx="228600" cy="228600"/>
                </a:xfrm>
                <a:prstGeom prst="ellipse">
                  <a:avLst/>
                </a:prstGeom>
                <a:solidFill>
                  <a:srgbClr val="0000FF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01" name="Oval 300"/>
                <p:cNvSpPr/>
                <p:nvPr/>
              </p:nvSpPr>
              <p:spPr>
                <a:xfrm>
                  <a:off x="4649701" y="6209446"/>
                  <a:ext cx="228600" cy="228600"/>
                </a:xfrm>
                <a:prstGeom prst="ellipse">
                  <a:avLst/>
                </a:prstGeom>
                <a:solidFill>
                  <a:srgbClr val="00FF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02" name="Oval 301"/>
                <p:cNvSpPr/>
                <p:nvPr/>
              </p:nvSpPr>
              <p:spPr>
                <a:xfrm>
                  <a:off x="4610432" y="5332141"/>
                  <a:ext cx="228600" cy="228600"/>
                </a:xfrm>
                <a:prstGeom prst="ellipse">
                  <a:avLst/>
                </a:prstGeom>
                <a:solidFill>
                  <a:srgbClr val="0000FF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03" name="Oval 302"/>
                <p:cNvSpPr/>
                <p:nvPr/>
              </p:nvSpPr>
              <p:spPr>
                <a:xfrm>
                  <a:off x="6461695" y="5231533"/>
                  <a:ext cx="228600" cy="228600"/>
                </a:xfrm>
                <a:prstGeom prst="ellipse">
                  <a:avLst/>
                </a:prstGeom>
                <a:solidFill>
                  <a:srgbClr val="00FF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04" name="Oval 303"/>
                <p:cNvSpPr/>
                <p:nvPr/>
              </p:nvSpPr>
              <p:spPr>
                <a:xfrm>
                  <a:off x="6889439" y="4468414"/>
                  <a:ext cx="228600" cy="228600"/>
                </a:xfrm>
                <a:prstGeom prst="ellipse">
                  <a:avLst/>
                </a:prstGeom>
                <a:solidFill>
                  <a:srgbClr val="00FF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05" name="Oval 304"/>
                <p:cNvSpPr/>
                <p:nvPr/>
              </p:nvSpPr>
              <p:spPr>
                <a:xfrm>
                  <a:off x="4851577" y="4245027"/>
                  <a:ext cx="228600" cy="228600"/>
                </a:xfrm>
                <a:prstGeom prst="ellipse">
                  <a:avLst/>
                </a:prstGeom>
                <a:solidFill>
                  <a:srgbClr val="00FF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06" name="Oval 305"/>
                <p:cNvSpPr/>
                <p:nvPr/>
              </p:nvSpPr>
              <p:spPr>
                <a:xfrm>
                  <a:off x="4449488" y="3406632"/>
                  <a:ext cx="228600" cy="228600"/>
                </a:xfrm>
                <a:prstGeom prst="ellipse">
                  <a:avLst/>
                </a:prstGeom>
                <a:solidFill>
                  <a:srgbClr val="00FF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07" name="Oval 306"/>
                <p:cNvSpPr/>
                <p:nvPr/>
              </p:nvSpPr>
              <p:spPr>
                <a:xfrm>
                  <a:off x="5608456" y="3188860"/>
                  <a:ext cx="228600" cy="228600"/>
                </a:xfrm>
                <a:prstGeom prst="ellipse">
                  <a:avLst/>
                </a:prstGeom>
                <a:solidFill>
                  <a:srgbClr val="00FF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08" name="Oval 307"/>
                <p:cNvSpPr/>
                <p:nvPr/>
              </p:nvSpPr>
              <p:spPr>
                <a:xfrm>
                  <a:off x="2612972" y="4257611"/>
                  <a:ext cx="228600" cy="228600"/>
                </a:xfrm>
                <a:prstGeom prst="ellipse">
                  <a:avLst/>
                </a:prstGeom>
                <a:solidFill>
                  <a:srgbClr val="0000FF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09" name="Oval 308"/>
                <p:cNvSpPr/>
                <p:nvPr/>
              </p:nvSpPr>
              <p:spPr>
                <a:xfrm>
                  <a:off x="3662981" y="6082065"/>
                  <a:ext cx="228600" cy="228600"/>
                </a:xfrm>
                <a:prstGeom prst="ellipse">
                  <a:avLst/>
                </a:prstGeom>
                <a:solidFill>
                  <a:srgbClr val="0000FF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10" name="Oval 309"/>
                <p:cNvSpPr/>
                <p:nvPr/>
              </p:nvSpPr>
              <p:spPr>
                <a:xfrm>
                  <a:off x="2897543" y="5324386"/>
                  <a:ext cx="228600" cy="228600"/>
                </a:xfrm>
                <a:prstGeom prst="ellipse">
                  <a:avLst/>
                </a:prstGeom>
                <a:solidFill>
                  <a:srgbClr val="00FF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11" name="Oval 310"/>
                <p:cNvSpPr/>
                <p:nvPr/>
              </p:nvSpPr>
              <p:spPr>
                <a:xfrm>
                  <a:off x="3094119" y="2173312"/>
                  <a:ext cx="228600" cy="228600"/>
                </a:xfrm>
                <a:prstGeom prst="ellipse">
                  <a:avLst/>
                </a:prstGeom>
                <a:solidFill>
                  <a:srgbClr val="0000FF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12" name="Oval 311"/>
                <p:cNvSpPr/>
                <p:nvPr/>
              </p:nvSpPr>
              <p:spPr>
                <a:xfrm>
                  <a:off x="6493363" y="2557613"/>
                  <a:ext cx="228600" cy="228600"/>
                </a:xfrm>
                <a:prstGeom prst="ellipse">
                  <a:avLst/>
                </a:prstGeom>
                <a:solidFill>
                  <a:srgbClr val="00FF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13" name="Oval 312"/>
                <p:cNvSpPr/>
                <p:nvPr/>
              </p:nvSpPr>
              <p:spPr>
                <a:xfrm>
                  <a:off x="4927219" y="1524000"/>
                  <a:ext cx="228600" cy="228600"/>
                </a:xfrm>
                <a:prstGeom prst="ellipse">
                  <a:avLst/>
                </a:prstGeom>
                <a:solidFill>
                  <a:srgbClr val="00FF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396" name="TextBox 395"/>
              <p:cNvSpPr txBox="1"/>
              <p:nvPr/>
            </p:nvSpPr>
            <p:spPr>
              <a:xfrm>
                <a:off x="755576" y="2533092"/>
                <a:ext cx="1330863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dirty="0" smtClean="0">
                    <a:solidFill>
                      <a:srgbClr val="000000"/>
                    </a:solidFill>
                    <a:latin typeface="Arial" pitchFamily="34" charset="0"/>
                    <a:cs typeface="Arial" pitchFamily="34" charset="0"/>
                  </a:rPr>
                  <a:t>Breast 1</a:t>
                </a:r>
              </a:p>
            </p:txBody>
          </p:sp>
          <p:sp>
            <p:nvSpPr>
              <p:cNvPr id="397" name="TextBox 396"/>
              <p:cNvSpPr txBox="1"/>
              <p:nvPr/>
            </p:nvSpPr>
            <p:spPr>
              <a:xfrm>
                <a:off x="3902895" y="2533092"/>
                <a:ext cx="1330863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dirty="0" smtClean="0">
                    <a:solidFill>
                      <a:srgbClr val="000000"/>
                    </a:solidFill>
                    <a:latin typeface="Arial" pitchFamily="34" charset="0"/>
                    <a:cs typeface="Arial" pitchFamily="34" charset="0"/>
                  </a:rPr>
                  <a:t>Breast 2</a:t>
                </a:r>
              </a:p>
            </p:txBody>
          </p:sp>
          <p:sp>
            <p:nvSpPr>
              <p:cNvPr id="398" name="TextBox 397"/>
              <p:cNvSpPr txBox="1"/>
              <p:nvPr/>
            </p:nvSpPr>
            <p:spPr>
              <a:xfrm>
                <a:off x="6999331" y="2533092"/>
                <a:ext cx="1330863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dirty="0" smtClean="0">
                    <a:solidFill>
                      <a:srgbClr val="000000"/>
                    </a:solidFill>
                    <a:latin typeface="Arial" pitchFamily="34" charset="0"/>
                    <a:cs typeface="Arial" pitchFamily="34" charset="0"/>
                  </a:rPr>
                  <a:t>Breast 3</a:t>
                </a:r>
              </a:p>
            </p:txBody>
          </p:sp>
        </p:grpSp>
        <p:sp>
          <p:nvSpPr>
            <p:cNvPr id="404" name="Oval 403"/>
            <p:cNvSpPr/>
            <p:nvPr/>
          </p:nvSpPr>
          <p:spPr>
            <a:xfrm>
              <a:off x="2357663" y="3765105"/>
              <a:ext cx="113515" cy="111835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7" name="Oval 406"/>
            <p:cNvSpPr/>
            <p:nvPr/>
          </p:nvSpPr>
          <p:spPr>
            <a:xfrm>
              <a:off x="1934063" y="4090305"/>
              <a:ext cx="113515" cy="111835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8" name="Oval 407"/>
            <p:cNvSpPr/>
            <p:nvPr/>
          </p:nvSpPr>
          <p:spPr>
            <a:xfrm>
              <a:off x="1444463" y="3780705"/>
              <a:ext cx="113515" cy="111835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9" name="Oval 408"/>
            <p:cNvSpPr/>
            <p:nvPr/>
          </p:nvSpPr>
          <p:spPr>
            <a:xfrm>
              <a:off x="603263" y="3753105"/>
              <a:ext cx="113515" cy="111835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0" name="Oval 409"/>
            <p:cNvSpPr/>
            <p:nvPr/>
          </p:nvSpPr>
          <p:spPr>
            <a:xfrm>
              <a:off x="4047125" y="2440032"/>
              <a:ext cx="113515" cy="111835"/>
            </a:xfrm>
            <a:prstGeom prst="ellipse">
              <a:avLst/>
            </a:prstGeom>
            <a:solidFill>
              <a:srgbClr val="00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1" name="Oval 410"/>
            <p:cNvSpPr/>
            <p:nvPr/>
          </p:nvSpPr>
          <p:spPr>
            <a:xfrm>
              <a:off x="5306441" y="3764837"/>
              <a:ext cx="113515" cy="111835"/>
            </a:xfrm>
            <a:prstGeom prst="ellipse">
              <a:avLst/>
            </a:prstGeom>
            <a:solidFill>
              <a:srgbClr val="00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2" name="Oval 411"/>
            <p:cNvSpPr/>
            <p:nvPr/>
          </p:nvSpPr>
          <p:spPr>
            <a:xfrm>
              <a:off x="3924420" y="3539642"/>
              <a:ext cx="113515" cy="111835"/>
            </a:xfrm>
            <a:prstGeom prst="ellipse">
              <a:avLst/>
            </a:prstGeom>
            <a:solidFill>
              <a:srgbClr val="00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4" name="Oval 413"/>
            <p:cNvSpPr/>
            <p:nvPr/>
          </p:nvSpPr>
          <p:spPr>
            <a:xfrm>
              <a:off x="4021677" y="3165412"/>
              <a:ext cx="113515" cy="111835"/>
            </a:xfrm>
            <a:prstGeom prst="ellipse">
              <a:avLst/>
            </a:prstGeom>
            <a:solidFill>
              <a:srgbClr val="E46C0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5" name="Oval 414"/>
            <p:cNvSpPr/>
            <p:nvPr/>
          </p:nvSpPr>
          <p:spPr>
            <a:xfrm>
              <a:off x="4921677" y="2719012"/>
              <a:ext cx="113515" cy="111835"/>
            </a:xfrm>
            <a:prstGeom prst="ellipse">
              <a:avLst/>
            </a:prstGeom>
            <a:solidFill>
              <a:srgbClr val="E46C0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6" name="Oval 415"/>
            <p:cNvSpPr/>
            <p:nvPr/>
          </p:nvSpPr>
          <p:spPr>
            <a:xfrm>
              <a:off x="5303277" y="2582212"/>
              <a:ext cx="113515" cy="111835"/>
            </a:xfrm>
            <a:prstGeom prst="ellipse">
              <a:avLst/>
            </a:prstGeom>
            <a:solidFill>
              <a:srgbClr val="E46C0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7" name="Oval 416"/>
            <p:cNvSpPr/>
            <p:nvPr/>
          </p:nvSpPr>
          <p:spPr>
            <a:xfrm>
              <a:off x="3942477" y="4137412"/>
              <a:ext cx="113515" cy="111835"/>
            </a:xfrm>
            <a:prstGeom prst="ellipse">
              <a:avLst/>
            </a:prstGeom>
            <a:solidFill>
              <a:srgbClr val="E46C0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8" name="Oval 417"/>
            <p:cNvSpPr/>
            <p:nvPr/>
          </p:nvSpPr>
          <p:spPr>
            <a:xfrm>
              <a:off x="4835277" y="4159012"/>
              <a:ext cx="113515" cy="111835"/>
            </a:xfrm>
            <a:prstGeom prst="ellipse">
              <a:avLst/>
            </a:prstGeom>
            <a:solidFill>
              <a:srgbClr val="E46C0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3656296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3" name="Rectangle 1"/>
          <p:cNvSpPr>
            <a:spLocks noGrp="1" noChangeArrowheads="1"/>
          </p:cNvSpPr>
          <p:nvPr>
            <p:ph type="title"/>
          </p:nvPr>
        </p:nvSpPr>
        <p:spPr>
          <a:xfrm>
            <a:off x="457200" y="3909"/>
            <a:ext cx="8229600" cy="1143000"/>
          </a:xfrm>
          <a:ln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dirty="0" smtClean="0"/>
              <a:t>How would you treat these tumors?</a:t>
            </a:r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558800" y="1245212"/>
            <a:ext cx="82169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sz="2800" dirty="0">
              <a:latin typeface="+mn-lt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768187" y="1319666"/>
            <a:ext cx="774081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sz="2800" dirty="0">
              <a:latin typeface="+mn-lt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493287" y="513030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396" name="TextBox 395"/>
          <p:cNvSpPr txBox="1"/>
          <p:nvPr/>
        </p:nvSpPr>
        <p:spPr>
          <a:xfrm>
            <a:off x="755576" y="1125188"/>
            <a:ext cx="133086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Breast 1</a:t>
            </a:r>
          </a:p>
        </p:txBody>
      </p:sp>
      <p:sp>
        <p:nvSpPr>
          <p:cNvPr id="397" name="TextBox 396"/>
          <p:cNvSpPr txBox="1"/>
          <p:nvPr/>
        </p:nvSpPr>
        <p:spPr>
          <a:xfrm>
            <a:off x="3902895" y="1125188"/>
            <a:ext cx="133086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Breast 2</a:t>
            </a:r>
          </a:p>
        </p:txBody>
      </p:sp>
      <p:sp>
        <p:nvSpPr>
          <p:cNvPr id="398" name="TextBox 397"/>
          <p:cNvSpPr txBox="1"/>
          <p:nvPr/>
        </p:nvSpPr>
        <p:spPr>
          <a:xfrm>
            <a:off x="6999331" y="1125188"/>
            <a:ext cx="133086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Breast 3</a:t>
            </a:r>
          </a:p>
        </p:txBody>
      </p:sp>
      <p:sp>
        <p:nvSpPr>
          <p:cNvPr id="399" name="5-Point Star 398"/>
          <p:cNvSpPr/>
          <p:nvPr/>
        </p:nvSpPr>
        <p:spPr>
          <a:xfrm>
            <a:off x="467650" y="5144666"/>
            <a:ext cx="201217" cy="201217"/>
          </a:xfrm>
          <a:prstGeom prst="star5">
            <a:avLst/>
          </a:prstGeom>
          <a:solidFill>
            <a:srgbClr val="FF0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0" name="Oval 399"/>
          <p:cNvSpPr/>
          <p:nvPr/>
        </p:nvSpPr>
        <p:spPr>
          <a:xfrm>
            <a:off x="453958" y="6036007"/>
            <a:ext cx="228600" cy="228600"/>
          </a:xfrm>
          <a:prstGeom prst="ellipse">
            <a:avLst/>
          </a:prstGeom>
          <a:solidFill>
            <a:srgbClr val="FF6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1" name="Oval 400"/>
          <p:cNvSpPr/>
          <p:nvPr/>
        </p:nvSpPr>
        <p:spPr>
          <a:xfrm>
            <a:off x="453958" y="5599815"/>
            <a:ext cx="228600" cy="228600"/>
          </a:xfrm>
          <a:prstGeom prst="ellipse">
            <a:avLst/>
          </a:prstGeom>
          <a:solidFill>
            <a:srgbClr val="000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2" name="Oval 401"/>
          <p:cNvSpPr/>
          <p:nvPr/>
        </p:nvSpPr>
        <p:spPr>
          <a:xfrm>
            <a:off x="453958" y="4746968"/>
            <a:ext cx="228600" cy="228600"/>
          </a:xfrm>
          <a:prstGeom prst="ellipse">
            <a:avLst/>
          </a:prstGeom>
          <a:solidFill>
            <a:srgbClr val="00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3" name="Text Box 12"/>
          <p:cNvSpPr txBox="1">
            <a:spLocks noChangeArrowheads="1"/>
          </p:cNvSpPr>
          <p:nvPr/>
        </p:nvSpPr>
        <p:spPr bwMode="auto">
          <a:xfrm>
            <a:off x="829279" y="4491035"/>
            <a:ext cx="1543124" cy="18528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  <a:buFontTx/>
              <a:buNone/>
            </a:pPr>
            <a:r>
              <a:rPr lang="en-US" sz="2400" dirty="0" smtClean="0">
                <a:solidFill>
                  <a:srgbClr val="000000"/>
                </a:solidFill>
                <a:latin typeface="+mn-lt"/>
                <a:cs typeface="Arial" pitchFamily="34" charset="0"/>
              </a:rPr>
              <a:t>Passenger</a:t>
            </a:r>
          </a:p>
          <a:p>
            <a:pPr>
              <a:lnSpc>
                <a:spcPct val="120000"/>
              </a:lnSpc>
              <a:buFontTx/>
              <a:buNone/>
            </a:pPr>
            <a:r>
              <a:rPr lang="en-US" sz="2400" dirty="0" smtClean="0">
                <a:solidFill>
                  <a:srgbClr val="000000"/>
                </a:solidFill>
                <a:latin typeface="+mn-lt"/>
                <a:cs typeface="Arial" pitchFamily="34" charset="0"/>
              </a:rPr>
              <a:t>Passenger</a:t>
            </a:r>
          </a:p>
          <a:p>
            <a:pPr>
              <a:lnSpc>
                <a:spcPct val="120000"/>
              </a:lnSpc>
              <a:buFontTx/>
              <a:buNone/>
            </a:pPr>
            <a:r>
              <a:rPr lang="en-US" sz="2400" dirty="0" smtClean="0">
                <a:solidFill>
                  <a:srgbClr val="000000"/>
                </a:solidFill>
                <a:latin typeface="+mn-lt"/>
                <a:cs typeface="Arial" pitchFamily="34" charset="0"/>
              </a:rPr>
              <a:t>Driver</a:t>
            </a:r>
          </a:p>
          <a:p>
            <a:pPr>
              <a:lnSpc>
                <a:spcPct val="120000"/>
              </a:lnSpc>
              <a:buFontTx/>
              <a:buNone/>
            </a:pPr>
            <a:r>
              <a:rPr lang="en-US" sz="2400" dirty="0" smtClean="0">
                <a:solidFill>
                  <a:srgbClr val="000000"/>
                </a:solidFill>
                <a:latin typeface="+mn-lt"/>
                <a:cs typeface="Arial" pitchFamily="34" charset="0"/>
              </a:rPr>
              <a:t>Driver</a:t>
            </a:r>
          </a:p>
        </p:txBody>
      </p:sp>
      <p:grpSp>
        <p:nvGrpSpPr>
          <p:cNvPr id="404" name="Group 403"/>
          <p:cNvGrpSpPr/>
          <p:nvPr/>
        </p:nvGrpSpPr>
        <p:grpSpPr>
          <a:xfrm>
            <a:off x="323528" y="513030"/>
            <a:ext cx="8491241" cy="4020666"/>
            <a:chOff x="323528" y="513030"/>
            <a:chExt cx="8491241" cy="4020666"/>
          </a:xfrm>
        </p:grpSpPr>
        <p:grpSp>
          <p:nvGrpSpPr>
            <p:cNvPr id="405" name="Group 404"/>
            <p:cNvGrpSpPr/>
            <p:nvPr/>
          </p:nvGrpSpPr>
          <p:grpSpPr>
            <a:xfrm>
              <a:off x="323528" y="513030"/>
              <a:ext cx="8491241" cy="4020666"/>
              <a:chOff x="323528" y="1920934"/>
              <a:chExt cx="8491241" cy="4020666"/>
            </a:xfrm>
          </p:grpSpPr>
          <p:sp>
            <p:nvSpPr>
              <p:cNvPr id="418" name="TextBox 417"/>
              <p:cNvSpPr txBox="1"/>
              <p:nvPr/>
            </p:nvSpPr>
            <p:spPr>
              <a:xfrm>
                <a:off x="4493287" y="1920934"/>
                <a:ext cx="18466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endParaRPr lang="en-US" dirty="0"/>
              </a:p>
            </p:txBody>
          </p:sp>
          <p:grpSp>
            <p:nvGrpSpPr>
              <p:cNvPr id="419" name="Group 606"/>
              <p:cNvGrpSpPr/>
              <p:nvPr/>
            </p:nvGrpSpPr>
            <p:grpSpPr>
              <a:xfrm>
                <a:off x="323528" y="3217168"/>
                <a:ext cx="2578201" cy="2724432"/>
                <a:chOff x="2137815" y="1136616"/>
                <a:chExt cx="5192049" cy="5568984"/>
              </a:xfrm>
            </p:grpSpPr>
            <p:grpSp>
              <p:nvGrpSpPr>
                <p:cNvPr id="677" name="Group 193"/>
                <p:cNvGrpSpPr>
                  <a:grpSpLocks/>
                </p:cNvGrpSpPr>
                <p:nvPr/>
              </p:nvGrpSpPr>
              <p:grpSpPr bwMode="auto">
                <a:xfrm>
                  <a:off x="2545538" y="1811679"/>
                  <a:ext cx="987288" cy="903974"/>
                  <a:chOff x="311" y="500"/>
                  <a:chExt cx="474" cy="434"/>
                </a:xfrm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</p:grpSpPr>
              <p:sp>
                <p:nvSpPr>
                  <p:cNvPr id="800" name="Freeform 186"/>
                  <p:cNvSpPr>
                    <a:spLocks/>
                  </p:cNvSpPr>
                  <p:nvPr/>
                </p:nvSpPr>
                <p:spPr bwMode="auto">
                  <a:xfrm>
                    <a:off x="311" y="500"/>
                    <a:ext cx="474" cy="434"/>
                  </a:xfrm>
                  <a:custGeom>
                    <a:avLst/>
                    <a:gdLst>
                      <a:gd name="T0" fmla="*/ 94 w 1363"/>
                      <a:gd name="T1" fmla="*/ 401 h 1220"/>
                      <a:gd name="T2" fmla="*/ 74 w 1363"/>
                      <a:gd name="T3" fmla="*/ 384 h 1220"/>
                      <a:gd name="T4" fmla="*/ 61 w 1363"/>
                      <a:gd name="T5" fmla="*/ 371 h 1220"/>
                      <a:gd name="T6" fmla="*/ 50 w 1363"/>
                      <a:gd name="T7" fmla="*/ 355 h 1220"/>
                      <a:gd name="T8" fmla="*/ 45 w 1363"/>
                      <a:gd name="T9" fmla="*/ 345 h 1220"/>
                      <a:gd name="T10" fmla="*/ 35 w 1363"/>
                      <a:gd name="T11" fmla="*/ 334 h 1220"/>
                      <a:gd name="T12" fmla="*/ 30 w 1363"/>
                      <a:gd name="T13" fmla="*/ 323 h 1220"/>
                      <a:gd name="T14" fmla="*/ 19 w 1363"/>
                      <a:gd name="T15" fmla="*/ 302 h 1220"/>
                      <a:gd name="T16" fmla="*/ 14 w 1363"/>
                      <a:gd name="T17" fmla="*/ 277 h 1220"/>
                      <a:gd name="T18" fmla="*/ 8 w 1363"/>
                      <a:gd name="T19" fmla="*/ 256 h 1220"/>
                      <a:gd name="T20" fmla="*/ 16 w 1363"/>
                      <a:gd name="T21" fmla="*/ 166 h 1220"/>
                      <a:gd name="T22" fmla="*/ 21 w 1363"/>
                      <a:gd name="T23" fmla="*/ 157 h 1220"/>
                      <a:gd name="T24" fmla="*/ 31 w 1363"/>
                      <a:gd name="T25" fmla="*/ 123 h 1220"/>
                      <a:gd name="T26" fmla="*/ 38 w 1363"/>
                      <a:gd name="T27" fmla="*/ 110 h 1220"/>
                      <a:gd name="T28" fmla="*/ 41 w 1363"/>
                      <a:gd name="T29" fmla="*/ 95 h 1220"/>
                      <a:gd name="T30" fmla="*/ 53 w 1363"/>
                      <a:gd name="T31" fmla="*/ 82 h 1220"/>
                      <a:gd name="T32" fmla="*/ 64 w 1363"/>
                      <a:gd name="T33" fmla="*/ 72 h 1220"/>
                      <a:gd name="T34" fmla="*/ 67 w 1363"/>
                      <a:gd name="T35" fmla="*/ 70 h 1220"/>
                      <a:gd name="T36" fmla="*/ 69 w 1363"/>
                      <a:gd name="T37" fmla="*/ 66 h 1220"/>
                      <a:gd name="T38" fmla="*/ 78 w 1363"/>
                      <a:gd name="T39" fmla="*/ 60 h 1220"/>
                      <a:gd name="T40" fmla="*/ 89 w 1363"/>
                      <a:gd name="T41" fmla="*/ 51 h 1220"/>
                      <a:gd name="T42" fmla="*/ 98 w 1363"/>
                      <a:gd name="T43" fmla="*/ 44 h 1220"/>
                      <a:gd name="T44" fmla="*/ 118 w 1363"/>
                      <a:gd name="T45" fmla="*/ 30 h 1220"/>
                      <a:gd name="T46" fmla="*/ 140 w 1363"/>
                      <a:gd name="T47" fmla="*/ 18 h 1220"/>
                      <a:gd name="T48" fmla="*/ 214 w 1363"/>
                      <a:gd name="T49" fmla="*/ 5 h 1220"/>
                      <a:gd name="T50" fmla="*/ 317 w 1363"/>
                      <a:gd name="T51" fmla="*/ 7 h 1220"/>
                      <a:gd name="T52" fmla="*/ 366 w 1363"/>
                      <a:gd name="T53" fmla="*/ 11 h 1220"/>
                      <a:gd name="T54" fmla="*/ 378 w 1363"/>
                      <a:gd name="T55" fmla="*/ 15 h 1220"/>
                      <a:gd name="T56" fmla="*/ 389 w 1363"/>
                      <a:gd name="T57" fmla="*/ 21 h 1220"/>
                      <a:gd name="T58" fmla="*/ 398 w 1363"/>
                      <a:gd name="T59" fmla="*/ 24 h 1220"/>
                      <a:gd name="T60" fmla="*/ 411 w 1363"/>
                      <a:gd name="T61" fmla="*/ 32 h 1220"/>
                      <a:gd name="T62" fmla="*/ 417 w 1363"/>
                      <a:gd name="T63" fmla="*/ 41 h 1220"/>
                      <a:gd name="T64" fmla="*/ 440 w 1363"/>
                      <a:gd name="T65" fmla="*/ 49 h 1220"/>
                      <a:gd name="T66" fmla="*/ 446 w 1363"/>
                      <a:gd name="T67" fmla="*/ 65 h 1220"/>
                      <a:gd name="T68" fmla="*/ 458 w 1363"/>
                      <a:gd name="T69" fmla="*/ 73 h 1220"/>
                      <a:gd name="T70" fmla="*/ 466 w 1363"/>
                      <a:gd name="T71" fmla="*/ 128 h 1220"/>
                      <a:gd name="T72" fmla="*/ 469 w 1363"/>
                      <a:gd name="T73" fmla="*/ 162 h 1220"/>
                      <a:gd name="T74" fmla="*/ 473 w 1363"/>
                      <a:gd name="T75" fmla="*/ 185 h 1220"/>
                      <a:gd name="T76" fmla="*/ 468 w 1363"/>
                      <a:gd name="T77" fmla="*/ 210 h 1220"/>
                      <a:gd name="T78" fmla="*/ 467 w 1363"/>
                      <a:gd name="T79" fmla="*/ 252 h 1220"/>
                      <a:gd name="T80" fmla="*/ 457 w 1363"/>
                      <a:gd name="T81" fmla="*/ 297 h 1220"/>
                      <a:gd name="T82" fmla="*/ 444 w 1363"/>
                      <a:gd name="T83" fmla="*/ 314 h 1220"/>
                      <a:gd name="T84" fmla="*/ 436 w 1363"/>
                      <a:gd name="T85" fmla="*/ 339 h 1220"/>
                      <a:gd name="T86" fmla="*/ 431 w 1363"/>
                      <a:gd name="T87" fmla="*/ 349 h 1220"/>
                      <a:gd name="T88" fmla="*/ 403 w 1363"/>
                      <a:gd name="T89" fmla="*/ 385 h 1220"/>
                      <a:gd name="T90" fmla="*/ 391 w 1363"/>
                      <a:gd name="T91" fmla="*/ 397 h 1220"/>
                      <a:gd name="T92" fmla="*/ 369 w 1363"/>
                      <a:gd name="T93" fmla="*/ 411 h 1220"/>
                      <a:gd name="T94" fmla="*/ 328 w 1363"/>
                      <a:gd name="T95" fmla="*/ 424 h 1220"/>
                      <a:gd name="T96" fmla="*/ 320 w 1363"/>
                      <a:gd name="T97" fmla="*/ 425 h 1220"/>
                      <a:gd name="T98" fmla="*/ 314 w 1363"/>
                      <a:gd name="T99" fmla="*/ 429 h 1220"/>
                      <a:gd name="T100" fmla="*/ 281 w 1363"/>
                      <a:gd name="T101" fmla="*/ 430 h 1220"/>
                      <a:gd name="T102" fmla="*/ 263 w 1363"/>
                      <a:gd name="T103" fmla="*/ 434 h 1220"/>
                      <a:gd name="T104" fmla="*/ 164 w 1363"/>
                      <a:gd name="T105" fmla="*/ 433 h 1220"/>
                      <a:gd name="T106" fmla="*/ 111 w 1363"/>
                      <a:gd name="T107" fmla="*/ 412 h 1220"/>
                      <a:gd name="T108" fmla="*/ 94 w 1363"/>
                      <a:gd name="T109" fmla="*/ 403 h 1220"/>
                      <a:gd name="T110" fmla="*/ 94 w 1363"/>
                      <a:gd name="T111" fmla="*/ 401 h 1220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60000 65536"/>
                      <a:gd name="T130" fmla="*/ 0 60000 65536"/>
                      <a:gd name="T131" fmla="*/ 0 60000 65536"/>
                      <a:gd name="T132" fmla="*/ 0 60000 65536"/>
                      <a:gd name="T133" fmla="*/ 0 60000 65536"/>
                      <a:gd name="T134" fmla="*/ 0 60000 65536"/>
                      <a:gd name="T135" fmla="*/ 0 60000 65536"/>
                      <a:gd name="T136" fmla="*/ 0 60000 65536"/>
                      <a:gd name="T137" fmla="*/ 0 60000 65536"/>
                      <a:gd name="T138" fmla="*/ 0 60000 65536"/>
                      <a:gd name="T139" fmla="*/ 0 60000 65536"/>
                      <a:gd name="T140" fmla="*/ 0 60000 65536"/>
                      <a:gd name="T141" fmla="*/ 0 60000 65536"/>
                      <a:gd name="T142" fmla="*/ 0 60000 65536"/>
                      <a:gd name="T143" fmla="*/ 0 60000 65536"/>
                      <a:gd name="T144" fmla="*/ 0 60000 65536"/>
                      <a:gd name="T145" fmla="*/ 0 60000 65536"/>
                      <a:gd name="T146" fmla="*/ 0 60000 65536"/>
                      <a:gd name="T147" fmla="*/ 0 60000 65536"/>
                      <a:gd name="T148" fmla="*/ 0 60000 65536"/>
                      <a:gd name="T149" fmla="*/ 0 60000 65536"/>
                      <a:gd name="T150" fmla="*/ 0 60000 65536"/>
                      <a:gd name="T151" fmla="*/ 0 60000 65536"/>
                      <a:gd name="T152" fmla="*/ 0 60000 65536"/>
                      <a:gd name="T153" fmla="*/ 0 60000 65536"/>
                      <a:gd name="T154" fmla="*/ 0 60000 65536"/>
                      <a:gd name="T155" fmla="*/ 0 60000 65536"/>
                      <a:gd name="T156" fmla="*/ 0 60000 65536"/>
                      <a:gd name="T157" fmla="*/ 0 60000 65536"/>
                      <a:gd name="T158" fmla="*/ 0 60000 65536"/>
                      <a:gd name="T159" fmla="*/ 0 60000 65536"/>
                      <a:gd name="T160" fmla="*/ 0 60000 65536"/>
                      <a:gd name="T161" fmla="*/ 0 60000 65536"/>
                      <a:gd name="T162" fmla="*/ 0 60000 65536"/>
                      <a:gd name="T163" fmla="*/ 0 60000 65536"/>
                      <a:gd name="T164" fmla="*/ 0 60000 65536"/>
                      <a:gd name="T165" fmla="*/ 0 60000 65536"/>
                      <a:gd name="T166" fmla="*/ 0 60000 65536"/>
                      <a:gd name="T167" fmla="*/ 0 60000 65536"/>
                      <a:gd name="T168" fmla="*/ 0 w 1363"/>
                      <a:gd name="T169" fmla="*/ 0 h 1220"/>
                      <a:gd name="T170" fmla="*/ 1363 w 1363"/>
                      <a:gd name="T171" fmla="*/ 1220 h 1220"/>
                    </a:gdLst>
                    <a:ahLst/>
                    <a:cxnLst>
                      <a:cxn ang="T112">
                        <a:pos x="T0" y="T1"/>
                      </a:cxn>
                      <a:cxn ang="T113">
                        <a:pos x="T2" y="T3"/>
                      </a:cxn>
                      <a:cxn ang="T114">
                        <a:pos x="T4" y="T5"/>
                      </a:cxn>
                      <a:cxn ang="T115">
                        <a:pos x="T6" y="T7"/>
                      </a:cxn>
                      <a:cxn ang="T116">
                        <a:pos x="T8" y="T9"/>
                      </a:cxn>
                      <a:cxn ang="T117">
                        <a:pos x="T10" y="T11"/>
                      </a:cxn>
                      <a:cxn ang="T118">
                        <a:pos x="T12" y="T13"/>
                      </a:cxn>
                      <a:cxn ang="T119">
                        <a:pos x="T14" y="T15"/>
                      </a:cxn>
                      <a:cxn ang="T120">
                        <a:pos x="T16" y="T17"/>
                      </a:cxn>
                      <a:cxn ang="T121">
                        <a:pos x="T18" y="T19"/>
                      </a:cxn>
                      <a:cxn ang="T122">
                        <a:pos x="T20" y="T21"/>
                      </a:cxn>
                      <a:cxn ang="T123">
                        <a:pos x="T22" y="T23"/>
                      </a:cxn>
                      <a:cxn ang="T124">
                        <a:pos x="T24" y="T25"/>
                      </a:cxn>
                      <a:cxn ang="T125">
                        <a:pos x="T26" y="T27"/>
                      </a:cxn>
                      <a:cxn ang="T126">
                        <a:pos x="T28" y="T29"/>
                      </a:cxn>
                      <a:cxn ang="T127">
                        <a:pos x="T30" y="T31"/>
                      </a:cxn>
                      <a:cxn ang="T128">
                        <a:pos x="T32" y="T33"/>
                      </a:cxn>
                      <a:cxn ang="T129">
                        <a:pos x="T34" y="T35"/>
                      </a:cxn>
                      <a:cxn ang="T130">
                        <a:pos x="T36" y="T37"/>
                      </a:cxn>
                      <a:cxn ang="T131">
                        <a:pos x="T38" y="T39"/>
                      </a:cxn>
                      <a:cxn ang="T132">
                        <a:pos x="T40" y="T41"/>
                      </a:cxn>
                      <a:cxn ang="T133">
                        <a:pos x="T42" y="T43"/>
                      </a:cxn>
                      <a:cxn ang="T134">
                        <a:pos x="T44" y="T45"/>
                      </a:cxn>
                      <a:cxn ang="T135">
                        <a:pos x="T46" y="T47"/>
                      </a:cxn>
                      <a:cxn ang="T136">
                        <a:pos x="T48" y="T49"/>
                      </a:cxn>
                      <a:cxn ang="T137">
                        <a:pos x="T50" y="T51"/>
                      </a:cxn>
                      <a:cxn ang="T138">
                        <a:pos x="T52" y="T53"/>
                      </a:cxn>
                      <a:cxn ang="T139">
                        <a:pos x="T54" y="T55"/>
                      </a:cxn>
                      <a:cxn ang="T140">
                        <a:pos x="T56" y="T57"/>
                      </a:cxn>
                      <a:cxn ang="T141">
                        <a:pos x="T58" y="T59"/>
                      </a:cxn>
                      <a:cxn ang="T142">
                        <a:pos x="T60" y="T61"/>
                      </a:cxn>
                      <a:cxn ang="T143">
                        <a:pos x="T62" y="T63"/>
                      </a:cxn>
                      <a:cxn ang="T144">
                        <a:pos x="T64" y="T65"/>
                      </a:cxn>
                      <a:cxn ang="T145">
                        <a:pos x="T66" y="T67"/>
                      </a:cxn>
                      <a:cxn ang="T146">
                        <a:pos x="T68" y="T69"/>
                      </a:cxn>
                      <a:cxn ang="T147">
                        <a:pos x="T70" y="T71"/>
                      </a:cxn>
                      <a:cxn ang="T148">
                        <a:pos x="T72" y="T73"/>
                      </a:cxn>
                      <a:cxn ang="T149">
                        <a:pos x="T74" y="T75"/>
                      </a:cxn>
                      <a:cxn ang="T150">
                        <a:pos x="T76" y="T77"/>
                      </a:cxn>
                      <a:cxn ang="T151">
                        <a:pos x="T78" y="T79"/>
                      </a:cxn>
                      <a:cxn ang="T152">
                        <a:pos x="T80" y="T81"/>
                      </a:cxn>
                      <a:cxn ang="T153">
                        <a:pos x="T82" y="T83"/>
                      </a:cxn>
                      <a:cxn ang="T154">
                        <a:pos x="T84" y="T85"/>
                      </a:cxn>
                      <a:cxn ang="T155">
                        <a:pos x="T86" y="T87"/>
                      </a:cxn>
                      <a:cxn ang="T156">
                        <a:pos x="T88" y="T89"/>
                      </a:cxn>
                      <a:cxn ang="T157">
                        <a:pos x="T90" y="T91"/>
                      </a:cxn>
                      <a:cxn ang="T158">
                        <a:pos x="T92" y="T93"/>
                      </a:cxn>
                      <a:cxn ang="T159">
                        <a:pos x="T94" y="T95"/>
                      </a:cxn>
                      <a:cxn ang="T160">
                        <a:pos x="T96" y="T97"/>
                      </a:cxn>
                      <a:cxn ang="T161">
                        <a:pos x="T98" y="T99"/>
                      </a:cxn>
                      <a:cxn ang="T162">
                        <a:pos x="T100" y="T101"/>
                      </a:cxn>
                      <a:cxn ang="T163">
                        <a:pos x="T102" y="T103"/>
                      </a:cxn>
                      <a:cxn ang="T164">
                        <a:pos x="T104" y="T105"/>
                      </a:cxn>
                      <a:cxn ang="T165">
                        <a:pos x="T106" y="T107"/>
                      </a:cxn>
                      <a:cxn ang="T166">
                        <a:pos x="T108" y="T109"/>
                      </a:cxn>
                      <a:cxn ang="T167">
                        <a:pos x="T110" y="T111"/>
                      </a:cxn>
                    </a:cxnLst>
                    <a:rect l="T168" t="T169" r="T170" b="T171"/>
                    <a:pathLst>
                      <a:path w="1363" h="1220">
                        <a:moveTo>
                          <a:pt x="269" y="1127"/>
                        </a:moveTo>
                        <a:cubicBezTo>
                          <a:pt x="252" y="1110"/>
                          <a:pt x="231" y="1096"/>
                          <a:pt x="214" y="1079"/>
                        </a:cubicBezTo>
                        <a:cubicBezTo>
                          <a:pt x="201" y="1066"/>
                          <a:pt x="192" y="1055"/>
                          <a:pt x="176" y="1044"/>
                        </a:cubicBezTo>
                        <a:cubicBezTo>
                          <a:pt x="166" y="1030"/>
                          <a:pt x="158" y="1008"/>
                          <a:pt x="144" y="999"/>
                        </a:cubicBezTo>
                        <a:cubicBezTo>
                          <a:pt x="140" y="986"/>
                          <a:pt x="137" y="980"/>
                          <a:pt x="128" y="970"/>
                        </a:cubicBezTo>
                        <a:cubicBezTo>
                          <a:pt x="124" y="955"/>
                          <a:pt x="112" y="950"/>
                          <a:pt x="102" y="938"/>
                        </a:cubicBezTo>
                        <a:cubicBezTo>
                          <a:pt x="95" y="929"/>
                          <a:pt x="93" y="918"/>
                          <a:pt x="86" y="909"/>
                        </a:cubicBezTo>
                        <a:cubicBezTo>
                          <a:pt x="79" y="887"/>
                          <a:pt x="61" y="871"/>
                          <a:pt x="54" y="848"/>
                        </a:cubicBezTo>
                        <a:cubicBezTo>
                          <a:pt x="53" y="825"/>
                          <a:pt x="60" y="795"/>
                          <a:pt x="41" y="778"/>
                        </a:cubicBezTo>
                        <a:cubicBezTo>
                          <a:pt x="35" y="759"/>
                          <a:pt x="28" y="739"/>
                          <a:pt x="22" y="720"/>
                        </a:cubicBezTo>
                        <a:cubicBezTo>
                          <a:pt x="23" y="680"/>
                          <a:pt x="0" y="525"/>
                          <a:pt x="45" y="468"/>
                        </a:cubicBezTo>
                        <a:cubicBezTo>
                          <a:pt x="48" y="454"/>
                          <a:pt x="51" y="451"/>
                          <a:pt x="61" y="442"/>
                        </a:cubicBezTo>
                        <a:cubicBezTo>
                          <a:pt x="66" y="418"/>
                          <a:pt x="59" y="356"/>
                          <a:pt x="89" y="346"/>
                        </a:cubicBezTo>
                        <a:cubicBezTo>
                          <a:pt x="98" y="333"/>
                          <a:pt x="98" y="318"/>
                          <a:pt x="109" y="308"/>
                        </a:cubicBezTo>
                        <a:cubicBezTo>
                          <a:pt x="113" y="294"/>
                          <a:pt x="113" y="279"/>
                          <a:pt x="118" y="266"/>
                        </a:cubicBezTo>
                        <a:cubicBezTo>
                          <a:pt x="121" y="259"/>
                          <a:pt x="146" y="236"/>
                          <a:pt x="153" y="231"/>
                        </a:cubicBezTo>
                        <a:cubicBezTo>
                          <a:pt x="159" y="215"/>
                          <a:pt x="173" y="212"/>
                          <a:pt x="185" y="202"/>
                        </a:cubicBezTo>
                        <a:cubicBezTo>
                          <a:pt x="187" y="200"/>
                          <a:pt x="190" y="198"/>
                          <a:pt x="192" y="196"/>
                        </a:cubicBezTo>
                        <a:cubicBezTo>
                          <a:pt x="194" y="193"/>
                          <a:pt x="195" y="189"/>
                          <a:pt x="198" y="186"/>
                        </a:cubicBezTo>
                        <a:cubicBezTo>
                          <a:pt x="206" y="178"/>
                          <a:pt x="217" y="179"/>
                          <a:pt x="224" y="170"/>
                        </a:cubicBezTo>
                        <a:cubicBezTo>
                          <a:pt x="234" y="157"/>
                          <a:pt x="240" y="150"/>
                          <a:pt x="256" y="144"/>
                        </a:cubicBezTo>
                        <a:cubicBezTo>
                          <a:pt x="263" y="133"/>
                          <a:pt x="269" y="129"/>
                          <a:pt x="281" y="125"/>
                        </a:cubicBezTo>
                        <a:cubicBezTo>
                          <a:pt x="299" y="109"/>
                          <a:pt x="315" y="91"/>
                          <a:pt x="339" y="84"/>
                        </a:cubicBezTo>
                        <a:cubicBezTo>
                          <a:pt x="357" y="63"/>
                          <a:pt x="376" y="57"/>
                          <a:pt x="403" y="52"/>
                        </a:cubicBezTo>
                        <a:cubicBezTo>
                          <a:pt x="448" y="0"/>
                          <a:pt x="559" y="15"/>
                          <a:pt x="614" y="13"/>
                        </a:cubicBezTo>
                        <a:cubicBezTo>
                          <a:pt x="713" y="2"/>
                          <a:pt x="813" y="15"/>
                          <a:pt x="912" y="20"/>
                        </a:cubicBezTo>
                        <a:cubicBezTo>
                          <a:pt x="955" y="34"/>
                          <a:pt x="1013" y="31"/>
                          <a:pt x="1053" y="32"/>
                        </a:cubicBezTo>
                        <a:cubicBezTo>
                          <a:pt x="1064" y="37"/>
                          <a:pt x="1076" y="38"/>
                          <a:pt x="1088" y="42"/>
                        </a:cubicBezTo>
                        <a:cubicBezTo>
                          <a:pt x="1098" y="49"/>
                          <a:pt x="1108" y="54"/>
                          <a:pt x="1120" y="58"/>
                        </a:cubicBezTo>
                        <a:cubicBezTo>
                          <a:pt x="1144" y="74"/>
                          <a:pt x="1110" y="53"/>
                          <a:pt x="1145" y="68"/>
                        </a:cubicBezTo>
                        <a:cubicBezTo>
                          <a:pt x="1158" y="74"/>
                          <a:pt x="1167" y="86"/>
                          <a:pt x="1181" y="90"/>
                        </a:cubicBezTo>
                        <a:cubicBezTo>
                          <a:pt x="1193" y="98"/>
                          <a:pt x="1190" y="106"/>
                          <a:pt x="1200" y="116"/>
                        </a:cubicBezTo>
                        <a:cubicBezTo>
                          <a:pt x="1214" y="130"/>
                          <a:pt x="1246" y="133"/>
                          <a:pt x="1264" y="138"/>
                        </a:cubicBezTo>
                        <a:cubicBezTo>
                          <a:pt x="1274" y="155"/>
                          <a:pt x="1262" y="177"/>
                          <a:pt x="1283" y="183"/>
                        </a:cubicBezTo>
                        <a:cubicBezTo>
                          <a:pt x="1291" y="195"/>
                          <a:pt x="1304" y="200"/>
                          <a:pt x="1318" y="205"/>
                        </a:cubicBezTo>
                        <a:cubicBezTo>
                          <a:pt x="1319" y="236"/>
                          <a:pt x="1313" y="331"/>
                          <a:pt x="1341" y="359"/>
                        </a:cubicBezTo>
                        <a:cubicBezTo>
                          <a:pt x="1351" y="390"/>
                          <a:pt x="1341" y="424"/>
                          <a:pt x="1350" y="455"/>
                        </a:cubicBezTo>
                        <a:cubicBezTo>
                          <a:pt x="1353" y="476"/>
                          <a:pt x="1356" y="498"/>
                          <a:pt x="1360" y="519"/>
                        </a:cubicBezTo>
                        <a:cubicBezTo>
                          <a:pt x="1358" y="555"/>
                          <a:pt x="1363" y="565"/>
                          <a:pt x="1347" y="589"/>
                        </a:cubicBezTo>
                        <a:cubicBezTo>
                          <a:pt x="1344" y="635"/>
                          <a:pt x="1342" y="661"/>
                          <a:pt x="1344" y="708"/>
                        </a:cubicBezTo>
                        <a:cubicBezTo>
                          <a:pt x="1342" y="761"/>
                          <a:pt x="1358" y="806"/>
                          <a:pt x="1315" y="836"/>
                        </a:cubicBezTo>
                        <a:cubicBezTo>
                          <a:pt x="1304" y="853"/>
                          <a:pt x="1290" y="869"/>
                          <a:pt x="1277" y="884"/>
                        </a:cubicBezTo>
                        <a:cubicBezTo>
                          <a:pt x="1273" y="908"/>
                          <a:pt x="1268" y="934"/>
                          <a:pt x="1254" y="954"/>
                        </a:cubicBezTo>
                        <a:cubicBezTo>
                          <a:pt x="1251" y="965"/>
                          <a:pt x="1246" y="972"/>
                          <a:pt x="1238" y="980"/>
                        </a:cubicBezTo>
                        <a:cubicBezTo>
                          <a:pt x="1225" y="1020"/>
                          <a:pt x="1189" y="1055"/>
                          <a:pt x="1158" y="1082"/>
                        </a:cubicBezTo>
                        <a:cubicBezTo>
                          <a:pt x="1150" y="1107"/>
                          <a:pt x="1147" y="1106"/>
                          <a:pt x="1123" y="1117"/>
                        </a:cubicBezTo>
                        <a:cubicBezTo>
                          <a:pt x="1108" y="1134"/>
                          <a:pt x="1083" y="1148"/>
                          <a:pt x="1062" y="1156"/>
                        </a:cubicBezTo>
                        <a:cubicBezTo>
                          <a:pt x="1036" y="1196"/>
                          <a:pt x="987" y="1189"/>
                          <a:pt x="944" y="1191"/>
                        </a:cubicBezTo>
                        <a:cubicBezTo>
                          <a:pt x="936" y="1192"/>
                          <a:pt x="928" y="1191"/>
                          <a:pt x="921" y="1194"/>
                        </a:cubicBezTo>
                        <a:cubicBezTo>
                          <a:pt x="914" y="1197"/>
                          <a:pt x="910" y="1207"/>
                          <a:pt x="902" y="1207"/>
                        </a:cubicBezTo>
                        <a:cubicBezTo>
                          <a:pt x="871" y="1208"/>
                          <a:pt x="840" y="1209"/>
                          <a:pt x="809" y="1210"/>
                        </a:cubicBezTo>
                        <a:cubicBezTo>
                          <a:pt x="790" y="1215"/>
                          <a:pt x="776" y="1217"/>
                          <a:pt x="755" y="1220"/>
                        </a:cubicBezTo>
                        <a:cubicBezTo>
                          <a:pt x="661" y="1219"/>
                          <a:pt x="567" y="1219"/>
                          <a:pt x="473" y="1216"/>
                        </a:cubicBezTo>
                        <a:cubicBezTo>
                          <a:pt x="417" y="1214"/>
                          <a:pt x="369" y="1175"/>
                          <a:pt x="320" y="1159"/>
                        </a:cubicBezTo>
                        <a:cubicBezTo>
                          <a:pt x="307" y="1146"/>
                          <a:pt x="277" y="1141"/>
                          <a:pt x="269" y="1133"/>
                        </a:cubicBezTo>
                        <a:cubicBezTo>
                          <a:pt x="268" y="1132"/>
                          <a:pt x="269" y="1129"/>
                          <a:pt x="269" y="1127"/>
                        </a:cubicBezTo>
                        <a:close/>
                      </a:path>
                    </a:pathLst>
                  </a:custGeom>
                  <a:solidFill>
                    <a:srgbClr val="FFC1C1"/>
                  </a:solidFill>
                  <a:ln w="19050">
                    <a:solidFill>
                      <a:srgbClr val="FF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 dirty="0"/>
                  </a:p>
                </p:txBody>
              </p:sp>
              <p:sp>
                <p:nvSpPr>
                  <p:cNvPr id="801" name="Freeform 187"/>
                  <p:cNvSpPr>
                    <a:spLocks/>
                  </p:cNvSpPr>
                  <p:nvPr/>
                </p:nvSpPr>
                <p:spPr bwMode="auto">
                  <a:xfrm>
                    <a:off x="363" y="603"/>
                    <a:ext cx="382" cy="310"/>
                  </a:xfrm>
                  <a:custGeom>
                    <a:avLst/>
                    <a:gdLst>
                      <a:gd name="T0" fmla="*/ 8 w 500"/>
                      <a:gd name="T1" fmla="*/ 173 h 445"/>
                      <a:gd name="T2" fmla="*/ 0 w 500"/>
                      <a:gd name="T3" fmla="*/ 159 h 445"/>
                      <a:gd name="T4" fmla="*/ 18 w 500"/>
                      <a:gd name="T5" fmla="*/ 95 h 445"/>
                      <a:gd name="T6" fmla="*/ 21 w 500"/>
                      <a:gd name="T7" fmla="*/ 90 h 445"/>
                      <a:gd name="T8" fmla="*/ 22 w 500"/>
                      <a:gd name="T9" fmla="*/ 78 h 445"/>
                      <a:gd name="T10" fmla="*/ 53 w 500"/>
                      <a:gd name="T11" fmla="*/ 47 h 445"/>
                      <a:gd name="T12" fmla="*/ 77 w 500"/>
                      <a:gd name="T13" fmla="*/ 31 h 445"/>
                      <a:gd name="T14" fmla="*/ 103 w 500"/>
                      <a:gd name="T15" fmla="*/ 18 h 445"/>
                      <a:gd name="T16" fmla="*/ 136 w 500"/>
                      <a:gd name="T17" fmla="*/ 1 h 445"/>
                      <a:gd name="T18" fmla="*/ 305 w 500"/>
                      <a:gd name="T19" fmla="*/ 11 h 445"/>
                      <a:gd name="T20" fmla="*/ 325 w 500"/>
                      <a:gd name="T21" fmla="*/ 40 h 445"/>
                      <a:gd name="T22" fmla="*/ 342 w 500"/>
                      <a:gd name="T23" fmla="*/ 47 h 445"/>
                      <a:gd name="T24" fmla="*/ 356 w 500"/>
                      <a:gd name="T25" fmla="*/ 56 h 445"/>
                      <a:gd name="T26" fmla="*/ 371 w 500"/>
                      <a:gd name="T27" fmla="*/ 85 h 445"/>
                      <a:gd name="T28" fmla="*/ 367 w 500"/>
                      <a:gd name="T29" fmla="*/ 189 h 445"/>
                      <a:gd name="T30" fmla="*/ 356 w 500"/>
                      <a:gd name="T31" fmla="*/ 207 h 445"/>
                      <a:gd name="T32" fmla="*/ 342 w 500"/>
                      <a:gd name="T33" fmla="*/ 232 h 445"/>
                      <a:gd name="T34" fmla="*/ 338 w 500"/>
                      <a:gd name="T35" fmla="*/ 242 h 445"/>
                      <a:gd name="T36" fmla="*/ 326 w 500"/>
                      <a:gd name="T37" fmla="*/ 249 h 445"/>
                      <a:gd name="T38" fmla="*/ 312 w 500"/>
                      <a:gd name="T39" fmla="*/ 264 h 445"/>
                      <a:gd name="T40" fmla="*/ 306 w 500"/>
                      <a:gd name="T41" fmla="*/ 269 h 445"/>
                      <a:gd name="T42" fmla="*/ 290 w 500"/>
                      <a:gd name="T43" fmla="*/ 286 h 445"/>
                      <a:gd name="T44" fmla="*/ 235 w 500"/>
                      <a:gd name="T45" fmla="*/ 301 h 445"/>
                      <a:gd name="T46" fmla="*/ 125 w 500"/>
                      <a:gd name="T47" fmla="*/ 299 h 445"/>
                      <a:gd name="T48" fmla="*/ 108 w 500"/>
                      <a:gd name="T49" fmla="*/ 290 h 445"/>
                      <a:gd name="T50" fmla="*/ 70 w 500"/>
                      <a:gd name="T51" fmla="*/ 268 h 445"/>
                      <a:gd name="T52" fmla="*/ 55 w 500"/>
                      <a:gd name="T53" fmla="*/ 254 h 445"/>
                      <a:gd name="T54" fmla="*/ 21 w 500"/>
                      <a:gd name="T55" fmla="*/ 212 h 445"/>
                      <a:gd name="T56" fmla="*/ 8 w 500"/>
                      <a:gd name="T57" fmla="*/ 173 h 445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w 500"/>
                      <a:gd name="T88" fmla="*/ 0 h 445"/>
                      <a:gd name="T89" fmla="*/ 500 w 500"/>
                      <a:gd name="T90" fmla="*/ 445 h 445"/>
                    </a:gdLst>
                    <a:ahLst/>
                    <a:cxnLst>
                      <a:cxn ang="T58">
                        <a:pos x="T0" y="T1"/>
                      </a:cxn>
                      <a:cxn ang="T59">
                        <a:pos x="T2" y="T3"/>
                      </a:cxn>
                      <a:cxn ang="T60">
                        <a:pos x="T4" y="T5"/>
                      </a:cxn>
                      <a:cxn ang="T61">
                        <a:pos x="T6" y="T7"/>
                      </a:cxn>
                      <a:cxn ang="T62">
                        <a:pos x="T8" y="T9"/>
                      </a:cxn>
                      <a:cxn ang="T63">
                        <a:pos x="T10" y="T11"/>
                      </a:cxn>
                      <a:cxn ang="T64">
                        <a:pos x="T12" y="T13"/>
                      </a:cxn>
                      <a:cxn ang="T65">
                        <a:pos x="T14" y="T15"/>
                      </a:cxn>
                      <a:cxn ang="T66">
                        <a:pos x="T16" y="T17"/>
                      </a:cxn>
                      <a:cxn ang="T67">
                        <a:pos x="T18" y="T19"/>
                      </a:cxn>
                      <a:cxn ang="T68">
                        <a:pos x="T20" y="T21"/>
                      </a:cxn>
                      <a:cxn ang="T69">
                        <a:pos x="T22" y="T23"/>
                      </a:cxn>
                      <a:cxn ang="T70">
                        <a:pos x="T24" y="T25"/>
                      </a:cxn>
                      <a:cxn ang="T71">
                        <a:pos x="T26" y="T27"/>
                      </a:cxn>
                      <a:cxn ang="T72">
                        <a:pos x="T28" y="T29"/>
                      </a:cxn>
                      <a:cxn ang="T73">
                        <a:pos x="T30" y="T31"/>
                      </a:cxn>
                      <a:cxn ang="T74">
                        <a:pos x="T32" y="T33"/>
                      </a:cxn>
                      <a:cxn ang="T75">
                        <a:pos x="T34" y="T35"/>
                      </a:cxn>
                      <a:cxn ang="T76">
                        <a:pos x="T36" y="T37"/>
                      </a:cxn>
                      <a:cxn ang="T77">
                        <a:pos x="T38" y="T39"/>
                      </a:cxn>
                      <a:cxn ang="T78">
                        <a:pos x="T40" y="T41"/>
                      </a:cxn>
                      <a:cxn ang="T79">
                        <a:pos x="T42" y="T43"/>
                      </a:cxn>
                      <a:cxn ang="T80">
                        <a:pos x="T44" y="T45"/>
                      </a:cxn>
                      <a:cxn ang="T81">
                        <a:pos x="T46" y="T47"/>
                      </a:cxn>
                      <a:cxn ang="T82">
                        <a:pos x="T48" y="T49"/>
                      </a:cxn>
                      <a:cxn ang="T83">
                        <a:pos x="T50" y="T51"/>
                      </a:cxn>
                      <a:cxn ang="T84">
                        <a:pos x="T52" y="T53"/>
                      </a:cxn>
                      <a:cxn ang="T85">
                        <a:pos x="T54" y="T55"/>
                      </a:cxn>
                      <a:cxn ang="T86">
                        <a:pos x="T56" y="T57"/>
                      </a:cxn>
                    </a:cxnLst>
                    <a:rect l="T87" t="T88" r="T89" b="T90"/>
                    <a:pathLst>
                      <a:path w="500" h="445">
                        <a:moveTo>
                          <a:pt x="10" y="249"/>
                        </a:moveTo>
                        <a:cubicBezTo>
                          <a:pt x="5" y="242"/>
                          <a:pt x="3" y="236"/>
                          <a:pt x="0" y="228"/>
                        </a:cubicBezTo>
                        <a:cubicBezTo>
                          <a:pt x="4" y="194"/>
                          <a:pt x="1" y="162"/>
                          <a:pt x="24" y="136"/>
                        </a:cubicBezTo>
                        <a:cubicBezTo>
                          <a:pt x="25" y="134"/>
                          <a:pt x="26" y="131"/>
                          <a:pt x="27" y="129"/>
                        </a:cubicBezTo>
                        <a:cubicBezTo>
                          <a:pt x="28" y="123"/>
                          <a:pt x="27" y="117"/>
                          <a:pt x="29" y="112"/>
                        </a:cubicBezTo>
                        <a:cubicBezTo>
                          <a:pt x="31" y="104"/>
                          <a:pt x="63" y="77"/>
                          <a:pt x="70" y="67"/>
                        </a:cubicBezTo>
                        <a:cubicBezTo>
                          <a:pt x="74" y="53"/>
                          <a:pt x="89" y="50"/>
                          <a:pt x="101" y="45"/>
                        </a:cubicBezTo>
                        <a:cubicBezTo>
                          <a:pt x="106" y="28"/>
                          <a:pt x="120" y="30"/>
                          <a:pt x="135" y="26"/>
                        </a:cubicBezTo>
                        <a:cubicBezTo>
                          <a:pt x="150" y="15"/>
                          <a:pt x="160" y="7"/>
                          <a:pt x="178" y="2"/>
                        </a:cubicBezTo>
                        <a:cubicBezTo>
                          <a:pt x="408" y="4"/>
                          <a:pt x="304" y="0"/>
                          <a:pt x="399" y="16"/>
                        </a:cubicBezTo>
                        <a:cubicBezTo>
                          <a:pt x="414" y="27"/>
                          <a:pt x="415" y="44"/>
                          <a:pt x="425" y="57"/>
                        </a:cubicBezTo>
                        <a:cubicBezTo>
                          <a:pt x="430" y="63"/>
                          <a:pt x="440" y="65"/>
                          <a:pt x="447" y="67"/>
                        </a:cubicBezTo>
                        <a:cubicBezTo>
                          <a:pt x="452" y="76"/>
                          <a:pt x="458" y="75"/>
                          <a:pt x="466" y="81"/>
                        </a:cubicBezTo>
                        <a:cubicBezTo>
                          <a:pt x="470" y="97"/>
                          <a:pt x="473" y="110"/>
                          <a:pt x="485" y="122"/>
                        </a:cubicBezTo>
                        <a:cubicBezTo>
                          <a:pt x="499" y="169"/>
                          <a:pt x="500" y="225"/>
                          <a:pt x="480" y="271"/>
                        </a:cubicBezTo>
                        <a:cubicBezTo>
                          <a:pt x="478" y="286"/>
                          <a:pt x="479" y="290"/>
                          <a:pt x="466" y="297"/>
                        </a:cubicBezTo>
                        <a:cubicBezTo>
                          <a:pt x="459" y="307"/>
                          <a:pt x="453" y="321"/>
                          <a:pt x="447" y="333"/>
                        </a:cubicBezTo>
                        <a:cubicBezTo>
                          <a:pt x="445" y="338"/>
                          <a:pt x="446" y="344"/>
                          <a:pt x="442" y="348"/>
                        </a:cubicBezTo>
                        <a:cubicBezTo>
                          <a:pt x="438" y="352"/>
                          <a:pt x="427" y="357"/>
                          <a:pt x="427" y="357"/>
                        </a:cubicBezTo>
                        <a:cubicBezTo>
                          <a:pt x="419" y="370"/>
                          <a:pt x="425" y="362"/>
                          <a:pt x="408" y="379"/>
                        </a:cubicBezTo>
                        <a:cubicBezTo>
                          <a:pt x="406" y="381"/>
                          <a:pt x="401" y="386"/>
                          <a:pt x="401" y="386"/>
                        </a:cubicBezTo>
                        <a:cubicBezTo>
                          <a:pt x="397" y="400"/>
                          <a:pt x="389" y="401"/>
                          <a:pt x="379" y="410"/>
                        </a:cubicBezTo>
                        <a:cubicBezTo>
                          <a:pt x="348" y="437"/>
                          <a:pt x="369" y="428"/>
                          <a:pt x="307" y="432"/>
                        </a:cubicBezTo>
                        <a:cubicBezTo>
                          <a:pt x="261" y="445"/>
                          <a:pt x="209" y="443"/>
                          <a:pt x="163" y="429"/>
                        </a:cubicBezTo>
                        <a:cubicBezTo>
                          <a:pt x="156" y="424"/>
                          <a:pt x="149" y="423"/>
                          <a:pt x="142" y="417"/>
                        </a:cubicBezTo>
                        <a:cubicBezTo>
                          <a:pt x="125" y="403"/>
                          <a:pt x="112" y="389"/>
                          <a:pt x="91" y="384"/>
                        </a:cubicBezTo>
                        <a:cubicBezTo>
                          <a:pt x="86" y="374"/>
                          <a:pt x="79" y="373"/>
                          <a:pt x="72" y="364"/>
                        </a:cubicBezTo>
                        <a:cubicBezTo>
                          <a:pt x="56" y="343"/>
                          <a:pt x="49" y="320"/>
                          <a:pt x="27" y="304"/>
                        </a:cubicBezTo>
                        <a:cubicBezTo>
                          <a:pt x="18" y="282"/>
                          <a:pt x="10" y="275"/>
                          <a:pt x="10" y="249"/>
                        </a:cubicBezTo>
                        <a:close/>
                      </a:path>
                    </a:pathLst>
                  </a:custGeom>
                  <a:solidFill>
                    <a:srgbClr val="BFBFBF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 dirty="0"/>
                  </a:p>
                </p:txBody>
              </p:sp>
            </p:grpSp>
            <p:grpSp>
              <p:nvGrpSpPr>
                <p:cNvPr id="678" name="Group 193"/>
                <p:cNvGrpSpPr>
                  <a:grpSpLocks/>
                </p:cNvGrpSpPr>
                <p:nvPr/>
              </p:nvGrpSpPr>
              <p:grpSpPr bwMode="auto">
                <a:xfrm>
                  <a:off x="2221131" y="2833846"/>
                  <a:ext cx="987288" cy="903974"/>
                  <a:chOff x="311" y="500"/>
                  <a:chExt cx="474" cy="434"/>
                </a:xfrm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</p:grpSpPr>
              <p:sp>
                <p:nvSpPr>
                  <p:cNvPr id="798" name="Freeform 186"/>
                  <p:cNvSpPr>
                    <a:spLocks/>
                  </p:cNvSpPr>
                  <p:nvPr/>
                </p:nvSpPr>
                <p:spPr bwMode="auto">
                  <a:xfrm>
                    <a:off x="311" y="500"/>
                    <a:ext cx="474" cy="434"/>
                  </a:xfrm>
                  <a:custGeom>
                    <a:avLst/>
                    <a:gdLst>
                      <a:gd name="T0" fmla="*/ 94 w 1363"/>
                      <a:gd name="T1" fmla="*/ 401 h 1220"/>
                      <a:gd name="T2" fmla="*/ 74 w 1363"/>
                      <a:gd name="T3" fmla="*/ 384 h 1220"/>
                      <a:gd name="T4" fmla="*/ 61 w 1363"/>
                      <a:gd name="T5" fmla="*/ 371 h 1220"/>
                      <a:gd name="T6" fmla="*/ 50 w 1363"/>
                      <a:gd name="T7" fmla="*/ 355 h 1220"/>
                      <a:gd name="T8" fmla="*/ 45 w 1363"/>
                      <a:gd name="T9" fmla="*/ 345 h 1220"/>
                      <a:gd name="T10" fmla="*/ 35 w 1363"/>
                      <a:gd name="T11" fmla="*/ 334 h 1220"/>
                      <a:gd name="T12" fmla="*/ 30 w 1363"/>
                      <a:gd name="T13" fmla="*/ 323 h 1220"/>
                      <a:gd name="T14" fmla="*/ 19 w 1363"/>
                      <a:gd name="T15" fmla="*/ 302 h 1220"/>
                      <a:gd name="T16" fmla="*/ 14 w 1363"/>
                      <a:gd name="T17" fmla="*/ 277 h 1220"/>
                      <a:gd name="T18" fmla="*/ 8 w 1363"/>
                      <a:gd name="T19" fmla="*/ 256 h 1220"/>
                      <a:gd name="T20" fmla="*/ 16 w 1363"/>
                      <a:gd name="T21" fmla="*/ 166 h 1220"/>
                      <a:gd name="T22" fmla="*/ 21 w 1363"/>
                      <a:gd name="T23" fmla="*/ 157 h 1220"/>
                      <a:gd name="T24" fmla="*/ 31 w 1363"/>
                      <a:gd name="T25" fmla="*/ 123 h 1220"/>
                      <a:gd name="T26" fmla="*/ 38 w 1363"/>
                      <a:gd name="T27" fmla="*/ 110 h 1220"/>
                      <a:gd name="T28" fmla="*/ 41 w 1363"/>
                      <a:gd name="T29" fmla="*/ 95 h 1220"/>
                      <a:gd name="T30" fmla="*/ 53 w 1363"/>
                      <a:gd name="T31" fmla="*/ 82 h 1220"/>
                      <a:gd name="T32" fmla="*/ 64 w 1363"/>
                      <a:gd name="T33" fmla="*/ 72 h 1220"/>
                      <a:gd name="T34" fmla="*/ 67 w 1363"/>
                      <a:gd name="T35" fmla="*/ 70 h 1220"/>
                      <a:gd name="T36" fmla="*/ 69 w 1363"/>
                      <a:gd name="T37" fmla="*/ 66 h 1220"/>
                      <a:gd name="T38" fmla="*/ 78 w 1363"/>
                      <a:gd name="T39" fmla="*/ 60 h 1220"/>
                      <a:gd name="T40" fmla="*/ 89 w 1363"/>
                      <a:gd name="T41" fmla="*/ 51 h 1220"/>
                      <a:gd name="T42" fmla="*/ 98 w 1363"/>
                      <a:gd name="T43" fmla="*/ 44 h 1220"/>
                      <a:gd name="T44" fmla="*/ 118 w 1363"/>
                      <a:gd name="T45" fmla="*/ 30 h 1220"/>
                      <a:gd name="T46" fmla="*/ 140 w 1363"/>
                      <a:gd name="T47" fmla="*/ 18 h 1220"/>
                      <a:gd name="T48" fmla="*/ 214 w 1363"/>
                      <a:gd name="T49" fmla="*/ 5 h 1220"/>
                      <a:gd name="T50" fmla="*/ 317 w 1363"/>
                      <a:gd name="T51" fmla="*/ 7 h 1220"/>
                      <a:gd name="T52" fmla="*/ 366 w 1363"/>
                      <a:gd name="T53" fmla="*/ 11 h 1220"/>
                      <a:gd name="T54" fmla="*/ 378 w 1363"/>
                      <a:gd name="T55" fmla="*/ 15 h 1220"/>
                      <a:gd name="T56" fmla="*/ 389 w 1363"/>
                      <a:gd name="T57" fmla="*/ 21 h 1220"/>
                      <a:gd name="T58" fmla="*/ 398 w 1363"/>
                      <a:gd name="T59" fmla="*/ 24 h 1220"/>
                      <a:gd name="T60" fmla="*/ 411 w 1363"/>
                      <a:gd name="T61" fmla="*/ 32 h 1220"/>
                      <a:gd name="T62" fmla="*/ 417 w 1363"/>
                      <a:gd name="T63" fmla="*/ 41 h 1220"/>
                      <a:gd name="T64" fmla="*/ 440 w 1363"/>
                      <a:gd name="T65" fmla="*/ 49 h 1220"/>
                      <a:gd name="T66" fmla="*/ 446 w 1363"/>
                      <a:gd name="T67" fmla="*/ 65 h 1220"/>
                      <a:gd name="T68" fmla="*/ 458 w 1363"/>
                      <a:gd name="T69" fmla="*/ 73 h 1220"/>
                      <a:gd name="T70" fmla="*/ 466 w 1363"/>
                      <a:gd name="T71" fmla="*/ 128 h 1220"/>
                      <a:gd name="T72" fmla="*/ 469 w 1363"/>
                      <a:gd name="T73" fmla="*/ 162 h 1220"/>
                      <a:gd name="T74" fmla="*/ 473 w 1363"/>
                      <a:gd name="T75" fmla="*/ 185 h 1220"/>
                      <a:gd name="T76" fmla="*/ 468 w 1363"/>
                      <a:gd name="T77" fmla="*/ 210 h 1220"/>
                      <a:gd name="T78" fmla="*/ 467 w 1363"/>
                      <a:gd name="T79" fmla="*/ 252 h 1220"/>
                      <a:gd name="T80" fmla="*/ 457 w 1363"/>
                      <a:gd name="T81" fmla="*/ 297 h 1220"/>
                      <a:gd name="T82" fmla="*/ 444 w 1363"/>
                      <a:gd name="T83" fmla="*/ 314 h 1220"/>
                      <a:gd name="T84" fmla="*/ 436 w 1363"/>
                      <a:gd name="T85" fmla="*/ 339 h 1220"/>
                      <a:gd name="T86" fmla="*/ 431 w 1363"/>
                      <a:gd name="T87" fmla="*/ 349 h 1220"/>
                      <a:gd name="T88" fmla="*/ 403 w 1363"/>
                      <a:gd name="T89" fmla="*/ 385 h 1220"/>
                      <a:gd name="T90" fmla="*/ 391 w 1363"/>
                      <a:gd name="T91" fmla="*/ 397 h 1220"/>
                      <a:gd name="T92" fmla="*/ 369 w 1363"/>
                      <a:gd name="T93" fmla="*/ 411 h 1220"/>
                      <a:gd name="T94" fmla="*/ 328 w 1363"/>
                      <a:gd name="T95" fmla="*/ 424 h 1220"/>
                      <a:gd name="T96" fmla="*/ 320 w 1363"/>
                      <a:gd name="T97" fmla="*/ 425 h 1220"/>
                      <a:gd name="T98" fmla="*/ 314 w 1363"/>
                      <a:gd name="T99" fmla="*/ 429 h 1220"/>
                      <a:gd name="T100" fmla="*/ 281 w 1363"/>
                      <a:gd name="T101" fmla="*/ 430 h 1220"/>
                      <a:gd name="T102" fmla="*/ 263 w 1363"/>
                      <a:gd name="T103" fmla="*/ 434 h 1220"/>
                      <a:gd name="T104" fmla="*/ 164 w 1363"/>
                      <a:gd name="T105" fmla="*/ 433 h 1220"/>
                      <a:gd name="T106" fmla="*/ 111 w 1363"/>
                      <a:gd name="T107" fmla="*/ 412 h 1220"/>
                      <a:gd name="T108" fmla="*/ 94 w 1363"/>
                      <a:gd name="T109" fmla="*/ 403 h 1220"/>
                      <a:gd name="T110" fmla="*/ 94 w 1363"/>
                      <a:gd name="T111" fmla="*/ 401 h 1220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60000 65536"/>
                      <a:gd name="T130" fmla="*/ 0 60000 65536"/>
                      <a:gd name="T131" fmla="*/ 0 60000 65536"/>
                      <a:gd name="T132" fmla="*/ 0 60000 65536"/>
                      <a:gd name="T133" fmla="*/ 0 60000 65536"/>
                      <a:gd name="T134" fmla="*/ 0 60000 65536"/>
                      <a:gd name="T135" fmla="*/ 0 60000 65536"/>
                      <a:gd name="T136" fmla="*/ 0 60000 65536"/>
                      <a:gd name="T137" fmla="*/ 0 60000 65536"/>
                      <a:gd name="T138" fmla="*/ 0 60000 65536"/>
                      <a:gd name="T139" fmla="*/ 0 60000 65536"/>
                      <a:gd name="T140" fmla="*/ 0 60000 65536"/>
                      <a:gd name="T141" fmla="*/ 0 60000 65536"/>
                      <a:gd name="T142" fmla="*/ 0 60000 65536"/>
                      <a:gd name="T143" fmla="*/ 0 60000 65536"/>
                      <a:gd name="T144" fmla="*/ 0 60000 65536"/>
                      <a:gd name="T145" fmla="*/ 0 60000 65536"/>
                      <a:gd name="T146" fmla="*/ 0 60000 65536"/>
                      <a:gd name="T147" fmla="*/ 0 60000 65536"/>
                      <a:gd name="T148" fmla="*/ 0 60000 65536"/>
                      <a:gd name="T149" fmla="*/ 0 60000 65536"/>
                      <a:gd name="T150" fmla="*/ 0 60000 65536"/>
                      <a:gd name="T151" fmla="*/ 0 60000 65536"/>
                      <a:gd name="T152" fmla="*/ 0 60000 65536"/>
                      <a:gd name="T153" fmla="*/ 0 60000 65536"/>
                      <a:gd name="T154" fmla="*/ 0 60000 65536"/>
                      <a:gd name="T155" fmla="*/ 0 60000 65536"/>
                      <a:gd name="T156" fmla="*/ 0 60000 65536"/>
                      <a:gd name="T157" fmla="*/ 0 60000 65536"/>
                      <a:gd name="T158" fmla="*/ 0 60000 65536"/>
                      <a:gd name="T159" fmla="*/ 0 60000 65536"/>
                      <a:gd name="T160" fmla="*/ 0 60000 65536"/>
                      <a:gd name="T161" fmla="*/ 0 60000 65536"/>
                      <a:gd name="T162" fmla="*/ 0 60000 65536"/>
                      <a:gd name="T163" fmla="*/ 0 60000 65536"/>
                      <a:gd name="T164" fmla="*/ 0 60000 65536"/>
                      <a:gd name="T165" fmla="*/ 0 60000 65536"/>
                      <a:gd name="T166" fmla="*/ 0 60000 65536"/>
                      <a:gd name="T167" fmla="*/ 0 60000 65536"/>
                      <a:gd name="T168" fmla="*/ 0 w 1363"/>
                      <a:gd name="T169" fmla="*/ 0 h 1220"/>
                      <a:gd name="T170" fmla="*/ 1363 w 1363"/>
                      <a:gd name="T171" fmla="*/ 1220 h 1220"/>
                    </a:gdLst>
                    <a:ahLst/>
                    <a:cxnLst>
                      <a:cxn ang="T112">
                        <a:pos x="T0" y="T1"/>
                      </a:cxn>
                      <a:cxn ang="T113">
                        <a:pos x="T2" y="T3"/>
                      </a:cxn>
                      <a:cxn ang="T114">
                        <a:pos x="T4" y="T5"/>
                      </a:cxn>
                      <a:cxn ang="T115">
                        <a:pos x="T6" y="T7"/>
                      </a:cxn>
                      <a:cxn ang="T116">
                        <a:pos x="T8" y="T9"/>
                      </a:cxn>
                      <a:cxn ang="T117">
                        <a:pos x="T10" y="T11"/>
                      </a:cxn>
                      <a:cxn ang="T118">
                        <a:pos x="T12" y="T13"/>
                      </a:cxn>
                      <a:cxn ang="T119">
                        <a:pos x="T14" y="T15"/>
                      </a:cxn>
                      <a:cxn ang="T120">
                        <a:pos x="T16" y="T17"/>
                      </a:cxn>
                      <a:cxn ang="T121">
                        <a:pos x="T18" y="T19"/>
                      </a:cxn>
                      <a:cxn ang="T122">
                        <a:pos x="T20" y="T21"/>
                      </a:cxn>
                      <a:cxn ang="T123">
                        <a:pos x="T22" y="T23"/>
                      </a:cxn>
                      <a:cxn ang="T124">
                        <a:pos x="T24" y="T25"/>
                      </a:cxn>
                      <a:cxn ang="T125">
                        <a:pos x="T26" y="T27"/>
                      </a:cxn>
                      <a:cxn ang="T126">
                        <a:pos x="T28" y="T29"/>
                      </a:cxn>
                      <a:cxn ang="T127">
                        <a:pos x="T30" y="T31"/>
                      </a:cxn>
                      <a:cxn ang="T128">
                        <a:pos x="T32" y="T33"/>
                      </a:cxn>
                      <a:cxn ang="T129">
                        <a:pos x="T34" y="T35"/>
                      </a:cxn>
                      <a:cxn ang="T130">
                        <a:pos x="T36" y="T37"/>
                      </a:cxn>
                      <a:cxn ang="T131">
                        <a:pos x="T38" y="T39"/>
                      </a:cxn>
                      <a:cxn ang="T132">
                        <a:pos x="T40" y="T41"/>
                      </a:cxn>
                      <a:cxn ang="T133">
                        <a:pos x="T42" y="T43"/>
                      </a:cxn>
                      <a:cxn ang="T134">
                        <a:pos x="T44" y="T45"/>
                      </a:cxn>
                      <a:cxn ang="T135">
                        <a:pos x="T46" y="T47"/>
                      </a:cxn>
                      <a:cxn ang="T136">
                        <a:pos x="T48" y="T49"/>
                      </a:cxn>
                      <a:cxn ang="T137">
                        <a:pos x="T50" y="T51"/>
                      </a:cxn>
                      <a:cxn ang="T138">
                        <a:pos x="T52" y="T53"/>
                      </a:cxn>
                      <a:cxn ang="T139">
                        <a:pos x="T54" y="T55"/>
                      </a:cxn>
                      <a:cxn ang="T140">
                        <a:pos x="T56" y="T57"/>
                      </a:cxn>
                      <a:cxn ang="T141">
                        <a:pos x="T58" y="T59"/>
                      </a:cxn>
                      <a:cxn ang="T142">
                        <a:pos x="T60" y="T61"/>
                      </a:cxn>
                      <a:cxn ang="T143">
                        <a:pos x="T62" y="T63"/>
                      </a:cxn>
                      <a:cxn ang="T144">
                        <a:pos x="T64" y="T65"/>
                      </a:cxn>
                      <a:cxn ang="T145">
                        <a:pos x="T66" y="T67"/>
                      </a:cxn>
                      <a:cxn ang="T146">
                        <a:pos x="T68" y="T69"/>
                      </a:cxn>
                      <a:cxn ang="T147">
                        <a:pos x="T70" y="T71"/>
                      </a:cxn>
                      <a:cxn ang="T148">
                        <a:pos x="T72" y="T73"/>
                      </a:cxn>
                      <a:cxn ang="T149">
                        <a:pos x="T74" y="T75"/>
                      </a:cxn>
                      <a:cxn ang="T150">
                        <a:pos x="T76" y="T77"/>
                      </a:cxn>
                      <a:cxn ang="T151">
                        <a:pos x="T78" y="T79"/>
                      </a:cxn>
                      <a:cxn ang="T152">
                        <a:pos x="T80" y="T81"/>
                      </a:cxn>
                      <a:cxn ang="T153">
                        <a:pos x="T82" y="T83"/>
                      </a:cxn>
                      <a:cxn ang="T154">
                        <a:pos x="T84" y="T85"/>
                      </a:cxn>
                      <a:cxn ang="T155">
                        <a:pos x="T86" y="T87"/>
                      </a:cxn>
                      <a:cxn ang="T156">
                        <a:pos x="T88" y="T89"/>
                      </a:cxn>
                      <a:cxn ang="T157">
                        <a:pos x="T90" y="T91"/>
                      </a:cxn>
                      <a:cxn ang="T158">
                        <a:pos x="T92" y="T93"/>
                      </a:cxn>
                      <a:cxn ang="T159">
                        <a:pos x="T94" y="T95"/>
                      </a:cxn>
                      <a:cxn ang="T160">
                        <a:pos x="T96" y="T97"/>
                      </a:cxn>
                      <a:cxn ang="T161">
                        <a:pos x="T98" y="T99"/>
                      </a:cxn>
                      <a:cxn ang="T162">
                        <a:pos x="T100" y="T101"/>
                      </a:cxn>
                      <a:cxn ang="T163">
                        <a:pos x="T102" y="T103"/>
                      </a:cxn>
                      <a:cxn ang="T164">
                        <a:pos x="T104" y="T105"/>
                      </a:cxn>
                      <a:cxn ang="T165">
                        <a:pos x="T106" y="T107"/>
                      </a:cxn>
                      <a:cxn ang="T166">
                        <a:pos x="T108" y="T109"/>
                      </a:cxn>
                      <a:cxn ang="T167">
                        <a:pos x="T110" y="T111"/>
                      </a:cxn>
                    </a:cxnLst>
                    <a:rect l="T168" t="T169" r="T170" b="T171"/>
                    <a:pathLst>
                      <a:path w="1363" h="1220">
                        <a:moveTo>
                          <a:pt x="269" y="1127"/>
                        </a:moveTo>
                        <a:cubicBezTo>
                          <a:pt x="252" y="1110"/>
                          <a:pt x="231" y="1096"/>
                          <a:pt x="214" y="1079"/>
                        </a:cubicBezTo>
                        <a:cubicBezTo>
                          <a:pt x="201" y="1066"/>
                          <a:pt x="192" y="1055"/>
                          <a:pt x="176" y="1044"/>
                        </a:cubicBezTo>
                        <a:cubicBezTo>
                          <a:pt x="166" y="1030"/>
                          <a:pt x="158" y="1008"/>
                          <a:pt x="144" y="999"/>
                        </a:cubicBezTo>
                        <a:cubicBezTo>
                          <a:pt x="140" y="986"/>
                          <a:pt x="137" y="980"/>
                          <a:pt x="128" y="970"/>
                        </a:cubicBezTo>
                        <a:cubicBezTo>
                          <a:pt x="124" y="955"/>
                          <a:pt x="112" y="950"/>
                          <a:pt x="102" y="938"/>
                        </a:cubicBezTo>
                        <a:cubicBezTo>
                          <a:pt x="95" y="929"/>
                          <a:pt x="93" y="918"/>
                          <a:pt x="86" y="909"/>
                        </a:cubicBezTo>
                        <a:cubicBezTo>
                          <a:pt x="79" y="887"/>
                          <a:pt x="61" y="871"/>
                          <a:pt x="54" y="848"/>
                        </a:cubicBezTo>
                        <a:cubicBezTo>
                          <a:pt x="53" y="825"/>
                          <a:pt x="60" y="795"/>
                          <a:pt x="41" y="778"/>
                        </a:cubicBezTo>
                        <a:cubicBezTo>
                          <a:pt x="35" y="759"/>
                          <a:pt x="28" y="739"/>
                          <a:pt x="22" y="720"/>
                        </a:cubicBezTo>
                        <a:cubicBezTo>
                          <a:pt x="23" y="680"/>
                          <a:pt x="0" y="525"/>
                          <a:pt x="45" y="468"/>
                        </a:cubicBezTo>
                        <a:cubicBezTo>
                          <a:pt x="48" y="454"/>
                          <a:pt x="51" y="451"/>
                          <a:pt x="61" y="442"/>
                        </a:cubicBezTo>
                        <a:cubicBezTo>
                          <a:pt x="66" y="418"/>
                          <a:pt x="59" y="356"/>
                          <a:pt x="89" y="346"/>
                        </a:cubicBezTo>
                        <a:cubicBezTo>
                          <a:pt x="98" y="333"/>
                          <a:pt x="98" y="318"/>
                          <a:pt x="109" y="308"/>
                        </a:cubicBezTo>
                        <a:cubicBezTo>
                          <a:pt x="113" y="294"/>
                          <a:pt x="113" y="279"/>
                          <a:pt x="118" y="266"/>
                        </a:cubicBezTo>
                        <a:cubicBezTo>
                          <a:pt x="121" y="259"/>
                          <a:pt x="146" y="236"/>
                          <a:pt x="153" y="231"/>
                        </a:cubicBezTo>
                        <a:cubicBezTo>
                          <a:pt x="159" y="215"/>
                          <a:pt x="173" y="212"/>
                          <a:pt x="185" y="202"/>
                        </a:cubicBezTo>
                        <a:cubicBezTo>
                          <a:pt x="187" y="200"/>
                          <a:pt x="190" y="198"/>
                          <a:pt x="192" y="196"/>
                        </a:cubicBezTo>
                        <a:cubicBezTo>
                          <a:pt x="194" y="193"/>
                          <a:pt x="195" y="189"/>
                          <a:pt x="198" y="186"/>
                        </a:cubicBezTo>
                        <a:cubicBezTo>
                          <a:pt x="206" y="178"/>
                          <a:pt x="217" y="179"/>
                          <a:pt x="224" y="170"/>
                        </a:cubicBezTo>
                        <a:cubicBezTo>
                          <a:pt x="234" y="157"/>
                          <a:pt x="240" y="150"/>
                          <a:pt x="256" y="144"/>
                        </a:cubicBezTo>
                        <a:cubicBezTo>
                          <a:pt x="263" y="133"/>
                          <a:pt x="269" y="129"/>
                          <a:pt x="281" y="125"/>
                        </a:cubicBezTo>
                        <a:cubicBezTo>
                          <a:pt x="299" y="109"/>
                          <a:pt x="315" y="91"/>
                          <a:pt x="339" y="84"/>
                        </a:cubicBezTo>
                        <a:cubicBezTo>
                          <a:pt x="357" y="63"/>
                          <a:pt x="376" y="57"/>
                          <a:pt x="403" y="52"/>
                        </a:cubicBezTo>
                        <a:cubicBezTo>
                          <a:pt x="448" y="0"/>
                          <a:pt x="559" y="15"/>
                          <a:pt x="614" y="13"/>
                        </a:cubicBezTo>
                        <a:cubicBezTo>
                          <a:pt x="713" y="2"/>
                          <a:pt x="813" y="15"/>
                          <a:pt x="912" y="20"/>
                        </a:cubicBezTo>
                        <a:cubicBezTo>
                          <a:pt x="955" y="34"/>
                          <a:pt x="1013" y="31"/>
                          <a:pt x="1053" y="32"/>
                        </a:cubicBezTo>
                        <a:cubicBezTo>
                          <a:pt x="1064" y="37"/>
                          <a:pt x="1076" y="38"/>
                          <a:pt x="1088" y="42"/>
                        </a:cubicBezTo>
                        <a:cubicBezTo>
                          <a:pt x="1098" y="49"/>
                          <a:pt x="1108" y="54"/>
                          <a:pt x="1120" y="58"/>
                        </a:cubicBezTo>
                        <a:cubicBezTo>
                          <a:pt x="1144" y="74"/>
                          <a:pt x="1110" y="53"/>
                          <a:pt x="1145" y="68"/>
                        </a:cubicBezTo>
                        <a:cubicBezTo>
                          <a:pt x="1158" y="74"/>
                          <a:pt x="1167" y="86"/>
                          <a:pt x="1181" y="90"/>
                        </a:cubicBezTo>
                        <a:cubicBezTo>
                          <a:pt x="1193" y="98"/>
                          <a:pt x="1190" y="106"/>
                          <a:pt x="1200" y="116"/>
                        </a:cubicBezTo>
                        <a:cubicBezTo>
                          <a:pt x="1214" y="130"/>
                          <a:pt x="1246" y="133"/>
                          <a:pt x="1264" y="138"/>
                        </a:cubicBezTo>
                        <a:cubicBezTo>
                          <a:pt x="1274" y="155"/>
                          <a:pt x="1262" y="177"/>
                          <a:pt x="1283" y="183"/>
                        </a:cubicBezTo>
                        <a:cubicBezTo>
                          <a:pt x="1291" y="195"/>
                          <a:pt x="1304" y="200"/>
                          <a:pt x="1318" y="205"/>
                        </a:cubicBezTo>
                        <a:cubicBezTo>
                          <a:pt x="1319" y="236"/>
                          <a:pt x="1313" y="331"/>
                          <a:pt x="1341" y="359"/>
                        </a:cubicBezTo>
                        <a:cubicBezTo>
                          <a:pt x="1351" y="390"/>
                          <a:pt x="1341" y="424"/>
                          <a:pt x="1350" y="455"/>
                        </a:cubicBezTo>
                        <a:cubicBezTo>
                          <a:pt x="1353" y="476"/>
                          <a:pt x="1356" y="498"/>
                          <a:pt x="1360" y="519"/>
                        </a:cubicBezTo>
                        <a:cubicBezTo>
                          <a:pt x="1358" y="555"/>
                          <a:pt x="1363" y="565"/>
                          <a:pt x="1347" y="589"/>
                        </a:cubicBezTo>
                        <a:cubicBezTo>
                          <a:pt x="1344" y="635"/>
                          <a:pt x="1342" y="661"/>
                          <a:pt x="1344" y="708"/>
                        </a:cubicBezTo>
                        <a:cubicBezTo>
                          <a:pt x="1342" y="761"/>
                          <a:pt x="1358" y="806"/>
                          <a:pt x="1315" y="836"/>
                        </a:cubicBezTo>
                        <a:cubicBezTo>
                          <a:pt x="1304" y="853"/>
                          <a:pt x="1290" y="869"/>
                          <a:pt x="1277" y="884"/>
                        </a:cubicBezTo>
                        <a:cubicBezTo>
                          <a:pt x="1273" y="908"/>
                          <a:pt x="1268" y="934"/>
                          <a:pt x="1254" y="954"/>
                        </a:cubicBezTo>
                        <a:cubicBezTo>
                          <a:pt x="1251" y="965"/>
                          <a:pt x="1246" y="972"/>
                          <a:pt x="1238" y="980"/>
                        </a:cubicBezTo>
                        <a:cubicBezTo>
                          <a:pt x="1225" y="1020"/>
                          <a:pt x="1189" y="1055"/>
                          <a:pt x="1158" y="1082"/>
                        </a:cubicBezTo>
                        <a:cubicBezTo>
                          <a:pt x="1150" y="1107"/>
                          <a:pt x="1147" y="1106"/>
                          <a:pt x="1123" y="1117"/>
                        </a:cubicBezTo>
                        <a:cubicBezTo>
                          <a:pt x="1108" y="1134"/>
                          <a:pt x="1083" y="1148"/>
                          <a:pt x="1062" y="1156"/>
                        </a:cubicBezTo>
                        <a:cubicBezTo>
                          <a:pt x="1036" y="1196"/>
                          <a:pt x="987" y="1189"/>
                          <a:pt x="944" y="1191"/>
                        </a:cubicBezTo>
                        <a:cubicBezTo>
                          <a:pt x="936" y="1192"/>
                          <a:pt x="928" y="1191"/>
                          <a:pt x="921" y="1194"/>
                        </a:cubicBezTo>
                        <a:cubicBezTo>
                          <a:pt x="914" y="1197"/>
                          <a:pt x="910" y="1207"/>
                          <a:pt x="902" y="1207"/>
                        </a:cubicBezTo>
                        <a:cubicBezTo>
                          <a:pt x="871" y="1208"/>
                          <a:pt x="840" y="1209"/>
                          <a:pt x="809" y="1210"/>
                        </a:cubicBezTo>
                        <a:cubicBezTo>
                          <a:pt x="790" y="1215"/>
                          <a:pt x="776" y="1217"/>
                          <a:pt x="755" y="1220"/>
                        </a:cubicBezTo>
                        <a:cubicBezTo>
                          <a:pt x="661" y="1219"/>
                          <a:pt x="567" y="1219"/>
                          <a:pt x="473" y="1216"/>
                        </a:cubicBezTo>
                        <a:cubicBezTo>
                          <a:pt x="417" y="1214"/>
                          <a:pt x="369" y="1175"/>
                          <a:pt x="320" y="1159"/>
                        </a:cubicBezTo>
                        <a:cubicBezTo>
                          <a:pt x="307" y="1146"/>
                          <a:pt x="277" y="1141"/>
                          <a:pt x="269" y="1133"/>
                        </a:cubicBezTo>
                        <a:cubicBezTo>
                          <a:pt x="268" y="1132"/>
                          <a:pt x="269" y="1129"/>
                          <a:pt x="269" y="1127"/>
                        </a:cubicBezTo>
                        <a:close/>
                      </a:path>
                    </a:pathLst>
                  </a:custGeom>
                  <a:solidFill>
                    <a:srgbClr val="FFC1C1"/>
                  </a:solidFill>
                  <a:ln w="19050">
                    <a:solidFill>
                      <a:srgbClr val="FF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 dirty="0"/>
                  </a:p>
                </p:txBody>
              </p:sp>
              <p:sp>
                <p:nvSpPr>
                  <p:cNvPr id="799" name="Freeform 187"/>
                  <p:cNvSpPr>
                    <a:spLocks/>
                  </p:cNvSpPr>
                  <p:nvPr/>
                </p:nvSpPr>
                <p:spPr bwMode="auto">
                  <a:xfrm>
                    <a:off x="363" y="603"/>
                    <a:ext cx="382" cy="310"/>
                  </a:xfrm>
                  <a:custGeom>
                    <a:avLst/>
                    <a:gdLst>
                      <a:gd name="T0" fmla="*/ 8 w 500"/>
                      <a:gd name="T1" fmla="*/ 173 h 445"/>
                      <a:gd name="T2" fmla="*/ 0 w 500"/>
                      <a:gd name="T3" fmla="*/ 159 h 445"/>
                      <a:gd name="T4" fmla="*/ 18 w 500"/>
                      <a:gd name="T5" fmla="*/ 95 h 445"/>
                      <a:gd name="T6" fmla="*/ 21 w 500"/>
                      <a:gd name="T7" fmla="*/ 90 h 445"/>
                      <a:gd name="T8" fmla="*/ 22 w 500"/>
                      <a:gd name="T9" fmla="*/ 78 h 445"/>
                      <a:gd name="T10" fmla="*/ 53 w 500"/>
                      <a:gd name="T11" fmla="*/ 47 h 445"/>
                      <a:gd name="T12" fmla="*/ 77 w 500"/>
                      <a:gd name="T13" fmla="*/ 31 h 445"/>
                      <a:gd name="T14" fmla="*/ 103 w 500"/>
                      <a:gd name="T15" fmla="*/ 18 h 445"/>
                      <a:gd name="T16" fmla="*/ 136 w 500"/>
                      <a:gd name="T17" fmla="*/ 1 h 445"/>
                      <a:gd name="T18" fmla="*/ 305 w 500"/>
                      <a:gd name="T19" fmla="*/ 11 h 445"/>
                      <a:gd name="T20" fmla="*/ 325 w 500"/>
                      <a:gd name="T21" fmla="*/ 40 h 445"/>
                      <a:gd name="T22" fmla="*/ 342 w 500"/>
                      <a:gd name="T23" fmla="*/ 47 h 445"/>
                      <a:gd name="T24" fmla="*/ 356 w 500"/>
                      <a:gd name="T25" fmla="*/ 56 h 445"/>
                      <a:gd name="T26" fmla="*/ 371 w 500"/>
                      <a:gd name="T27" fmla="*/ 85 h 445"/>
                      <a:gd name="T28" fmla="*/ 367 w 500"/>
                      <a:gd name="T29" fmla="*/ 189 h 445"/>
                      <a:gd name="T30" fmla="*/ 356 w 500"/>
                      <a:gd name="T31" fmla="*/ 207 h 445"/>
                      <a:gd name="T32" fmla="*/ 342 w 500"/>
                      <a:gd name="T33" fmla="*/ 232 h 445"/>
                      <a:gd name="T34" fmla="*/ 338 w 500"/>
                      <a:gd name="T35" fmla="*/ 242 h 445"/>
                      <a:gd name="T36" fmla="*/ 326 w 500"/>
                      <a:gd name="T37" fmla="*/ 249 h 445"/>
                      <a:gd name="T38" fmla="*/ 312 w 500"/>
                      <a:gd name="T39" fmla="*/ 264 h 445"/>
                      <a:gd name="T40" fmla="*/ 306 w 500"/>
                      <a:gd name="T41" fmla="*/ 269 h 445"/>
                      <a:gd name="T42" fmla="*/ 290 w 500"/>
                      <a:gd name="T43" fmla="*/ 286 h 445"/>
                      <a:gd name="T44" fmla="*/ 235 w 500"/>
                      <a:gd name="T45" fmla="*/ 301 h 445"/>
                      <a:gd name="T46" fmla="*/ 125 w 500"/>
                      <a:gd name="T47" fmla="*/ 299 h 445"/>
                      <a:gd name="T48" fmla="*/ 108 w 500"/>
                      <a:gd name="T49" fmla="*/ 290 h 445"/>
                      <a:gd name="T50" fmla="*/ 70 w 500"/>
                      <a:gd name="T51" fmla="*/ 268 h 445"/>
                      <a:gd name="T52" fmla="*/ 55 w 500"/>
                      <a:gd name="T53" fmla="*/ 254 h 445"/>
                      <a:gd name="T54" fmla="*/ 21 w 500"/>
                      <a:gd name="T55" fmla="*/ 212 h 445"/>
                      <a:gd name="T56" fmla="*/ 8 w 500"/>
                      <a:gd name="T57" fmla="*/ 173 h 445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w 500"/>
                      <a:gd name="T88" fmla="*/ 0 h 445"/>
                      <a:gd name="T89" fmla="*/ 500 w 500"/>
                      <a:gd name="T90" fmla="*/ 445 h 445"/>
                    </a:gdLst>
                    <a:ahLst/>
                    <a:cxnLst>
                      <a:cxn ang="T58">
                        <a:pos x="T0" y="T1"/>
                      </a:cxn>
                      <a:cxn ang="T59">
                        <a:pos x="T2" y="T3"/>
                      </a:cxn>
                      <a:cxn ang="T60">
                        <a:pos x="T4" y="T5"/>
                      </a:cxn>
                      <a:cxn ang="T61">
                        <a:pos x="T6" y="T7"/>
                      </a:cxn>
                      <a:cxn ang="T62">
                        <a:pos x="T8" y="T9"/>
                      </a:cxn>
                      <a:cxn ang="T63">
                        <a:pos x="T10" y="T11"/>
                      </a:cxn>
                      <a:cxn ang="T64">
                        <a:pos x="T12" y="T13"/>
                      </a:cxn>
                      <a:cxn ang="T65">
                        <a:pos x="T14" y="T15"/>
                      </a:cxn>
                      <a:cxn ang="T66">
                        <a:pos x="T16" y="T17"/>
                      </a:cxn>
                      <a:cxn ang="T67">
                        <a:pos x="T18" y="T19"/>
                      </a:cxn>
                      <a:cxn ang="T68">
                        <a:pos x="T20" y="T21"/>
                      </a:cxn>
                      <a:cxn ang="T69">
                        <a:pos x="T22" y="T23"/>
                      </a:cxn>
                      <a:cxn ang="T70">
                        <a:pos x="T24" y="T25"/>
                      </a:cxn>
                      <a:cxn ang="T71">
                        <a:pos x="T26" y="T27"/>
                      </a:cxn>
                      <a:cxn ang="T72">
                        <a:pos x="T28" y="T29"/>
                      </a:cxn>
                      <a:cxn ang="T73">
                        <a:pos x="T30" y="T31"/>
                      </a:cxn>
                      <a:cxn ang="T74">
                        <a:pos x="T32" y="T33"/>
                      </a:cxn>
                      <a:cxn ang="T75">
                        <a:pos x="T34" y="T35"/>
                      </a:cxn>
                      <a:cxn ang="T76">
                        <a:pos x="T36" y="T37"/>
                      </a:cxn>
                      <a:cxn ang="T77">
                        <a:pos x="T38" y="T39"/>
                      </a:cxn>
                      <a:cxn ang="T78">
                        <a:pos x="T40" y="T41"/>
                      </a:cxn>
                      <a:cxn ang="T79">
                        <a:pos x="T42" y="T43"/>
                      </a:cxn>
                      <a:cxn ang="T80">
                        <a:pos x="T44" y="T45"/>
                      </a:cxn>
                      <a:cxn ang="T81">
                        <a:pos x="T46" y="T47"/>
                      </a:cxn>
                      <a:cxn ang="T82">
                        <a:pos x="T48" y="T49"/>
                      </a:cxn>
                      <a:cxn ang="T83">
                        <a:pos x="T50" y="T51"/>
                      </a:cxn>
                      <a:cxn ang="T84">
                        <a:pos x="T52" y="T53"/>
                      </a:cxn>
                      <a:cxn ang="T85">
                        <a:pos x="T54" y="T55"/>
                      </a:cxn>
                      <a:cxn ang="T86">
                        <a:pos x="T56" y="T57"/>
                      </a:cxn>
                    </a:cxnLst>
                    <a:rect l="T87" t="T88" r="T89" b="T90"/>
                    <a:pathLst>
                      <a:path w="500" h="445">
                        <a:moveTo>
                          <a:pt x="10" y="249"/>
                        </a:moveTo>
                        <a:cubicBezTo>
                          <a:pt x="5" y="242"/>
                          <a:pt x="3" y="236"/>
                          <a:pt x="0" y="228"/>
                        </a:cubicBezTo>
                        <a:cubicBezTo>
                          <a:pt x="4" y="194"/>
                          <a:pt x="1" y="162"/>
                          <a:pt x="24" y="136"/>
                        </a:cubicBezTo>
                        <a:cubicBezTo>
                          <a:pt x="25" y="134"/>
                          <a:pt x="26" y="131"/>
                          <a:pt x="27" y="129"/>
                        </a:cubicBezTo>
                        <a:cubicBezTo>
                          <a:pt x="28" y="123"/>
                          <a:pt x="27" y="117"/>
                          <a:pt x="29" y="112"/>
                        </a:cubicBezTo>
                        <a:cubicBezTo>
                          <a:pt x="31" y="104"/>
                          <a:pt x="63" y="77"/>
                          <a:pt x="70" y="67"/>
                        </a:cubicBezTo>
                        <a:cubicBezTo>
                          <a:pt x="74" y="53"/>
                          <a:pt x="89" y="50"/>
                          <a:pt x="101" y="45"/>
                        </a:cubicBezTo>
                        <a:cubicBezTo>
                          <a:pt x="106" y="28"/>
                          <a:pt x="120" y="30"/>
                          <a:pt x="135" y="26"/>
                        </a:cubicBezTo>
                        <a:cubicBezTo>
                          <a:pt x="150" y="15"/>
                          <a:pt x="160" y="7"/>
                          <a:pt x="178" y="2"/>
                        </a:cubicBezTo>
                        <a:cubicBezTo>
                          <a:pt x="408" y="4"/>
                          <a:pt x="304" y="0"/>
                          <a:pt x="399" y="16"/>
                        </a:cubicBezTo>
                        <a:cubicBezTo>
                          <a:pt x="414" y="27"/>
                          <a:pt x="415" y="44"/>
                          <a:pt x="425" y="57"/>
                        </a:cubicBezTo>
                        <a:cubicBezTo>
                          <a:pt x="430" y="63"/>
                          <a:pt x="440" y="65"/>
                          <a:pt x="447" y="67"/>
                        </a:cubicBezTo>
                        <a:cubicBezTo>
                          <a:pt x="452" y="76"/>
                          <a:pt x="458" y="75"/>
                          <a:pt x="466" y="81"/>
                        </a:cubicBezTo>
                        <a:cubicBezTo>
                          <a:pt x="470" y="97"/>
                          <a:pt x="473" y="110"/>
                          <a:pt x="485" y="122"/>
                        </a:cubicBezTo>
                        <a:cubicBezTo>
                          <a:pt x="499" y="169"/>
                          <a:pt x="500" y="225"/>
                          <a:pt x="480" y="271"/>
                        </a:cubicBezTo>
                        <a:cubicBezTo>
                          <a:pt x="478" y="286"/>
                          <a:pt x="479" y="290"/>
                          <a:pt x="466" y="297"/>
                        </a:cubicBezTo>
                        <a:cubicBezTo>
                          <a:pt x="459" y="307"/>
                          <a:pt x="453" y="321"/>
                          <a:pt x="447" y="333"/>
                        </a:cubicBezTo>
                        <a:cubicBezTo>
                          <a:pt x="445" y="338"/>
                          <a:pt x="446" y="344"/>
                          <a:pt x="442" y="348"/>
                        </a:cubicBezTo>
                        <a:cubicBezTo>
                          <a:pt x="438" y="352"/>
                          <a:pt x="427" y="357"/>
                          <a:pt x="427" y="357"/>
                        </a:cubicBezTo>
                        <a:cubicBezTo>
                          <a:pt x="419" y="370"/>
                          <a:pt x="425" y="362"/>
                          <a:pt x="408" y="379"/>
                        </a:cubicBezTo>
                        <a:cubicBezTo>
                          <a:pt x="406" y="381"/>
                          <a:pt x="401" y="386"/>
                          <a:pt x="401" y="386"/>
                        </a:cubicBezTo>
                        <a:cubicBezTo>
                          <a:pt x="397" y="400"/>
                          <a:pt x="389" y="401"/>
                          <a:pt x="379" y="410"/>
                        </a:cubicBezTo>
                        <a:cubicBezTo>
                          <a:pt x="348" y="437"/>
                          <a:pt x="369" y="428"/>
                          <a:pt x="307" y="432"/>
                        </a:cubicBezTo>
                        <a:cubicBezTo>
                          <a:pt x="261" y="445"/>
                          <a:pt x="209" y="443"/>
                          <a:pt x="163" y="429"/>
                        </a:cubicBezTo>
                        <a:cubicBezTo>
                          <a:pt x="156" y="424"/>
                          <a:pt x="149" y="423"/>
                          <a:pt x="142" y="417"/>
                        </a:cubicBezTo>
                        <a:cubicBezTo>
                          <a:pt x="125" y="403"/>
                          <a:pt x="112" y="389"/>
                          <a:pt x="91" y="384"/>
                        </a:cubicBezTo>
                        <a:cubicBezTo>
                          <a:pt x="86" y="374"/>
                          <a:pt x="79" y="373"/>
                          <a:pt x="72" y="364"/>
                        </a:cubicBezTo>
                        <a:cubicBezTo>
                          <a:pt x="56" y="343"/>
                          <a:pt x="49" y="320"/>
                          <a:pt x="27" y="304"/>
                        </a:cubicBezTo>
                        <a:cubicBezTo>
                          <a:pt x="18" y="282"/>
                          <a:pt x="10" y="275"/>
                          <a:pt x="10" y="249"/>
                        </a:cubicBezTo>
                        <a:close/>
                      </a:path>
                    </a:pathLst>
                  </a:custGeom>
                  <a:solidFill>
                    <a:srgbClr val="BFBFBF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 dirty="0"/>
                  </a:p>
                </p:txBody>
              </p:sp>
            </p:grpSp>
            <p:grpSp>
              <p:nvGrpSpPr>
                <p:cNvPr id="679" name="Group 193"/>
                <p:cNvGrpSpPr>
                  <a:grpSpLocks/>
                </p:cNvGrpSpPr>
                <p:nvPr/>
              </p:nvGrpSpPr>
              <p:grpSpPr bwMode="auto">
                <a:xfrm>
                  <a:off x="2137815" y="3849665"/>
                  <a:ext cx="987288" cy="903974"/>
                  <a:chOff x="311" y="500"/>
                  <a:chExt cx="474" cy="434"/>
                </a:xfrm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</p:grpSpPr>
              <p:sp>
                <p:nvSpPr>
                  <p:cNvPr id="796" name="Freeform 186"/>
                  <p:cNvSpPr>
                    <a:spLocks/>
                  </p:cNvSpPr>
                  <p:nvPr/>
                </p:nvSpPr>
                <p:spPr bwMode="auto">
                  <a:xfrm>
                    <a:off x="311" y="500"/>
                    <a:ext cx="474" cy="434"/>
                  </a:xfrm>
                  <a:custGeom>
                    <a:avLst/>
                    <a:gdLst>
                      <a:gd name="T0" fmla="*/ 94 w 1363"/>
                      <a:gd name="T1" fmla="*/ 401 h 1220"/>
                      <a:gd name="T2" fmla="*/ 74 w 1363"/>
                      <a:gd name="T3" fmla="*/ 384 h 1220"/>
                      <a:gd name="T4" fmla="*/ 61 w 1363"/>
                      <a:gd name="T5" fmla="*/ 371 h 1220"/>
                      <a:gd name="T6" fmla="*/ 50 w 1363"/>
                      <a:gd name="T7" fmla="*/ 355 h 1220"/>
                      <a:gd name="T8" fmla="*/ 45 w 1363"/>
                      <a:gd name="T9" fmla="*/ 345 h 1220"/>
                      <a:gd name="T10" fmla="*/ 35 w 1363"/>
                      <a:gd name="T11" fmla="*/ 334 h 1220"/>
                      <a:gd name="T12" fmla="*/ 30 w 1363"/>
                      <a:gd name="T13" fmla="*/ 323 h 1220"/>
                      <a:gd name="T14" fmla="*/ 19 w 1363"/>
                      <a:gd name="T15" fmla="*/ 302 h 1220"/>
                      <a:gd name="T16" fmla="*/ 14 w 1363"/>
                      <a:gd name="T17" fmla="*/ 277 h 1220"/>
                      <a:gd name="T18" fmla="*/ 8 w 1363"/>
                      <a:gd name="T19" fmla="*/ 256 h 1220"/>
                      <a:gd name="T20" fmla="*/ 16 w 1363"/>
                      <a:gd name="T21" fmla="*/ 166 h 1220"/>
                      <a:gd name="T22" fmla="*/ 21 w 1363"/>
                      <a:gd name="T23" fmla="*/ 157 h 1220"/>
                      <a:gd name="T24" fmla="*/ 31 w 1363"/>
                      <a:gd name="T25" fmla="*/ 123 h 1220"/>
                      <a:gd name="T26" fmla="*/ 38 w 1363"/>
                      <a:gd name="T27" fmla="*/ 110 h 1220"/>
                      <a:gd name="T28" fmla="*/ 41 w 1363"/>
                      <a:gd name="T29" fmla="*/ 95 h 1220"/>
                      <a:gd name="T30" fmla="*/ 53 w 1363"/>
                      <a:gd name="T31" fmla="*/ 82 h 1220"/>
                      <a:gd name="T32" fmla="*/ 64 w 1363"/>
                      <a:gd name="T33" fmla="*/ 72 h 1220"/>
                      <a:gd name="T34" fmla="*/ 67 w 1363"/>
                      <a:gd name="T35" fmla="*/ 70 h 1220"/>
                      <a:gd name="T36" fmla="*/ 69 w 1363"/>
                      <a:gd name="T37" fmla="*/ 66 h 1220"/>
                      <a:gd name="T38" fmla="*/ 78 w 1363"/>
                      <a:gd name="T39" fmla="*/ 60 h 1220"/>
                      <a:gd name="T40" fmla="*/ 89 w 1363"/>
                      <a:gd name="T41" fmla="*/ 51 h 1220"/>
                      <a:gd name="T42" fmla="*/ 98 w 1363"/>
                      <a:gd name="T43" fmla="*/ 44 h 1220"/>
                      <a:gd name="T44" fmla="*/ 118 w 1363"/>
                      <a:gd name="T45" fmla="*/ 30 h 1220"/>
                      <a:gd name="T46" fmla="*/ 140 w 1363"/>
                      <a:gd name="T47" fmla="*/ 18 h 1220"/>
                      <a:gd name="T48" fmla="*/ 214 w 1363"/>
                      <a:gd name="T49" fmla="*/ 5 h 1220"/>
                      <a:gd name="T50" fmla="*/ 317 w 1363"/>
                      <a:gd name="T51" fmla="*/ 7 h 1220"/>
                      <a:gd name="T52" fmla="*/ 366 w 1363"/>
                      <a:gd name="T53" fmla="*/ 11 h 1220"/>
                      <a:gd name="T54" fmla="*/ 378 w 1363"/>
                      <a:gd name="T55" fmla="*/ 15 h 1220"/>
                      <a:gd name="T56" fmla="*/ 389 w 1363"/>
                      <a:gd name="T57" fmla="*/ 21 h 1220"/>
                      <a:gd name="T58" fmla="*/ 398 w 1363"/>
                      <a:gd name="T59" fmla="*/ 24 h 1220"/>
                      <a:gd name="T60" fmla="*/ 411 w 1363"/>
                      <a:gd name="T61" fmla="*/ 32 h 1220"/>
                      <a:gd name="T62" fmla="*/ 417 w 1363"/>
                      <a:gd name="T63" fmla="*/ 41 h 1220"/>
                      <a:gd name="T64" fmla="*/ 440 w 1363"/>
                      <a:gd name="T65" fmla="*/ 49 h 1220"/>
                      <a:gd name="T66" fmla="*/ 446 w 1363"/>
                      <a:gd name="T67" fmla="*/ 65 h 1220"/>
                      <a:gd name="T68" fmla="*/ 458 w 1363"/>
                      <a:gd name="T69" fmla="*/ 73 h 1220"/>
                      <a:gd name="T70" fmla="*/ 466 w 1363"/>
                      <a:gd name="T71" fmla="*/ 128 h 1220"/>
                      <a:gd name="T72" fmla="*/ 469 w 1363"/>
                      <a:gd name="T73" fmla="*/ 162 h 1220"/>
                      <a:gd name="T74" fmla="*/ 473 w 1363"/>
                      <a:gd name="T75" fmla="*/ 185 h 1220"/>
                      <a:gd name="T76" fmla="*/ 468 w 1363"/>
                      <a:gd name="T77" fmla="*/ 210 h 1220"/>
                      <a:gd name="T78" fmla="*/ 467 w 1363"/>
                      <a:gd name="T79" fmla="*/ 252 h 1220"/>
                      <a:gd name="T80" fmla="*/ 457 w 1363"/>
                      <a:gd name="T81" fmla="*/ 297 h 1220"/>
                      <a:gd name="T82" fmla="*/ 444 w 1363"/>
                      <a:gd name="T83" fmla="*/ 314 h 1220"/>
                      <a:gd name="T84" fmla="*/ 436 w 1363"/>
                      <a:gd name="T85" fmla="*/ 339 h 1220"/>
                      <a:gd name="T86" fmla="*/ 431 w 1363"/>
                      <a:gd name="T87" fmla="*/ 349 h 1220"/>
                      <a:gd name="T88" fmla="*/ 403 w 1363"/>
                      <a:gd name="T89" fmla="*/ 385 h 1220"/>
                      <a:gd name="T90" fmla="*/ 391 w 1363"/>
                      <a:gd name="T91" fmla="*/ 397 h 1220"/>
                      <a:gd name="T92" fmla="*/ 369 w 1363"/>
                      <a:gd name="T93" fmla="*/ 411 h 1220"/>
                      <a:gd name="T94" fmla="*/ 328 w 1363"/>
                      <a:gd name="T95" fmla="*/ 424 h 1220"/>
                      <a:gd name="T96" fmla="*/ 320 w 1363"/>
                      <a:gd name="T97" fmla="*/ 425 h 1220"/>
                      <a:gd name="T98" fmla="*/ 314 w 1363"/>
                      <a:gd name="T99" fmla="*/ 429 h 1220"/>
                      <a:gd name="T100" fmla="*/ 281 w 1363"/>
                      <a:gd name="T101" fmla="*/ 430 h 1220"/>
                      <a:gd name="T102" fmla="*/ 263 w 1363"/>
                      <a:gd name="T103" fmla="*/ 434 h 1220"/>
                      <a:gd name="T104" fmla="*/ 164 w 1363"/>
                      <a:gd name="T105" fmla="*/ 433 h 1220"/>
                      <a:gd name="T106" fmla="*/ 111 w 1363"/>
                      <a:gd name="T107" fmla="*/ 412 h 1220"/>
                      <a:gd name="T108" fmla="*/ 94 w 1363"/>
                      <a:gd name="T109" fmla="*/ 403 h 1220"/>
                      <a:gd name="T110" fmla="*/ 94 w 1363"/>
                      <a:gd name="T111" fmla="*/ 401 h 1220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60000 65536"/>
                      <a:gd name="T130" fmla="*/ 0 60000 65536"/>
                      <a:gd name="T131" fmla="*/ 0 60000 65536"/>
                      <a:gd name="T132" fmla="*/ 0 60000 65536"/>
                      <a:gd name="T133" fmla="*/ 0 60000 65536"/>
                      <a:gd name="T134" fmla="*/ 0 60000 65536"/>
                      <a:gd name="T135" fmla="*/ 0 60000 65536"/>
                      <a:gd name="T136" fmla="*/ 0 60000 65536"/>
                      <a:gd name="T137" fmla="*/ 0 60000 65536"/>
                      <a:gd name="T138" fmla="*/ 0 60000 65536"/>
                      <a:gd name="T139" fmla="*/ 0 60000 65536"/>
                      <a:gd name="T140" fmla="*/ 0 60000 65536"/>
                      <a:gd name="T141" fmla="*/ 0 60000 65536"/>
                      <a:gd name="T142" fmla="*/ 0 60000 65536"/>
                      <a:gd name="T143" fmla="*/ 0 60000 65536"/>
                      <a:gd name="T144" fmla="*/ 0 60000 65536"/>
                      <a:gd name="T145" fmla="*/ 0 60000 65536"/>
                      <a:gd name="T146" fmla="*/ 0 60000 65536"/>
                      <a:gd name="T147" fmla="*/ 0 60000 65536"/>
                      <a:gd name="T148" fmla="*/ 0 60000 65536"/>
                      <a:gd name="T149" fmla="*/ 0 60000 65536"/>
                      <a:gd name="T150" fmla="*/ 0 60000 65536"/>
                      <a:gd name="T151" fmla="*/ 0 60000 65536"/>
                      <a:gd name="T152" fmla="*/ 0 60000 65536"/>
                      <a:gd name="T153" fmla="*/ 0 60000 65536"/>
                      <a:gd name="T154" fmla="*/ 0 60000 65536"/>
                      <a:gd name="T155" fmla="*/ 0 60000 65536"/>
                      <a:gd name="T156" fmla="*/ 0 60000 65536"/>
                      <a:gd name="T157" fmla="*/ 0 60000 65536"/>
                      <a:gd name="T158" fmla="*/ 0 60000 65536"/>
                      <a:gd name="T159" fmla="*/ 0 60000 65536"/>
                      <a:gd name="T160" fmla="*/ 0 60000 65536"/>
                      <a:gd name="T161" fmla="*/ 0 60000 65536"/>
                      <a:gd name="T162" fmla="*/ 0 60000 65536"/>
                      <a:gd name="T163" fmla="*/ 0 60000 65536"/>
                      <a:gd name="T164" fmla="*/ 0 60000 65536"/>
                      <a:gd name="T165" fmla="*/ 0 60000 65536"/>
                      <a:gd name="T166" fmla="*/ 0 60000 65536"/>
                      <a:gd name="T167" fmla="*/ 0 60000 65536"/>
                      <a:gd name="T168" fmla="*/ 0 w 1363"/>
                      <a:gd name="T169" fmla="*/ 0 h 1220"/>
                      <a:gd name="T170" fmla="*/ 1363 w 1363"/>
                      <a:gd name="T171" fmla="*/ 1220 h 1220"/>
                    </a:gdLst>
                    <a:ahLst/>
                    <a:cxnLst>
                      <a:cxn ang="T112">
                        <a:pos x="T0" y="T1"/>
                      </a:cxn>
                      <a:cxn ang="T113">
                        <a:pos x="T2" y="T3"/>
                      </a:cxn>
                      <a:cxn ang="T114">
                        <a:pos x="T4" y="T5"/>
                      </a:cxn>
                      <a:cxn ang="T115">
                        <a:pos x="T6" y="T7"/>
                      </a:cxn>
                      <a:cxn ang="T116">
                        <a:pos x="T8" y="T9"/>
                      </a:cxn>
                      <a:cxn ang="T117">
                        <a:pos x="T10" y="T11"/>
                      </a:cxn>
                      <a:cxn ang="T118">
                        <a:pos x="T12" y="T13"/>
                      </a:cxn>
                      <a:cxn ang="T119">
                        <a:pos x="T14" y="T15"/>
                      </a:cxn>
                      <a:cxn ang="T120">
                        <a:pos x="T16" y="T17"/>
                      </a:cxn>
                      <a:cxn ang="T121">
                        <a:pos x="T18" y="T19"/>
                      </a:cxn>
                      <a:cxn ang="T122">
                        <a:pos x="T20" y="T21"/>
                      </a:cxn>
                      <a:cxn ang="T123">
                        <a:pos x="T22" y="T23"/>
                      </a:cxn>
                      <a:cxn ang="T124">
                        <a:pos x="T24" y="T25"/>
                      </a:cxn>
                      <a:cxn ang="T125">
                        <a:pos x="T26" y="T27"/>
                      </a:cxn>
                      <a:cxn ang="T126">
                        <a:pos x="T28" y="T29"/>
                      </a:cxn>
                      <a:cxn ang="T127">
                        <a:pos x="T30" y="T31"/>
                      </a:cxn>
                      <a:cxn ang="T128">
                        <a:pos x="T32" y="T33"/>
                      </a:cxn>
                      <a:cxn ang="T129">
                        <a:pos x="T34" y="T35"/>
                      </a:cxn>
                      <a:cxn ang="T130">
                        <a:pos x="T36" y="T37"/>
                      </a:cxn>
                      <a:cxn ang="T131">
                        <a:pos x="T38" y="T39"/>
                      </a:cxn>
                      <a:cxn ang="T132">
                        <a:pos x="T40" y="T41"/>
                      </a:cxn>
                      <a:cxn ang="T133">
                        <a:pos x="T42" y="T43"/>
                      </a:cxn>
                      <a:cxn ang="T134">
                        <a:pos x="T44" y="T45"/>
                      </a:cxn>
                      <a:cxn ang="T135">
                        <a:pos x="T46" y="T47"/>
                      </a:cxn>
                      <a:cxn ang="T136">
                        <a:pos x="T48" y="T49"/>
                      </a:cxn>
                      <a:cxn ang="T137">
                        <a:pos x="T50" y="T51"/>
                      </a:cxn>
                      <a:cxn ang="T138">
                        <a:pos x="T52" y="T53"/>
                      </a:cxn>
                      <a:cxn ang="T139">
                        <a:pos x="T54" y="T55"/>
                      </a:cxn>
                      <a:cxn ang="T140">
                        <a:pos x="T56" y="T57"/>
                      </a:cxn>
                      <a:cxn ang="T141">
                        <a:pos x="T58" y="T59"/>
                      </a:cxn>
                      <a:cxn ang="T142">
                        <a:pos x="T60" y="T61"/>
                      </a:cxn>
                      <a:cxn ang="T143">
                        <a:pos x="T62" y="T63"/>
                      </a:cxn>
                      <a:cxn ang="T144">
                        <a:pos x="T64" y="T65"/>
                      </a:cxn>
                      <a:cxn ang="T145">
                        <a:pos x="T66" y="T67"/>
                      </a:cxn>
                      <a:cxn ang="T146">
                        <a:pos x="T68" y="T69"/>
                      </a:cxn>
                      <a:cxn ang="T147">
                        <a:pos x="T70" y="T71"/>
                      </a:cxn>
                      <a:cxn ang="T148">
                        <a:pos x="T72" y="T73"/>
                      </a:cxn>
                      <a:cxn ang="T149">
                        <a:pos x="T74" y="T75"/>
                      </a:cxn>
                      <a:cxn ang="T150">
                        <a:pos x="T76" y="T77"/>
                      </a:cxn>
                      <a:cxn ang="T151">
                        <a:pos x="T78" y="T79"/>
                      </a:cxn>
                      <a:cxn ang="T152">
                        <a:pos x="T80" y="T81"/>
                      </a:cxn>
                      <a:cxn ang="T153">
                        <a:pos x="T82" y="T83"/>
                      </a:cxn>
                      <a:cxn ang="T154">
                        <a:pos x="T84" y="T85"/>
                      </a:cxn>
                      <a:cxn ang="T155">
                        <a:pos x="T86" y="T87"/>
                      </a:cxn>
                      <a:cxn ang="T156">
                        <a:pos x="T88" y="T89"/>
                      </a:cxn>
                      <a:cxn ang="T157">
                        <a:pos x="T90" y="T91"/>
                      </a:cxn>
                      <a:cxn ang="T158">
                        <a:pos x="T92" y="T93"/>
                      </a:cxn>
                      <a:cxn ang="T159">
                        <a:pos x="T94" y="T95"/>
                      </a:cxn>
                      <a:cxn ang="T160">
                        <a:pos x="T96" y="T97"/>
                      </a:cxn>
                      <a:cxn ang="T161">
                        <a:pos x="T98" y="T99"/>
                      </a:cxn>
                      <a:cxn ang="T162">
                        <a:pos x="T100" y="T101"/>
                      </a:cxn>
                      <a:cxn ang="T163">
                        <a:pos x="T102" y="T103"/>
                      </a:cxn>
                      <a:cxn ang="T164">
                        <a:pos x="T104" y="T105"/>
                      </a:cxn>
                      <a:cxn ang="T165">
                        <a:pos x="T106" y="T107"/>
                      </a:cxn>
                      <a:cxn ang="T166">
                        <a:pos x="T108" y="T109"/>
                      </a:cxn>
                      <a:cxn ang="T167">
                        <a:pos x="T110" y="T111"/>
                      </a:cxn>
                    </a:cxnLst>
                    <a:rect l="T168" t="T169" r="T170" b="T171"/>
                    <a:pathLst>
                      <a:path w="1363" h="1220">
                        <a:moveTo>
                          <a:pt x="269" y="1127"/>
                        </a:moveTo>
                        <a:cubicBezTo>
                          <a:pt x="252" y="1110"/>
                          <a:pt x="231" y="1096"/>
                          <a:pt x="214" y="1079"/>
                        </a:cubicBezTo>
                        <a:cubicBezTo>
                          <a:pt x="201" y="1066"/>
                          <a:pt x="192" y="1055"/>
                          <a:pt x="176" y="1044"/>
                        </a:cubicBezTo>
                        <a:cubicBezTo>
                          <a:pt x="166" y="1030"/>
                          <a:pt x="158" y="1008"/>
                          <a:pt x="144" y="999"/>
                        </a:cubicBezTo>
                        <a:cubicBezTo>
                          <a:pt x="140" y="986"/>
                          <a:pt x="137" y="980"/>
                          <a:pt x="128" y="970"/>
                        </a:cubicBezTo>
                        <a:cubicBezTo>
                          <a:pt x="124" y="955"/>
                          <a:pt x="112" y="950"/>
                          <a:pt x="102" y="938"/>
                        </a:cubicBezTo>
                        <a:cubicBezTo>
                          <a:pt x="95" y="929"/>
                          <a:pt x="93" y="918"/>
                          <a:pt x="86" y="909"/>
                        </a:cubicBezTo>
                        <a:cubicBezTo>
                          <a:pt x="79" y="887"/>
                          <a:pt x="61" y="871"/>
                          <a:pt x="54" y="848"/>
                        </a:cubicBezTo>
                        <a:cubicBezTo>
                          <a:pt x="53" y="825"/>
                          <a:pt x="60" y="795"/>
                          <a:pt x="41" y="778"/>
                        </a:cubicBezTo>
                        <a:cubicBezTo>
                          <a:pt x="35" y="759"/>
                          <a:pt x="28" y="739"/>
                          <a:pt x="22" y="720"/>
                        </a:cubicBezTo>
                        <a:cubicBezTo>
                          <a:pt x="23" y="680"/>
                          <a:pt x="0" y="525"/>
                          <a:pt x="45" y="468"/>
                        </a:cubicBezTo>
                        <a:cubicBezTo>
                          <a:pt x="48" y="454"/>
                          <a:pt x="51" y="451"/>
                          <a:pt x="61" y="442"/>
                        </a:cubicBezTo>
                        <a:cubicBezTo>
                          <a:pt x="66" y="418"/>
                          <a:pt x="59" y="356"/>
                          <a:pt x="89" y="346"/>
                        </a:cubicBezTo>
                        <a:cubicBezTo>
                          <a:pt x="98" y="333"/>
                          <a:pt x="98" y="318"/>
                          <a:pt x="109" y="308"/>
                        </a:cubicBezTo>
                        <a:cubicBezTo>
                          <a:pt x="113" y="294"/>
                          <a:pt x="113" y="279"/>
                          <a:pt x="118" y="266"/>
                        </a:cubicBezTo>
                        <a:cubicBezTo>
                          <a:pt x="121" y="259"/>
                          <a:pt x="146" y="236"/>
                          <a:pt x="153" y="231"/>
                        </a:cubicBezTo>
                        <a:cubicBezTo>
                          <a:pt x="159" y="215"/>
                          <a:pt x="173" y="212"/>
                          <a:pt x="185" y="202"/>
                        </a:cubicBezTo>
                        <a:cubicBezTo>
                          <a:pt x="187" y="200"/>
                          <a:pt x="190" y="198"/>
                          <a:pt x="192" y="196"/>
                        </a:cubicBezTo>
                        <a:cubicBezTo>
                          <a:pt x="194" y="193"/>
                          <a:pt x="195" y="189"/>
                          <a:pt x="198" y="186"/>
                        </a:cubicBezTo>
                        <a:cubicBezTo>
                          <a:pt x="206" y="178"/>
                          <a:pt x="217" y="179"/>
                          <a:pt x="224" y="170"/>
                        </a:cubicBezTo>
                        <a:cubicBezTo>
                          <a:pt x="234" y="157"/>
                          <a:pt x="240" y="150"/>
                          <a:pt x="256" y="144"/>
                        </a:cubicBezTo>
                        <a:cubicBezTo>
                          <a:pt x="263" y="133"/>
                          <a:pt x="269" y="129"/>
                          <a:pt x="281" y="125"/>
                        </a:cubicBezTo>
                        <a:cubicBezTo>
                          <a:pt x="299" y="109"/>
                          <a:pt x="315" y="91"/>
                          <a:pt x="339" y="84"/>
                        </a:cubicBezTo>
                        <a:cubicBezTo>
                          <a:pt x="357" y="63"/>
                          <a:pt x="376" y="57"/>
                          <a:pt x="403" y="52"/>
                        </a:cubicBezTo>
                        <a:cubicBezTo>
                          <a:pt x="448" y="0"/>
                          <a:pt x="559" y="15"/>
                          <a:pt x="614" y="13"/>
                        </a:cubicBezTo>
                        <a:cubicBezTo>
                          <a:pt x="713" y="2"/>
                          <a:pt x="813" y="15"/>
                          <a:pt x="912" y="20"/>
                        </a:cubicBezTo>
                        <a:cubicBezTo>
                          <a:pt x="955" y="34"/>
                          <a:pt x="1013" y="31"/>
                          <a:pt x="1053" y="32"/>
                        </a:cubicBezTo>
                        <a:cubicBezTo>
                          <a:pt x="1064" y="37"/>
                          <a:pt x="1076" y="38"/>
                          <a:pt x="1088" y="42"/>
                        </a:cubicBezTo>
                        <a:cubicBezTo>
                          <a:pt x="1098" y="49"/>
                          <a:pt x="1108" y="54"/>
                          <a:pt x="1120" y="58"/>
                        </a:cubicBezTo>
                        <a:cubicBezTo>
                          <a:pt x="1144" y="74"/>
                          <a:pt x="1110" y="53"/>
                          <a:pt x="1145" y="68"/>
                        </a:cubicBezTo>
                        <a:cubicBezTo>
                          <a:pt x="1158" y="74"/>
                          <a:pt x="1167" y="86"/>
                          <a:pt x="1181" y="90"/>
                        </a:cubicBezTo>
                        <a:cubicBezTo>
                          <a:pt x="1193" y="98"/>
                          <a:pt x="1190" y="106"/>
                          <a:pt x="1200" y="116"/>
                        </a:cubicBezTo>
                        <a:cubicBezTo>
                          <a:pt x="1214" y="130"/>
                          <a:pt x="1246" y="133"/>
                          <a:pt x="1264" y="138"/>
                        </a:cubicBezTo>
                        <a:cubicBezTo>
                          <a:pt x="1274" y="155"/>
                          <a:pt x="1262" y="177"/>
                          <a:pt x="1283" y="183"/>
                        </a:cubicBezTo>
                        <a:cubicBezTo>
                          <a:pt x="1291" y="195"/>
                          <a:pt x="1304" y="200"/>
                          <a:pt x="1318" y="205"/>
                        </a:cubicBezTo>
                        <a:cubicBezTo>
                          <a:pt x="1319" y="236"/>
                          <a:pt x="1313" y="331"/>
                          <a:pt x="1341" y="359"/>
                        </a:cubicBezTo>
                        <a:cubicBezTo>
                          <a:pt x="1351" y="390"/>
                          <a:pt x="1341" y="424"/>
                          <a:pt x="1350" y="455"/>
                        </a:cubicBezTo>
                        <a:cubicBezTo>
                          <a:pt x="1353" y="476"/>
                          <a:pt x="1356" y="498"/>
                          <a:pt x="1360" y="519"/>
                        </a:cubicBezTo>
                        <a:cubicBezTo>
                          <a:pt x="1358" y="555"/>
                          <a:pt x="1363" y="565"/>
                          <a:pt x="1347" y="589"/>
                        </a:cubicBezTo>
                        <a:cubicBezTo>
                          <a:pt x="1344" y="635"/>
                          <a:pt x="1342" y="661"/>
                          <a:pt x="1344" y="708"/>
                        </a:cubicBezTo>
                        <a:cubicBezTo>
                          <a:pt x="1342" y="761"/>
                          <a:pt x="1358" y="806"/>
                          <a:pt x="1315" y="836"/>
                        </a:cubicBezTo>
                        <a:cubicBezTo>
                          <a:pt x="1304" y="853"/>
                          <a:pt x="1290" y="869"/>
                          <a:pt x="1277" y="884"/>
                        </a:cubicBezTo>
                        <a:cubicBezTo>
                          <a:pt x="1273" y="908"/>
                          <a:pt x="1268" y="934"/>
                          <a:pt x="1254" y="954"/>
                        </a:cubicBezTo>
                        <a:cubicBezTo>
                          <a:pt x="1251" y="965"/>
                          <a:pt x="1246" y="972"/>
                          <a:pt x="1238" y="980"/>
                        </a:cubicBezTo>
                        <a:cubicBezTo>
                          <a:pt x="1225" y="1020"/>
                          <a:pt x="1189" y="1055"/>
                          <a:pt x="1158" y="1082"/>
                        </a:cubicBezTo>
                        <a:cubicBezTo>
                          <a:pt x="1150" y="1107"/>
                          <a:pt x="1147" y="1106"/>
                          <a:pt x="1123" y="1117"/>
                        </a:cubicBezTo>
                        <a:cubicBezTo>
                          <a:pt x="1108" y="1134"/>
                          <a:pt x="1083" y="1148"/>
                          <a:pt x="1062" y="1156"/>
                        </a:cubicBezTo>
                        <a:cubicBezTo>
                          <a:pt x="1036" y="1196"/>
                          <a:pt x="987" y="1189"/>
                          <a:pt x="944" y="1191"/>
                        </a:cubicBezTo>
                        <a:cubicBezTo>
                          <a:pt x="936" y="1192"/>
                          <a:pt x="928" y="1191"/>
                          <a:pt x="921" y="1194"/>
                        </a:cubicBezTo>
                        <a:cubicBezTo>
                          <a:pt x="914" y="1197"/>
                          <a:pt x="910" y="1207"/>
                          <a:pt x="902" y="1207"/>
                        </a:cubicBezTo>
                        <a:cubicBezTo>
                          <a:pt x="871" y="1208"/>
                          <a:pt x="840" y="1209"/>
                          <a:pt x="809" y="1210"/>
                        </a:cubicBezTo>
                        <a:cubicBezTo>
                          <a:pt x="790" y="1215"/>
                          <a:pt x="776" y="1217"/>
                          <a:pt x="755" y="1220"/>
                        </a:cubicBezTo>
                        <a:cubicBezTo>
                          <a:pt x="661" y="1219"/>
                          <a:pt x="567" y="1219"/>
                          <a:pt x="473" y="1216"/>
                        </a:cubicBezTo>
                        <a:cubicBezTo>
                          <a:pt x="417" y="1214"/>
                          <a:pt x="369" y="1175"/>
                          <a:pt x="320" y="1159"/>
                        </a:cubicBezTo>
                        <a:cubicBezTo>
                          <a:pt x="307" y="1146"/>
                          <a:pt x="277" y="1141"/>
                          <a:pt x="269" y="1133"/>
                        </a:cubicBezTo>
                        <a:cubicBezTo>
                          <a:pt x="268" y="1132"/>
                          <a:pt x="269" y="1129"/>
                          <a:pt x="269" y="1127"/>
                        </a:cubicBezTo>
                        <a:close/>
                      </a:path>
                    </a:pathLst>
                  </a:custGeom>
                  <a:solidFill>
                    <a:srgbClr val="FFC1C1"/>
                  </a:solidFill>
                  <a:ln w="19050">
                    <a:solidFill>
                      <a:srgbClr val="FF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 dirty="0"/>
                  </a:p>
                </p:txBody>
              </p:sp>
              <p:sp>
                <p:nvSpPr>
                  <p:cNvPr id="797" name="Freeform 187"/>
                  <p:cNvSpPr>
                    <a:spLocks/>
                  </p:cNvSpPr>
                  <p:nvPr/>
                </p:nvSpPr>
                <p:spPr bwMode="auto">
                  <a:xfrm>
                    <a:off x="363" y="603"/>
                    <a:ext cx="382" cy="310"/>
                  </a:xfrm>
                  <a:custGeom>
                    <a:avLst/>
                    <a:gdLst>
                      <a:gd name="T0" fmla="*/ 8 w 500"/>
                      <a:gd name="T1" fmla="*/ 173 h 445"/>
                      <a:gd name="T2" fmla="*/ 0 w 500"/>
                      <a:gd name="T3" fmla="*/ 159 h 445"/>
                      <a:gd name="T4" fmla="*/ 18 w 500"/>
                      <a:gd name="T5" fmla="*/ 95 h 445"/>
                      <a:gd name="T6" fmla="*/ 21 w 500"/>
                      <a:gd name="T7" fmla="*/ 90 h 445"/>
                      <a:gd name="T8" fmla="*/ 22 w 500"/>
                      <a:gd name="T9" fmla="*/ 78 h 445"/>
                      <a:gd name="T10" fmla="*/ 53 w 500"/>
                      <a:gd name="T11" fmla="*/ 47 h 445"/>
                      <a:gd name="T12" fmla="*/ 77 w 500"/>
                      <a:gd name="T13" fmla="*/ 31 h 445"/>
                      <a:gd name="T14" fmla="*/ 103 w 500"/>
                      <a:gd name="T15" fmla="*/ 18 h 445"/>
                      <a:gd name="T16" fmla="*/ 136 w 500"/>
                      <a:gd name="T17" fmla="*/ 1 h 445"/>
                      <a:gd name="T18" fmla="*/ 305 w 500"/>
                      <a:gd name="T19" fmla="*/ 11 h 445"/>
                      <a:gd name="T20" fmla="*/ 325 w 500"/>
                      <a:gd name="T21" fmla="*/ 40 h 445"/>
                      <a:gd name="T22" fmla="*/ 342 w 500"/>
                      <a:gd name="T23" fmla="*/ 47 h 445"/>
                      <a:gd name="T24" fmla="*/ 356 w 500"/>
                      <a:gd name="T25" fmla="*/ 56 h 445"/>
                      <a:gd name="T26" fmla="*/ 371 w 500"/>
                      <a:gd name="T27" fmla="*/ 85 h 445"/>
                      <a:gd name="T28" fmla="*/ 367 w 500"/>
                      <a:gd name="T29" fmla="*/ 189 h 445"/>
                      <a:gd name="T30" fmla="*/ 356 w 500"/>
                      <a:gd name="T31" fmla="*/ 207 h 445"/>
                      <a:gd name="T32" fmla="*/ 342 w 500"/>
                      <a:gd name="T33" fmla="*/ 232 h 445"/>
                      <a:gd name="T34" fmla="*/ 338 w 500"/>
                      <a:gd name="T35" fmla="*/ 242 h 445"/>
                      <a:gd name="T36" fmla="*/ 326 w 500"/>
                      <a:gd name="T37" fmla="*/ 249 h 445"/>
                      <a:gd name="T38" fmla="*/ 312 w 500"/>
                      <a:gd name="T39" fmla="*/ 264 h 445"/>
                      <a:gd name="T40" fmla="*/ 306 w 500"/>
                      <a:gd name="T41" fmla="*/ 269 h 445"/>
                      <a:gd name="T42" fmla="*/ 290 w 500"/>
                      <a:gd name="T43" fmla="*/ 286 h 445"/>
                      <a:gd name="T44" fmla="*/ 235 w 500"/>
                      <a:gd name="T45" fmla="*/ 301 h 445"/>
                      <a:gd name="T46" fmla="*/ 125 w 500"/>
                      <a:gd name="T47" fmla="*/ 299 h 445"/>
                      <a:gd name="T48" fmla="*/ 108 w 500"/>
                      <a:gd name="T49" fmla="*/ 290 h 445"/>
                      <a:gd name="T50" fmla="*/ 70 w 500"/>
                      <a:gd name="T51" fmla="*/ 268 h 445"/>
                      <a:gd name="T52" fmla="*/ 55 w 500"/>
                      <a:gd name="T53" fmla="*/ 254 h 445"/>
                      <a:gd name="T54" fmla="*/ 21 w 500"/>
                      <a:gd name="T55" fmla="*/ 212 h 445"/>
                      <a:gd name="T56" fmla="*/ 8 w 500"/>
                      <a:gd name="T57" fmla="*/ 173 h 445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w 500"/>
                      <a:gd name="T88" fmla="*/ 0 h 445"/>
                      <a:gd name="T89" fmla="*/ 500 w 500"/>
                      <a:gd name="T90" fmla="*/ 445 h 445"/>
                    </a:gdLst>
                    <a:ahLst/>
                    <a:cxnLst>
                      <a:cxn ang="T58">
                        <a:pos x="T0" y="T1"/>
                      </a:cxn>
                      <a:cxn ang="T59">
                        <a:pos x="T2" y="T3"/>
                      </a:cxn>
                      <a:cxn ang="T60">
                        <a:pos x="T4" y="T5"/>
                      </a:cxn>
                      <a:cxn ang="T61">
                        <a:pos x="T6" y="T7"/>
                      </a:cxn>
                      <a:cxn ang="T62">
                        <a:pos x="T8" y="T9"/>
                      </a:cxn>
                      <a:cxn ang="T63">
                        <a:pos x="T10" y="T11"/>
                      </a:cxn>
                      <a:cxn ang="T64">
                        <a:pos x="T12" y="T13"/>
                      </a:cxn>
                      <a:cxn ang="T65">
                        <a:pos x="T14" y="T15"/>
                      </a:cxn>
                      <a:cxn ang="T66">
                        <a:pos x="T16" y="T17"/>
                      </a:cxn>
                      <a:cxn ang="T67">
                        <a:pos x="T18" y="T19"/>
                      </a:cxn>
                      <a:cxn ang="T68">
                        <a:pos x="T20" y="T21"/>
                      </a:cxn>
                      <a:cxn ang="T69">
                        <a:pos x="T22" y="T23"/>
                      </a:cxn>
                      <a:cxn ang="T70">
                        <a:pos x="T24" y="T25"/>
                      </a:cxn>
                      <a:cxn ang="T71">
                        <a:pos x="T26" y="T27"/>
                      </a:cxn>
                      <a:cxn ang="T72">
                        <a:pos x="T28" y="T29"/>
                      </a:cxn>
                      <a:cxn ang="T73">
                        <a:pos x="T30" y="T31"/>
                      </a:cxn>
                      <a:cxn ang="T74">
                        <a:pos x="T32" y="T33"/>
                      </a:cxn>
                      <a:cxn ang="T75">
                        <a:pos x="T34" y="T35"/>
                      </a:cxn>
                      <a:cxn ang="T76">
                        <a:pos x="T36" y="T37"/>
                      </a:cxn>
                      <a:cxn ang="T77">
                        <a:pos x="T38" y="T39"/>
                      </a:cxn>
                      <a:cxn ang="T78">
                        <a:pos x="T40" y="T41"/>
                      </a:cxn>
                      <a:cxn ang="T79">
                        <a:pos x="T42" y="T43"/>
                      </a:cxn>
                      <a:cxn ang="T80">
                        <a:pos x="T44" y="T45"/>
                      </a:cxn>
                      <a:cxn ang="T81">
                        <a:pos x="T46" y="T47"/>
                      </a:cxn>
                      <a:cxn ang="T82">
                        <a:pos x="T48" y="T49"/>
                      </a:cxn>
                      <a:cxn ang="T83">
                        <a:pos x="T50" y="T51"/>
                      </a:cxn>
                      <a:cxn ang="T84">
                        <a:pos x="T52" y="T53"/>
                      </a:cxn>
                      <a:cxn ang="T85">
                        <a:pos x="T54" y="T55"/>
                      </a:cxn>
                      <a:cxn ang="T86">
                        <a:pos x="T56" y="T57"/>
                      </a:cxn>
                    </a:cxnLst>
                    <a:rect l="T87" t="T88" r="T89" b="T90"/>
                    <a:pathLst>
                      <a:path w="500" h="445">
                        <a:moveTo>
                          <a:pt x="10" y="249"/>
                        </a:moveTo>
                        <a:cubicBezTo>
                          <a:pt x="5" y="242"/>
                          <a:pt x="3" y="236"/>
                          <a:pt x="0" y="228"/>
                        </a:cubicBezTo>
                        <a:cubicBezTo>
                          <a:pt x="4" y="194"/>
                          <a:pt x="1" y="162"/>
                          <a:pt x="24" y="136"/>
                        </a:cubicBezTo>
                        <a:cubicBezTo>
                          <a:pt x="25" y="134"/>
                          <a:pt x="26" y="131"/>
                          <a:pt x="27" y="129"/>
                        </a:cubicBezTo>
                        <a:cubicBezTo>
                          <a:pt x="28" y="123"/>
                          <a:pt x="27" y="117"/>
                          <a:pt x="29" y="112"/>
                        </a:cubicBezTo>
                        <a:cubicBezTo>
                          <a:pt x="31" y="104"/>
                          <a:pt x="63" y="77"/>
                          <a:pt x="70" y="67"/>
                        </a:cubicBezTo>
                        <a:cubicBezTo>
                          <a:pt x="74" y="53"/>
                          <a:pt x="89" y="50"/>
                          <a:pt x="101" y="45"/>
                        </a:cubicBezTo>
                        <a:cubicBezTo>
                          <a:pt x="106" y="28"/>
                          <a:pt x="120" y="30"/>
                          <a:pt x="135" y="26"/>
                        </a:cubicBezTo>
                        <a:cubicBezTo>
                          <a:pt x="150" y="15"/>
                          <a:pt x="160" y="7"/>
                          <a:pt x="178" y="2"/>
                        </a:cubicBezTo>
                        <a:cubicBezTo>
                          <a:pt x="408" y="4"/>
                          <a:pt x="304" y="0"/>
                          <a:pt x="399" y="16"/>
                        </a:cubicBezTo>
                        <a:cubicBezTo>
                          <a:pt x="414" y="27"/>
                          <a:pt x="415" y="44"/>
                          <a:pt x="425" y="57"/>
                        </a:cubicBezTo>
                        <a:cubicBezTo>
                          <a:pt x="430" y="63"/>
                          <a:pt x="440" y="65"/>
                          <a:pt x="447" y="67"/>
                        </a:cubicBezTo>
                        <a:cubicBezTo>
                          <a:pt x="452" y="76"/>
                          <a:pt x="458" y="75"/>
                          <a:pt x="466" y="81"/>
                        </a:cubicBezTo>
                        <a:cubicBezTo>
                          <a:pt x="470" y="97"/>
                          <a:pt x="473" y="110"/>
                          <a:pt x="485" y="122"/>
                        </a:cubicBezTo>
                        <a:cubicBezTo>
                          <a:pt x="499" y="169"/>
                          <a:pt x="500" y="225"/>
                          <a:pt x="480" y="271"/>
                        </a:cubicBezTo>
                        <a:cubicBezTo>
                          <a:pt x="478" y="286"/>
                          <a:pt x="479" y="290"/>
                          <a:pt x="466" y="297"/>
                        </a:cubicBezTo>
                        <a:cubicBezTo>
                          <a:pt x="459" y="307"/>
                          <a:pt x="453" y="321"/>
                          <a:pt x="447" y="333"/>
                        </a:cubicBezTo>
                        <a:cubicBezTo>
                          <a:pt x="445" y="338"/>
                          <a:pt x="446" y="344"/>
                          <a:pt x="442" y="348"/>
                        </a:cubicBezTo>
                        <a:cubicBezTo>
                          <a:pt x="438" y="352"/>
                          <a:pt x="427" y="357"/>
                          <a:pt x="427" y="357"/>
                        </a:cubicBezTo>
                        <a:cubicBezTo>
                          <a:pt x="419" y="370"/>
                          <a:pt x="425" y="362"/>
                          <a:pt x="408" y="379"/>
                        </a:cubicBezTo>
                        <a:cubicBezTo>
                          <a:pt x="406" y="381"/>
                          <a:pt x="401" y="386"/>
                          <a:pt x="401" y="386"/>
                        </a:cubicBezTo>
                        <a:cubicBezTo>
                          <a:pt x="397" y="400"/>
                          <a:pt x="389" y="401"/>
                          <a:pt x="379" y="410"/>
                        </a:cubicBezTo>
                        <a:cubicBezTo>
                          <a:pt x="348" y="437"/>
                          <a:pt x="369" y="428"/>
                          <a:pt x="307" y="432"/>
                        </a:cubicBezTo>
                        <a:cubicBezTo>
                          <a:pt x="261" y="445"/>
                          <a:pt x="209" y="443"/>
                          <a:pt x="163" y="429"/>
                        </a:cubicBezTo>
                        <a:cubicBezTo>
                          <a:pt x="156" y="424"/>
                          <a:pt x="149" y="423"/>
                          <a:pt x="142" y="417"/>
                        </a:cubicBezTo>
                        <a:cubicBezTo>
                          <a:pt x="125" y="403"/>
                          <a:pt x="112" y="389"/>
                          <a:pt x="91" y="384"/>
                        </a:cubicBezTo>
                        <a:cubicBezTo>
                          <a:pt x="86" y="374"/>
                          <a:pt x="79" y="373"/>
                          <a:pt x="72" y="364"/>
                        </a:cubicBezTo>
                        <a:cubicBezTo>
                          <a:pt x="56" y="343"/>
                          <a:pt x="49" y="320"/>
                          <a:pt x="27" y="304"/>
                        </a:cubicBezTo>
                        <a:cubicBezTo>
                          <a:pt x="18" y="282"/>
                          <a:pt x="10" y="275"/>
                          <a:pt x="10" y="249"/>
                        </a:cubicBezTo>
                        <a:close/>
                      </a:path>
                    </a:pathLst>
                  </a:custGeom>
                  <a:solidFill>
                    <a:srgbClr val="BFBFBF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 dirty="0"/>
                  </a:p>
                </p:txBody>
              </p:sp>
            </p:grpSp>
            <p:grpSp>
              <p:nvGrpSpPr>
                <p:cNvPr id="680" name="Group 610"/>
                <p:cNvGrpSpPr/>
                <p:nvPr/>
              </p:nvGrpSpPr>
              <p:grpSpPr>
                <a:xfrm>
                  <a:off x="2387194" y="4873254"/>
                  <a:ext cx="987288" cy="903975"/>
                  <a:chOff x="3171214" y="2912992"/>
                  <a:chExt cx="987288" cy="903975"/>
                </a:xfrm>
              </p:grpSpPr>
              <p:grpSp>
                <p:nvGrpSpPr>
                  <p:cNvPr id="792" name="Group 193"/>
                  <p:cNvGrpSpPr>
                    <a:grpSpLocks/>
                  </p:cNvGrpSpPr>
                  <p:nvPr/>
                </p:nvGrpSpPr>
                <p:grpSpPr bwMode="auto">
                  <a:xfrm>
                    <a:off x="3171214" y="2912992"/>
                    <a:ext cx="987288" cy="903975"/>
                    <a:chOff x="311" y="500"/>
                    <a:chExt cx="474" cy="434"/>
                  </a:xfrm>
                  <a:effectLst>
                    <a:outerShdw blurRad="63500" sx="102000" sy="102000" algn="ctr" rotWithShape="0">
                      <a:prstClr val="black">
                        <a:alpha val="40000"/>
                      </a:prstClr>
                    </a:outerShdw>
                  </a:effectLst>
                </p:grpSpPr>
                <p:sp>
                  <p:nvSpPr>
                    <p:cNvPr id="794" name="Freeform 186"/>
                    <p:cNvSpPr>
                      <a:spLocks/>
                    </p:cNvSpPr>
                    <p:nvPr/>
                  </p:nvSpPr>
                  <p:spPr bwMode="auto">
                    <a:xfrm>
                      <a:off x="311" y="500"/>
                      <a:ext cx="474" cy="434"/>
                    </a:xfrm>
                    <a:custGeom>
                      <a:avLst/>
                      <a:gdLst>
                        <a:gd name="T0" fmla="*/ 94 w 1363"/>
                        <a:gd name="T1" fmla="*/ 401 h 1220"/>
                        <a:gd name="T2" fmla="*/ 74 w 1363"/>
                        <a:gd name="T3" fmla="*/ 384 h 1220"/>
                        <a:gd name="T4" fmla="*/ 61 w 1363"/>
                        <a:gd name="T5" fmla="*/ 371 h 1220"/>
                        <a:gd name="T6" fmla="*/ 50 w 1363"/>
                        <a:gd name="T7" fmla="*/ 355 h 1220"/>
                        <a:gd name="T8" fmla="*/ 45 w 1363"/>
                        <a:gd name="T9" fmla="*/ 345 h 1220"/>
                        <a:gd name="T10" fmla="*/ 35 w 1363"/>
                        <a:gd name="T11" fmla="*/ 334 h 1220"/>
                        <a:gd name="T12" fmla="*/ 30 w 1363"/>
                        <a:gd name="T13" fmla="*/ 323 h 1220"/>
                        <a:gd name="T14" fmla="*/ 19 w 1363"/>
                        <a:gd name="T15" fmla="*/ 302 h 1220"/>
                        <a:gd name="T16" fmla="*/ 14 w 1363"/>
                        <a:gd name="T17" fmla="*/ 277 h 1220"/>
                        <a:gd name="T18" fmla="*/ 8 w 1363"/>
                        <a:gd name="T19" fmla="*/ 256 h 1220"/>
                        <a:gd name="T20" fmla="*/ 16 w 1363"/>
                        <a:gd name="T21" fmla="*/ 166 h 1220"/>
                        <a:gd name="T22" fmla="*/ 21 w 1363"/>
                        <a:gd name="T23" fmla="*/ 157 h 1220"/>
                        <a:gd name="T24" fmla="*/ 31 w 1363"/>
                        <a:gd name="T25" fmla="*/ 123 h 1220"/>
                        <a:gd name="T26" fmla="*/ 38 w 1363"/>
                        <a:gd name="T27" fmla="*/ 110 h 1220"/>
                        <a:gd name="T28" fmla="*/ 41 w 1363"/>
                        <a:gd name="T29" fmla="*/ 95 h 1220"/>
                        <a:gd name="T30" fmla="*/ 53 w 1363"/>
                        <a:gd name="T31" fmla="*/ 82 h 1220"/>
                        <a:gd name="T32" fmla="*/ 64 w 1363"/>
                        <a:gd name="T33" fmla="*/ 72 h 1220"/>
                        <a:gd name="T34" fmla="*/ 67 w 1363"/>
                        <a:gd name="T35" fmla="*/ 70 h 1220"/>
                        <a:gd name="T36" fmla="*/ 69 w 1363"/>
                        <a:gd name="T37" fmla="*/ 66 h 1220"/>
                        <a:gd name="T38" fmla="*/ 78 w 1363"/>
                        <a:gd name="T39" fmla="*/ 60 h 1220"/>
                        <a:gd name="T40" fmla="*/ 89 w 1363"/>
                        <a:gd name="T41" fmla="*/ 51 h 1220"/>
                        <a:gd name="T42" fmla="*/ 98 w 1363"/>
                        <a:gd name="T43" fmla="*/ 44 h 1220"/>
                        <a:gd name="T44" fmla="*/ 118 w 1363"/>
                        <a:gd name="T45" fmla="*/ 30 h 1220"/>
                        <a:gd name="T46" fmla="*/ 140 w 1363"/>
                        <a:gd name="T47" fmla="*/ 18 h 1220"/>
                        <a:gd name="T48" fmla="*/ 214 w 1363"/>
                        <a:gd name="T49" fmla="*/ 5 h 1220"/>
                        <a:gd name="T50" fmla="*/ 317 w 1363"/>
                        <a:gd name="T51" fmla="*/ 7 h 1220"/>
                        <a:gd name="T52" fmla="*/ 366 w 1363"/>
                        <a:gd name="T53" fmla="*/ 11 h 1220"/>
                        <a:gd name="T54" fmla="*/ 378 w 1363"/>
                        <a:gd name="T55" fmla="*/ 15 h 1220"/>
                        <a:gd name="T56" fmla="*/ 389 w 1363"/>
                        <a:gd name="T57" fmla="*/ 21 h 1220"/>
                        <a:gd name="T58" fmla="*/ 398 w 1363"/>
                        <a:gd name="T59" fmla="*/ 24 h 1220"/>
                        <a:gd name="T60" fmla="*/ 411 w 1363"/>
                        <a:gd name="T61" fmla="*/ 32 h 1220"/>
                        <a:gd name="T62" fmla="*/ 417 w 1363"/>
                        <a:gd name="T63" fmla="*/ 41 h 1220"/>
                        <a:gd name="T64" fmla="*/ 440 w 1363"/>
                        <a:gd name="T65" fmla="*/ 49 h 1220"/>
                        <a:gd name="T66" fmla="*/ 446 w 1363"/>
                        <a:gd name="T67" fmla="*/ 65 h 1220"/>
                        <a:gd name="T68" fmla="*/ 458 w 1363"/>
                        <a:gd name="T69" fmla="*/ 73 h 1220"/>
                        <a:gd name="T70" fmla="*/ 466 w 1363"/>
                        <a:gd name="T71" fmla="*/ 128 h 1220"/>
                        <a:gd name="T72" fmla="*/ 469 w 1363"/>
                        <a:gd name="T73" fmla="*/ 162 h 1220"/>
                        <a:gd name="T74" fmla="*/ 473 w 1363"/>
                        <a:gd name="T75" fmla="*/ 185 h 1220"/>
                        <a:gd name="T76" fmla="*/ 468 w 1363"/>
                        <a:gd name="T77" fmla="*/ 210 h 1220"/>
                        <a:gd name="T78" fmla="*/ 467 w 1363"/>
                        <a:gd name="T79" fmla="*/ 252 h 1220"/>
                        <a:gd name="T80" fmla="*/ 457 w 1363"/>
                        <a:gd name="T81" fmla="*/ 297 h 1220"/>
                        <a:gd name="T82" fmla="*/ 444 w 1363"/>
                        <a:gd name="T83" fmla="*/ 314 h 1220"/>
                        <a:gd name="T84" fmla="*/ 436 w 1363"/>
                        <a:gd name="T85" fmla="*/ 339 h 1220"/>
                        <a:gd name="T86" fmla="*/ 431 w 1363"/>
                        <a:gd name="T87" fmla="*/ 349 h 1220"/>
                        <a:gd name="T88" fmla="*/ 403 w 1363"/>
                        <a:gd name="T89" fmla="*/ 385 h 1220"/>
                        <a:gd name="T90" fmla="*/ 391 w 1363"/>
                        <a:gd name="T91" fmla="*/ 397 h 1220"/>
                        <a:gd name="T92" fmla="*/ 369 w 1363"/>
                        <a:gd name="T93" fmla="*/ 411 h 1220"/>
                        <a:gd name="T94" fmla="*/ 328 w 1363"/>
                        <a:gd name="T95" fmla="*/ 424 h 1220"/>
                        <a:gd name="T96" fmla="*/ 320 w 1363"/>
                        <a:gd name="T97" fmla="*/ 425 h 1220"/>
                        <a:gd name="T98" fmla="*/ 314 w 1363"/>
                        <a:gd name="T99" fmla="*/ 429 h 1220"/>
                        <a:gd name="T100" fmla="*/ 281 w 1363"/>
                        <a:gd name="T101" fmla="*/ 430 h 1220"/>
                        <a:gd name="T102" fmla="*/ 263 w 1363"/>
                        <a:gd name="T103" fmla="*/ 434 h 1220"/>
                        <a:gd name="T104" fmla="*/ 164 w 1363"/>
                        <a:gd name="T105" fmla="*/ 433 h 1220"/>
                        <a:gd name="T106" fmla="*/ 111 w 1363"/>
                        <a:gd name="T107" fmla="*/ 412 h 1220"/>
                        <a:gd name="T108" fmla="*/ 94 w 1363"/>
                        <a:gd name="T109" fmla="*/ 403 h 1220"/>
                        <a:gd name="T110" fmla="*/ 94 w 1363"/>
                        <a:gd name="T111" fmla="*/ 401 h 1220"/>
                        <a:gd name="T112" fmla="*/ 0 60000 65536"/>
                        <a:gd name="T113" fmla="*/ 0 60000 65536"/>
                        <a:gd name="T114" fmla="*/ 0 60000 65536"/>
                        <a:gd name="T115" fmla="*/ 0 60000 65536"/>
                        <a:gd name="T116" fmla="*/ 0 60000 65536"/>
                        <a:gd name="T117" fmla="*/ 0 60000 65536"/>
                        <a:gd name="T118" fmla="*/ 0 60000 65536"/>
                        <a:gd name="T119" fmla="*/ 0 60000 65536"/>
                        <a:gd name="T120" fmla="*/ 0 60000 65536"/>
                        <a:gd name="T121" fmla="*/ 0 60000 65536"/>
                        <a:gd name="T122" fmla="*/ 0 60000 65536"/>
                        <a:gd name="T123" fmla="*/ 0 60000 65536"/>
                        <a:gd name="T124" fmla="*/ 0 60000 65536"/>
                        <a:gd name="T125" fmla="*/ 0 60000 65536"/>
                        <a:gd name="T126" fmla="*/ 0 60000 65536"/>
                        <a:gd name="T127" fmla="*/ 0 60000 65536"/>
                        <a:gd name="T128" fmla="*/ 0 60000 65536"/>
                        <a:gd name="T129" fmla="*/ 0 60000 65536"/>
                        <a:gd name="T130" fmla="*/ 0 60000 65536"/>
                        <a:gd name="T131" fmla="*/ 0 60000 65536"/>
                        <a:gd name="T132" fmla="*/ 0 60000 65536"/>
                        <a:gd name="T133" fmla="*/ 0 60000 65536"/>
                        <a:gd name="T134" fmla="*/ 0 60000 65536"/>
                        <a:gd name="T135" fmla="*/ 0 60000 65536"/>
                        <a:gd name="T136" fmla="*/ 0 60000 65536"/>
                        <a:gd name="T137" fmla="*/ 0 60000 65536"/>
                        <a:gd name="T138" fmla="*/ 0 60000 65536"/>
                        <a:gd name="T139" fmla="*/ 0 60000 65536"/>
                        <a:gd name="T140" fmla="*/ 0 60000 65536"/>
                        <a:gd name="T141" fmla="*/ 0 60000 65536"/>
                        <a:gd name="T142" fmla="*/ 0 60000 65536"/>
                        <a:gd name="T143" fmla="*/ 0 60000 65536"/>
                        <a:gd name="T144" fmla="*/ 0 60000 65536"/>
                        <a:gd name="T145" fmla="*/ 0 60000 65536"/>
                        <a:gd name="T146" fmla="*/ 0 60000 65536"/>
                        <a:gd name="T147" fmla="*/ 0 60000 65536"/>
                        <a:gd name="T148" fmla="*/ 0 60000 65536"/>
                        <a:gd name="T149" fmla="*/ 0 60000 65536"/>
                        <a:gd name="T150" fmla="*/ 0 60000 65536"/>
                        <a:gd name="T151" fmla="*/ 0 60000 65536"/>
                        <a:gd name="T152" fmla="*/ 0 60000 65536"/>
                        <a:gd name="T153" fmla="*/ 0 60000 65536"/>
                        <a:gd name="T154" fmla="*/ 0 60000 65536"/>
                        <a:gd name="T155" fmla="*/ 0 60000 65536"/>
                        <a:gd name="T156" fmla="*/ 0 60000 65536"/>
                        <a:gd name="T157" fmla="*/ 0 60000 65536"/>
                        <a:gd name="T158" fmla="*/ 0 60000 65536"/>
                        <a:gd name="T159" fmla="*/ 0 60000 65536"/>
                        <a:gd name="T160" fmla="*/ 0 60000 65536"/>
                        <a:gd name="T161" fmla="*/ 0 60000 65536"/>
                        <a:gd name="T162" fmla="*/ 0 60000 65536"/>
                        <a:gd name="T163" fmla="*/ 0 60000 65536"/>
                        <a:gd name="T164" fmla="*/ 0 60000 65536"/>
                        <a:gd name="T165" fmla="*/ 0 60000 65536"/>
                        <a:gd name="T166" fmla="*/ 0 60000 65536"/>
                        <a:gd name="T167" fmla="*/ 0 60000 65536"/>
                        <a:gd name="T168" fmla="*/ 0 w 1363"/>
                        <a:gd name="T169" fmla="*/ 0 h 1220"/>
                        <a:gd name="T170" fmla="*/ 1363 w 1363"/>
                        <a:gd name="T171" fmla="*/ 1220 h 1220"/>
                      </a:gdLst>
                      <a:ahLst/>
                      <a:cxnLst>
                        <a:cxn ang="T112">
                          <a:pos x="T0" y="T1"/>
                        </a:cxn>
                        <a:cxn ang="T113">
                          <a:pos x="T2" y="T3"/>
                        </a:cxn>
                        <a:cxn ang="T114">
                          <a:pos x="T4" y="T5"/>
                        </a:cxn>
                        <a:cxn ang="T115">
                          <a:pos x="T6" y="T7"/>
                        </a:cxn>
                        <a:cxn ang="T116">
                          <a:pos x="T8" y="T9"/>
                        </a:cxn>
                        <a:cxn ang="T117">
                          <a:pos x="T10" y="T11"/>
                        </a:cxn>
                        <a:cxn ang="T118">
                          <a:pos x="T12" y="T13"/>
                        </a:cxn>
                        <a:cxn ang="T119">
                          <a:pos x="T14" y="T15"/>
                        </a:cxn>
                        <a:cxn ang="T120">
                          <a:pos x="T16" y="T17"/>
                        </a:cxn>
                        <a:cxn ang="T121">
                          <a:pos x="T18" y="T19"/>
                        </a:cxn>
                        <a:cxn ang="T122">
                          <a:pos x="T20" y="T21"/>
                        </a:cxn>
                        <a:cxn ang="T123">
                          <a:pos x="T22" y="T23"/>
                        </a:cxn>
                        <a:cxn ang="T124">
                          <a:pos x="T24" y="T25"/>
                        </a:cxn>
                        <a:cxn ang="T125">
                          <a:pos x="T26" y="T27"/>
                        </a:cxn>
                        <a:cxn ang="T126">
                          <a:pos x="T28" y="T29"/>
                        </a:cxn>
                        <a:cxn ang="T127">
                          <a:pos x="T30" y="T31"/>
                        </a:cxn>
                        <a:cxn ang="T128">
                          <a:pos x="T32" y="T33"/>
                        </a:cxn>
                        <a:cxn ang="T129">
                          <a:pos x="T34" y="T35"/>
                        </a:cxn>
                        <a:cxn ang="T130">
                          <a:pos x="T36" y="T37"/>
                        </a:cxn>
                        <a:cxn ang="T131">
                          <a:pos x="T38" y="T39"/>
                        </a:cxn>
                        <a:cxn ang="T132">
                          <a:pos x="T40" y="T41"/>
                        </a:cxn>
                        <a:cxn ang="T133">
                          <a:pos x="T42" y="T43"/>
                        </a:cxn>
                        <a:cxn ang="T134">
                          <a:pos x="T44" y="T45"/>
                        </a:cxn>
                        <a:cxn ang="T135">
                          <a:pos x="T46" y="T47"/>
                        </a:cxn>
                        <a:cxn ang="T136">
                          <a:pos x="T48" y="T49"/>
                        </a:cxn>
                        <a:cxn ang="T137">
                          <a:pos x="T50" y="T51"/>
                        </a:cxn>
                        <a:cxn ang="T138">
                          <a:pos x="T52" y="T53"/>
                        </a:cxn>
                        <a:cxn ang="T139">
                          <a:pos x="T54" y="T55"/>
                        </a:cxn>
                        <a:cxn ang="T140">
                          <a:pos x="T56" y="T57"/>
                        </a:cxn>
                        <a:cxn ang="T141">
                          <a:pos x="T58" y="T59"/>
                        </a:cxn>
                        <a:cxn ang="T142">
                          <a:pos x="T60" y="T61"/>
                        </a:cxn>
                        <a:cxn ang="T143">
                          <a:pos x="T62" y="T63"/>
                        </a:cxn>
                        <a:cxn ang="T144">
                          <a:pos x="T64" y="T65"/>
                        </a:cxn>
                        <a:cxn ang="T145">
                          <a:pos x="T66" y="T67"/>
                        </a:cxn>
                        <a:cxn ang="T146">
                          <a:pos x="T68" y="T69"/>
                        </a:cxn>
                        <a:cxn ang="T147">
                          <a:pos x="T70" y="T71"/>
                        </a:cxn>
                        <a:cxn ang="T148">
                          <a:pos x="T72" y="T73"/>
                        </a:cxn>
                        <a:cxn ang="T149">
                          <a:pos x="T74" y="T75"/>
                        </a:cxn>
                        <a:cxn ang="T150">
                          <a:pos x="T76" y="T77"/>
                        </a:cxn>
                        <a:cxn ang="T151">
                          <a:pos x="T78" y="T79"/>
                        </a:cxn>
                        <a:cxn ang="T152">
                          <a:pos x="T80" y="T81"/>
                        </a:cxn>
                        <a:cxn ang="T153">
                          <a:pos x="T82" y="T83"/>
                        </a:cxn>
                        <a:cxn ang="T154">
                          <a:pos x="T84" y="T85"/>
                        </a:cxn>
                        <a:cxn ang="T155">
                          <a:pos x="T86" y="T87"/>
                        </a:cxn>
                        <a:cxn ang="T156">
                          <a:pos x="T88" y="T89"/>
                        </a:cxn>
                        <a:cxn ang="T157">
                          <a:pos x="T90" y="T91"/>
                        </a:cxn>
                        <a:cxn ang="T158">
                          <a:pos x="T92" y="T93"/>
                        </a:cxn>
                        <a:cxn ang="T159">
                          <a:pos x="T94" y="T95"/>
                        </a:cxn>
                        <a:cxn ang="T160">
                          <a:pos x="T96" y="T97"/>
                        </a:cxn>
                        <a:cxn ang="T161">
                          <a:pos x="T98" y="T99"/>
                        </a:cxn>
                        <a:cxn ang="T162">
                          <a:pos x="T100" y="T101"/>
                        </a:cxn>
                        <a:cxn ang="T163">
                          <a:pos x="T102" y="T103"/>
                        </a:cxn>
                        <a:cxn ang="T164">
                          <a:pos x="T104" y="T105"/>
                        </a:cxn>
                        <a:cxn ang="T165">
                          <a:pos x="T106" y="T107"/>
                        </a:cxn>
                        <a:cxn ang="T166">
                          <a:pos x="T108" y="T109"/>
                        </a:cxn>
                        <a:cxn ang="T167">
                          <a:pos x="T110" y="T111"/>
                        </a:cxn>
                      </a:cxnLst>
                      <a:rect l="T168" t="T169" r="T170" b="T171"/>
                      <a:pathLst>
                        <a:path w="1363" h="1220">
                          <a:moveTo>
                            <a:pt x="269" y="1127"/>
                          </a:moveTo>
                          <a:cubicBezTo>
                            <a:pt x="252" y="1110"/>
                            <a:pt x="231" y="1096"/>
                            <a:pt x="214" y="1079"/>
                          </a:cubicBezTo>
                          <a:cubicBezTo>
                            <a:pt x="201" y="1066"/>
                            <a:pt x="192" y="1055"/>
                            <a:pt x="176" y="1044"/>
                          </a:cubicBezTo>
                          <a:cubicBezTo>
                            <a:pt x="166" y="1030"/>
                            <a:pt x="158" y="1008"/>
                            <a:pt x="144" y="999"/>
                          </a:cubicBezTo>
                          <a:cubicBezTo>
                            <a:pt x="140" y="986"/>
                            <a:pt x="137" y="980"/>
                            <a:pt x="128" y="970"/>
                          </a:cubicBezTo>
                          <a:cubicBezTo>
                            <a:pt x="124" y="955"/>
                            <a:pt x="112" y="950"/>
                            <a:pt x="102" y="938"/>
                          </a:cubicBezTo>
                          <a:cubicBezTo>
                            <a:pt x="95" y="929"/>
                            <a:pt x="93" y="918"/>
                            <a:pt x="86" y="909"/>
                          </a:cubicBezTo>
                          <a:cubicBezTo>
                            <a:pt x="79" y="887"/>
                            <a:pt x="61" y="871"/>
                            <a:pt x="54" y="848"/>
                          </a:cubicBezTo>
                          <a:cubicBezTo>
                            <a:pt x="53" y="825"/>
                            <a:pt x="60" y="795"/>
                            <a:pt x="41" y="778"/>
                          </a:cubicBezTo>
                          <a:cubicBezTo>
                            <a:pt x="35" y="759"/>
                            <a:pt x="28" y="739"/>
                            <a:pt x="22" y="720"/>
                          </a:cubicBezTo>
                          <a:cubicBezTo>
                            <a:pt x="23" y="680"/>
                            <a:pt x="0" y="525"/>
                            <a:pt x="45" y="468"/>
                          </a:cubicBezTo>
                          <a:cubicBezTo>
                            <a:pt x="48" y="454"/>
                            <a:pt x="51" y="451"/>
                            <a:pt x="61" y="442"/>
                          </a:cubicBezTo>
                          <a:cubicBezTo>
                            <a:pt x="66" y="418"/>
                            <a:pt x="59" y="356"/>
                            <a:pt x="89" y="346"/>
                          </a:cubicBezTo>
                          <a:cubicBezTo>
                            <a:pt x="98" y="333"/>
                            <a:pt x="98" y="318"/>
                            <a:pt x="109" y="308"/>
                          </a:cubicBezTo>
                          <a:cubicBezTo>
                            <a:pt x="113" y="294"/>
                            <a:pt x="113" y="279"/>
                            <a:pt x="118" y="266"/>
                          </a:cubicBezTo>
                          <a:cubicBezTo>
                            <a:pt x="121" y="259"/>
                            <a:pt x="146" y="236"/>
                            <a:pt x="153" y="231"/>
                          </a:cubicBezTo>
                          <a:cubicBezTo>
                            <a:pt x="159" y="215"/>
                            <a:pt x="173" y="212"/>
                            <a:pt x="185" y="202"/>
                          </a:cubicBezTo>
                          <a:cubicBezTo>
                            <a:pt x="187" y="200"/>
                            <a:pt x="190" y="198"/>
                            <a:pt x="192" y="196"/>
                          </a:cubicBezTo>
                          <a:cubicBezTo>
                            <a:pt x="194" y="193"/>
                            <a:pt x="195" y="189"/>
                            <a:pt x="198" y="186"/>
                          </a:cubicBezTo>
                          <a:cubicBezTo>
                            <a:pt x="206" y="178"/>
                            <a:pt x="217" y="179"/>
                            <a:pt x="224" y="170"/>
                          </a:cubicBezTo>
                          <a:cubicBezTo>
                            <a:pt x="234" y="157"/>
                            <a:pt x="240" y="150"/>
                            <a:pt x="256" y="144"/>
                          </a:cubicBezTo>
                          <a:cubicBezTo>
                            <a:pt x="263" y="133"/>
                            <a:pt x="269" y="129"/>
                            <a:pt x="281" y="125"/>
                          </a:cubicBezTo>
                          <a:cubicBezTo>
                            <a:pt x="299" y="109"/>
                            <a:pt x="315" y="91"/>
                            <a:pt x="339" y="84"/>
                          </a:cubicBezTo>
                          <a:cubicBezTo>
                            <a:pt x="357" y="63"/>
                            <a:pt x="376" y="57"/>
                            <a:pt x="403" y="52"/>
                          </a:cubicBezTo>
                          <a:cubicBezTo>
                            <a:pt x="448" y="0"/>
                            <a:pt x="559" y="15"/>
                            <a:pt x="614" y="13"/>
                          </a:cubicBezTo>
                          <a:cubicBezTo>
                            <a:pt x="713" y="2"/>
                            <a:pt x="813" y="15"/>
                            <a:pt x="912" y="20"/>
                          </a:cubicBezTo>
                          <a:cubicBezTo>
                            <a:pt x="955" y="34"/>
                            <a:pt x="1013" y="31"/>
                            <a:pt x="1053" y="32"/>
                          </a:cubicBezTo>
                          <a:cubicBezTo>
                            <a:pt x="1064" y="37"/>
                            <a:pt x="1076" y="38"/>
                            <a:pt x="1088" y="42"/>
                          </a:cubicBezTo>
                          <a:cubicBezTo>
                            <a:pt x="1098" y="49"/>
                            <a:pt x="1108" y="54"/>
                            <a:pt x="1120" y="58"/>
                          </a:cubicBezTo>
                          <a:cubicBezTo>
                            <a:pt x="1144" y="74"/>
                            <a:pt x="1110" y="53"/>
                            <a:pt x="1145" y="68"/>
                          </a:cubicBezTo>
                          <a:cubicBezTo>
                            <a:pt x="1158" y="74"/>
                            <a:pt x="1167" y="86"/>
                            <a:pt x="1181" y="90"/>
                          </a:cubicBezTo>
                          <a:cubicBezTo>
                            <a:pt x="1193" y="98"/>
                            <a:pt x="1190" y="106"/>
                            <a:pt x="1200" y="116"/>
                          </a:cubicBezTo>
                          <a:cubicBezTo>
                            <a:pt x="1214" y="130"/>
                            <a:pt x="1246" y="133"/>
                            <a:pt x="1264" y="138"/>
                          </a:cubicBezTo>
                          <a:cubicBezTo>
                            <a:pt x="1274" y="155"/>
                            <a:pt x="1262" y="177"/>
                            <a:pt x="1283" y="183"/>
                          </a:cubicBezTo>
                          <a:cubicBezTo>
                            <a:pt x="1291" y="195"/>
                            <a:pt x="1304" y="200"/>
                            <a:pt x="1318" y="205"/>
                          </a:cubicBezTo>
                          <a:cubicBezTo>
                            <a:pt x="1319" y="236"/>
                            <a:pt x="1313" y="331"/>
                            <a:pt x="1341" y="359"/>
                          </a:cubicBezTo>
                          <a:cubicBezTo>
                            <a:pt x="1351" y="390"/>
                            <a:pt x="1341" y="424"/>
                            <a:pt x="1350" y="455"/>
                          </a:cubicBezTo>
                          <a:cubicBezTo>
                            <a:pt x="1353" y="476"/>
                            <a:pt x="1356" y="498"/>
                            <a:pt x="1360" y="519"/>
                          </a:cubicBezTo>
                          <a:cubicBezTo>
                            <a:pt x="1358" y="555"/>
                            <a:pt x="1363" y="565"/>
                            <a:pt x="1347" y="589"/>
                          </a:cubicBezTo>
                          <a:cubicBezTo>
                            <a:pt x="1344" y="635"/>
                            <a:pt x="1342" y="661"/>
                            <a:pt x="1344" y="708"/>
                          </a:cubicBezTo>
                          <a:cubicBezTo>
                            <a:pt x="1342" y="761"/>
                            <a:pt x="1358" y="806"/>
                            <a:pt x="1315" y="836"/>
                          </a:cubicBezTo>
                          <a:cubicBezTo>
                            <a:pt x="1304" y="853"/>
                            <a:pt x="1290" y="869"/>
                            <a:pt x="1277" y="884"/>
                          </a:cubicBezTo>
                          <a:cubicBezTo>
                            <a:pt x="1273" y="908"/>
                            <a:pt x="1268" y="934"/>
                            <a:pt x="1254" y="954"/>
                          </a:cubicBezTo>
                          <a:cubicBezTo>
                            <a:pt x="1251" y="965"/>
                            <a:pt x="1246" y="972"/>
                            <a:pt x="1238" y="980"/>
                          </a:cubicBezTo>
                          <a:cubicBezTo>
                            <a:pt x="1225" y="1020"/>
                            <a:pt x="1189" y="1055"/>
                            <a:pt x="1158" y="1082"/>
                          </a:cubicBezTo>
                          <a:cubicBezTo>
                            <a:pt x="1150" y="1107"/>
                            <a:pt x="1147" y="1106"/>
                            <a:pt x="1123" y="1117"/>
                          </a:cubicBezTo>
                          <a:cubicBezTo>
                            <a:pt x="1108" y="1134"/>
                            <a:pt x="1083" y="1148"/>
                            <a:pt x="1062" y="1156"/>
                          </a:cubicBezTo>
                          <a:cubicBezTo>
                            <a:pt x="1036" y="1196"/>
                            <a:pt x="987" y="1189"/>
                            <a:pt x="944" y="1191"/>
                          </a:cubicBezTo>
                          <a:cubicBezTo>
                            <a:pt x="936" y="1192"/>
                            <a:pt x="928" y="1191"/>
                            <a:pt x="921" y="1194"/>
                          </a:cubicBezTo>
                          <a:cubicBezTo>
                            <a:pt x="914" y="1197"/>
                            <a:pt x="910" y="1207"/>
                            <a:pt x="902" y="1207"/>
                          </a:cubicBezTo>
                          <a:cubicBezTo>
                            <a:pt x="871" y="1208"/>
                            <a:pt x="840" y="1209"/>
                            <a:pt x="809" y="1210"/>
                          </a:cubicBezTo>
                          <a:cubicBezTo>
                            <a:pt x="790" y="1215"/>
                            <a:pt x="776" y="1217"/>
                            <a:pt x="755" y="1220"/>
                          </a:cubicBezTo>
                          <a:cubicBezTo>
                            <a:pt x="661" y="1219"/>
                            <a:pt x="567" y="1219"/>
                            <a:pt x="473" y="1216"/>
                          </a:cubicBezTo>
                          <a:cubicBezTo>
                            <a:pt x="417" y="1214"/>
                            <a:pt x="369" y="1175"/>
                            <a:pt x="320" y="1159"/>
                          </a:cubicBezTo>
                          <a:cubicBezTo>
                            <a:pt x="307" y="1146"/>
                            <a:pt x="277" y="1141"/>
                            <a:pt x="269" y="1133"/>
                          </a:cubicBezTo>
                          <a:cubicBezTo>
                            <a:pt x="268" y="1132"/>
                            <a:pt x="269" y="1129"/>
                            <a:pt x="269" y="1127"/>
                          </a:cubicBezTo>
                          <a:close/>
                        </a:path>
                      </a:pathLst>
                    </a:custGeom>
                    <a:solidFill>
                      <a:srgbClr val="FFC1C1"/>
                    </a:solidFill>
                    <a:ln w="19050">
                      <a:solidFill>
                        <a:srgbClr val="FF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 dirty="0"/>
                    </a:p>
                  </p:txBody>
                </p:sp>
                <p:sp>
                  <p:nvSpPr>
                    <p:cNvPr id="795" name="Freeform 187"/>
                    <p:cNvSpPr>
                      <a:spLocks/>
                    </p:cNvSpPr>
                    <p:nvPr/>
                  </p:nvSpPr>
                  <p:spPr bwMode="auto">
                    <a:xfrm>
                      <a:off x="363" y="603"/>
                      <a:ext cx="382" cy="310"/>
                    </a:xfrm>
                    <a:custGeom>
                      <a:avLst/>
                      <a:gdLst>
                        <a:gd name="T0" fmla="*/ 8 w 500"/>
                        <a:gd name="T1" fmla="*/ 173 h 445"/>
                        <a:gd name="T2" fmla="*/ 0 w 500"/>
                        <a:gd name="T3" fmla="*/ 159 h 445"/>
                        <a:gd name="T4" fmla="*/ 18 w 500"/>
                        <a:gd name="T5" fmla="*/ 95 h 445"/>
                        <a:gd name="T6" fmla="*/ 21 w 500"/>
                        <a:gd name="T7" fmla="*/ 90 h 445"/>
                        <a:gd name="T8" fmla="*/ 22 w 500"/>
                        <a:gd name="T9" fmla="*/ 78 h 445"/>
                        <a:gd name="T10" fmla="*/ 53 w 500"/>
                        <a:gd name="T11" fmla="*/ 47 h 445"/>
                        <a:gd name="T12" fmla="*/ 77 w 500"/>
                        <a:gd name="T13" fmla="*/ 31 h 445"/>
                        <a:gd name="T14" fmla="*/ 103 w 500"/>
                        <a:gd name="T15" fmla="*/ 18 h 445"/>
                        <a:gd name="T16" fmla="*/ 136 w 500"/>
                        <a:gd name="T17" fmla="*/ 1 h 445"/>
                        <a:gd name="T18" fmla="*/ 305 w 500"/>
                        <a:gd name="T19" fmla="*/ 11 h 445"/>
                        <a:gd name="T20" fmla="*/ 325 w 500"/>
                        <a:gd name="T21" fmla="*/ 40 h 445"/>
                        <a:gd name="T22" fmla="*/ 342 w 500"/>
                        <a:gd name="T23" fmla="*/ 47 h 445"/>
                        <a:gd name="T24" fmla="*/ 356 w 500"/>
                        <a:gd name="T25" fmla="*/ 56 h 445"/>
                        <a:gd name="T26" fmla="*/ 371 w 500"/>
                        <a:gd name="T27" fmla="*/ 85 h 445"/>
                        <a:gd name="T28" fmla="*/ 367 w 500"/>
                        <a:gd name="T29" fmla="*/ 189 h 445"/>
                        <a:gd name="T30" fmla="*/ 356 w 500"/>
                        <a:gd name="T31" fmla="*/ 207 h 445"/>
                        <a:gd name="T32" fmla="*/ 342 w 500"/>
                        <a:gd name="T33" fmla="*/ 232 h 445"/>
                        <a:gd name="T34" fmla="*/ 338 w 500"/>
                        <a:gd name="T35" fmla="*/ 242 h 445"/>
                        <a:gd name="T36" fmla="*/ 326 w 500"/>
                        <a:gd name="T37" fmla="*/ 249 h 445"/>
                        <a:gd name="T38" fmla="*/ 312 w 500"/>
                        <a:gd name="T39" fmla="*/ 264 h 445"/>
                        <a:gd name="T40" fmla="*/ 306 w 500"/>
                        <a:gd name="T41" fmla="*/ 269 h 445"/>
                        <a:gd name="T42" fmla="*/ 290 w 500"/>
                        <a:gd name="T43" fmla="*/ 286 h 445"/>
                        <a:gd name="T44" fmla="*/ 235 w 500"/>
                        <a:gd name="T45" fmla="*/ 301 h 445"/>
                        <a:gd name="T46" fmla="*/ 125 w 500"/>
                        <a:gd name="T47" fmla="*/ 299 h 445"/>
                        <a:gd name="T48" fmla="*/ 108 w 500"/>
                        <a:gd name="T49" fmla="*/ 290 h 445"/>
                        <a:gd name="T50" fmla="*/ 70 w 500"/>
                        <a:gd name="T51" fmla="*/ 268 h 445"/>
                        <a:gd name="T52" fmla="*/ 55 w 500"/>
                        <a:gd name="T53" fmla="*/ 254 h 445"/>
                        <a:gd name="T54" fmla="*/ 21 w 500"/>
                        <a:gd name="T55" fmla="*/ 212 h 445"/>
                        <a:gd name="T56" fmla="*/ 8 w 500"/>
                        <a:gd name="T57" fmla="*/ 173 h 445"/>
                        <a:gd name="T58" fmla="*/ 0 60000 65536"/>
                        <a:gd name="T59" fmla="*/ 0 60000 65536"/>
                        <a:gd name="T60" fmla="*/ 0 60000 65536"/>
                        <a:gd name="T61" fmla="*/ 0 60000 65536"/>
                        <a:gd name="T62" fmla="*/ 0 60000 65536"/>
                        <a:gd name="T63" fmla="*/ 0 60000 65536"/>
                        <a:gd name="T64" fmla="*/ 0 60000 65536"/>
                        <a:gd name="T65" fmla="*/ 0 60000 65536"/>
                        <a:gd name="T66" fmla="*/ 0 60000 65536"/>
                        <a:gd name="T67" fmla="*/ 0 60000 65536"/>
                        <a:gd name="T68" fmla="*/ 0 60000 65536"/>
                        <a:gd name="T69" fmla="*/ 0 60000 65536"/>
                        <a:gd name="T70" fmla="*/ 0 60000 65536"/>
                        <a:gd name="T71" fmla="*/ 0 60000 65536"/>
                        <a:gd name="T72" fmla="*/ 0 60000 65536"/>
                        <a:gd name="T73" fmla="*/ 0 60000 65536"/>
                        <a:gd name="T74" fmla="*/ 0 60000 65536"/>
                        <a:gd name="T75" fmla="*/ 0 60000 65536"/>
                        <a:gd name="T76" fmla="*/ 0 60000 65536"/>
                        <a:gd name="T77" fmla="*/ 0 60000 65536"/>
                        <a:gd name="T78" fmla="*/ 0 60000 65536"/>
                        <a:gd name="T79" fmla="*/ 0 60000 65536"/>
                        <a:gd name="T80" fmla="*/ 0 60000 65536"/>
                        <a:gd name="T81" fmla="*/ 0 60000 65536"/>
                        <a:gd name="T82" fmla="*/ 0 60000 65536"/>
                        <a:gd name="T83" fmla="*/ 0 60000 65536"/>
                        <a:gd name="T84" fmla="*/ 0 60000 65536"/>
                        <a:gd name="T85" fmla="*/ 0 60000 65536"/>
                        <a:gd name="T86" fmla="*/ 0 60000 65536"/>
                        <a:gd name="T87" fmla="*/ 0 w 500"/>
                        <a:gd name="T88" fmla="*/ 0 h 445"/>
                        <a:gd name="T89" fmla="*/ 500 w 500"/>
                        <a:gd name="T90" fmla="*/ 445 h 445"/>
                      </a:gdLst>
                      <a:ahLst/>
                      <a:cxnLst>
                        <a:cxn ang="T58">
                          <a:pos x="T0" y="T1"/>
                        </a:cxn>
                        <a:cxn ang="T59">
                          <a:pos x="T2" y="T3"/>
                        </a:cxn>
                        <a:cxn ang="T60">
                          <a:pos x="T4" y="T5"/>
                        </a:cxn>
                        <a:cxn ang="T61">
                          <a:pos x="T6" y="T7"/>
                        </a:cxn>
                        <a:cxn ang="T62">
                          <a:pos x="T8" y="T9"/>
                        </a:cxn>
                        <a:cxn ang="T63">
                          <a:pos x="T10" y="T11"/>
                        </a:cxn>
                        <a:cxn ang="T64">
                          <a:pos x="T12" y="T13"/>
                        </a:cxn>
                        <a:cxn ang="T65">
                          <a:pos x="T14" y="T15"/>
                        </a:cxn>
                        <a:cxn ang="T66">
                          <a:pos x="T16" y="T17"/>
                        </a:cxn>
                        <a:cxn ang="T67">
                          <a:pos x="T18" y="T19"/>
                        </a:cxn>
                        <a:cxn ang="T68">
                          <a:pos x="T20" y="T21"/>
                        </a:cxn>
                        <a:cxn ang="T69">
                          <a:pos x="T22" y="T23"/>
                        </a:cxn>
                        <a:cxn ang="T70">
                          <a:pos x="T24" y="T25"/>
                        </a:cxn>
                        <a:cxn ang="T71">
                          <a:pos x="T26" y="T27"/>
                        </a:cxn>
                        <a:cxn ang="T72">
                          <a:pos x="T28" y="T29"/>
                        </a:cxn>
                        <a:cxn ang="T73">
                          <a:pos x="T30" y="T31"/>
                        </a:cxn>
                        <a:cxn ang="T74">
                          <a:pos x="T32" y="T33"/>
                        </a:cxn>
                        <a:cxn ang="T75">
                          <a:pos x="T34" y="T35"/>
                        </a:cxn>
                        <a:cxn ang="T76">
                          <a:pos x="T36" y="T37"/>
                        </a:cxn>
                        <a:cxn ang="T77">
                          <a:pos x="T38" y="T39"/>
                        </a:cxn>
                        <a:cxn ang="T78">
                          <a:pos x="T40" y="T41"/>
                        </a:cxn>
                        <a:cxn ang="T79">
                          <a:pos x="T42" y="T43"/>
                        </a:cxn>
                        <a:cxn ang="T80">
                          <a:pos x="T44" y="T45"/>
                        </a:cxn>
                        <a:cxn ang="T81">
                          <a:pos x="T46" y="T47"/>
                        </a:cxn>
                        <a:cxn ang="T82">
                          <a:pos x="T48" y="T49"/>
                        </a:cxn>
                        <a:cxn ang="T83">
                          <a:pos x="T50" y="T51"/>
                        </a:cxn>
                        <a:cxn ang="T84">
                          <a:pos x="T52" y="T53"/>
                        </a:cxn>
                        <a:cxn ang="T85">
                          <a:pos x="T54" y="T55"/>
                        </a:cxn>
                        <a:cxn ang="T86">
                          <a:pos x="T56" y="T57"/>
                        </a:cxn>
                      </a:cxnLst>
                      <a:rect l="T87" t="T88" r="T89" b="T90"/>
                      <a:pathLst>
                        <a:path w="500" h="445">
                          <a:moveTo>
                            <a:pt x="10" y="249"/>
                          </a:moveTo>
                          <a:cubicBezTo>
                            <a:pt x="5" y="242"/>
                            <a:pt x="3" y="236"/>
                            <a:pt x="0" y="228"/>
                          </a:cubicBezTo>
                          <a:cubicBezTo>
                            <a:pt x="4" y="194"/>
                            <a:pt x="1" y="162"/>
                            <a:pt x="24" y="136"/>
                          </a:cubicBezTo>
                          <a:cubicBezTo>
                            <a:pt x="25" y="134"/>
                            <a:pt x="26" y="131"/>
                            <a:pt x="27" y="129"/>
                          </a:cubicBezTo>
                          <a:cubicBezTo>
                            <a:pt x="28" y="123"/>
                            <a:pt x="27" y="117"/>
                            <a:pt x="29" y="112"/>
                          </a:cubicBezTo>
                          <a:cubicBezTo>
                            <a:pt x="31" y="104"/>
                            <a:pt x="63" y="77"/>
                            <a:pt x="70" y="67"/>
                          </a:cubicBezTo>
                          <a:cubicBezTo>
                            <a:pt x="74" y="53"/>
                            <a:pt x="89" y="50"/>
                            <a:pt x="101" y="45"/>
                          </a:cubicBezTo>
                          <a:cubicBezTo>
                            <a:pt x="106" y="28"/>
                            <a:pt x="120" y="30"/>
                            <a:pt x="135" y="26"/>
                          </a:cubicBezTo>
                          <a:cubicBezTo>
                            <a:pt x="150" y="15"/>
                            <a:pt x="160" y="7"/>
                            <a:pt x="178" y="2"/>
                          </a:cubicBezTo>
                          <a:cubicBezTo>
                            <a:pt x="408" y="4"/>
                            <a:pt x="304" y="0"/>
                            <a:pt x="399" y="16"/>
                          </a:cubicBezTo>
                          <a:cubicBezTo>
                            <a:pt x="414" y="27"/>
                            <a:pt x="415" y="44"/>
                            <a:pt x="425" y="57"/>
                          </a:cubicBezTo>
                          <a:cubicBezTo>
                            <a:pt x="430" y="63"/>
                            <a:pt x="440" y="65"/>
                            <a:pt x="447" y="67"/>
                          </a:cubicBezTo>
                          <a:cubicBezTo>
                            <a:pt x="452" y="76"/>
                            <a:pt x="458" y="75"/>
                            <a:pt x="466" y="81"/>
                          </a:cubicBezTo>
                          <a:cubicBezTo>
                            <a:pt x="470" y="97"/>
                            <a:pt x="473" y="110"/>
                            <a:pt x="485" y="122"/>
                          </a:cubicBezTo>
                          <a:cubicBezTo>
                            <a:pt x="499" y="169"/>
                            <a:pt x="500" y="225"/>
                            <a:pt x="480" y="271"/>
                          </a:cubicBezTo>
                          <a:cubicBezTo>
                            <a:pt x="478" y="286"/>
                            <a:pt x="479" y="290"/>
                            <a:pt x="466" y="297"/>
                          </a:cubicBezTo>
                          <a:cubicBezTo>
                            <a:pt x="459" y="307"/>
                            <a:pt x="453" y="321"/>
                            <a:pt x="447" y="333"/>
                          </a:cubicBezTo>
                          <a:cubicBezTo>
                            <a:pt x="445" y="338"/>
                            <a:pt x="446" y="344"/>
                            <a:pt x="442" y="348"/>
                          </a:cubicBezTo>
                          <a:cubicBezTo>
                            <a:pt x="438" y="352"/>
                            <a:pt x="427" y="357"/>
                            <a:pt x="427" y="357"/>
                          </a:cubicBezTo>
                          <a:cubicBezTo>
                            <a:pt x="419" y="370"/>
                            <a:pt x="425" y="362"/>
                            <a:pt x="408" y="379"/>
                          </a:cubicBezTo>
                          <a:cubicBezTo>
                            <a:pt x="406" y="381"/>
                            <a:pt x="401" y="386"/>
                            <a:pt x="401" y="386"/>
                          </a:cubicBezTo>
                          <a:cubicBezTo>
                            <a:pt x="397" y="400"/>
                            <a:pt x="389" y="401"/>
                            <a:pt x="379" y="410"/>
                          </a:cubicBezTo>
                          <a:cubicBezTo>
                            <a:pt x="348" y="437"/>
                            <a:pt x="369" y="428"/>
                            <a:pt x="307" y="432"/>
                          </a:cubicBezTo>
                          <a:cubicBezTo>
                            <a:pt x="261" y="445"/>
                            <a:pt x="209" y="443"/>
                            <a:pt x="163" y="429"/>
                          </a:cubicBezTo>
                          <a:cubicBezTo>
                            <a:pt x="156" y="424"/>
                            <a:pt x="149" y="423"/>
                            <a:pt x="142" y="417"/>
                          </a:cubicBezTo>
                          <a:cubicBezTo>
                            <a:pt x="125" y="403"/>
                            <a:pt x="112" y="389"/>
                            <a:pt x="91" y="384"/>
                          </a:cubicBezTo>
                          <a:cubicBezTo>
                            <a:pt x="86" y="374"/>
                            <a:pt x="79" y="373"/>
                            <a:pt x="72" y="364"/>
                          </a:cubicBezTo>
                          <a:cubicBezTo>
                            <a:pt x="56" y="343"/>
                            <a:pt x="49" y="320"/>
                            <a:pt x="27" y="304"/>
                          </a:cubicBezTo>
                          <a:cubicBezTo>
                            <a:pt x="18" y="282"/>
                            <a:pt x="10" y="275"/>
                            <a:pt x="10" y="249"/>
                          </a:cubicBezTo>
                          <a:close/>
                        </a:path>
                      </a:pathLst>
                    </a:custGeom>
                    <a:solidFill>
                      <a:srgbClr val="BFBFBF"/>
                    </a:solidFill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 dirty="0"/>
                    </a:p>
                  </p:txBody>
                </p:sp>
              </p:grpSp>
              <p:sp>
                <p:nvSpPr>
                  <p:cNvPr id="793" name="5-Point Star 792"/>
                  <p:cNvSpPr/>
                  <p:nvPr/>
                </p:nvSpPr>
                <p:spPr>
                  <a:xfrm>
                    <a:off x="3436301" y="3364979"/>
                    <a:ext cx="201217" cy="201217"/>
                  </a:xfrm>
                  <a:prstGeom prst="star5">
                    <a:avLst/>
                  </a:prstGeom>
                  <a:solidFill>
                    <a:srgbClr val="FF00FF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681" name="Group 611"/>
                <p:cNvGrpSpPr/>
                <p:nvPr/>
              </p:nvGrpSpPr>
              <p:grpSpPr>
                <a:xfrm>
                  <a:off x="3048000" y="5627191"/>
                  <a:ext cx="987288" cy="903975"/>
                  <a:chOff x="3171214" y="2912992"/>
                  <a:chExt cx="987288" cy="903975"/>
                </a:xfrm>
              </p:grpSpPr>
              <p:grpSp>
                <p:nvGrpSpPr>
                  <p:cNvPr id="788" name="Group 193"/>
                  <p:cNvGrpSpPr>
                    <a:grpSpLocks/>
                  </p:cNvGrpSpPr>
                  <p:nvPr/>
                </p:nvGrpSpPr>
                <p:grpSpPr bwMode="auto">
                  <a:xfrm>
                    <a:off x="3171214" y="2912992"/>
                    <a:ext cx="987288" cy="903975"/>
                    <a:chOff x="311" y="500"/>
                    <a:chExt cx="474" cy="434"/>
                  </a:xfrm>
                  <a:effectLst>
                    <a:outerShdw blurRad="63500" sx="102000" sy="102000" algn="ctr" rotWithShape="0">
                      <a:prstClr val="black">
                        <a:alpha val="40000"/>
                      </a:prstClr>
                    </a:outerShdw>
                  </a:effectLst>
                </p:grpSpPr>
                <p:sp>
                  <p:nvSpPr>
                    <p:cNvPr id="790" name="Freeform 186"/>
                    <p:cNvSpPr>
                      <a:spLocks/>
                    </p:cNvSpPr>
                    <p:nvPr/>
                  </p:nvSpPr>
                  <p:spPr bwMode="auto">
                    <a:xfrm>
                      <a:off x="311" y="500"/>
                      <a:ext cx="474" cy="434"/>
                    </a:xfrm>
                    <a:custGeom>
                      <a:avLst/>
                      <a:gdLst>
                        <a:gd name="T0" fmla="*/ 94 w 1363"/>
                        <a:gd name="T1" fmla="*/ 401 h 1220"/>
                        <a:gd name="T2" fmla="*/ 74 w 1363"/>
                        <a:gd name="T3" fmla="*/ 384 h 1220"/>
                        <a:gd name="T4" fmla="*/ 61 w 1363"/>
                        <a:gd name="T5" fmla="*/ 371 h 1220"/>
                        <a:gd name="T6" fmla="*/ 50 w 1363"/>
                        <a:gd name="T7" fmla="*/ 355 h 1220"/>
                        <a:gd name="T8" fmla="*/ 45 w 1363"/>
                        <a:gd name="T9" fmla="*/ 345 h 1220"/>
                        <a:gd name="T10" fmla="*/ 35 w 1363"/>
                        <a:gd name="T11" fmla="*/ 334 h 1220"/>
                        <a:gd name="T12" fmla="*/ 30 w 1363"/>
                        <a:gd name="T13" fmla="*/ 323 h 1220"/>
                        <a:gd name="T14" fmla="*/ 19 w 1363"/>
                        <a:gd name="T15" fmla="*/ 302 h 1220"/>
                        <a:gd name="T16" fmla="*/ 14 w 1363"/>
                        <a:gd name="T17" fmla="*/ 277 h 1220"/>
                        <a:gd name="T18" fmla="*/ 8 w 1363"/>
                        <a:gd name="T19" fmla="*/ 256 h 1220"/>
                        <a:gd name="T20" fmla="*/ 16 w 1363"/>
                        <a:gd name="T21" fmla="*/ 166 h 1220"/>
                        <a:gd name="T22" fmla="*/ 21 w 1363"/>
                        <a:gd name="T23" fmla="*/ 157 h 1220"/>
                        <a:gd name="T24" fmla="*/ 31 w 1363"/>
                        <a:gd name="T25" fmla="*/ 123 h 1220"/>
                        <a:gd name="T26" fmla="*/ 38 w 1363"/>
                        <a:gd name="T27" fmla="*/ 110 h 1220"/>
                        <a:gd name="T28" fmla="*/ 41 w 1363"/>
                        <a:gd name="T29" fmla="*/ 95 h 1220"/>
                        <a:gd name="T30" fmla="*/ 53 w 1363"/>
                        <a:gd name="T31" fmla="*/ 82 h 1220"/>
                        <a:gd name="T32" fmla="*/ 64 w 1363"/>
                        <a:gd name="T33" fmla="*/ 72 h 1220"/>
                        <a:gd name="T34" fmla="*/ 67 w 1363"/>
                        <a:gd name="T35" fmla="*/ 70 h 1220"/>
                        <a:gd name="T36" fmla="*/ 69 w 1363"/>
                        <a:gd name="T37" fmla="*/ 66 h 1220"/>
                        <a:gd name="T38" fmla="*/ 78 w 1363"/>
                        <a:gd name="T39" fmla="*/ 60 h 1220"/>
                        <a:gd name="T40" fmla="*/ 89 w 1363"/>
                        <a:gd name="T41" fmla="*/ 51 h 1220"/>
                        <a:gd name="T42" fmla="*/ 98 w 1363"/>
                        <a:gd name="T43" fmla="*/ 44 h 1220"/>
                        <a:gd name="T44" fmla="*/ 118 w 1363"/>
                        <a:gd name="T45" fmla="*/ 30 h 1220"/>
                        <a:gd name="T46" fmla="*/ 140 w 1363"/>
                        <a:gd name="T47" fmla="*/ 18 h 1220"/>
                        <a:gd name="T48" fmla="*/ 214 w 1363"/>
                        <a:gd name="T49" fmla="*/ 5 h 1220"/>
                        <a:gd name="T50" fmla="*/ 317 w 1363"/>
                        <a:gd name="T51" fmla="*/ 7 h 1220"/>
                        <a:gd name="T52" fmla="*/ 366 w 1363"/>
                        <a:gd name="T53" fmla="*/ 11 h 1220"/>
                        <a:gd name="T54" fmla="*/ 378 w 1363"/>
                        <a:gd name="T55" fmla="*/ 15 h 1220"/>
                        <a:gd name="T56" fmla="*/ 389 w 1363"/>
                        <a:gd name="T57" fmla="*/ 21 h 1220"/>
                        <a:gd name="T58" fmla="*/ 398 w 1363"/>
                        <a:gd name="T59" fmla="*/ 24 h 1220"/>
                        <a:gd name="T60" fmla="*/ 411 w 1363"/>
                        <a:gd name="T61" fmla="*/ 32 h 1220"/>
                        <a:gd name="T62" fmla="*/ 417 w 1363"/>
                        <a:gd name="T63" fmla="*/ 41 h 1220"/>
                        <a:gd name="T64" fmla="*/ 440 w 1363"/>
                        <a:gd name="T65" fmla="*/ 49 h 1220"/>
                        <a:gd name="T66" fmla="*/ 446 w 1363"/>
                        <a:gd name="T67" fmla="*/ 65 h 1220"/>
                        <a:gd name="T68" fmla="*/ 458 w 1363"/>
                        <a:gd name="T69" fmla="*/ 73 h 1220"/>
                        <a:gd name="T70" fmla="*/ 466 w 1363"/>
                        <a:gd name="T71" fmla="*/ 128 h 1220"/>
                        <a:gd name="T72" fmla="*/ 469 w 1363"/>
                        <a:gd name="T73" fmla="*/ 162 h 1220"/>
                        <a:gd name="T74" fmla="*/ 473 w 1363"/>
                        <a:gd name="T75" fmla="*/ 185 h 1220"/>
                        <a:gd name="T76" fmla="*/ 468 w 1363"/>
                        <a:gd name="T77" fmla="*/ 210 h 1220"/>
                        <a:gd name="T78" fmla="*/ 467 w 1363"/>
                        <a:gd name="T79" fmla="*/ 252 h 1220"/>
                        <a:gd name="T80" fmla="*/ 457 w 1363"/>
                        <a:gd name="T81" fmla="*/ 297 h 1220"/>
                        <a:gd name="T82" fmla="*/ 444 w 1363"/>
                        <a:gd name="T83" fmla="*/ 314 h 1220"/>
                        <a:gd name="T84" fmla="*/ 436 w 1363"/>
                        <a:gd name="T85" fmla="*/ 339 h 1220"/>
                        <a:gd name="T86" fmla="*/ 431 w 1363"/>
                        <a:gd name="T87" fmla="*/ 349 h 1220"/>
                        <a:gd name="T88" fmla="*/ 403 w 1363"/>
                        <a:gd name="T89" fmla="*/ 385 h 1220"/>
                        <a:gd name="T90" fmla="*/ 391 w 1363"/>
                        <a:gd name="T91" fmla="*/ 397 h 1220"/>
                        <a:gd name="T92" fmla="*/ 369 w 1363"/>
                        <a:gd name="T93" fmla="*/ 411 h 1220"/>
                        <a:gd name="T94" fmla="*/ 328 w 1363"/>
                        <a:gd name="T95" fmla="*/ 424 h 1220"/>
                        <a:gd name="T96" fmla="*/ 320 w 1363"/>
                        <a:gd name="T97" fmla="*/ 425 h 1220"/>
                        <a:gd name="T98" fmla="*/ 314 w 1363"/>
                        <a:gd name="T99" fmla="*/ 429 h 1220"/>
                        <a:gd name="T100" fmla="*/ 281 w 1363"/>
                        <a:gd name="T101" fmla="*/ 430 h 1220"/>
                        <a:gd name="T102" fmla="*/ 263 w 1363"/>
                        <a:gd name="T103" fmla="*/ 434 h 1220"/>
                        <a:gd name="T104" fmla="*/ 164 w 1363"/>
                        <a:gd name="T105" fmla="*/ 433 h 1220"/>
                        <a:gd name="T106" fmla="*/ 111 w 1363"/>
                        <a:gd name="T107" fmla="*/ 412 h 1220"/>
                        <a:gd name="T108" fmla="*/ 94 w 1363"/>
                        <a:gd name="T109" fmla="*/ 403 h 1220"/>
                        <a:gd name="T110" fmla="*/ 94 w 1363"/>
                        <a:gd name="T111" fmla="*/ 401 h 1220"/>
                        <a:gd name="T112" fmla="*/ 0 60000 65536"/>
                        <a:gd name="T113" fmla="*/ 0 60000 65536"/>
                        <a:gd name="T114" fmla="*/ 0 60000 65536"/>
                        <a:gd name="T115" fmla="*/ 0 60000 65536"/>
                        <a:gd name="T116" fmla="*/ 0 60000 65536"/>
                        <a:gd name="T117" fmla="*/ 0 60000 65536"/>
                        <a:gd name="T118" fmla="*/ 0 60000 65536"/>
                        <a:gd name="T119" fmla="*/ 0 60000 65536"/>
                        <a:gd name="T120" fmla="*/ 0 60000 65536"/>
                        <a:gd name="T121" fmla="*/ 0 60000 65536"/>
                        <a:gd name="T122" fmla="*/ 0 60000 65536"/>
                        <a:gd name="T123" fmla="*/ 0 60000 65536"/>
                        <a:gd name="T124" fmla="*/ 0 60000 65536"/>
                        <a:gd name="T125" fmla="*/ 0 60000 65536"/>
                        <a:gd name="T126" fmla="*/ 0 60000 65536"/>
                        <a:gd name="T127" fmla="*/ 0 60000 65536"/>
                        <a:gd name="T128" fmla="*/ 0 60000 65536"/>
                        <a:gd name="T129" fmla="*/ 0 60000 65536"/>
                        <a:gd name="T130" fmla="*/ 0 60000 65536"/>
                        <a:gd name="T131" fmla="*/ 0 60000 65536"/>
                        <a:gd name="T132" fmla="*/ 0 60000 65536"/>
                        <a:gd name="T133" fmla="*/ 0 60000 65536"/>
                        <a:gd name="T134" fmla="*/ 0 60000 65536"/>
                        <a:gd name="T135" fmla="*/ 0 60000 65536"/>
                        <a:gd name="T136" fmla="*/ 0 60000 65536"/>
                        <a:gd name="T137" fmla="*/ 0 60000 65536"/>
                        <a:gd name="T138" fmla="*/ 0 60000 65536"/>
                        <a:gd name="T139" fmla="*/ 0 60000 65536"/>
                        <a:gd name="T140" fmla="*/ 0 60000 65536"/>
                        <a:gd name="T141" fmla="*/ 0 60000 65536"/>
                        <a:gd name="T142" fmla="*/ 0 60000 65536"/>
                        <a:gd name="T143" fmla="*/ 0 60000 65536"/>
                        <a:gd name="T144" fmla="*/ 0 60000 65536"/>
                        <a:gd name="T145" fmla="*/ 0 60000 65536"/>
                        <a:gd name="T146" fmla="*/ 0 60000 65536"/>
                        <a:gd name="T147" fmla="*/ 0 60000 65536"/>
                        <a:gd name="T148" fmla="*/ 0 60000 65536"/>
                        <a:gd name="T149" fmla="*/ 0 60000 65536"/>
                        <a:gd name="T150" fmla="*/ 0 60000 65536"/>
                        <a:gd name="T151" fmla="*/ 0 60000 65536"/>
                        <a:gd name="T152" fmla="*/ 0 60000 65536"/>
                        <a:gd name="T153" fmla="*/ 0 60000 65536"/>
                        <a:gd name="T154" fmla="*/ 0 60000 65536"/>
                        <a:gd name="T155" fmla="*/ 0 60000 65536"/>
                        <a:gd name="T156" fmla="*/ 0 60000 65536"/>
                        <a:gd name="T157" fmla="*/ 0 60000 65536"/>
                        <a:gd name="T158" fmla="*/ 0 60000 65536"/>
                        <a:gd name="T159" fmla="*/ 0 60000 65536"/>
                        <a:gd name="T160" fmla="*/ 0 60000 65536"/>
                        <a:gd name="T161" fmla="*/ 0 60000 65536"/>
                        <a:gd name="T162" fmla="*/ 0 60000 65536"/>
                        <a:gd name="T163" fmla="*/ 0 60000 65536"/>
                        <a:gd name="T164" fmla="*/ 0 60000 65536"/>
                        <a:gd name="T165" fmla="*/ 0 60000 65536"/>
                        <a:gd name="T166" fmla="*/ 0 60000 65536"/>
                        <a:gd name="T167" fmla="*/ 0 60000 65536"/>
                        <a:gd name="T168" fmla="*/ 0 w 1363"/>
                        <a:gd name="T169" fmla="*/ 0 h 1220"/>
                        <a:gd name="T170" fmla="*/ 1363 w 1363"/>
                        <a:gd name="T171" fmla="*/ 1220 h 1220"/>
                      </a:gdLst>
                      <a:ahLst/>
                      <a:cxnLst>
                        <a:cxn ang="T112">
                          <a:pos x="T0" y="T1"/>
                        </a:cxn>
                        <a:cxn ang="T113">
                          <a:pos x="T2" y="T3"/>
                        </a:cxn>
                        <a:cxn ang="T114">
                          <a:pos x="T4" y="T5"/>
                        </a:cxn>
                        <a:cxn ang="T115">
                          <a:pos x="T6" y="T7"/>
                        </a:cxn>
                        <a:cxn ang="T116">
                          <a:pos x="T8" y="T9"/>
                        </a:cxn>
                        <a:cxn ang="T117">
                          <a:pos x="T10" y="T11"/>
                        </a:cxn>
                        <a:cxn ang="T118">
                          <a:pos x="T12" y="T13"/>
                        </a:cxn>
                        <a:cxn ang="T119">
                          <a:pos x="T14" y="T15"/>
                        </a:cxn>
                        <a:cxn ang="T120">
                          <a:pos x="T16" y="T17"/>
                        </a:cxn>
                        <a:cxn ang="T121">
                          <a:pos x="T18" y="T19"/>
                        </a:cxn>
                        <a:cxn ang="T122">
                          <a:pos x="T20" y="T21"/>
                        </a:cxn>
                        <a:cxn ang="T123">
                          <a:pos x="T22" y="T23"/>
                        </a:cxn>
                        <a:cxn ang="T124">
                          <a:pos x="T24" y="T25"/>
                        </a:cxn>
                        <a:cxn ang="T125">
                          <a:pos x="T26" y="T27"/>
                        </a:cxn>
                        <a:cxn ang="T126">
                          <a:pos x="T28" y="T29"/>
                        </a:cxn>
                        <a:cxn ang="T127">
                          <a:pos x="T30" y="T31"/>
                        </a:cxn>
                        <a:cxn ang="T128">
                          <a:pos x="T32" y="T33"/>
                        </a:cxn>
                        <a:cxn ang="T129">
                          <a:pos x="T34" y="T35"/>
                        </a:cxn>
                        <a:cxn ang="T130">
                          <a:pos x="T36" y="T37"/>
                        </a:cxn>
                        <a:cxn ang="T131">
                          <a:pos x="T38" y="T39"/>
                        </a:cxn>
                        <a:cxn ang="T132">
                          <a:pos x="T40" y="T41"/>
                        </a:cxn>
                        <a:cxn ang="T133">
                          <a:pos x="T42" y="T43"/>
                        </a:cxn>
                        <a:cxn ang="T134">
                          <a:pos x="T44" y="T45"/>
                        </a:cxn>
                        <a:cxn ang="T135">
                          <a:pos x="T46" y="T47"/>
                        </a:cxn>
                        <a:cxn ang="T136">
                          <a:pos x="T48" y="T49"/>
                        </a:cxn>
                        <a:cxn ang="T137">
                          <a:pos x="T50" y="T51"/>
                        </a:cxn>
                        <a:cxn ang="T138">
                          <a:pos x="T52" y="T53"/>
                        </a:cxn>
                        <a:cxn ang="T139">
                          <a:pos x="T54" y="T55"/>
                        </a:cxn>
                        <a:cxn ang="T140">
                          <a:pos x="T56" y="T57"/>
                        </a:cxn>
                        <a:cxn ang="T141">
                          <a:pos x="T58" y="T59"/>
                        </a:cxn>
                        <a:cxn ang="T142">
                          <a:pos x="T60" y="T61"/>
                        </a:cxn>
                        <a:cxn ang="T143">
                          <a:pos x="T62" y="T63"/>
                        </a:cxn>
                        <a:cxn ang="T144">
                          <a:pos x="T64" y="T65"/>
                        </a:cxn>
                        <a:cxn ang="T145">
                          <a:pos x="T66" y="T67"/>
                        </a:cxn>
                        <a:cxn ang="T146">
                          <a:pos x="T68" y="T69"/>
                        </a:cxn>
                        <a:cxn ang="T147">
                          <a:pos x="T70" y="T71"/>
                        </a:cxn>
                        <a:cxn ang="T148">
                          <a:pos x="T72" y="T73"/>
                        </a:cxn>
                        <a:cxn ang="T149">
                          <a:pos x="T74" y="T75"/>
                        </a:cxn>
                        <a:cxn ang="T150">
                          <a:pos x="T76" y="T77"/>
                        </a:cxn>
                        <a:cxn ang="T151">
                          <a:pos x="T78" y="T79"/>
                        </a:cxn>
                        <a:cxn ang="T152">
                          <a:pos x="T80" y="T81"/>
                        </a:cxn>
                        <a:cxn ang="T153">
                          <a:pos x="T82" y="T83"/>
                        </a:cxn>
                        <a:cxn ang="T154">
                          <a:pos x="T84" y="T85"/>
                        </a:cxn>
                        <a:cxn ang="T155">
                          <a:pos x="T86" y="T87"/>
                        </a:cxn>
                        <a:cxn ang="T156">
                          <a:pos x="T88" y="T89"/>
                        </a:cxn>
                        <a:cxn ang="T157">
                          <a:pos x="T90" y="T91"/>
                        </a:cxn>
                        <a:cxn ang="T158">
                          <a:pos x="T92" y="T93"/>
                        </a:cxn>
                        <a:cxn ang="T159">
                          <a:pos x="T94" y="T95"/>
                        </a:cxn>
                        <a:cxn ang="T160">
                          <a:pos x="T96" y="T97"/>
                        </a:cxn>
                        <a:cxn ang="T161">
                          <a:pos x="T98" y="T99"/>
                        </a:cxn>
                        <a:cxn ang="T162">
                          <a:pos x="T100" y="T101"/>
                        </a:cxn>
                        <a:cxn ang="T163">
                          <a:pos x="T102" y="T103"/>
                        </a:cxn>
                        <a:cxn ang="T164">
                          <a:pos x="T104" y="T105"/>
                        </a:cxn>
                        <a:cxn ang="T165">
                          <a:pos x="T106" y="T107"/>
                        </a:cxn>
                        <a:cxn ang="T166">
                          <a:pos x="T108" y="T109"/>
                        </a:cxn>
                        <a:cxn ang="T167">
                          <a:pos x="T110" y="T111"/>
                        </a:cxn>
                      </a:cxnLst>
                      <a:rect l="T168" t="T169" r="T170" b="T171"/>
                      <a:pathLst>
                        <a:path w="1363" h="1220">
                          <a:moveTo>
                            <a:pt x="269" y="1127"/>
                          </a:moveTo>
                          <a:cubicBezTo>
                            <a:pt x="252" y="1110"/>
                            <a:pt x="231" y="1096"/>
                            <a:pt x="214" y="1079"/>
                          </a:cubicBezTo>
                          <a:cubicBezTo>
                            <a:pt x="201" y="1066"/>
                            <a:pt x="192" y="1055"/>
                            <a:pt x="176" y="1044"/>
                          </a:cubicBezTo>
                          <a:cubicBezTo>
                            <a:pt x="166" y="1030"/>
                            <a:pt x="158" y="1008"/>
                            <a:pt x="144" y="999"/>
                          </a:cubicBezTo>
                          <a:cubicBezTo>
                            <a:pt x="140" y="986"/>
                            <a:pt x="137" y="980"/>
                            <a:pt x="128" y="970"/>
                          </a:cubicBezTo>
                          <a:cubicBezTo>
                            <a:pt x="124" y="955"/>
                            <a:pt x="112" y="950"/>
                            <a:pt x="102" y="938"/>
                          </a:cubicBezTo>
                          <a:cubicBezTo>
                            <a:pt x="95" y="929"/>
                            <a:pt x="93" y="918"/>
                            <a:pt x="86" y="909"/>
                          </a:cubicBezTo>
                          <a:cubicBezTo>
                            <a:pt x="79" y="887"/>
                            <a:pt x="61" y="871"/>
                            <a:pt x="54" y="848"/>
                          </a:cubicBezTo>
                          <a:cubicBezTo>
                            <a:pt x="53" y="825"/>
                            <a:pt x="60" y="795"/>
                            <a:pt x="41" y="778"/>
                          </a:cubicBezTo>
                          <a:cubicBezTo>
                            <a:pt x="35" y="759"/>
                            <a:pt x="28" y="739"/>
                            <a:pt x="22" y="720"/>
                          </a:cubicBezTo>
                          <a:cubicBezTo>
                            <a:pt x="23" y="680"/>
                            <a:pt x="0" y="525"/>
                            <a:pt x="45" y="468"/>
                          </a:cubicBezTo>
                          <a:cubicBezTo>
                            <a:pt x="48" y="454"/>
                            <a:pt x="51" y="451"/>
                            <a:pt x="61" y="442"/>
                          </a:cubicBezTo>
                          <a:cubicBezTo>
                            <a:pt x="66" y="418"/>
                            <a:pt x="59" y="356"/>
                            <a:pt x="89" y="346"/>
                          </a:cubicBezTo>
                          <a:cubicBezTo>
                            <a:pt x="98" y="333"/>
                            <a:pt x="98" y="318"/>
                            <a:pt x="109" y="308"/>
                          </a:cubicBezTo>
                          <a:cubicBezTo>
                            <a:pt x="113" y="294"/>
                            <a:pt x="113" y="279"/>
                            <a:pt x="118" y="266"/>
                          </a:cubicBezTo>
                          <a:cubicBezTo>
                            <a:pt x="121" y="259"/>
                            <a:pt x="146" y="236"/>
                            <a:pt x="153" y="231"/>
                          </a:cubicBezTo>
                          <a:cubicBezTo>
                            <a:pt x="159" y="215"/>
                            <a:pt x="173" y="212"/>
                            <a:pt x="185" y="202"/>
                          </a:cubicBezTo>
                          <a:cubicBezTo>
                            <a:pt x="187" y="200"/>
                            <a:pt x="190" y="198"/>
                            <a:pt x="192" y="196"/>
                          </a:cubicBezTo>
                          <a:cubicBezTo>
                            <a:pt x="194" y="193"/>
                            <a:pt x="195" y="189"/>
                            <a:pt x="198" y="186"/>
                          </a:cubicBezTo>
                          <a:cubicBezTo>
                            <a:pt x="206" y="178"/>
                            <a:pt x="217" y="179"/>
                            <a:pt x="224" y="170"/>
                          </a:cubicBezTo>
                          <a:cubicBezTo>
                            <a:pt x="234" y="157"/>
                            <a:pt x="240" y="150"/>
                            <a:pt x="256" y="144"/>
                          </a:cubicBezTo>
                          <a:cubicBezTo>
                            <a:pt x="263" y="133"/>
                            <a:pt x="269" y="129"/>
                            <a:pt x="281" y="125"/>
                          </a:cubicBezTo>
                          <a:cubicBezTo>
                            <a:pt x="299" y="109"/>
                            <a:pt x="315" y="91"/>
                            <a:pt x="339" y="84"/>
                          </a:cubicBezTo>
                          <a:cubicBezTo>
                            <a:pt x="357" y="63"/>
                            <a:pt x="376" y="57"/>
                            <a:pt x="403" y="52"/>
                          </a:cubicBezTo>
                          <a:cubicBezTo>
                            <a:pt x="448" y="0"/>
                            <a:pt x="559" y="15"/>
                            <a:pt x="614" y="13"/>
                          </a:cubicBezTo>
                          <a:cubicBezTo>
                            <a:pt x="713" y="2"/>
                            <a:pt x="813" y="15"/>
                            <a:pt x="912" y="20"/>
                          </a:cubicBezTo>
                          <a:cubicBezTo>
                            <a:pt x="955" y="34"/>
                            <a:pt x="1013" y="31"/>
                            <a:pt x="1053" y="32"/>
                          </a:cubicBezTo>
                          <a:cubicBezTo>
                            <a:pt x="1064" y="37"/>
                            <a:pt x="1076" y="38"/>
                            <a:pt x="1088" y="42"/>
                          </a:cubicBezTo>
                          <a:cubicBezTo>
                            <a:pt x="1098" y="49"/>
                            <a:pt x="1108" y="54"/>
                            <a:pt x="1120" y="58"/>
                          </a:cubicBezTo>
                          <a:cubicBezTo>
                            <a:pt x="1144" y="74"/>
                            <a:pt x="1110" y="53"/>
                            <a:pt x="1145" y="68"/>
                          </a:cubicBezTo>
                          <a:cubicBezTo>
                            <a:pt x="1158" y="74"/>
                            <a:pt x="1167" y="86"/>
                            <a:pt x="1181" y="90"/>
                          </a:cubicBezTo>
                          <a:cubicBezTo>
                            <a:pt x="1193" y="98"/>
                            <a:pt x="1190" y="106"/>
                            <a:pt x="1200" y="116"/>
                          </a:cubicBezTo>
                          <a:cubicBezTo>
                            <a:pt x="1214" y="130"/>
                            <a:pt x="1246" y="133"/>
                            <a:pt x="1264" y="138"/>
                          </a:cubicBezTo>
                          <a:cubicBezTo>
                            <a:pt x="1274" y="155"/>
                            <a:pt x="1262" y="177"/>
                            <a:pt x="1283" y="183"/>
                          </a:cubicBezTo>
                          <a:cubicBezTo>
                            <a:pt x="1291" y="195"/>
                            <a:pt x="1304" y="200"/>
                            <a:pt x="1318" y="205"/>
                          </a:cubicBezTo>
                          <a:cubicBezTo>
                            <a:pt x="1319" y="236"/>
                            <a:pt x="1313" y="331"/>
                            <a:pt x="1341" y="359"/>
                          </a:cubicBezTo>
                          <a:cubicBezTo>
                            <a:pt x="1351" y="390"/>
                            <a:pt x="1341" y="424"/>
                            <a:pt x="1350" y="455"/>
                          </a:cubicBezTo>
                          <a:cubicBezTo>
                            <a:pt x="1353" y="476"/>
                            <a:pt x="1356" y="498"/>
                            <a:pt x="1360" y="519"/>
                          </a:cubicBezTo>
                          <a:cubicBezTo>
                            <a:pt x="1358" y="555"/>
                            <a:pt x="1363" y="565"/>
                            <a:pt x="1347" y="589"/>
                          </a:cubicBezTo>
                          <a:cubicBezTo>
                            <a:pt x="1344" y="635"/>
                            <a:pt x="1342" y="661"/>
                            <a:pt x="1344" y="708"/>
                          </a:cubicBezTo>
                          <a:cubicBezTo>
                            <a:pt x="1342" y="761"/>
                            <a:pt x="1358" y="806"/>
                            <a:pt x="1315" y="836"/>
                          </a:cubicBezTo>
                          <a:cubicBezTo>
                            <a:pt x="1304" y="853"/>
                            <a:pt x="1290" y="869"/>
                            <a:pt x="1277" y="884"/>
                          </a:cubicBezTo>
                          <a:cubicBezTo>
                            <a:pt x="1273" y="908"/>
                            <a:pt x="1268" y="934"/>
                            <a:pt x="1254" y="954"/>
                          </a:cubicBezTo>
                          <a:cubicBezTo>
                            <a:pt x="1251" y="965"/>
                            <a:pt x="1246" y="972"/>
                            <a:pt x="1238" y="980"/>
                          </a:cubicBezTo>
                          <a:cubicBezTo>
                            <a:pt x="1225" y="1020"/>
                            <a:pt x="1189" y="1055"/>
                            <a:pt x="1158" y="1082"/>
                          </a:cubicBezTo>
                          <a:cubicBezTo>
                            <a:pt x="1150" y="1107"/>
                            <a:pt x="1147" y="1106"/>
                            <a:pt x="1123" y="1117"/>
                          </a:cubicBezTo>
                          <a:cubicBezTo>
                            <a:pt x="1108" y="1134"/>
                            <a:pt x="1083" y="1148"/>
                            <a:pt x="1062" y="1156"/>
                          </a:cubicBezTo>
                          <a:cubicBezTo>
                            <a:pt x="1036" y="1196"/>
                            <a:pt x="987" y="1189"/>
                            <a:pt x="944" y="1191"/>
                          </a:cubicBezTo>
                          <a:cubicBezTo>
                            <a:pt x="936" y="1192"/>
                            <a:pt x="928" y="1191"/>
                            <a:pt x="921" y="1194"/>
                          </a:cubicBezTo>
                          <a:cubicBezTo>
                            <a:pt x="914" y="1197"/>
                            <a:pt x="910" y="1207"/>
                            <a:pt x="902" y="1207"/>
                          </a:cubicBezTo>
                          <a:cubicBezTo>
                            <a:pt x="871" y="1208"/>
                            <a:pt x="840" y="1209"/>
                            <a:pt x="809" y="1210"/>
                          </a:cubicBezTo>
                          <a:cubicBezTo>
                            <a:pt x="790" y="1215"/>
                            <a:pt x="776" y="1217"/>
                            <a:pt x="755" y="1220"/>
                          </a:cubicBezTo>
                          <a:cubicBezTo>
                            <a:pt x="661" y="1219"/>
                            <a:pt x="567" y="1219"/>
                            <a:pt x="473" y="1216"/>
                          </a:cubicBezTo>
                          <a:cubicBezTo>
                            <a:pt x="417" y="1214"/>
                            <a:pt x="369" y="1175"/>
                            <a:pt x="320" y="1159"/>
                          </a:cubicBezTo>
                          <a:cubicBezTo>
                            <a:pt x="307" y="1146"/>
                            <a:pt x="277" y="1141"/>
                            <a:pt x="269" y="1133"/>
                          </a:cubicBezTo>
                          <a:cubicBezTo>
                            <a:pt x="268" y="1132"/>
                            <a:pt x="269" y="1129"/>
                            <a:pt x="269" y="1127"/>
                          </a:cubicBezTo>
                          <a:close/>
                        </a:path>
                      </a:pathLst>
                    </a:custGeom>
                    <a:solidFill>
                      <a:srgbClr val="FFC1C1"/>
                    </a:solidFill>
                    <a:ln w="19050">
                      <a:solidFill>
                        <a:srgbClr val="FF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 dirty="0"/>
                    </a:p>
                  </p:txBody>
                </p:sp>
                <p:sp>
                  <p:nvSpPr>
                    <p:cNvPr id="791" name="Freeform 187"/>
                    <p:cNvSpPr>
                      <a:spLocks/>
                    </p:cNvSpPr>
                    <p:nvPr/>
                  </p:nvSpPr>
                  <p:spPr bwMode="auto">
                    <a:xfrm>
                      <a:off x="363" y="603"/>
                      <a:ext cx="382" cy="310"/>
                    </a:xfrm>
                    <a:custGeom>
                      <a:avLst/>
                      <a:gdLst>
                        <a:gd name="T0" fmla="*/ 8 w 500"/>
                        <a:gd name="T1" fmla="*/ 173 h 445"/>
                        <a:gd name="T2" fmla="*/ 0 w 500"/>
                        <a:gd name="T3" fmla="*/ 159 h 445"/>
                        <a:gd name="T4" fmla="*/ 18 w 500"/>
                        <a:gd name="T5" fmla="*/ 95 h 445"/>
                        <a:gd name="T6" fmla="*/ 21 w 500"/>
                        <a:gd name="T7" fmla="*/ 90 h 445"/>
                        <a:gd name="T8" fmla="*/ 22 w 500"/>
                        <a:gd name="T9" fmla="*/ 78 h 445"/>
                        <a:gd name="T10" fmla="*/ 53 w 500"/>
                        <a:gd name="T11" fmla="*/ 47 h 445"/>
                        <a:gd name="T12" fmla="*/ 77 w 500"/>
                        <a:gd name="T13" fmla="*/ 31 h 445"/>
                        <a:gd name="T14" fmla="*/ 103 w 500"/>
                        <a:gd name="T15" fmla="*/ 18 h 445"/>
                        <a:gd name="T16" fmla="*/ 136 w 500"/>
                        <a:gd name="T17" fmla="*/ 1 h 445"/>
                        <a:gd name="T18" fmla="*/ 305 w 500"/>
                        <a:gd name="T19" fmla="*/ 11 h 445"/>
                        <a:gd name="T20" fmla="*/ 325 w 500"/>
                        <a:gd name="T21" fmla="*/ 40 h 445"/>
                        <a:gd name="T22" fmla="*/ 342 w 500"/>
                        <a:gd name="T23" fmla="*/ 47 h 445"/>
                        <a:gd name="T24" fmla="*/ 356 w 500"/>
                        <a:gd name="T25" fmla="*/ 56 h 445"/>
                        <a:gd name="T26" fmla="*/ 371 w 500"/>
                        <a:gd name="T27" fmla="*/ 85 h 445"/>
                        <a:gd name="T28" fmla="*/ 367 w 500"/>
                        <a:gd name="T29" fmla="*/ 189 h 445"/>
                        <a:gd name="T30" fmla="*/ 356 w 500"/>
                        <a:gd name="T31" fmla="*/ 207 h 445"/>
                        <a:gd name="T32" fmla="*/ 342 w 500"/>
                        <a:gd name="T33" fmla="*/ 232 h 445"/>
                        <a:gd name="T34" fmla="*/ 338 w 500"/>
                        <a:gd name="T35" fmla="*/ 242 h 445"/>
                        <a:gd name="T36" fmla="*/ 326 w 500"/>
                        <a:gd name="T37" fmla="*/ 249 h 445"/>
                        <a:gd name="T38" fmla="*/ 312 w 500"/>
                        <a:gd name="T39" fmla="*/ 264 h 445"/>
                        <a:gd name="T40" fmla="*/ 306 w 500"/>
                        <a:gd name="T41" fmla="*/ 269 h 445"/>
                        <a:gd name="T42" fmla="*/ 290 w 500"/>
                        <a:gd name="T43" fmla="*/ 286 h 445"/>
                        <a:gd name="T44" fmla="*/ 235 w 500"/>
                        <a:gd name="T45" fmla="*/ 301 h 445"/>
                        <a:gd name="T46" fmla="*/ 125 w 500"/>
                        <a:gd name="T47" fmla="*/ 299 h 445"/>
                        <a:gd name="T48" fmla="*/ 108 w 500"/>
                        <a:gd name="T49" fmla="*/ 290 h 445"/>
                        <a:gd name="T50" fmla="*/ 70 w 500"/>
                        <a:gd name="T51" fmla="*/ 268 h 445"/>
                        <a:gd name="T52" fmla="*/ 55 w 500"/>
                        <a:gd name="T53" fmla="*/ 254 h 445"/>
                        <a:gd name="T54" fmla="*/ 21 w 500"/>
                        <a:gd name="T55" fmla="*/ 212 h 445"/>
                        <a:gd name="T56" fmla="*/ 8 w 500"/>
                        <a:gd name="T57" fmla="*/ 173 h 445"/>
                        <a:gd name="T58" fmla="*/ 0 60000 65536"/>
                        <a:gd name="T59" fmla="*/ 0 60000 65536"/>
                        <a:gd name="T60" fmla="*/ 0 60000 65536"/>
                        <a:gd name="T61" fmla="*/ 0 60000 65536"/>
                        <a:gd name="T62" fmla="*/ 0 60000 65536"/>
                        <a:gd name="T63" fmla="*/ 0 60000 65536"/>
                        <a:gd name="T64" fmla="*/ 0 60000 65536"/>
                        <a:gd name="T65" fmla="*/ 0 60000 65536"/>
                        <a:gd name="T66" fmla="*/ 0 60000 65536"/>
                        <a:gd name="T67" fmla="*/ 0 60000 65536"/>
                        <a:gd name="T68" fmla="*/ 0 60000 65536"/>
                        <a:gd name="T69" fmla="*/ 0 60000 65536"/>
                        <a:gd name="T70" fmla="*/ 0 60000 65536"/>
                        <a:gd name="T71" fmla="*/ 0 60000 65536"/>
                        <a:gd name="T72" fmla="*/ 0 60000 65536"/>
                        <a:gd name="T73" fmla="*/ 0 60000 65536"/>
                        <a:gd name="T74" fmla="*/ 0 60000 65536"/>
                        <a:gd name="T75" fmla="*/ 0 60000 65536"/>
                        <a:gd name="T76" fmla="*/ 0 60000 65536"/>
                        <a:gd name="T77" fmla="*/ 0 60000 65536"/>
                        <a:gd name="T78" fmla="*/ 0 60000 65536"/>
                        <a:gd name="T79" fmla="*/ 0 60000 65536"/>
                        <a:gd name="T80" fmla="*/ 0 60000 65536"/>
                        <a:gd name="T81" fmla="*/ 0 60000 65536"/>
                        <a:gd name="T82" fmla="*/ 0 60000 65536"/>
                        <a:gd name="T83" fmla="*/ 0 60000 65536"/>
                        <a:gd name="T84" fmla="*/ 0 60000 65536"/>
                        <a:gd name="T85" fmla="*/ 0 60000 65536"/>
                        <a:gd name="T86" fmla="*/ 0 60000 65536"/>
                        <a:gd name="T87" fmla="*/ 0 w 500"/>
                        <a:gd name="T88" fmla="*/ 0 h 445"/>
                        <a:gd name="T89" fmla="*/ 500 w 500"/>
                        <a:gd name="T90" fmla="*/ 445 h 445"/>
                      </a:gdLst>
                      <a:ahLst/>
                      <a:cxnLst>
                        <a:cxn ang="T58">
                          <a:pos x="T0" y="T1"/>
                        </a:cxn>
                        <a:cxn ang="T59">
                          <a:pos x="T2" y="T3"/>
                        </a:cxn>
                        <a:cxn ang="T60">
                          <a:pos x="T4" y="T5"/>
                        </a:cxn>
                        <a:cxn ang="T61">
                          <a:pos x="T6" y="T7"/>
                        </a:cxn>
                        <a:cxn ang="T62">
                          <a:pos x="T8" y="T9"/>
                        </a:cxn>
                        <a:cxn ang="T63">
                          <a:pos x="T10" y="T11"/>
                        </a:cxn>
                        <a:cxn ang="T64">
                          <a:pos x="T12" y="T13"/>
                        </a:cxn>
                        <a:cxn ang="T65">
                          <a:pos x="T14" y="T15"/>
                        </a:cxn>
                        <a:cxn ang="T66">
                          <a:pos x="T16" y="T17"/>
                        </a:cxn>
                        <a:cxn ang="T67">
                          <a:pos x="T18" y="T19"/>
                        </a:cxn>
                        <a:cxn ang="T68">
                          <a:pos x="T20" y="T21"/>
                        </a:cxn>
                        <a:cxn ang="T69">
                          <a:pos x="T22" y="T23"/>
                        </a:cxn>
                        <a:cxn ang="T70">
                          <a:pos x="T24" y="T25"/>
                        </a:cxn>
                        <a:cxn ang="T71">
                          <a:pos x="T26" y="T27"/>
                        </a:cxn>
                        <a:cxn ang="T72">
                          <a:pos x="T28" y="T29"/>
                        </a:cxn>
                        <a:cxn ang="T73">
                          <a:pos x="T30" y="T31"/>
                        </a:cxn>
                        <a:cxn ang="T74">
                          <a:pos x="T32" y="T33"/>
                        </a:cxn>
                        <a:cxn ang="T75">
                          <a:pos x="T34" y="T35"/>
                        </a:cxn>
                        <a:cxn ang="T76">
                          <a:pos x="T36" y="T37"/>
                        </a:cxn>
                        <a:cxn ang="T77">
                          <a:pos x="T38" y="T39"/>
                        </a:cxn>
                        <a:cxn ang="T78">
                          <a:pos x="T40" y="T41"/>
                        </a:cxn>
                        <a:cxn ang="T79">
                          <a:pos x="T42" y="T43"/>
                        </a:cxn>
                        <a:cxn ang="T80">
                          <a:pos x="T44" y="T45"/>
                        </a:cxn>
                        <a:cxn ang="T81">
                          <a:pos x="T46" y="T47"/>
                        </a:cxn>
                        <a:cxn ang="T82">
                          <a:pos x="T48" y="T49"/>
                        </a:cxn>
                        <a:cxn ang="T83">
                          <a:pos x="T50" y="T51"/>
                        </a:cxn>
                        <a:cxn ang="T84">
                          <a:pos x="T52" y="T53"/>
                        </a:cxn>
                        <a:cxn ang="T85">
                          <a:pos x="T54" y="T55"/>
                        </a:cxn>
                        <a:cxn ang="T86">
                          <a:pos x="T56" y="T57"/>
                        </a:cxn>
                      </a:cxnLst>
                      <a:rect l="T87" t="T88" r="T89" b="T90"/>
                      <a:pathLst>
                        <a:path w="500" h="445">
                          <a:moveTo>
                            <a:pt x="10" y="249"/>
                          </a:moveTo>
                          <a:cubicBezTo>
                            <a:pt x="5" y="242"/>
                            <a:pt x="3" y="236"/>
                            <a:pt x="0" y="228"/>
                          </a:cubicBezTo>
                          <a:cubicBezTo>
                            <a:pt x="4" y="194"/>
                            <a:pt x="1" y="162"/>
                            <a:pt x="24" y="136"/>
                          </a:cubicBezTo>
                          <a:cubicBezTo>
                            <a:pt x="25" y="134"/>
                            <a:pt x="26" y="131"/>
                            <a:pt x="27" y="129"/>
                          </a:cubicBezTo>
                          <a:cubicBezTo>
                            <a:pt x="28" y="123"/>
                            <a:pt x="27" y="117"/>
                            <a:pt x="29" y="112"/>
                          </a:cubicBezTo>
                          <a:cubicBezTo>
                            <a:pt x="31" y="104"/>
                            <a:pt x="63" y="77"/>
                            <a:pt x="70" y="67"/>
                          </a:cubicBezTo>
                          <a:cubicBezTo>
                            <a:pt x="74" y="53"/>
                            <a:pt x="89" y="50"/>
                            <a:pt x="101" y="45"/>
                          </a:cubicBezTo>
                          <a:cubicBezTo>
                            <a:pt x="106" y="28"/>
                            <a:pt x="120" y="30"/>
                            <a:pt x="135" y="26"/>
                          </a:cubicBezTo>
                          <a:cubicBezTo>
                            <a:pt x="150" y="15"/>
                            <a:pt x="160" y="7"/>
                            <a:pt x="178" y="2"/>
                          </a:cubicBezTo>
                          <a:cubicBezTo>
                            <a:pt x="408" y="4"/>
                            <a:pt x="304" y="0"/>
                            <a:pt x="399" y="16"/>
                          </a:cubicBezTo>
                          <a:cubicBezTo>
                            <a:pt x="414" y="27"/>
                            <a:pt x="415" y="44"/>
                            <a:pt x="425" y="57"/>
                          </a:cubicBezTo>
                          <a:cubicBezTo>
                            <a:pt x="430" y="63"/>
                            <a:pt x="440" y="65"/>
                            <a:pt x="447" y="67"/>
                          </a:cubicBezTo>
                          <a:cubicBezTo>
                            <a:pt x="452" y="76"/>
                            <a:pt x="458" y="75"/>
                            <a:pt x="466" y="81"/>
                          </a:cubicBezTo>
                          <a:cubicBezTo>
                            <a:pt x="470" y="97"/>
                            <a:pt x="473" y="110"/>
                            <a:pt x="485" y="122"/>
                          </a:cubicBezTo>
                          <a:cubicBezTo>
                            <a:pt x="499" y="169"/>
                            <a:pt x="500" y="225"/>
                            <a:pt x="480" y="271"/>
                          </a:cubicBezTo>
                          <a:cubicBezTo>
                            <a:pt x="478" y="286"/>
                            <a:pt x="479" y="290"/>
                            <a:pt x="466" y="297"/>
                          </a:cubicBezTo>
                          <a:cubicBezTo>
                            <a:pt x="459" y="307"/>
                            <a:pt x="453" y="321"/>
                            <a:pt x="447" y="333"/>
                          </a:cubicBezTo>
                          <a:cubicBezTo>
                            <a:pt x="445" y="338"/>
                            <a:pt x="446" y="344"/>
                            <a:pt x="442" y="348"/>
                          </a:cubicBezTo>
                          <a:cubicBezTo>
                            <a:pt x="438" y="352"/>
                            <a:pt x="427" y="357"/>
                            <a:pt x="427" y="357"/>
                          </a:cubicBezTo>
                          <a:cubicBezTo>
                            <a:pt x="419" y="370"/>
                            <a:pt x="425" y="362"/>
                            <a:pt x="408" y="379"/>
                          </a:cubicBezTo>
                          <a:cubicBezTo>
                            <a:pt x="406" y="381"/>
                            <a:pt x="401" y="386"/>
                            <a:pt x="401" y="386"/>
                          </a:cubicBezTo>
                          <a:cubicBezTo>
                            <a:pt x="397" y="400"/>
                            <a:pt x="389" y="401"/>
                            <a:pt x="379" y="410"/>
                          </a:cubicBezTo>
                          <a:cubicBezTo>
                            <a:pt x="348" y="437"/>
                            <a:pt x="369" y="428"/>
                            <a:pt x="307" y="432"/>
                          </a:cubicBezTo>
                          <a:cubicBezTo>
                            <a:pt x="261" y="445"/>
                            <a:pt x="209" y="443"/>
                            <a:pt x="163" y="429"/>
                          </a:cubicBezTo>
                          <a:cubicBezTo>
                            <a:pt x="156" y="424"/>
                            <a:pt x="149" y="423"/>
                            <a:pt x="142" y="417"/>
                          </a:cubicBezTo>
                          <a:cubicBezTo>
                            <a:pt x="125" y="403"/>
                            <a:pt x="112" y="389"/>
                            <a:pt x="91" y="384"/>
                          </a:cubicBezTo>
                          <a:cubicBezTo>
                            <a:pt x="86" y="374"/>
                            <a:pt x="79" y="373"/>
                            <a:pt x="72" y="364"/>
                          </a:cubicBezTo>
                          <a:cubicBezTo>
                            <a:pt x="56" y="343"/>
                            <a:pt x="49" y="320"/>
                            <a:pt x="27" y="304"/>
                          </a:cubicBezTo>
                          <a:cubicBezTo>
                            <a:pt x="18" y="282"/>
                            <a:pt x="10" y="275"/>
                            <a:pt x="10" y="249"/>
                          </a:cubicBezTo>
                          <a:close/>
                        </a:path>
                      </a:pathLst>
                    </a:custGeom>
                    <a:solidFill>
                      <a:srgbClr val="BFBFBF"/>
                    </a:solidFill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 dirty="0"/>
                    </a:p>
                  </p:txBody>
                </p:sp>
              </p:grpSp>
              <p:sp>
                <p:nvSpPr>
                  <p:cNvPr id="789" name="5-Point Star 788"/>
                  <p:cNvSpPr/>
                  <p:nvPr/>
                </p:nvSpPr>
                <p:spPr>
                  <a:xfrm>
                    <a:off x="3436301" y="3364979"/>
                    <a:ext cx="201217" cy="201217"/>
                  </a:xfrm>
                  <a:prstGeom prst="star5">
                    <a:avLst/>
                  </a:prstGeom>
                  <a:solidFill>
                    <a:srgbClr val="FF00FF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682" name="Group 612"/>
                <p:cNvGrpSpPr/>
                <p:nvPr/>
              </p:nvGrpSpPr>
              <p:grpSpPr>
                <a:xfrm>
                  <a:off x="4038600" y="5801625"/>
                  <a:ext cx="987288" cy="903975"/>
                  <a:chOff x="3171214" y="2912992"/>
                  <a:chExt cx="987288" cy="903975"/>
                </a:xfrm>
              </p:grpSpPr>
              <p:grpSp>
                <p:nvGrpSpPr>
                  <p:cNvPr id="784" name="Group 193"/>
                  <p:cNvGrpSpPr>
                    <a:grpSpLocks/>
                  </p:cNvGrpSpPr>
                  <p:nvPr/>
                </p:nvGrpSpPr>
                <p:grpSpPr bwMode="auto">
                  <a:xfrm>
                    <a:off x="3171214" y="2912992"/>
                    <a:ext cx="987288" cy="903975"/>
                    <a:chOff x="311" y="500"/>
                    <a:chExt cx="474" cy="434"/>
                  </a:xfrm>
                  <a:effectLst>
                    <a:outerShdw blurRad="63500" sx="102000" sy="102000" algn="ctr" rotWithShape="0">
                      <a:prstClr val="black">
                        <a:alpha val="40000"/>
                      </a:prstClr>
                    </a:outerShdw>
                  </a:effectLst>
                </p:grpSpPr>
                <p:sp>
                  <p:nvSpPr>
                    <p:cNvPr id="786" name="Freeform 186"/>
                    <p:cNvSpPr>
                      <a:spLocks/>
                    </p:cNvSpPr>
                    <p:nvPr/>
                  </p:nvSpPr>
                  <p:spPr bwMode="auto">
                    <a:xfrm>
                      <a:off x="311" y="500"/>
                      <a:ext cx="474" cy="434"/>
                    </a:xfrm>
                    <a:custGeom>
                      <a:avLst/>
                      <a:gdLst>
                        <a:gd name="T0" fmla="*/ 94 w 1363"/>
                        <a:gd name="T1" fmla="*/ 401 h 1220"/>
                        <a:gd name="T2" fmla="*/ 74 w 1363"/>
                        <a:gd name="T3" fmla="*/ 384 h 1220"/>
                        <a:gd name="T4" fmla="*/ 61 w 1363"/>
                        <a:gd name="T5" fmla="*/ 371 h 1220"/>
                        <a:gd name="T6" fmla="*/ 50 w 1363"/>
                        <a:gd name="T7" fmla="*/ 355 h 1220"/>
                        <a:gd name="T8" fmla="*/ 45 w 1363"/>
                        <a:gd name="T9" fmla="*/ 345 h 1220"/>
                        <a:gd name="T10" fmla="*/ 35 w 1363"/>
                        <a:gd name="T11" fmla="*/ 334 h 1220"/>
                        <a:gd name="T12" fmla="*/ 30 w 1363"/>
                        <a:gd name="T13" fmla="*/ 323 h 1220"/>
                        <a:gd name="T14" fmla="*/ 19 w 1363"/>
                        <a:gd name="T15" fmla="*/ 302 h 1220"/>
                        <a:gd name="T16" fmla="*/ 14 w 1363"/>
                        <a:gd name="T17" fmla="*/ 277 h 1220"/>
                        <a:gd name="T18" fmla="*/ 8 w 1363"/>
                        <a:gd name="T19" fmla="*/ 256 h 1220"/>
                        <a:gd name="T20" fmla="*/ 16 w 1363"/>
                        <a:gd name="T21" fmla="*/ 166 h 1220"/>
                        <a:gd name="T22" fmla="*/ 21 w 1363"/>
                        <a:gd name="T23" fmla="*/ 157 h 1220"/>
                        <a:gd name="T24" fmla="*/ 31 w 1363"/>
                        <a:gd name="T25" fmla="*/ 123 h 1220"/>
                        <a:gd name="T26" fmla="*/ 38 w 1363"/>
                        <a:gd name="T27" fmla="*/ 110 h 1220"/>
                        <a:gd name="T28" fmla="*/ 41 w 1363"/>
                        <a:gd name="T29" fmla="*/ 95 h 1220"/>
                        <a:gd name="T30" fmla="*/ 53 w 1363"/>
                        <a:gd name="T31" fmla="*/ 82 h 1220"/>
                        <a:gd name="T32" fmla="*/ 64 w 1363"/>
                        <a:gd name="T33" fmla="*/ 72 h 1220"/>
                        <a:gd name="T34" fmla="*/ 67 w 1363"/>
                        <a:gd name="T35" fmla="*/ 70 h 1220"/>
                        <a:gd name="T36" fmla="*/ 69 w 1363"/>
                        <a:gd name="T37" fmla="*/ 66 h 1220"/>
                        <a:gd name="T38" fmla="*/ 78 w 1363"/>
                        <a:gd name="T39" fmla="*/ 60 h 1220"/>
                        <a:gd name="T40" fmla="*/ 89 w 1363"/>
                        <a:gd name="T41" fmla="*/ 51 h 1220"/>
                        <a:gd name="T42" fmla="*/ 98 w 1363"/>
                        <a:gd name="T43" fmla="*/ 44 h 1220"/>
                        <a:gd name="T44" fmla="*/ 118 w 1363"/>
                        <a:gd name="T45" fmla="*/ 30 h 1220"/>
                        <a:gd name="T46" fmla="*/ 140 w 1363"/>
                        <a:gd name="T47" fmla="*/ 18 h 1220"/>
                        <a:gd name="T48" fmla="*/ 214 w 1363"/>
                        <a:gd name="T49" fmla="*/ 5 h 1220"/>
                        <a:gd name="T50" fmla="*/ 317 w 1363"/>
                        <a:gd name="T51" fmla="*/ 7 h 1220"/>
                        <a:gd name="T52" fmla="*/ 366 w 1363"/>
                        <a:gd name="T53" fmla="*/ 11 h 1220"/>
                        <a:gd name="T54" fmla="*/ 378 w 1363"/>
                        <a:gd name="T55" fmla="*/ 15 h 1220"/>
                        <a:gd name="T56" fmla="*/ 389 w 1363"/>
                        <a:gd name="T57" fmla="*/ 21 h 1220"/>
                        <a:gd name="T58" fmla="*/ 398 w 1363"/>
                        <a:gd name="T59" fmla="*/ 24 h 1220"/>
                        <a:gd name="T60" fmla="*/ 411 w 1363"/>
                        <a:gd name="T61" fmla="*/ 32 h 1220"/>
                        <a:gd name="T62" fmla="*/ 417 w 1363"/>
                        <a:gd name="T63" fmla="*/ 41 h 1220"/>
                        <a:gd name="T64" fmla="*/ 440 w 1363"/>
                        <a:gd name="T65" fmla="*/ 49 h 1220"/>
                        <a:gd name="T66" fmla="*/ 446 w 1363"/>
                        <a:gd name="T67" fmla="*/ 65 h 1220"/>
                        <a:gd name="T68" fmla="*/ 458 w 1363"/>
                        <a:gd name="T69" fmla="*/ 73 h 1220"/>
                        <a:gd name="T70" fmla="*/ 466 w 1363"/>
                        <a:gd name="T71" fmla="*/ 128 h 1220"/>
                        <a:gd name="T72" fmla="*/ 469 w 1363"/>
                        <a:gd name="T73" fmla="*/ 162 h 1220"/>
                        <a:gd name="T74" fmla="*/ 473 w 1363"/>
                        <a:gd name="T75" fmla="*/ 185 h 1220"/>
                        <a:gd name="T76" fmla="*/ 468 w 1363"/>
                        <a:gd name="T77" fmla="*/ 210 h 1220"/>
                        <a:gd name="T78" fmla="*/ 467 w 1363"/>
                        <a:gd name="T79" fmla="*/ 252 h 1220"/>
                        <a:gd name="T80" fmla="*/ 457 w 1363"/>
                        <a:gd name="T81" fmla="*/ 297 h 1220"/>
                        <a:gd name="T82" fmla="*/ 444 w 1363"/>
                        <a:gd name="T83" fmla="*/ 314 h 1220"/>
                        <a:gd name="T84" fmla="*/ 436 w 1363"/>
                        <a:gd name="T85" fmla="*/ 339 h 1220"/>
                        <a:gd name="T86" fmla="*/ 431 w 1363"/>
                        <a:gd name="T87" fmla="*/ 349 h 1220"/>
                        <a:gd name="T88" fmla="*/ 403 w 1363"/>
                        <a:gd name="T89" fmla="*/ 385 h 1220"/>
                        <a:gd name="T90" fmla="*/ 391 w 1363"/>
                        <a:gd name="T91" fmla="*/ 397 h 1220"/>
                        <a:gd name="T92" fmla="*/ 369 w 1363"/>
                        <a:gd name="T93" fmla="*/ 411 h 1220"/>
                        <a:gd name="T94" fmla="*/ 328 w 1363"/>
                        <a:gd name="T95" fmla="*/ 424 h 1220"/>
                        <a:gd name="T96" fmla="*/ 320 w 1363"/>
                        <a:gd name="T97" fmla="*/ 425 h 1220"/>
                        <a:gd name="T98" fmla="*/ 314 w 1363"/>
                        <a:gd name="T99" fmla="*/ 429 h 1220"/>
                        <a:gd name="T100" fmla="*/ 281 w 1363"/>
                        <a:gd name="T101" fmla="*/ 430 h 1220"/>
                        <a:gd name="T102" fmla="*/ 263 w 1363"/>
                        <a:gd name="T103" fmla="*/ 434 h 1220"/>
                        <a:gd name="T104" fmla="*/ 164 w 1363"/>
                        <a:gd name="T105" fmla="*/ 433 h 1220"/>
                        <a:gd name="T106" fmla="*/ 111 w 1363"/>
                        <a:gd name="T107" fmla="*/ 412 h 1220"/>
                        <a:gd name="T108" fmla="*/ 94 w 1363"/>
                        <a:gd name="T109" fmla="*/ 403 h 1220"/>
                        <a:gd name="T110" fmla="*/ 94 w 1363"/>
                        <a:gd name="T111" fmla="*/ 401 h 1220"/>
                        <a:gd name="T112" fmla="*/ 0 60000 65536"/>
                        <a:gd name="T113" fmla="*/ 0 60000 65536"/>
                        <a:gd name="T114" fmla="*/ 0 60000 65536"/>
                        <a:gd name="T115" fmla="*/ 0 60000 65536"/>
                        <a:gd name="T116" fmla="*/ 0 60000 65536"/>
                        <a:gd name="T117" fmla="*/ 0 60000 65536"/>
                        <a:gd name="T118" fmla="*/ 0 60000 65536"/>
                        <a:gd name="T119" fmla="*/ 0 60000 65536"/>
                        <a:gd name="T120" fmla="*/ 0 60000 65536"/>
                        <a:gd name="T121" fmla="*/ 0 60000 65536"/>
                        <a:gd name="T122" fmla="*/ 0 60000 65536"/>
                        <a:gd name="T123" fmla="*/ 0 60000 65536"/>
                        <a:gd name="T124" fmla="*/ 0 60000 65536"/>
                        <a:gd name="T125" fmla="*/ 0 60000 65536"/>
                        <a:gd name="T126" fmla="*/ 0 60000 65536"/>
                        <a:gd name="T127" fmla="*/ 0 60000 65536"/>
                        <a:gd name="T128" fmla="*/ 0 60000 65536"/>
                        <a:gd name="T129" fmla="*/ 0 60000 65536"/>
                        <a:gd name="T130" fmla="*/ 0 60000 65536"/>
                        <a:gd name="T131" fmla="*/ 0 60000 65536"/>
                        <a:gd name="T132" fmla="*/ 0 60000 65536"/>
                        <a:gd name="T133" fmla="*/ 0 60000 65536"/>
                        <a:gd name="T134" fmla="*/ 0 60000 65536"/>
                        <a:gd name="T135" fmla="*/ 0 60000 65536"/>
                        <a:gd name="T136" fmla="*/ 0 60000 65536"/>
                        <a:gd name="T137" fmla="*/ 0 60000 65536"/>
                        <a:gd name="T138" fmla="*/ 0 60000 65536"/>
                        <a:gd name="T139" fmla="*/ 0 60000 65536"/>
                        <a:gd name="T140" fmla="*/ 0 60000 65536"/>
                        <a:gd name="T141" fmla="*/ 0 60000 65536"/>
                        <a:gd name="T142" fmla="*/ 0 60000 65536"/>
                        <a:gd name="T143" fmla="*/ 0 60000 65536"/>
                        <a:gd name="T144" fmla="*/ 0 60000 65536"/>
                        <a:gd name="T145" fmla="*/ 0 60000 65536"/>
                        <a:gd name="T146" fmla="*/ 0 60000 65536"/>
                        <a:gd name="T147" fmla="*/ 0 60000 65536"/>
                        <a:gd name="T148" fmla="*/ 0 60000 65536"/>
                        <a:gd name="T149" fmla="*/ 0 60000 65536"/>
                        <a:gd name="T150" fmla="*/ 0 60000 65536"/>
                        <a:gd name="T151" fmla="*/ 0 60000 65536"/>
                        <a:gd name="T152" fmla="*/ 0 60000 65536"/>
                        <a:gd name="T153" fmla="*/ 0 60000 65536"/>
                        <a:gd name="T154" fmla="*/ 0 60000 65536"/>
                        <a:gd name="T155" fmla="*/ 0 60000 65536"/>
                        <a:gd name="T156" fmla="*/ 0 60000 65536"/>
                        <a:gd name="T157" fmla="*/ 0 60000 65536"/>
                        <a:gd name="T158" fmla="*/ 0 60000 65536"/>
                        <a:gd name="T159" fmla="*/ 0 60000 65536"/>
                        <a:gd name="T160" fmla="*/ 0 60000 65536"/>
                        <a:gd name="T161" fmla="*/ 0 60000 65536"/>
                        <a:gd name="T162" fmla="*/ 0 60000 65536"/>
                        <a:gd name="T163" fmla="*/ 0 60000 65536"/>
                        <a:gd name="T164" fmla="*/ 0 60000 65536"/>
                        <a:gd name="T165" fmla="*/ 0 60000 65536"/>
                        <a:gd name="T166" fmla="*/ 0 60000 65536"/>
                        <a:gd name="T167" fmla="*/ 0 60000 65536"/>
                        <a:gd name="T168" fmla="*/ 0 w 1363"/>
                        <a:gd name="T169" fmla="*/ 0 h 1220"/>
                        <a:gd name="T170" fmla="*/ 1363 w 1363"/>
                        <a:gd name="T171" fmla="*/ 1220 h 1220"/>
                      </a:gdLst>
                      <a:ahLst/>
                      <a:cxnLst>
                        <a:cxn ang="T112">
                          <a:pos x="T0" y="T1"/>
                        </a:cxn>
                        <a:cxn ang="T113">
                          <a:pos x="T2" y="T3"/>
                        </a:cxn>
                        <a:cxn ang="T114">
                          <a:pos x="T4" y="T5"/>
                        </a:cxn>
                        <a:cxn ang="T115">
                          <a:pos x="T6" y="T7"/>
                        </a:cxn>
                        <a:cxn ang="T116">
                          <a:pos x="T8" y="T9"/>
                        </a:cxn>
                        <a:cxn ang="T117">
                          <a:pos x="T10" y="T11"/>
                        </a:cxn>
                        <a:cxn ang="T118">
                          <a:pos x="T12" y="T13"/>
                        </a:cxn>
                        <a:cxn ang="T119">
                          <a:pos x="T14" y="T15"/>
                        </a:cxn>
                        <a:cxn ang="T120">
                          <a:pos x="T16" y="T17"/>
                        </a:cxn>
                        <a:cxn ang="T121">
                          <a:pos x="T18" y="T19"/>
                        </a:cxn>
                        <a:cxn ang="T122">
                          <a:pos x="T20" y="T21"/>
                        </a:cxn>
                        <a:cxn ang="T123">
                          <a:pos x="T22" y="T23"/>
                        </a:cxn>
                        <a:cxn ang="T124">
                          <a:pos x="T24" y="T25"/>
                        </a:cxn>
                        <a:cxn ang="T125">
                          <a:pos x="T26" y="T27"/>
                        </a:cxn>
                        <a:cxn ang="T126">
                          <a:pos x="T28" y="T29"/>
                        </a:cxn>
                        <a:cxn ang="T127">
                          <a:pos x="T30" y="T31"/>
                        </a:cxn>
                        <a:cxn ang="T128">
                          <a:pos x="T32" y="T33"/>
                        </a:cxn>
                        <a:cxn ang="T129">
                          <a:pos x="T34" y="T35"/>
                        </a:cxn>
                        <a:cxn ang="T130">
                          <a:pos x="T36" y="T37"/>
                        </a:cxn>
                        <a:cxn ang="T131">
                          <a:pos x="T38" y="T39"/>
                        </a:cxn>
                        <a:cxn ang="T132">
                          <a:pos x="T40" y="T41"/>
                        </a:cxn>
                        <a:cxn ang="T133">
                          <a:pos x="T42" y="T43"/>
                        </a:cxn>
                        <a:cxn ang="T134">
                          <a:pos x="T44" y="T45"/>
                        </a:cxn>
                        <a:cxn ang="T135">
                          <a:pos x="T46" y="T47"/>
                        </a:cxn>
                        <a:cxn ang="T136">
                          <a:pos x="T48" y="T49"/>
                        </a:cxn>
                        <a:cxn ang="T137">
                          <a:pos x="T50" y="T51"/>
                        </a:cxn>
                        <a:cxn ang="T138">
                          <a:pos x="T52" y="T53"/>
                        </a:cxn>
                        <a:cxn ang="T139">
                          <a:pos x="T54" y="T55"/>
                        </a:cxn>
                        <a:cxn ang="T140">
                          <a:pos x="T56" y="T57"/>
                        </a:cxn>
                        <a:cxn ang="T141">
                          <a:pos x="T58" y="T59"/>
                        </a:cxn>
                        <a:cxn ang="T142">
                          <a:pos x="T60" y="T61"/>
                        </a:cxn>
                        <a:cxn ang="T143">
                          <a:pos x="T62" y="T63"/>
                        </a:cxn>
                        <a:cxn ang="T144">
                          <a:pos x="T64" y="T65"/>
                        </a:cxn>
                        <a:cxn ang="T145">
                          <a:pos x="T66" y="T67"/>
                        </a:cxn>
                        <a:cxn ang="T146">
                          <a:pos x="T68" y="T69"/>
                        </a:cxn>
                        <a:cxn ang="T147">
                          <a:pos x="T70" y="T71"/>
                        </a:cxn>
                        <a:cxn ang="T148">
                          <a:pos x="T72" y="T73"/>
                        </a:cxn>
                        <a:cxn ang="T149">
                          <a:pos x="T74" y="T75"/>
                        </a:cxn>
                        <a:cxn ang="T150">
                          <a:pos x="T76" y="T77"/>
                        </a:cxn>
                        <a:cxn ang="T151">
                          <a:pos x="T78" y="T79"/>
                        </a:cxn>
                        <a:cxn ang="T152">
                          <a:pos x="T80" y="T81"/>
                        </a:cxn>
                        <a:cxn ang="T153">
                          <a:pos x="T82" y="T83"/>
                        </a:cxn>
                        <a:cxn ang="T154">
                          <a:pos x="T84" y="T85"/>
                        </a:cxn>
                        <a:cxn ang="T155">
                          <a:pos x="T86" y="T87"/>
                        </a:cxn>
                        <a:cxn ang="T156">
                          <a:pos x="T88" y="T89"/>
                        </a:cxn>
                        <a:cxn ang="T157">
                          <a:pos x="T90" y="T91"/>
                        </a:cxn>
                        <a:cxn ang="T158">
                          <a:pos x="T92" y="T93"/>
                        </a:cxn>
                        <a:cxn ang="T159">
                          <a:pos x="T94" y="T95"/>
                        </a:cxn>
                        <a:cxn ang="T160">
                          <a:pos x="T96" y="T97"/>
                        </a:cxn>
                        <a:cxn ang="T161">
                          <a:pos x="T98" y="T99"/>
                        </a:cxn>
                        <a:cxn ang="T162">
                          <a:pos x="T100" y="T101"/>
                        </a:cxn>
                        <a:cxn ang="T163">
                          <a:pos x="T102" y="T103"/>
                        </a:cxn>
                        <a:cxn ang="T164">
                          <a:pos x="T104" y="T105"/>
                        </a:cxn>
                        <a:cxn ang="T165">
                          <a:pos x="T106" y="T107"/>
                        </a:cxn>
                        <a:cxn ang="T166">
                          <a:pos x="T108" y="T109"/>
                        </a:cxn>
                        <a:cxn ang="T167">
                          <a:pos x="T110" y="T111"/>
                        </a:cxn>
                      </a:cxnLst>
                      <a:rect l="T168" t="T169" r="T170" b="T171"/>
                      <a:pathLst>
                        <a:path w="1363" h="1220">
                          <a:moveTo>
                            <a:pt x="269" y="1127"/>
                          </a:moveTo>
                          <a:cubicBezTo>
                            <a:pt x="252" y="1110"/>
                            <a:pt x="231" y="1096"/>
                            <a:pt x="214" y="1079"/>
                          </a:cubicBezTo>
                          <a:cubicBezTo>
                            <a:pt x="201" y="1066"/>
                            <a:pt x="192" y="1055"/>
                            <a:pt x="176" y="1044"/>
                          </a:cubicBezTo>
                          <a:cubicBezTo>
                            <a:pt x="166" y="1030"/>
                            <a:pt x="158" y="1008"/>
                            <a:pt x="144" y="999"/>
                          </a:cubicBezTo>
                          <a:cubicBezTo>
                            <a:pt x="140" y="986"/>
                            <a:pt x="137" y="980"/>
                            <a:pt x="128" y="970"/>
                          </a:cubicBezTo>
                          <a:cubicBezTo>
                            <a:pt x="124" y="955"/>
                            <a:pt x="112" y="950"/>
                            <a:pt x="102" y="938"/>
                          </a:cubicBezTo>
                          <a:cubicBezTo>
                            <a:pt x="95" y="929"/>
                            <a:pt x="93" y="918"/>
                            <a:pt x="86" y="909"/>
                          </a:cubicBezTo>
                          <a:cubicBezTo>
                            <a:pt x="79" y="887"/>
                            <a:pt x="61" y="871"/>
                            <a:pt x="54" y="848"/>
                          </a:cubicBezTo>
                          <a:cubicBezTo>
                            <a:pt x="53" y="825"/>
                            <a:pt x="60" y="795"/>
                            <a:pt x="41" y="778"/>
                          </a:cubicBezTo>
                          <a:cubicBezTo>
                            <a:pt x="35" y="759"/>
                            <a:pt x="28" y="739"/>
                            <a:pt x="22" y="720"/>
                          </a:cubicBezTo>
                          <a:cubicBezTo>
                            <a:pt x="23" y="680"/>
                            <a:pt x="0" y="525"/>
                            <a:pt x="45" y="468"/>
                          </a:cubicBezTo>
                          <a:cubicBezTo>
                            <a:pt x="48" y="454"/>
                            <a:pt x="51" y="451"/>
                            <a:pt x="61" y="442"/>
                          </a:cubicBezTo>
                          <a:cubicBezTo>
                            <a:pt x="66" y="418"/>
                            <a:pt x="59" y="356"/>
                            <a:pt x="89" y="346"/>
                          </a:cubicBezTo>
                          <a:cubicBezTo>
                            <a:pt x="98" y="333"/>
                            <a:pt x="98" y="318"/>
                            <a:pt x="109" y="308"/>
                          </a:cubicBezTo>
                          <a:cubicBezTo>
                            <a:pt x="113" y="294"/>
                            <a:pt x="113" y="279"/>
                            <a:pt x="118" y="266"/>
                          </a:cubicBezTo>
                          <a:cubicBezTo>
                            <a:pt x="121" y="259"/>
                            <a:pt x="146" y="236"/>
                            <a:pt x="153" y="231"/>
                          </a:cubicBezTo>
                          <a:cubicBezTo>
                            <a:pt x="159" y="215"/>
                            <a:pt x="173" y="212"/>
                            <a:pt x="185" y="202"/>
                          </a:cubicBezTo>
                          <a:cubicBezTo>
                            <a:pt x="187" y="200"/>
                            <a:pt x="190" y="198"/>
                            <a:pt x="192" y="196"/>
                          </a:cubicBezTo>
                          <a:cubicBezTo>
                            <a:pt x="194" y="193"/>
                            <a:pt x="195" y="189"/>
                            <a:pt x="198" y="186"/>
                          </a:cubicBezTo>
                          <a:cubicBezTo>
                            <a:pt x="206" y="178"/>
                            <a:pt x="217" y="179"/>
                            <a:pt x="224" y="170"/>
                          </a:cubicBezTo>
                          <a:cubicBezTo>
                            <a:pt x="234" y="157"/>
                            <a:pt x="240" y="150"/>
                            <a:pt x="256" y="144"/>
                          </a:cubicBezTo>
                          <a:cubicBezTo>
                            <a:pt x="263" y="133"/>
                            <a:pt x="269" y="129"/>
                            <a:pt x="281" y="125"/>
                          </a:cubicBezTo>
                          <a:cubicBezTo>
                            <a:pt x="299" y="109"/>
                            <a:pt x="315" y="91"/>
                            <a:pt x="339" y="84"/>
                          </a:cubicBezTo>
                          <a:cubicBezTo>
                            <a:pt x="357" y="63"/>
                            <a:pt x="376" y="57"/>
                            <a:pt x="403" y="52"/>
                          </a:cubicBezTo>
                          <a:cubicBezTo>
                            <a:pt x="448" y="0"/>
                            <a:pt x="559" y="15"/>
                            <a:pt x="614" y="13"/>
                          </a:cubicBezTo>
                          <a:cubicBezTo>
                            <a:pt x="713" y="2"/>
                            <a:pt x="813" y="15"/>
                            <a:pt x="912" y="20"/>
                          </a:cubicBezTo>
                          <a:cubicBezTo>
                            <a:pt x="955" y="34"/>
                            <a:pt x="1013" y="31"/>
                            <a:pt x="1053" y="32"/>
                          </a:cubicBezTo>
                          <a:cubicBezTo>
                            <a:pt x="1064" y="37"/>
                            <a:pt x="1076" y="38"/>
                            <a:pt x="1088" y="42"/>
                          </a:cubicBezTo>
                          <a:cubicBezTo>
                            <a:pt x="1098" y="49"/>
                            <a:pt x="1108" y="54"/>
                            <a:pt x="1120" y="58"/>
                          </a:cubicBezTo>
                          <a:cubicBezTo>
                            <a:pt x="1144" y="74"/>
                            <a:pt x="1110" y="53"/>
                            <a:pt x="1145" y="68"/>
                          </a:cubicBezTo>
                          <a:cubicBezTo>
                            <a:pt x="1158" y="74"/>
                            <a:pt x="1167" y="86"/>
                            <a:pt x="1181" y="90"/>
                          </a:cubicBezTo>
                          <a:cubicBezTo>
                            <a:pt x="1193" y="98"/>
                            <a:pt x="1190" y="106"/>
                            <a:pt x="1200" y="116"/>
                          </a:cubicBezTo>
                          <a:cubicBezTo>
                            <a:pt x="1214" y="130"/>
                            <a:pt x="1246" y="133"/>
                            <a:pt x="1264" y="138"/>
                          </a:cubicBezTo>
                          <a:cubicBezTo>
                            <a:pt x="1274" y="155"/>
                            <a:pt x="1262" y="177"/>
                            <a:pt x="1283" y="183"/>
                          </a:cubicBezTo>
                          <a:cubicBezTo>
                            <a:pt x="1291" y="195"/>
                            <a:pt x="1304" y="200"/>
                            <a:pt x="1318" y="205"/>
                          </a:cubicBezTo>
                          <a:cubicBezTo>
                            <a:pt x="1319" y="236"/>
                            <a:pt x="1313" y="331"/>
                            <a:pt x="1341" y="359"/>
                          </a:cubicBezTo>
                          <a:cubicBezTo>
                            <a:pt x="1351" y="390"/>
                            <a:pt x="1341" y="424"/>
                            <a:pt x="1350" y="455"/>
                          </a:cubicBezTo>
                          <a:cubicBezTo>
                            <a:pt x="1353" y="476"/>
                            <a:pt x="1356" y="498"/>
                            <a:pt x="1360" y="519"/>
                          </a:cubicBezTo>
                          <a:cubicBezTo>
                            <a:pt x="1358" y="555"/>
                            <a:pt x="1363" y="565"/>
                            <a:pt x="1347" y="589"/>
                          </a:cubicBezTo>
                          <a:cubicBezTo>
                            <a:pt x="1344" y="635"/>
                            <a:pt x="1342" y="661"/>
                            <a:pt x="1344" y="708"/>
                          </a:cubicBezTo>
                          <a:cubicBezTo>
                            <a:pt x="1342" y="761"/>
                            <a:pt x="1358" y="806"/>
                            <a:pt x="1315" y="836"/>
                          </a:cubicBezTo>
                          <a:cubicBezTo>
                            <a:pt x="1304" y="853"/>
                            <a:pt x="1290" y="869"/>
                            <a:pt x="1277" y="884"/>
                          </a:cubicBezTo>
                          <a:cubicBezTo>
                            <a:pt x="1273" y="908"/>
                            <a:pt x="1268" y="934"/>
                            <a:pt x="1254" y="954"/>
                          </a:cubicBezTo>
                          <a:cubicBezTo>
                            <a:pt x="1251" y="965"/>
                            <a:pt x="1246" y="972"/>
                            <a:pt x="1238" y="980"/>
                          </a:cubicBezTo>
                          <a:cubicBezTo>
                            <a:pt x="1225" y="1020"/>
                            <a:pt x="1189" y="1055"/>
                            <a:pt x="1158" y="1082"/>
                          </a:cubicBezTo>
                          <a:cubicBezTo>
                            <a:pt x="1150" y="1107"/>
                            <a:pt x="1147" y="1106"/>
                            <a:pt x="1123" y="1117"/>
                          </a:cubicBezTo>
                          <a:cubicBezTo>
                            <a:pt x="1108" y="1134"/>
                            <a:pt x="1083" y="1148"/>
                            <a:pt x="1062" y="1156"/>
                          </a:cubicBezTo>
                          <a:cubicBezTo>
                            <a:pt x="1036" y="1196"/>
                            <a:pt x="987" y="1189"/>
                            <a:pt x="944" y="1191"/>
                          </a:cubicBezTo>
                          <a:cubicBezTo>
                            <a:pt x="936" y="1192"/>
                            <a:pt x="928" y="1191"/>
                            <a:pt x="921" y="1194"/>
                          </a:cubicBezTo>
                          <a:cubicBezTo>
                            <a:pt x="914" y="1197"/>
                            <a:pt x="910" y="1207"/>
                            <a:pt x="902" y="1207"/>
                          </a:cubicBezTo>
                          <a:cubicBezTo>
                            <a:pt x="871" y="1208"/>
                            <a:pt x="840" y="1209"/>
                            <a:pt x="809" y="1210"/>
                          </a:cubicBezTo>
                          <a:cubicBezTo>
                            <a:pt x="790" y="1215"/>
                            <a:pt x="776" y="1217"/>
                            <a:pt x="755" y="1220"/>
                          </a:cubicBezTo>
                          <a:cubicBezTo>
                            <a:pt x="661" y="1219"/>
                            <a:pt x="567" y="1219"/>
                            <a:pt x="473" y="1216"/>
                          </a:cubicBezTo>
                          <a:cubicBezTo>
                            <a:pt x="417" y="1214"/>
                            <a:pt x="369" y="1175"/>
                            <a:pt x="320" y="1159"/>
                          </a:cubicBezTo>
                          <a:cubicBezTo>
                            <a:pt x="307" y="1146"/>
                            <a:pt x="277" y="1141"/>
                            <a:pt x="269" y="1133"/>
                          </a:cubicBezTo>
                          <a:cubicBezTo>
                            <a:pt x="268" y="1132"/>
                            <a:pt x="269" y="1129"/>
                            <a:pt x="269" y="1127"/>
                          </a:cubicBezTo>
                          <a:close/>
                        </a:path>
                      </a:pathLst>
                    </a:custGeom>
                    <a:solidFill>
                      <a:srgbClr val="FFC1C1"/>
                    </a:solidFill>
                    <a:ln w="19050">
                      <a:solidFill>
                        <a:srgbClr val="FF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 dirty="0"/>
                    </a:p>
                  </p:txBody>
                </p:sp>
                <p:sp>
                  <p:nvSpPr>
                    <p:cNvPr id="787" name="Freeform 187"/>
                    <p:cNvSpPr>
                      <a:spLocks/>
                    </p:cNvSpPr>
                    <p:nvPr/>
                  </p:nvSpPr>
                  <p:spPr bwMode="auto">
                    <a:xfrm>
                      <a:off x="363" y="603"/>
                      <a:ext cx="382" cy="310"/>
                    </a:xfrm>
                    <a:custGeom>
                      <a:avLst/>
                      <a:gdLst>
                        <a:gd name="T0" fmla="*/ 8 w 500"/>
                        <a:gd name="T1" fmla="*/ 173 h 445"/>
                        <a:gd name="T2" fmla="*/ 0 w 500"/>
                        <a:gd name="T3" fmla="*/ 159 h 445"/>
                        <a:gd name="T4" fmla="*/ 18 w 500"/>
                        <a:gd name="T5" fmla="*/ 95 h 445"/>
                        <a:gd name="T6" fmla="*/ 21 w 500"/>
                        <a:gd name="T7" fmla="*/ 90 h 445"/>
                        <a:gd name="T8" fmla="*/ 22 w 500"/>
                        <a:gd name="T9" fmla="*/ 78 h 445"/>
                        <a:gd name="T10" fmla="*/ 53 w 500"/>
                        <a:gd name="T11" fmla="*/ 47 h 445"/>
                        <a:gd name="T12" fmla="*/ 77 w 500"/>
                        <a:gd name="T13" fmla="*/ 31 h 445"/>
                        <a:gd name="T14" fmla="*/ 103 w 500"/>
                        <a:gd name="T15" fmla="*/ 18 h 445"/>
                        <a:gd name="T16" fmla="*/ 136 w 500"/>
                        <a:gd name="T17" fmla="*/ 1 h 445"/>
                        <a:gd name="T18" fmla="*/ 305 w 500"/>
                        <a:gd name="T19" fmla="*/ 11 h 445"/>
                        <a:gd name="T20" fmla="*/ 325 w 500"/>
                        <a:gd name="T21" fmla="*/ 40 h 445"/>
                        <a:gd name="T22" fmla="*/ 342 w 500"/>
                        <a:gd name="T23" fmla="*/ 47 h 445"/>
                        <a:gd name="T24" fmla="*/ 356 w 500"/>
                        <a:gd name="T25" fmla="*/ 56 h 445"/>
                        <a:gd name="T26" fmla="*/ 371 w 500"/>
                        <a:gd name="T27" fmla="*/ 85 h 445"/>
                        <a:gd name="T28" fmla="*/ 367 w 500"/>
                        <a:gd name="T29" fmla="*/ 189 h 445"/>
                        <a:gd name="T30" fmla="*/ 356 w 500"/>
                        <a:gd name="T31" fmla="*/ 207 h 445"/>
                        <a:gd name="T32" fmla="*/ 342 w 500"/>
                        <a:gd name="T33" fmla="*/ 232 h 445"/>
                        <a:gd name="T34" fmla="*/ 338 w 500"/>
                        <a:gd name="T35" fmla="*/ 242 h 445"/>
                        <a:gd name="T36" fmla="*/ 326 w 500"/>
                        <a:gd name="T37" fmla="*/ 249 h 445"/>
                        <a:gd name="T38" fmla="*/ 312 w 500"/>
                        <a:gd name="T39" fmla="*/ 264 h 445"/>
                        <a:gd name="T40" fmla="*/ 306 w 500"/>
                        <a:gd name="T41" fmla="*/ 269 h 445"/>
                        <a:gd name="T42" fmla="*/ 290 w 500"/>
                        <a:gd name="T43" fmla="*/ 286 h 445"/>
                        <a:gd name="T44" fmla="*/ 235 w 500"/>
                        <a:gd name="T45" fmla="*/ 301 h 445"/>
                        <a:gd name="T46" fmla="*/ 125 w 500"/>
                        <a:gd name="T47" fmla="*/ 299 h 445"/>
                        <a:gd name="T48" fmla="*/ 108 w 500"/>
                        <a:gd name="T49" fmla="*/ 290 h 445"/>
                        <a:gd name="T50" fmla="*/ 70 w 500"/>
                        <a:gd name="T51" fmla="*/ 268 h 445"/>
                        <a:gd name="T52" fmla="*/ 55 w 500"/>
                        <a:gd name="T53" fmla="*/ 254 h 445"/>
                        <a:gd name="T54" fmla="*/ 21 w 500"/>
                        <a:gd name="T55" fmla="*/ 212 h 445"/>
                        <a:gd name="T56" fmla="*/ 8 w 500"/>
                        <a:gd name="T57" fmla="*/ 173 h 445"/>
                        <a:gd name="T58" fmla="*/ 0 60000 65536"/>
                        <a:gd name="T59" fmla="*/ 0 60000 65536"/>
                        <a:gd name="T60" fmla="*/ 0 60000 65536"/>
                        <a:gd name="T61" fmla="*/ 0 60000 65536"/>
                        <a:gd name="T62" fmla="*/ 0 60000 65536"/>
                        <a:gd name="T63" fmla="*/ 0 60000 65536"/>
                        <a:gd name="T64" fmla="*/ 0 60000 65536"/>
                        <a:gd name="T65" fmla="*/ 0 60000 65536"/>
                        <a:gd name="T66" fmla="*/ 0 60000 65536"/>
                        <a:gd name="T67" fmla="*/ 0 60000 65536"/>
                        <a:gd name="T68" fmla="*/ 0 60000 65536"/>
                        <a:gd name="T69" fmla="*/ 0 60000 65536"/>
                        <a:gd name="T70" fmla="*/ 0 60000 65536"/>
                        <a:gd name="T71" fmla="*/ 0 60000 65536"/>
                        <a:gd name="T72" fmla="*/ 0 60000 65536"/>
                        <a:gd name="T73" fmla="*/ 0 60000 65536"/>
                        <a:gd name="T74" fmla="*/ 0 60000 65536"/>
                        <a:gd name="T75" fmla="*/ 0 60000 65536"/>
                        <a:gd name="T76" fmla="*/ 0 60000 65536"/>
                        <a:gd name="T77" fmla="*/ 0 60000 65536"/>
                        <a:gd name="T78" fmla="*/ 0 60000 65536"/>
                        <a:gd name="T79" fmla="*/ 0 60000 65536"/>
                        <a:gd name="T80" fmla="*/ 0 60000 65536"/>
                        <a:gd name="T81" fmla="*/ 0 60000 65536"/>
                        <a:gd name="T82" fmla="*/ 0 60000 65536"/>
                        <a:gd name="T83" fmla="*/ 0 60000 65536"/>
                        <a:gd name="T84" fmla="*/ 0 60000 65536"/>
                        <a:gd name="T85" fmla="*/ 0 60000 65536"/>
                        <a:gd name="T86" fmla="*/ 0 60000 65536"/>
                        <a:gd name="T87" fmla="*/ 0 w 500"/>
                        <a:gd name="T88" fmla="*/ 0 h 445"/>
                        <a:gd name="T89" fmla="*/ 500 w 500"/>
                        <a:gd name="T90" fmla="*/ 445 h 445"/>
                      </a:gdLst>
                      <a:ahLst/>
                      <a:cxnLst>
                        <a:cxn ang="T58">
                          <a:pos x="T0" y="T1"/>
                        </a:cxn>
                        <a:cxn ang="T59">
                          <a:pos x="T2" y="T3"/>
                        </a:cxn>
                        <a:cxn ang="T60">
                          <a:pos x="T4" y="T5"/>
                        </a:cxn>
                        <a:cxn ang="T61">
                          <a:pos x="T6" y="T7"/>
                        </a:cxn>
                        <a:cxn ang="T62">
                          <a:pos x="T8" y="T9"/>
                        </a:cxn>
                        <a:cxn ang="T63">
                          <a:pos x="T10" y="T11"/>
                        </a:cxn>
                        <a:cxn ang="T64">
                          <a:pos x="T12" y="T13"/>
                        </a:cxn>
                        <a:cxn ang="T65">
                          <a:pos x="T14" y="T15"/>
                        </a:cxn>
                        <a:cxn ang="T66">
                          <a:pos x="T16" y="T17"/>
                        </a:cxn>
                        <a:cxn ang="T67">
                          <a:pos x="T18" y="T19"/>
                        </a:cxn>
                        <a:cxn ang="T68">
                          <a:pos x="T20" y="T21"/>
                        </a:cxn>
                        <a:cxn ang="T69">
                          <a:pos x="T22" y="T23"/>
                        </a:cxn>
                        <a:cxn ang="T70">
                          <a:pos x="T24" y="T25"/>
                        </a:cxn>
                        <a:cxn ang="T71">
                          <a:pos x="T26" y="T27"/>
                        </a:cxn>
                        <a:cxn ang="T72">
                          <a:pos x="T28" y="T29"/>
                        </a:cxn>
                        <a:cxn ang="T73">
                          <a:pos x="T30" y="T31"/>
                        </a:cxn>
                        <a:cxn ang="T74">
                          <a:pos x="T32" y="T33"/>
                        </a:cxn>
                        <a:cxn ang="T75">
                          <a:pos x="T34" y="T35"/>
                        </a:cxn>
                        <a:cxn ang="T76">
                          <a:pos x="T36" y="T37"/>
                        </a:cxn>
                        <a:cxn ang="T77">
                          <a:pos x="T38" y="T39"/>
                        </a:cxn>
                        <a:cxn ang="T78">
                          <a:pos x="T40" y="T41"/>
                        </a:cxn>
                        <a:cxn ang="T79">
                          <a:pos x="T42" y="T43"/>
                        </a:cxn>
                        <a:cxn ang="T80">
                          <a:pos x="T44" y="T45"/>
                        </a:cxn>
                        <a:cxn ang="T81">
                          <a:pos x="T46" y="T47"/>
                        </a:cxn>
                        <a:cxn ang="T82">
                          <a:pos x="T48" y="T49"/>
                        </a:cxn>
                        <a:cxn ang="T83">
                          <a:pos x="T50" y="T51"/>
                        </a:cxn>
                        <a:cxn ang="T84">
                          <a:pos x="T52" y="T53"/>
                        </a:cxn>
                        <a:cxn ang="T85">
                          <a:pos x="T54" y="T55"/>
                        </a:cxn>
                        <a:cxn ang="T86">
                          <a:pos x="T56" y="T57"/>
                        </a:cxn>
                      </a:cxnLst>
                      <a:rect l="T87" t="T88" r="T89" b="T90"/>
                      <a:pathLst>
                        <a:path w="500" h="445">
                          <a:moveTo>
                            <a:pt x="10" y="249"/>
                          </a:moveTo>
                          <a:cubicBezTo>
                            <a:pt x="5" y="242"/>
                            <a:pt x="3" y="236"/>
                            <a:pt x="0" y="228"/>
                          </a:cubicBezTo>
                          <a:cubicBezTo>
                            <a:pt x="4" y="194"/>
                            <a:pt x="1" y="162"/>
                            <a:pt x="24" y="136"/>
                          </a:cubicBezTo>
                          <a:cubicBezTo>
                            <a:pt x="25" y="134"/>
                            <a:pt x="26" y="131"/>
                            <a:pt x="27" y="129"/>
                          </a:cubicBezTo>
                          <a:cubicBezTo>
                            <a:pt x="28" y="123"/>
                            <a:pt x="27" y="117"/>
                            <a:pt x="29" y="112"/>
                          </a:cubicBezTo>
                          <a:cubicBezTo>
                            <a:pt x="31" y="104"/>
                            <a:pt x="63" y="77"/>
                            <a:pt x="70" y="67"/>
                          </a:cubicBezTo>
                          <a:cubicBezTo>
                            <a:pt x="74" y="53"/>
                            <a:pt x="89" y="50"/>
                            <a:pt x="101" y="45"/>
                          </a:cubicBezTo>
                          <a:cubicBezTo>
                            <a:pt x="106" y="28"/>
                            <a:pt x="120" y="30"/>
                            <a:pt x="135" y="26"/>
                          </a:cubicBezTo>
                          <a:cubicBezTo>
                            <a:pt x="150" y="15"/>
                            <a:pt x="160" y="7"/>
                            <a:pt x="178" y="2"/>
                          </a:cubicBezTo>
                          <a:cubicBezTo>
                            <a:pt x="408" y="4"/>
                            <a:pt x="304" y="0"/>
                            <a:pt x="399" y="16"/>
                          </a:cubicBezTo>
                          <a:cubicBezTo>
                            <a:pt x="414" y="27"/>
                            <a:pt x="415" y="44"/>
                            <a:pt x="425" y="57"/>
                          </a:cubicBezTo>
                          <a:cubicBezTo>
                            <a:pt x="430" y="63"/>
                            <a:pt x="440" y="65"/>
                            <a:pt x="447" y="67"/>
                          </a:cubicBezTo>
                          <a:cubicBezTo>
                            <a:pt x="452" y="76"/>
                            <a:pt x="458" y="75"/>
                            <a:pt x="466" y="81"/>
                          </a:cubicBezTo>
                          <a:cubicBezTo>
                            <a:pt x="470" y="97"/>
                            <a:pt x="473" y="110"/>
                            <a:pt x="485" y="122"/>
                          </a:cubicBezTo>
                          <a:cubicBezTo>
                            <a:pt x="499" y="169"/>
                            <a:pt x="500" y="225"/>
                            <a:pt x="480" y="271"/>
                          </a:cubicBezTo>
                          <a:cubicBezTo>
                            <a:pt x="478" y="286"/>
                            <a:pt x="479" y="290"/>
                            <a:pt x="466" y="297"/>
                          </a:cubicBezTo>
                          <a:cubicBezTo>
                            <a:pt x="459" y="307"/>
                            <a:pt x="453" y="321"/>
                            <a:pt x="447" y="333"/>
                          </a:cubicBezTo>
                          <a:cubicBezTo>
                            <a:pt x="445" y="338"/>
                            <a:pt x="446" y="344"/>
                            <a:pt x="442" y="348"/>
                          </a:cubicBezTo>
                          <a:cubicBezTo>
                            <a:pt x="438" y="352"/>
                            <a:pt x="427" y="357"/>
                            <a:pt x="427" y="357"/>
                          </a:cubicBezTo>
                          <a:cubicBezTo>
                            <a:pt x="419" y="370"/>
                            <a:pt x="425" y="362"/>
                            <a:pt x="408" y="379"/>
                          </a:cubicBezTo>
                          <a:cubicBezTo>
                            <a:pt x="406" y="381"/>
                            <a:pt x="401" y="386"/>
                            <a:pt x="401" y="386"/>
                          </a:cubicBezTo>
                          <a:cubicBezTo>
                            <a:pt x="397" y="400"/>
                            <a:pt x="389" y="401"/>
                            <a:pt x="379" y="410"/>
                          </a:cubicBezTo>
                          <a:cubicBezTo>
                            <a:pt x="348" y="437"/>
                            <a:pt x="369" y="428"/>
                            <a:pt x="307" y="432"/>
                          </a:cubicBezTo>
                          <a:cubicBezTo>
                            <a:pt x="261" y="445"/>
                            <a:pt x="209" y="443"/>
                            <a:pt x="163" y="429"/>
                          </a:cubicBezTo>
                          <a:cubicBezTo>
                            <a:pt x="156" y="424"/>
                            <a:pt x="149" y="423"/>
                            <a:pt x="142" y="417"/>
                          </a:cubicBezTo>
                          <a:cubicBezTo>
                            <a:pt x="125" y="403"/>
                            <a:pt x="112" y="389"/>
                            <a:pt x="91" y="384"/>
                          </a:cubicBezTo>
                          <a:cubicBezTo>
                            <a:pt x="86" y="374"/>
                            <a:pt x="79" y="373"/>
                            <a:pt x="72" y="364"/>
                          </a:cubicBezTo>
                          <a:cubicBezTo>
                            <a:pt x="56" y="343"/>
                            <a:pt x="49" y="320"/>
                            <a:pt x="27" y="304"/>
                          </a:cubicBezTo>
                          <a:cubicBezTo>
                            <a:pt x="18" y="282"/>
                            <a:pt x="10" y="275"/>
                            <a:pt x="10" y="249"/>
                          </a:cubicBezTo>
                          <a:close/>
                        </a:path>
                      </a:pathLst>
                    </a:custGeom>
                    <a:solidFill>
                      <a:srgbClr val="BFBFBF"/>
                    </a:solidFill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 dirty="0"/>
                    </a:p>
                  </p:txBody>
                </p:sp>
              </p:grpSp>
              <p:sp>
                <p:nvSpPr>
                  <p:cNvPr id="785" name="5-Point Star 784"/>
                  <p:cNvSpPr/>
                  <p:nvPr/>
                </p:nvSpPr>
                <p:spPr>
                  <a:xfrm>
                    <a:off x="3436301" y="3364979"/>
                    <a:ext cx="201217" cy="201217"/>
                  </a:xfrm>
                  <a:prstGeom prst="star5">
                    <a:avLst/>
                  </a:prstGeom>
                  <a:solidFill>
                    <a:srgbClr val="FF00FF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683" name="Group 613"/>
                <p:cNvGrpSpPr/>
                <p:nvPr/>
              </p:nvGrpSpPr>
              <p:grpSpPr>
                <a:xfrm>
                  <a:off x="5025888" y="5538714"/>
                  <a:ext cx="987288" cy="903975"/>
                  <a:chOff x="3171214" y="2912992"/>
                  <a:chExt cx="987288" cy="903975"/>
                </a:xfrm>
              </p:grpSpPr>
              <p:grpSp>
                <p:nvGrpSpPr>
                  <p:cNvPr id="780" name="Group 193"/>
                  <p:cNvGrpSpPr>
                    <a:grpSpLocks/>
                  </p:cNvGrpSpPr>
                  <p:nvPr/>
                </p:nvGrpSpPr>
                <p:grpSpPr bwMode="auto">
                  <a:xfrm>
                    <a:off x="3171214" y="2912992"/>
                    <a:ext cx="987288" cy="903975"/>
                    <a:chOff x="311" y="500"/>
                    <a:chExt cx="474" cy="434"/>
                  </a:xfrm>
                  <a:effectLst>
                    <a:outerShdw blurRad="63500" sx="102000" sy="102000" algn="ctr" rotWithShape="0">
                      <a:prstClr val="black">
                        <a:alpha val="40000"/>
                      </a:prstClr>
                    </a:outerShdw>
                  </a:effectLst>
                </p:grpSpPr>
                <p:sp>
                  <p:nvSpPr>
                    <p:cNvPr id="782" name="Freeform 186"/>
                    <p:cNvSpPr>
                      <a:spLocks/>
                    </p:cNvSpPr>
                    <p:nvPr/>
                  </p:nvSpPr>
                  <p:spPr bwMode="auto">
                    <a:xfrm>
                      <a:off x="311" y="500"/>
                      <a:ext cx="474" cy="434"/>
                    </a:xfrm>
                    <a:custGeom>
                      <a:avLst/>
                      <a:gdLst>
                        <a:gd name="T0" fmla="*/ 94 w 1363"/>
                        <a:gd name="T1" fmla="*/ 401 h 1220"/>
                        <a:gd name="T2" fmla="*/ 74 w 1363"/>
                        <a:gd name="T3" fmla="*/ 384 h 1220"/>
                        <a:gd name="T4" fmla="*/ 61 w 1363"/>
                        <a:gd name="T5" fmla="*/ 371 h 1220"/>
                        <a:gd name="T6" fmla="*/ 50 w 1363"/>
                        <a:gd name="T7" fmla="*/ 355 h 1220"/>
                        <a:gd name="T8" fmla="*/ 45 w 1363"/>
                        <a:gd name="T9" fmla="*/ 345 h 1220"/>
                        <a:gd name="T10" fmla="*/ 35 w 1363"/>
                        <a:gd name="T11" fmla="*/ 334 h 1220"/>
                        <a:gd name="T12" fmla="*/ 30 w 1363"/>
                        <a:gd name="T13" fmla="*/ 323 h 1220"/>
                        <a:gd name="T14" fmla="*/ 19 w 1363"/>
                        <a:gd name="T15" fmla="*/ 302 h 1220"/>
                        <a:gd name="T16" fmla="*/ 14 w 1363"/>
                        <a:gd name="T17" fmla="*/ 277 h 1220"/>
                        <a:gd name="T18" fmla="*/ 8 w 1363"/>
                        <a:gd name="T19" fmla="*/ 256 h 1220"/>
                        <a:gd name="T20" fmla="*/ 16 w 1363"/>
                        <a:gd name="T21" fmla="*/ 166 h 1220"/>
                        <a:gd name="T22" fmla="*/ 21 w 1363"/>
                        <a:gd name="T23" fmla="*/ 157 h 1220"/>
                        <a:gd name="T24" fmla="*/ 31 w 1363"/>
                        <a:gd name="T25" fmla="*/ 123 h 1220"/>
                        <a:gd name="T26" fmla="*/ 38 w 1363"/>
                        <a:gd name="T27" fmla="*/ 110 h 1220"/>
                        <a:gd name="T28" fmla="*/ 41 w 1363"/>
                        <a:gd name="T29" fmla="*/ 95 h 1220"/>
                        <a:gd name="T30" fmla="*/ 53 w 1363"/>
                        <a:gd name="T31" fmla="*/ 82 h 1220"/>
                        <a:gd name="T32" fmla="*/ 64 w 1363"/>
                        <a:gd name="T33" fmla="*/ 72 h 1220"/>
                        <a:gd name="T34" fmla="*/ 67 w 1363"/>
                        <a:gd name="T35" fmla="*/ 70 h 1220"/>
                        <a:gd name="T36" fmla="*/ 69 w 1363"/>
                        <a:gd name="T37" fmla="*/ 66 h 1220"/>
                        <a:gd name="T38" fmla="*/ 78 w 1363"/>
                        <a:gd name="T39" fmla="*/ 60 h 1220"/>
                        <a:gd name="T40" fmla="*/ 89 w 1363"/>
                        <a:gd name="T41" fmla="*/ 51 h 1220"/>
                        <a:gd name="T42" fmla="*/ 98 w 1363"/>
                        <a:gd name="T43" fmla="*/ 44 h 1220"/>
                        <a:gd name="T44" fmla="*/ 118 w 1363"/>
                        <a:gd name="T45" fmla="*/ 30 h 1220"/>
                        <a:gd name="T46" fmla="*/ 140 w 1363"/>
                        <a:gd name="T47" fmla="*/ 18 h 1220"/>
                        <a:gd name="T48" fmla="*/ 214 w 1363"/>
                        <a:gd name="T49" fmla="*/ 5 h 1220"/>
                        <a:gd name="T50" fmla="*/ 317 w 1363"/>
                        <a:gd name="T51" fmla="*/ 7 h 1220"/>
                        <a:gd name="T52" fmla="*/ 366 w 1363"/>
                        <a:gd name="T53" fmla="*/ 11 h 1220"/>
                        <a:gd name="T54" fmla="*/ 378 w 1363"/>
                        <a:gd name="T55" fmla="*/ 15 h 1220"/>
                        <a:gd name="T56" fmla="*/ 389 w 1363"/>
                        <a:gd name="T57" fmla="*/ 21 h 1220"/>
                        <a:gd name="T58" fmla="*/ 398 w 1363"/>
                        <a:gd name="T59" fmla="*/ 24 h 1220"/>
                        <a:gd name="T60" fmla="*/ 411 w 1363"/>
                        <a:gd name="T61" fmla="*/ 32 h 1220"/>
                        <a:gd name="T62" fmla="*/ 417 w 1363"/>
                        <a:gd name="T63" fmla="*/ 41 h 1220"/>
                        <a:gd name="T64" fmla="*/ 440 w 1363"/>
                        <a:gd name="T65" fmla="*/ 49 h 1220"/>
                        <a:gd name="T66" fmla="*/ 446 w 1363"/>
                        <a:gd name="T67" fmla="*/ 65 h 1220"/>
                        <a:gd name="T68" fmla="*/ 458 w 1363"/>
                        <a:gd name="T69" fmla="*/ 73 h 1220"/>
                        <a:gd name="T70" fmla="*/ 466 w 1363"/>
                        <a:gd name="T71" fmla="*/ 128 h 1220"/>
                        <a:gd name="T72" fmla="*/ 469 w 1363"/>
                        <a:gd name="T73" fmla="*/ 162 h 1220"/>
                        <a:gd name="T74" fmla="*/ 473 w 1363"/>
                        <a:gd name="T75" fmla="*/ 185 h 1220"/>
                        <a:gd name="T76" fmla="*/ 468 w 1363"/>
                        <a:gd name="T77" fmla="*/ 210 h 1220"/>
                        <a:gd name="T78" fmla="*/ 467 w 1363"/>
                        <a:gd name="T79" fmla="*/ 252 h 1220"/>
                        <a:gd name="T80" fmla="*/ 457 w 1363"/>
                        <a:gd name="T81" fmla="*/ 297 h 1220"/>
                        <a:gd name="T82" fmla="*/ 444 w 1363"/>
                        <a:gd name="T83" fmla="*/ 314 h 1220"/>
                        <a:gd name="T84" fmla="*/ 436 w 1363"/>
                        <a:gd name="T85" fmla="*/ 339 h 1220"/>
                        <a:gd name="T86" fmla="*/ 431 w 1363"/>
                        <a:gd name="T87" fmla="*/ 349 h 1220"/>
                        <a:gd name="T88" fmla="*/ 403 w 1363"/>
                        <a:gd name="T89" fmla="*/ 385 h 1220"/>
                        <a:gd name="T90" fmla="*/ 391 w 1363"/>
                        <a:gd name="T91" fmla="*/ 397 h 1220"/>
                        <a:gd name="T92" fmla="*/ 369 w 1363"/>
                        <a:gd name="T93" fmla="*/ 411 h 1220"/>
                        <a:gd name="T94" fmla="*/ 328 w 1363"/>
                        <a:gd name="T95" fmla="*/ 424 h 1220"/>
                        <a:gd name="T96" fmla="*/ 320 w 1363"/>
                        <a:gd name="T97" fmla="*/ 425 h 1220"/>
                        <a:gd name="T98" fmla="*/ 314 w 1363"/>
                        <a:gd name="T99" fmla="*/ 429 h 1220"/>
                        <a:gd name="T100" fmla="*/ 281 w 1363"/>
                        <a:gd name="T101" fmla="*/ 430 h 1220"/>
                        <a:gd name="T102" fmla="*/ 263 w 1363"/>
                        <a:gd name="T103" fmla="*/ 434 h 1220"/>
                        <a:gd name="T104" fmla="*/ 164 w 1363"/>
                        <a:gd name="T105" fmla="*/ 433 h 1220"/>
                        <a:gd name="T106" fmla="*/ 111 w 1363"/>
                        <a:gd name="T107" fmla="*/ 412 h 1220"/>
                        <a:gd name="T108" fmla="*/ 94 w 1363"/>
                        <a:gd name="T109" fmla="*/ 403 h 1220"/>
                        <a:gd name="T110" fmla="*/ 94 w 1363"/>
                        <a:gd name="T111" fmla="*/ 401 h 1220"/>
                        <a:gd name="T112" fmla="*/ 0 60000 65536"/>
                        <a:gd name="T113" fmla="*/ 0 60000 65536"/>
                        <a:gd name="T114" fmla="*/ 0 60000 65536"/>
                        <a:gd name="T115" fmla="*/ 0 60000 65536"/>
                        <a:gd name="T116" fmla="*/ 0 60000 65536"/>
                        <a:gd name="T117" fmla="*/ 0 60000 65536"/>
                        <a:gd name="T118" fmla="*/ 0 60000 65536"/>
                        <a:gd name="T119" fmla="*/ 0 60000 65536"/>
                        <a:gd name="T120" fmla="*/ 0 60000 65536"/>
                        <a:gd name="T121" fmla="*/ 0 60000 65536"/>
                        <a:gd name="T122" fmla="*/ 0 60000 65536"/>
                        <a:gd name="T123" fmla="*/ 0 60000 65536"/>
                        <a:gd name="T124" fmla="*/ 0 60000 65536"/>
                        <a:gd name="T125" fmla="*/ 0 60000 65536"/>
                        <a:gd name="T126" fmla="*/ 0 60000 65536"/>
                        <a:gd name="T127" fmla="*/ 0 60000 65536"/>
                        <a:gd name="T128" fmla="*/ 0 60000 65536"/>
                        <a:gd name="T129" fmla="*/ 0 60000 65536"/>
                        <a:gd name="T130" fmla="*/ 0 60000 65536"/>
                        <a:gd name="T131" fmla="*/ 0 60000 65536"/>
                        <a:gd name="T132" fmla="*/ 0 60000 65536"/>
                        <a:gd name="T133" fmla="*/ 0 60000 65536"/>
                        <a:gd name="T134" fmla="*/ 0 60000 65536"/>
                        <a:gd name="T135" fmla="*/ 0 60000 65536"/>
                        <a:gd name="T136" fmla="*/ 0 60000 65536"/>
                        <a:gd name="T137" fmla="*/ 0 60000 65536"/>
                        <a:gd name="T138" fmla="*/ 0 60000 65536"/>
                        <a:gd name="T139" fmla="*/ 0 60000 65536"/>
                        <a:gd name="T140" fmla="*/ 0 60000 65536"/>
                        <a:gd name="T141" fmla="*/ 0 60000 65536"/>
                        <a:gd name="T142" fmla="*/ 0 60000 65536"/>
                        <a:gd name="T143" fmla="*/ 0 60000 65536"/>
                        <a:gd name="T144" fmla="*/ 0 60000 65536"/>
                        <a:gd name="T145" fmla="*/ 0 60000 65536"/>
                        <a:gd name="T146" fmla="*/ 0 60000 65536"/>
                        <a:gd name="T147" fmla="*/ 0 60000 65536"/>
                        <a:gd name="T148" fmla="*/ 0 60000 65536"/>
                        <a:gd name="T149" fmla="*/ 0 60000 65536"/>
                        <a:gd name="T150" fmla="*/ 0 60000 65536"/>
                        <a:gd name="T151" fmla="*/ 0 60000 65536"/>
                        <a:gd name="T152" fmla="*/ 0 60000 65536"/>
                        <a:gd name="T153" fmla="*/ 0 60000 65536"/>
                        <a:gd name="T154" fmla="*/ 0 60000 65536"/>
                        <a:gd name="T155" fmla="*/ 0 60000 65536"/>
                        <a:gd name="T156" fmla="*/ 0 60000 65536"/>
                        <a:gd name="T157" fmla="*/ 0 60000 65536"/>
                        <a:gd name="T158" fmla="*/ 0 60000 65536"/>
                        <a:gd name="T159" fmla="*/ 0 60000 65536"/>
                        <a:gd name="T160" fmla="*/ 0 60000 65536"/>
                        <a:gd name="T161" fmla="*/ 0 60000 65536"/>
                        <a:gd name="T162" fmla="*/ 0 60000 65536"/>
                        <a:gd name="T163" fmla="*/ 0 60000 65536"/>
                        <a:gd name="T164" fmla="*/ 0 60000 65536"/>
                        <a:gd name="T165" fmla="*/ 0 60000 65536"/>
                        <a:gd name="T166" fmla="*/ 0 60000 65536"/>
                        <a:gd name="T167" fmla="*/ 0 60000 65536"/>
                        <a:gd name="T168" fmla="*/ 0 w 1363"/>
                        <a:gd name="T169" fmla="*/ 0 h 1220"/>
                        <a:gd name="T170" fmla="*/ 1363 w 1363"/>
                        <a:gd name="T171" fmla="*/ 1220 h 1220"/>
                      </a:gdLst>
                      <a:ahLst/>
                      <a:cxnLst>
                        <a:cxn ang="T112">
                          <a:pos x="T0" y="T1"/>
                        </a:cxn>
                        <a:cxn ang="T113">
                          <a:pos x="T2" y="T3"/>
                        </a:cxn>
                        <a:cxn ang="T114">
                          <a:pos x="T4" y="T5"/>
                        </a:cxn>
                        <a:cxn ang="T115">
                          <a:pos x="T6" y="T7"/>
                        </a:cxn>
                        <a:cxn ang="T116">
                          <a:pos x="T8" y="T9"/>
                        </a:cxn>
                        <a:cxn ang="T117">
                          <a:pos x="T10" y="T11"/>
                        </a:cxn>
                        <a:cxn ang="T118">
                          <a:pos x="T12" y="T13"/>
                        </a:cxn>
                        <a:cxn ang="T119">
                          <a:pos x="T14" y="T15"/>
                        </a:cxn>
                        <a:cxn ang="T120">
                          <a:pos x="T16" y="T17"/>
                        </a:cxn>
                        <a:cxn ang="T121">
                          <a:pos x="T18" y="T19"/>
                        </a:cxn>
                        <a:cxn ang="T122">
                          <a:pos x="T20" y="T21"/>
                        </a:cxn>
                        <a:cxn ang="T123">
                          <a:pos x="T22" y="T23"/>
                        </a:cxn>
                        <a:cxn ang="T124">
                          <a:pos x="T24" y="T25"/>
                        </a:cxn>
                        <a:cxn ang="T125">
                          <a:pos x="T26" y="T27"/>
                        </a:cxn>
                        <a:cxn ang="T126">
                          <a:pos x="T28" y="T29"/>
                        </a:cxn>
                        <a:cxn ang="T127">
                          <a:pos x="T30" y="T31"/>
                        </a:cxn>
                        <a:cxn ang="T128">
                          <a:pos x="T32" y="T33"/>
                        </a:cxn>
                        <a:cxn ang="T129">
                          <a:pos x="T34" y="T35"/>
                        </a:cxn>
                        <a:cxn ang="T130">
                          <a:pos x="T36" y="T37"/>
                        </a:cxn>
                        <a:cxn ang="T131">
                          <a:pos x="T38" y="T39"/>
                        </a:cxn>
                        <a:cxn ang="T132">
                          <a:pos x="T40" y="T41"/>
                        </a:cxn>
                        <a:cxn ang="T133">
                          <a:pos x="T42" y="T43"/>
                        </a:cxn>
                        <a:cxn ang="T134">
                          <a:pos x="T44" y="T45"/>
                        </a:cxn>
                        <a:cxn ang="T135">
                          <a:pos x="T46" y="T47"/>
                        </a:cxn>
                        <a:cxn ang="T136">
                          <a:pos x="T48" y="T49"/>
                        </a:cxn>
                        <a:cxn ang="T137">
                          <a:pos x="T50" y="T51"/>
                        </a:cxn>
                        <a:cxn ang="T138">
                          <a:pos x="T52" y="T53"/>
                        </a:cxn>
                        <a:cxn ang="T139">
                          <a:pos x="T54" y="T55"/>
                        </a:cxn>
                        <a:cxn ang="T140">
                          <a:pos x="T56" y="T57"/>
                        </a:cxn>
                        <a:cxn ang="T141">
                          <a:pos x="T58" y="T59"/>
                        </a:cxn>
                        <a:cxn ang="T142">
                          <a:pos x="T60" y="T61"/>
                        </a:cxn>
                        <a:cxn ang="T143">
                          <a:pos x="T62" y="T63"/>
                        </a:cxn>
                        <a:cxn ang="T144">
                          <a:pos x="T64" y="T65"/>
                        </a:cxn>
                        <a:cxn ang="T145">
                          <a:pos x="T66" y="T67"/>
                        </a:cxn>
                        <a:cxn ang="T146">
                          <a:pos x="T68" y="T69"/>
                        </a:cxn>
                        <a:cxn ang="T147">
                          <a:pos x="T70" y="T71"/>
                        </a:cxn>
                        <a:cxn ang="T148">
                          <a:pos x="T72" y="T73"/>
                        </a:cxn>
                        <a:cxn ang="T149">
                          <a:pos x="T74" y="T75"/>
                        </a:cxn>
                        <a:cxn ang="T150">
                          <a:pos x="T76" y="T77"/>
                        </a:cxn>
                        <a:cxn ang="T151">
                          <a:pos x="T78" y="T79"/>
                        </a:cxn>
                        <a:cxn ang="T152">
                          <a:pos x="T80" y="T81"/>
                        </a:cxn>
                        <a:cxn ang="T153">
                          <a:pos x="T82" y="T83"/>
                        </a:cxn>
                        <a:cxn ang="T154">
                          <a:pos x="T84" y="T85"/>
                        </a:cxn>
                        <a:cxn ang="T155">
                          <a:pos x="T86" y="T87"/>
                        </a:cxn>
                        <a:cxn ang="T156">
                          <a:pos x="T88" y="T89"/>
                        </a:cxn>
                        <a:cxn ang="T157">
                          <a:pos x="T90" y="T91"/>
                        </a:cxn>
                        <a:cxn ang="T158">
                          <a:pos x="T92" y="T93"/>
                        </a:cxn>
                        <a:cxn ang="T159">
                          <a:pos x="T94" y="T95"/>
                        </a:cxn>
                        <a:cxn ang="T160">
                          <a:pos x="T96" y="T97"/>
                        </a:cxn>
                        <a:cxn ang="T161">
                          <a:pos x="T98" y="T99"/>
                        </a:cxn>
                        <a:cxn ang="T162">
                          <a:pos x="T100" y="T101"/>
                        </a:cxn>
                        <a:cxn ang="T163">
                          <a:pos x="T102" y="T103"/>
                        </a:cxn>
                        <a:cxn ang="T164">
                          <a:pos x="T104" y="T105"/>
                        </a:cxn>
                        <a:cxn ang="T165">
                          <a:pos x="T106" y="T107"/>
                        </a:cxn>
                        <a:cxn ang="T166">
                          <a:pos x="T108" y="T109"/>
                        </a:cxn>
                        <a:cxn ang="T167">
                          <a:pos x="T110" y="T111"/>
                        </a:cxn>
                      </a:cxnLst>
                      <a:rect l="T168" t="T169" r="T170" b="T171"/>
                      <a:pathLst>
                        <a:path w="1363" h="1220">
                          <a:moveTo>
                            <a:pt x="269" y="1127"/>
                          </a:moveTo>
                          <a:cubicBezTo>
                            <a:pt x="252" y="1110"/>
                            <a:pt x="231" y="1096"/>
                            <a:pt x="214" y="1079"/>
                          </a:cubicBezTo>
                          <a:cubicBezTo>
                            <a:pt x="201" y="1066"/>
                            <a:pt x="192" y="1055"/>
                            <a:pt x="176" y="1044"/>
                          </a:cubicBezTo>
                          <a:cubicBezTo>
                            <a:pt x="166" y="1030"/>
                            <a:pt x="158" y="1008"/>
                            <a:pt x="144" y="999"/>
                          </a:cubicBezTo>
                          <a:cubicBezTo>
                            <a:pt x="140" y="986"/>
                            <a:pt x="137" y="980"/>
                            <a:pt x="128" y="970"/>
                          </a:cubicBezTo>
                          <a:cubicBezTo>
                            <a:pt x="124" y="955"/>
                            <a:pt x="112" y="950"/>
                            <a:pt x="102" y="938"/>
                          </a:cubicBezTo>
                          <a:cubicBezTo>
                            <a:pt x="95" y="929"/>
                            <a:pt x="93" y="918"/>
                            <a:pt x="86" y="909"/>
                          </a:cubicBezTo>
                          <a:cubicBezTo>
                            <a:pt x="79" y="887"/>
                            <a:pt x="61" y="871"/>
                            <a:pt x="54" y="848"/>
                          </a:cubicBezTo>
                          <a:cubicBezTo>
                            <a:pt x="53" y="825"/>
                            <a:pt x="60" y="795"/>
                            <a:pt x="41" y="778"/>
                          </a:cubicBezTo>
                          <a:cubicBezTo>
                            <a:pt x="35" y="759"/>
                            <a:pt x="28" y="739"/>
                            <a:pt x="22" y="720"/>
                          </a:cubicBezTo>
                          <a:cubicBezTo>
                            <a:pt x="23" y="680"/>
                            <a:pt x="0" y="525"/>
                            <a:pt x="45" y="468"/>
                          </a:cubicBezTo>
                          <a:cubicBezTo>
                            <a:pt x="48" y="454"/>
                            <a:pt x="51" y="451"/>
                            <a:pt x="61" y="442"/>
                          </a:cubicBezTo>
                          <a:cubicBezTo>
                            <a:pt x="66" y="418"/>
                            <a:pt x="59" y="356"/>
                            <a:pt x="89" y="346"/>
                          </a:cubicBezTo>
                          <a:cubicBezTo>
                            <a:pt x="98" y="333"/>
                            <a:pt x="98" y="318"/>
                            <a:pt x="109" y="308"/>
                          </a:cubicBezTo>
                          <a:cubicBezTo>
                            <a:pt x="113" y="294"/>
                            <a:pt x="113" y="279"/>
                            <a:pt x="118" y="266"/>
                          </a:cubicBezTo>
                          <a:cubicBezTo>
                            <a:pt x="121" y="259"/>
                            <a:pt x="146" y="236"/>
                            <a:pt x="153" y="231"/>
                          </a:cubicBezTo>
                          <a:cubicBezTo>
                            <a:pt x="159" y="215"/>
                            <a:pt x="173" y="212"/>
                            <a:pt x="185" y="202"/>
                          </a:cubicBezTo>
                          <a:cubicBezTo>
                            <a:pt x="187" y="200"/>
                            <a:pt x="190" y="198"/>
                            <a:pt x="192" y="196"/>
                          </a:cubicBezTo>
                          <a:cubicBezTo>
                            <a:pt x="194" y="193"/>
                            <a:pt x="195" y="189"/>
                            <a:pt x="198" y="186"/>
                          </a:cubicBezTo>
                          <a:cubicBezTo>
                            <a:pt x="206" y="178"/>
                            <a:pt x="217" y="179"/>
                            <a:pt x="224" y="170"/>
                          </a:cubicBezTo>
                          <a:cubicBezTo>
                            <a:pt x="234" y="157"/>
                            <a:pt x="240" y="150"/>
                            <a:pt x="256" y="144"/>
                          </a:cubicBezTo>
                          <a:cubicBezTo>
                            <a:pt x="263" y="133"/>
                            <a:pt x="269" y="129"/>
                            <a:pt x="281" y="125"/>
                          </a:cubicBezTo>
                          <a:cubicBezTo>
                            <a:pt x="299" y="109"/>
                            <a:pt x="315" y="91"/>
                            <a:pt x="339" y="84"/>
                          </a:cubicBezTo>
                          <a:cubicBezTo>
                            <a:pt x="357" y="63"/>
                            <a:pt x="376" y="57"/>
                            <a:pt x="403" y="52"/>
                          </a:cubicBezTo>
                          <a:cubicBezTo>
                            <a:pt x="448" y="0"/>
                            <a:pt x="559" y="15"/>
                            <a:pt x="614" y="13"/>
                          </a:cubicBezTo>
                          <a:cubicBezTo>
                            <a:pt x="713" y="2"/>
                            <a:pt x="813" y="15"/>
                            <a:pt x="912" y="20"/>
                          </a:cubicBezTo>
                          <a:cubicBezTo>
                            <a:pt x="955" y="34"/>
                            <a:pt x="1013" y="31"/>
                            <a:pt x="1053" y="32"/>
                          </a:cubicBezTo>
                          <a:cubicBezTo>
                            <a:pt x="1064" y="37"/>
                            <a:pt x="1076" y="38"/>
                            <a:pt x="1088" y="42"/>
                          </a:cubicBezTo>
                          <a:cubicBezTo>
                            <a:pt x="1098" y="49"/>
                            <a:pt x="1108" y="54"/>
                            <a:pt x="1120" y="58"/>
                          </a:cubicBezTo>
                          <a:cubicBezTo>
                            <a:pt x="1144" y="74"/>
                            <a:pt x="1110" y="53"/>
                            <a:pt x="1145" y="68"/>
                          </a:cubicBezTo>
                          <a:cubicBezTo>
                            <a:pt x="1158" y="74"/>
                            <a:pt x="1167" y="86"/>
                            <a:pt x="1181" y="90"/>
                          </a:cubicBezTo>
                          <a:cubicBezTo>
                            <a:pt x="1193" y="98"/>
                            <a:pt x="1190" y="106"/>
                            <a:pt x="1200" y="116"/>
                          </a:cubicBezTo>
                          <a:cubicBezTo>
                            <a:pt x="1214" y="130"/>
                            <a:pt x="1246" y="133"/>
                            <a:pt x="1264" y="138"/>
                          </a:cubicBezTo>
                          <a:cubicBezTo>
                            <a:pt x="1274" y="155"/>
                            <a:pt x="1262" y="177"/>
                            <a:pt x="1283" y="183"/>
                          </a:cubicBezTo>
                          <a:cubicBezTo>
                            <a:pt x="1291" y="195"/>
                            <a:pt x="1304" y="200"/>
                            <a:pt x="1318" y="205"/>
                          </a:cubicBezTo>
                          <a:cubicBezTo>
                            <a:pt x="1319" y="236"/>
                            <a:pt x="1313" y="331"/>
                            <a:pt x="1341" y="359"/>
                          </a:cubicBezTo>
                          <a:cubicBezTo>
                            <a:pt x="1351" y="390"/>
                            <a:pt x="1341" y="424"/>
                            <a:pt x="1350" y="455"/>
                          </a:cubicBezTo>
                          <a:cubicBezTo>
                            <a:pt x="1353" y="476"/>
                            <a:pt x="1356" y="498"/>
                            <a:pt x="1360" y="519"/>
                          </a:cubicBezTo>
                          <a:cubicBezTo>
                            <a:pt x="1358" y="555"/>
                            <a:pt x="1363" y="565"/>
                            <a:pt x="1347" y="589"/>
                          </a:cubicBezTo>
                          <a:cubicBezTo>
                            <a:pt x="1344" y="635"/>
                            <a:pt x="1342" y="661"/>
                            <a:pt x="1344" y="708"/>
                          </a:cubicBezTo>
                          <a:cubicBezTo>
                            <a:pt x="1342" y="761"/>
                            <a:pt x="1358" y="806"/>
                            <a:pt x="1315" y="836"/>
                          </a:cubicBezTo>
                          <a:cubicBezTo>
                            <a:pt x="1304" y="853"/>
                            <a:pt x="1290" y="869"/>
                            <a:pt x="1277" y="884"/>
                          </a:cubicBezTo>
                          <a:cubicBezTo>
                            <a:pt x="1273" y="908"/>
                            <a:pt x="1268" y="934"/>
                            <a:pt x="1254" y="954"/>
                          </a:cubicBezTo>
                          <a:cubicBezTo>
                            <a:pt x="1251" y="965"/>
                            <a:pt x="1246" y="972"/>
                            <a:pt x="1238" y="980"/>
                          </a:cubicBezTo>
                          <a:cubicBezTo>
                            <a:pt x="1225" y="1020"/>
                            <a:pt x="1189" y="1055"/>
                            <a:pt x="1158" y="1082"/>
                          </a:cubicBezTo>
                          <a:cubicBezTo>
                            <a:pt x="1150" y="1107"/>
                            <a:pt x="1147" y="1106"/>
                            <a:pt x="1123" y="1117"/>
                          </a:cubicBezTo>
                          <a:cubicBezTo>
                            <a:pt x="1108" y="1134"/>
                            <a:pt x="1083" y="1148"/>
                            <a:pt x="1062" y="1156"/>
                          </a:cubicBezTo>
                          <a:cubicBezTo>
                            <a:pt x="1036" y="1196"/>
                            <a:pt x="987" y="1189"/>
                            <a:pt x="944" y="1191"/>
                          </a:cubicBezTo>
                          <a:cubicBezTo>
                            <a:pt x="936" y="1192"/>
                            <a:pt x="928" y="1191"/>
                            <a:pt x="921" y="1194"/>
                          </a:cubicBezTo>
                          <a:cubicBezTo>
                            <a:pt x="914" y="1197"/>
                            <a:pt x="910" y="1207"/>
                            <a:pt x="902" y="1207"/>
                          </a:cubicBezTo>
                          <a:cubicBezTo>
                            <a:pt x="871" y="1208"/>
                            <a:pt x="840" y="1209"/>
                            <a:pt x="809" y="1210"/>
                          </a:cubicBezTo>
                          <a:cubicBezTo>
                            <a:pt x="790" y="1215"/>
                            <a:pt x="776" y="1217"/>
                            <a:pt x="755" y="1220"/>
                          </a:cubicBezTo>
                          <a:cubicBezTo>
                            <a:pt x="661" y="1219"/>
                            <a:pt x="567" y="1219"/>
                            <a:pt x="473" y="1216"/>
                          </a:cubicBezTo>
                          <a:cubicBezTo>
                            <a:pt x="417" y="1214"/>
                            <a:pt x="369" y="1175"/>
                            <a:pt x="320" y="1159"/>
                          </a:cubicBezTo>
                          <a:cubicBezTo>
                            <a:pt x="307" y="1146"/>
                            <a:pt x="277" y="1141"/>
                            <a:pt x="269" y="1133"/>
                          </a:cubicBezTo>
                          <a:cubicBezTo>
                            <a:pt x="268" y="1132"/>
                            <a:pt x="269" y="1129"/>
                            <a:pt x="269" y="1127"/>
                          </a:cubicBezTo>
                          <a:close/>
                        </a:path>
                      </a:pathLst>
                    </a:custGeom>
                    <a:solidFill>
                      <a:srgbClr val="FFC1C1"/>
                    </a:solidFill>
                    <a:ln w="19050">
                      <a:solidFill>
                        <a:srgbClr val="FF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 dirty="0"/>
                    </a:p>
                  </p:txBody>
                </p:sp>
                <p:sp>
                  <p:nvSpPr>
                    <p:cNvPr id="783" name="Freeform 187"/>
                    <p:cNvSpPr>
                      <a:spLocks/>
                    </p:cNvSpPr>
                    <p:nvPr/>
                  </p:nvSpPr>
                  <p:spPr bwMode="auto">
                    <a:xfrm>
                      <a:off x="363" y="603"/>
                      <a:ext cx="382" cy="310"/>
                    </a:xfrm>
                    <a:custGeom>
                      <a:avLst/>
                      <a:gdLst>
                        <a:gd name="T0" fmla="*/ 8 w 500"/>
                        <a:gd name="T1" fmla="*/ 173 h 445"/>
                        <a:gd name="T2" fmla="*/ 0 w 500"/>
                        <a:gd name="T3" fmla="*/ 159 h 445"/>
                        <a:gd name="T4" fmla="*/ 18 w 500"/>
                        <a:gd name="T5" fmla="*/ 95 h 445"/>
                        <a:gd name="T6" fmla="*/ 21 w 500"/>
                        <a:gd name="T7" fmla="*/ 90 h 445"/>
                        <a:gd name="T8" fmla="*/ 22 w 500"/>
                        <a:gd name="T9" fmla="*/ 78 h 445"/>
                        <a:gd name="T10" fmla="*/ 53 w 500"/>
                        <a:gd name="T11" fmla="*/ 47 h 445"/>
                        <a:gd name="T12" fmla="*/ 77 w 500"/>
                        <a:gd name="T13" fmla="*/ 31 h 445"/>
                        <a:gd name="T14" fmla="*/ 103 w 500"/>
                        <a:gd name="T15" fmla="*/ 18 h 445"/>
                        <a:gd name="T16" fmla="*/ 136 w 500"/>
                        <a:gd name="T17" fmla="*/ 1 h 445"/>
                        <a:gd name="T18" fmla="*/ 305 w 500"/>
                        <a:gd name="T19" fmla="*/ 11 h 445"/>
                        <a:gd name="T20" fmla="*/ 325 w 500"/>
                        <a:gd name="T21" fmla="*/ 40 h 445"/>
                        <a:gd name="T22" fmla="*/ 342 w 500"/>
                        <a:gd name="T23" fmla="*/ 47 h 445"/>
                        <a:gd name="T24" fmla="*/ 356 w 500"/>
                        <a:gd name="T25" fmla="*/ 56 h 445"/>
                        <a:gd name="T26" fmla="*/ 371 w 500"/>
                        <a:gd name="T27" fmla="*/ 85 h 445"/>
                        <a:gd name="T28" fmla="*/ 367 w 500"/>
                        <a:gd name="T29" fmla="*/ 189 h 445"/>
                        <a:gd name="T30" fmla="*/ 356 w 500"/>
                        <a:gd name="T31" fmla="*/ 207 h 445"/>
                        <a:gd name="T32" fmla="*/ 342 w 500"/>
                        <a:gd name="T33" fmla="*/ 232 h 445"/>
                        <a:gd name="T34" fmla="*/ 338 w 500"/>
                        <a:gd name="T35" fmla="*/ 242 h 445"/>
                        <a:gd name="T36" fmla="*/ 326 w 500"/>
                        <a:gd name="T37" fmla="*/ 249 h 445"/>
                        <a:gd name="T38" fmla="*/ 312 w 500"/>
                        <a:gd name="T39" fmla="*/ 264 h 445"/>
                        <a:gd name="T40" fmla="*/ 306 w 500"/>
                        <a:gd name="T41" fmla="*/ 269 h 445"/>
                        <a:gd name="T42" fmla="*/ 290 w 500"/>
                        <a:gd name="T43" fmla="*/ 286 h 445"/>
                        <a:gd name="T44" fmla="*/ 235 w 500"/>
                        <a:gd name="T45" fmla="*/ 301 h 445"/>
                        <a:gd name="T46" fmla="*/ 125 w 500"/>
                        <a:gd name="T47" fmla="*/ 299 h 445"/>
                        <a:gd name="T48" fmla="*/ 108 w 500"/>
                        <a:gd name="T49" fmla="*/ 290 h 445"/>
                        <a:gd name="T50" fmla="*/ 70 w 500"/>
                        <a:gd name="T51" fmla="*/ 268 h 445"/>
                        <a:gd name="T52" fmla="*/ 55 w 500"/>
                        <a:gd name="T53" fmla="*/ 254 h 445"/>
                        <a:gd name="T54" fmla="*/ 21 w 500"/>
                        <a:gd name="T55" fmla="*/ 212 h 445"/>
                        <a:gd name="T56" fmla="*/ 8 w 500"/>
                        <a:gd name="T57" fmla="*/ 173 h 445"/>
                        <a:gd name="T58" fmla="*/ 0 60000 65536"/>
                        <a:gd name="T59" fmla="*/ 0 60000 65536"/>
                        <a:gd name="T60" fmla="*/ 0 60000 65536"/>
                        <a:gd name="T61" fmla="*/ 0 60000 65536"/>
                        <a:gd name="T62" fmla="*/ 0 60000 65536"/>
                        <a:gd name="T63" fmla="*/ 0 60000 65536"/>
                        <a:gd name="T64" fmla="*/ 0 60000 65536"/>
                        <a:gd name="T65" fmla="*/ 0 60000 65536"/>
                        <a:gd name="T66" fmla="*/ 0 60000 65536"/>
                        <a:gd name="T67" fmla="*/ 0 60000 65536"/>
                        <a:gd name="T68" fmla="*/ 0 60000 65536"/>
                        <a:gd name="T69" fmla="*/ 0 60000 65536"/>
                        <a:gd name="T70" fmla="*/ 0 60000 65536"/>
                        <a:gd name="T71" fmla="*/ 0 60000 65536"/>
                        <a:gd name="T72" fmla="*/ 0 60000 65536"/>
                        <a:gd name="T73" fmla="*/ 0 60000 65536"/>
                        <a:gd name="T74" fmla="*/ 0 60000 65536"/>
                        <a:gd name="T75" fmla="*/ 0 60000 65536"/>
                        <a:gd name="T76" fmla="*/ 0 60000 65536"/>
                        <a:gd name="T77" fmla="*/ 0 60000 65536"/>
                        <a:gd name="T78" fmla="*/ 0 60000 65536"/>
                        <a:gd name="T79" fmla="*/ 0 60000 65536"/>
                        <a:gd name="T80" fmla="*/ 0 60000 65536"/>
                        <a:gd name="T81" fmla="*/ 0 60000 65536"/>
                        <a:gd name="T82" fmla="*/ 0 60000 65536"/>
                        <a:gd name="T83" fmla="*/ 0 60000 65536"/>
                        <a:gd name="T84" fmla="*/ 0 60000 65536"/>
                        <a:gd name="T85" fmla="*/ 0 60000 65536"/>
                        <a:gd name="T86" fmla="*/ 0 60000 65536"/>
                        <a:gd name="T87" fmla="*/ 0 w 500"/>
                        <a:gd name="T88" fmla="*/ 0 h 445"/>
                        <a:gd name="T89" fmla="*/ 500 w 500"/>
                        <a:gd name="T90" fmla="*/ 445 h 445"/>
                      </a:gdLst>
                      <a:ahLst/>
                      <a:cxnLst>
                        <a:cxn ang="T58">
                          <a:pos x="T0" y="T1"/>
                        </a:cxn>
                        <a:cxn ang="T59">
                          <a:pos x="T2" y="T3"/>
                        </a:cxn>
                        <a:cxn ang="T60">
                          <a:pos x="T4" y="T5"/>
                        </a:cxn>
                        <a:cxn ang="T61">
                          <a:pos x="T6" y="T7"/>
                        </a:cxn>
                        <a:cxn ang="T62">
                          <a:pos x="T8" y="T9"/>
                        </a:cxn>
                        <a:cxn ang="T63">
                          <a:pos x="T10" y="T11"/>
                        </a:cxn>
                        <a:cxn ang="T64">
                          <a:pos x="T12" y="T13"/>
                        </a:cxn>
                        <a:cxn ang="T65">
                          <a:pos x="T14" y="T15"/>
                        </a:cxn>
                        <a:cxn ang="T66">
                          <a:pos x="T16" y="T17"/>
                        </a:cxn>
                        <a:cxn ang="T67">
                          <a:pos x="T18" y="T19"/>
                        </a:cxn>
                        <a:cxn ang="T68">
                          <a:pos x="T20" y="T21"/>
                        </a:cxn>
                        <a:cxn ang="T69">
                          <a:pos x="T22" y="T23"/>
                        </a:cxn>
                        <a:cxn ang="T70">
                          <a:pos x="T24" y="T25"/>
                        </a:cxn>
                        <a:cxn ang="T71">
                          <a:pos x="T26" y="T27"/>
                        </a:cxn>
                        <a:cxn ang="T72">
                          <a:pos x="T28" y="T29"/>
                        </a:cxn>
                        <a:cxn ang="T73">
                          <a:pos x="T30" y="T31"/>
                        </a:cxn>
                        <a:cxn ang="T74">
                          <a:pos x="T32" y="T33"/>
                        </a:cxn>
                        <a:cxn ang="T75">
                          <a:pos x="T34" y="T35"/>
                        </a:cxn>
                        <a:cxn ang="T76">
                          <a:pos x="T36" y="T37"/>
                        </a:cxn>
                        <a:cxn ang="T77">
                          <a:pos x="T38" y="T39"/>
                        </a:cxn>
                        <a:cxn ang="T78">
                          <a:pos x="T40" y="T41"/>
                        </a:cxn>
                        <a:cxn ang="T79">
                          <a:pos x="T42" y="T43"/>
                        </a:cxn>
                        <a:cxn ang="T80">
                          <a:pos x="T44" y="T45"/>
                        </a:cxn>
                        <a:cxn ang="T81">
                          <a:pos x="T46" y="T47"/>
                        </a:cxn>
                        <a:cxn ang="T82">
                          <a:pos x="T48" y="T49"/>
                        </a:cxn>
                        <a:cxn ang="T83">
                          <a:pos x="T50" y="T51"/>
                        </a:cxn>
                        <a:cxn ang="T84">
                          <a:pos x="T52" y="T53"/>
                        </a:cxn>
                        <a:cxn ang="T85">
                          <a:pos x="T54" y="T55"/>
                        </a:cxn>
                        <a:cxn ang="T86">
                          <a:pos x="T56" y="T57"/>
                        </a:cxn>
                      </a:cxnLst>
                      <a:rect l="T87" t="T88" r="T89" b="T90"/>
                      <a:pathLst>
                        <a:path w="500" h="445">
                          <a:moveTo>
                            <a:pt x="10" y="249"/>
                          </a:moveTo>
                          <a:cubicBezTo>
                            <a:pt x="5" y="242"/>
                            <a:pt x="3" y="236"/>
                            <a:pt x="0" y="228"/>
                          </a:cubicBezTo>
                          <a:cubicBezTo>
                            <a:pt x="4" y="194"/>
                            <a:pt x="1" y="162"/>
                            <a:pt x="24" y="136"/>
                          </a:cubicBezTo>
                          <a:cubicBezTo>
                            <a:pt x="25" y="134"/>
                            <a:pt x="26" y="131"/>
                            <a:pt x="27" y="129"/>
                          </a:cubicBezTo>
                          <a:cubicBezTo>
                            <a:pt x="28" y="123"/>
                            <a:pt x="27" y="117"/>
                            <a:pt x="29" y="112"/>
                          </a:cubicBezTo>
                          <a:cubicBezTo>
                            <a:pt x="31" y="104"/>
                            <a:pt x="63" y="77"/>
                            <a:pt x="70" y="67"/>
                          </a:cubicBezTo>
                          <a:cubicBezTo>
                            <a:pt x="74" y="53"/>
                            <a:pt x="89" y="50"/>
                            <a:pt x="101" y="45"/>
                          </a:cubicBezTo>
                          <a:cubicBezTo>
                            <a:pt x="106" y="28"/>
                            <a:pt x="120" y="30"/>
                            <a:pt x="135" y="26"/>
                          </a:cubicBezTo>
                          <a:cubicBezTo>
                            <a:pt x="150" y="15"/>
                            <a:pt x="160" y="7"/>
                            <a:pt x="178" y="2"/>
                          </a:cubicBezTo>
                          <a:cubicBezTo>
                            <a:pt x="408" y="4"/>
                            <a:pt x="304" y="0"/>
                            <a:pt x="399" y="16"/>
                          </a:cubicBezTo>
                          <a:cubicBezTo>
                            <a:pt x="414" y="27"/>
                            <a:pt x="415" y="44"/>
                            <a:pt x="425" y="57"/>
                          </a:cubicBezTo>
                          <a:cubicBezTo>
                            <a:pt x="430" y="63"/>
                            <a:pt x="440" y="65"/>
                            <a:pt x="447" y="67"/>
                          </a:cubicBezTo>
                          <a:cubicBezTo>
                            <a:pt x="452" y="76"/>
                            <a:pt x="458" y="75"/>
                            <a:pt x="466" y="81"/>
                          </a:cubicBezTo>
                          <a:cubicBezTo>
                            <a:pt x="470" y="97"/>
                            <a:pt x="473" y="110"/>
                            <a:pt x="485" y="122"/>
                          </a:cubicBezTo>
                          <a:cubicBezTo>
                            <a:pt x="499" y="169"/>
                            <a:pt x="500" y="225"/>
                            <a:pt x="480" y="271"/>
                          </a:cubicBezTo>
                          <a:cubicBezTo>
                            <a:pt x="478" y="286"/>
                            <a:pt x="479" y="290"/>
                            <a:pt x="466" y="297"/>
                          </a:cubicBezTo>
                          <a:cubicBezTo>
                            <a:pt x="459" y="307"/>
                            <a:pt x="453" y="321"/>
                            <a:pt x="447" y="333"/>
                          </a:cubicBezTo>
                          <a:cubicBezTo>
                            <a:pt x="445" y="338"/>
                            <a:pt x="446" y="344"/>
                            <a:pt x="442" y="348"/>
                          </a:cubicBezTo>
                          <a:cubicBezTo>
                            <a:pt x="438" y="352"/>
                            <a:pt x="427" y="357"/>
                            <a:pt x="427" y="357"/>
                          </a:cubicBezTo>
                          <a:cubicBezTo>
                            <a:pt x="419" y="370"/>
                            <a:pt x="425" y="362"/>
                            <a:pt x="408" y="379"/>
                          </a:cubicBezTo>
                          <a:cubicBezTo>
                            <a:pt x="406" y="381"/>
                            <a:pt x="401" y="386"/>
                            <a:pt x="401" y="386"/>
                          </a:cubicBezTo>
                          <a:cubicBezTo>
                            <a:pt x="397" y="400"/>
                            <a:pt x="389" y="401"/>
                            <a:pt x="379" y="410"/>
                          </a:cubicBezTo>
                          <a:cubicBezTo>
                            <a:pt x="348" y="437"/>
                            <a:pt x="369" y="428"/>
                            <a:pt x="307" y="432"/>
                          </a:cubicBezTo>
                          <a:cubicBezTo>
                            <a:pt x="261" y="445"/>
                            <a:pt x="209" y="443"/>
                            <a:pt x="163" y="429"/>
                          </a:cubicBezTo>
                          <a:cubicBezTo>
                            <a:pt x="156" y="424"/>
                            <a:pt x="149" y="423"/>
                            <a:pt x="142" y="417"/>
                          </a:cubicBezTo>
                          <a:cubicBezTo>
                            <a:pt x="125" y="403"/>
                            <a:pt x="112" y="389"/>
                            <a:pt x="91" y="384"/>
                          </a:cubicBezTo>
                          <a:cubicBezTo>
                            <a:pt x="86" y="374"/>
                            <a:pt x="79" y="373"/>
                            <a:pt x="72" y="364"/>
                          </a:cubicBezTo>
                          <a:cubicBezTo>
                            <a:pt x="56" y="343"/>
                            <a:pt x="49" y="320"/>
                            <a:pt x="27" y="304"/>
                          </a:cubicBezTo>
                          <a:cubicBezTo>
                            <a:pt x="18" y="282"/>
                            <a:pt x="10" y="275"/>
                            <a:pt x="10" y="249"/>
                          </a:cubicBezTo>
                          <a:close/>
                        </a:path>
                      </a:pathLst>
                    </a:custGeom>
                    <a:solidFill>
                      <a:srgbClr val="BFBFBF"/>
                    </a:solidFill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 dirty="0"/>
                    </a:p>
                  </p:txBody>
                </p:sp>
              </p:grpSp>
              <p:sp>
                <p:nvSpPr>
                  <p:cNvPr id="781" name="5-Point Star 780"/>
                  <p:cNvSpPr/>
                  <p:nvPr/>
                </p:nvSpPr>
                <p:spPr>
                  <a:xfrm>
                    <a:off x="3436301" y="3364979"/>
                    <a:ext cx="201217" cy="201217"/>
                  </a:xfrm>
                  <a:prstGeom prst="star5">
                    <a:avLst/>
                  </a:prstGeom>
                  <a:solidFill>
                    <a:srgbClr val="FF00FF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684" name="Group 614"/>
                <p:cNvGrpSpPr/>
                <p:nvPr/>
              </p:nvGrpSpPr>
              <p:grpSpPr>
                <a:xfrm>
                  <a:off x="5902151" y="4867941"/>
                  <a:ext cx="987288" cy="903975"/>
                  <a:chOff x="3171214" y="2912992"/>
                  <a:chExt cx="987288" cy="903975"/>
                </a:xfrm>
              </p:grpSpPr>
              <p:grpSp>
                <p:nvGrpSpPr>
                  <p:cNvPr id="776" name="Group 193"/>
                  <p:cNvGrpSpPr>
                    <a:grpSpLocks/>
                  </p:cNvGrpSpPr>
                  <p:nvPr/>
                </p:nvGrpSpPr>
                <p:grpSpPr bwMode="auto">
                  <a:xfrm>
                    <a:off x="3171214" y="2912992"/>
                    <a:ext cx="987288" cy="903975"/>
                    <a:chOff x="311" y="500"/>
                    <a:chExt cx="474" cy="434"/>
                  </a:xfrm>
                  <a:effectLst>
                    <a:outerShdw blurRad="63500" sx="102000" sy="102000" algn="ctr" rotWithShape="0">
                      <a:prstClr val="black">
                        <a:alpha val="40000"/>
                      </a:prstClr>
                    </a:outerShdw>
                  </a:effectLst>
                </p:grpSpPr>
                <p:sp>
                  <p:nvSpPr>
                    <p:cNvPr id="778" name="Freeform 186"/>
                    <p:cNvSpPr>
                      <a:spLocks/>
                    </p:cNvSpPr>
                    <p:nvPr/>
                  </p:nvSpPr>
                  <p:spPr bwMode="auto">
                    <a:xfrm>
                      <a:off x="311" y="500"/>
                      <a:ext cx="474" cy="434"/>
                    </a:xfrm>
                    <a:custGeom>
                      <a:avLst/>
                      <a:gdLst>
                        <a:gd name="T0" fmla="*/ 94 w 1363"/>
                        <a:gd name="T1" fmla="*/ 401 h 1220"/>
                        <a:gd name="T2" fmla="*/ 74 w 1363"/>
                        <a:gd name="T3" fmla="*/ 384 h 1220"/>
                        <a:gd name="T4" fmla="*/ 61 w 1363"/>
                        <a:gd name="T5" fmla="*/ 371 h 1220"/>
                        <a:gd name="T6" fmla="*/ 50 w 1363"/>
                        <a:gd name="T7" fmla="*/ 355 h 1220"/>
                        <a:gd name="T8" fmla="*/ 45 w 1363"/>
                        <a:gd name="T9" fmla="*/ 345 h 1220"/>
                        <a:gd name="T10" fmla="*/ 35 w 1363"/>
                        <a:gd name="T11" fmla="*/ 334 h 1220"/>
                        <a:gd name="T12" fmla="*/ 30 w 1363"/>
                        <a:gd name="T13" fmla="*/ 323 h 1220"/>
                        <a:gd name="T14" fmla="*/ 19 w 1363"/>
                        <a:gd name="T15" fmla="*/ 302 h 1220"/>
                        <a:gd name="T16" fmla="*/ 14 w 1363"/>
                        <a:gd name="T17" fmla="*/ 277 h 1220"/>
                        <a:gd name="T18" fmla="*/ 8 w 1363"/>
                        <a:gd name="T19" fmla="*/ 256 h 1220"/>
                        <a:gd name="T20" fmla="*/ 16 w 1363"/>
                        <a:gd name="T21" fmla="*/ 166 h 1220"/>
                        <a:gd name="T22" fmla="*/ 21 w 1363"/>
                        <a:gd name="T23" fmla="*/ 157 h 1220"/>
                        <a:gd name="T24" fmla="*/ 31 w 1363"/>
                        <a:gd name="T25" fmla="*/ 123 h 1220"/>
                        <a:gd name="T26" fmla="*/ 38 w 1363"/>
                        <a:gd name="T27" fmla="*/ 110 h 1220"/>
                        <a:gd name="T28" fmla="*/ 41 w 1363"/>
                        <a:gd name="T29" fmla="*/ 95 h 1220"/>
                        <a:gd name="T30" fmla="*/ 53 w 1363"/>
                        <a:gd name="T31" fmla="*/ 82 h 1220"/>
                        <a:gd name="T32" fmla="*/ 64 w 1363"/>
                        <a:gd name="T33" fmla="*/ 72 h 1220"/>
                        <a:gd name="T34" fmla="*/ 67 w 1363"/>
                        <a:gd name="T35" fmla="*/ 70 h 1220"/>
                        <a:gd name="T36" fmla="*/ 69 w 1363"/>
                        <a:gd name="T37" fmla="*/ 66 h 1220"/>
                        <a:gd name="T38" fmla="*/ 78 w 1363"/>
                        <a:gd name="T39" fmla="*/ 60 h 1220"/>
                        <a:gd name="T40" fmla="*/ 89 w 1363"/>
                        <a:gd name="T41" fmla="*/ 51 h 1220"/>
                        <a:gd name="T42" fmla="*/ 98 w 1363"/>
                        <a:gd name="T43" fmla="*/ 44 h 1220"/>
                        <a:gd name="T44" fmla="*/ 118 w 1363"/>
                        <a:gd name="T45" fmla="*/ 30 h 1220"/>
                        <a:gd name="T46" fmla="*/ 140 w 1363"/>
                        <a:gd name="T47" fmla="*/ 18 h 1220"/>
                        <a:gd name="T48" fmla="*/ 214 w 1363"/>
                        <a:gd name="T49" fmla="*/ 5 h 1220"/>
                        <a:gd name="T50" fmla="*/ 317 w 1363"/>
                        <a:gd name="T51" fmla="*/ 7 h 1220"/>
                        <a:gd name="T52" fmla="*/ 366 w 1363"/>
                        <a:gd name="T53" fmla="*/ 11 h 1220"/>
                        <a:gd name="T54" fmla="*/ 378 w 1363"/>
                        <a:gd name="T55" fmla="*/ 15 h 1220"/>
                        <a:gd name="T56" fmla="*/ 389 w 1363"/>
                        <a:gd name="T57" fmla="*/ 21 h 1220"/>
                        <a:gd name="T58" fmla="*/ 398 w 1363"/>
                        <a:gd name="T59" fmla="*/ 24 h 1220"/>
                        <a:gd name="T60" fmla="*/ 411 w 1363"/>
                        <a:gd name="T61" fmla="*/ 32 h 1220"/>
                        <a:gd name="T62" fmla="*/ 417 w 1363"/>
                        <a:gd name="T63" fmla="*/ 41 h 1220"/>
                        <a:gd name="T64" fmla="*/ 440 w 1363"/>
                        <a:gd name="T65" fmla="*/ 49 h 1220"/>
                        <a:gd name="T66" fmla="*/ 446 w 1363"/>
                        <a:gd name="T67" fmla="*/ 65 h 1220"/>
                        <a:gd name="T68" fmla="*/ 458 w 1363"/>
                        <a:gd name="T69" fmla="*/ 73 h 1220"/>
                        <a:gd name="T70" fmla="*/ 466 w 1363"/>
                        <a:gd name="T71" fmla="*/ 128 h 1220"/>
                        <a:gd name="T72" fmla="*/ 469 w 1363"/>
                        <a:gd name="T73" fmla="*/ 162 h 1220"/>
                        <a:gd name="T74" fmla="*/ 473 w 1363"/>
                        <a:gd name="T75" fmla="*/ 185 h 1220"/>
                        <a:gd name="T76" fmla="*/ 468 w 1363"/>
                        <a:gd name="T77" fmla="*/ 210 h 1220"/>
                        <a:gd name="T78" fmla="*/ 467 w 1363"/>
                        <a:gd name="T79" fmla="*/ 252 h 1220"/>
                        <a:gd name="T80" fmla="*/ 457 w 1363"/>
                        <a:gd name="T81" fmla="*/ 297 h 1220"/>
                        <a:gd name="T82" fmla="*/ 444 w 1363"/>
                        <a:gd name="T83" fmla="*/ 314 h 1220"/>
                        <a:gd name="T84" fmla="*/ 436 w 1363"/>
                        <a:gd name="T85" fmla="*/ 339 h 1220"/>
                        <a:gd name="T86" fmla="*/ 431 w 1363"/>
                        <a:gd name="T87" fmla="*/ 349 h 1220"/>
                        <a:gd name="T88" fmla="*/ 403 w 1363"/>
                        <a:gd name="T89" fmla="*/ 385 h 1220"/>
                        <a:gd name="T90" fmla="*/ 391 w 1363"/>
                        <a:gd name="T91" fmla="*/ 397 h 1220"/>
                        <a:gd name="T92" fmla="*/ 369 w 1363"/>
                        <a:gd name="T93" fmla="*/ 411 h 1220"/>
                        <a:gd name="T94" fmla="*/ 328 w 1363"/>
                        <a:gd name="T95" fmla="*/ 424 h 1220"/>
                        <a:gd name="T96" fmla="*/ 320 w 1363"/>
                        <a:gd name="T97" fmla="*/ 425 h 1220"/>
                        <a:gd name="T98" fmla="*/ 314 w 1363"/>
                        <a:gd name="T99" fmla="*/ 429 h 1220"/>
                        <a:gd name="T100" fmla="*/ 281 w 1363"/>
                        <a:gd name="T101" fmla="*/ 430 h 1220"/>
                        <a:gd name="T102" fmla="*/ 263 w 1363"/>
                        <a:gd name="T103" fmla="*/ 434 h 1220"/>
                        <a:gd name="T104" fmla="*/ 164 w 1363"/>
                        <a:gd name="T105" fmla="*/ 433 h 1220"/>
                        <a:gd name="T106" fmla="*/ 111 w 1363"/>
                        <a:gd name="T107" fmla="*/ 412 h 1220"/>
                        <a:gd name="T108" fmla="*/ 94 w 1363"/>
                        <a:gd name="T109" fmla="*/ 403 h 1220"/>
                        <a:gd name="T110" fmla="*/ 94 w 1363"/>
                        <a:gd name="T111" fmla="*/ 401 h 1220"/>
                        <a:gd name="T112" fmla="*/ 0 60000 65536"/>
                        <a:gd name="T113" fmla="*/ 0 60000 65536"/>
                        <a:gd name="T114" fmla="*/ 0 60000 65536"/>
                        <a:gd name="T115" fmla="*/ 0 60000 65536"/>
                        <a:gd name="T116" fmla="*/ 0 60000 65536"/>
                        <a:gd name="T117" fmla="*/ 0 60000 65536"/>
                        <a:gd name="T118" fmla="*/ 0 60000 65536"/>
                        <a:gd name="T119" fmla="*/ 0 60000 65536"/>
                        <a:gd name="T120" fmla="*/ 0 60000 65536"/>
                        <a:gd name="T121" fmla="*/ 0 60000 65536"/>
                        <a:gd name="T122" fmla="*/ 0 60000 65536"/>
                        <a:gd name="T123" fmla="*/ 0 60000 65536"/>
                        <a:gd name="T124" fmla="*/ 0 60000 65536"/>
                        <a:gd name="T125" fmla="*/ 0 60000 65536"/>
                        <a:gd name="T126" fmla="*/ 0 60000 65536"/>
                        <a:gd name="T127" fmla="*/ 0 60000 65536"/>
                        <a:gd name="T128" fmla="*/ 0 60000 65536"/>
                        <a:gd name="T129" fmla="*/ 0 60000 65536"/>
                        <a:gd name="T130" fmla="*/ 0 60000 65536"/>
                        <a:gd name="T131" fmla="*/ 0 60000 65536"/>
                        <a:gd name="T132" fmla="*/ 0 60000 65536"/>
                        <a:gd name="T133" fmla="*/ 0 60000 65536"/>
                        <a:gd name="T134" fmla="*/ 0 60000 65536"/>
                        <a:gd name="T135" fmla="*/ 0 60000 65536"/>
                        <a:gd name="T136" fmla="*/ 0 60000 65536"/>
                        <a:gd name="T137" fmla="*/ 0 60000 65536"/>
                        <a:gd name="T138" fmla="*/ 0 60000 65536"/>
                        <a:gd name="T139" fmla="*/ 0 60000 65536"/>
                        <a:gd name="T140" fmla="*/ 0 60000 65536"/>
                        <a:gd name="T141" fmla="*/ 0 60000 65536"/>
                        <a:gd name="T142" fmla="*/ 0 60000 65536"/>
                        <a:gd name="T143" fmla="*/ 0 60000 65536"/>
                        <a:gd name="T144" fmla="*/ 0 60000 65536"/>
                        <a:gd name="T145" fmla="*/ 0 60000 65536"/>
                        <a:gd name="T146" fmla="*/ 0 60000 65536"/>
                        <a:gd name="T147" fmla="*/ 0 60000 65536"/>
                        <a:gd name="T148" fmla="*/ 0 60000 65536"/>
                        <a:gd name="T149" fmla="*/ 0 60000 65536"/>
                        <a:gd name="T150" fmla="*/ 0 60000 65536"/>
                        <a:gd name="T151" fmla="*/ 0 60000 65536"/>
                        <a:gd name="T152" fmla="*/ 0 60000 65536"/>
                        <a:gd name="T153" fmla="*/ 0 60000 65536"/>
                        <a:gd name="T154" fmla="*/ 0 60000 65536"/>
                        <a:gd name="T155" fmla="*/ 0 60000 65536"/>
                        <a:gd name="T156" fmla="*/ 0 60000 65536"/>
                        <a:gd name="T157" fmla="*/ 0 60000 65536"/>
                        <a:gd name="T158" fmla="*/ 0 60000 65536"/>
                        <a:gd name="T159" fmla="*/ 0 60000 65536"/>
                        <a:gd name="T160" fmla="*/ 0 60000 65536"/>
                        <a:gd name="T161" fmla="*/ 0 60000 65536"/>
                        <a:gd name="T162" fmla="*/ 0 60000 65536"/>
                        <a:gd name="T163" fmla="*/ 0 60000 65536"/>
                        <a:gd name="T164" fmla="*/ 0 60000 65536"/>
                        <a:gd name="T165" fmla="*/ 0 60000 65536"/>
                        <a:gd name="T166" fmla="*/ 0 60000 65536"/>
                        <a:gd name="T167" fmla="*/ 0 60000 65536"/>
                        <a:gd name="T168" fmla="*/ 0 w 1363"/>
                        <a:gd name="T169" fmla="*/ 0 h 1220"/>
                        <a:gd name="T170" fmla="*/ 1363 w 1363"/>
                        <a:gd name="T171" fmla="*/ 1220 h 1220"/>
                      </a:gdLst>
                      <a:ahLst/>
                      <a:cxnLst>
                        <a:cxn ang="T112">
                          <a:pos x="T0" y="T1"/>
                        </a:cxn>
                        <a:cxn ang="T113">
                          <a:pos x="T2" y="T3"/>
                        </a:cxn>
                        <a:cxn ang="T114">
                          <a:pos x="T4" y="T5"/>
                        </a:cxn>
                        <a:cxn ang="T115">
                          <a:pos x="T6" y="T7"/>
                        </a:cxn>
                        <a:cxn ang="T116">
                          <a:pos x="T8" y="T9"/>
                        </a:cxn>
                        <a:cxn ang="T117">
                          <a:pos x="T10" y="T11"/>
                        </a:cxn>
                        <a:cxn ang="T118">
                          <a:pos x="T12" y="T13"/>
                        </a:cxn>
                        <a:cxn ang="T119">
                          <a:pos x="T14" y="T15"/>
                        </a:cxn>
                        <a:cxn ang="T120">
                          <a:pos x="T16" y="T17"/>
                        </a:cxn>
                        <a:cxn ang="T121">
                          <a:pos x="T18" y="T19"/>
                        </a:cxn>
                        <a:cxn ang="T122">
                          <a:pos x="T20" y="T21"/>
                        </a:cxn>
                        <a:cxn ang="T123">
                          <a:pos x="T22" y="T23"/>
                        </a:cxn>
                        <a:cxn ang="T124">
                          <a:pos x="T24" y="T25"/>
                        </a:cxn>
                        <a:cxn ang="T125">
                          <a:pos x="T26" y="T27"/>
                        </a:cxn>
                        <a:cxn ang="T126">
                          <a:pos x="T28" y="T29"/>
                        </a:cxn>
                        <a:cxn ang="T127">
                          <a:pos x="T30" y="T31"/>
                        </a:cxn>
                        <a:cxn ang="T128">
                          <a:pos x="T32" y="T33"/>
                        </a:cxn>
                        <a:cxn ang="T129">
                          <a:pos x="T34" y="T35"/>
                        </a:cxn>
                        <a:cxn ang="T130">
                          <a:pos x="T36" y="T37"/>
                        </a:cxn>
                        <a:cxn ang="T131">
                          <a:pos x="T38" y="T39"/>
                        </a:cxn>
                        <a:cxn ang="T132">
                          <a:pos x="T40" y="T41"/>
                        </a:cxn>
                        <a:cxn ang="T133">
                          <a:pos x="T42" y="T43"/>
                        </a:cxn>
                        <a:cxn ang="T134">
                          <a:pos x="T44" y="T45"/>
                        </a:cxn>
                        <a:cxn ang="T135">
                          <a:pos x="T46" y="T47"/>
                        </a:cxn>
                        <a:cxn ang="T136">
                          <a:pos x="T48" y="T49"/>
                        </a:cxn>
                        <a:cxn ang="T137">
                          <a:pos x="T50" y="T51"/>
                        </a:cxn>
                        <a:cxn ang="T138">
                          <a:pos x="T52" y="T53"/>
                        </a:cxn>
                        <a:cxn ang="T139">
                          <a:pos x="T54" y="T55"/>
                        </a:cxn>
                        <a:cxn ang="T140">
                          <a:pos x="T56" y="T57"/>
                        </a:cxn>
                        <a:cxn ang="T141">
                          <a:pos x="T58" y="T59"/>
                        </a:cxn>
                        <a:cxn ang="T142">
                          <a:pos x="T60" y="T61"/>
                        </a:cxn>
                        <a:cxn ang="T143">
                          <a:pos x="T62" y="T63"/>
                        </a:cxn>
                        <a:cxn ang="T144">
                          <a:pos x="T64" y="T65"/>
                        </a:cxn>
                        <a:cxn ang="T145">
                          <a:pos x="T66" y="T67"/>
                        </a:cxn>
                        <a:cxn ang="T146">
                          <a:pos x="T68" y="T69"/>
                        </a:cxn>
                        <a:cxn ang="T147">
                          <a:pos x="T70" y="T71"/>
                        </a:cxn>
                        <a:cxn ang="T148">
                          <a:pos x="T72" y="T73"/>
                        </a:cxn>
                        <a:cxn ang="T149">
                          <a:pos x="T74" y="T75"/>
                        </a:cxn>
                        <a:cxn ang="T150">
                          <a:pos x="T76" y="T77"/>
                        </a:cxn>
                        <a:cxn ang="T151">
                          <a:pos x="T78" y="T79"/>
                        </a:cxn>
                        <a:cxn ang="T152">
                          <a:pos x="T80" y="T81"/>
                        </a:cxn>
                        <a:cxn ang="T153">
                          <a:pos x="T82" y="T83"/>
                        </a:cxn>
                        <a:cxn ang="T154">
                          <a:pos x="T84" y="T85"/>
                        </a:cxn>
                        <a:cxn ang="T155">
                          <a:pos x="T86" y="T87"/>
                        </a:cxn>
                        <a:cxn ang="T156">
                          <a:pos x="T88" y="T89"/>
                        </a:cxn>
                        <a:cxn ang="T157">
                          <a:pos x="T90" y="T91"/>
                        </a:cxn>
                        <a:cxn ang="T158">
                          <a:pos x="T92" y="T93"/>
                        </a:cxn>
                        <a:cxn ang="T159">
                          <a:pos x="T94" y="T95"/>
                        </a:cxn>
                        <a:cxn ang="T160">
                          <a:pos x="T96" y="T97"/>
                        </a:cxn>
                        <a:cxn ang="T161">
                          <a:pos x="T98" y="T99"/>
                        </a:cxn>
                        <a:cxn ang="T162">
                          <a:pos x="T100" y="T101"/>
                        </a:cxn>
                        <a:cxn ang="T163">
                          <a:pos x="T102" y="T103"/>
                        </a:cxn>
                        <a:cxn ang="T164">
                          <a:pos x="T104" y="T105"/>
                        </a:cxn>
                        <a:cxn ang="T165">
                          <a:pos x="T106" y="T107"/>
                        </a:cxn>
                        <a:cxn ang="T166">
                          <a:pos x="T108" y="T109"/>
                        </a:cxn>
                        <a:cxn ang="T167">
                          <a:pos x="T110" y="T111"/>
                        </a:cxn>
                      </a:cxnLst>
                      <a:rect l="T168" t="T169" r="T170" b="T171"/>
                      <a:pathLst>
                        <a:path w="1363" h="1220">
                          <a:moveTo>
                            <a:pt x="269" y="1127"/>
                          </a:moveTo>
                          <a:cubicBezTo>
                            <a:pt x="252" y="1110"/>
                            <a:pt x="231" y="1096"/>
                            <a:pt x="214" y="1079"/>
                          </a:cubicBezTo>
                          <a:cubicBezTo>
                            <a:pt x="201" y="1066"/>
                            <a:pt x="192" y="1055"/>
                            <a:pt x="176" y="1044"/>
                          </a:cubicBezTo>
                          <a:cubicBezTo>
                            <a:pt x="166" y="1030"/>
                            <a:pt x="158" y="1008"/>
                            <a:pt x="144" y="999"/>
                          </a:cubicBezTo>
                          <a:cubicBezTo>
                            <a:pt x="140" y="986"/>
                            <a:pt x="137" y="980"/>
                            <a:pt x="128" y="970"/>
                          </a:cubicBezTo>
                          <a:cubicBezTo>
                            <a:pt x="124" y="955"/>
                            <a:pt x="112" y="950"/>
                            <a:pt x="102" y="938"/>
                          </a:cubicBezTo>
                          <a:cubicBezTo>
                            <a:pt x="95" y="929"/>
                            <a:pt x="93" y="918"/>
                            <a:pt x="86" y="909"/>
                          </a:cubicBezTo>
                          <a:cubicBezTo>
                            <a:pt x="79" y="887"/>
                            <a:pt x="61" y="871"/>
                            <a:pt x="54" y="848"/>
                          </a:cubicBezTo>
                          <a:cubicBezTo>
                            <a:pt x="53" y="825"/>
                            <a:pt x="60" y="795"/>
                            <a:pt x="41" y="778"/>
                          </a:cubicBezTo>
                          <a:cubicBezTo>
                            <a:pt x="35" y="759"/>
                            <a:pt x="28" y="739"/>
                            <a:pt x="22" y="720"/>
                          </a:cubicBezTo>
                          <a:cubicBezTo>
                            <a:pt x="23" y="680"/>
                            <a:pt x="0" y="525"/>
                            <a:pt x="45" y="468"/>
                          </a:cubicBezTo>
                          <a:cubicBezTo>
                            <a:pt x="48" y="454"/>
                            <a:pt x="51" y="451"/>
                            <a:pt x="61" y="442"/>
                          </a:cubicBezTo>
                          <a:cubicBezTo>
                            <a:pt x="66" y="418"/>
                            <a:pt x="59" y="356"/>
                            <a:pt x="89" y="346"/>
                          </a:cubicBezTo>
                          <a:cubicBezTo>
                            <a:pt x="98" y="333"/>
                            <a:pt x="98" y="318"/>
                            <a:pt x="109" y="308"/>
                          </a:cubicBezTo>
                          <a:cubicBezTo>
                            <a:pt x="113" y="294"/>
                            <a:pt x="113" y="279"/>
                            <a:pt x="118" y="266"/>
                          </a:cubicBezTo>
                          <a:cubicBezTo>
                            <a:pt x="121" y="259"/>
                            <a:pt x="146" y="236"/>
                            <a:pt x="153" y="231"/>
                          </a:cubicBezTo>
                          <a:cubicBezTo>
                            <a:pt x="159" y="215"/>
                            <a:pt x="173" y="212"/>
                            <a:pt x="185" y="202"/>
                          </a:cubicBezTo>
                          <a:cubicBezTo>
                            <a:pt x="187" y="200"/>
                            <a:pt x="190" y="198"/>
                            <a:pt x="192" y="196"/>
                          </a:cubicBezTo>
                          <a:cubicBezTo>
                            <a:pt x="194" y="193"/>
                            <a:pt x="195" y="189"/>
                            <a:pt x="198" y="186"/>
                          </a:cubicBezTo>
                          <a:cubicBezTo>
                            <a:pt x="206" y="178"/>
                            <a:pt x="217" y="179"/>
                            <a:pt x="224" y="170"/>
                          </a:cubicBezTo>
                          <a:cubicBezTo>
                            <a:pt x="234" y="157"/>
                            <a:pt x="240" y="150"/>
                            <a:pt x="256" y="144"/>
                          </a:cubicBezTo>
                          <a:cubicBezTo>
                            <a:pt x="263" y="133"/>
                            <a:pt x="269" y="129"/>
                            <a:pt x="281" y="125"/>
                          </a:cubicBezTo>
                          <a:cubicBezTo>
                            <a:pt x="299" y="109"/>
                            <a:pt x="315" y="91"/>
                            <a:pt x="339" y="84"/>
                          </a:cubicBezTo>
                          <a:cubicBezTo>
                            <a:pt x="357" y="63"/>
                            <a:pt x="376" y="57"/>
                            <a:pt x="403" y="52"/>
                          </a:cubicBezTo>
                          <a:cubicBezTo>
                            <a:pt x="448" y="0"/>
                            <a:pt x="559" y="15"/>
                            <a:pt x="614" y="13"/>
                          </a:cubicBezTo>
                          <a:cubicBezTo>
                            <a:pt x="713" y="2"/>
                            <a:pt x="813" y="15"/>
                            <a:pt x="912" y="20"/>
                          </a:cubicBezTo>
                          <a:cubicBezTo>
                            <a:pt x="955" y="34"/>
                            <a:pt x="1013" y="31"/>
                            <a:pt x="1053" y="32"/>
                          </a:cubicBezTo>
                          <a:cubicBezTo>
                            <a:pt x="1064" y="37"/>
                            <a:pt x="1076" y="38"/>
                            <a:pt x="1088" y="42"/>
                          </a:cubicBezTo>
                          <a:cubicBezTo>
                            <a:pt x="1098" y="49"/>
                            <a:pt x="1108" y="54"/>
                            <a:pt x="1120" y="58"/>
                          </a:cubicBezTo>
                          <a:cubicBezTo>
                            <a:pt x="1144" y="74"/>
                            <a:pt x="1110" y="53"/>
                            <a:pt x="1145" y="68"/>
                          </a:cubicBezTo>
                          <a:cubicBezTo>
                            <a:pt x="1158" y="74"/>
                            <a:pt x="1167" y="86"/>
                            <a:pt x="1181" y="90"/>
                          </a:cubicBezTo>
                          <a:cubicBezTo>
                            <a:pt x="1193" y="98"/>
                            <a:pt x="1190" y="106"/>
                            <a:pt x="1200" y="116"/>
                          </a:cubicBezTo>
                          <a:cubicBezTo>
                            <a:pt x="1214" y="130"/>
                            <a:pt x="1246" y="133"/>
                            <a:pt x="1264" y="138"/>
                          </a:cubicBezTo>
                          <a:cubicBezTo>
                            <a:pt x="1274" y="155"/>
                            <a:pt x="1262" y="177"/>
                            <a:pt x="1283" y="183"/>
                          </a:cubicBezTo>
                          <a:cubicBezTo>
                            <a:pt x="1291" y="195"/>
                            <a:pt x="1304" y="200"/>
                            <a:pt x="1318" y="205"/>
                          </a:cubicBezTo>
                          <a:cubicBezTo>
                            <a:pt x="1319" y="236"/>
                            <a:pt x="1313" y="331"/>
                            <a:pt x="1341" y="359"/>
                          </a:cubicBezTo>
                          <a:cubicBezTo>
                            <a:pt x="1351" y="390"/>
                            <a:pt x="1341" y="424"/>
                            <a:pt x="1350" y="455"/>
                          </a:cubicBezTo>
                          <a:cubicBezTo>
                            <a:pt x="1353" y="476"/>
                            <a:pt x="1356" y="498"/>
                            <a:pt x="1360" y="519"/>
                          </a:cubicBezTo>
                          <a:cubicBezTo>
                            <a:pt x="1358" y="555"/>
                            <a:pt x="1363" y="565"/>
                            <a:pt x="1347" y="589"/>
                          </a:cubicBezTo>
                          <a:cubicBezTo>
                            <a:pt x="1344" y="635"/>
                            <a:pt x="1342" y="661"/>
                            <a:pt x="1344" y="708"/>
                          </a:cubicBezTo>
                          <a:cubicBezTo>
                            <a:pt x="1342" y="761"/>
                            <a:pt x="1358" y="806"/>
                            <a:pt x="1315" y="836"/>
                          </a:cubicBezTo>
                          <a:cubicBezTo>
                            <a:pt x="1304" y="853"/>
                            <a:pt x="1290" y="869"/>
                            <a:pt x="1277" y="884"/>
                          </a:cubicBezTo>
                          <a:cubicBezTo>
                            <a:pt x="1273" y="908"/>
                            <a:pt x="1268" y="934"/>
                            <a:pt x="1254" y="954"/>
                          </a:cubicBezTo>
                          <a:cubicBezTo>
                            <a:pt x="1251" y="965"/>
                            <a:pt x="1246" y="972"/>
                            <a:pt x="1238" y="980"/>
                          </a:cubicBezTo>
                          <a:cubicBezTo>
                            <a:pt x="1225" y="1020"/>
                            <a:pt x="1189" y="1055"/>
                            <a:pt x="1158" y="1082"/>
                          </a:cubicBezTo>
                          <a:cubicBezTo>
                            <a:pt x="1150" y="1107"/>
                            <a:pt x="1147" y="1106"/>
                            <a:pt x="1123" y="1117"/>
                          </a:cubicBezTo>
                          <a:cubicBezTo>
                            <a:pt x="1108" y="1134"/>
                            <a:pt x="1083" y="1148"/>
                            <a:pt x="1062" y="1156"/>
                          </a:cubicBezTo>
                          <a:cubicBezTo>
                            <a:pt x="1036" y="1196"/>
                            <a:pt x="987" y="1189"/>
                            <a:pt x="944" y="1191"/>
                          </a:cubicBezTo>
                          <a:cubicBezTo>
                            <a:pt x="936" y="1192"/>
                            <a:pt x="928" y="1191"/>
                            <a:pt x="921" y="1194"/>
                          </a:cubicBezTo>
                          <a:cubicBezTo>
                            <a:pt x="914" y="1197"/>
                            <a:pt x="910" y="1207"/>
                            <a:pt x="902" y="1207"/>
                          </a:cubicBezTo>
                          <a:cubicBezTo>
                            <a:pt x="871" y="1208"/>
                            <a:pt x="840" y="1209"/>
                            <a:pt x="809" y="1210"/>
                          </a:cubicBezTo>
                          <a:cubicBezTo>
                            <a:pt x="790" y="1215"/>
                            <a:pt x="776" y="1217"/>
                            <a:pt x="755" y="1220"/>
                          </a:cubicBezTo>
                          <a:cubicBezTo>
                            <a:pt x="661" y="1219"/>
                            <a:pt x="567" y="1219"/>
                            <a:pt x="473" y="1216"/>
                          </a:cubicBezTo>
                          <a:cubicBezTo>
                            <a:pt x="417" y="1214"/>
                            <a:pt x="369" y="1175"/>
                            <a:pt x="320" y="1159"/>
                          </a:cubicBezTo>
                          <a:cubicBezTo>
                            <a:pt x="307" y="1146"/>
                            <a:pt x="277" y="1141"/>
                            <a:pt x="269" y="1133"/>
                          </a:cubicBezTo>
                          <a:cubicBezTo>
                            <a:pt x="268" y="1132"/>
                            <a:pt x="269" y="1129"/>
                            <a:pt x="269" y="1127"/>
                          </a:cubicBezTo>
                          <a:close/>
                        </a:path>
                      </a:pathLst>
                    </a:custGeom>
                    <a:solidFill>
                      <a:srgbClr val="FFC1C1"/>
                    </a:solidFill>
                    <a:ln w="19050">
                      <a:solidFill>
                        <a:srgbClr val="FF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 dirty="0"/>
                    </a:p>
                  </p:txBody>
                </p:sp>
                <p:sp>
                  <p:nvSpPr>
                    <p:cNvPr id="779" name="Freeform 187"/>
                    <p:cNvSpPr>
                      <a:spLocks/>
                    </p:cNvSpPr>
                    <p:nvPr/>
                  </p:nvSpPr>
                  <p:spPr bwMode="auto">
                    <a:xfrm>
                      <a:off x="363" y="603"/>
                      <a:ext cx="382" cy="310"/>
                    </a:xfrm>
                    <a:custGeom>
                      <a:avLst/>
                      <a:gdLst>
                        <a:gd name="T0" fmla="*/ 8 w 500"/>
                        <a:gd name="T1" fmla="*/ 173 h 445"/>
                        <a:gd name="T2" fmla="*/ 0 w 500"/>
                        <a:gd name="T3" fmla="*/ 159 h 445"/>
                        <a:gd name="T4" fmla="*/ 18 w 500"/>
                        <a:gd name="T5" fmla="*/ 95 h 445"/>
                        <a:gd name="T6" fmla="*/ 21 w 500"/>
                        <a:gd name="T7" fmla="*/ 90 h 445"/>
                        <a:gd name="T8" fmla="*/ 22 w 500"/>
                        <a:gd name="T9" fmla="*/ 78 h 445"/>
                        <a:gd name="T10" fmla="*/ 53 w 500"/>
                        <a:gd name="T11" fmla="*/ 47 h 445"/>
                        <a:gd name="T12" fmla="*/ 77 w 500"/>
                        <a:gd name="T13" fmla="*/ 31 h 445"/>
                        <a:gd name="T14" fmla="*/ 103 w 500"/>
                        <a:gd name="T15" fmla="*/ 18 h 445"/>
                        <a:gd name="T16" fmla="*/ 136 w 500"/>
                        <a:gd name="T17" fmla="*/ 1 h 445"/>
                        <a:gd name="T18" fmla="*/ 305 w 500"/>
                        <a:gd name="T19" fmla="*/ 11 h 445"/>
                        <a:gd name="T20" fmla="*/ 325 w 500"/>
                        <a:gd name="T21" fmla="*/ 40 h 445"/>
                        <a:gd name="T22" fmla="*/ 342 w 500"/>
                        <a:gd name="T23" fmla="*/ 47 h 445"/>
                        <a:gd name="T24" fmla="*/ 356 w 500"/>
                        <a:gd name="T25" fmla="*/ 56 h 445"/>
                        <a:gd name="T26" fmla="*/ 371 w 500"/>
                        <a:gd name="T27" fmla="*/ 85 h 445"/>
                        <a:gd name="T28" fmla="*/ 367 w 500"/>
                        <a:gd name="T29" fmla="*/ 189 h 445"/>
                        <a:gd name="T30" fmla="*/ 356 w 500"/>
                        <a:gd name="T31" fmla="*/ 207 h 445"/>
                        <a:gd name="T32" fmla="*/ 342 w 500"/>
                        <a:gd name="T33" fmla="*/ 232 h 445"/>
                        <a:gd name="T34" fmla="*/ 338 w 500"/>
                        <a:gd name="T35" fmla="*/ 242 h 445"/>
                        <a:gd name="T36" fmla="*/ 326 w 500"/>
                        <a:gd name="T37" fmla="*/ 249 h 445"/>
                        <a:gd name="T38" fmla="*/ 312 w 500"/>
                        <a:gd name="T39" fmla="*/ 264 h 445"/>
                        <a:gd name="T40" fmla="*/ 306 w 500"/>
                        <a:gd name="T41" fmla="*/ 269 h 445"/>
                        <a:gd name="T42" fmla="*/ 290 w 500"/>
                        <a:gd name="T43" fmla="*/ 286 h 445"/>
                        <a:gd name="T44" fmla="*/ 235 w 500"/>
                        <a:gd name="T45" fmla="*/ 301 h 445"/>
                        <a:gd name="T46" fmla="*/ 125 w 500"/>
                        <a:gd name="T47" fmla="*/ 299 h 445"/>
                        <a:gd name="T48" fmla="*/ 108 w 500"/>
                        <a:gd name="T49" fmla="*/ 290 h 445"/>
                        <a:gd name="T50" fmla="*/ 70 w 500"/>
                        <a:gd name="T51" fmla="*/ 268 h 445"/>
                        <a:gd name="T52" fmla="*/ 55 w 500"/>
                        <a:gd name="T53" fmla="*/ 254 h 445"/>
                        <a:gd name="T54" fmla="*/ 21 w 500"/>
                        <a:gd name="T55" fmla="*/ 212 h 445"/>
                        <a:gd name="T56" fmla="*/ 8 w 500"/>
                        <a:gd name="T57" fmla="*/ 173 h 445"/>
                        <a:gd name="T58" fmla="*/ 0 60000 65536"/>
                        <a:gd name="T59" fmla="*/ 0 60000 65536"/>
                        <a:gd name="T60" fmla="*/ 0 60000 65536"/>
                        <a:gd name="T61" fmla="*/ 0 60000 65536"/>
                        <a:gd name="T62" fmla="*/ 0 60000 65536"/>
                        <a:gd name="T63" fmla="*/ 0 60000 65536"/>
                        <a:gd name="T64" fmla="*/ 0 60000 65536"/>
                        <a:gd name="T65" fmla="*/ 0 60000 65536"/>
                        <a:gd name="T66" fmla="*/ 0 60000 65536"/>
                        <a:gd name="T67" fmla="*/ 0 60000 65536"/>
                        <a:gd name="T68" fmla="*/ 0 60000 65536"/>
                        <a:gd name="T69" fmla="*/ 0 60000 65536"/>
                        <a:gd name="T70" fmla="*/ 0 60000 65536"/>
                        <a:gd name="T71" fmla="*/ 0 60000 65536"/>
                        <a:gd name="T72" fmla="*/ 0 60000 65536"/>
                        <a:gd name="T73" fmla="*/ 0 60000 65536"/>
                        <a:gd name="T74" fmla="*/ 0 60000 65536"/>
                        <a:gd name="T75" fmla="*/ 0 60000 65536"/>
                        <a:gd name="T76" fmla="*/ 0 60000 65536"/>
                        <a:gd name="T77" fmla="*/ 0 60000 65536"/>
                        <a:gd name="T78" fmla="*/ 0 60000 65536"/>
                        <a:gd name="T79" fmla="*/ 0 60000 65536"/>
                        <a:gd name="T80" fmla="*/ 0 60000 65536"/>
                        <a:gd name="T81" fmla="*/ 0 60000 65536"/>
                        <a:gd name="T82" fmla="*/ 0 60000 65536"/>
                        <a:gd name="T83" fmla="*/ 0 60000 65536"/>
                        <a:gd name="T84" fmla="*/ 0 60000 65536"/>
                        <a:gd name="T85" fmla="*/ 0 60000 65536"/>
                        <a:gd name="T86" fmla="*/ 0 60000 65536"/>
                        <a:gd name="T87" fmla="*/ 0 w 500"/>
                        <a:gd name="T88" fmla="*/ 0 h 445"/>
                        <a:gd name="T89" fmla="*/ 500 w 500"/>
                        <a:gd name="T90" fmla="*/ 445 h 445"/>
                      </a:gdLst>
                      <a:ahLst/>
                      <a:cxnLst>
                        <a:cxn ang="T58">
                          <a:pos x="T0" y="T1"/>
                        </a:cxn>
                        <a:cxn ang="T59">
                          <a:pos x="T2" y="T3"/>
                        </a:cxn>
                        <a:cxn ang="T60">
                          <a:pos x="T4" y="T5"/>
                        </a:cxn>
                        <a:cxn ang="T61">
                          <a:pos x="T6" y="T7"/>
                        </a:cxn>
                        <a:cxn ang="T62">
                          <a:pos x="T8" y="T9"/>
                        </a:cxn>
                        <a:cxn ang="T63">
                          <a:pos x="T10" y="T11"/>
                        </a:cxn>
                        <a:cxn ang="T64">
                          <a:pos x="T12" y="T13"/>
                        </a:cxn>
                        <a:cxn ang="T65">
                          <a:pos x="T14" y="T15"/>
                        </a:cxn>
                        <a:cxn ang="T66">
                          <a:pos x="T16" y="T17"/>
                        </a:cxn>
                        <a:cxn ang="T67">
                          <a:pos x="T18" y="T19"/>
                        </a:cxn>
                        <a:cxn ang="T68">
                          <a:pos x="T20" y="T21"/>
                        </a:cxn>
                        <a:cxn ang="T69">
                          <a:pos x="T22" y="T23"/>
                        </a:cxn>
                        <a:cxn ang="T70">
                          <a:pos x="T24" y="T25"/>
                        </a:cxn>
                        <a:cxn ang="T71">
                          <a:pos x="T26" y="T27"/>
                        </a:cxn>
                        <a:cxn ang="T72">
                          <a:pos x="T28" y="T29"/>
                        </a:cxn>
                        <a:cxn ang="T73">
                          <a:pos x="T30" y="T31"/>
                        </a:cxn>
                        <a:cxn ang="T74">
                          <a:pos x="T32" y="T33"/>
                        </a:cxn>
                        <a:cxn ang="T75">
                          <a:pos x="T34" y="T35"/>
                        </a:cxn>
                        <a:cxn ang="T76">
                          <a:pos x="T36" y="T37"/>
                        </a:cxn>
                        <a:cxn ang="T77">
                          <a:pos x="T38" y="T39"/>
                        </a:cxn>
                        <a:cxn ang="T78">
                          <a:pos x="T40" y="T41"/>
                        </a:cxn>
                        <a:cxn ang="T79">
                          <a:pos x="T42" y="T43"/>
                        </a:cxn>
                        <a:cxn ang="T80">
                          <a:pos x="T44" y="T45"/>
                        </a:cxn>
                        <a:cxn ang="T81">
                          <a:pos x="T46" y="T47"/>
                        </a:cxn>
                        <a:cxn ang="T82">
                          <a:pos x="T48" y="T49"/>
                        </a:cxn>
                        <a:cxn ang="T83">
                          <a:pos x="T50" y="T51"/>
                        </a:cxn>
                        <a:cxn ang="T84">
                          <a:pos x="T52" y="T53"/>
                        </a:cxn>
                        <a:cxn ang="T85">
                          <a:pos x="T54" y="T55"/>
                        </a:cxn>
                        <a:cxn ang="T86">
                          <a:pos x="T56" y="T57"/>
                        </a:cxn>
                      </a:cxnLst>
                      <a:rect l="T87" t="T88" r="T89" b="T90"/>
                      <a:pathLst>
                        <a:path w="500" h="445">
                          <a:moveTo>
                            <a:pt x="10" y="249"/>
                          </a:moveTo>
                          <a:cubicBezTo>
                            <a:pt x="5" y="242"/>
                            <a:pt x="3" y="236"/>
                            <a:pt x="0" y="228"/>
                          </a:cubicBezTo>
                          <a:cubicBezTo>
                            <a:pt x="4" y="194"/>
                            <a:pt x="1" y="162"/>
                            <a:pt x="24" y="136"/>
                          </a:cubicBezTo>
                          <a:cubicBezTo>
                            <a:pt x="25" y="134"/>
                            <a:pt x="26" y="131"/>
                            <a:pt x="27" y="129"/>
                          </a:cubicBezTo>
                          <a:cubicBezTo>
                            <a:pt x="28" y="123"/>
                            <a:pt x="27" y="117"/>
                            <a:pt x="29" y="112"/>
                          </a:cubicBezTo>
                          <a:cubicBezTo>
                            <a:pt x="31" y="104"/>
                            <a:pt x="63" y="77"/>
                            <a:pt x="70" y="67"/>
                          </a:cubicBezTo>
                          <a:cubicBezTo>
                            <a:pt x="74" y="53"/>
                            <a:pt x="89" y="50"/>
                            <a:pt x="101" y="45"/>
                          </a:cubicBezTo>
                          <a:cubicBezTo>
                            <a:pt x="106" y="28"/>
                            <a:pt x="120" y="30"/>
                            <a:pt x="135" y="26"/>
                          </a:cubicBezTo>
                          <a:cubicBezTo>
                            <a:pt x="150" y="15"/>
                            <a:pt x="160" y="7"/>
                            <a:pt x="178" y="2"/>
                          </a:cubicBezTo>
                          <a:cubicBezTo>
                            <a:pt x="408" y="4"/>
                            <a:pt x="304" y="0"/>
                            <a:pt x="399" y="16"/>
                          </a:cubicBezTo>
                          <a:cubicBezTo>
                            <a:pt x="414" y="27"/>
                            <a:pt x="415" y="44"/>
                            <a:pt x="425" y="57"/>
                          </a:cubicBezTo>
                          <a:cubicBezTo>
                            <a:pt x="430" y="63"/>
                            <a:pt x="440" y="65"/>
                            <a:pt x="447" y="67"/>
                          </a:cubicBezTo>
                          <a:cubicBezTo>
                            <a:pt x="452" y="76"/>
                            <a:pt x="458" y="75"/>
                            <a:pt x="466" y="81"/>
                          </a:cubicBezTo>
                          <a:cubicBezTo>
                            <a:pt x="470" y="97"/>
                            <a:pt x="473" y="110"/>
                            <a:pt x="485" y="122"/>
                          </a:cubicBezTo>
                          <a:cubicBezTo>
                            <a:pt x="499" y="169"/>
                            <a:pt x="500" y="225"/>
                            <a:pt x="480" y="271"/>
                          </a:cubicBezTo>
                          <a:cubicBezTo>
                            <a:pt x="478" y="286"/>
                            <a:pt x="479" y="290"/>
                            <a:pt x="466" y="297"/>
                          </a:cubicBezTo>
                          <a:cubicBezTo>
                            <a:pt x="459" y="307"/>
                            <a:pt x="453" y="321"/>
                            <a:pt x="447" y="333"/>
                          </a:cubicBezTo>
                          <a:cubicBezTo>
                            <a:pt x="445" y="338"/>
                            <a:pt x="446" y="344"/>
                            <a:pt x="442" y="348"/>
                          </a:cubicBezTo>
                          <a:cubicBezTo>
                            <a:pt x="438" y="352"/>
                            <a:pt x="427" y="357"/>
                            <a:pt x="427" y="357"/>
                          </a:cubicBezTo>
                          <a:cubicBezTo>
                            <a:pt x="419" y="370"/>
                            <a:pt x="425" y="362"/>
                            <a:pt x="408" y="379"/>
                          </a:cubicBezTo>
                          <a:cubicBezTo>
                            <a:pt x="406" y="381"/>
                            <a:pt x="401" y="386"/>
                            <a:pt x="401" y="386"/>
                          </a:cubicBezTo>
                          <a:cubicBezTo>
                            <a:pt x="397" y="400"/>
                            <a:pt x="389" y="401"/>
                            <a:pt x="379" y="410"/>
                          </a:cubicBezTo>
                          <a:cubicBezTo>
                            <a:pt x="348" y="437"/>
                            <a:pt x="369" y="428"/>
                            <a:pt x="307" y="432"/>
                          </a:cubicBezTo>
                          <a:cubicBezTo>
                            <a:pt x="261" y="445"/>
                            <a:pt x="209" y="443"/>
                            <a:pt x="163" y="429"/>
                          </a:cubicBezTo>
                          <a:cubicBezTo>
                            <a:pt x="156" y="424"/>
                            <a:pt x="149" y="423"/>
                            <a:pt x="142" y="417"/>
                          </a:cubicBezTo>
                          <a:cubicBezTo>
                            <a:pt x="125" y="403"/>
                            <a:pt x="112" y="389"/>
                            <a:pt x="91" y="384"/>
                          </a:cubicBezTo>
                          <a:cubicBezTo>
                            <a:pt x="86" y="374"/>
                            <a:pt x="79" y="373"/>
                            <a:pt x="72" y="364"/>
                          </a:cubicBezTo>
                          <a:cubicBezTo>
                            <a:pt x="56" y="343"/>
                            <a:pt x="49" y="320"/>
                            <a:pt x="27" y="304"/>
                          </a:cubicBezTo>
                          <a:cubicBezTo>
                            <a:pt x="18" y="282"/>
                            <a:pt x="10" y="275"/>
                            <a:pt x="10" y="249"/>
                          </a:cubicBezTo>
                          <a:close/>
                        </a:path>
                      </a:pathLst>
                    </a:custGeom>
                    <a:solidFill>
                      <a:srgbClr val="BFBFBF"/>
                    </a:solidFill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 dirty="0"/>
                    </a:p>
                  </p:txBody>
                </p:sp>
              </p:grpSp>
              <p:sp>
                <p:nvSpPr>
                  <p:cNvPr id="777" name="5-Point Star 776"/>
                  <p:cNvSpPr/>
                  <p:nvPr/>
                </p:nvSpPr>
                <p:spPr>
                  <a:xfrm>
                    <a:off x="3436301" y="3364979"/>
                    <a:ext cx="201217" cy="201217"/>
                  </a:xfrm>
                  <a:prstGeom prst="star5">
                    <a:avLst/>
                  </a:prstGeom>
                  <a:solidFill>
                    <a:srgbClr val="FF00FF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685" name="Group 615"/>
                <p:cNvGrpSpPr/>
                <p:nvPr/>
              </p:nvGrpSpPr>
              <p:grpSpPr>
                <a:xfrm>
                  <a:off x="6342576" y="4016427"/>
                  <a:ext cx="987288" cy="903975"/>
                  <a:chOff x="3171214" y="2912992"/>
                  <a:chExt cx="987288" cy="903975"/>
                </a:xfrm>
              </p:grpSpPr>
              <p:grpSp>
                <p:nvGrpSpPr>
                  <p:cNvPr id="772" name="Group 193"/>
                  <p:cNvGrpSpPr>
                    <a:grpSpLocks/>
                  </p:cNvGrpSpPr>
                  <p:nvPr/>
                </p:nvGrpSpPr>
                <p:grpSpPr bwMode="auto">
                  <a:xfrm>
                    <a:off x="3171214" y="2912992"/>
                    <a:ext cx="987288" cy="903975"/>
                    <a:chOff x="311" y="500"/>
                    <a:chExt cx="474" cy="434"/>
                  </a:xfrm>
                  <a:effectLst>
                    <a:outerShdw blurRad="63500" sx="102000" sy="102000" algn="ctr" rotWithShape="0">
                      <a:prstClr val="black">
                        <a:alpha val="40000"/>
                      </a:prstClr>
                    </a:outerShdw>
                  </a:effectLst>
                </p:grpSpPr>
                <p:sp>
                  <p:nvSpPr>
                    <p:cNvPr id="774" name="Freeform 186"/>
                    <p:cNvSpPr>
                      <a:spLocks/>
                    </p:cNvSpPr>
                    <p:nvPr/>
                  </p:nvSpPr>
                  <p:spPr bwMode="auto">
                    <a:xfrm>
                      <a:off x="311" y="500"/>
                      <a:ext cx="474" cy="434"/>
                    </a:xfrm>
                    <a:custGeom>
                      <a:avLst/>
                      <a:gdLst>
                        <a:gd name="T0" fmla="*/ 94 w 1363"/>
                        <a:gd name="T1" fmla="*/ 401 h 1220"/>
                        <a:gd name="T2" fmla="*/ 74 w 1363"/>
                        <a:gd name="T3" fmla="*/ 384 h 1220"/>
                        <a:gd name="T4" fmla="*/ 61 w 1363"/>
                        <a:gd name="T5" fmla="*/ 371 h 1220"/>
                        <a:gd name="T6" fmla="*/ 50 w 1363"/>
                        <a:gd name="T7" fmla="*/ 355 h 1220"/>
                        <a:gd name="T8" fmla="*/ 45 w 1363"/>
                        <a:gd name="T9" fmla="*/ 345 h 1220"/>
                        <a:gd name="T10" fmla="*/ 35 w 1363"/>
                        <a:gd name="T11" fmla="*/ 334 h 1220"/>
                        <a:gd name="T12" fmla="*/ 30 w 1363"/>
                        <a:gd name="T13" fmla="*/ 323 h 1220"/>
                        <a:gd name="T14" fmla="*/ 19 w 1363"/>
                        <a:gd name="T15" fmla="*/ 302 h 1220"/>
                        <a:gd name="T16" fmla="*/ 14 w 1363"/>
                        <a:gd name="T17" fmla="*/ 277 h 1220"/>
                        <a:gd name="T18" fmla="*/ 8 w 1363"/>
                        <a:gd name="T19" fmla="*/ 256 h 1220"/>
                        <a:gd name="T20" fmla="*/ 16 w 1363"/>
                        <a:gd name="T21" fmla="*/ 166 h 1220"/>
                        <a:gd name="T22" fmla="*/ 21 w 1363"/>
                        <a:gd name="T23" fmla="*/ 157 h 1220"/>
                        <a:gd name="T24" fmla="*/ 31 w 1363"/>
                        <a:gd name="T25" fmla="*/ 123 h 1220"/>
                        <a:gd name="T26" fmla="*/ 38 w 1363"/>
                        <a:gd name="T27" fmla="*/ 110 h 1220"/>
                        <a:gd name="T28" fmla="*/ 41 w 1363"/>
                        <a:gd name="T29" fmla="*/ 95 h 1220"/>
                        <a:gd name="T30" fmla="*/ 53 w 1363"/>
                        <a:gd name="T31" fmla="*/ 82 h 1220"/>
                        <a:gd name="T32" fmla="*/ 64 w 1363"/>
                        <a:gd name="T33" fmla="*/ 72 h 1220"/>
                        <a:gd name="T34" fmla="*/ 67 w 1363"/>
                        <a:gd name="T35" fmla="*/ 70 h 1220"/>
                        <a:gd name="T36" fmla="*/ 69 w 1363"/>
                        <a:gd name="T37" fmla="*/ 66 h 1220"/>
                        <a:gd name="T38" fmla="*/ 78 w 1363"/>
                        <a:gd name="T39" fmla="*/ 60 h 1220"/>
                        <a:gd name="T40" fmla="*/ 89 w 1363"/>
                        <a:gd name="T41" fmla="*/ 51 h 1220"/>
                        <a:gd name="T42" fmla="*/ 98 w 1363"/>
                        <a:gd name="T43" fmla="*/ 44 h 1220"/>
                        <a:gd name="T44" fmla="*/ 118 w 1363"/>
                        <a:gd name="T45" fmla="*/ 30 h 1220"/>
                        <a:gd name="T46" fmla="*/ 140 w 1363"/>
                        <a:gd name="T47" fmla="*/ 18 h 1220"/>
                        <a:gd name="T48" fmla="*/ 214 w 1363"/>
                        <a:gd name="T49" fmla="*/ 5 h 1220"/>
                        <a:gd name="T50" fmla="*/ 317 w 1363"/>
                        <a:gd name="T51" fmla="*/ 7 h 1220"/>
                        <a:gd name="T52" fmla="*/ 366 w 1363"/>
                        <a:gd name="T53" fmla="*/ 11 h 1220"/>
                        <a:gd name="T54" fmla="*/ 378 w 1363"/>
                        <a:gd name="T55" fmla="*/ 15 h 1220"/>
                        <a:gd name="T56" fmla="*/ 389 w 1363"/>
                        <a:gd name="T57" fmla="*/ 21 h 1220"/>
                        <a:gd name="T58" fmla="*/ 398 w 1363"/>
                        <a:gd name="T59" fmla="*/ 24 h 1220"/>
                        <a:gd name="T60" fmla="*/ 411 w 1363"/>
                        <a:gd name="T61" fmla="*/ 32 h 1220"/>
                        <a:gd name="T62" fmla="*/ 417 w 1363"/>
                        <a:gd name="T63" fmla="*/ 41 h 1220"/>
                        <a:gd name="T64" fmla="*/ 440 w 1363"/>
                        <a:gd name="T65" fmla="*/ 49 h 1220"/>
                        <a:gd name="T66" fmla="*/ 446 w 1363"/>
                        <a:gd name="T67" fmla="*/ 65 h 1220"/>
                        <a:gd name="T68" fmla="*/ 458 w 1363"/>
                        <a:gd name="T69" fmla="*/ 73 h 1220"/>
                        <a:gd name="T70" fmla="*/ 466 w 1363"/>
                        <a:gd name="T71" fmla="*/ 128 h 1220"/>
                        <a:gd name="T72" fmla="*/ 469 w 1363"/>
                        <a:gd name="T73" fmla="*/ 162 h 1220"/>
                        <a:gd name="T74" fmla="*/ 473 w 1363"/>
                        <a:gd name="T75" fmla="*/ 185 h 1220"/>
                        <a:gd name="T76" fmla="*/ 468 w 1363"/>
                        <a:gd name="T77" fmla="*/ 210 h 1220"/>
                        <a:gd name="T78" fmla="*/ 467 w 1363"/>
                        <a:gd name="T79" fmla="*/ 252 h 1220"/>
                        <a:gd name="T80" fmla="*/ 457 w 1363"/>
                        <a:gd name="T81" fmla="*/ 297 h 1220"/>
                        <a:gd name="T82" fmla="*/ 444 w 1363"/>
                        <a:gd name="T83" fmla="*/ 314 h 1220"/>
                        <a:gd name="T84" fmla="*/ 436 w 1363"/>
                        <a:gd name="T85" fmla="*/ 339 h 1220"/>
                        <a:gd name="T86" fmla="*/ 431 w 1363"/>
                        <a:gd name="T87" fmla="*/ 349 h 1220"/>
                        <a:gd name="T88" fmla="*/ 403 w 1363"/>
                        <a:gd name="T89" fmla="*/ 385 h 1220"/>
                        <a:gd name="T90" fmla="*/ 391 w 1363"/>
                        <a:gd name="T91" fmla="*/ 397 h 1220"/>
                        <a:gd name="T92" fmla="*/ 369 w 1363"/>
                        <a:gd name="T93" fmla="*/ 411 h 1220"/>
                        <a:gd name="T94" fmla="*/ 328 w 1363"/>
                        <a:gd name="T95" fmla="*/ 424 h 1220"/>
                        <a:gd name="T96" fmla="*/ 320 w 1363"/>
                        <a:gd name="T97" fmla="*/ 425 h 1220"/>
                        <a:gd name="T98" fmla="*/ 314 w 1363"/>
                        <a:gd name="T99" fmla="*/ 429 h 1220"/>
                        <a:gd name="T100" fmla="*/ 281 w 1363"/>
                        <a:gd name="T101" fmla="*/ 430 h 1220"/>
                        <a:gd name="T102" fmla="*/ 263 w 1363"/>
                        <a:gd name="T103" fmla="*/ 434 h 1220"/>
                        <a:gd name="T104" fmla="*/ 164 w 1363"/>
                        <a:gd name="T105" fmla="*/ 433 h 1220"/>
                        <a:gd name="T106" fmla="*/ 111 w 1363"/>
                        <a:gd name="T107" fmla="*/ 412 h 1220"/>
                        <a:gd name="T108" fmla="*/ 94 w 1363"/>
                        <a:gd name="T109" fmla="*/ 403 h 1220"/>
                        <a:gd name="T110" fmla="*/ 94 w 1363"/>
                        <a:gd name="T111" fmla="*/ 401 h 1220"/>
                        <a:gd name="T112" fmla="*/ 0 60000 65536"/>
                        <a:gd name="T113" fmla="*/ 0 60000 65536"/>
                        <a:gd name="T114" fmla="*/ 0 60000 65536"/>
                        <a:gd name="T115" fmla="*/ 0 60000 65536"/>
                        <a:gd name="T116" fmla="*/ 0 60000 65536"/>
                        <a:gd name="T117" fmla="*/ 0 60000 65536"/>
                        <a:gd name="T118" fmla="*/ 0 60000 65536"/>
                        <a:gd name="T119" fmla="*/ 0 60000 65536"/>
                        <a:gd name="T120" fmla="*/ 0 60000 65536"/>
                        <a:gd name="T121" fmla="*/ 0 60000 65536"/>
                        <a:gd name="T122" fmla="*/ 0 60000 65536"/>
                        <a:gd name="T123" fmla="*/ 0 60000 65536"/>
                        <a:gd name="T124" fmla="*/ 0 60000 65536"/>
                        <a:gd name="T125" fmla="*/ 0 60000 65536"/>
                        <a:gd name="T126" fmla="*/ 0 60000 65536"/>
                        <a:gd name="T127" fmla="*/ 0 60000 65536"/>
                        <a:gd name="T128" fmla="*/ 0 60000 65536"/>
                        <a:gd name="T129" fmla="*/ 0 60000 65536"/>
                        <a:gd name="T130" fmla="*/ 0 60000 65536"/>
                        <a:gd name="T131" fmla="*/ 0 60000 65536"/>
                        <a:gd name="T132" fmla="*/ 0 60000 65536"/>
                        <a:gd name="T133" fmla="*/ 0 60000 65536"/>
                        <a:gd name="T134" fmla="*/ 0 60000 65536"/>
                        <a:gd name="T135" fmla="*/ 0 60000 65536"/>
                        <a:gd name="T136" fmla="*/ 0 60000 65536"/>
                        <a:gd name="T137" fmla="*/ 0 60000 65536"/>
                        <a:gd name="T138" fmla="*/ 0 60000 65536"/>
                        <a:gd name="T139" fmla="*/ 0 60000 65536"/>
                        <a:gd name="T140" fmla="*/ 0 60000 65536"/>
                        <a:gd name="T141" fmla="*/ 0 60000 65536"/>
                        <a:gd name="T142" fmla="*/ 0 60000 65536"/>
                        <a:gd name="T143" fmla="*/ 0 60000 65536"/>
                        <a:gd name="T144" fmla="*/ 0 60000 65536"/>
                        <a:gd name="T145" fmla="*/ 0 60000 65536"/>
                        <a:gd name="T146" fmla="*/ 0 60000 65536"/>
                        <a:gd name="T147" fmla="*/ 0 60000 65536"/>
                        <a:gd name="T148" fmla="*/ 0 60000 65536"/>
                        <a:gd name="T149" fmla="*/ 0 60000 65536"/>
                        <a:gd name="T150" fmla="*/ 0 60000 65536"/>
                        <a:gd name="T151" fmla="*/ 0 60000 65536"/>
                        <a:gd name="T152" fmla="*/ 0 60000 65536"/>
                        <a:gd name="T153" fmla="*/ 0 60000 65536"/>
                        <a:gd name="T154" fmla="*/ 0 60000 65536"/>
                        <a:gd name="T155" fmla="*/ 0 60000 65536"/>
                        <a:gd name="T156" fmla="*/ 0 60000 65536"/>
                        <a:gd name="T157" fmla="*/ 0 60000 65536"/>
                        <a:gd name="T158" fmla="*/ 0 60000 65536"/>
                        <a:gd name="T159" fmla="*/ 0 60000 65536"/>
                        <a:gd name="T160" fmla="*/ 0 60000 65536"/>
                        <a:gd name="T161" fmla="*/ 0 60000 65536"/>
                        <a:gd name="T162" fmla="*/ 0 60000 65536"/>
                        <a:gd name="T163" fmla="*/ 0 60000 65536"/>
                        <a:gd name="T164" fmla="*/ 0 60000 65536"/>
                        <a:gd name="T165" fmla="*/ 0 60000 65536"/>
                        <a:gd name="T166" fmla="*/ 0 60000 65536"/>
                        <a:gd name="T167" fmla="*/ 0 60000 65536"/>
                        <a:gd name="T168" fmla="*/ 0 w 1363"/>
                        <a:gd name="T169" fmla="*/ 0 h 1220"/>
                        <a:gd name="T170" fmla="*/ 1363 w 1363"/>
                        <a:gd name="T171" fmla="*/ 1220 h 1220"/>
                      </a:gdLst>
                      <a:ahLst/>
                      <a:cxnLst>
                        <a:cxn ang="T112">
                          <a:pos x="T0" y="T1"/>
                        </a:cxn>
                        <a:cxn ang="T113">
                          <a:pos x="T2" y="T3"/>
                        </a:cxn>
                        <a:cxn ang="T114">
                          <a:pos x="T4" y="T5"/>
                        </a:cxn>
                        <a:cxn ang="T115">
                          <a:pos x="T6" y="T7"/>
                        </a:cxn>
                        <a:cxn ang="T116">
                          <a:pos x="T8" y="T9"/>
                        </a:cxn>
                        <a:cxn ang="T117">
                          <a:pos x="T10" y="T11"/>
                        </a:cxn>
                        <a:cxn ang="T118">
                          <a:pos x="T12" y="T13"/>
                        </a:cxn>
                        <a:cxn ang="T119">
                          <a:pos x="T14" y="T15"/>
                        </a:cxn>
                        <a:cxn ang="T120">
                          <a:pos x="T16" y="T17"/>
                        </a:cxn>
                        <a:cxn ang="T121">
                          <a:pos x="T18" y="T19"/>
                        </a:cxn>
                        <a:cxn ang="T122">
                          <a:pos x="T20" y="T21"/>
                        </a:cxn>
                        <a:cxn ang="T123">
                          <a:pos x="T22" y="T23"/>
                        </a:cxn>
                        <a:cxn ang="T124">
                          <a:pos x="T24" y="T25"/>
                        </a:cxn>
                        <a:cxn ang="T125">
                          <a:pos x="T26" y="T27"/>
                        </a:cxn>
                        <a:cxn ang="T126">
                          <a:pos x="T28" y="T29"/>
                        </a:cxn>
                        <a:cxn ang="T127">
                          <a:pos x="T30" y="T31"/>
                        </a:cxn>
                        <a:cxn ang="T128">
                          <a:pos x="T32" y="T33"/>
                        </a:cxn>
                        <a:cxn ang="T129">
                          <a:pos x="T34" y="T35"/>
                        </a:cxn>
                        <a:cxn ang="T130">
                          <a:pos x="T36" y="T37"/>
                        </a:cxn>
                        <a:cxn ang="T131">
                          <a:pos x="T38" y="T39"/>
                        </a:cxn>
                        <a:cxn ang="T132">
                          <a:pos x="T40" y="T41"/>
                        </a:cxn>
                        <a:cxn ang="T133">
                          <a:pos x="T42" y="T43"/>
                        </a:cxn>
                        <a:cxn ang="T134">
                          <a:pos x="T44" y="T45"/>
                        </a:cxn>
                        <a:cxn ang="T135">
                          <a:pos x="T46" y="T47"/>
                        </a:cxn>
                        <a:cxn ang="T136">
                          <a:pos x="T48" y="T49"/>
                        </a:cxn>
                        <a:cxn ang="T137">
                          <a:pos x="T50" y="T51"/>
                        </a:cxn>
                        <a:cxn ang="T138">
                          <a:pos x="T52" y="T53"/>
                        </a:cxn>
                        <a:cxn ang="T139">
                          <a:pos x="T54" y="T55"/>
                        </a:cxn>
                        <a:cxn ang="T140">
                          <a:pos x="T56" y="T57"/>
                        </a:cxn>
                        <a:cxn ang="T141">
                          <a:pos x="T58" y="T59"/>
                        </a:cxn>
                        <a:cxn ang="T142">
                          <a:pos x="T60" y="T61"/>
                        </a:cxn>
                        <a:cxn ang="T143">
                          <a:pos x="T62" y="T63"/>
                        </a:cxn>
                        <a:cxn ang="T144">
                          <a:pos x="T64" y="T65"/>
                        </a:cxn>
                        <a:cxn ang="T145">
                          <a:pos x="T66" y="T67"/>
                        </a:cxn>
                        <a:cxn ang="T146">
                          <a:pos x="T68" y="T69"/>
                        </a:cxn>
                        <a:cxn ang="T147">
                          <a:pos x="T70" y="T71"/>
                        </a:cxn>
                        <a:cxn ang="T148">
                          <a:pos x="T72" y="T73"/>
                        </a:cxn>
                        <a:cxn ang="T149">
                          <a:pos x="T74" y="T75"/>
                        </a:cxn>
                        <a:cxn ang="T150">
                          <a:pos x="T76" y="T77"/>
                        </a:cxn>
                        <a:cxn ang="T151">
                          <a:pos x="T78" y="T79"/>
                        </a:cxn>
                        <a:cxn ang="T152">
                          <a:pos x="T80" y="T81"/>
                        </a:cxn>
                        <a:cxn ang="T153">
                          <a:pos x="T82" y="T83"/>
                        </a:cxn>
                        <a:cxn ang="T154">
                          <a:pos x="T84" y="T85"/>
                        </a:cxn>
                        <a:cxn ang="T155">
                          <a:pos x="T86" y="T87"/>
                        </a:cxn>
                        <a:cxn ang="T156">
                          <a:pos x="T88" y="T89"/>
                        </a:cxn>
                        <a:cxn ang="T157">
                          <a:pos x="T90" y="T91"/>
                        </a:cxn>
                        <a:cxn ang="T158">
                          <a:pos x="T92" y="T93"/>
                        </a:cxn>
                        <a:cxn ang="T159">
                          <a:pos x="T94" y="T95"/>
                        </a:cxn>
                        <a:cxn ang="T160">
                          <a:pos x="T96" y="T97"/>
                        </a:cxn>
                        <a:cxn ang="T161">
                          <a:pos x="T98" y="T99"/>
                        </a:cxn>
                        <a:cxn ang="T162">
                          <a:pos x="T100" y="T101"/>
                        </a:cxn>
                        <a:cxn ang="T163">
                          <a:pos x="T102" y="T103"/>
                        </a:cxn>
                        <a:cxn ang="T164">
                          <a:pos x="T104" y="T105"/>
                        </a:cxn>
                        <a:cxn ang="T165">
                          <a:pos x="T106" y="T107"/>
                        </a:cxn>
                        <a:cxn ang="T166">
                          <a:pos x="T108" y="T109"/>
                        </a:cxn>
                        <a:cxn ang="T167">
                          <a:pos x="T110" y="T111"/>
                        </a:cxn>
                      </a:cxnLst>
                      <a:rect l="T168" t="T169" r="T170" b="T171"/>
                      <a:pathLst>
                        <a:path w="1363" h="1220">
                          <a:moveTo>
                            <a:pt x="269" y="1127"/>
                          </a:moveTo>
                          <a:cubicBezTo>
                            <a:pt x="252" y="1110"/>
                            <a:pt x="231" y="1096"/>
                            <a:pt x="214" y="1079"/>
                          </a:cubicBezTo>
                          <a:cubicBezTo>
                            <a:pt x="201" y="1066"/>
                            <a:pt x="192" y="1055"/>
                            <a:pt x="176" y="1044"/>
                          </a:cubicBezTo>
                          <a:cubicBezTo>
                            <a:pt x="166" y="1030"/>
                            <a:pt x="158" y="1008"/>
                            <a:pt x="144" y="999"/>
                          </a:cubicBezTo>
                          <a:cubicBezTo>
                            <a:pt x="140" y="986"/>
                            <a:pt x="137" y="980"/>
                            <a:pt x="128" y="970"/>
                          </a:cubicBezTo>
                          <a:cubicBezTo>
                            <a:pt x="124" y="955"/>
                            <a:pt x="112" y="950"/>
                            <a:pt x="102" y="938"/>
                          </a:cubicBezTo>
                          <a:cubicBezTo>
                            <a:pt x="95" y="929"/>
                            <a:pt x="93" y="918"/>
                            <a:pt x="86" y="909"/>
                          </a:cubicBezTo>
                          <a:cubicBezTo>
                            <a:pt x="79" y="887"/>
                            <a:pt x="61" y="871"/>
                            <a:pt x="54" y="848"/>
                          </a:cubicBezTo>
                          <a:cubicBezTo>
                            <a:pt x="53" y="825"/>
                            <a:pt x="60" y="795"/>
                            <a:pt x="41" y="778"/>
                          </a:cubicBezTo>
                          <a:cubicBezTo>
                            <a:pt x="35" y="759"/>
                            <a:pt x="28" y="739"/>
                            <a:pt x="22" y="720"/>
                          </a:cubicBezTo>
                          <a:cubicBezTo>
                            <a:pt x="23" y="680"/>
                            <a:pt x="0" y="525"/>
                            <a:pt x="45" y="468"/>
                          </a:cubicBezTo>
                          <a:cubicBezTo>
                            <a:pt x="48" y="454"/>
                            <a:pt x="51" y="451"/>
                            <a:pt x="61" y="442"/>
                          </a:cubicBezTo>
                          <a:cubicBezTo>
                            <a:pt x="66" y="418"/>
                            <a:pt x="59" y="356"/>
                            <a:pt x="89" y="346"/>
                          </a:cubicBezTo>
                          <a:cubicBezTo>
                            <a:pt x="98" y="333"/>
                            <a:pt x="98" y="318"/>
                            <a:pt x="109" y="308"/>
                          </a:cubicBezTo>
                          <a:cubicBezTo>
                            <a:pt x="113" y="294"/>
                            <a:pt x="113" y="279"/>
                            <a:pt x="118" y="266"/>
                          </a:cubicBezTo>
                          <a:cubicBezTo>
                            <a:pt x="121" y="259"/>
                            <a:pt x="146" y="236"/>
                            <a:pt x="153" y="231"/>
                          </a:cubicBezTo>
                          <a:cubicBezTo>
                            <a:pt x="159" y="215"/>
                            <a:pt x="173" y="212"/>
                            <a:pt x="185" y="202"/>
                          </a:cubicBezTo>
                          <a:cubicBezTo>
                            <a:pt x="187" y="200"/>
                            <a:pt x="190" y="198"/>
                            <a:pt x="192" y="196"/>
                          </a:cubicBezTo>
                          <a:cubicBezTo>
                            <a:pt x="194" y="193"/>
                            <a:pt x="195" y="189"/>
                            <a:pt x="198" y="186"/>
                          </a:cubicBezTo>
                          <a:cubicBezTo>
                            <a:pt x="206" y="178"/>
                            <a:pt x="217" y="179"/>
                            <a:pt x="224" y="170"/>
                          </a:cubicBezTo>
                          <a:cubicBezTo>
                            <a:pt x="234" y="157"/>
                            <a:pt x="240" y="150"/>
                            <a:pt x="256" y="144"/>
                          </a:cubicBezTo>
                          <a:cubicBezTo>
                            <a:pt x="263" y="133"/>
                            <a:pt x="269" y="129"/>
                            <a:pt x="281" y="125"/>
                          </a:cubicBezTo>
                          <a:cubicBezTo>
                            <a:pt x="299" y="109"/>
                            <a:pt x="315" y="91"/>
                            <a:pt x="339" y="84"/>
                          </a:cubicBezTo>
                          <a:cubicBezTo>
                            <a:pt x="357" y="63"/>
                            <a:pt x="376" y="57"/>
                            <a:pt x="403" y="52"/>
                          </a:cubicBezTo>
                          <a:cubicBezTo>
                            <a:pt x="448" y="0"/>
                            <a:pt x="559" y="15"/>
                            <a:pt x="614" y="13"/>
                          </a:cubicBezTo>
                          <a:cubicBezTo>
                            <a:pt x="713" y="2"/>
                            <a:pt x="813" y="15"/>
                            <a:pt x="912" y="20"/>
                          </a:cubicBezTo>
                          <a:cubicBezTo>
                            <a:pt x="955" y="34"/>
                            <a:pt x="1013" y="31"/>
                            <a:pt x="1053" y="32"/>
                          </a:cubicBezTo>
                          <a:cubicBezTo>
                            <a:pt x="1064" y="37"/>
                            <a:pt x="1076" y="38"/>
                            <a:pt x="1088" y="42"/>
                          </a:cubicBezTo>
                          <a:cubicBezTo>
                            <a:pt x="1098" y="49"/>
                            <a:pt x="1108" y="54"/>
                            <a:pt x="1120" y="58"/>
                          </a:cubicBezTo>
                          <a:cubicBezTo>
                            <a:pt x="1144" y="74"/>
                            <a:pt x="1110" y="53"/>
                            <a:pt x="1145" y="68"/>
                          </a:cubicBezTo>
                          <a:cubicBezTo>
                            <a:pt x="1158" y="74"/>
                            <a:pt x="1167" y="86"/>
                            <a:pt x="1181" y="90"/>
                          </a:cubicBezTo>
                          <a:cubicBezTo>
                            <a:pt x="1193" y="98"/>
                            <a:pt x="1190" y="106"/>
                            <a:pt x="1200" y="116"/>
                          </a:cubicBezTo>
                          <a:cubicBezTo>
                            <a:pt x="1214" y="130"/>
                            <a:pt x="1246" y="133"/>
                            <a:pt x="1264" y="138"/>
                          </a:cubicBezTo>
                          <a:cubicBezTo>
                            <a:pt x="1274" y="155"/>
                            <a:pt x="1262" y="177"/>
                            <a:pt x="1283" y="183"/>
                          </a:cubicBezTo>
                          <a:cubicBezTo>
                            <a:pt x="1291" y="195"/>
                            <a:pt x="1304" y="200"/>
                            <a:pt x="1318" y="205"/>
                          </a:cubicBezTo>
                          <a:cubicBezTo>
                            <a:pt x="1319" y="236"/>
                            <a:pt x="1313" y="331"/>
                            <a:pt x="1341" y="359"/>
                          </a:cubicBezTo>
                          <a:cubicBezTo>
                            <a:pt x="1351" y="390"/>
                            <a:pt x="1341" y="424"/>
                            <a:pt x="1350" y="455"/>
                          </a:cubicBezTo>
                          <a:cubicBezTo>
                            <a:pt x="1353" y="476"/>
                            <a:pt x="1356" y="498"/>
                            <a:pt x="1360" y="519"/>
                          </a:cubicBezTo>
                          <a:cubicBezTo>
                            <a:pt x="1358" y="555"/>
                            <a:pt x="1363" y="565"/>
                            <a:pt x="1347" y="589"/>
                          </a:cubicBezTo>
                          <a:cubicBezTo>
                            <a:pt x="1344" y="635"/>
                            <a:pt x="1342" y="661"/>
                            <a:pt x="1344" y="708"/>
                          </a:cubicBezTo>
                          <a:cubicBezTo>
                            <a:pt x="1342" y="761"/>
                            <a:pt x="1358" y="806"/>
                            <a:pt x="1315" y="836"/>
                          </a:cubicBezTo>
                          <a:cubicBezTo>
                            <a:pt x="1304" y="853"/>
                            <a:pt x="1290" y="869"/>
                            <a:pt x="1277" y="884"/>
                          </a:cubicBezTo>
                          <a:cubicBezTo>
                            <a:pt x="1273" y="908"/>
                            <a:pt x="1268" y="934"/>
                            <a:pt x="1254" y="954"/>
                          </a:cubicBezTo>
                          <a:cubicBezTo>
                            <a:pt x="1251" y="965"/>
                            <a:pt x="1246" y="972"/>
                            <a:pt x="1238" y="980"/>
                          </a:cubicBezTo>
                          <a:cubicBezTo>
                            <a:pt x="1225" y="1020"/>
                            <a:pt x="1189" y="1055"/>
                            <a:pt x="1158" y="1082"/>
                          </a:cubicBezTo>
                          <a:cubicBezTo>
                            <a:pt x="1150" y="1107"/>
                            <a:pt x="1147" y="1106"/>
                            <a:pt x="1123" y="1117"/>
                          </a:cubicBezTo>
                          <a:cubicBezTo>
                            <a:pt x="1108" y="1134"/>
                            <a:pt x="1083" y="1148"/>
                            <a:pt x="1062" y="1156"/>
                          </a:cubicBezTo>
                          <a:cubicBezTo>
                            <a:pt x="1036" y="1196"/>
                            <a:pt x="987" y="1189"/>
                            <a:pt x="944" y="1191"/>
                          </a:cubicBezTo>
                          <a:cubicBezTo>
                            <a:pt x="936" y="1192"/>
                            <a:pt x="928" y="1191"/>
                            <a:pt x="921" y="1194"/>
                          </a:cubicBezTo>
                          <a:cubicBezTo>
                            <a:pt x="914" y="1197"/>
                            <a:pt x="910" y="1207"/>
                            <a:pt x="902" y="1207"/>
                          </a:cubicBezTo>
                          <a:cubicBezTo>
                            <a:pt x="871" y="1208"/>
                            <a:pt x="840" y="1209"/>
                            <a:pt x="809" y="1210"/>
                          </a:cubicBezTo>
                          <a:cubicBezTo>
                            <a:pt x="790" y="1215"/>
                            <a:pt x="776" y="1217"/>
                            <a:pt x="755" y="1220"/>
                          </a:cubicBezTo>
                          <a:cubicBezTo>
                            <a:pt x="661" y="1219"/>
                            <a:pt x="567" y="1219"/>
                            <a:pt x="473" y="1216"/>
                          </a:cubicBezTo>
                          <a:cubicBezTo>
                            <a:pt x="417" y="1214"/>
                            <a:pt x="369" y="1175"/>
                            <a:pt x="320" y="1159"/>
                          </a:cubicBezTo>
                          <a:cubicBezTo>
                            <a:pt x="307" y="1146"/>
                            <a:pt x="277" y="1141"/>
                            <a:pt x="269" y="1133"/>
                          </a:cubicBezTo>
                          <a:cubicBezTo>
                            <a:pt x="268" y="1132"/>
                            <a:pt x="269" y="1129"/>
                            <a:pt x="269" y="1127"/>
                          </a:cubicBezTo>
                          <a:close/>
                        </a:path>
                      </a:pathLst>
                    </a:custGeom>
                    <a:solidFill>
                      <a:srgbClr val="FFC1C1"/>
                    </a:solidFill>
                    <a:ln w="19050">
                      <a:solidFill>
                        <a:srgbClr val="FF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 dirty="0"/>
                    </a:p>
                  </p:txBody>
                </p:sp>
                <p:sp>
                  <p:nvSpPr>
                    <p:cNvPr id="775" name="Freeform 187"/>
                    <p:cNvSpPr>
                      <a:spLocks/>
                    </p:cNvSpPr>
                    <p:nvPr/>
                  </p:nvSpPr>
                  <p:spPr bwMode="auto">
                    <a:xfrm>
                      <a:off x="363" y="603"/>
                      <a:ext cx="382" cy="310"/>
                    </a:xfrm>
                    <a:custGeom>
                      <a:avLst/>
                      <a:gdLst>
                        <a:gd name="T0" fmla="*/ 8 w 500"/>
                        <a:gd name="T1" fmla="*/ 173 h 445"/>
                        <a:gd name="T2" fmla="*/ 0 w 500"/>
                        <a:gd name="T3" fmla="*/ 159 h 445"/>
                        <a:gd name="T4" fmla="*/ 18 w 500"/>
                        <a:gd name="T5" fmla="*/ 95 h 445"/>
                        <a:gd name="T6" fmla="*/ 21 w 500"/>
                        <a:gd name="T7" fmla="*/ 90 h 445"/>
                        <a:gd name="T8" fmla="*/ 22 w 500"/>
                        <a:gd name="T9" fmla="*/ 78 h 445"/>
                        <a:gd name="T10" fmla="*/ 53 w 500"/>
                        <a:gd name="T11" fmla="*/ 47 h 445"/>
                        <a:gd name="T12" fmla="*/ 77 w 500"/>
                        <a:gd name="T13" fmla="*/ 31 h 445"/>
                        <a:gd name="T14" fmla="*/ 103 w 500"/>
                        <a:gd name="T15" fmla="*/ 18 h 445"/>
                        <a:gd name="T16" fmla="*/ 136 w 500"/>
                        <a:gd name="T17" fmla="*/ 1 h 445"/>
                        <a:gd name="T18" fmla="*/ 305 w 500"/>
                        <a:gd name="T19" fmla="*/ 11 h 445"/>
                        <a:gd name="T20" fmla="*/ 325 w 500"/>
                        <a:gd name="T21" fmla="*/ 40 h 445"/>
                        <a:gd name="T22" fmla="*/ 342 w 500"/>
                        <a:gd name="T23" fmla="*/ 47 h 445"/>
                        <a:gd name="T24" fmla="*/ 356 w 500"/>
                        <a:gd name="T25" fmla="*/ 56 h 445"/>
                        <a:gd name="T26" fmla="*/ 371 w 500"/>
                        <a:gd name="T27" fmla="*/ 85 h 445"/>
                        <a:gd name="T28" fmla="*/ 367 w 500"/>
                        <a:gd name="T29" fmla="*/ 189 h 445"/>
                        <a:gd name="T30" fmla="*/ 356 w 500"/>
                        <a:gd name="T31" fmla="*/ 207 h 445"/>
                        <a:gd name="T32" fmla="*/ 342 w 500"/>
                        <a:gd name="T33" fmla="*/ 232 h 445"/>
                        <a:gd name="T34" fmla="*/ 338 w 500"/>
                        <a:gd name="T35" fmla="*/ 242 h 445"/>
                        <a:gd name="T36" fmla="*/ 326 w 500"/>
                        <a:gd name="T37" fmla="*/ 249 h 445"/>
                        <a:gd name="T38" fmla="*/ 312 w 500"/>
                        <a:gd name="T39" fmla="*/ 264 h 445"/>
                        <a:gd name="T40" fmla="*/ 306 w 500"/>
                        <a:gd name="T41" fmla="*/ 269 h 445"/>
                        <a:gd name="T42" fmla="*/ 290 w 500"/>
                        <a:gd name="T43" fmla="*/ 286 h 445"/>
                        <a:gd name="T44" fmla="*/ 235 w 500"/>
                        <a:gd name="T45" fmla="*/ 301 h 445"/>
                        <a:gd name="T46" fmla="*/ 125 w 500"/>
                        <a:gd name="T47" fmla="*/ 299 h 445"/>
                        <a:gd name="T48" fmla="*/ 108 w 500"/>
                        <a:gd name="T49" fmla="*/ 290 h 445"/>
                        <a:gd name="T50" fmla="*/ 70 w 500"/>
                        <a:gd name="T51" fmla="*/ 268 h 445"/>
                        <a:gd name="T52" fmla="*/ 55 w 500"/>
                        <a:gd name="T53" fmla="*/ 254 h 445"/>
                        <a:gd name="T54" fmla="*/ 21 w 500"/>
                        <a:gd name="T55" fmla="*/ 212 h 445"/>
                        <a:gd name="T56" fmla="*/ 8 w 500"/>
                        <a:gd name="T57" fmla="*/ 173 h 445"/>
                        <a:gd name="T58" fmla="*/ 0 60000 65536"/>
                        <a:gd name="T59" fmla="*/ 0 60000 65536"/>
                        <a:gd name="T60" fmla="*/ 0 60000 65536"/>
                        <a:gd name="T61" fmla="*/ 0 60000 65536"/>
                        <a:gd name="T62" fmla="*/ 0 60000 65536"/>
                        <a:gd name="T63" fmla="*/ 0 60000 65536"/>
                        <a:gd name="T64" fmla="*/ 0 60000 65536"/>
                        <a:gd name="T65" fmla="*/ 0 60000 65536"/>
                        <a:gd name="T66" fmla="*/ 0 60000 65536"/>
                        <a:gd name="T67" fmla="*/ 0 60000 65536"/>
                        <a:gd name="T68" fmla="*/ 0 60000 65536"/>
                        <a:gd name="T69" fmla="*/ 0 60000 65536"/>
                        <a:gd name="T70" fmla="*/ 0 60000 65536"/>
                        <a:gd name="T71" fmla="*/ 0 60000 65536"/>
                        <a:gd name="T72" fmla="*/ 0 60000 65536"/>
                        <a:gd name="T73" fmla="*/ 0 60000 65536"/>
                        <a:gd name="T74" fmla="*/ 0 60000 65536"/>
                        <a:gd name="T75" fmla="*/ 0 60000 65536"/>
                        <a:gd name="T76" fmla="*/ 0 60000 65536"/>
                        <a:gd name="T77" fmla="*/ 0 60000 65536"/>
                        <a:gd name="T78" fmla="*/ 0 60000 65536"/>
                        <a:gd name="T79" fmla="*/ 0 60000 65536"/>
                        <a:gd name="T80" fmla="*/ 0 60000 65536"/>
                        <a:gd name="T81" fmla="*/ 0 60000 65536"/>
                        <a:gd name="T82" fmla="*/ 0 60000 65536"/>
                        <a:gd name="T83" fmla="*/ 0 60000 65536"/>
                        <a:gd name="T84" fmla="*/ 0 60000 65536"/>
                        <a:gd name="T85" fmla="*/ 0 60000 65536"/>
                        <a:gd name="T86" fmla="*/ 0 60000 65536"/>
                        <a:gd name="T87" fmla="*/ 0 w 500"/>
                        <a:gd name="T88" fmla="*/ 0 h 445"/>
                        <a:gd name="T89" fmla="*/ 500 w 500"/>
                        <a:gd name="T90" fmla="*/ 445 h 445"/>
                      </a:gdLst>
                      <a:ahLst/>
                      <a:cxnLst>
                        <a:cxn ang="T58">
                          <a:pos x="T0" y="T1"/>
                        </a:cxn>
                        <a:cxn ang="T59">
                          <a:pos x="T2" y="T3"/>
                        </a:cxn>
                        <a:cxn ang="T60">
                          <a:pos x="T4" y="T5"/>
                        </a:cxn>
                        <a:cxn ang="T61">
                          <a:pos x="T6" y="T7"/>
                        </a:cxn>
                        <a:cxn ang="T62">
                          <a:pos x="T8" y="T9"/>
                        </a:cxn>
                        <a:cxn ang="T63">
                          <a:pos x="T10" y="T11"/>
                        </a:cxn>
                        <a:cxn ang="T64">
                          <a:pos x="T12" y="T13"/>
                        </a:cxn>
                        <a:cxn ang="T65">
                          <a:pos x="T14" y="T15"/>
                        </a:cxn>
                        <a:cxn ang="T66">
                          <a:pos x="T16" y="T17"/>
                        </a:cxn>
                        <a:cxn ang="T67">
                          <a:pos x="T18" y="T19"/>
                        </a:cxn>
                        <a:cxn ang="T68">
                          <a:pos x="T20" y="T21"/>
                        </a:cxn>
                        <a:cxn ang="T69">
                          <a:pos x="T22" y="T23"/>
                        </a:cxn>
                        <a:cxn ang="T70">
                          <a:pos x="T24" y="T25"/>
                        </a:cxn>
                        <a:cxn ang="T71">
                          <a:pos x="T26" y="T27"/>
                        </a:cxn>
                        <a:cxn ang="T72">
                          <a:pos x="T28" y="T29"/>
                        </a:cxn>
                        <a:cxn ang="T73">
                          <a:pos x="T30" y="T31"/>
                        </a:cxn>
                        <a:cxn ang="T74">
                          <a:pos x="T32" y="T33"/>
                        </a:cxn>
                        <a:cxn ang="T75">
                          <a:pos x="T34" y="T35"/>
                        </a:cxn>
                        <a:cxn ang="T76">
                          <a:pos x="T36" y="T37"/>
                        </a:cxn>
                        <a:cxn ang="T77">
                          <a:pos x="T38" y="T39"/>
                        </a:cxn>
                        <a:cxn ang="T78">
                          <a:pos x="T40" y="T41"/>
                        </a:cxn>
                        <a:cxn ang="T79">
                          <a:pos x="T42" y="T43"/>
                        </a:cxn>
                        <a:cxn ang="T80">
                          <a:pos x="T44" y="T45"/>
                        </a:cxn>
                        <a:cxn ang="T81">
                          <a:pos x="T46" y="T47"/>
                        </a:cxn>
                        <a:cxn ang="T82">
                          <a:pos x="T48" y="T49"/>
                        </a:cxn>
                        <a:cxn ang="T83">
                          <a:pos x="T50" y="T51"/>
                        </a:cxn>
                        <a:cxn ang="T84">
                          <a:pos x="T52" y="T53"/>
                        </a:cxn>
                        <a:cxn ang="T85">
                          <a:pos x="T54" y="T55"/>
                        </a:cxn>
                        <a:cxn ang="T86">
                          <a:pos x="T56" y="T57"/>
                        </a:cxn>
                      </a:cxnLst>
                      <a:rect l="T87" t="T88" r="T89" b="T90"/>
                      <a:pathLst>
                        <a:path w="500" h="445">
                          <a:moveTo>
                            <a:pt x="10" y="249"/>
                          </a:moveTo>
                          <a:cubicBezTo>
                            <a:pt x="5" y="242"/>
                            <a:pt x="3" y="236"/>
                            <a:pt x="0" y="228"/>
                          </a:cubicBezTo>
                          <a:cubicBezTo>
                            <a:pt x="4" y="194"/>
                            <a:pt x="1" y="162"/>
                            <a:pt x="24" y="136"/>
                          </a:cubicBezTo>
                          <a:cubicBezTo>
                            <a:pt x="25" y="134"/>
                            <a:pt x="26" y="131"/>
                            <a:pt x="27" y="129"/>
                          </a:cubicBezTo>
                          <a:cubicBezTo>
                            <a:pt x="28" y="123"/>
                            <a:pt x="27" y="117"/>
                            <a:pt x="29" y="112"/>
                          </a:cubicBezTo>
                          <a:cubicBezTo>
                            <a:pt x="31" y="104"/>
                            <a:pt x="63" y="77"/>
                            <a:pt x="70" y="67"/>
                          </a:cubicBezTo>
                          <a:cubicBezTo>
                            <a:pt x="74" y="53"/>
                            <a:pt x="89" y="50"/>
                            <a:pt x="101" y="45"/>
                          </a:cubicBezTo>
                          <a:cubicBezTo>
                            <a:pt x="106" y="28"/>
                            <a:pt x="120" y="30"/>
                            <a:pt x="135" y="26"/>
                          </a:cubicBezTo>
                          <a:cubicBezTo>
                            <a:pt x="150" y="15"/>
                            <a:pt x="160" y="7"/>
                            <a:pt x="178" y="2"/>
                          </a:cubicBezTo>
                          <a:cubicBezTo>
                            <a:pt x="408" y="4"/>
                            <a:pt x="304" y="0"/>
                            <a:pt x="399" y="16"/>
                          </a:cubicBezTo>
                          <a:cubicBezTo>
                            <a:pt x="414" y="27"/>
                            <a:pt x="415" y="44"/>
                            <a:pt x="425" y="57"/>
                          </a:cubicBezTo>
                          <a:cubicBezTo>
                            <a:pt x="430" y="63"/>
                            <a:pt x="440" y="65"/>
                            <a:pt x="447" y="67"/>
                          </a:cubicBezTo>
                          <a:cubicBezTo>
                            <a:pt x="452" y="76"/>
                            <a:pt x="458" y="75"/>
                            <a:pt x="466" y="81"/>
                          </a:cubicBezTo>
                          <a:cubicBezTo>
                            <a:pt x="470" y="97"/>
                            <a:pt x="473" y="110"/>
                            <a:pt x="485" y="122"/>
                          </a:cubicBezTo>
                          <a:cubicBezTo>
                            <a:pt x="499" y="169"/>
                            <a:pt x="500" y="225"/>
                            <a:pt x="480" y="271"/>
                          </a:cubicBezTo>
                          <a:cubicBezTo>
                            <a:pt x="478" y="286"/>
                            <a:pt x="479" y="290"/>
                            <a:pt x="466" y="297"/>
                          </a:cubicBezTo>
                          <a:cubicBezTo>
                            <a:pt x="459" y="307"/>
                            <a:pt x="453" y="321"/>
                            <a:pt x="447" y="333"/>
                          </a:cubicBezTo>
                          <a:cubicBezTo>
                            <a:pt x="445" y="338"/>
                            <a:pt x="446" y="344"/>
                            <a:pt x="442" y="348"/>
                          </a:cubicBezTo>
                          <a:cubicBezTo>
                            <a:pt x="438" y="352"/>
                            <a:pt x="427" y="357"/>
                            <a:pt x="427" y="357"/>
                          </a:cubicBezTo>
                          <a:cubicBezTo>
                            <a:pt x="419" y="370"/>
                            <a:pt x="425" y="362"/>
                            <a:pt x="408" y="379"/>
                          </a:cubicBezTo>
                          <a:cubicBezTo>
                            <a:pt x="406" y="381"/>
                            <a:pt x="401" y="386"/>
                            <a:pt x="401" y="386"/>
                          </a:cubicBezTo>
                          <a:cubicBezTo>
                            <a:pt x="397" y="400"/>
                            <a:pt x="389" y="401"/>
                            <a:pt x="379" y="410"/>
                          </a:cubicBezTo>
                          <a:cubicBezTo>
                            <a:pt x="348" y="437"/>
                            <a:pt x="369" y="428"/>
                            <a:pt x="307" y="432"/>
                          </a:cubicBezTo>
                          <a:cubicBezTo>
                            <a:pt x="261" y="445"/>
                            <a:pt x="209" y="443"/>
                            <a:pt x="163" y="429"/>
                          </a:cubicBezTo>
                          <a:cubicBezTo>
                            <a:pt x="156" y="424"/>
                            <a:pt x="149" y="423"/>
                            <a:pt x="142" y="417"/>
                          </a:cubicBezTo>
                          <a:cubicBezTo>
                            <a:pt x="125" y="403"/>
                            <a:pt x="112" y="389"/>
                            <a:pt x="91" y="384"/>
                          </a:cubicBezTo>
                          <a:cubicBezTo>
                            <a:pt x="86" y="374"/>
                            <a:pt x="79" y="373"/>
                            <a:pt x="72" y="364"/>
                          </a:cubicBezTo>
                          <a:cubicBezTo>
                            <a:pt x="56" y="343"/>
                            <a:pt x="49" y="320"/>
                            <a:pt x="27" y="304"/>
                          </a:cubicBezTo>
                          <a:cubicBezTo>
                            <a:pt x="18" y="282"/>
                            <a:pt x="10" y="275"/>
                            <a:pt x="10" y="249"/>
                          </a:cubicBezTo>
                          <a:close/>
                        </a:path>
                      </a:pathLst>
                    </a:custGeom>
                    <a:solidFill>
                      <a:srgbClr val="BFBFBF"/>
                    </a:solidFill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 dirty="0"/>
                    </a:p>
                  </p:txBody>
                </p:sp>
              </p:grpSp>
              <p:sp>
                <p:nvSpPr>
                  <p:cNvPr id="773" name="5-Point Star 772"/>
                  <p:cNvSpPr/>
                  <p:nvPr/>
                </p:nvSpPr>
                <p:spPr>
                  <a:xfrm>
                    <a:off x="3436301" y="3364979"/>
                    <a:ext cx="201217" cy="201217"/>
                  </a:xfrm>
                  <a:prstGeom prst="star5">
                    <a:avLst/>
                  </a:prstGeom>
                  <a:solidFill>
                    <a:srgbClr val="BFBFBF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686" name="Group 616"/>
                <p:cNvGrpSpPr/>
                <p:nvPr/>
              </p:nvGrpSpPr>
              <p:grpSpPr>
                <a:xfrm>
                  <a:off x="6324600" y="3102779"/>
                  <a:ext cx="987288" cy="903975"/>
                  <a:chOff x="3171214" y="2912992"/>
                  <a:chExt cx="987288" cy="903975"/>
                </a:xfrm>
              </p:grpSpPr>
              <p:grpSp>
                <p:nvGrpSpPr>
                  <p:cNvPr id="768" name="Group 193"/>
                  <p:cNvGrpSpPr>
                    <a:grpSpLocks/>
                  </p:cNvGrpSpPr>
                  <p:nvPr/>
                </p:nvGrpSpPr>
                <p:grpSpPr bwMode="auto">
                  <a:xfrm>
                    <a:off x="3171214" y="2912992"/>
                    <a:ext cx="987288" cy="903975"/>
                    <a:chOff x="311" y="500"/>
                    <a:chExt cx="474" cy="434"/>
                  </a:xfrm>
                  <a:effectLst>
                    <a:outerShdw blurRad="63500" sx="102000" sy="102000" algn="ctr" rotWithShape="0">
                      <a:prstClr val="black">
                        <a:alpha val="40000"/>
                      </a:prstClr>
                    </a:outerShdw>
                  </a:effectLst>
                </p:grpSpPr>
                <p:sp>
                  <p:nvSpPr>
                    <p:cNvPr id="770" name="Freeform 186"/>
                    <p:cNvSpPr>
                      <a:spLocks/>
                    </p:cNvSpPr>
                    <p:nvPr/>
                  </p:nvSpPr>
                  <p:spPr bwMode="auto">
                    <a:xfrm>
                      <a:off x="311" y="500"/>
                      <a:ext cx="474" cy="434"/>
                    </a:xfrm>
                    <a:custGeom>
                      <a:avLst/>
                      <a:gdLst>
                        <a:gd name="T0" fmla="*/ 94 w 1363"/>
                        <a:gd name="T1" fmla="*/ 401 h 1220"/>
                        <a:gd name="T2" fmla="*/ 74 w 1363"/>
                        <a:gd name="T3" fmla="*/ 384 h 1220"/>
                        <a:gd name="T4" fmla="*/ 61 w 1363"/>
                        <a:gd name="T5" fmla="*/ 371 h 1220"/>
                        <a:gd name="T6" fmla="*/ 50 w 1363"/>
                        <a:gd name="T7" fmla="*/ 355 h 1220"/>
                        <a:gd name="T8" fmla="*/ 45 w 1363"/>
                        <a:gd name="T9" fmla="*/ 345 h 1220"/>
                        <a:gd name="T10" fmla="*/ 35 w 1363"/>
                        <a:gd name="T11" fmla="*/ 334 h 1220"/>
                        <a:gd name="T12" fmla="*/ 30 w 1363"/>
                        <a:gd name="T13" fmla="*/ 323 h 1220"/>
                        <a:gd name="T14" fmla="*/ 19 w 1363"/>
                        <a:gd name="T15" fmla="*/ 302 h 1220"/>
                        <a:gd name="T16" fmla="*/ 14 w 1363"/>
                        <a:gd name="T17" fmla="*/ 277 h 1220"/>
                        <a:gd name="T18" fmla="*/ 8 w 1363"/>
                        <a:gd name="T19" fmla="*/ 256 h 1220"/>
                        <a:gd name="T20" fmla="*/ 16 w 1363"/>
                        <a:gd name="T21" fmla="*/ 166 h 1220"/>
                        <a:gd name="T22" fmla="*/ 21 w 1363"/>
                        <a:gd name="T23" fmla="*/ 157 h 1220"/>
                        <a:gd name="T24" fmla="*/ 31 w 1363"/>
                        <a:gd name="T25" fmla="*/ 123 h 1220"/>
                        <a:gd name="T26" fmla="*/ 38 w 1363"/>
                        <a:gd name="T27" fmla="*/ 110 h 1220"/>
                        <a:gd name="T28" fmla="*/ 41 w 1363"/>
                        <a:gd name="T29" fmla="*/ 95 h 1220"/>
                        <a:gd name="T30" fmla="*/ 53 w 1363"/>
                        <a:gd name="T31" fmla="*/ 82 h 1220"/>
                        <a:gd name="T32" fmla="*/ 64 w 1363"/>
                        <a:gd name="T33" fmla="*/ 72 h 1220"/>
                        <a:gd name="T34" fmla="*/ 67 w 1363"/>
                        <a:gd name="T35" fmla="*/ 70 h 1220"/>
                        <a:gd name="T36" fmla="*/ 69 w 1363"/>
                        <a:gd name="T37" fmla="*/ 66 h 1220"/>
                        <a:gd name="T38" fmla="*/ 78 w 1363"/>
                        <a:gd name="T39" fmla="*/ 60 h 1220"/>
                        <a:gd name="T40" fmla="*/ 89 w 1363"/>
                        <a:gd name="T41" fmla="*/ 51 h 1220"/>
                        <a:gd name="T42" fmla="*/ 98 w 1363"/>
                        <a:gd name="T43" fmla="*/ 44 h 1220"/>
                        <a:gd name="T44" fmla="*/ 118 w 1363"/>
                        <a:gd name="T45" fmla="*/ 30 h 1220"/>
                        <a:gd name="T46" fmla="*/ 140 w 1363"/>
                        <a:gd name="T47" fmla="*/ 18 h 1220"/>
                        <a:gd name="T48" fmla="*/ 214 w 1363"/>
                        <a:gd name="T49" fmla="*/ 5 h 1220"/>
                        <a:gd name="T50" fmla="*/ 317 w 1363"/>
                        <a:gd name="T51" fmla="*/ 7 h 1220"/>
                        <a:gd name="T52" fmla="*/ 366 w 1363"/>
                        <a:gd name="T53" fmla="*/ 11 h 1220"/>
                        <a:gd name="T54" fmla="*/ 378 w 1363"/>
                        <a:gd name="T55" fmla="*/ 15 h 1220"/>
                        <a:gd name="T56" fmla="*/ 389 w 1363"/>
                        <a:gd name="T57" fmla="*/ 21 h 1220"/>
                        <a:gd name="T58" fmla="*/ 398 w 1363"/>
                        <a:gd name="T59" fmla="*/ 24 h 1220"/>
                        <a:gd name="T60" fmla="*/ 411 w 1363"/>
                        <a:gd name="T61" fmla="*/ 32 h 1220"/>
                        <a:gd name="T62" fmla="*/ 417 w 1363"/>
                        <a:gd name="T63" fmla="*/ 41 h 1220"/>
                        <a:gd name="T64" fmla="*/ 440 w 1363"/>
                        <a:gd name="T65" fmla="*/ 49 h 1220"/>
                        <a:gd name="T66" fmla="*/ 446 w 1363"/>
                        <a:gd name="T67" fmla="*/ 65 h 1220"/>
                        <a:gd name="T68" fmla="*/ 458 w 1363"/>
                        <a:gd name="T69" fmla="*/ 73 h 1220"/>
                        <a:gd name="T70" fmla="*/ 466 w 1363"/>
                        <a:gd name="T71" fmla="*/ 128 h 1220"/>
                        <a:gd name="T72" fmla="*/ 469 w 1363"/>
                        <a:gd name="T73" fmla="*/ 162 h 1220"/>
                        <a:gd name="T74" fmla="*/ 473 w 1363"/>
                        <a:gd name="T75" fmla="*/ 185 h 1220"/>
                        <a:gd name="T76" fmla="*/ 468 w 1363"/>
                        <a:gd name="T77" fmla="*/ 210 h 1220"/>
                        <a:gd name="T78" fmla="*/ 467 w 1363"/>
                        <a:gd name="T79" fmla="*/ 252 h 1220"/>
                        <a:gd name="T80" fmla="*/ 457 w 1363"/>
                        <a:gd name="T81" fmla="*/ 297 h 1220"/>
                        <a:gd name="T82" fmla="*/ 444 w 1363"/>
                        <a:gd name="T83" fmla="*/ 314 h 1220"/>
                        <a:gd name="T84" fmla="*/ 436 w 1363"/>
                        <a:gd name="T85" fmla="*/ 339 h 1220"/>
                        <a:gd name="T86" fmla="*/ 431 w 1363"/>
                        <a:gd name="T87" fmla="*/ 349 h 1220"/>
                        <a:gd name="T88" fmla="*/ 403 w 1363"/>
                        <a:gd name="T89" fmla="*/ 385 h 1220"/>
                        <a:gd name="T90" fmla="*/ 391 w 1363"/>
                        <a:gd name="T91" fmla="*/ 397 h 1220"/>
                        <a:gd name="T92" fmla="*/ 369 w 1363"/>
                        <a:gd name="T93" fmla="*/ 411 h 1220"/>
                        <a:gd name="T94" fmla="*/ 328 w 1363"/>
                        <a:gd name="T95" fmla="*/ 424 h 1220"/>
                        <a:gd name="T96" fmla="*/ 320 w 1363"/>
                        <a:gd name="T97" fmla="*/ 425 h 1220"/>
                        <a:gd name="T98" fmla="*/ 314 w 1363"/>
                        <a:gd name="T99" fmla="*/ 429 h 1220"/>
                        <a:gd name="T100" fmla="*/ 281 w 1363"/>
                        <a:gd name="T101" fmla="*/ 430 h 1220"/>
                        <a:gd name="T102" fmla="*/ 263 w 1363"/>
                        <a:gd name="T103" fmla="*/ 434 h 1220"/>
                        <a:gd name="T104" fmla="*/ 164 w 1363"/>
                        <a:gd name="T105" fmla="*/ 433 h 1220"/>
                        <a:gd name="T106" fmla="*/ 111 w 1363"/>
                        <a:gd name="T107" fmla="*/ 412 h 1220"/>
                        <a:gd name="T108" fmla="*/ 94 w 1363"/>
                        <a:gd name="T109" fmla="*/ 403 h 1220"/>
                        <a:gd name="T110" fmla="*/ 94 w 1363"/>
                        <a:gd name="T111" fmla="*/ 401 h 1220"/>
                        <a:gd name="T112" fmla="*/ 0 60000 65536"/>
                        <a:gd name="T113" fmla="*/ 0 60000 65536"/>
                        <a:gd name="T114" fmla="*/ 0 60000 65536"/>
                        <a:gd name="T115" fmla="*/ 0 60000 65536"/>
                        <a:gd name="T116" fmla="*/ 0 60000 65536"/>
                        <a:gd name="T117" fmla="*/ 0 60000 65536"/>
                        <a:gd name="T118" fmla="*/ 0 60000 65536"/>
                        <a:gd name="T119" fmla="*/ 0 60000 65536"/>
                        <a:gd name="T120" fmla="*/ 0 60000 65536"/>
                        <a:gd name="T121" fmla="*/ 0 60000 65536"/>
                        <a:gd name="T122" fmla="*/ 0 60000 65536"/>
                        <a:gd name="T123" fmla="*/ 0 60000 65536"/>
                        <a:gd name="T124" fmla="*/ 0 60000 65536"/>
                        <a:gd name="T125" fmla="*/ 0 60000 65536"/>
                        <a:gd name="T126" fmla="*/ 0 60000 65536"/>
                        <a:gd name="T127" fmla="*/ 0 60000 65536"/>
                        <a:gd name="T128" fmla="*/ 0 60000 65536"/>
                        <a:gd name="T129" fmla="*/ 0 60000 65536"/>
                        <a:gd name="T130" fmla="*/ 0 60000 65536"/>
                        <a:gd name="T131" fmla="*/ 0 60000 65536"/>
                        <a:gd name="T132" fmla="*/ 0 60000 65536"/>
                        <a:gd name="T133" fmla="*/ 0 60000 65536"/>
                        <a:gd name="T134" fmla="*/ 0 60000 65536"/>
                        <a:gd name="T135" fmla="*/ 0 60000 65536"/>
                        <a:gd name="T136" fmla="*/ 0 60000 65536"/>
                        <a:gd name="T137" fmla="*/ 0 60000 65536"/>
                        <a:gd name="T138" fmla="*/ 0 60000 65536"/>
                        <a:gd name="T139" fmla="*/ 0 60000 65536"/>
                        <a:gd name="T140" fmla="*/ 0 60000 65536"/>
                        <a:gd name="T141" fmla="*/ 0 60000 65536"/>
                        <a:gd name="T142" fmla="*/ 0 60000 65536"/>
                        <a:gd name="T143" fmla="*/ 0 60000 65536"/>
                        <a:gd name="T144" fmla="*/ 0 60000 65536"/>
                        <a:gd name="T145" fmla="*/ 0 60000 65536"/>
                        <a:gd name="T146" fmla="*/ 0 60000 65536"/>
                        <a:gd name="T147" fmla="*/ 0 60000 65536"/>
                        <a:gd name="T148" fmla="*/ 0 60000 65536"/>
                        <a:gd name="T149" fmla="*/ 0 60000 65536"/>
                        <a:gd name="T150" fmla="*/ 0 60000 65536"/>
                        <a:gd name="T151" fmla="*/ 0 60000 65536"/>
                        <a:gd name="T152" fmla="*/ 0 60000 65536"/>
                        <a:gd name="T153" fmla="*/ 0 60000 65536"/>
                        <a:gd name="T154" fmla="*/ 0 60000 65536"/>
                        <a:gd name="T155" fmla="*/ 0 60000 65536"/>
                        <a:gd name="T156" fmla="*/ 0 60000 65536"/>
                        <a:gd name="T157" fmla="*/ 0 60000 65536"/>
                        <a:gd name="T158" fmla="*/ 0 60000 65536"/>
                        <a:gd name="T159" fmla="*/ 0 60000 65536"/>
                        <a:gd name="T160" fmla="*/ 0 60000 65536"/>
                        <a:gd name="T161" fmla="*/ 0 60000 65536"/>
                        <a:gd name="T162" fmla="*/ 0 60000 65536"/>
                        <a:gd name="T163" fmla="*/ 0 60000 65536"/>
                        <a:gd name="T164" fmla="*/ 0 60000 65536"/>
                        <a:gd name="T165" fmla="*/ 0 60000 65536"/>
                        <a:gd name="T166" fmla="*/ 0 60000 65536"/>
                        <a:gd name="T167" fmla="*/ 0 60000 65536"/>
                        <a:gd name="T168" fmla="*/ 0 w 1363"/>
                        <a:gd name="T169" fmla="*/ 0 h 1220"/>
                        <a:gd name="T170" fmla="*/ 1363 w 1363"/>
                        <a:gd name="T171" fmla="*/ 1220 h 1220"/>
                      </a:gdLst>
                      <a:ahLst/>
                      <a:cxnLst>
                        <a:cxn ang="T112">
                          <a:pos x="T0" y="T1"/>
                        </a:cxn>
                        <a:cxn ang="T113">
                          <a:pos x="T2" y="T3"/>
                        </a:cxn>
                        <a:cxn ang="T114">
                          <a:pos x="T4" y="T5"/>
                        </a:cxn>
                        <a:cxn ang="T115">
                          <a:pos x="T6" y="T7"/>
                        </a:cxn>
                        <a:cxn ang="T116">
                          <a:pos x="T8" y="T9"/>
                        </a:cxn>
                        <a:cxn ang="T117">
                          <a:pos x="T10" y="T11"/>
                        </a:cxn>
                        <a:cxn ang="T118">
                          <a:pos x="T12" y="T13"/>
                        </a:cxn>
                        <a:cxn ang="T119">
                          <a:pos x="T14" y="T15"/>
                        </a:cxn>
                        <a:cxn ang="T120">
                          <a:pos x="T16" y="T17"/>
                        </a:cxn>
                        <a:cxn ang="T121">
                          <a:pos x="T18" y="T19"/>
                        </a:cxn>
                        <a:cxn ang="T122">
                          <a:pos x="T20" y="T21"/>
                        </a:cxn>
                        <a:cxn ang="T123">
                          <a:pos x="T22" y="T23"/>
                        </a:cxn>
                        <a:cxn ang="T124">
                          <a:pos x="T24" y="T25"/>
                        </a:cxn>
                        <a:cxn ang="T125">
                          <a:pos x="T26" y="T27"/>
                        </a:cxn>
                        <a:cxn ang="T126">
                          <a:pos x="T28" y="T29"/>
                        </a:cxn>
                        <a:cxn ang="T127">
                          <a:pos x="T30" y="T31"/>
                        </a:cxn>
                        <a:cxn ang="T128">
                          <a:pos x="T32" y="T33"/>
                        </a:cxn>
                        <a:cxn ang="T129">
                          <a:pos x="T34" y="T35"/>
                        </a:cxn>
                        <a:cxn ang="T130">
                          <a:pos x="T36" y="T37"/>
                        </a:cxn>
                        <a:cxn ang="T131">
                          <a:pos x="T38" y="T39"/>
                        </a:cxn>
                        <a:cxn ang="T132">
                          <a:pos x="T40" y="T41"/>
                        </a:cxn>
                        <a:cxn ang="T133">
                          <a:pos x="T42" y="T43"/>
                        </a:cxn>
                        <a:cxn ang="T134">
                          <a:pos x="T44" y="T45"/>
                        </a:cxn>
                        <a:cxn ang="T135">
                          <a:pos x="T46" y="T47"/>
                        </a:cxn>
                        <a:cxn ang="T136">
                          <a:pos x="T48" y="T49"/>
                        </a:cxn>
                        <a:cxn ang="T137">
                          <a:pos x="T50" y="T51"/>
                        </a:cxn>
                        <a:cxn ang="T138">
                          <a:pos x="T52" y="T53"/>
                        </a:cxn>
                        <a:cxn ang="T139">
                          <a:pos x="T54" y="T55"/>
                        </a:cxn>
                        <a:cxn ang="T140">
                          <a:pos x="T56" y="T57"/>
                        </a:cxn>
                        <a:cxn ang="T141">
                          <a:pos x="T58" y="T59"/>
                        </a:cxn>
                        <a:cxn ang="T142">
                          <a:pos x="T60" y="T61"/>
                        </a:cxn>
                        <a:cxn ang="T143">
                          <a:pos x="T62" y="T63"/>
                        </a:cxn>
                        <a:cxn ang="T144">
                          <a:pos x="T64" y="T65"/>
                        </a:cxn>
                        <a:cxn ang="T145">
                          <a:pos x="T66" y="T67"/>
                        </a:cxn>
                        <a:cxn ang="T146">
                          <a:pos x="T68" y="T69"/>
                        </a:cxn>
                        <a:cxn ang="T147">
                          <a:pos x="T70" y="T71"/>
                        </a:cxn>
                        <a:cxn ang="T148">
                          <a:pos x="T72" y="T73"/>
                        </a:cxn>
                        <a:cxn ang="T149">
                          <a:pos x="T74" y="T75"/>
                        </a:cxn>
                        <a:cxn ang="T150">
                          <a:pos x="T76" y="T77"/>
                        </a:cxn>
                        <a:cxn ang="T151">
                          <a:pos x="T78" y="T79"/>
                        </a:cxn>
                        <a:cxn ang="T152">
                          <a:pos x="T80" y="T81"/>
                        </a:cxn>
                        <a:cxn ang="T153">
                          <a:pos x="T82" y="T83"/>
                        </a:cxn>
                        <a:cxn ang="T154">
                          <a:pos x="T84" y="T85"/>
                        </a:cxn>
                        <a:cxn ang="T155">
                          <a:pos x="T86" y="T87"/>
                        </a:cxn>
                        <a:cxn ang="T156">
                          <a:pos x="T88" y="T89"/>
                        </a:cxn>
                        <a:cxn ang="T157">
                          <a:pos x="T90" y="T91"/>
                        </a:cxn>
                        <a:cxn ang="T158">
                          <a:pos x="T92" y="T93"/>
                        </a:cxn>
                        <a:cxn ang="T159">
                          <a:pos x="T94" y="T95"/>
                        </a:cxn>
                        <a:cxn ang="T160">
                          <a:pos x="T96" y="T97"/>
                        </a:cxn>
                        <a:cxn ang="T161">
                          <a:pos x="T98" y="T99"/>
                        </a:cxn>
                        <a:cxn ang="T162">
                          <a:pos x="T100" y="T101"/>
                        </a:cxn>
                        <a:cxn ang="T163">
                          <a:pos x="T102" y="T103"/>
                        </a:cxn>
                        <a:cxn ang="T164">
                          <a:pos x="T104" y="T105"/>
                        </a:cxn>
                        <a:cxn ang="T165">
                          <a:pos x="T106" y="T107"/>
                        </a:cxn>
                        <a:cxn ang="T166">
                          <a:pos x="T108" y="T109"/>
                        </a:cxn>
                        <a:cxn ang="T167">
                          <a:pos x="T110" y="T111"/>
                        </a:cxn>
                      </a:cxnLst>
                      <a:rect l="T168" t="T169" r="T170" b="T171"/>
                      <a:pathLst>
                        <a:path w="1363" h="1220">
                          <a:moveTo>
                            <a:pt x="269" y="1127"/>
                          </a:moveTo>
                          <a:cubicBezTo>
                            <a:pt x="252" y="1110"/>
                            <a:pt x="231" y="1096"/>
                            <a:pt x="214" y="1079"/>
                          </a:cubicBezTo>
                          <a:cubicBezTo>
                            <a:pt x="201" y="1066"/>
                            <a:pt x="192" y="1055"/>
                            <a:pt x="176" y="1044"/>
                          </a:cubicBezTo>
                          <a:cubicBezTo>
                            <a:pt x="166" y="1030"/>
                            <a:pt x="158" y="1008"/>
                            <a:pt x="144" y="999"/>
                          </a:cubicBezTo>
                          <a:cubicBezTo>
                            <a:pt x="140" y="986"/>
                            <a:pt x="137" y="980"/>
                            <a:pt x="128" y="970"/>
                          </a:cubicBezTo>
                          <a:cubicBezTo>
                            <a:pt x="124" y="955"/>
                            <a:pt x="112" y="950"/>
                            <a:pt x="102" y="938"/>
                          </a:cubicBezTo>
                          <a:cubicBezTo>
                            <a:pt x="95" y="929"/>
                            <a:pt x="93" y="918"/>
                            <a:pt x="86" y="909"/>
                          </a:cubicBezTo>
                          <a:cubicBezTo>
                            <a:pt x="79" y="887"/>
                            <a:pt x="61" y="871"/>
                            <a:pt x="54" y="848"/>
                          </a:cubicBezTo>
                          <a:cubicBezTo>
                            <a:pt x="53" y="825"/>
                            <a:pt x="60" y="795"/>
                            <a:pt x="41" y="778"/>
                          </a:cubicBezTo>
                          <a:cubicBezTo>
                            <a:pt x="35" y="759"/>
                            <a:pt x="28" y="739"/>
                            <a:pt x="22" y="720"/>
                          </a:cubicBezTo>
                          <a:cubicBezTo>
                            <a:pt x="23" y="680"/>
                            <a:pt x="0" y="525"/>
                            <a:pt x="45" y="468"/>
                          </a:cubicBezTo>
                          <a:cubicBezTo>
                            <a:pt x="48" y="454"/>
                            <a:pt x="51" y="451"/>
                            <a:pt x="61" y="442"/>
                          </a:cubicBezTo>
                          <a:cubicBezTo>
                            <a:pt x="66" y="418"/>
                            <a:pt x="59" y="356"/>
                            <a:pt x="89" y="346"/>
                          </a:cubicBezTo>
                          <a:cubicBezTo>
                            <a:pt x="98" y="333"/>
                            <a:pt x="98" y="318"/>
                            <a:pt x="109" y="308"/>
                          </a:cubicBezTo>
                          <a:cubicBezTo>
                            <a:pt x="113" y="294"/>
                            <a:pt x="113" y="279"/>
                            <a:pt x="118" y="266"/>
                          </a:cubicBezTo>
                          <a:cubicBezTo>
                            <a:pt x="121" y="259"/>
                            <a:pt x="146" y="236"/>
                            <a:pt x="153" y="231"/>
                          </a:cubicBezTo>
                          <a:cubicBezTo>
                            <a:pt x="159" y="215"/>
                            <a:pt x="173" y="212"/>
                            <a:pt x="185" y="202"/>
                          </a:cubicBezTo>
                          <a:cubicBezTo>
                            <a:pt x="187" y="200"/>
                            <a:pt x="190" y="198"/>
                            <a:pt x="192" y="196"/>
                          </a:cubicBezTo>
                          <a:cubicBezTo>
                            <a:pt x="194" y="193"/>
                            <a:pt x="195" y="189"/>
                            <a:pt x="198" y="186"/>
                          </a:cubicBezTo>
                          <a:cubicBezTo>
                            <a:pt x="206" y="178"/>
                            <a:pt x="217" y="179"/>
                            <a:pt x="224" y="170"/>
                          </a:cubicBezTo>
                          <a:cubicBezTo>
                            <a:pt x="234" y="157"/>
                            <a:pt x="240" y="150"/>
                            <a:pt x="256" y="144"/>
                          </a:cubicBezTo>
                          <a:cubicBezTo>
                            <a:pt x="263" y="133"/>
                            <a:pt x="269" y="129"/>
                            <a:pt x="281" y="125"/>
                          </a:cubicBezTo>
                          <a:cubicBezTo>
                            <a:pt x="299" y="109"/>
                            <a:pt x="315" y="91"/>
                            <a:pt x="339" y="84"/>
                          </a:cubicBezTo>
                          <a:cubicBezTo>
                            <a:pt x="357" y="63"/>
                            <a:pt x="376" y="57"/>
                            <a:pt x="403" y="52"/>
                          </a:cubicBezTo>
                          <a:cubicBezTo>
                            <a:pt x="448" y="0"/>
                            <a:pt x="559" y="15"/>
                            <a:pt x="614" y="13"/>
                          </a:cubicBezTo>
                          <a:cubicBezTo>
                            <a:pt x="713" y="2"/>
                            <a:pt x="813" y="15"/>
                            <a:pt x="912" y="20"/>
                          </a:cubicBezTo>
                          <a:cubicBezTo>
                            <a:pt x="955" y="34"/>
                            <a:pt x="1013" y="31"/>
                            <a:pt x="1053" y="32"/>
                          </a:cubicBezTo>
                          <a:cubicBezTo>
                            <a:pt x="1064" y="37"/>
                            <a:pt x="1076" y="38"/>
                            <a:pt x="1088" y="42"/>
                          </a:cubicBezTo>
                          <a:cubicBezTo>
                            <a:pt x="1098" y="49"/>
                            <a:pt x="1108" y="54"/>
                            <a:pt x="1120" y="58"/>
                          </a:cubicBezTo>
                          <a:cubicBezTo>
                            <a:pt x="1144" y="74"/>
                            <a:pt x="1110" y="53"/>
                            <a:pt x="1145" y="68"/>
                          </a:cubicBezTo>
                          <a:cubicBezTo>
                            <a:pt x="1158" y="74"/>
                            <a:pt x="1167" y="86"/>
                            <a:pt x="1181" y="90"/>
                          </a:cubicBezTo>
                          <a:cubicBezTo>
                            <a:pt x="1193" y="98"/>
                            <a:pt x="1190" y="106"/>
                            <a:pt x="1200" y="116"/>
                          </a:cubicBezTo>
                          <a:cubicBezTo>
                            <a:pt x="1214" y="130"/>
                            <a:pt x="1246" y="133"/>
                            <a:pt x="1264" y="138"/>
                          </a:cubicBezTo>
                          <a:cubicBezTo>
                            <a:pt x="1274" y="155"/>
                            <a:pt x="1262" y="177"/>
                            <a:pt x="1283" y="183"/>
                          </a:cubicBezTo>
                          <a:cubicBezTo>
                            <a:pt x="1291" y="195"/>
                            <a:pt x="1304" y="200"/>
                            <a:pt x="1318" y="205"/>
                          </a:cubicBezTo>
                          <a:cubicBezTo>
                            <a:pt x="1319" y="236"/>
                            <a:pt x="1313" y="331"/>
                            <a:pt x="1341" y="359"/>
                          </a:cubicBezTo>
                          <a:cubicBezTo>
                            <a:pt x="1351" y="390"/>
                            <a:pt x="1341" y="424"/>
                            <a:pt x="1350" y="455"/>
                          </a:cubicBezTo>
                          <a:cubicBezTo>
                            <a:pt x="1353" y="476"/>
                            <a:pt x="1356" y="498"/>
                            <a:pt x="1360" y="519"/>
                          </a:cubicBezTo>
                          <a:cubicBezTo>
                            <a:pt x="1358" y="555"/>
                            <a:pt x="1363" y="565"/>
                            <a:pt x="1347" y="589"/>
                          </a:cubicBezTo>
                          <a:cubicBezTo>
                            <a:pt x="1344" y="635"/>
                            <a:pt x="1342" y="661"/>
                            <a:pt x="1344" y="708"/>
                          </a:cubicBezTo>
                          <a:cubicBezTo>
                            <a:pt x="1342" y="761"/>
                            <a:pt x="1358" y="806"/>
                            <a:pt x="1315" y="836"/>
                          </a:cubicBezTo>
                          <a:cubicBezTo>
                            <a:pt x="1304" y="853"/>
                            <a:pt x="1290" y="869"/>
                            <a:pt x="1277" y="884"/>
                          </a:cubicBezTo>
                          <a:cubicBezTo>
                            <a:pt x="1273" y="908"/>
                            <a:pt x="1268" y="934"/>
                            <a:pt x="1254" y="954"/>
                          </a:cubicBezTo>
                          <a:cubicBezTo>
                            <a:pt x="1251" y="965"/>
                            <a:pt x="1246" y="972"/>
                            <a:pt x="1238" y="980"/>
                          </a:cubicBezTo>
                          <a:cubicBezTo>
                            <a:pt x="1225" y="1020"/>
                            <a:pt x="1189" y="1055"/>
                            <a:pt x="1158" y="1082"/>
                          </a:cubicBezTo>
                          <a:cubicBezTo>
                            <a:pt x="1150" y="1107"/>
                            <a:pt x="1147" y="1106"/>
                            <a:pt x="1123" y="1117"/>
                          </a:cubicBezTo>
                          <a:cubicBezTo>
                            <a:pt x="1108" y="1134"/>
                            <a:pt x="1083" y="1148"/>
                            <a:pt x="1062" y="1156"/>
                          </a:cubicBezTo>
                          <a:cubicBezTo>
                            <a:pt x="1036" y="1196"/>
                            <a:pt x="987" y="1189"/>
                            <a:pt x="944" y="1191"/>
                          </a:cubicBezTo>
                          <a:cubicBezTo>
                            <a:pt x="936" y="1192"/>
                            <a:pt x="928" y="1191"/>
                            <a:pt x="921" y="1194"/>
                          </a:cubicBezTo>
                          <a:cubicBezTo>
                            <a:pt x="914" y="1197"/>
                            <a:pt x="910" y="1207"/>
                            <a:pt x="902" y="1207"/>
                          </a:cubicBezTo>
                          <a:cubicBezTo>
                            <a:pt x="871" y="1208"/>
                            <a:pt x="840" y="1209"/>
                            <a:pt x="809" y="1210"/>
                          </a:cubicBezTo>
                          <a:cubicBezTo>
                            <a:pt x="790" y="1215"/>
                            <a:pt x="776" y="1217"/>
                            <a:pt x="755" y="1220"/>
                          </a:cubicBezTo>
                          <a:cubicBezTo>
                            <a:pt x="661" y="1219"/>
                            <a:pt x="567" y="1219"/>
                            <a:pt x="473" y="1216"/>
                          </a:cubicBezTo>
                          <a:cubicBezTo>
                            <a:pt x="417" y="1214"/>
                            <a:pt x="369" y="1175"/>
                            <a:pt x="320" y="1159"/>
                          </a:cubicBezTo>
                          <a:cubicBezTo>
                            <a:pt x="307" y="1146"/>
                            <a:pt x="277" y="1141"/>
                            <a:pt x="269" y="1133"/>
                          </a:cubicBezTo>
                          <a:cubicBezTo>
                            <a:pt x="268" y="1132"/>
                            <a:pt x="269" y="1129"/>
                            <a:pt x="269" y="1127"/>
                          </a:cubicBezTo>
                          <a:close/>
                        </a:path>
                      </a:pathLst>
                    </a:custGeom>
                    <a:solidFill>
                      <a:srgbClr val="FFC1C1"/>
                    </a:solidFill>
                    <a:ln w="19050">
                      <a:solidFill>
                        <a:srgbClr val="FF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 dirty="0"/>
                    </a:p>
                  </p:txBody>
                </p:sp>
                <p:sp>
                  <p:nvSpPr>
                    <p:cNvPr id="771" name="Freeform 187"/>
                    <p:cNvSpPr>
                      <a:spLocks/>
                    </p:cNvSpPr>
                    <p:nvPr/>
                  </p:nvSpPr>
                  <p:spPr bwMode="auto">
                    <a:xfrm>
                      <a:off x="363" y="603"/>
                      <a:ext cx="382" cy="310"/>
                    </a:xfrm>
                    <a:custGeom>
                      <a:avLst/>
                      <a:gdLst>
                        <a:gd name="T0" fmla="*/ 8 w 500"/>
                        <a:gd name="T1" fmla="*/ 173 h 445"/>
                        <a:gd name="T2" fmla="*/ 0 w 500"/>
                        <a:gd name="T3" fmla="*/ 159 h 445"/>
                        <a:gd name="T4" fmla="*/ 18 w 500"/>
                        <a:gd name="T5" fmla="*/ 95 h 445"/>
                        <a:gd name="T6" fmla="*/ 21 w 500"/>
                        <a:gd name="T7" fmla="*/ 90 h 445"/>
                        <a:gd name="T8" fmla="*/ 22 w 500"/>
                        <a:gd name="T9" fmla="*/ 78 h 445"/>
                        <a:gd name="T10" fmla="*/ 53 w 500"/>
                        <a:gd name="T11" fmla="*/ 47 h 445"/>
                        <a:gd name="T12" fmla="*/ 77 w 500"/>
                        <a:gd name="T13" fmla="*/ 31 h 445"/>
                        <a:gd name="T14" fmla="*/ 103 w 500"/>
                        <a:gd name="T15" fmla="*/ 18 h 445"/>
                        <a:gd name="T16" fmla="*/ 136 w 500"/>
                        <a:gd name="T17" fmla="*/ 1 h 445"/>
                        <a:gd name="T18" fmla="*/ 305 w 500"/>
                        <a:gd name="T19" fmla="*/ 11 h 445"/>
                        <a:gd name="T20" fmla="*/ 325 w 500"/>
                        <a:gd name="T21" fmla="*/ 40 h 445"/>
                        <a:gd name="T22" fmla="*/ 342 w 500"/>
                        <a:gd name="T23" fmla="*/ 47 h 445"/>
                        <a:gd name="T24" fmla="*/ 356 w 500"/>
                        <a:gd name="T25" fmla="*/ 56 h 445"/>
                        <a:gd name="T26" fmla="*/ 371 w 500"/>
                        <a:gd name="T27" fmla="*/ 85 h 445"/>
                        <a:gd name="T28" fmla="*/ 367 w 500"/>
                        <a:gd name="T29" fmla="*/ 189 h 445"/>
                        <a:gd name="T30" fmla="*/ 356 w 500"/>
                        <a:gd name="T31" fmla="*/ 207 h 445"/>
                        <a:gd name="T32" fmla="*/ 342 w 500"/>
                        <a:gd name="T33" fmla="*/ 232 h 445"/>
                        <a:gd name="T34" fmla="*/ 338 w 500"/>
                        <a:gd name="T35" fmla="*/ 242 h 445"/>
                        <a:gd name="T36" fmla="*/ 326 w 500"/>
                        <a:gd name="T37" fmla="*/ 249 h 445"/>
                        <a:gd name="T38" fmla="*/ 312 w 500"/>
                        <a:gd name="T39" fmla="*/ 264 h 445"/>
                        <a:gd name="T40" fmla="*/ 306 w 500"/>
                        <a:gd name="T41" fmla="*/ 269 h 445"/>
                        <a:gd name="T42" fmla="*/ 290 w 500"/>
                        <a:gd name="T43" fmla="*/ 286 h 445"/>
                        <a:gd name="T44" fmla="*/ 235 w 500"/>
                        <a:gd name="T45" fmla="*/ 301 h 445"/>
                        <a:gd name="T46" fmla="*/ 125 w 500"/>
                        <a:gd name="T47" fmla="*/ 299 h 445"/>
                        <a:gd name="T48" fmla="*/ 108 w 500"/>
                        <a:gd name="T49" fmla="*/ 290 h 445"/>
                        <a:gd name="T50" fmla="*/ 70 w 500"/>
                        <a:gd name="T51" fmla="*/ 268 h 445"/>
                        <a:gd name="T52" fmla="*/ 55 w 500"/>
                        <a:gd name="T53" fmla="*/ 254 h 445"/>
                        <a:gd name="T54" fmla="*/ 21 w 500"/>
                        <a:gd name="T55" fmla="*/ 212 h 445"/>
                        <a:gd name="T56" fmla="*/ 8 w 500"/>
                        <a:gd name="T57" fmla="*/ 173 h 445"/>
                        <a:gd name="T58" fmla="*/ 0 60000 65536"/>
                        <a:gd name="T59" fmla="*/ 0 60000 65536"/>
                        <a:gd name="T60" fmla="*/ 0 60000 65536"/>
                        <a:gd name="T61" fmla="*/ 0 60000 65536"/>
                        <a:gd name="T62" fmla="*/ 0 60000 65536"/>
                        <a:gd name="T63" fmla="*/ 0 60000 65536"/>
                        <a:gd name="T64" fmla="*/ 0 60000 65536"/>
                        <a:gd name="T65" fmla="*/ 0 60000 65536"/>
                        <a:gd name="T66" fmla="*/ 0 60000 65536"/>
                        <a:gd name="T67" fmla="*/ 0 60000 65536"/>
                        <a:gd name="T68" fmla="*/ 0 60000 65536"/>
                        <a:gd name="T69" fmla="*/ 0 60000 65536"/>
                        <a:gd name="T70" fmla="*/ 0 60000 65536"/>
                        <a:gd name="T71" fmla="*/ 0 60000 65536"/>
                        <a:gd name="T72" fmla="*/ 0 60000 65536"/>
                        <a:gd name="T73" fmla="*/ 0 60000 65536"/>
                        <a:gd name="T74" fmla="*/ 0 60000 65536"/>
                        <a:gd name="T75" fmla="*/ 0 60000 65536"/>
                        <a:gd name="T76" fmla="*/ 0 60000 65536"/>
                        <a:gd name="T77" fmla="*/ 0 60000 65536"/>
                        <a:gd name="T78" fmla="*/ 0 60000 65536"/>
                        <a:gd name="T79" fmla="*/ 0 60000 65536"/>
                        <a:gd name="T80" fmla="*/ 0 60000 65536"/>
                        <a:gd name="T81" fmla="*/ 0 60000 65536"/>
                        <a:gd name="T82" fmla="*/ 0 60000 65536"/>
                        <a:gd name="T83" fmla="*/ 0 60000 65536"/>
                        <a:gd name="T84" fmla="*/ 0 60000 65536"/>
                        <a:gd name="T85" fmla="*/ 0 60000 65536"/>
                        <a:gd name="T86" fmla="*/ 0 60000 65536"/>
                        <a:gd name="T87" fmla="*/ 0 w 500"/>
                        <a:gd name="T88" fmla="*/ 0 h 445"/>
                        <a:gd name="T89" fmla="*/ 500 w 500"/>
                        <a:gd name="T90" fmla="*/ 445 h 445"/>
                      </a:gdLst>
                      <a:ahLst/>
                      <a:cxnLst>
                        <a:cxn ang="T58">
                          <a:pos x="T0" y="T1"/>
                        </a:cxn>
                        <a:cxn ang="T59">
                          <a:pos x="T2" y="T3"/>
                        </a:cxn>
                        <a:cxn ang="T60">
                          <a:pos x="T4" y="T5"/>
                        </a:cxn>
                        <a:cxn ang="T61">
                          <a:pos x="T6" y="T7"/>
                        </a:cxn>
                        <a:cxn ang="T62">
                          <a:pos x="T8" y="T9"/>
                        </a:cxn>
                        <a:cxn ang="T63">
                          <a:pos x="T10" y="T11"/>
                        </a:cxn>
                        <a:cxn ang="T64">
                          <a:pos x="T12" y="T13"/>
                        </a:cxn>
                        <a:cxn ang="T65">
                          <a:pos x="T14" y="T15"/>
                        </a:cxn>
                        <a:cxn ang="T66">
                          <a:pos x="T16" y="T17"/>
                        </a:cxn>
                        <a:cxn ang="T67">
                          <a:pos x="T18" y="T19"/>
                        </a:cxn>
                        <a:cxn ang="T68">
                          <a:pos x="T20" y="T21"/>
                        </a:cxn>
                        <a:cxn ang="T69">
                          <a:pos x="T22" y="T23"/>
                        </a:cxn>
                        <a:cxn ang="T70">
                          <a:pos x="T24" y="T25"/>
                        </a:cxn>
                        <a:cxn ang="T71">
                          <a:pos x="T26" y="T27"/>
                        </a:cxn>
                        <a:cxn ang="T72">
                          <a:pos x="T28" y="T29"/>
                        </a:cxn>
                        <a:cxn ang="T73">
                          <a:pos x="T30" y="T31"/>
                        </a:cxn>
                        <a:cxn ang="T74">
                          <a:pos x="T32" y="T33"/>
                        </a:cxn>
                        <a:cxn ang="T75">
                          <a:pos x="T34" y="T35"/>
                        </a:cxn>
                        <a:cxn ang="T76">
                          <a:pos x="T36" y="T37"/>
                        </a:cxn>
                        <a:cxn ang="T77">
                          <a:pos x="T38" y="T39"/>
                        </a:cxn>
                        <a:cxn ang="T78">
                          <a:pos x="T40" y="T41"/>
                        </a:cxn>
                        <a:cxn ang="T79">
                          <a:pos x="T42" y="T43"/>
                        </a:cxn>
                        <a:cxn ang="T80">
                          <a:pos x="T44" y="T45"/>
                        </a:cxn>
                        <a:cxn ang="T81">
                          <a:pos x="T46" y="T47"/>
                        </a:cxn>
                        <a:cxn ang="T82">
                          <a:pos x="T48" y="T49"/>
                        </a:cxn>
                        <a:cxn ang="T83">
                          <a:pos x="T50" y="T51"/>
                        </a:cxn>
                        <a:cxn ang="T84">
                          <a:pos x="T52" y="T53"/>
                        </a:cxn>
                        <a:cxn ang="T85">
                          <a:pos x="T54" y="T55"/>
                        </a:cxn>
                        <a:cxn ang="T86">
                          <a:pos x="T56" y="T57"/>
                        </a:cxn>
                      </a:cxnLst>
                      <a:rect l="T87" t="T88" r="T89" b="T90"/>
                      <a:pathLst>
                        <a:path w="500" h="445">
                          <a:moveTo>
                            <a:pt x="10" y="249"/>
                          </a:moveTo>
                          <a:cubicBezTo>
                            <a:pt x="5" y="242"/>
                            <a:pt x="3" y="236"/>
                            <a:pt x="0" y="228"/>
                          </a:cubicBezTo>
                          <a:cubicBezTo>
                            <a:pt x="4" y="194"/>
                            <a:pt x="1" y="162"/>
                            <a:pt x="24" y="136"/>
                          </a:cubicBezTo>
                          <a:cubicBezTo>
                            <a:pt x="25" y="134"/>
                            <a:pt x="26" y="131"/>
                            <a:pt x="27" y="129"/>
                          </a:cubicBezTo>
                          <a:cubicBezTo>
                            <a:pt x="28" y="123"/>
                            <a:pt x="27" y="117"/>
                            <a:pt x="29" y="112"/>
                          </a:cubicBezTo>
                          <a:cubicBezTo>
                            <a:pt x="31" y="104"/>
                            <a:pt x="63" y="77"/>
                            <a:pt x="70" y="67"/>
                          </a:cubicBezTo>
                          <a:cubicBezTo>
                            <a:pt x="74" y="53"/>
                            <a:pt x="89" y="50"/>
                            <a:pt x="101" y="45"/>
                          </a:cubicBezTo>
                          <a:cubicBezTo>
                            <a:pt x="106" y="28"/>
                            <a:pt x="120" y="30"/>
                            <a:pt x="135" y="26"/>
                          </a:cubicBezTo>
                          <a:cubicBezTo>
                            <a:pt x="150" y="15"/>
                            <a:pt x="160" y="7"/>
                            <a:pt x="178" y="2"/>
                          </a:cubicBezTo>
                          <a:cubicBezTo>
                            <a:pt x="408" y="4"/>
                            <a:pt x="304" y="0"/>
                            <a:pt x="399" y="16"/>
                          </a:cubicBezTo>
                          <a:cubicBezTo>
                            <a:pt x="414" y="27"/>
                            <a:pt x="415" y="44"/>
                            <a:pt x="425" y="57"/>
                          </a:cubicBezTo>
                          <a:cubicBezTo>
                            <a:pt x="430" y="63"/>
                            <a:pt x="440" y="65"/>
                            <a:pt x="447" y="67"/>
                          </a:cubicBezTo>
                          <a:cubicBezTo>
                            <a:pt x="452" y="76"/>
                            <a:pt x="458" y="75"/>
                            <a:pt x="466" y="81"/>
                          </a:cubicBezTo>
                          <a:cubicBezTo>
                            <a:pt x="470" y="97"/>
                            <a:pt x="473" y="110"/>
                            <a:pt x="485" y="122"/>
                          </a:cubicBezTo>
                          <a:cubicBezTo>
                            <a:pt x="499" y="169"/>
                            <a:pt x="500" y="225"/>
                            <a:pt x="480" y="271"/>
                          </a:cubicBezTo>
                          <a:cubicBezTo>
                            <a:pt x="478" y="286"/>
                            <a:pt x="479" y="290"/>
                            <a:pt x="466" y="297"/>
                          </a:cubicBezTo>
                          <a:cubicBezTo>
                            <a:pt x="459" y="307"/>
                            <a:pt x="453" y="321"/>
                            <a:pt x="447" y="333"/>
                          </a:cubicBezTo>
                          <a:cubicBezTo>
                            <a:pt x="445" y="338"/>
                            <a:pt x="446" y="344"/>
                            <a:pt x="442" y="348"/>
                          </a:cubicBezTo>
                          <a:cubicBezTo>
                            <a:pt x="438" y="352"/>
                            <a:pt x="427" y="357"/>
                            <a:pt x="427" y="357"/>
                          </a:cubicBezTo>
                          <a:cubicBezTo>
                            <a:pt x="419" y="370"/>
                            <a:pt x="425" y="362"/>
                            <a:pt x="408" y="379"/>
                          </a:cubicBezTo>
                          <a:cubicBezTo>
                            <a:pt x="406" y="381"/>
                            <a:pt x="401" y="386"/>
                            <a:pt x="401" y="386"/>
                          </a:cubicBezTo>
                          <a:cubicBezTo>
                            <a:pt x="397" y="400"/>
                            <a:pt x="389" y="401"/>
                            <a:pt x="379" y="410"/>
                          </a:cubicBezTo>
                          <a:cubicBezTo>
                            <a:pt x="348" y="437"/>
                            <a:pt x="369" y="428"/>
                            <a:pt x="307" y="432"/>
                          </a:cubicBezTo>
                          <a:cubicBezTo>
                            <a:pt x="261" y="445"/>
                            <a:pt x="209" y="443"/>
                            <a:pt x="163" y="429"/>
                          </a:cubicBezTo>
                          <a:cubicBezTo>
                            <a:pt x="156" y="424"/>
                            <a:pt x="149" y="423"/>
                            <a:pt x="142" y="417"/>
                          </a:cubicBezTo>
                          <a:cubicBezTo>
                            <a:pt x="125" y="403"/>
                            <a:pt x="112" y="389"/>
                            <a:pt x="91" y="384"/>
                          </a:cubicBezTo>
                          <a:cubicBezTo>
                            <a:pt x="86" y="374"/>
                            <a:pt x="79" y="373"/>
                            <a:pt x="72" y="364"/>
                          </a:cubicBezTo>
                          <a:cubicBezTo>
                            <a:pt x="56" y="343"/>
                            <a:pt x="49" y="320"/>
                            <a:pt x="27" y="304"/>
                          </a:cubicBezTo>
                          <a:cubicBezTo>
                            <a:pt x="18" y="282"/>
                            <a:pt x="10" y="275"/>
                            <a:pt x="10" y="249"/>
                          </a:cubicBezTo>
                          <a:close/>
                        </a:path>
                      </a:pathLst>
                    </a:custGeom>
                    <a:solidFill>
                      <a:srgbClr val="BFBFBF"/>
                    </a:solidFill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 dirty="0"/>
                    </a:p>
                  </p:txBody>
                </p:sp>
              </p:grpSp>
              <p:sp>
                <p:nvSpPr>
                  <p:cNvPr id="769" name="5-Point Star 768"/>
                  <p:cNvSpPr/>
                  <p:nvPr/>
                </p:nvSpPr>
                <p:spPr>
                  <a:xfrm>
                    <a:off x="3436301" y="3364979"/>
                    <a:ext cx="201217" cy="201217"/>
                  </a:xfrm>
                  <a:prstGeom prst="star5">
                    <a:avLst/>
                  </a:prstGeom>
                  <a:solidFill>
                    <a:srgbClr val="FF00FF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687" name="Group 617"/>
                <p:cNvGrpSpPr/>
                <p:nvPr/>
              </p:nvGrpSpPr>
              <p:grpSpPr>
                <a:xfrm>
                  <a:off x="5935820" y="2209545"/>
                  <a:ext cx="987288" cy="903975"/>
                  <a:chOff x="3171214" y="2912992"/>
                  <a:chExt cx="987288" cy="903975"/>
                </a:xfrm>
              </p:grpSpPr>
              <p:grpSp>
                <p:nvGrpSpPr>
                  <p:cNvPr id="764" name="Group 193"/>
                  <p:cNvGrpSpPr>
                    <a:grpSpLocks/>
                  </p:cNvGrpSpPr>
                  <p:nvPr/>
                </p:nvGrpSpPr>
                <p:grpSpPr bwMode="auto">
                  <a:xfrm>
                    <a:off x="3171214" y="2912992"/>
                    <a:ext cx="987288" cy="903975"/>
                    <a:chOff x="311" y="500"/>
                    <a:chExt cx="474" cy="434"/>
                  </a:xfrm>
                  <a:effectLst>
                    <a:outerShdw blurRad="63500" sx="102000" sy="102000" algn="ctr" rotWithShape="0">
                      <a:prstClr val="black">
                        <a:alpha val="40000"/>
                      </a:prstClr>
                    </a:outerShdw>
                  </a:effectLst>
                </p:grpSpPr>
                <p:sp>
                  <p:nvSpPr>
                    <p:cNvPr id="766" name="Freeform 186"/>
                    <p:cNvSpPr>
                      <a:spLocks/>
                    </p:cNvSpPr>
                    <p:nvPr/>
                  </p:nvSpPr>
                  <p:spPr bwMode="auto">
                    <a:xfrm>
                      <a:off x="311" y="500"/>
                      <a:ext cx="474" cy="434"/>
                    </a:xfrm>
                    <a:custGeom>
                      <a:avLst/>
                      <a:gdLst>
                        <a:gd name="T0" fmla="*/ 94 w 1363"/>
                        <a:gd name="T1" fmla="*/ 401 h 1220"/>
                        <a:gd name="T2" fmla="*/ 74 w 1363"/>
                        <a:gd name="T3" fmla="*/ 384 h 1220"/>
                        <a:gd name="T4" fmla="*/ 61 w 1363"/>
                        <a:gd name="T5" fmla="*/ 371 h 1220"/>
                        <a:gd name="T6" fmla="*/ 50 w 1363"/>
                        <a:gd name="T7" fmla="*/ 355 h 1220"/>
                        <a:gd name="T8" fmla="*/ 45 w 1363"/>
                        <a:gd name="T9" fmla="*/ 345 h 1220"/>
                        <a:gd name="T10" fmla="*/ 35 w 1363"/>
                        <a:gd name="T11" fmla="*/ 334 h 1220"/>
                        <a:gd name="T12" fmla="*/ 30 w 1363"/>
                        <a:gd name="T13" fmla="*/ 323 h 1220"/>
                        <a:gd name="T14" fmla="*/ 19 w 1363"/>
                        <a:gd name="T15" fmla="*/ 302 h 1220"/>
                        <a:gd name="T16" fmla="*/ 14 w 1363"/>
                        <a:gd name="T17" fmla="*/ 277 h 1220"/>
                        <a:gd name="T18" fmla="*/ 8 w 1363"/>
                        <a:gd name="T19" fmla="*/ 256 h 1220"/>
                        <a:gd name="T20" fmla="*/ 16 w 1363"/>
                        <a:gd name="T21" fmla="*/ 166 h 1220"/>
                        <a:gd name="T22" fmla="*/ 21 w 1363"/>
                        <a:gd name="T23" fmla="*/ 157 h 1220"/>
                        <a:gd name="T24" fmla="*/ 31 w 1363"/>
                        <a:gd name="T25" fmla="*/ 123 h 1220"/>
                        <a:gd name="T26" fmla="*/ 38 w 1363"/>
                        <a:gd name="T27" fmla="*/ 110 h 1220"/>
                        <a:gd name="T28" fmla="*/ 41 w 1363"/>
                        <a:gd name="T29" fmla="*/ 95 h 1220"/>
                        <a:gd name="T30" fmla="*/ 53 w 1363"/>
                        <a:gd name="T31" fmla="*/ 82 h 1220"/>
                        <a:gd name="T32" fmla="*/ 64 w 1363"/>
                        <a:gd name="T33" fmla="*/ 72 h 1220"/>
                        <a:gd name="T34" fmla="*/ 67 w 1363"/>
                        <a:gd name="T35" fmla="*/ 70 h 1220"/>
                        <a:gd name="T36" fmla="*/ 69 w 1363"/>
                        <a:gd name="T37" fmla="*/ 66 h 1220"/>
                        <a:gd name="T38" fmla="*/ 78 w 1363"/>
                        <a:gd name="T39" fmla="*/ 60 h 1220"/>
                        <a:gd name="T40" fmla="*/ 89 w 1363"/>
                        <a:gd name="T41" fmla="*/ 51 h 1220"/>
                        <a:gd name="T42" fmla="*/ 98 w 1363"/>
                        <a:gd name="T43" fmla="*/ 44 h 1220"/>
                        <a:gd name="T44" fmla="*/ 118 w 1363"/>
                        <a:gd name="T45" fmla="*/ 30 h 1220"/>
                        <a:gd name="T46" fmla="*/ 140 w 1363"/>
                        <a:gd name="T47" fmla="*/ 18 h 1220"/>
                        <a:gd name="T48" fmla="*/ 214 w 1363"/>
                        <a:gd name="T49" fmla="*/ 5 h 1220"/>
                        <a:gd name="T50" fmla="*/ 317 w 1363"/>
                        <a:gd name="T51" fmla="*/ 7 h 1220"/>
                        <a:gd name="T52" fmla="*/ 366 w 1363"/>
                        <a:gd name="T53" fmla="*/ 11 h 1220"/>
                        <a:gd name="T54" fmla="*/ 378 w 1363"/>
                        <a:gd name="T55" fmla="*/ 15 h 1220"/>
                        <a:gd name="T56" fmla="*/ 389 w 1363"/>
                        <a:gd name="T57" fmla="*/ 21 h 1220"/>
                        <a:gd name="T58" fmla="*/ 398 w 1363"/>
                        <a:gd name="T59" fmla="*/ 24 h 1220"/>
                        <a:gd name="T60" fmla="*/ 411 w 1363"/>
                        <a:gd name="T61" fmla="*/ 32 h 1220"/>
                        <a:gd name="T62" fmla="*/ 417 w 1363"/>
                        <a:gd name="T63" fmla="*/ 41 h 1220"/>
                        <a:gd name="T64" fmla="*/ 440 w 1363"/>
                        <a:gd name="T65" fmla="*/ 49 h 1220"/>
                        <a:gd name="T66" fmla="*/ 446 w 1363"/>
                        <a:gd name="T67" fmla="*/ 65 h 1220"/>
                        <a:gd name="T68" fmla="*/ 458 w 1363"/>
                        <a:gd name="T69" fmla="*/ 73 h 1220"/>
                        <a:gd name="T70" fmla="*/ 466 w 1363"/>
                        <a:gd name="T71" fmla="*/ 128 h 1220"/>
                        <a:gd name="T72" fmla="*/ 469 w 1363"/>
                        <a:gd name="T73" fmla="*/ 162 h 1220"/>
                        <a:gd name="T74" fmla="*/ 473 w 1363"/>
                        <a:gd name="T75" fmla="*/ 185 h 1220"/>
                        <a:gd name="T76" fmla="*/ 468 w 1363"/>
                        <a:gd name="T77" fmla="*/ 210 h 1220"/>
                        <a:gd name="T78" fmla="*/ 467 w 1363"/>
                        <a:gd name="T79" fmla="*/ 252 h 1220"/>
                        <a:gd name="T80" fmla="*/ 457 w 1363"/>
                        <a:gd name="T81" fmla="*/ 297 h 1220"/>
                        <a:gd name="T82" fmla="*/ 444 w 1363"/>
                        <a:gd name="T83" fmla="*/ 314 h 1220"/>
                        <a:gd name="T84" fmla="*/ 436 w 1363"/>
                        <a:gd name="T85" fmla="*/ 339 h 1220"/>
                        <a:gd name="T86" fmla="*/ 431 w 1363"/>
                        <a:gd name="T87" fmla="*/ 349 h 1220"/>
                        <a:gd name="T88" fmla="*/ 403 w 1363"/>
                        <a:gd name="T89" fmla="*/ 385 h 1220"/>
                        <a:gd name="T90" fmla="*/ 391 w 1363"/>
                        <a:gd name="T91" fmla="*/ 397 h 1220"/>
                        <a:gd name="T92" fmla="*/ 369 w 1363"/>
                        <a:gd name="T93" fmla="*/ 411 h 1220"/>
                        <a:gd name="T94" fmla="*/ 328 w 1363"/>
                        <a:gd name="T95" fmla="*/ 424 h 1220"/>
                        <a:gd name="T96" fmla="*/ 320 w 1363"/>
                        <a:gd name="T97" fmla="*/ 425 h 1220"/>
                        <a:gd name="T98" fmla="*/ 314 w 1363"/>
                        <a:gd name="T99" fmla="*/ 429 h 1220"/>
                        <a:gd name="T100" fmla="*/ 281 w 1363"/>
                        <a:gd name="T101" fmla="*/ 430 h 1220"/>
                        <a:gd name="T102" fmla="*/ 263 w 1363"/>
                        <a:gd name="T103" fmla="*/ 434 h 1220"/>
                        <a:gd name="T104" fmla="*/ 164 w 1363"/>
                        <a:gd name="T105" fmla="*/ 433 h 1220"/>
                        <a:gd name="T106" fmla="*/ 111 w 1363"/>
                        <a:gd name="T107" fmla="*/ 412 h 1220"/>
                        <a:gd name="T108" fmla="*/ 94 w 1363"/>
                        <a:gd name="T109" fmla="*/ 403 h 1220"/>
                        <a:gd name="T110" fmla="*/ 94 w 1363"/>
                        <a:gd name="T111" fmla="*/ 401 h 1220"/>
                        <a:gd name="T112" fmla="*/ 0 60000 65536"/>
                        <a:gd name="T113" fmla="*/ 0 60000 65536"/>
                        <a:gd name="T114" fmla="*/ 0 60000 65536"/>
                        <a:gd name="T115" fmla="*/ 0 60000 65536"/>
                        <a:gd name="T116" fmla="*/ 0 60000 65536"/>
                        <a:gd name="T117" fmla="*/ 0 60000 65536"/>
                        <a:gd name="T118" fmla="*/ 0 60000 65536"/>
                        <a:gd name="T119" fmla="*/ 0 60000 65536"/>
                        <a:gd name="T120" fmla="*/ 0 60000 65536"/>
                        <a:gd name="T121" fmla="*/ 0 60000 65536"/>
                        <a:gd name="T122" fmla="*/ 0 60000 65536"/>
                        <a:gd name="T123" fmla="*/ 0 60000 65536"/>
                        <a:gd name="T124" fmla="*/ 0 60000 65536"/>
                        <a:gd name="T125" fmla="*/ 0 60000 65536"/>
                        <a:gd name="T126" fmla="*/ 0 60000 65536"/>
                        <a:gd name="T127" fmla="*/ 0 60000 65536"/>
                        <a:gd name="T128" fmla="*/ 0 60000 65536"/>
                        <a:gd name="T129" fmla="*/ 0 60000 65536"/>
                        <a:gd name="T130" fmla="*/ 0 60000 65536"/>
                        <a:gd name="T131" fmla="*/ 0 60000 65536"/>
                        <a:gd name="T132" fmla="*/ 0 60000 65536"/>
                        <a:gd name="T133" fmla="*/ 0 60000 65536"/>
                        <a:gd name="T134" fmla="*/ 0 60000 65536"/>
                        <a:gd name="T135" fmla="*/ 0 60000 65536"/>
                        <a:gd name="T136" fmla="*/ 0 60000 65536"/>
                        <a:gd name="T137" fmla="*/ 0 60000 65536"/>
                        <a:gd name="T138" fmla="*/ 0 60000 65536"/>
                        <a:gd name="T139" fmla="*/ 0 60000 65536"/>
                        <a:gd name="T140" fmla="*/ 0 60000 65536"/>
                        <a:gd name="T141" fmla="*/ 0 60000 65536"/>
                        <a:gd name="T142" fmla="*/ 0 60000 65536"/>
                        <a:gd name="T143" fmla="*/ 0 60000 65536"/>
                        <a:gd name="T144" fmla="*/ 0 60000 65536"/>
                        <a:gd name="T145" fmla="*/ 0 60000 65536"/>
                        <a:gd name="T146" fmla="*/ 0 60000 65536"/>
                        <a:gd name="T147" fmla="*/ 0 60000 65536"/>
                        <a:gd name="T148" fmla="*/ 0 60000 65536"/>
                        <a:gd name="T149" fmla="*/ 0 60000 65536"/>
                        <a:gd name="T150" fmla="*/ 0 60000 65536"/>
                        <a:gd name="T151" fmla="*/ 0 60000 65536"/>
                        <a:gd name="T152" fmla="*/ 0 60000 65536"/>
                        <a:gd name="T153" fmla="*/ 0 60000 65536"/>
                        <a:gd name="T154" fmla="*/ 0 60000 65536"/>
                        <a:gd name="T155" fmla="*/ 0 60000 65536"/>
                        <a:gd name="T156" fmla="*/ 0 60000 65536"/>
                        <a:gd name="T157" fmla="*/ 0 60000 65536"/>
                        <a:gd name="T158" fmla="*/ 0 60000 65536"/>
                        <a:gd name="T159" fmla="*/ 0 60000 65536"/>
                        <a:gd name="T160" fmla="*/ 0 60000 65536"/>
                        <a:gd name="T161" fmla="*/ 0 60000 65536"/>
                        <a:gd name="T162" fmla="*/ 0 60000 65536"/>
                        <a:gd name="T163" fmla="*/ 0 60000 65536"/>
                        <a:gd name="T164" fmla="*/ 0 60000 65536"/>
                        <a:gd name="T165" fmla="*/ 0 60000 65536"/>
                        <a:gd name="T166" fmla="*/ 0 60000 65536"/>
                        <a:gd name="T167" fmla="*/ 0 60000 65536"/>
                        <a:gd name="T168" fmla="*/ 0 w 1363"/>
                        <a:gd name="T169" fmla="*/ 0 h 1220"/>
                        <a:gd name="T170" fmla="*/ 1363 w 1363"/>
                        <a:gd name="T171" fmla="*/ 1220 h 1220"/>
                      </a:gdLst>
                      <a:ahLst/>
                      <a:cxnLst>
                        <a:cxn ang="T112">
                          <a:pos x="T0" y="T1"/>
                        </a:cxn>
                        <a:cxn ang="T113">
                          <a:pos x="T2" y="T3"/>
                        </a:cxn>
                        <a:cxn ang="T114">
                          <a:pos x="T4" y="T5"/>
                        </a:cxn>
                        <a:cxn ang="T115">
                          <a:pos x="T6" y="T7"/>
                        </a:cxn>
                        <a:cxn ang="T116">
                          <a:pos x="T8" y="T9"/>
                        </a:cxn>
                        <a:cxn ang="T117">
                          <a:pos x="T10" y="T11"/>
                        </a:cxn>
                        <a:cxn ang="T118">
                          <a:pos x="T12" y="T13"/>
                        </a:cxn>
                        <a:cxn ang="T119">
                          <a:pos x="T14" y="T15"/>
                        </a:cxn>
                        <a:cxn ang="T120">
                          <a:pos x="T16" y="T17"/>
                        </a:cxn>
                        <a:cxn ang="T121">
                          <a:pos x="T18" y="T19"/>
                        </a:cxn>
                        <a:cxn ang="T122">
                          <a:pos x="T20" y="T21"/>
                        </a:cxn>
                        <a:cxn ang="T123">
                          <a:pos x="T22" y="T23"/>
                        </a:cxn>
                        <a:cxn ang="T124">
                          <a:pos x="T24" y="T25"/>
                        </a:cxn>
                        <a:cxn ang="T125">
                          <a:pos x="T26" y="T27"/>
                        </a:cxn>
                        <a:cxn ang="T126">
                          <a:pos x="T28" y="T29"/>
                        </a:cxn>
                        <a:cxn ang="T127">
                          <a:pos x="T30" y="T31"/>
                        </a:cxn>
                        <a:cxn ang="T128">
                          <a:pos x="T32" y="T33"/>
                        </a:cxn>
                        <a:cxn ang="T129">
                          <a:pos x="T34" y="T35"/>
                        </a:cxn>
                        <a:cxn ang="T130">
                          <a:pos x="T36" y="T37"/>
                        </a:cxn>
                        <a:cxn ang="T131">
                          <a:pos x="T38" y="T39"/>
                        </a:cxn>
                        <a:cxn ang="T132">
                          <a:pos x="T40" y="T41"/>
                        </a:cxn>
                        <a:cxn ang="T133">
                          <a:pos x="T42" y="T43"/>
                        </a:cxn>
                        <a:cxn ang="T134">
                          <a:pos x="T44" y="T45"/>
                        </a:cxn>
                        <a:cxn ang="T135">
                          <a:pos x="T46" y="T47"/>
                        </a:cxn>
                        <a:cxn ang="T136">
                          <a:pos x="T48" y="T49"/>
                        </a:cxn>
                        <a:cxn ang="T137">
                          <a:pos x="T50" y="T51"/>
                        </a:cxn>
                        <a:cxn ang="T138">
                          <a:pos x="T52" y="T53"/>
                        </a:cxn>
                        <a:cxn ang="T139">
                          <a:pos x="T54" y="T55"/>
                        </a:cxn>
                        <a:cxn ang="T140">
                          <a:pos x="T56" y="T57"/>
                        </a:cxn>
                        <a:cxn ang="T141">
                          <a:pos x="T58" y="T59"/>
                        </a:cxn>
                        <a:cxn ang="T142">
                          <a:pos x="T60" y="T61"/>
                        </a:cxn>
                        <a:cxn ang="T143">
                          <a:pos x="T62" y="T63"/>
                        </a:cxn>
                        <a:cxn ang="T144">
                          <a:pos x="T64" y="T65"/>
                        </a:cxn>
                        <a:cxn ang="T145">
                          <a:pos x="T66" y="T67"/>
                        </a:cxn>
                        <a:cxn ang="T146">
                          <a:pos x="T68" y="T69"/>
                        </a:cxn>
                        <a:cxn ang="T147">
                          <a:pos x="T70" y="T71"/>
                        </a:cxn>
                        <a:cxn ang="T148">
                          <a:pos x="T72" y="T73"/>
                        </a:cxn>
                        <a:cxn ang="T149">
                          <a:pos x="T74" y="T75"/>
                        </a:cxn>
                        <a:cxn ang="T150">
                          <a:pos x="T76" y="T77"/>
                        </a:cxn>
                        <a:cxn ang="T151">
                          <a:pos x="T78" y="T79"/>
                        </a:cxn>
                        <a:cxn ang="T152">
                          <a:pos x="T80" y="T81"/>
                        </a:cxn>
                        <a:cxn ang="T153">
                          <a:pos x="T82" y="T83"/>
                        </a:cxn>
                        <a:cxn ang="T154">
                          <a:pos x="T84" y="T85"/>
                        </a:cxn>
                        <a:cxn ang="T155">
                          <a:pos x="T86" y="T87"/>
                        </a:cxn>
                        <a:cxn ang="T156">
                          <a:pos x="T88" y="T89"/>
                        </a:cxn>
                        <a:cxn ang="T157">
                          <a:pos x="T90" y="T91"/>
                        </a:cxn>
                        <a:cxn ang="T158">
                          <a:pos x="T92" y="T93"/>
                        </a:cxn>
                        <a:cxn ang="T159">
                          <a:pos x="T94" y="T95"/>
                        </a:cxn>
                        <a:cxn ang="T160">
                          <a:pos x="T96" y="T97"/>
                        </a:cxn>
                        <a:cxn ang="T161">
                          <a:pos x="T98" y="T99"/>
                        </a:cxn>
                        <a:cxn ang="T162">
                          <a:pos x="T100" y="T101"/>
                        </a:cxn>
                        <a:cxn ang="T163">
                          <a:pos x="T102" y="T103"/>
                        </a:cxn>
                        <a:cxn ang="T164">
                          <a:pos x="T104" y="T105"/>
                        </a:cxn>
                        <a:cxn ang="T165">
                          <a:pos x="T106" y="T107"/>
                        </a:cxn>
                        <a:cxn ang="T166">
                          <a:pos x="T108" y="T109"/>
                        </a:cxn>
                        <a:cxn ang="T167">
                          <a:pos x="T110" y="T111"/>
                        </a:cxn>
                      </a:cxnLst>
                      <a:rect l="T168" t="T169" r="T170" b="T171"/>
                      <a:pathLst>
                        <a:path w="1363" h="1220">
                          <a:moveTo>
                            <a:pt x="269" y="1127"/>
                          </a:moveTo>
                          <a:cubicBezTo>
                            <a:pt x="252" y="1110"/>
                            <a:pt x="231" y="1096"/>
                            <a:pt x="214" y="1079"/>
                          </a:cubicBezTo>
                          <a:cubicBezTo>
                            <a:pt x="201" y="1066"/>
                            <a:pt x="192" y="1055"/>
                            <a:pt x="176" y="1044"/>
                          </a:cubicBezTo>
                          <a:cubicBezTo>
                            <a:pt x="166" y="1030"/>
                            <a:pt x="158" y="1008"/>
                            <a:pt x="144" y="999"/>
                          </a:cubicBezTo>
                          <a:cubicBezTo>
                            <a:pt x="140" y="986"/>
                            <a:pt x="137" y="980"/>
                            <a:pt x="128" y="970"/>
                          </a:cubicBezTo>
                          <a:cubicBezTo>
                            <a:pt x="124" y="955"/>
                            <a:pt x="112" y="950"/>
                            <a:pt x="102" y="938"/>
                          </a:cubicBezTo>
                          <a:cubicBezTo>
                            <a:pt x="95" y="929"/>
                            <a:pt x="93" y="918"/>
                            <a:pt x="86" y="909"/>
                          </a:cubicBezTo>
                          <a:cubicBezTo>
                            <a:pt x="79" y="887"/>
                            <a:pt x="61" y="871"/>
                            <a:pt x="54" y="848"/>
                          </a:cubicBezTo>
                          <a:cubicBezTo>
                            <a:pt x="53" y="825"/>
                            <a:pt x="60" y="795"/>
                            <a:pt x="41" y="778"/>
                          </a:cubicBezTo>
                          <a:cubicBezTo>
                            <a:pt x="35" y="759"/>
                            <a:pt x="28" y="739"/>
                            <a:pt x="22" y="720"/>
                          </a:cubicBezTo>
                          <a:cubicBezTo>
                            <a:pt x="23" y="680"/>
                            <a:pt x="0" y="525"/>
                            <a:pt x="45" y="468"/>
                          </a:cubicBezTo>
                          <a:cubicBezTo>
                            <a:pt x="48" y="454"/>
                            <a:pt x="51" y="451"/>
                            <a:pt x="61" y="442"/>
                          </a:cubicBezTo>
                          <a:cubicBezTo>
                            <a:pt x="66" y="418"/>
                            <a:pt x="59" y="356"/>
                            <a:pt x="89" y="346"/>
                          </a:cubicBezTo>
                          <a:cubicBezTo>
                            <a:pt x="98" y="333"/>
                            <a:pt x="98" y="318"/>
                            <a:pt x="109" y="308"/>
                          </a:cubicBezTo>
                          <a:cubicBezTo>
                            <a:pt x="113" y="294"/>
                            <a:pt x="113" y="279"/>
                            <a:pt x="118" y="266"/>
                          </a:cubicBezTo>
                          <a:cubicBezTo>
                            <a:pt x="121" y="259"/>
                            <a:pt x="146" y="236"/>
                            <a:pt x="153" y="231"/>
                          </a:cubicBezTo>
                          <a:cubicBezTo>
                            <a:pt x="159" y="215"/>
                            <a:pt x="173" y="212"/>
                            <a:pt x="185" y="202"/>
                          </a:cubicBezTo>
                          <a:cubicBezTo>
                            <a:pt x="187" y="200"/>
                            <a:pt x="190" y="198"/>
                            <a:pt x="192" y="196"/>
                          </a:cubicBezTo>
                          <a:cubicBezTo>
                            <a:pt x="194" y="193"/>
                            <a:pt x="195" y="189"/>
                            <a:pt x="198" y="186"/>
                          </a:cubicBezTo>
                          <a:cubicBezTo>
                            <a:pt x="206" y="178"/>
                            <a:pt x="217" y="179"/>
                            <a:pt x="224" y="170"/>
                          </a:cubicBezTo>
                          <a:cubicBezTo>
                            <a:pt x="234" y="157"/>
                            <a:pt x="240" y="150"/>
                            <a:pt x="256" y="144"/>
                          </a:cubicBezTo>
                          <a:cubicBezTo>
                            <a:pt x="263" y="133"/>
                            <a:pt x="269" y="129"/>
                            <a:pt x="281" y="125"/>
                          </a:cubicBezTo>
                          <a:cubicBezTo>
                            <a:pt x="299" y="109"/>
                            <a:pt x="315" y="91"/>
                            <a:pt x="339" y="84"/>
                          </a:cubicBezTo>
                          <a:cubicBezTo>
                            <a:pt x="357" y="63"/>
                            <a:pt x="376" y="57"/>
                            <a:pt x="403" y="52"/>
                          </a:cubicBezTo>
                          <a:cubicBezTo>
                            <a:pt x="448" y="0"/>
                            <a:pt x="559" y="15"/>
                            <a:pt x="614" y="13"/>
                          </a:cubicBezTo>
                          <a:cubicBezTo>
                            <a:pt x="713" y="2"/>
                            <a:pt x="813" y="15"/>
                            <a:pt x="912" y="20"/>
                          </a:cubicBezTo>
                          <a:cubicBezTo>
                            <a:pt x="955" y="34"/>
                            <a:pt x="1013" y="31"/>
                            <a:pt x="1053" y="32"/>
                          </a:cubicBezTo>
                          <a:cubicBezTo>
                            <a:pt x="1064" y="37"/>
                            <a:pt x="1076" y="38"/>
                            <a:pt x="1088" y="42"/>
                          </a:cubicBezTo>
                          <a:cubicBezTo>
                            <a:pt x="1098" y="49"/>
                            <a:pt x="1108" y="54"/>
                            <a:pt x="1120" y="58"/>
                          </a:cubicBezTo>
                          <a:cubicBezTo>
                            <a:pt x="1144" y="74"/>
                            <a:pt x="1110" y="53"/>
                            <a:pt x="1145" y="68"/>
                          </a:cubicBezTo>
                          <a:cubicBezTo>
                            <a:pt x="1158" y="74"/>
                            <a:pt x="1167" y="86"/>
                            <a:pt x="1181" y="90"/>
                          </a:cubicBezTo>
                          <a:cubicBezTo>
                            <a:pt x="1193" y="98"/>
                            <a:pt x="1190" y="106"/>
                            <a:pt x="1200" y="116"/>
                          </a:cubicBezTo>
                          <a:cubicBezTo>
                            <a:pt x="1214" y="130"/>
                            <a:pt x="1246" y="133"/>
                            <a:pt x="1264" y="138"/>
                          </a:cubicBezTo>
                          <a:cubicBezTo>
                            <a:pt x="1274" y="155"/>
                            <a:pt x="1262" y="177"/>
                            <a:pt x="1283" y="183"/>
                          </a:cubicBezTo>
                          <a:cubicBezTo>
                            <a:pt x="1291" y="195"/>
                            <a:pt x="1304" y="200"/>
                            <a:pt x="1318" y="205"/>
                          </a:cubicBezTo>
                          <a:cubicBezTo>
                            <a:pt x="1319" y="236"/>
                            <a:pt x="1313" y="331"/>
                            <a:pt x="1341" y="359"/>
                          </a:cubicBezTo>
                          <a:cubicBezTo>
                            <a:pt x="1351" y="390"/>
                            <a:pt x="1341" y="424"/>
                            <a:pt x="1350" y="455"/>
                          </a:cubicBezTo>
                          <a:cubicBezTo>
                            <a:pt x="1353" y="476"/>
                            <a:pt x="1356" y="498"/>
                            <a:pt x="1360" y="519"/>
                          </a:cubicBezTo>
                          <a:cubicBezTo>
                            <a:pt x="1358" y="555"/>
                            <a:pt x="1363" y="565"/>
                            <a:pt x="1347" y="589"/>
                          </a:cubicBezTo>
                          <a:cubicBezTo>
                            <a:pt x="1344" y="635"/>
                            <a:pt x="1342" y="661"/>
                            <a:pt x="1344" y="708"/>
                          </a:cubicBezTo>
                          <a:cubicBezTo>
                            <a:pt x="1342" y="761"/>
                            <a:pt x="1358" y="806"/>
                            <a:pt x="1315" y="836"/>
                          </a:cubicBezTo>
                          <a:cubicBezTo>
                            <a:pt x="1304" y="853"/>
                            <a:pt x="1290" y="869"/>
                            <a:pt x="1277" y="884"/>
                          </a:cubicBezTo>
                          <a:cubicBezTo>
                            <a:pt x="1273" y="908"/>
                            <a:pt x="1268" y="934"/>
                            <a:pt x="1254" y="954"/>
                          </a:cubicBezTo>
                          <a:cubicBezTo>
                            <a:pt x="1251" y="965"/>
                            <a:pt x="1246" y="972"/>
                            <a:pt x="1238" y="980"/>
                          </a:cubicBezTo>
                          <a:cubicBezTo>
                            <a:pt x="1225" y="1020"/>
                            <a:pt x="1189" y="1055"/>
                            <a:pt x="1158" y="1082"/>
                          </a:cubicBezTo>
                          <a:cubicBezTo>
                            <a:pt x="1150" y="1107"/>
                            <a:pt x="1147" y="1106"/>
                            <a:pt x="1123" y="1117"/>
                          </a:cubicBezTo>
                          <a:cubicBezTo>
                            <a:pt x="1108" y="1134"/>
                            <a:pt x="1083" y="1148"/>
                            <a:pt x="1062" y="1156"/>
                          </a:cubicBezTo>
                          <a:cubicBezTo>
                            <a:pt x="1036" y="1196"/>
                            <a:pt x="987" y="1189"/>
                            <a:pt x="944" y="1191"/>
                          </a:cubicBezTo>
                          <a:cubicBezTo>
                            <a:pt x="936" y="1192"/>
                            <a:pt x="928" y="1191"/>
                            <a:pt x="921" y="1194"/>
                          </a:cubicBezTo>
                          <a:cubicBezTo>
                            <a:pt x="914" y="1197"/>
                            <a:pt x="910" y="1207"/>
                            <a:pt x="902" y="1207"/>
                          </a:cubicBezTo>
                          <a:cubicBezTo>
                            <a:pt x="871" y="1208"/>
                            <a:pt x="840" y="1209"/>
                            <a:pt x="809" y="1210"/>
                          </a:cubicBezTo>
                          <a:cubicBezTo>
                            <a:pt x="790" y="1215"/>
                            <a:pt x="776" y="1217"/>
                            <a:pt x="755" y="1220"/>
                          </a:cubicBezTo>
                          <a:cubicBezTo>
                            <a:pt x="661" y="1219"/>
                            <a:pt x="567" y="1219"/>
                            <a:pt x="473" y="1216"/>
                          </a:cubicBezTo>
                          <a:cubicBezTo>
                            <a:pt x="417" y="1214"/>
                            <a:pt x="369" y="1175"/>
                            <a:pt x="320" y="1159"/>
                          </a:cubicBezTo>
                          <a:cubicBezTo>
                            <a:pt x="307" y="1146"/>
                            <a:pt x="277" y="1141"/>
                            <a:pt x="269" y="1133"/>
                          </a:cubicBezTo>
                          <a:cubicBezTo>
                            <a:pt x="268" y="1132"/>
                            <a:pt x="269" y="1129"/>
                            <a:pt x="269" y="1127"/>
                          </a:cubicBezTo>
                          <a:close/>
                        </a:path>
                      </a:pathLst>
                    </a:custGeom>
                    <a:solidFill>
                      <a:srgbClr val="FFC1C1"/>
                    </a:solidFill>
                    <a:ln w="19050">
                      <a:solidFill>
                        <a:srgbClr val="FF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 dirty="0"/>
                    </a:p>
                  </p:txBody>
                </p:sp>
                <p:sp>
                  <p:nvSpPr>
                    <p:cNvPr id="767" name="Freeform 187"/>
                    <p:cNvSpPr>
                      <a:spLocks/>
                    </p:cNvSpPr>
                    <p:nvPr/>
                  </p:nvSpPr>
                  <p:spPr bwMode="auto">
                    <a:xfrm>
                      <a:off x="363" y="603"/>
                      <a:ext cx="382" cy="310"/>
                    </a:xfrm>
                    <a:custGeom>
                      <a:avLst/>
                      <a:gdLst>
                        <a:gd name="T0" fmla="*/ 8 w 500"/>
                        <a:gd name="T1" fmla="*/ 173 h 445"/>
                        <a:gd name="T2" fmla="*/ 0 w 500"/>
                        <a:gd name="T3" fmla="*/ 159 h 445"/>
                        <a:gd name="T4" fmla="*/ 18 w 500"/>
                        <a:gd name="T5" fmla="*/ 95 h 445"/>
                        <a:gd name="T6" fmla="*/ 21 w 500"/>
                        <a:gd name="T7" fmla="*/ 90 h 445"/>
                        <a:gd name="T8" fmla="*/ 22 w 500"/>
                        <a:gd name="T9" fmla="*/ 78 h 445"/>
                        <a:gd name="T10" fmla="*/ 53 w 500"/>
                        <a:gd name="T11" fmla="*/ 47 h 445"/>
                        <a:gd name="T12" fmla="*/ 77 w 500"/>
                        <a:gd name="T13" fmla="*/ 31 h 445"/>
                        <a:gd name="T14" fmla="*/ 103 w 500"/>
                        <a:gd name="T15" fmla="*/ 18 h 445"/>
                        <a:gd name="T16" fmla="*/ 136 w 500"/>
                        <a:gd name="T17" fmla="*/ 1 h 445"/>
                        <a:gd name="T18" fmla="*/ 305 w 500"/>
                        <a:gd name="T19" fmla="*/ 11 h 445"/>
                        <a:gd name="T20" fmla="*/ 325 w 500"/>
                        <a:gd name="T21" fmla="*/ 40 h 445"/>
                        <a:gd name="T22" fmla="*/ 342 w 500"/>
                        <a:gd name="T23" fmla="*/ 47 h 445"/>
                        <a:gd name="T24" fmla="*/ 356 w 500"/>
                        <a:gd name="T25" fmla="*/ 56 h 445"/>
                        <a:gd name="T26" fmla="*/ 371 w 500"/>
                        <a:gd name="T27" fmla="*/ 85 h 445"/>
                        <a:gd name="T28" fmla="*/ 367 w 500"/>
                        <a:gd name="T29" fmla="*/ 189 h 445"/>
                        <a:gd name="T30" fmla="*/ 356 w 500"/>
                        <a:gd name="T31" fmla="*/ 207 h 445"/>
                        <a:gd name="T32" fmla="*/ 342 w 500"/>
                        <a:gd name="T33" fmla="*/ 232 h 445"/>
                        <a:gd name="T34" fmla="*/ 338 w 500"/>
                        <a:gd name="T35" fmla="*/ 242 h 445"/>
                        <a:gd name="T36" fmla="*/ 326 w 500"/>
                        <a:gd name="T37" fmla="*/ 249 h 445"/>
                        <a:gd name="T38" fmla="*/ 312 w 500"/>
                        <a:gd name="T39" fmla="*/ 264 h 445"/>
                        <a:gd name="T40" fmla="*/ 306 w 500"/>
                        <a:gd name="T41" fmla="*/ 269 h 445"/>
                        <a:gd name="T42" fmla="*/ 290 w 500"/>
                        <a:gd name="T43" fmla="*/ 286 h 445"/>
                        <a:gd name="T44" fmla="*/ 235 w 500"/>
                        <a:gd name="T45" fmla="*/ 301 h 445"/>
                        <a:gd name="T46" fmla="*/ 125 w 500"/>
                        <a:gd name="T47" fmla="*/ 299 h 445"/>
                        <a:gd name="T48" fmla="*/ 108 w 500"/>
                        <a:gd name="T49" fmla="*/ 290 h 445"/>
                        <a:gd name="T50" fmla="*/ 70 w 500"/>
                        <a:gd name="T51" fmla="*/ 268 h 445"/>
                        <a:gd name="T52" fmla="*/ 55 w 500"/>
                        <a:gd name="T53" fmla="*/ 254 h 445"/>
                        <a:gd name="T54" fmla="*/ 21 w 500"/>
                        <a:gd name="T55" fmla="*/ 212 h 445"/>
                        <a:gd name="T56" fmla="*/ 8 w 500"/>
                        <a:gd name="T57" fmla="*/ 173 h 445"/>
                        <a:gd name="T58" fmla="*/ 0 60000 65536"/>
                        <a:gd name="T59" fmla="*/ 0 60000 65536"/>
                        <a:gd name="T60" fmla="*/ 0 60000 65536"/>
                        <a:gd name="T61" fmla="*/ 0 60000 65536"/>
                        <a:gd name="T62" fmla="*/ 0 60000 65536"/>
                        <a:gd name="T63" fmla="*/ 0 60000 65536"/>
                        <a:gd name="T64" fmla="*/ 0 60000 65536"/>
                        <a:gd name="T65" fmla="*/ 0 60000 65536"/>
                        <a:gd name="T66" fmla="*/ 0 60000 65536"/>
                        <a:gd name="T67" fmla="*/ 0 60000 65536"/>
                        <a:gd name="T68" fmla="*/ 0 60000 65536"/>
                        <a:gd name="T69" fmla="*/ 0 60000 65536"/>
                        <a:gd name="T70" fmla="*/ 0 60000 65536"/>
                        <a:gd name="T71" fmla="*/ 0 60000 65536"/>
                        <a:gd name="T72" fmla="*/ 0 60000 65536"/>
                        <a:gd name="T73" fmla="*/ 0 60000 65536"/>
                        <a:gd name="T74" fmla="*/ 0 60000 65536"/>
                        <a:gd name="T75" fmla="*/ 0 60000 65536"/>
                        <a:gd name="T76" fmla="*/ 0 60000 65536"/>
                        <a:gd name="T77" fmla="*/ 0 60000 65536"/>
                        <a:gd name="T78" fmla="*/ 0 60000 65536"/>
                        <a:gd name="T79" fmla="*/ 0 60000 65536"/>
                        <a:gd name="T80" fmla="*/ 0 60000 65536"/>
                        <a:gd name="T81" fmla="*/ 0 60000 65536"/>
                        <a:gd name="T82" fmla="*/ 0 60000 65536"/>
                        <a:gd name="T83" fmla="*/ 0 60000 65536"/>
                        <a:gd name="T84" fmla="*/ 0 60000 65536"/>
                        <a:gd name="T85" fmla="*/ 0 60000 65536"/>
                        <a:gd name="T86" fmla="*/ 0 60000 65536"/>
                        <a:gd name="T87" fmla="*/ 0 w 500"/>
                        <a:gd name="T88" fmla="*/ 0 h 445"/>
                        <a:gd name="T89" fmla="*/ 500 w 500"/>
                        <a:gd name="T90" fmla="*/ 445 h 445"/>
                      </a:gdLst>
                      <a:ahLst/>
                      <a:cxnLst>
                        <a:cxn ang="T58">
                          <a:pos x="T0" y="T1"/>
                        </a:cxn>
                        <a:cxn ang="T59">
                          <a:pos x="T2" y="T3"/>
                        </a:cxn>
                        <a:cxn ang="T60">
                          <a:pos x="T4" y="T5"/>
                        </a:cxn>
                        <a:cxn ang="T61">
                          <a:pos x="T6" y="T7"/>
                        </a:cxn>
                        <a:cxn ang="T62">
                          <a:pos x="T8" y="T9"/>
                        </a:cxn>
                        <a:cxn ang="T63">
                          <a:pos x="T10" y="T11"/>
                        </a:cxn>
                        <a:cxn ang="T64">
                          <a:pos x="T12" y="T13"/>
                        </a:cxn>
                        <a:cxn ang="T65">
                          <a:pos x="T14" y="T15"/>
                        </a:cxn>
                        <a:cxn ang="T66">
                          <a:pos x="T16" y="T17"/>
                        </a:cxn>
                        <a:cxn ang="T67">
                          <a:pos x="T18" y="T19"/>
                        </a:cxn>
                        <a:cxn ang="T68">
                          <a:pos x="T20" y="T21"/>
                        </a:cxn>
                        <a:cxn ang="T69">
                          <a:pos x="T22" y="T23"/>
                        </a:cxn>
                        <a:cxn ang="T70">
                          <a:pos x="T24" y="T25"/>
                        </a:cxn>
                        <a:cxn ang="T71">
                          <a:pos x="T26" y="T27"/>
                        </a:cxn>
                        <a:cxn ang="T72">
                          <a:pos x="T28" y="T29"/>
                        </a:cxn>
                        <a:cxn ang="T73">
                          <a:pos x="T30" y="T31"/>
                        </a:cxn>
                        <a:cxn ang="T74">
                          <a:pos x="T32" y="T33"/>
                        </a:cxn>
                        <a:cxn ang="T75">
                          <a:pos x="T34" y="T35"/>
                        </a:cxn>
                        <a:cxn ang="T76">
                          <a:pos x="T36" y="T37"/>
                        </a:cxn>
                        <a:cxn ang="T77">
                          <a:pos x="T38" y="T39"/>
                        </a:cxn>
                        <a:cxn ang="T78">
                          <a:pos x="T40" y="T41"/>
                        </a:cxn>
                        <a:cxn ang="T79">
                          <a:pos x="T42" y="T43"/>
                        </a:cxn>
                        <a:cxn ang="T80">
                          <a:pos x="T44" y="T45"/>
                        </a:cxn>
                        <a:cxn ang="T81">
                          <a:pos x="T46" y="T47"/>
                        </a:cxn>
                        <a:cxn ang="T82">
                          <a:pos x="T48" y="T49"/>
                        </a:cxn>
                        <a:cxn ang="T83">
                          <a:pos x="T50" y="T51"/>
                        </a:cxn>
                        <a:cxn ang="T84">
                          <a:pos x="T52" y="T53"/>
                        </a:cxn>
                        <a:cxn ang="T85">
                          <a:pos x="T54" y="T55"/>
                        </a:cxn>
                        <a:cxn ang="T86">
                          <a:pos x="T56" y="T57"/>
                        </a:cxn>
                      </a:cxnLst>
                      <a:rect l="T87" t="T88" r="T89" b="T90"/>
                      <a:pathLst>
                        <a:path w="500" h="445">
                          <a:moveTo>
                            <a:pt x="10" y="249"/>
                          </a:moveTo>
                          <a:cubicBezTo>
                            <a:pt x="5" y="242"/>
                            <a:pt x="3" y="236"/>
                            <a:pt x="0" y="228"/>
                          </a:cubicBezTo>
                          <a:cubicBezTo>
                            <a:pt x="4" y="194"/>
                            <a:pt x="1" y="162"/>
                            <a:pt x="24" y="136"/>
                          </a:cubicBezTo>
                          <a:cubicBezTo>
                            <a:pt x="25" y="134"/>
                            <a:pt x="26" y="131"/>
                            <a:pt x="27" y="129"/>
                          </a:cubicBezTo>
                          <a:cubicBezTo>
                            <a:pt x="28" y="123"/>
                            <a:pt x="27" y="117"/>
                            <a:pt x="29" y="112"/>
                          </a:cubicBezTo>
                          <a:cubicBezTo>
                            <a:pt x="31" y="104"/>
                            <a:pt x="63" y="77"/>
                            <a:pt x="70" y="67"/>
                          </a:cubicBezTo>
                          <a:cubicBezTo>
                            <a:pt x="74" y="53"/>
                            <a:pt x="89" y="50"/>
                            <a:pt x="101" y="45"/>
                          </a:cubicBezTo>
                          <a:cubicBezTo>
                            <a:pt x="106" y="28"/>
                            <a:pt x="120" y="30"/>
                            <a:pt x="135" y="26"/>
                          </a:cubicBezTo>
                          <a:cubicBezTo>
                            <a:pt x="150" y="15"/>
                            <a:pt x="160" y="7"/>
                            <a:pt x="178" y="2"/>
                          </a:cubicBezTo>
                          <a:cubicBezTo>
                            <a:pt x="408" y="4"/>
                            <a:pt x="304" y="0"/>
                            <a:pt x="399" y="16"/>
                          </a:cubicBezTo>
                          <a:cubicBezTo>
                            <a:pt x="414" y="27"/>
                            <a:pt x="415" y="44"/>
                            <a:pt x="425" y="57"/>
                          </a:cubicBezTo>
                          <a:cubicBezTo>
                            <a:pt x="430" y="63"/>
                            <a:pt x="440" y="65"/>
                            <a:pt x="447" y="67"/>
                          </a:cubicBezTo>
                          <a:cubicBezTo>
                            <a:pt x="452" y="76"/>
                            <a:pt x="458" y="75"/>
                            <a:pt x="466" y="81"/>
                          </a:cubicBezTo>
                          <a:cubicBezTo>
                            <a:pt x="470" y="97"/>
                            <a:pt x="473" y="110"/>
                            <a:pt x="485" y="122"/>
                          </a:cubicBezTo>
                          <a:cubicBezTo>
                            <a:pt x="499" y="169"/>
                            <a:pt x="500" y="225"/>
                            <a:pt x="480" y="271"/>
                          </a:cubicBezTo>
                          <a:cubicBezTo>
                            <a:pt x="478" y="286"/>
                            <a:pt x="479" y="290"/>
                            <a:pt x="466" y="297"/>
                          </a:cubicBezTo>
                          <a:cubicBezTo>
                            <a:pt x="459" y="307"/>
                            <a:pt x="453" y="321"/>
                            <a:pt x="447" y="333"/>
                          </a:cubicBezTo>
                          <a:cubicBezTo>
                            <a:pt x="445" y="338"/>
                            <a:pt x="446" y="344"/>
                            <a:pt x="442" y="348"/>
                          </a:cubicBezTo>
                          <a:cubicBezTo>
                            <a:pt x="438" y="352"/>
                            <a:pt x="427" y="357"/>
                            <a:pt x="427" y="357"/>
                          </a:cubicBezTo>
                          <a:cubicBezTo>
                            <a:pt x="419" y="370"/>
                            <a:pt x="425" y="362"/>
                            <a:pt x="408" y="379"/>
                          </a:cubicBezTo>
                          <a:cubicBezTo>
                            <a:pt x="406" y="381"/>
                            <a:pt x="401" y="386"/>
                            <a:pt x="401" y="386"/>
                          </a:cubicBezTo>
                          <a:cubicBezTo>
                            <a:pt x="397" y="400"/>
                            <a:pt x="389" y="401"/>
                            <a:pt x="379" y="410"/>
                          </a:cubicBezTo>
                          <a:cubicBezTo>
                            <a:pt x="348" y="437"/>
                            <a:pt x="369" y="428"/>
                            <a:pt x="307" y="432"/>
                          </a:cubicBezTo>
                          <a:cubicBezTo>
                            <a:pt x="261" y="445"/>
                            <a:pt x="209" y="443"/>
                            <a:pt x="163" y="429"/>
                          </a:cubicBezTo>
                          <a:cubicBezTo>
                            <a:pt x="156" y="424"/>
                            <a:pt x="149" y="423"/>
                            <a:pt x="142" y="417"/>
                          </a:cubicBezTo>
                          <a:cubicBezTo>
                            <a:pt x="125" y="403"/>
                            <a:pt x="112" y="389"/>
                            <a:pt x="91" y="384"/>
                          </a:cubicBezTo>
                          <a:cubicBezTo>
                            <a:pt x="86" y="374"/>
                            <a:pt x="79" y="373"/>
                            <a:pt x="72" y="364"/>
                          </a:cubicBezTo>
                          <a:cubicBezTo>
                            <a:pt x="56" y="343"/>
                            <a:pt x="49" y="320"/>
                            <a:pt x="27" y="304"/>
                          </a:cubicBezTo>
                          <a:cubicBezTo>
                            <a:pt x="18" y="282"/>
                            <a:pt x="10" y="275"/>
                            <a:pt x="10" y="249"/>
                          </a:cubicBezTo>
                          <a:close/>
                        </a:path>
                      </a:pathLst>
                    </a:custGeom>
                    <a:solidFill>
                      <a:srgbClr val="BFBFBF"/>
                    </a:solidFill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 dirty="0"/>
                    </a:p>
                  </p:txBody>
                </p:sp>
              </p:grpSp>
              <p:sp>
                <p:nvSpPr>
                  <p:cNvPr id="765" name="5-Point Star 764"/>
                  <p:cNvSpPr/>
                  <p:nvPr/>
                </p:nvSpPr>
                <p:spPr>
                  <a:xfrm>
                    <a:off x="3436301" y="3364979"/>
                    <a:ext cx="201217" cy="201217"/>
                  </a:xfrm>
                  <a:prstGeom prst="star5">
                    <a:avLst/>
                  </a:prstGeom>
                  <a:solidFill>
                    <a:srgbClr val="FF00FF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688" name="Group 618"/>
                <p:cNvGrpSpPr/>
                <p:nvPr/>
              </p:nvGrpSpPr>
              <p:grpSpPr>
                <a:xfrm>
                  <a:off x="5290975" y="1520108"/>
                  <a:ext cx="987288" cy="903975"/>
                  <a:chOff x="3171214" y="2912992"/>
                  <a:chExt cx="987288" cy="903975"/>
                </a:xfrm>
              </p:grpSpPr>
              <p:grpSp>
                <p:nvGrpSpPr>
                  <p:cNvPr id="760" name="Group 193"/>
                  <p:cNvGrpSpPr>
                    <a:grpSpLocks/>
                  </p:cNvGrpSpPr>
                  <p:nvPr/>
                </p:nvGrpSpPr>
                <p:grpSpPr bwMode="auto">
                  <a:xfrm>
                    <a:off x="3171214" y="2912992"/>
                    <a:ext cx="987288" cy="903975"/>
                    <a:chOff x="311" y="500"/>
                    <a:chExt cx="474" cy="434"/>
                  </a:xfrm>
                  <a:effectLst>
                    <a:outerShdw blurRad="63500" sx="102000" sy="102000" algn="ctr" rotWithShape="0">
                      <a:prstClr val="black">
                        <a:alpha val="40000"/>
                      </a:prstClr>
                    </a:outerShdw>
                  </a:effectLst>
                </p:grpSpPr>
                <p:sp>
                  <p:nvSpPr>
                    <p:cNvPr id="762" name="Freeform 186"/>
                    <p:cNvSpPr>
                      <a:spLocks/>
                    </p:cNvSpPr>
                    <p:nvPr/>
                  </p:nvSpPr>
                  <p:spPr bwMode="auto">
                    <a:xfrm>
                      <a:off x="311" y="500"/>
                      <a:ext cx="474" cy="434"/>
                    </a:xfrm>
                    <a:custGeom>
                      <a:avLst/>
                      <a:gdLst>
                        <a:gd name="T0" fmla="*/ 94 w 1363"/>
                        <a:gd name="T1" fmla="*/ 401 h 1220"/>
                        <a:gd name="T2" fmla="*/ 74 w 1363"/>
                        <a:gd name="T3" fmla="*/ 384 h 1220"/>
                        <a:gd name="T4" fmla="*/ 61 w 1363"/>
                        <a:gd name="T5" fmla="*/ 371 h 1220"/>
                        <a:gd name="T6" fmla="*/ 50 w 1363"/>
                        <a:gd name="T7" fmla="*/ 355 h 1220"/>
                        <a:gd name="T8" fmla="*/ 45 w 1363"/>
                        <a:gd name="T9" fmla="*/ 345 h 1220"/>
                        <a:gd name="T10" fmla="*/ 35 w 1363"/>
                        <a:gd name="T11" fmla="*/ 334 h 1220"/>
                        <a:gd name="T12" fmla="*/ 30 w 1363"/>
                        <a:gd name="T13" fmla="*/ 323 h 1220"/>
                        <a:gd name="T14" fmla="*/ 19 w 1363"/>
                        <a:gd name="T15" fmla="*/ 302 h 1220"/>
                        <a:gd name="T16" fmla="*/ 14 w 1363"/>
                        <a:gd name="T17" fmla="*/ 277 h 1220"/>
                        <a:gd name="T18" fmla="*/ 8 w 1363"/>
                        <a:gd name="T19" fmla="*/ 256 h 1220"/>
                        <a:gd name="T20" fmla="*/ 16 w 1363"/>
                        <a:gd name="T21" fmla="*/ 166 h 1220"/>
                        <a:gd name="T22" fmla="*/ 21 w 1363"/>
                        <a:gd name="T23" fmla="*/ 157 h 1220"/>
                        <a:gd name="T24" fmla="*/ 31 w 1363"/>
                        <a:gd name="T25" fmla="*/ 123 h 1220"/>
                        <a:gd name="T26" fmla="*/ 38 w 1363"/>
                        <a:gd name="T27" fmla="*/ 110 h 1220"/>
                        <a:gd name="T28" fmla="*/ 41 w 1363"/>
                        <a:gd name="T29" fmla="*/ 95 h 1220"/>
                        <a:gd name="T30" fmla="*/ 53 w 1363"/>
                        <a:gd name="T31" fmla="*/ 82 h 1220"/>
                        <a:gd name="T32" fmla="*/ 64 w 1363"/>
                        <a:gd name="T33" fmla="*/ 72 h 1220"/>
                        <a:gd name="T34" fmla="*/ 67 w 1363"/>
                        <a:gd name="T35" fmla="*/ 70 h 1220"/>
                        <a:gd name="T36" fmla="*/ 69 w 1363"/>
                        <a:gd name="T37" fmla="*/ 66 h 1220"/>
                        <a:gd name="T38" fmla="*/ 78 w 1363"/>
                        <a:gd name="T39" fmla="*/ 60 h 1220"/>
                        <a:gd name="T40" fmla="*/ 89 w 1363"/>
                        <a:gd name="T41" fmla="*/ 51 h 1220"/>
                        <a:gd name="T42" fmla="*/ 98 w 1363"/>
                        <a:gd name="T43" fmla="*/ 44 h 1220"/>
                        <a:gd name="T44" fmla="*/ 118 w 1363"/>
                        <a:gd name="T45" fmla="*/ 30 h 1220"/>
                        <a:gd name="T46" fmla="*/ 140 w 1363"/>
                        <a:gd name="T47" fmla="*/ 18 h 1220"/>
                        <a:gd name="T48" fmla="*/ 214 w 1363"/>
                        <a:gd name="T49" fmla="*/ 5 h 1220"/>
                        <a:gd name="T50" fmla="*/ 317 w 1363"/>
                        <a:gd name="T51" fmla="*/ 7 h 1220"/>
                        <a:gd name="T52" fmla="*/ 366 w 1363"/>
                        <a:gd name="T53" fmla="*/ 11 h 1220"/>
                        <a:gd name="T54" fmla="*/ 378 w 1363"/>
                        <a:gd name="T55" fmla="*/ 15 h 1220"/>
                        <a:gd name="T56" fmla="*/ 389 w 1363"/>
                        <a:gd name="T57" fmla="*/ 21 h 1220"/>
                        <a:gd name="T58" fmla="*/ 398 w 1363"/>
                        <a:gd name="T59" fmla="*/ 24 h 1220"/>
                        <a:gd name="T60" fmla="*/ 411 w 1363"/>
                        <a:gd name="T61" fmla="*/ 32 h 1220"/>
                        <a:gd name="T62" fmla="*/ 417 w 1363"/>
                        <a:gd name="T63" fmla="*/ 41 h 1220"/>
                        <a:gd name="T64" fmla="*/ 440 w 1363"/>
                        <a:gd name="T65" fmla="*/ 49 h 1220"/>
                        <a:gd name="T66" fmla="*/ 446 w 1363"/>
                        <a:gd name="T67" fmla="*/ 65 h 1220"/>
                        <a:gd name="T68" fmla="*/ 458 w 1363"/>
                        <a:gd name="T69" fmla="*/ 73 h 1220"/>
                        <a:gd name="T70" fmla="*/ 466 w 1363"/>
                        <a:gd name="T71" fmla="*/ 128 h 1220"/>
                        <a:gd name="T72" fmla="*/ 469 w 1363"/>
                        <a:gd name="T73" fmla="*/ 162 h 1220"/>
                        <a:gd name="T74" fmla="*/ 473 w 1363"/>
                        <a:gd name="T75" fmla="*/ 185 h 1220"/>
                        <a:gd name="T76" fmla="*/ 468 w 1363"/>
                        <a:gd name="T77" fmla="*/ 210 h 1220"/>
                        <a:gd name="T78" fmla="*/ 467 w 1363"/>
                        <a:gd name="T79" fmla="*/ 252 h 1220"/>
                        <a:gd name="T80" fmla="*/ 457 w 1363"/>
                        <a:gd name="T81" fmla="*/ 297 h 1220"/>
                        <a:gd name="T82" fmla="*/ 444 w 1363"/>
                        <a:gd name="T83" fmla="*/ 314 h 1220"/>
                        <a:gd name="T84" fmla="*/ 436 w 1363"/>
                        <a:gd name="T85" fmla="*/ 339 h 1220"/>
                        <a:gd name="T86" fmla="*/ 431 w 1363"/>
                        <a:gd name="T87" fmla="*/ 349 h 1220"/>
                        <a:gd name="T88" fmla="*/ 403 w 1363"/>
                        <a:gd name="T89" fmla="*/ 385 h 1220"/>
                        <a:gd name="T90" fmla="*/ 391 w 1363"/>
                        <a:gd name="T91" fmla="*/ 397 h 1220"/>
                        <a:gd name="T92" fmla="*/ 369 w 1363"/>
                        <a:gd name="T93" fmla="*/ 411 h 1220"/>
                        <a:gd name="T94" fmla="*/ 328 w 1363"/>
                        <a:gd name="T95" fmla="*/ 424 h 1220"/>
                        <a:gd name="T96" fmla="*/ 320 w 1363"/>
                        <a:gd name="T97" fmla="*/ 425 h 1220"/>
                        <a:gd name="T98" fmla="*/ 314 w 1363"/>
                        <a:gd name="T99" fmla="*/ 429 h 1220"/>
                        <a:gd name="T100" fmla="*/ 281 w 1363"/>
                        <a:gd name="T101" fmla="*/ 430 h 1220"/>
                        <a:gd name="T102" fmla="*/ 263 w 1363"/>
                        <a:gd name="T103" fmla="*/ 434 h 1220"/>
                        <a:gd name="T104" fmla="*/ 164 w 1363"/>
                        <a:gd name="T105" fmla="*/ 433 h 1220"/>
                        <a:gd name="T106" fmla="*/ 111 w 1363"/>
                        <a:gd name="T107" fmla="*/ 412 h 1220"/>
                        <a:gd name="T108" fmla="*/ 94 w 1363"/>
                        <a:gd name="T109" fmla="*/ 403 h 1220"/>
                        <a:gd name="T110" fmla="*/ 94 w 1363"/>
                        <a:gd name="T111" fmla="*/ 401 h 1220"/>
                        <a:gd name="T112" fmla="*/ 0 60000 65536"/>
                        <a:gd name="T113" fmla="*/ 0 60000 65536"/>
                        <a:gd name="T114" fmla="*/ 0 60000 65536"/>
                        <a:gd name="T115" fmla="*/ 0 60000 65536"/>
                        <a:gd name="T116" fmla="*/ 0 60000 65536"/>
                        <a:gd name="T117" fmla="*/ 0 60000 65536"/>
                        <a:gd name="T118" fmla="*/ 0 60000 65536"/>
                        <a:gd name="T119" fmla="*/ 0 60000 65536"/>
                        <a:gd name="T120" fmla="*/ 0 60000 65536"/>
                        <a:gd name="T121" fmla="*/ 0 60000 65536"/>
                        <a:gd name="T122" fmla="*/ 0 60000 65536"/>
                        <a:gd name="T123" fmla="*/ 0 60000 65536"/>
                        <a:gd name="T124" fmla="*/ 0 60000 65536"/>
                        <a:gd name="T125" fmla="*/ 0 60000 65536"/>
                        <a:gd name="T126" fmla="*/ 0 60000 65536"/>
                        <a:gd name="T127" fmla="*/ 0 60000 65536"/>
                        <a:gd name="T128" fmla="*/ 0 60000 65536"/>
                        <a:gd name="T129" fmla="*/ 0 60000 65536"/>
                        <a:gd name="T130" fmla="*/ 0 60000 65536"/>
                        <a:gd name="T131" fmla="*/ 0 60000 65536"/>
                        <a:gd name="T132" fmla="*/ 0 60000 65536"/>
                        <a:gd name="T133" fmla="*/ 0 60000 65536"/>
                        <a:gd name="T134" fmla="*/ 0 60000 65536"/>
                        <a:gd name="T135" fmla="*/ 0 60000 65536"/>
                        <a:gd name="T136" fmla="*/ 0 60000 65536"/>
                        <a:gd name="T137" fmla="*/ 0 60000 65536"/>
                        <a:gd name="T138" fmla="*/ 0 60000 65536"/>
                        <a:gd name="T139" fmla="*/ 0 60000 65536"/>
                        <a:gd name="T140" fmla="*/ 0 60000 65536"/>
                        <a:gd name="T141" fmla="*/ 0 60000 65536"/>
                        <a:gd name="T142" fmla="*/ 0 60000 65536"/>
                        <a:gd name="T143" fmla="*/ 0 60000 65536"/>
                        <a:gd name="T144" fmla="*/ 0 60000 65536"/>
                        <a:gd name="T145" fmla="*/ 0 60000 65536"/>
                        <a:gd name="T146" fmla="*/ 0 60000 65536"/>
                        <a:gd name="T147" fmla="*/ 0 60000 65536"/>
                        <a:gd name="T148" fmla="*/ 0 60000 65536"/>
                        <a:gd name="T149" fmla="*/ 0 60000 65536"/>
                        <a:gd name="T150" fmla="*/ 0 60000 65536"/>
                        <a:gd name="T151" fmla="*/ 0 60000 65536"/>
                        <a:gd name="T152" fmla="*/ 0 60000 65536"/>
                        <a:gd name="T153" fmla="*/ 0 60000 65536"/>
                        <a:gd name="T154" fmla="*/ 0 60000 65536"/>
                        <a:gd name="T155" fmla="*/ 0 60000 65536"/>
                        <a:gd name="T156" fmla="*/ 0 60000 65536"/>
                        <a:gd name="T157" fmla="*/ 0 60000 65536"/>
                        <a:gd name="T158" fmla="*/ 0 60000 65536"/>
                        <a:gd name="T159" fmla="*/ 0 60000 65536"/>
                        <a:gd name="T160" fmla="*/ 0 60000 65536"/>
                        <a:gd name="T161" fmla="*/ 0 60000 65536"/>
                        <a:gd name="T162" fmla="*/ 0 60000 65536"/>
                        <a:gd name="T163" fmla="*/ 0 60000 65536"/>
                        <a:gd name="T164" fmla="*/ 0 60000 65536"/>
                        <a:gd name="T165" fmla="*/ 0 60000 65536"/>
                        <a:gd name="T166" fmla="*/ 0 60000 65536"/>
                        <a:gd name="T167" fmla="*/ 0 60000 65536"/>
                        <a:gd name="T168" fmla="*/ 0 w 1363"/>
                        <a:gd name="T169" fmla="*/ 0 h 1220"/>
                        <a:gd name="T170" fmla="*/ 1363 w 1363"/>
                        <a:gd name="T171" fmla="*/ 1220 h 1220"/>
                      </a:gdLst>
                      <a:ahLst/>
                      <a:cxnLst>
                        <a:cxn ang="T112">
                          <a:pos x="T0" y="T1"/>
                        </a:cxn>
                        <a:cxn ang="T113">
                          <a:pos x="T2" y="T3"/>
                        </a:cxn>
                        <a:cxn ang="T114">
                          <a:pos x="T4" y="T5"/>
                        </a:cxn>
                        <a:cxn ang="T115">
                          <a:pos x="T6" y="T7"/>
                        </a:cxn>
                        <a:cxn ang="T116">
                          <a:pos x="T8" y="T9"/>
                        </a:cxn>
                        <a:cxn ang="T117">
                          <a:pos x="T10" y="T11"/>
                        </a:cxn>
                        <a:cxn ang="T118">
                          <a:pos x="T12" y="T13"/>
                        </a:cxn>
                        <a:cxn ang="T119">
                          <a:pos x="T14" y="T15"/>
                        </a:cxn>
                        <a:cxn ang="T120">
                          <a:pos x="T16" y="T17"/>
                        </a:cxn>
                        <a:cxn ang="T121">
                          <a:pos x="T18" y="T19"/>
                        </a:cxn>
                        <a:cxn ang="T122">
                          <a:pos x="T20" y="T21"/>
                        </a:cxn>
                        <a:cxn ang="T123">
                          <a:pos x="T22" y="T23"/>
                        </a:cxn>
                        <a:cxn ang="T124">
                          <a:pos x="T24" y="T25"/>
                        </a:cxn>
                        <a:cxn ang="T125">
                          <a:pos x="T26" y="T27"/>
                        </a:cxn>
                        <a:cxn ang="T126">
                          <a:pos x="T28" y="T29"/>
                        </a:cxn>
                        <a:cxn ang="T127">
                          <a:pos x="T30" y="T31"/>
                        </a:cxn>
                        <a:cxn ang="T128">
                          <a:pos x="T32" y="T33"/>
                        </a:cxn>
                        <a:cxn ang="T129">
                          <a:pos x="T34" y="T35"/>
                        </a:cxn>
                        <a:cxn ang="T130">
                          <a:pos x="T36" y="T37"/>
                        </a:cxn>
                        <a:cxn ang="T131">
                          <a:pos x="T38" y="T39"/>
                        </a:cxn>
                        <a:cxn ang="T132">
                          <a:pos x="T40" y="T41"/>
                        </a:cxn>
                        <a:cxn ang="T133">
                          <a:pos x="T42" y="T43"/>
                        </a:cxn>
                        <a:cxn ang="T134">
                          <a:pos x="T44" y="T45"/>
                        </a:cxn>
                        <a:cxn ang="T135">
                          <a:pos x="T46" y="T47"/>
                        </a:cxn>
                        <a:cxn ang="T136">
                          <a:pos x="T48" y="T49"/>
                        </a:cxn>
                        <a:cxn ang="T137">
                          <a:pos x="T50" y="T51"/>
                        </a:cxn>
                        <a:cxn ang="T138">
                          <a:pos x="T52" y="T53"/>
                        </a:cxn>
                        <a:cxn ang="T139">
                          <a:pos x="T54" y="T55"/>
                        </a:cxn>
                        <a:cxn ang="T140">
                          <a:pos x="T56" y="T57"/>
                        </a:cxn>
                        <a:cxn ang="T141">
                          <a:pos x="T58" y="T59"/>
                        </a:cxn>
                        <a:cxn ang="T142">
                          <a:pos x="T60" y="T61"/>
                        </a:cxn>
                        <a:cxn ang="T143">
                          <a:pos x="T62" y="T63"/>
                        </a:cxn>
                        <a:cxn ang="T144">
                          <a:pos x="T64" y="T65"/>
                        </a:cxn>
                        <a:cxn ang="T145">
                          <a:pos x="T66" y="T67"/>
                        </a:cxn>
                        <a:cxn ang="T146">
                          <a:pos x="T68" y="T69"/>
                        </a:cxn>
                        <a:cxn ang="T147">
                          <a:pos x="T70" y="T71"/>
                        </a:cxn>
                        <a:cxn ang="T148">
                          <a:pos x="T72" y="T73"/>
                        </a:cxn>
                        <a:cxn ang="T149">
                          <a:pos x="T74" y="T75"/>
                        </a:cxn>
                        <a:cxn ang="T150">
                          <a:pos x="T76" y="T77"/>
                        </a:cxn>
                        <a:cxn ang="T151">
                          <a:pos x="T78" y="T79"/>
                        </a:cxn>
                        <a:cxn ang="T152">
                          <a:pos x="T80" y="T81"/>
                        </a:cxn>
                        <a:cxn ang="T153">
                          <a:pos x="T82" y="T83"/>
                        </a:cxn>
                        <a:cxn ang="T154">
                          <a:pos x="T84" y="T85"/>
                        </a:cxn>
                        <a:cxn ang="T155">
                          <a:pos x="T86" y="T87"/>
                        </a:cxn>
                        <a:cxn ang="T156">
                          <a:pos x="T88" y="T89"/>
                        </a:cxn>
                        <a:cxn ang="T157">
                          <a:pos x="T90" y="T91"/>
                        </a:cxn>
                        <a:cxn ang="T158">
                          <a:pos x="T92" y="T93"/>
                        </a:cxn>
                        <a:cxn ang="T159">
                          <a:pos x="T94" y="T95"/>
                        </a:cxn>
                        <a:cxn ang="T160">
                          <a:pos x="T96" y="T97"/>
                        </a:cxn>
                        <a:cxn ang="T161">
                          <a:pos x="T98" y="T99"/>
                        </a:cxn>
                        <a:cxn ang="T162">
                          <a:pos x="T100" y="T101"/>
                        </a:cxn>
                        <a:cxn ang="T163">
                          <a:pos x="T102" y="T103"/>
                        </a:cxn>
                        <a:cxn ang="T164">
                          <a:pos x="T104" y="T105"/>
                        </a:cxn>
                        <a:cxn ang="T165">
                          <a:pos x="T106" y="T107"/>
                        </a:cxn>
                        <a:cxn ang="T166">
                          <a:pos x="T108" y="T109"/>
                        </a:cxn>
                        <a:cxn ang="T167">
                          <a:pos x="T110" y="T111"/>
                        </a:cxn>
                      </a:cxnLst>
                      <a:rect l="T168" t="T169" r="T170" b="T171"/>
                      <a:pathLst>
                        <a:path w="1363" h="1220">
                          <a:moveTo>
                            <a:pt x="269" y="1127"/>
                          </a:moveTo>
                          <a:cubicBezTo>
                            <a:pt x="252" y="1110"/>
                            <a:pt x="231" y="1096"/>
                            <a:pt x="214" y="1079"/>
                          </a:cubicBezTo>
                          <a:cubicBezTo>
                            <a:pt x="201" y="1066"/>
                            <a:pt x="192" y="1055"/>
                            <a:pt x="176" y="1044"/>
                          </a:cubicBezTo>
                          <a:cubicBezTo>
                            <a:pt x="166" y="1030"/>
                            <a:pt x="158" y="1008"/>
                            <a:pt x="144" y="999"/>
                          </a:cubicBezTo>
                          <a:cubicBezTo>
                            <a:pt x="140" y="986"/>
                            <a:pt x="137" y="980"/>
                            <a:pt x="128" y="970"/>
                          </a:cubicBezTo>
                          <a:cubicBezTo>
                            <a:pt x="124" y="955"/>
                            <a:pt x="112" y="950"/>
                            <a:pt x="102" y="938"/>
                          </a:cubicBezTo>
                          <a:cubicBezTo>
                            <a:pt x="95" y="929"/>
                            <a:pt x="93" y="918"/>
                            <a:pt x="86" y="909"/>
                          </a:cubicBezTo>
                          <a:cubicBezTo>
                            <a:pt x="79" y="887"/>
                            <a:pt x="61" y="871"/>
                            <a:pt x="54" y="848"/>
                          </a:cubicBezTo>
                          <a:cubicBezTo>
                            <a:pt x="53" y="825"/>
                            <a:pt x="60" y="795"/>
                            <a:pt x="41" y="778"/>
                          </a:cubicBezTo>
                          <a:cubicBezTo>
                            <a:pt x="35" y="759"/>
                            <a:pt x="28" y="739"/>
                            <a:pt x="22" y="720"/>
                          </a:cubicBezTo>
                          <a:cubicBezTo>
                            <a:pt x="23" y="680"/>
                            <a:pt x="0" y="525"/>
                            <a:pt x="45" y="468"/>
                          </a:cubicBezTo>
                          <a:cubicBezTo>
                            <a:pt x="48" y="454"/>
                            <a:pt x="51" y="451"/>
                            <a:pt x="61" y="442"/>
                          </a:cubicBezTo>
                          <a:cubicBezTo>
                            <a:pt x="66" y="418"/>
                            <a:pt x="59" y="356"/>
                            <a:pt x="89" y="346"/>
                          </a:cubicBezTo>
                          <a:cubicBezTo>
                            <a:pt x="98" y="333"/>
                            <a:pt x="98" y="318"/>
                            <a:pt x="109" y="308"/>
                          </a:cubicBezTo>
                          <a:cubicBezTo>
                            <a:pt x="113" y="294"/>
                            <a:pt x="113" y="279"/>
                            <a:pt x="118" y="266"/>
                          </a:cubicBezTo>
                          <a:cubicBezTo>
                            <a:pt x="121" y="259"/>
                            <a:pt x="146" y="236"/>
                            <a:pt x="153" y="231"/>
                          </a:cubicBezTo>
                          <a:cubicBezTo>
                            <a:pt x="159" y="215"/>
                            <a:pt x="173" y="212"/>
                            <a:pt x="185" y="202"/>
                          </a:cubicBezTo>
                          <a:cubicBezTo>
                            <a:pt x="187" y="200"/>
                            <a:pt x="190" y="198"/>
                            <a:pt x="192" y="196"/>
                          </a:cubicBezTo>
                          <a:cubicBezTo>
                            <a:pt x="194" y="193"/>
                            <a:pt x="195" y="189"/>
                            <a:pt x="198" y="186"/>
                          </a:cubicBezTo>
                          <a:cubicBezTo>
                            <a:pt x="206" y="178"/>
                            <a:pt x="217" y="179"/>
                            <a:pt x="224" y="170"/>
                          </a:cubicBezTo>
                          <a:cubicBezTo>
                            <a:pt x="234" y="157"/>
                            <a:pt x="240" y="150"/>
                            <a:pt x="256" y="144"/>
                          </a:cubicBezTo>
                          <a:cubicBezTo>
                            <a:pt x="263" y="133"/>
                            <a:pt x="269" y="129"/>
                            <a:pt x="281" y="125"/>
                          </a:cubicBezTo>
                          <a:cubicBezTo>
                            <a:pt x="299" y="109"/>
                            <a:pt x="315" y="91"/>
                            <a:pt x="339" y="84"/>
                          </a:cubicBezTo>
                          <a:cubicBezTo>
                            <a:pt x="357" y="63"/>
                            <a:pt x="376" y="57"/>
                            <a:pt x="403" y="52"/>
                          </a:cubicBezTo>
                          <a:cubicBezTo>
                            <a:pt x="448" y="0"/>
                            <a:pt x="559" y="15"/>
                            <a:pt x="614" y="13"/>
                          </a:cubicBezTo>
                          <a:cubicBezTo>
                            <a:pt x="713" y="2"/>
                            <a:pt x="813" y="15"/>
                            <a:pt x="912" y="20"/>
                          </a:cubicBezTo>
                          <a:cubicBezTo>
                            <a:pt x="955" y="34"/>
                            <a:pt x="1013" y="31"/>
                            <a:pt x="1053" y="32"/>
                          </a:cubicBezTo>
                          <a:cubicBezTo>
                            <a:pt x="1064" y="37"/>
                            <a:pt x="1076" y="38"/>
                            <a:pt x="1088" y="42"/>
                          </a:cubicBezTo>
                          <a:cubicBezTo>
                            <a:pt x="1098" y="49"/>
                            <a:pt x="1108" y="54"/>
                            <a:pt x="1120" y="58"/>
                          </a:cubicBezTo>
                          <a:cubicBezTo>
                            <a:pt x="1144" y="74"/>
                            <a:pt x="1110" y="53"/>
                            <a:pt x="1145" y="68"/>
                          </a:cubicBezTo>
                          <a:cubicBezTo>
                            <a:pt x="1158" y="74"/>
                            <a:pt x="1167" y="86"/>
                            <a:pt x="1181" y="90"/>
                          </a:cubicBezTo>
                          <a:cubicBezTo>
                            <a:pt x="1193" y="98"/>
                            <a:pt x="1190" y="106"/>
                            <a:pt x="1200" y="116"/>
                          </a:cubicBezTo>
                          <a:cubicBezTo>
                            <a:pt x="1214" y="130"/>
                            <a:pt x="1246" y="133"/>
                            <a:pt x="1264" y="138"/>
                          </a:cubicBezTo>
                          <a:cubicBezTo>
                            <a:pt x="1274" y="155"/>
                            <a:pt x="1262" y="177"/>
                            <a:pt x="1283" y="183"/>
                          </a:cubicBezTo>
                          <a:cubicBezTo>
                            <a:pt x="1291" y="195"/>
                            <a:pt x="1304" y="200"/>
                            <a:pt x="1318" y="205"/>
                          </a:cubicBezTo>
                          <a:cubicBezTo>
                            <a:pt x="1319" y="236"/>
                            <a:pt x="1313" y="331"/>
                            <a:pt x="1341" y="359"/>
                          </a:cubicBezTo>
                          <a:cubicBezTo>
                            <a:pt x="1351" y="390"/>
                            <a:pt x="1341" y="424"/>
                            <a:pt x="1350" y="455"/>
                          </a:cubicBezTo>
                          <a:cubicBezTo>
                            <a:pt x="1353" y="476"/>
                            <a:pt x="1356" y="498"/>
                            <a:pt x="1360" y="519"/>
                          </a:cubicBezTo>
                          <a:cubicBezTo>
                            <a:pt x="1358" y="555"/>
                            <a:pt x="1363" y="565"/>
                            <a:pt x="1347" y="589"/>
                          </a:cubicBezTo>
                          <a:cubicBezTo>
                            <a:pt x="1344" y="635"/>
                            <a:pt x="1342" y="661"/>
                            <a:pt x="1344" y="708"/>
                          </a:cubicBezTo>
                          <a:cubicBezTo>
                            <a:pt x="1342" y="761"/>
                            <a:pt x="1358" y="806"/>
                            <a:pt x="1315" y="836"/>
                          </a:cubicBezTo>
                          <a:cubicBezTo>
                            <a:pt x="1304" y="853"/>
                            <a:pt x="1290" y="869"/>
                            <a:pt x="1277" y="884"/>
                          </a:cubicBezTo>
                          <a:cubicBezTo>
                            <a:pt x="1273" y="908"/>
                            <a:pt x="1268" y="934"/>
                            <a:pt x="1254" y="954"/>
                          </a:cubicBezTo>
                          <a:cubicBezTo>
                            <a:pt x="1251" y="965"/>
                            <a:pt x="1246" y="972"/>
                            <a:pt x="1238" y="980"/>
                          </a:cubicBezTo>
                          <a:cubicBezTo>
                            <a:pt x="1225" y="1020"/>
                            <a:pt x="1189" y="1055"/>
                            <a:pt x="1158" y="1082"/>
                          </a:cubicBezTo>
                          <a:cubicBezTo>
                            <a:pt x="1150" y="1107"/>
                            <a:pt x="1147" y="1106"/>
                            <a:pt x="1123" y="1117"/>
                          </a:cubicBezTo>
                          <a:cubicBezTo>
                            <a:pt x="1108" y="1134"/>
                            <a:pt x="1083" y="1148"/>
                            <a:pt x="1062" y="1156"/>
                          </a:cubicBezTo>
                          <a:cubicBezTo>
                            <a:pt x="1036" y="1196"/>
                            <a:pt x="987" y="1189"/>
                            <a:pt x="944" y="1191"/>
                          </a:cubicBezTo>
                          <a:cubicBezTo>
                            <a:pt x="936" y="1192"/>
                            <a:pt x="928" y="1191"/>
                            <a:pt x="921" y="1194"/>
                          </a:cubicBezTo>
                          <a:cubicBezTo>
                            <a:pt x="914" y="1197"/>
                            <a:pt x="910" y="1207"/>
                            <a:pt x="902" y="1207"/>
                          </a:cubicBezTo>
                          <a:cubicBezTo>
                            <a:pt x="871" y="1208"/>
                            <a:pt x="840" y="1209"/>
                            <a:pt x="809" y="1210"/>
                          </a:cubicBezTo>
                          <a:cubicBezTo>
                            <a:pt x="790" y="1215"/>
                            <a:pt x="776" y="1217"/>
                            <a:pt x="755" y="1220"/>
                          </a:cubicBezTo>
                          <a:cubicBezTo>
                            <a:pt x="661" y="1219"/>
                            <a:pt x="567" y="1219"/>
                            <a:pt x="473" y="1216"/>
                          </a:cubicBezTo>
                          <a:cubicBezTo>
                            <a:pt x="417" y="1214"/>
                            <a:pt x="369" y="1175"/>
                            <a:pt x="320" y="1159"/>
                          </a:cubicBezTo>
                          <a:cubicBezTo>
                            <a:pt x="307" y="1146"/>
                            <a:pt x="277" y="1141"/>
                            <a:pt x="269" y="1133"/>
                          </a:cubicBezTo>
                          <a:cubicBezTo>
                            <a:pt x="268" y="1132"/>
                            <a:pt x="269" y="1129"/>
                            <a:pt x="269" y="1127"/>
                          </a:cubicBezTo>
                          <a:close/>
                        </a:path>
                      </a:pathLst>
                    </a:custGeom>
                    <a:solidFill>
                      <a:srgbClr val="FFC1C1"/>
                    </a:solidFill>
                    <a:ln w="19050">
                      <a:solidFill>
                        <a:srgbClr val="FF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 dirty="0"/>
                    </a:p>
                  </p:txBody>
                </p:sp>
                <p:sp>
                  <p:nvSpPr>
                    <p:cNvPr id="763" name="Freeform 187"/>
                    <p:cNvSpPr>
                      <a:spLocks/>
                    </p:cNvSpPr>
                    <p:nvPr/>
                  </p:nvSpPr>
                  <p:spPr bwMode="auto">
                    <a:xfrm>
                      <a:off x="363" y="603"/>
                      <a:ext cx="382" cy="310"/>
                    </a:xfrm>
                    <a:custGeom>
                      <a:avLst/>
                      <a:gdLst>
                        <a:gd name="T0" fmla="*/ 8 w 500"/>
                        <a:gd name="T1" fmla="*/ 173 h 445"/>
                        <a:gd name="T2" fmla="*/ 0 w 500"/>
                        <a:gd name="T3" fmla="*/ 159 h 445"/>
                        <a:gd name="T4" fmla="*/ 18 w 500"/>
                        <a:gd name="T5" fmla="*/ 95 h 445"/>
                        <a:gd name="T6" fmla="*/ 21 w 500"/>
                        <a:gd name="T7" fmla="*/ 90 h 445"/>
                        <a:gd name="T8" fmla="*/ 22 w 500"/>
                        <a:gd name="T9" fmla="*/ 78 h 445"/>
                        <a:gd name="T10" fmla="*/ 53 w 500"/>
                        <a:gd name="T11" fmla="*/ 47 h 445"/>
                        <a:gd name="T12" fmla="*/ 77 w 500"/>
                        <a:gd name="T13" fmla="*/ 31 h 445"/>
                        <a:gd name="T14" fmla="*/ 103 w 500"/>
                        <a:gd name="T15" fmla="*/ 18 h 445"/>
                        <a:gd name="T16" fmla="*/ 136 w 500"/>
                        <a:gd name="T17" fmla="*/ 1 h 445"/>
                        <a:gd name="T18" fmla="*/ 305 w 500"/>
                        <a:gd name="T19" fmla="*/ 11 h 445"/>
                        <a:gd name="T20" fmla="*/ 325 w 500"/>
                        <a:gd name="T21" fmla="*/ 40 h 445"/>
                        <a:gd name="T22" fmla="*/ 342 w 500"/>
                        <a:gd name="T23" fmla="*/ 47 h 445"/>
                        <a:gd name="T24" fmla="*/ 356 w 500"/>
                        <a:gd name="T25" fmla="*/ 56 h 445"/>
                        <a:gd name="T26" fmla="*/ 371 w 500"/>
                        <a:gd name="T27" fmla="*/ 85 h 445"/>
                        <a:gd name="T28" fmla="*/ 367 w 500"/>
                        <a:gd name="T29" fmla="*/ 189 h 445"/>
                        <a:gd name="T30" fmla="*/ 356 w 500"/>
                        <a:gd name="T31" fmla="*/ 207 h 445"/>
                        <a:gd name="T32" fmla="*/ 342 w 500"/>
                        <a:gd name="T33" fmla="*/ 232 h 445"/>
                        <a:gd name="T34" fmla="*/ 338 w 500"/>
                        <a:gd name="T35" fmla="*/ 242 h 445"/>
                        <a:gd name="T36" fmla="*/ 326 w 500"/>
                        <a:gd name="T37" fmla="*/ 249 h 445"/>
                        <a:gd name="T38" fmla="*/ 312 w 500"/>
                        <a:gd name="T39" fmla="*/ 264 h 445"/>
                        <a:gd name="T40" fmla="*/ 306 w 500"/>
                        <a:gd name="T41" fmla="*/ 269 h 445"/>
                        <a:gd name="T42" fmla="*/ 290 w 500"/>
                        <a:gd name="T43" fmla="*/ 286 h 445"/>
                        <a:gd name="T44" fmla="*/ 235 w 500"/>
                        <a:gd name="T45" fmla="*/ 301 h 445"/>
                        <a:gd name="T46" fmla="*/ 125 w 500"/>
                        <a:gd name="T47" fmla="*/ 299 h 445"/>
                        <a:gd name="T48" fmla="*/ 108 w 500"/>
                        <a:gd name="T49" fmla="*/ 290 h 445"/>
                        <a:gd name="T50" fmla="*/ 70 w 500"/>
                        <a:gd name="T51" fmla="*/ 268 h 445"/>
                        <a:gd name="T52" fmla="*/ 55 w 500"/>
                        <a:gd name="T53" fmla="*/ 254 h 445"/>
                        <a:gd name="T54" fmla="*/ 21 w 500"/>
                        <a:gd name="T55" fmla="*/ 212 h 445"/>
                        <a:gd name="T56" fmla="*/ 8 w 500"/>
                        <a:gd name="T57" fmla="*/ 173 h 445"/>
                        <a:gd name="T58" fmla="*/ 0 60000 65536"/>
                        <a:gd name="T59" fmla="*/ 0 60000 65536"/>
                        <a:gd name="T60" fmla="*/ 0 60000 65536"/>
                        <a:gd name="T61" fmla="*/ 0 60000 65536"/>
                        <a:gd name="T62" fmla="*/ 0 60000 65536"/>
                        <a:gd name="T63" fmla="*/ 0 60000 65536"/>
                        <a:gd name="T64" fmla="*/ 0 60000 65536"/>
                        <a:gd name="T65" fmla="*/ 0 60000 65536"/>
                        <a:gd name="T66" fmla="*/ 0 60000 65536"/>
                        <a:gd name="T67" fmla="*/ 0 60000 65536"/>
                        <a:gd name="T68" fmla="*/ 0 60000 65536"/>
                        <a:gd name="T69" fmla="*/ 0 60000 65536"/>
                        <a:gd name="T70" fmla="*/ 0 60000 65536"/>
                        <a:gd name="T71" fmla="*/ 0 60000 65536"/>
                        <a:gd name="T72" fmla="*/ 0 60000 65536"/>
                        <a:gd name="T73" fmla="*/ 0 60000 65536"/>
                        <a:gd name="T74" fmla="*/ 0 60000 65536"/>
                        <a:gd name="T75" fmla="*/ 0 60000 65536"/>
                        <a:gd name="T76" fmla="*/ 0 60000 65536"/>
                        <a:gd name="T77" fmla="*/ 0 60000 65536"/>
                        <a:gd name="T78" fmla="*/ 0 60000 65536"/>
                        <a:gd name="T79" fmla="*/ 0 60000 65536"/>
                        <a:gd name="T80" fmla="*/ 0 60000 65536"/>
                        <a:gd name="T81" fmla="*/ 0 60000 65536"/>
                        <a:gd name="T82" fmla="*/ 0 60000 65536"/>
                        <a:gd name="T83" fmla="*/ 0 60000 65536"/>
                        <a:gd name="T84" fmla="*/ 0 60000 65536"/>
                        <a:gd name="T85" fmla="*/ 0 60000 65536"/>
                        <a:gd name="T86" fmla="*/ 0 60000 65536"/>
                        <a:gd name="T87" fmla="*/ 0 w 500"/>
                        <a:gd name="T88" fmla="*/ 0 h 445"/>
                        <a:gd name="T89" fmla="*/ 500 w 500"/>
                        <a:gd name="T90" fmla="*/ 445 h 445"/>
                      </a:gdLst>
                      <a:ahLst/>
                      <a:cxnLst>
                        <a:cxn ang="T58">
                          <a:pos x="T0" y="T1"/>
                        </a:cxn>
                        <a:cxn ang="T59">
                          <a:pos x="T2" y="T3"/>
                        </a:cxn>
                        <a:cxn ang="T60">
                          <a:pos x="T4" y="T5"/>
                        </a:cxn>
                        <a:cxn ang="T61">
                          <a:pos x="T6" y="T7"/>
                        </a:cxn>
                        <a:cxn ang="T62">
                          <a:pos x="T8" y="T9"/>
                        </a:cxn>
                        <a:cxn ang="T63">
                          <a:pos x="T10" y="T11"/>
                        </a:cxn>
                        <a:cxn ang="T64">
                          <a:pos x="T12" y="T13"/>
                        </a:cxn>
                        <a:cxn ang="T65">
                          <a:pos x="T14" y="T15"/>
                        </a:cxn>
                        <a:cxn ang="T66">
                          <a:pos x="T16" y="T17"/>
                        </a:cxn>
                        <a:cxn ang="T67">
                          <a:pos x="T18" y="T19"/>
                        </a:cxn>
                        <a:cxn ang="T68">
                          <a:pos x="T20" y="T21"/>
                        </a:cxn>
                        <a:cxn ang="T69">
                          <a:pos x="T22" y="T23"/>
                        </a:cxn>
                        <a:cxn ang="T70">
                          <a:pos x="T24" y="T25"/>
                        </a:cxn>
                        <a:cxn ang="T71">
                          <a:pos x="T26" y="T27"/>
                        </a:cxn>
                        <a:cxn ang="T72">
                          <a:pos x="T28" y="T29"/>
                        </a:cxn>
                        <a:cxn ang="T73">
                          <a:pos x="T30" y="T31"/>
                        </a:cxn>
                        <a:cxn ang="T74">
                          <a:pos x="T32" y="T33"/>
                        </a:cxn>
                        <a:cxn ang="T75">
                          <a:pos x="T34" y="T35"/>
                        </a:cxn>
                        <a:cxn ang="T76">
                          <a:pos x="T36" y="T37"/>
                        </a:cxn>
                        <a:cxn ang="T77">
                          <a:pos x="T38" y="T39"/>
                        </a:cxn>
                        <a:cxn ang="T78">
                          <a:pos x="T40" y="T41"/>
                        </a:cxn>
                        <a:cxn ang="T79">
                          <a:pos x="T42" y="T43"/>
                        </a:cxn>
                        <a:cxn ang="T80">
                          <a:pos x="T44" y="T45"/>
                        </a:cxn>
                        <a:cxn ang="T81">
                          <a:pos x="T46" y="T47"/>
                        </a:cxn>
                        <a:cxn ang="T82">
                          <a:pos x="T48" y="T49"/>
                        </a:cxn>
                        <a:cxn ang="T83">
                          <a:pos x="T50" y="T51"/>
                        </a:cxn>
                        <a:cxn ang="T84">
                          <a:pos x="T52" y="T53"/>
                        </a:cxn>
                        <a:cxn ang="T85">
                          <a:pos x="T54" y="T55"/>
                        </a:cxn>
                        <a:cxn ang="T86">
                          <a:pos x="T56" y="T57"/>
                        </a:cxn>
                      </a:cxnLst>
                      <a:rect l="T87" t="T88" r="T89" b="T90"/>
                      <a:pathLst>
                        <a:path w="500" h="445">
                          <a:moveTo>
                            <a:pt x="10" y="249"/>
                          </a:moveTo>
                          <a:cubicBezTo>
                            <a:pt x="5" y="242"/>
                            <a:pt x="3" y="236"/>
                            <a:pt x="0" y="228"/>
                          </a:cubicBezTo>
                          <a:cubicBezTo>
                            <a:pt x="4" y="194"/>
                            <a:pt x="1" y="162"/>
                            <a:pt x="24" y="136"/>
                          </a:cubicBezTo>
                          <a:cubicBezTo>
                            <a:pt x="25" y="134"/>
                            <a:pt x="26" y="131"/>
                            <a:pt x="27" y="129"/>
                          </a:cubicBezTo>
                          <a:cubicBezTo>
                            <a:pt x="28" y="123"/>
                            <a:pt x="27" y="117"/>
                            <a:pt x="29" y="112"/>
                          </a:cubicBezTo>
                          <a:cubicBezTo>
                            <a:pt x="31" y="104"/>
                            <a:pt x="63" y="77"/>
                            <a:pt x="70" y="67"/>
                          </a:cubicBezTo>
                          <a:cubicBezTo>
                            <a:pt x="74" y="53"/>
                            <a:pt x="89" y="50"/>
                            <a:pt x="101" y="45"/>
                          </a:cubicBezTo>
                          <a:cubicBezTo>
                            <a:pt x="106" y="28"/>
                            <a:pt x="120" y="30"/>
                            <a:pt x="135" y="26"/>
                          </a:cubicBezTo>
                          <a:cubicBezTo>
                            <a:pt x="150" y="15"/>
                            <a:pt x="160" y="7"/>
                            <a:pt x="178" y="2"/>
                          </a:cubicBezTo>
                          <a:cubicBezTo>
                            <a:pt x="408" y="4"/>
                            <a:pt x="304" y="0"/>
                            <a:pt x="399" y="16"/>
                          </a:cubicBezTo>
                          <a:cubicBezTo>
                            <a:pt x="414" y="27"/>
                            <a:pt x="415" y="44"/>
                            <a:pt x="425" y="57"/>
                          </a:cubicBezTo>
                          <a:cubicBezTo>
                            <a:pt x="430" y="63"/>
                            <a:pt x="440" y="65"/>
                            <a:pt x="447" y="67"/>
                          </a:cubicBezTo>
                          <a:cubicBezTo>
                            <a:pt x="452" y="76"/>
                            <a:pt x="458" y="75"/>
                            <a:pt x="466" y="81"/>
                          </a:cubicBezTo>
                          <a:cubicBezTo>
                            <a:pt x="470" y="97"/>
                            <a:pt x="473" y="110"/>
                            <a:pt x="485" y="122"/>
                          </a:cubicBezTo>
                          <a:cubicBezTo>
                            <a:pt x="499" y="169"/>
                            <a:pt x="500" y="225"/>
                            <a:pt x="480" y="271"/>
                          </a:cubicBezTo>
                          <a:cubicBezTo>
                            <a:pt x="478" y="286"/>
                            <a:pt x="479" y="290"/>
                            <a:pt x="466" y="297"/>
                          </a:cubicBezTo>
                          <a:cubicBezTo>
                            <a:pt x="459" y="307"/>
                            <a:pt x="453" y="321"/>
                            <a:pt x="447" y="333"/>
                          </a:cubicBezTo>
                          <a:cubicBezTo>
                            <a:pt x="445" y="338"/>
                            <a:pt x="446" y="344"/>
                            <a:pt x="442" y="348"/>
                          </a:cubicBezTo>
                          <a:cubicBezTo>
                            <a:pt x="438" y="352"/>
                            <a:pt x="427" y="357"/>
                            <a:pt x="427" y="357"/>
                          </a:cubicBezTo>
                          <a:cubicBezTo>
                            <a:pt x="419" y="370"/>
                            <a:pt x="425" y="362"/>
                            <a:pt x="408" y="379"/>
                          </a:cubicBezTo>
                          <a:cubicBezTo>
                            <a:pt x="406" y="381"/>
                            <a:pt x="401" y="386"/>
                            <a:pt x="401" y="386"/>
                          </a:cubicBezTo>
                          <a:cubicBezTo>
                            <a:pt x="397" y="400"/>
                            <a:pt x="389" y="401"/>
                            <a:pt x="379" y="410"/>
                          </a:cubicBezTo>
                          <a:cubicBezTo>
                            <a:pt x="348" y="437"/>
                            <a:pt x="369" y="428"/>
                            <a:pt x="307" y="432"/>
                          </a:cubicBezTo>
                          <a:cubicBezTo>
                            <a:pt x="261" y="445"/>
                            <a:pt x="209" y="443"/>
                            <a:pt x="163" y="429"/>
                          </a:cubicBezTo>
                          <a:cubicBezTo>
                            <a:pt x="156" y="424"/>
                            <a:pt x="149" y="423"/>
                            <a:pt x="142" y="417"/>
                          </a:cubicBezTo>
                          <a:cubicBezTo>
                            <a:pt x="125" y="403"/>
                            <a:pt x="112" y="389"/>
                            <a:pt x="91" y="384"/>
                          </a:cubicBezTo>
                          <a:cubicBezTo>
                            <a:pt x="86" y="374"/>
                            <a:pt x="79" y="373"/>
                            <a:pt x="72" y="364"/>
                          </a:cubicBezTo>
                          <a:cubicBezTo>
                            <a:pt x="56" y="343"/>
                            <a:pt x="49" y="320"/>
                            <a:pt x="27" y="304"/>
                          </a:cubicBezTo>
                          <a:cubicBezTo>
                            <a:pt x="18" y="282"/>
                            <a:pt x="10" y="275"/>
                            <a:pt x="10" y="249"/>
                          </a:cubicBezTo>
                          <a:close/>
                        </a:path>
                      </a:pathLst>
                    </a:custGeom>
                    <a:solidFill>
                      <a:srgbClr val="BFBFBF"/>
                    </a:solidFill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 dirty="0"/>
                    </a:p>
                  </p:txBody>
                </p:sp>
              </p:grpSp>
              <p:sp>
                <p:nvSpPr>
                  <p:cNvPr id="761" name="5-Point Star 760"/>
                  <p:cNvSpPr/>
                  <p:nvPr/>
                </p:nvSpPr>
                <p:spPr>
                  <a:xfrm>
                    <a:off x="3436301" y="3364979"/>
                    <a:ext cx="201217" cy="201217"/>
                  </a:xfrm>
                  <a:prstGeom prst="star5">
                    <a:avLst/>
                  </a:prstGeom>
                  <a:solidFill>
                    <a:srgbClr val="FF00FF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689" name="Group 619"/>
                <p:cNvGrpSpPr/>
                <p:nvPr/>
              </p:nvGrpSpPr>
              <p:grpSpPr>
                <a:xfrm>
                  <a:off x="4385273" y="1153519"/>
                  <a:ext cx="987288" cy="903975"/>
                  <a:chOff x="3171214" y="2912992"/>
                  <a:chExt cx="987288" cy="903975"/>
                </a:xfrm>
              </p:grpSpPr>
              <p:grpSp>
                <p:nvGrpSpPr>
                  <p:cNvPr id="756" name="Group 193"/>
                  <p:cNvGrpSpPr>
                    <a:grpSpLocks/>
                  </p:cNvGrpSpPr>
                  <p:nvPr/>
                </p:nvGrpSpPr>
                <p:grpSpPr bwMode="auto">
                  <a:xfrm>
                    <a:off x="3171214" y="2912992"/>
                    <a:ext cx="987288" cy="903975"/>
                    <a:chOff x="311" y="500"/>
                    <a:chExt cx="474" cy="434"/>
                  </a:xfrm>
                  <a:effectLst>
                    <a:outerShdw blurRad="63500" sx="102000" sy="102000" algn="ctr" rotWithShape="0">
                      <a:prstClr val="black">
                        <a:alpha val="40000"/>
                      </a:prstClr>
                    </a:outerShdw>
                  </a:effectLst>
                </p:grpSpPr>
                <p:sp>
                  <p:nvSpPr>
                    <p:cNvPr id="758" name="Freeform 186"/>
                    <p:cNvSpPr>
                      <a:spLocks/>
                    </p:cNvSpPr>
                    <p:nvPr/>
                  </p:nvSpPr>
                  <p:spPr bwMode="auto">
                    <a:xfrm>
                      <a:off x="311" y="500"/>
                      <a:ext cx="474" cy="434"/>
                    </a:xfrm>
                    <a:custGeom>
                      <a:avLst/>
                      <a:gdLst>
                        <a:gd name="T0" fmla="*/ 94 w 1363"/>
                        <a:gd name="T1" fmla="*/ 401 h 1220"/>
                        <a:gd name="T2" fmla="*/ 74 w 1363"/>
                        <a:gd name="T3" fmla="*/ 384 h 1220"/>
                        <a:gd name="T4" fmla="*/ 61 w 1363"/>
                        <a:gd name="T5" fmla="*/ 371 h 1220"/>
                        <a:gd name="T6" fmla="*/ 50 w 1363"/>
                        <a:gd name="T7" fmla="*/ 355 h 1220"/>
                        <a:gd name="T8" fmla="*/ 45 w 1363"/>
                        <a:gd name="T9" fmla="*/ 345 h 1220"/>
                        <a:gd name="T10" fmla="*/ 35 w 1363"/>
                        <a:gd name="T11" fmla="*/ 334 h 1220"/>
                        <a:gd name="T12" fmla="*/ 30 w 1363"/>
                        <a:gd name="T13" fmla="*/ 323 h 1220"/>
                        <a:gd name="T14" fmla="*/ 19 w 1363"/>
                        <a:gd name="T15" fmla="*/ 302 h 1220"/>
                        <a:gd name="T16" fmla="*/ 14 w 1363"/>
                        <a:gd name="T17" fmla="*/ 277 h 1220"/>
                        <a:gd name="T18" fmla="*/ 8 w 1363"/>
                        <a:gd name="T19" fmla="*/ 256 h 1220"/>
                        <a:gd name="T20" fmla="*/ 16 w 1363"/>
                        <a:gd name="T21" fmla="*/ 166 h 1220"/>
                        <a:gd name="T22" fmla="*/ 21 w 1363"/>
                        <a:gd name="T23" fmla="*/ 157 h 1220"/>
                        <a:gd name="T24" fmla="*/ 31 w 1363"/>
                        <a:gd name="T25" fmla="*/ 123 h 1220"/>
                        <a:gd name="T26" fmla="*/ 38 w 1363"/>
                        <a:gd name="T27" fmla="*/ 110 h 1220"/>
                        <a:gd name="T28" fmla="*/ 41 w 1363"/>
                        <a:gd name="T29" fmla="*/ 95 h 1220"/>
                        <a:gd name="T30" fmla="*/ 53 w 1363"/>
                        <a:gd name="T31" fmla="*/ 82 h 1220"/>
                        <a:gd name="T32" fmla="*/ 64 w 1363"/>
                        <a:gd name="T33" fmla="*/ 72 h 1220"/>
                        <a:gd name="T34" fmla="*/ 67 w 1363"/>
                        <a:gd name="T35" fmla="*/ 70 h 1220"/>
                        <a:gd name="T36" fmla="*/ 69 w 1363"/>
                        <a:gd name="T37" fmla="*/ 66 h 1220"/>
                        <a:gd name="T38" fmla="*/ 78 w 1363"/>
                        <a:gd name="T39" fmla="*/ 60 h 1220"/>
                        <a:gd name="T40" fmla="*/ 89 w 1363"/>
                        <a:gd name="T41" fmla="*/ 51 h 1220"/>
                        <a:gd name="T42" fmla="*/ 98 w 1363"/>
                        <a:gd name="T43" fmla="*/ 44 h 1220"/>
                        <a:gd name="T44" fmla="*/ 118 w 1363"/>
                        <a:gd name="T45" fmla="*/ 30 h 1220"/>
                        <a:gd name="T46" fmla="*/ 140 w 1363"/>
                        <a:gd name="T47" fmla="*/ 18 h 1220"/>
                        <a:gd name="T48" fmla="*/ 214 w 1363"/>
                        <a:gd name="T49" fmla="*/ 5 h 1220"/>
                        <a:gd name="T50" fmla="*/ 317 w 1363"/>
                        <a:gd name="T51" fmla="*/ 7 h 1220"/>
                        <a:gd name="T52" fmla="*/ 366 w 1363"/>
                        <a:gd name="T53" fmla="*/ 11 h 1220"/>
                        <a:gd name="T54" fmla="*/ 378 w 1363"/>
                        <a:gd name="T55" fmla="*/ 15 h 1220"/>
                        <a:gd name="T56" fmla="*/ 389 w 1363"/>
                        <a:gd name="T57" fmla="*/ 21 h 1220"/>
                        <a:gd name="T58" fmla="*/ 398 w 1363"/>
                        <a:gd name="T59" fmla="*/ 24 h 1220"/>
                        <a:gd name="T60" fmla="*/ 411 w 1363"/>
                        <a:gd name="T61" fmla="*/ 32 h 1220"/>
                        <a:gd name="T62" fmla="*/ 417 w 1363"/>
                        <a:gd name="T63" fmla="*/ 41 h 1220"/>
                        <a:gd name="T64" fmla="*/ 440 w 1363"/>
                        <a:gd name="T65" fmla="*/ 49 h 1220"/>
                        <a:gd name="T66" fmla="*/ 446 w 1363"/>
                        <a:gd name="T67" fmla="*/ 65 h 1220"/>
                        <a:gd name="T68" fmla="*/ 458 w 1363"/>
                        <a:gd name="T69" fmla="*/ 73 h 1220"/>
                        <a:gd name="T70" fmla="*/ 466 w 1363"/>
                        <a:gd name="T71" fmla="*/ 128 h 1220"/>
                        <a:gd name="T72" fmla="*/ 469 w 1363"/>
                        <a:gd name="T73" fmla="*/ 162 h 1220"/>
                        <a:gd name="T74" fmla="*/ 473 w 1363"/>
                        <a:gd name="T75" fmla="*/ 185 h 1220"/>
                        <a:gd name="T76" fmla="*/ 468 w 1363"/>
                        <a:gd name="T77" fmla="*/ 210 h 1220"/>
                        <a:gd name="T78" fmla="*/ 467 w 1363"/>
                        <a:gd name="T79" fmla="*/ 252 h 1220"/>
                        <a:gd name="T80" fmla="*/ 457 w 1363"/>
                        <a:gd name="T81" fmla="*/ 297 h 1220"/>
                        <a:gd name="T82" fmla="*/ 444 w 1363"/>
                        <a:gd name="T83" fmla="*/ 314 h 1220"/>
                        <a:gd name="T84" fmla="*/ 436 w 1363"/>
                        <a:gd name="T85" fmla="*/ 339 h 1220"/>
                        <a:gd name="T86" fmla="*/ 431 w 1363"/>
                        <a:gd name="T87" fmla="*/ 349 h 1220"/>
                        <a:gd name="T88" fmla="*/ 403 w 1363"/>
                        <a:gd name="T89" fmla="*/ 385 h 1220"/>
                        <a:gd name="T90" fmla="*/ 391 w 1363"/>
                        <a:gd name="T91" fmla="*/ 397 h 1220"/>
                        <a:gd name="T92" fmla="*/ 369 w 1363"/>
                        <a:gd name="T93" fmla="*/ 411 h 1220"/>
                        <a:gd name="T94" fmla="*/ 328 w 1363"/>
                        <a:gd name="T95" fmla="*/ 424 h 1220"/>
                        <a:gd name="T96" fmla="*/ 320 w 1363"/>
                        <a:gd name="T97" fmla="*/ 425 h 1220"/>
                        <a:gd name="T98" fmla="*/ 314 w 1363"/>
                        <a:gd name="T99" fmla="*/ 429 h 1220"/>
                        <a:gd name="T100" fmla="*/ 281 w 1363"/>
                        <a:gd name="T101" fmla="*/ 430 h 1220"/>
                        <a:gd name="T102" fmla="*/ 263 w 1363"/>
                        <a:gd name="T103" fmla="*/ 434 h 1220"/>
                        <a:gd name="T104" fmla="*/ 164 w 1363"/>
                        <a:gd name="T105" fmla="*/ 433 h 1220"/>
                        <a:gd name="T106" fmla="*/ 111 w 1363"/>
                        <a:gd name="T107" fmla="*/ 412 h 1220"/>
                        <a:gd name="T108" fmla="*/ 94 w 1363"/>
                        <a:gd name="T109" fmla="*/ 403 h 1220"/>
                        <a:gd name="T110" fmla="*/ 94 w 1363"/>
                        <a:gd name="T111" fmla="*/ 401 h 1220"/>
                        <a:gd name="T112" fmla="*/ 0 60000 65536"/>
                        <a:gd name="T113" fmla="*/ 0 60000 65536"/>
                        <a:gd name="T114" fmla="*/ 0 60000 65536"/>
                        <a:gd name="T115" fmla="*/ 0 60000 65536"/>
                        <a:gd name="T116" fmla="*/ 0 60000 65536"/>
                        <a:gd name="T117" fmla="*/ 0 60000 65536"/>
                        <a:gd name="T118" fmla="*/ 0 60000 65536"/>
                        <a:gd name="T119" fmla="*/ 0 60000 65536"/>
                        <a:gd name="T120" fmla="*/ 0 60000 65536"/>
                        <a:gd name="T121" fmla="*/ 0 60000 65536"/>
                        <a:gd name="T122" fmla="*/ 0 60000 65536"/>
                        <a:gd name="T123" fmla="*/ 0 60000 65536"/>
                        <a:gd name="T124" fmla="*/ 0 60000 65536"/>
                        <a:gd name="T125" fmla="*/ 0 60000 65536"/>
                        <a:gd name="T126" fmla="*/ 0 60000 65536"/>
                        <a:gd name="T127" fmla="*/ 0 60000 65536"/>
                        <a:gd name="T128" fmla="*/ 0 60000 65536"/>
                        <a:gd name="T129" fmla="*/ 0 60000 65536"/>
                        <a:gd name="T130" fmla="*/ 0 60000 65536"/>
                        <a:gd name="T131" fmla="*/ 0 60000 65536"/>
                        <a:gd name="T132" fmla="*/ 0 60000 65536"/>
                        <a:gd name="T133" fmla="*/ 0 60000 65536"/>
                        <a:gd name="T134" fmla="*/ 0 60000 65536"/>
                        <a:gd name="T135" fmla="*/ 0 60000 65536"/>
                        <a:gd name="T136" fmla="*/ 0 60000 65536"/>
                        <a:gd name="T137" fmla="*/ 0 60000 65536"/>
                        <a:gd name="T138" fmla="*/ 0 60000 65536"/>
                        <a:gd name="T139" fmla="*/ 0 60000 65536"/>
                        <a:gd name="T140" fmla="*/ 0 60000 65536"/>
                        <a:gd name="T141" fmla="*/ 0 60000 65536"/>
                        <a:gd name="T142" fmla="*/ 0 60000 65536"/>
                        <a:gd name="T143" fmla="*/ 0 60000 65536"/>
                        <a:gd name="T144" fmla="*/ 0 60000 65536"/>
                        <a:gd name="T145" fmla="*/ 0 60000 65536"/>
                        <a:gd name="T146" fmla="*/ 0 60000 65536"/>
                        <a:gd name="T147" fmla="*/ 0 60000 65536"/>
                        <a:gd name="T148" fmla="*/ 0 60000 65536"/>
                        <a:gd name="T149" fmla="*/ 0 60000 65536"/>
                        <a:gd name="T150" fmla="*/ 0 60000 65536"/>
                        <a:gd name="T151" fmla="*/ 0 60000 65536"/>
                        <a:gd name="T152" fmla="*/ 0 60000 65536"/>
                        <a:gd name="T153" fmla="*/ 0 60000 65536"/>
                        <a:gd name="T154" fmla="*/ 0 60000 65536"/>
                        <a:gd name="T155" fmla="*/ 0 60000 65536"/>
                        <a:gd name="T156" fmla="*/ 0 60000 65536"/>
                        <a:gd name="T157" fmla="*/ 0 60000 65536"/>
                        <a:gd name="T158" fmla="*/ 0 60000 65536"/>
                        <a:gd name="T159" fmla="*/ 0 60000 65536"/>
                        <a:gd name="T160" fmla="*/ 0 60000 65536"/>
                        <a:gd name="T161" fmla="*/ 0 60000 65536"/>
                        <a:gd name="T162" fmla="*/ 0 60000 65536"/>
                        <a:gd name="T163" fmla="*/ 0 60000 65536"/>
                        <a:gd name="T164" fmla="*/ 0 60000 65536"/>
                        <a:gd name="T165" fmla="*/ 0 60000 65536"/>
                        <a:gd name="T166" fmla="*/ 0 60000 65536"/>
                        <a:gd name="T167" fmla="*/ 0 60000 65536"/>
                        <a:gd name="T168" fmla="*/ 0 w 1363"/>
                        <a:gd name="T169" fmla="*/ 0 h 1220"/>
                        <a:gd name="T170" fmla="*/ 1363 w 1363"/>
                        <a:gd name="T171" fmla="*/ 1220 h 1220"/>
                      </a:gdLst>
                      <a:ahLst/>
                      <a:cxnLst>
                        <a:cxn ang="T112">
                          <a:pos x="T0" y="T1"/>
                        </a:cxn>
                        <a:cxn ang="T113">
                          <a:pos x="T2" y="T3"/>
                        </a:cxn>
                        <a:cxn ang="T114">
                          <a:pos x="T4" y="T5"/>
                        </a:cxn>
                        <a:cxn ang="T115">
                          <a:pos x="T6" y="T7"/>
                        </a:cxn>
                        <a:cxn ang="T116">
                          <a:pos x="T8" y="T9"/>
                        </a:cxn>
                        <a:cxn ang="T117">
                          <a:pos x="T10" y="T11"/>
                        </a:cxn>
                        <a:cxn ang="T118">
                          <a:pos x="T12" y="T13"/>
                        </a:cxn>
                        <a:cxn ang="T119">
                          <a:pos x="T14" y="T15"/>
                        </a:cxn>
                        <a:cxn ang="T120">
                          <a:pos x="T16" y="T17"/>
                        </a:cxn>
                        <a:cxn ang="T121">
                          <a:pos x="T18" y="T19"/>
                        </a:cxn>
                        <a:cxn ang="T122">
                          <a:pos x="T20" y="T21"/>
                        </a:cxn>
                        <a:cxn ang="T123">
                          <a:pos x="T22" y="T23"/>
                        </a:cxn>
                        <a:cxn ang="T124">
                          <a:pos x="T24" y="T25"/>
                        </a:cxn>
                        <a:cxn ang="T125">
                          <a:pos x="T26" y="T27"/>
                        </a:cxn>
                        <a:cxn ang="T126">
                          <a:pos x="T28" y="T29"/>
                        </a:cxn>
                        <a:cxn ang="T127">
                          <a:pos x="T30" y="T31"/>
                        </a:cxn>
                        <a:cxn ang="T128">
                          <a:pos x="T32" y="T33"/>
                        </a:cxn>
                        <a:cxn ang="T129">
                          <a:pos x="T34" y="T35"/>
                        </a:cxn>
                        <a:cxn ang="T130">
                          <a:pos x="T36" y="T37"/>
                        </a:cxn>
                        <a:cxn ang="T131">
                          <a:pos x="T38" y="T39"/>
                        </a:cxn>
                        <a:cxn ang="T132">
                          <a:pos x="T40" y="T41"/>
                        </a:cxn>
                        <a:cxn ang="T133">
                          <a:pos x="T42" y="T43"/>
                        </a:cxn>
                        <a:cxn ang="T134">
                          <a:pos x="T44" y="T45"/>
                        </a:cxn>
                        <a:cxn ang="T135">
                          <a:pos x="T46" y="T47"/>
                        </a:cxn>
                        <a:cxn ang="T136">
                          <a:pos x="T48" y="T49"/>
                        </a:cxn>
                        <a:cxn ang="T137">
                          <a:pos x="T50" y="T51"/>
                        </a:cxn>
                        <a:cxn ang="T138">
                          <a:pos x="T52" y="T53"/>
                        </a:cxn>
                        <a:cxn ang="T139">
                          <a:pos x="T54" y="T55"/>
                        </a:cxn>
                        <a:cxn ang="T140">
                          <a:pos x="T56" y="T57"/>
                        </a:cxn>
                        <a:cxn ang="T141">
                          <a:pos x="T58" y="T59"/>
                        </a:cxn>
                        <a:cxn ang="T142">
                          <a:pos x="T60" y="T61"/>
                        </a:cxn>
                        <a:cxn ang="T143">
                          <a:pos x="T62" y="T63"/>
                        </a:cxn>
                        <a:cxn ang="T144">
                          <a:pos x="T64" y="T65"/>
                        </a:cxn>
                        <a:cxn ang="T145">
                          <a:pos x="T66" y="T67"/>
                        </a:cxn>
                        <a:cxn ang="T146">
                          <a:pos x="T68" y="T69"/>
                        </a:cxn>
                        <a:cxn ang="T147">
                          <a:pos x="T70" y="T71"/>
                        </a:cxn>
                        <a:cxn ang="T148">
                          <a:pos x="T72" y="T73"/>
                        </a:cxn>
                        <a:cxn ang="T149">
                          <a:pos x="T74" y="T75"/>
                        </a:cxn>
                        <a:cxn ang="T150">
                          <a:pos x="T76" y="T77"/>
                        </a:cxn>
                        <a:cxn ang="T151">
                          <a:pos x="T78" y="T79"/>
                        </a:cxn>
                        <a:cxn ang="T152">
                          <a:pos x="T80" y="T81"/>
                        </a:cxn>
                        <a:cxn ang="T153">
                          <a:pos x="T82" y="T83"/>
                        </a:cxn>
                        <a:cxn ang="T154">
                          <a:pos x="T84" y="T85"/>
                        </a:cxn>
                        <a:cxn ang="T155">
                          <a:pos x="T86" y="T87"/>
                        </a:cxn>
                        <a:cxn ang="T156">
                          <a:pos x="T88" y="T89"/>
                        </a:cxn>
                        <a:cxn ang="T157">
                          <a:pos x="T90" y="T91"/>
                        </a:cxn>
                        <a:cxn ang="T158">
                          <a:pos x="T92" y="T93"/>
                        </a:cxn>
                        <a:cxn ang="T159">
                          <a:pos x="T94" y="T95"/>
                        </a:cxn>
                        <a:cxn ang="T160">
                          <a:pos x="T96" y="T97"/>
                        </a:cxn>
                        <a:cxn ang="T161">
                          <a:pos x="T98" y="T99"/>
                        </a:cxn>
                        <a:cxn ang="T162">
                          <a:pos x="T100" y="T101"/>
                        </a:cxn>
                        <a:cxn ang="T163">
                          <a:pos x="T102" y="T103"/>
                        </a:cxn>
                        <a:cxn ang="T164">
                          <a:pos x="T104" y="T105"/>
                        </a:cxn>
                        <a:cxn ang="T165">
                          <a:pos x="T106" y="T107"/>
                        </a:cxn>
                        <a:cxn ang="T166">
                          <a:pos x="T108" y="T109"/>
                        </a:cxn>
                        <a:cxn ang="T167">
                          <a:pos x="T110" y="T111"/>
                        </a:cxn>
                      </a:cxnLst>
                      <a:rect l="T168" t="T169" r="T170" b="T171"/>
                      <a:pathLst>
                        <a:path w="1363" h="1220">
                          <a:moveTo>
                            <a:pt x="269" y="1127"/>
                          </a:moveTo>
                          <a:cubicBezTo>
                            <a:pt x="252" y="1110"/>
                            <a:pt x="231" y="1096"/>
                            <a:pt x="214" y="1079"/>
                          </a:cubicBezTo>
                          <a:cubicBezTo>
                            <a:pt x="201" y="1066"/>
                            <a:pt x="192" y="1055"/>
                            <a:pt x="176" y="1044"/>
                          </a:cubicBezTo>
                          <a:cubicBezTo>
                            <a:pt x="166" y="1030"/>
                            <a:pt x="158" y="1008"/>
                            <a:pt x="144" y="999"/>
                          </a:cubicBezTo>
                          <a:cubicBezTo>
                            <a:pt x="140" y="986"/>
                            <a:pt x="137" y="980"/>
                            <a:pt x="128" y="970"/>
                          </a:cubicBezTo>
                          <a:cubicBezTo>
                            <a:pt x="124" y="955"/>
                            <a:pt x="112" y="950"/>
                            <a:pt x="102" y="938"/>
                          </a:cubicBezTo>
                          <a:cubicBezTo>
                            <a:pt x="95" y="929"/>
                            <a:pt x="93" y="918"/>
                            <a:pt x="86" y="909"/>
                          </a:cubicBezTo>
                          <a:cubicBezTo>
                            <a:pt x="79" y="887"/>
                            <a:pt x="61" y="871"/>
                            <a:pt x="54" y="848"/>
                          </a:cubicBezTo>
                          <a:cubicBezTo>
                            <a:pt x="53" y="825"/>
                            <a:pt x="60" y="795"/>
                            <a:pt x="41" y="778"/>
                          </a:cubicBezTo>
                          <a:cubicBezTo>
                            <a:pt x="35" y="759"/>
                            <a:pt x="28" y="739"/>
                            <a:pt x="22" y="720"/>
                          </a:cubicBezTo>
                          <a:cubicBezTo>
                            <a:pt x="23" y="680"/>
                            <a:pt x="0" y="525"/>
                            <a:pt x="45" y="468"/>
                          </a:cubicBezTo>
                          <a:cubicBezTo>
                            <a:pt x="48" y="454"/>
                            <a:pt x="51" y="451"/>
                            <a:pt x="61" y="442"/>
                          </a:cubicBezTo>
                          <a:cubicBezTo>
                            <a:pt x="66" y="418"/>
                            <a:pt x="59" y="356"/>
                            <a:pt x="89" y="346"/>
                          </a:cubicBezTo>
                          <a:cubicBezTo>
                            <a:pt x="98" y="333"/>
                            <a:pt x="98" y="318"/>
                            <a:pt x="109" y="308"/>
                          </a:cubicBezTo>
                          <a:cubicBezTo>
                            <a:pt x="113" y="294"/>
                            <a:pt x="113" y="279"/>
                            <a:pt x="118" y="266"/>
                          </a:cubicBezTo>
                          <a:cubicBezTo>
                            <a:pt x="121" y="259"/>
                            <a:pt x="146" y="236"/>
                            <a:pt x="153" y="231"/>
                          </a:cubicBezTo>
                          <a:cubicBezTo>
                            <a:pt x="159" y="215"/>
                            <a:pt x="173" y="212"/>
                            <a:pt x="185" y="202"/>
                          </a:cubicBezTo>
                          <a:cubicBezTo>
                            <a:pt x="187" y="200"/>
                            <a:pt x="190" y="198"/>
                            <a:pt x="192" y="196"/>
                          </a:cubicBezTo>
                          <a:cubicBezTo>
                            <a:pt x="194" y="193"/>
                            <a:pt x="195" y="189"/>
                            <a:pt x="198" y="186"/>
                          </a:cubicBezTo>
                          <a:cubicBezTo>
                            <a:pt x="206" y="178"/>
                            <a:pt x="217" y="179"/>
                            <a:pt x="224" y="170"/>
                          </a:cubicBezTo>
                          <a:cubicBezTo>
                            <a:pt x="234" y="157"/>
                            <a:pt x="240" y="150"/>
                            <a:pt x="256" y="144"/>
                          </a:cubicBezTo>
                          <a:cubicBezTo>
                            <a:pt x="263" y="133"/>
                            <a:pt x="269" y="129"/>
                            <a:pt x="281" y="125"/>
                          </a:cubicBezTo>
                          <a:cubicBezTo>
                            <a:pt x="299" y="109"/>
                            <a:pt x="315" y="91"/>
                            <a:pt x="339" y="84"/>
                          </a:cubicBezTo>
                          <a:cubicBezTo>
                            <a:pt x="357" y="63"/>
                            <a:pt x="376" y="57"/>
                            <a:pt x="403" y="52"/>
                          </a:cubicBezTo>
                          <a:cubicBezTo>
                            <a:pt x="448" y="0"/>
                            <a:pt x="559" y="15"/>
                            <a:pt x="614" y="13"/>
                          </a:cubicBezTo>
                          <a:cubicBezTo>
                            <a:pt x="713" y="2"/>
                            <a:pt x="813" y="15"/>
                            <a:pt x="912" y="20"/>
                          </a:cubicBezTo>
                          <a:cubicBezTo>
                            <a:pt x="955" y="34"/>
                            <a:pt x="1013" y="31"/>
                            <a:pt x="1053" y="32"/>
                          </a:cubicBezTo>
                          <a:cubicBezTo>
                            <a:pt x="1064" y="37"/>
                            <a:pt x="1076" y="38"/>
                            <a:pt x="1088" y="42"/>
                          </a:cubicBezTo>
                          <a:cubicBezTo>
                            <a:pt x="1098" y="49"/>
                            <a:pt x="1108" y="54"/>
                            <a:pt x="1120" y="58"/>
                          </a:cubicBezTo>
                          <a:cubicBezTo>
                            <a:pt x="1144" y="74"/>
                            <a:pt x="1110" y="53"/>
                            <a:pt x="1145" y="68"/>
                          </a:cubicBezTo>
                          <a:cubicBezTo>
                            <a:pt x="1158" y="74"/>
                            <a:pt x="1167" y="86"/>
                            <a:pt x="1181" y="90"/>
                          </a:cubicBezTo>
                          <a:cubicBezTo>
                            <a:pt x="1193" y="98"/>
                            <a:pt x="1190" y="106"/>
                            <a:pt x="1200" y="116"/>
                          </a:cubicBezTo>
                          <a:cubicBezTo>
                            <a:pt x="1214" y="130"/>
                            <a:pt x="1246" y="133"/>
                            <a:pt x="1264" y="138"/>
                          </a:cubicBezTo>
                          <a:cubicBezTo>
                            <a:pt x="1274" y="155"/>
                            <a:pt x="1262" y="177"/>
                            <a:pt x="1283" y="183"/>
                          </a:cubicBezTo>
                          <a:cubicBezTo>
                            <a:pt x="1291" y="195"/>
                            <a:pt x="1304" y="200"/>
                            <a:pt x="1318" y="205"/>
                          </a:cubicBezTo>
                          <a:cubicBezTo>
                            <a:pt x="1319" y="236"/>
                            <a:pt x="1313" y="331"/>
                            <a:pt x="1341" y="359"/>
                          </a:cubicBezTo>
                          <a:cubicBezTo>
                            <a:pt x="1351" y="390"/>
                            <a:pt x="1341" y="424"/>
                            <a:pt x="1350" y="455"/>
                          </a:cubicBezTo>
                          <a:cubicBezTo>
                            <a:pt x="1353" y="476"/>
                            <a:pt x="1356" y="498"/>
                            <a:pt x="1360" y="519"/>
                          </a:cubicBezTo>
                          <a:cubicBezTo>
                            <a:pt x="1358" y="555"/>
                            <a:pt x="1363" y="565"/>
                            <a:pt x="1347" y="589"/>
                          </a:cubicBezTo>
                          <a:cubicBezTo>
                            <a:pt x="1344" y="635"/>
                            <a:pt x="1342" y="661"/>
                            <a:pt x="1344" y="708"/>
                          </a:cubicBezTo>
                          <a:cubicBezTo>
                            <a:pt x="1342" y="761"/>
                            <a:pt x="1358" y="806"/>
                            <a:pt x="1315" y="836"/>
                          </a:cubicBezTo>
                          <a:cubicBezTo>
                            <a:pt x="1304" y="853"/>
                            <a:pt x="1290" y="869"/>
                            <a:pt x="1277" y="884"/>
                          </a:cubicBezTo>
                          <a:cubicBezTo>
                            <a:pt x="1273" y="908"/>
                            <a:pt x="1268" y="934"/>
                            <a:pt x="1254" y="954"/>
                          </a:cubicBezTo>
                          <a:cubicBezTo>
                            <a:pt x="1251" y="965"/>
                            <a:pt x="1246" y="972"/>
                            <a:pt x="1238" y="980"/>
                          </a:cubicBezTo>
                          <a:cubicBezTo>
                            <a:pt x="1225" y="1020"/>
                            <a:pt x="1189" y="1055"/>
                            <a:pt x="1158" y="1082"/>
                          </a:cubicBezTo>
                          <a:cubicBezTo>
                            <a:pt x="1150" y="1107"/>
                            <a:pt x="1147" y="1106"/>
                            <a:pt x="1123" y="1117"/>
                          </a:cubicBezTo>
                          <a:cubicBezTo>
                            <a:pt x="1108" y="1134"/>
                            <a:pt x="1083" y="1148"/>
                            <a:pt x="1062" y="1156"/>
                          </a:cubicBezTo>
                          <a:cubicBezTo>
                            <a:pt x="1036" y="1196"/>
                            <a:pt x="987" y="1189"/>
                            <a:pt x="944" y="1191"/>
                          </a:cubicBezTo>
                          <a:cubicBezTo>
                            <a:pt x="936" y="1192"/>
                            <a:pt x="928" y="1191"/>
                            <a:pt x="921" y="1194"/>
                          </a:cubicBezTo>
                          <a:cubicBezTo>
                            <a:pt x="914" y="1197"/>
                            <a:pt x="910" y="1207"/>
                            <a:pt x="902" y="1207"/>
                          </a:cubicBezTo>
                          <a:cubicBezTo>
                            <a:pt x="871" y="1208"/>
                            <a:pt x="840" y="1209"/>
                            <a:pt x="809" y="1210"/>
                          </a:cubicBezTo>
                          <a:cubicBezTo>
                            <a:pt x="790" y="1215"/>
                            <a:pt x="776" y="1217"/>
                            <a:pt x="755" y="1220"/>
                          </a:cubicBezTo>
                          <a:cubicBezTo>
                            <a:pt x="661" y="1219"/>
                            <a:pt x="567" y="1219"/>
                            <a:pt x="473" y="1216"/>
                          </a:cubicBezTo>
                          <a:cubicBezTo>
                            <a:pt x="417" y="1214"/>
                            <a:pt x="369" y="1175"/>
                            <a:pt x="320" y="1159"/>
                          </a:cubicBezTo>
                          <a:cubicBezTo>
                            <a:pt x="307" y="1146"/>
                            <a:pt x="277" y="1141"/>
                            <a:pt x="269" y="1133"/>
                          </a:cubicBezTo>
                          <a:cubicBezTo>
                            <a:pt x="268" y="1132"/>
                            <a:pt x="269" y="1129"/>
                            <a:pt x="269" y="1127"/>
                          </a:cubicBezTo>
                          <a:close/>
                        </a:path>
                      </a:pathLst>
                    </a:custGeom>
                    <a:solidFill>
                      <a:srgbClr val="FFC1C1"/>
                    </a:solidFill>
                    <a:ln w="19050">
                      <a:solidFill>
                        <a:srgbClr val="FF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 dirty="0"/>
                    </a:p>
                  </p:txBody>
                </p:sp>
                <p:sp>
                  <p:nvSpPr>
                    <p:cNvPr id="759" name="Freeform 187"/>
                    <p:cNvSpPr>
                      <a:spLocks/>
                    </p:cNvSpPr>
                    <p:nvPr/>
                  </p:nvSpPr>
                  <p:spPr bwMode="auto">
                    <a:xfrm>
                      <a:off x="363" y="603"/>
                      <a:ext cx="382" cy="310"/>
                    </a:xfrm>
                    <a:custGeom>
                      <a:avLst/>
                      <a:gdLst>
                        <a:gd name="T0" fmla="*/ 8 w 500"/>
                        <a:gd name="T1" fmla="*/ 173 h 445"/>
                        <a:gd name="T2" fmla="*/ 0 w 500"/>
                        <a:gd name="T3" fmla="*/ 159 h 445"/>
                        <a:gd name="T4" fmla="*/ 18 w 500"/>
                        <a:gd name="T5" fmla="*/ 95 h 445"/>
                        <a:gd name="T6" fmla="*/ 21 w 500"/>
                        <a:gd name="T7" fmla="*/ 90 h 445"/>
                        <a:gd name="T8" fmla="*/ 22 w 500"/>
                        <a:gd name="T9" fmla="*/ 78 h 445"/>
                        <a:gd name="T10" fmla="*/ 53 w 500"/>
                        <a:gd name="T11" fmla="*/ 47 h 445"/>
                        <a:gd name="T12" fmla="*/ 77 w 500"/>
                        <a:gd name="T13" fmla="*/ 31 h 445"/>
                        <a:gd name="T14" fmla="*/ 103 w 500"/>
                        <a:gd name="T15" fmla="*/ 18 h 445"/>
                        <a:gd name="T16" fmla="*/ 136 w 500"/>
                        <a:gd name="T17" fmla="*/ 1 h 445"/>
                        <a:gd name="T18" fmla="*/ 305 w 500"/>
                        <a:gd name="T19" fmla="*/ 11 h 445"/>
                        <a:gd name="T20" fmla="*/ 325 w 500"/>
                        <a:gd name="T21" fmla="*/ 40 h 445"/>
                        <a:gd name="T22" fmla="*/ 342 w 500"/>
                        <a:gd name="T23" fmla="*/ 47 h 445"/>
                        <a:gd name="T24" fmla="*/ 356 w 500"/>
                        <a:gd name="T25" fmla="*/ 56 h 445"/>
                        <a:gd name="T26" fmla="*/ 371 w 500"/>
                        <a:gd name="T27" fmla="*/ 85 h 445"/>
                        <a:gd name="T28" fmla="*/ 367 w 500"/>
                        <a:gd name="T29" fmla="*/ 189 h 445"/>
                        <a:gd name="T30" fmla="*/ 356 w 500"/>
                        <a:gd name="T31" fmla="*/ 207 h 445"/>
                        <a:gd name="T32" fmla="*/ 342 w 500"/>
                        <a:gd name="T33" fmla="*/ 232 h 445"/>
                        <a:gd name="T34" fmla="*/ 338 w 500"/>
                        <a:gd name="T35" fmla="*/ 242 h 445"/>
                        <a:gd name="T36" fmla="*/ 326 w 500"/>
                        <a:gd name="T37" fmla="*/ 249 h 445"/>
                        <a:gd name="T38" fmla="*/ 312 w 500"/>
                        <a:gd name="T39" fmla="*/ 264 h 445"/>
                        <a:gd name="T40" fmla="*/ 306 w 500"/>
                        <a:gd name="T41" fmla="*/ 269 h 445"/>
                        <a:gd name="T42" fmla="*/ 290 w 500"/>
                        <a:gd name="T43" fmla="*/ 286 h 445"/>
                        <a:gd name="T44" fmla="*/ 235 w 500"/>
                        <a:gd name="T45" fmla="*/ 301 h 445"/>
                        <a:gd name="T46" fmla="*/ 125 w 500"/>
                        <a:gd name="T47" fmla="*/ 299 h 445"/>
                        <a:gd name="T48" fmla="*/ 108 w 500"/>
                        <a:gd name="T49" fmla="*/ 290 h 445"/>
                        <a:gd name="T50" fmla="*/ 70 w 500"/>
                        <a:gd name="T51" fmla="*/ 268 h 445"/>
                        <a:gd name="T52" fmla="*/ 55 w 500"/>
                        <a:gd name="T53" fmla="*/ 254 h 445"/>
                        <a:gd name="T54" fmla="*/ 21 w 500"/>
                        <a:gd name="T55" fmla="*/ 212 h 445"/>
                        <a:gd name="T56" fmla="*/ 8 w 500"/>
                        <a:gd name="T57" fmla="*/ 173 h 445"/>
                        <a:gd name="T58" fmla="*/ 0 60000 65536"/>
                        <a:gd name="T59" fmla="*/ 0 60000 65536"/>
                        <a:gd name="T60" fmla="*/ 0 60000 65536"/>
                        <a:gd name="T61" fmla="*/ 0 60000 65536"/>
                        <a:gd name="T62" fmla="*/ 0 60000 65536"/>
                        <a:gd name="T63" fmla="*/ 0 60000 65536"/>
                        <a:gd name="T64" fmla="*/ 0 60000 65536"/>
                        <a:gd name="T65" fmla="*/ 0 60000 65536"/>
                        <a:gd name="T66" fmla="*/ 0 60000 65536"/>
                        <a:gd name="T67" fmla="*/ 0 60000 65536"/>
                        <a:gd name="T68" fmla="*/ 0 60000 65536"/>
                        <a:gd name="T69" fmla="*/ 0 60000 65536"/>
                        <a:gd name="T70" fmla="*/ 0 60000 65536"/>
                        <a:gd name="T71" fmla="*/ 0 60000 65536"/>
                        <a:gd name="T72" fmla="*/ 0 60000 65536"/>
                        <a:gd name="T73" fmla="*/ 0 60000 65536"/>
                        <a:gd name="T74" fmla="*/ 0 60000 65536"/>
                        <a:gd name="T75" fmla="*/ 0 60000 65536"/>
                        <a:gd name="T76" fmla="*/ 0 60000 65536"/>
                        <a:gd name="T77" fmla="*/ 0 60000 65536"/>
                        <a:gd name="T78" fmla="*/ 0 60000 65536"/>
                        <a:gd name="T79" fmla="*/ 0 60000 65536"/>
                        <a:gd name="T80" fmla="*/ 0 60000 65536"/>
                        <a:gd name="T81" fmla="*/ 0 60000 65536"/>
                        <a:gd name="T82" fmla="*/ 0 60000 65536"/>
                        <a:gd name="T83" fmla="*/ 0 60000 65536"/>
                        <a:gd name="T84" fmla="*/ 0 60000 65536"/>
                        <a:gd name="T85" fmla="*/ 0 60000 65536"/>
                        <a:gd name="T86" fmla="*/ 0 60000 65536"/>
                        <a:gd name="T87" fmla="*/ 0 w 500"/>
                        <a:gd name="T88" fmla="*/ 0 h 445"/>
                        <a:gd name="T89" fmla="*/ 500 w 500"/>
                        <a:gd name="T90" fmla="*/ 445 h 445"/>
                      </a:gdLst>
                      <a:ahLst/>
                      <a:cxnLst>
                        <a:cxn ang="T58">
                          <a:pos x="T0" y="T1"/>
                        </a:cxn>
                        <a:cxn ang="T59">
                          <a:pos x="T2" y="T3"/>
                        </a:cxn>
                        <a:cxn ang="T60">
                          <a:pos x="T4" y="T5"/>
                        </a:cxn>
                        <a:cxn ang="T61">
                          <a:pos x="T6" y="T7"/>
                        </a:cxn>
                        <a:cxn ang="T62">
                          <a:pos x="T8" y="T9"/>
                        </a:cxn>
                        <a:cxn ang="T63">
                          <a:pos x="T10" y="T11"/>
                        </a:cxn>
                        <a:cxn ang="T64">
                          <a:pos x="T12" y="T13"/>
                        </a:cxn>
                        <a:cxn ang="T65">
                          <a:pos x="T14" y="T15"/>
                        </a:cxn>
                        <a:cxn ang="T66">
                          <a:pos x="T16" y="T17"/>
                        </a:cxn>
                        <a:cxn ang="T67">
                          <a:pos x="T18" y="T19"/>
                        </a:cxn>
                        <a:cxn ang="T68">
                          <a:pos x="T20" y="T21"/>
                        </a:cxn>
                        <a:cxn ang="T69">
                          <a:pos x="T22" y="T23"/>
                        </a:cxn>
                        <a:cxn ang="T70">
                          <a:pos x="T24" y="T25"/>
                        </a:cxn>
                        <a:cxn ang="T71">
                          <a:pos x="T26" y="T27"/>
                        </a:cxn>
                        <a:cxn ang="T72">
                          <a:pos x="T28" y="T29"/>
                        </a:cxn>
                        <a:cxn ang="T73">
                          <a:pos x="T30" y="T31"/>
                        </a:cxn>
                        <a:cxn ang="T74">
                          <a:pos x="T32" y="T33"/>
                        </a:cxn>
                        <a:cxn ang="T75">
                          <a:pos x="T34" y="T35"/>
                        </a:cxn>
                        <a:cxn ang="T76">
                          <a:pos x="T36" y="T37"/>
                        </a:cxn>
                        <a:cxn ang="T77">
                          <a:pos x="T38" y="T39"/>
                        </a:cxn>
                        <a:cxn ang="T78">
                          <a:pos x="T40" y="T41"/>
                        </a:cxn>
                        <a:cxn ang="T79">
                          <a:pos x="T42" y="T43"/>
                        </a:cxn>
                        <a:cxn ang="T80">
                          <a:pos x="T44" y="T45"/>
                        </a:cxn>
                        <a:cxn ang="T81">
                          <a:pos x="T46" y="T47"/>
                        </a:cxn>
                        <a:cxn ang="T82">
                          <a:pos x="T48" y="T49"/>
                        </a:cxn>
                        <a:cxn ang="T83">
                          <a:pos x="T50" y="T51"/>
                        </a:cxn>
                        <a:cxn ang="T84">
                          <a:pos x="T52" y="T53"/>
                        </a:cxn>
                        <a:cxn ang="T85">
                          <a:pos x="T54" y="T55"/>
                        </a:cxn>
                        <a:cxn ang="T86">
                          <a:pos x="T56" y="T57"/>
                        </a:cxn>
                      </a:cxnLst>
                      <a:rect l="T87" t="T88" r="T89" b="T90"/>
                      <a:pathLst>
                        <a:path w="500" h="445">
                          <a:moveTo>
                            <a:pt x="10" y="249"/>
                          </a:moveTo>
                          <a:cubicBezTo>
                            <a:pt x="5" y="242"/>
                            <a:pt x="3" y="236"/>
                            <a:pt x="0" y="228"/>
                          </a:cubicBezTo>
                          <a:cubicBezTo>
                            <a:pt x="4" y="194"/>
                            <a:pt x="1" y="162"/>
                            <a:pt x="24" y="136"/>
                          </a:cubicBezTo>
                          <a:cubicBezTo>
                            <a:pt x="25" y="134"/>
                            <a:pt x="26" y="131"/>
                            <a:pt x="27" y="129"/>
                          </a:cubicBezTo>
                          <a:cubicBezTo>
                            <a:pt x="28" y="123"/>
                            <a:pt x="27" y="117"/>
                            <a:pt x="29" y="112"/>
                          </a:cubicBezTo>
                          <a:cubicBezTo>
                            <a:pt x="31" y="104"/>
                            <a:pt x="63" y="77"/>
                            <a:pt x="70" y="67"/>
                          </a:cubicBezTo>
                          <a:cubicBezTo>
                            <a:pt x="74" y="53"/>
                            <a:pt x="89" y="50"/>
                            <a:pt x="101" y="45"/>
                          </a:cubicBezTo>
                          <a:cubicBezTo>
                            <a:pt x="106" y="28"/>
                            <a:pt x="120" y="30"/>
                            <a:pt x="135" y="26"/>
                          </a:cubicBezTo>
                          <a:cubicBezTo>
                            <a:pt x="150" y="15"/>
                            <a:pt x="160" y="7"/>
                            <a:pt x="178" y="2"/>
                          </a:cubicBezTo>
                          <a:cubicBezTo>
                            <a:pt x="408" y="4"/>
                            <a:pt x="304" y="0"/>
                            <a:pt x="399" y="16"/>
                          </a:cubicBezTo>
                          <a:cubicBezTo>
                            <a:pt x="414" y="27"/>
                            <a:pt x="415" y="44"/>
                            <a:pt x="425" y="57"/>
                          </a:cubicBezTo>
                          <a:cubicBezTo>
                            <a:pt x="430" y="63"/>
                            <a:pt x="440" y="65"/>
                            <a:pt x="447" y="67"/>
                          </a:cubicBezTo>
                          <a:cubicBezTo>
                            <a:pt x="452" y="76"/>
                            <a:pt x="458" y="75"/>
                            <a:pt x="466" y="81"/>
                          </a:cubicBezTo>
                          <a:cubicBezTo>
                            <a:pt x="470" y="97"/>
                            <a:pt x="473" y="110"/>
                            <a:pt x="485" y="122"/>
                          </a:cubicBezTo>
                          <a:cubicBezTo>
                            <a:pt x="499" y="169"/>
                            <a:pt x="500" y="225"/>
                            <a:pt x="480" y="271"/>
                          </a:cubicBezTo>
                          <a:cubicBezTo>
                            <a:pt x="478" y="286"/>
                            <a:pt x="479" y="290"/>
                            <a:pt x="466" y="297"/>
                          </a:cubicBezTo>
                          <a:cubicBezTo>
                            <a:pt x="459" y="307"/>
                            <a:pt x="453" y="321"/>
                            <a:pt x="447" y="333"/>
                          </a:cubicBezTo>
                          <a:cubicBezTo>
                            <a:pt x="445" y="338"/>
                            <a:pt x="446" y="344"/>
                            <a:pt x="442" y="348"/>
                          </a:cubicBezTo>
                          <a:cubicBezTo>
                            <a:pt x="438" y="352"/>
                            <a:pt x="427" y="357"/>
                            <a:pt x="427" y="357"/>
                          </a:cubicBezTo>
                          <a:cubicBezTo>
                            <a:pt x="419" y="370"/>
                            <a:pt x="425" y="362"/>
                            <a:pt x="408" y="379"/>
                          </a:cubicBezTo>
                          <a:cubicBezTo>
                            <a:pt x="406" y="381"/>
                            <a:pt x="401" y="386"/>
                            <a:pt x="401" y="386"/>
                          </a:cubicBezTo>
                          <a:cubicBezTo>
                            <a:pt x="397" y="400"/>
                            <a:pt x="389" y="401"/>
                            <a:pt x="379" y="410"/>
                          </a:cubicBezTo>
                          <a:cubicBezTo>
                            <a:pt x="348" y="437"/>
                            <a:pt x="369" y="428"/>
                            <a:pt x="307" y="432"/>
                          </a:cubicBezTo>
                          <a:cubicBezTo>
                            <a:pt x="261" y="445"/>
                            <a:pt x="209" y="443"/>
                            <a:pt x="163" y="429"/>
                          </a:cubicBezTo>
                          <a:cubicBezTo>
                            <a:pt x="156" y="424"/>
                            <a:pt x="149" y="423"/>
                            <a:pt x="142" y="417"/>
                          </a:cubicBezTo>
                          <a:cubicBezTo>
                            <a:pt x="125" y="403"/>
                            <a:pt x="112" y="389"/>
                            <a:pt x="91" y="384"/>
                          </a:cubicBezTo>
                          <a:cubicBezTo>
                            <a:pt x="86" y="374"/>
                            <a:pt x="79" y="373"/>
                            <a:pt x="72" y="364"/>
                          </a:cubicBezTo>
                          <a:cubicBezTo>
                            <a:pt x="56" y="343"/>
                            <a:pt x="49" y="320"/>
                            <a:pt x="27" y="304"/>
                          </a:cubicBezTo>
                          <a:cubicBezTo>
                            <a:pt x="18" y="282"/>
                            <a:pt x="10" y="275"/>
                            <a:pt x="10" y="249"/>
                          </a:cubicBezTo>
                          <a:close/>
                        </a:path>
                      </a:pathLst>
                    </a:custGeom>
                    <a:solidFill>
                      <a:schemeClr val="bg1">
                        <a:lumMod val="75000"/>
                      </a:schemeClr>
                    </a:solidFill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 dirty="0"/>
                    </a:p>
                  </p:txBody>
                </p:sp>
              </p:grpSp>
              <p:sp>
                <p:nvSpPr>
                  <p:cNvPr id="757" name="5-Point Star 756"/>
                  <p:cNvSpPr/>
                  <p:nvPr/>
                </p:nvSpPr>
                <p:spPr>
                  <a:xfrm>
                    <a:off x="3436301" y="3364979"/>
                    <a:ext cx="201217" cy="201217"/>
                  </a:xfrm>
                  <a:prstGeom prst="star5">
                    <a:avLst/>
                  </a:prstGeom>
                  <a:solidFill>
                    <a:srgbClr val="FF00FF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690" name="Group 620"/>
                <p:cNvGrpSpPr/>
                <p:nvPr/>
              </p:nvGrpSpPr>
              <p:grpSpPr>
                <a:xfrm>
                  <a:off x="3385440" y="1136616"/>
                  <a:ext cx="987288" cy="903975"/>
                  <a:chOff x="3171214" y="2912992"/>
                  <a:chExt cx="987288" cy="903975"/>
                </a:xfrm>
              </p:grpSpPr>
              <p:grpSp>
                <p:nvGrpSpPr>
                  <p:cNvPr id="752" name="Group 193"/>
                  <p:cNvGrpSpPr>
                    <a:grpSpLocks/>
                  </p:cNvGrpSpPr>
                  <p:nvPr/>
                </p:nvGrpSpPr>
                <p:grpSpPr bwMode="auto">
                  <a:xfrm>
                    <a:off x="3171214" y="2912992"/>
                    <a:ext cx="987288" cy="903975"/>
                    <a:chOff x="311" y="500"/>
                    <a:chExt cx="474" cy="434"/>
                  </a:xfrm>
                  <a:effectLst>
                    <a:outerShdw blurRad="63500" sx="102000" sy="102000" algn="ctr" rotWithShape="0">
                      <a:prstClr val="black">
                        <a:alpha val="40000"/>
                      </a:prstClr>
                    </a:outerShdw>
                  </a:effectLst>
                </p:grpSpPr>
                <p:sp>
                  <p:nvSpPr>
                    <p:cNvPr id="754" name="Freeform 186"/>
                    <p:cNvSpPr>
                      <a:spLocks/>
                    </p:cNvSpPr>
                    <p:nvPr/>
                  </p:nvSpPr>
                  <p:spPr bwMode="auto">
                    <a:xfrm>
                      <a:off x="311" y="500"/>
                      <a:ext cx="474" cy="434"/>
                    </a:xfrm>
                    <a:custGeom>
                      <a:avLst/>
                      <a:gdLst>
                        <a:gd name="T0" fmla="*/ 94 w 1363"/>
                        <a:gd name="T1" fmla="*/ 401 h 1220"/>
                        <a:gd name="T2" fmla="*/ 74 w 1363"/>
                        <a:gd name="T3" fmla="*/ 384 h 1220"/>
                        <a:gd name="T4" fmla="*/ 61 w 1363"/>
                        <a:gd name="T5" fmla="*/ 371 h 1220"/>
                        <a:gd name="T6" fmla="*/ 50 w 1363"/>
                        <a:gd name="T7" fmla="*/ 355 h 1220"/>
                        <a:gd name="T8" fmla="*/ 45 w 1363"/>
                        <a:gd name="T9" fmla="*/ 345 h 1220"/>
                        <a:gd name="T10" fmla="*/ 35 w 1363"/>
                        <a:gd name="T11" fmla="*/ 334 h 1220"/>
                        <a:gd name="T12" fmla="*/ 30 w 1363"/>
                        <a:gd name="T13" fmla="*/ 323 h 1220"/>
                        <a:gd name="T14" fmla="*/ 19 w 1363"/>
                        <a:gd name="T15" fmla="*/ 302 h 1220"/>
                        <a:gd name="T16" fmla="*/ 14 w 1363"/>
                        <a:gd name="T17" fmla="*/ 277 h 1220"/>
                        <a:gd name="T18" fmla="*/ 8 w 1363"/>
                        <a:gd name="T19" fmla="*/ 256 h 1220"/>
                        <a:gd name="T20" fmla="*/ 16 w 1363"/>
                        <a:gd name="T21" fmla="*/ 166 h 1220"/>
                        <a:gd name="T22" fmla="*/ 21 w 1363"/>
                        <a:gd name="T23" fmla="*/ 157 h 1220"/>
                        <a:gd name="T24" fmla="*/ 31 w 1363"/>
                        <a:gd name="T25" fmla="*/ 123 h 1220"/>
                        <a:gd name="T26" fmla="*/ 38 w 1363"/>
                        <a:gd name="T27" fmla="*/ 110 h 1220"/>
                        <a:gd name="T28" fmla="*/ 41 w 1363"/>
                        <a:gd name="T29" fmla="*/ 95 h 1220"/>
                        <a:gd name="T30" fmla="*/ 53 w 1363"/>
                        <a:gd name="T31" fmla="*/ 82 h 1220"/>
                        <a:gd name="T32" fmla="*/ 64 w 1363"/>
                        <a:gd name="T33" fmla="*/ 72 h 1220"/>
                        <a:gd name="T34" fmla="*/ 67 w 1363"/>
                        <a:gd name="T35" fmla="*/ 70 h 1220"/>
                        <a:gd name="T36" fmla="*/ 69 w 1363"/>
                        <a:gd name="T37" fmla="*/ 66 h 1220"/>
                        <a:gd name="T38" fmla="*/ 78 w 1363"/>
                        <a:gd name="T39" fmla="*/ 60 h 1220"/>
                        <a:gd name="T40" fmla="*/ 89 w 1363"/>
                        <a:gd name="T41" fmla="*/ 51 h 1220"/>
                        <a:gd name="T42" fmla="*/ 98 w 1363"/>
                        <a:gd name="T43" fmla="*/ 44 h 1220"/>
                        <a:gd name="T44" fmla="*/ 118 w 1363"/>
                        <a:gd name="T45" fmla="*/ 30 h 1220"/>
                        <a:gd name="T46" fmla="*/ 140 w 1363"/>
                        <a:gd name="T47" fmla="*/ 18 h 1220"/>
                        <a:gd name="T48" fmla="*/ 214 w 1363"/>
                        <a:gd name="T49" fmla="*/ 5 h 1220"/>
                        <a:gd name="T50" fmla="*/ 317 w 1363"/>
                        <a:gd name="T51" fmla="*/ 7 h 1220"/>
                        <a:gd name="T52" fmla="*/ 366 w 1363"/>
                        <a:gd name="T53" fmla="*/ 11 h 1220"/>
                        <a:gd name="T54" fmla="*/ 378 w 1363"/>
                        <a:gd name="T55" fmla="*/ 15 h 1220"/>
                        <a:gd name="T56" fmla="*/ 389 w 1363"/>
                        <a:gd name="T57" fmla="*/ 21 h 1220"/>
                        <a:gd name="T58" fmla="*/ 398 w 1363"/>
                        <a:gd name="T59" fmla="*/ 24 h 1220"/>
                        <a:gd name="T60" fmla="*/ 411 w 1363"/>
                        <a:gd name="T61" fmla="*/ 32 h 1220"/>
                        <a:gd name="T62" fmla="*/ 417 w 1363"/>
                        <a:gd name="T63" fmla="*/ 41 h 1220"/>
                        <a:gd name="T64" fmla="*/ 440 w 1363"/>
                        <a:gd name="T65" fmla="*/ 49 h 1220"/>
                        <a:gd name="T66" fmla="*/ 446 w 1363"/>
                        <a:gd name="T67" fmla="*/ 65 h 1220"/>
                        <a:gd name="T68" fmla="*/ 458 w 1363"/>
                        <a:gd name="T69" fmla="*/ 73 h 1220"/>
                        <a:gd name="T70" fmla="*/ 466 w 1363"/>
                        <a:gd name="T71" fmla="*/ 128 h 1220"/>
                        <a:gd name="T72" fmla="*/ 469 w 1363"/>
                        <a:gd name="T73" fmla="*/ 162 h 1220"/>
                        <a:gd name="T74" fmla="*/ 473 w 1363"/>
                        <a:gd name="T75" fmla="*/ 185 h 1220"/>
                        <a:gd name="T76" fmla="*/ 468 w 1363"/>
                        <a:gd name="T77" fmla="*/ 210 h 1220"/>
                        <a:gd name="T78" fmla="*/ 467 w 1363"/>
                        <a:gd name="T79" fmla="*/ 252 h 1220"/>
                        <a:gd name="T80" fmla="*/ 457 w 1363"/>
                        <a:gd name="T81" fmla="*/ 297 h 1220"/>
                        <a:gd name="T82" fmla="*/ 444 w 1363"/>
                        <a:gd name="T83" fmla="*/ 314 h 1220"/>
                        <a:gd name="T84" fmla="*/ 436 w 1363"/>
                        <a:gd name="T85" fmla="*/ 339 h 1220"/>
                        <a:gd name="T86" fmla="*/ 431 w 1363"/>
                        <a:gd name="T87" fmla="*/ 349 h 1220"/>
                        <a:gd name="T88" fmla="*/ 403 w 1363"/>
                        <a:gd name="T89" fmla="*/ 385 h 1220"/>
                        <a:gd name="T90" fmla="*/ 391 w 1363"/>
                        <a:gd name="T91" fmla="*/ 397 h 1220"/>
                        <a:gd name="T92" fmla="*/ 369 w 1363"/>
                        <a:gd name="T93" fmla="*/ 411 h 1220"/>
                        <a:gd name="T94" fmla="*/ 328 w 1363"/>
                        <a:gd name="T95" fmla="*/ 424 h 1220"/>
                        <a:gd name="T96" fmla="*/ 320 w 1363"/>
                        <a:gd name="T97" fmla="*/ 425 h 1220"/>
                        <a:gd name="T98" fmla="*/ 314 w 1363"/>
                        <a:gd name="T99" fmla="*/ 429 h 1220"/>
                        <a:gd name="T100" fmla="*/ 281 w 1363"/>
                        <a:gd name="T101" fmla="*/ 430 h 1220"/>
                        <a:gd name="T102" fmla="*/ 263 w 1363"/>
                        <a:gd name="T103" fmla="*/ 434 h 1220"/>
                        <a:gd name="T104" fmla="*/ 164 w 1363"/>
                        <a:gd name="T105" fmla="*/ 433 h 1220"/>
                        <a:gd name="T106" fmla="*/ 111 w 1363"/>
                        <a:gd name="T107" fmla="*/ 412 h 1220"/>
                        <a:gd name="T108" fmla="*/ 94 w 1363"/>
                        <a:gd name="T109" fmla="*/ 403 h 1220"/>
                        <a:gd name="T110" fmla="*/ 94 w 1363"/>
                        <a:gd name="T111" fmla="*/ 401 h 1220"/>
                        <a:gd name="T112" fmla="*/ 0 60000 65536"/>
                        <a:gd name="T113" fmla="*/ 0 60000 65536"/>
                        <a:gd name="T114" fmla="*/ 0 60000 65536"/>
                        <a:gd name="T115" fmla="*/ 0 60000 65536"/>
                        <a:gd name="T116" fmla="*/ 0 60000 65536"/>
                        <a:gd name="T117" fmla="*/ 0 60000 65536"/>
                        <a:gd name="T118" fmla="*/ 0 60000 65536"/>
                        <a:gd name="T119" fmla="*/ 0 60000 65536"/>
                        <a:gd name="T120" fmla="*/ 0 60000 65536"/>
                        <a:gd name="T121" fmla="*/ 0 60000 65536"/>
                        <a:gd name="T122" fmla="*/ 0 60000 65536"/>
                        <a:gd name="T123" fmla="*/ 0 60000 65536"/>
                        <a:gd name="T124" fmla="*/ 0 60000 65536"/>
                        <a:gd name="T125" fmla="*/ 0 60000 65536"/>
                        <a:gd name="T126" fmla="*/ 0 60000 65536"/>
                        <a:gd name="T127" fmla="*/ 0 60000 65536"/>
                        <a:gd name="T128" fmla="*/ 0 60000 65536"/>
                        <a:gd name="T129" fmla="*/ 0 60000 65536"/>
                        <a:gd name="T130" fmla="*/ 0 60000 65536"/>
                        <a:gd name="T131" fmla="*/ 0 60000 65536"/>
                        <a:gd name="T132" fmla="*/ 0 60000 65536"/>
                        <a:gd name="T133" fmla="*/ 0 60000 65536"/>
                        <a:gd name="T134" fmla="*/ 0 60000 65536"/>
                        <a:gd name="T135" fmla="*/ 0 60000 65536"/>
                        <a:gd name="T136" fmla="*/ 0 60000 65536"/>
                        <a:gd name="T137" fmla="*/ 0 60000 65536"/>
                        <a:gd name="T138" fmla="*/ 0 60000 65536"/>
                        <a:gd name="T139" fmla="*/ 0 60000 65536"/>
                        <a:gd name="T140" fmla="*/ 0 60000 65536"/>
                        <a:gd name="T141" fmla="*/ 0 60000 65536"/>
                        <a:gd name="T142" fmla="*/ 0 60000 65536"/>
                        <a:gd name="T143" fmla="*/ 0 60000 65536"/>
                        <a:gd name="T144" fmla="*/ 0 60000 65536"/>
                        <a:gd name="T145" fmla="*/ 0 60000 65536"/>
                        <a:gd name="T146" fmla="*/ 0 60000 65536"/>
                        <a:gd name="T147" fmla="*/ 0 60000 65536"/>
                        <a:gd name="T148" fmla="*/ 0 60000 65536"/>
                        <a:gd name="T149" fmla="*/ 0 60000 65536"/>
                        <a:gd name="T150" fmla="*/ 0 60000 65536"/>
                        <a:gd name="T151" fmla="*/ 0 60000 65536"/>
                        <a:gd name="T152" fmla="*/ 0 60000 65536"/>
                        <a:gd name="T153" fmla="*/ 0 60000 65536"/>
                        <a:gd name="T154" fmla="*/ 0 60000 65536"/>
                        <a:gd name="T155" fmla="*/ 0 60000 65536"/>
                        <a:gd name="T156" fmla="*/ 0 60000 65536"/>
                        <a:gd name="T157" fmla="*/ 0 60000 65536"/>
                        <a:gd name="T158" fmla="*/ 0 60000 65536"/>
                        <a:gd name="T159" fmla="*/ 0 60000 65536"/>
                        <a:gd name="T160" fmla="*/ 0 60000 65536"/>
                        <a:gd name="T161" fmla="*/ 0 60000 65536"/>
                        <a:gd name="T162" fmla="*/ 0 60000 65536"/>
                        <a:gd name="T163" fmla="*/ 0 60000 65536"/>
                        <a:gd name="T164" fmla="*/ 0 60000 65536"/>
                        <a:gd name="T165" fmla="*/ 0 60000 65536"/>
                        <a:gd name="T166" fmla="*/ 0 60000 65536"/>
                        <a:gd name="T167" fmla="*/ 0 60000 65536"/>
                        <a:gd name="T168" fmla="*/ 0 w 1363"/>
                        <a:gd name="T169" fmla="*/ 0 h 1220"/>
                        <a:gd name="T170" fmla="*/ 1363 w 1363"/>
                        <a:gd name="T171" fmla="*/ 1220 h 1220"/>
                      </a:gdLst>
                      <a:ahLst/>
                      <a:cxnLst>
                        <a:cxn ang="T112">
                          <a:pos x="T0" y="T1"/>
                        </a:cxn>
                        <a:cxn ang="T113">
                          <a:pos x="T2" y="T3"/>
                        </a:cxn>
                        <a:cxn ang="T114">
                          <a:pos x="T4" y="T5"/>
                        </a:cxn>
                        <a:cxn ang="T115">
                          <a:pos x="T6" y="T7"/>
                        </a:cxn>
                        <a:cxn ang="T116">
                          <a:pos x="T8" y="T9"/>
                        </a:cxn>
                        <a:cxn ang="T117">
                          <a:pos x="T10" y="T11"/>
                        </a:cxn>
                        <a:cxn ang="T118">
                          <a:pos x="T12" y="T13"/>
                        </a:cxn>
                        <a:cxn ang="T119">
                          <a:pos x="T14" y="T15"/>
                        </a:cxn>
                        <a:cxn ang="T120">
                          <a:pos x="T16" y="T17"/>
                        </a:cxn>
                        <a:cxn ang="T121">
                          <a:pos x="T18" y="T19"/>
                        </a:cxn>
                        <a:cxn ang="T122">
                          <a:pos x="T20" y="T21"/>
                        </a:cxn>
                        <a:cxn ang="T123">
                          <a:pos x="T22" y="T23"/>
                        </a:cxn>
                        <a:cxn ang="T124">
                          <a:pos x="T24" y="T25"/>
                        </a:cxn>
                        <a:cxn ang="T125">
                          <a:pos x="T26" y="T27"/>
                        </a:cxn>
                        <a:cxn ang="T126">
                          <a:pos x="T28" y="T29"/>
                        </a:cxn>
                        <a:cxn ang="T127">
                          <a:pos x="T30" y="T31"/>
                        </a:cxn>
                        <a:cxn ang="T128">
                          <a:pos x="T32" y="T33"/>
                        </a:cxn>
                        <a:cxn ang="T129">
                          <a:pos x="T34" y="T35"/>
                        </a:cxn>
                        <a:cxn ang="T130">
                          <a:pos x="T36" y="T37"/>
                        </a:cxn>
                        <a:cxn ang="T131">
                          <a:pos x="T38" y="T39"/>
                        </a:cxn>
                        <a:cxn ang="T132">
                          <a:pos x="T40" y="T41"/>
                        </a:cxn>
                        <a:cxn ang="T133">
                          <a:pos x="T42" y="T43"/>
                        </a:cxn>
                        <a:cxn ang="T134">
                          <a:pos x="T44" y="T45"/>
                        </a:cxn>
                        <a:cxn ang="T135">
                          <a:pos x="T46" y="T47"/>
                        </a:cxn>
                        <a:cxn ang="T136">
                          <a:pos x="T48" y="T49"/>
                        </a:cxn>
                        <a:cxn ang="T137">
                          <a:pos x="T50" y="T51"/>
                        </a:cxn>
                        <a:cxn ang="T138">
                          <a:pos x="T52" y="T53"/>
                        </a:cxn>
                        <a:cxn ang="T139">
                          <a:pos x="T54" y="T55"/>
                        </a:cxn>
                        <a:cxn ang="T140">
                          <a:pos x="T56" y="T57"/>
                        </a:cxn>
                        <a:cxn ang="T141">
                          <a:pos x="T58" y="T59"/>
                        </a:cxn>
                        <a:cxn ang="T142">
                          <a:pos x="T60" y="T61"/>
                        </a:cxn>
                        <a:cxn ang="T143">
                          <a:pos x="T62" y="T63"/>
                        </a:cxn>
                        <a:cxn ang="T144">
                          <a:pos x="T64" y="T65"/>
                        </a:cxn>
                        <a:cxn ang="T145">
                          <a:pos x="T66" y="T67"/>
                        </a:cxn>
                        <a:cxn ang="T146">
                          <a:pos x="T68" y="T69"/>
                        </a:cxn>
                        <a:cxn ang="T147">
                          <a:pos x="T70" y="T71"/>
                        </a:cxn>
                        <a:cxn ang="T148">
                          <a:pos x="T72" y="T73"/>
                        </a:cxn>
                        <a:cxn ang="T149">
                          <a:pos x="T74" y="T75"/>
                        </a:cxn>
                        <a:cxn ang="T150">
                          <a:pos x="T76" y="T77"/>
                        </a:cxn>
                        <a:cxn ang="T151">
                          <a:pos x="T78" y="T79"/>
                        </a:cxn>
                        <a:cxn ang="T152">
                          <a:pos x="T80" y="T81"/>
                        </a:cxn>
                        <a:cxn ang="T153">
                          <a:pos x="T82" y="T83"/>
                        </a:cxn>
                        <a:cxn ang="T154">
                          <a:pos x="T84" y="T85"/>
                        </a:cxn>
                        <a:cxn ang="T155">
                          <a:pos x="T86" y="T87"/>
                        </a:cxn>
                        <a:cxn ang="T156">
                          <a:pos x="T88" y="T89"/>
                        </a:cxn>
                        <a:cxn ang="T157">
                          <a:pos x="T90" y="T91"/>
                        </a:cxn>
                        <a:cxn ang="T158">
                          <a:pos x="T92" y="T93"/>
                        </a:cxn>
                        <a:cxn ang="T159">
                          <a:pos x="T94" y="T95"/>
                        </a:cxn>
                        <a:cxn ang="T160">
                          <a:pos x="T96" y="T97"/>
                        </a:cxn>
                        <a:cxn ang="T161">
                          <a:pos x="T98" y="T99"/>
                        </a:cxn>
                        <a:cxn ang="T162">
                          <a:pos x="T100" y="T101"/>
                        </a:cxn>
                        <a:cxn ang="T163">
                          <a:pos x="T102" y="T103"/>
                        </a:cxn>
                        <a:cxn ang="T164">
                          <a:pos x="T104" y="T105"/>
                        </a:cxn>
                        <a:cxn ang="T165">
                          <a:pos x="T106" y="T107"/>
                        </a:cxn>
                        <a:cxn ang="T166">
                          <a:pos x="T108" y="T109"/>
                        </a:cxn>
                        <a:cxn ang="T167">
                          <a:pos x="T110" y="T111"/>
                        </a:cxn>
                      </a:cxnLst>
                      <a:rect l="T168" t="T169" r="T170" b="T171"/>
                      <a:pathLst>
                        <a:path w="1363" h="1220">
                          <a:moveTo>
                            <a:pt x="269" y="1127"/>
                          </a:moveTo>
                          <a:cubicBezTo>
                            <a:pt x="252" y="1110"/>
                            <a:pt x="231" y="1096"/>
                            <a:pt x="214" y="1079"/>
                          </a:cubicBezTo>
                          <a:cubicBezTo>
                            <a:pt x="201" y="1066"/>
                            <a:pt x="192" y="1055"/>
                            <a:pt x="176" y="1044"/>
                          </a:cubicBezTo>
                          <a:cubicBezTo>
                            <a:pt x="166" y="1030"/>
                            <a:pt x="158" y="1008"/>
                            <a:pt x="144" y="999"/>
                          </a:cubicBezTo>
                          <a:cubicBezTo>
                            <a:pt x="140" y="986"/>
                            <a:pt x="137" y="980"/>
                            <a:pt x="128" y="970"/>
                          </a:cubicBezTo>
                          <a:cubicBezTo>
                            <a:pt x="124" y="955"/>
                            <a:pt x="112" y="950"/>
                            <a:pt x="102" y="938"/>
                          </a:cubicBezTo>
                          <a:cubicBezTo>
                            <a:pt x="95" y="929"/>
                            <a:pt x="93" y="918"/>
                            <a:pt x="86" y="909"/>
                          </a:cubicBezTo>
                          <a:cubicBezTo>
                            <a:pt x="79" y="887"/>
                            <a:pt x="61" y="871"/>
                            <a:pt x="54" y="848"/>
                          </a:cubicBezTo>
                          <a:cubicBezTo>
                            <a:pt x="53" y="825"/>
                            <a:pt x="60" y="795"/>
                            <a:pt x="41" y="778"/>
                          </a:cubicBezTo>
                          <a:cubicBezTo>
                            <a:pt x="35" y="759"/>
                            <a:pt x="28" y="739"/>
                            <a:pt x="22" y="720"/>
                          </a:cubicBezTo>
                          <a:cubicBezTo>
                            <a:pt x="23" y="680"/>
                            <a:pt x="0" y="525"/>
                            <a:pt x="45" y="468"/>
                          </a:cubicBezTo>
                          <a:cubicBezTo>
                            <a:pt x="48" y="454"/>
                            <a:pt x="51" y="451"/>
                            <a:pt x="61" y="442"/>
                          </a:cubicBezTo>
                          <a:cubicBezTo>
                            <a:pt x="66" y="418"/>
                            <a:pt x="59" y="356"/>
                            <a:pt x="89" y="346"/>
                          </a:cubicBezTo>
                          <a:cubicBezTo>
                            <a:pt x="98" y="333"/>
                            <a:pt x="98" y="318"/>
                            <a:pt x="109" y="308"/>
                          </a:cubicBezTo>
                          <a:cubicBezTo>
                            <a:pt x="113" y="294"/>
                            <a:pt x="113" y="279"/>
                            <a:pt x="118" y="266"/>
                          </a:cubicBezTo>
                          <a:cubicBezTo>
                            <a:pt x="121" y="259"/>
                            <a:pt x="146" y="236"/>
                            <a:pt x="153" y="231"/>
                          </a:cubicBezTo>
                          <a:cubicBezTo>
                            <a:pt x="159" y="215"/>
                            <a:pt x="173" y="212"/>
                            <a:pt x="185" y="202"/>
                          </a:cubicBezTo>
                          <a:cubicBezTo>
                            <a:pt x="187" y="200"/>
                            <a:pt x="190" y="198"/>
                            <a:pt x="192" y="196"/>
                          </a:cubicBezTo>
                          <a:cubicBezTo>
                            <a:pt x="194" y="193"/>
                            <a:pt x="195" y="189"/>
                            <a:pt x="198" y="186"/>
                          </a:cubicBezTo>
                          <a:cubicBezTo>
                            <a:pt x="206" y="178"/>
                            <a:pt x="217" y="179"/>
                            <a:pt x="224" y="170"/>
                          </a:cubicBezTo>
                          <a:cubicBezTo>
                            <a:pt x="234" y="157"/>
                            <a:pt x="240" y="150"/>
                            <a:pt x="256" y="144"/>
                          </a:cubicBezTo>
                          <a:cubicBezTo>
                            <a:pt x="263" y="133"/>
                            <a:pt x="269" y="129"/>
                            <a:pt x="281" y="125"/>
                          </a:cubicBezTo>
                          <a:cubicBezTo>
                            <a:pt x="299" y="109"/>
                            <a:pt x="315" y="91"/>
                            <a:pt x="339" y="84"/>
                          </a:cubicBezTo>
                          <a:cubicBezTo>
                            <a:pt x="357" y="63"/>
                            <a:pt x="376" y="57"/>
                            <a:pt x="403" y="52"/>
                          </a:cubicBezTo>
                          <a:cubicBezTo>
                            <a:pt x="448" y="0"/>
                            <a:pt x="559" y="15"/>
                            <a:pt x="614" y="13"/>
                          </a:cubicBezTo>
                          <a:cubicBezTo>
                            <a:pt x="713" y="2"/>
                            <a:pt x="813" y="15"/>
                            <a:pt x="912" y="20"/>
                          </a:cubicBezTo>
                          <a:cubicBezTo>
                            <a:pt x="955" y="34"/>
                            <a:pt x="1013" y="31"/>
                            <a:pt x="1053" y="32"/>
                          </a:cubicBezTo>
                          <a:cubicBezTo>
                            <a:pt x="1064" y="37"/>
                            <a:pt x="1076" y="38"/>
                            <a:pt x="1088" y="42"/>
                          </a:cubicBezTo>
                          <a:cubicBezTo>
                            <a:pt x="1098" y="49"/>
                            <a:pt x="1108" y="54"/>
                            <a:pt x="1120" y="58"/>
                          </a:cubicBezTo>
                          <a:cubicBezTo>
                            <a:pt x="1144" y="74"/>
                            <a:pt x="1110" y="53"/>
                            <a:pt x="1145" y="68"/>
                          </a:cubicBezTo>
                          <a:cubicBezTo>
                            <a:pt x="1158" y="74"/>
                            <a:pt x="1167" y="86"/>
                            <a:pt x="1181" y="90"/>
                          </a:cubicBezTo>
                          <a:cubicBezTo>
                            <a:pt x="1193" y="98"/>
                            <a:pt x="1190" y="106"/>
                            <a:pt x="1200" y="116"/>
                          </a:cubicBezTo>
                          <a:cubicBezTo>
                            <a:pt x="1214" y="130"/>
                            <a:pt x="1246" y="133"/>
                            <a:pt x="1264" y="138"/>
                          </a:cubicBezTo>
                          <a:cubicBezTo>
                            <a:pt x="1274" y="155"/>
                            <a:pt x="1262" y="177"/>
                            <a:pt x="1283" y="183"/>
                          </a:cubicBezTo>
                          <a:cubicBezTo>
                            <a:pt x="1291" y="195"/>
                            <a:pt x="1304" y="200"/>
                            <a:pt x="1318" y="205"/>
                          </a:cubicBezTo>
                          <a:cubicBezTo>
                            <a:pt x="1319" y="236"/>
                            <a:pt x="1313" y="331"/>
                            <a:pt x="1341" y="359"/>
                          </a:cubicBezTo>
                          <a:cubicBezTo>
                            <a:pt x="1351" y="390"/>
                            <a:pt x="1341" y="424"/>
                            <a:pt x="1350" y="455"/>
                          </a:cubicBezTo>
                          <a:cubicBezTo>
                            <a:pt x="1353" y="476"/>
                            <a:pt x="1356" y="498"/>
                            <a:pt x="1360" y="519"/>
                          </a:cubicBezTo>
                          <a:cubicBezTo>
                            <a:pt x="1358" y="555"/>
                            <a:pt x="1363" y="565"/>
                            <a:pt x="1347" y="589"/>
                          </a:cubicBezTo>
                          <a:cubicBezTo>
                            <a:pt x="1344" y="635"/>
                            <a:pt x="1342" y="661"/>
                            <a:pt x="1344" y="708"/>
                          </a:cubicBezTo>
                          <a:cubicBezTo>
                            <a:pt x="1342" y="761"/>
                            <a:pt x="1358" y="806"/>
                            <a:pt x="1315" y="836"/>
                          </a:cubicBezTo>
                          <a:cubicBezTo>
                            <a:pt x="1304" y="853"/>
                            <a:pt x="1290" y="869"/>
                            <a:pt x="1277" y="884"/>
                          </a:cubicBezTo>
                          <a:cubicBezTo>
                            <a:pt x="1273" y="908"/>
                            <a:pt x="1268" y="934"/>
                            <a:pt x="1254" y="954"/>
                          </a:cubicBezTo>
                          <a:cubicBezTo>
                            <a:pt x="1251" y="965"/>
                            <a:pt x="1246" y="972"/>
                            <a:pt x="1238" y="980"/>
                          </a:cubicBezTo>
                          <a:cubicBezTo>
                            <a:pt x="1225" y="1020"/>
                            <a:pt x="1189" y="1055"/>
                            <a:pt x="1158" y="1082"/>
                          </a:cubicBezTo>
                          <a:cubicBezTo>
                            <a:pt x="1150" y="1107"/>
                            <a:pt x="1147" y="1106"/>
                            <a:pt x="1123" y="1117"/>
                          </a:cubicBezTo>
                          <a:cubicBezTo>
                            <a:pt x="1108" y="1134"/>
                            <a:pt x="1083" y="1148"/>
                            <a:pt x="1062" y="1156"/>
                          </a:cubicBezTo>
                          <a:cubicBezTo>
                            <a:pt x="1036" y="1196"/>
                            <a:pt x="987" y="1189"/>
                            <a:pt x="944" y="1191"/>
                          </a:cubicBezTo>
                          <a:cubicBezTo>
                            <a:pt x="936" y="1192"/>
                            <a:pt x="928" y="1191"/>
                            <a:pt x="921" y="1194"/>
                          </a:cubicBezTo>
                          <a:cubicBezTo>
                            <a:pt x="914" y="1197"/>
                            <a:pt x="910" y="1207"/>
                            <a:pt x="902" y="1207"/>
                          </a:cubicBezTo>
                          <a:cubicBezTo>
                            <a:pt x="871" y="1208"/>
                            <a:pt x="840" y="1209"/>
                            <a:pt x="809" y="1210"/>
                          </a:cubicBezTo>
                          <a:cubicBezTo>
                            <a:pt x="790" y="1215"/>
                            <a:pt x="776" y="1217"/>
                            <a:pt x="755" y="1220"/>
                          </a:cubicBezTo>
                          <a:cubicBezTo>
                            <a:pt x="661" y="1219"/>
                            <a:pt x="567" y="1219"/>
                            <a:pt x="473" y="1216"/>
                          </a:cubicBezTo>
                          <a:cubicBezTo>
                            <a:pt x="417" y="1214"/>
                            <a:pt x="369" y="1175"/>
                            <a:pt x="320" y="1159"/>
                          </a:cubicBezTo>
                          <a:cubicBezTo>
                            <a:pt x="307" y="1146"/>
                            <a:pt x="277" y="1141"/>
                            <a:pt x="269" y="1133"/>
                          </a:cubicBezTo>
                          <a:cubicBezTo>
                            <a:pt x="268" y="1132"/>
                            <a:pt x="269" y="1129"/>
                            <a:pt x="269" y="1127"/>
                          </a:cubicBezTo>
                          <a:close/>
                        </a:path>
                      </a:pathLst>
                    </a:custGeom>
                    <a:solidFill>
                      <a:srgbClr val="FFC1C1"/>
                    </a:solidFill>
                    <a:ln w="19050">
                      <a:solidFill>
                        <a:srgbClr val="FF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 dirty="0"/>
                    </a:p>
                  </p:txBody>
                </p:sp>
                <p:sp>
                  <p:nvSpPr>
                    <p:cNvPr id="755" name="Freeform 187"/>
                    <p:cNvSpPr>
                      <a:spLocks/>
                    </p:cNvSpPr>
                    <p:nvPr/>
                  </p:nvSpPr>
                  <p:spPr bwMode="auto">
                    <a:xfrm>
                      <a:off x="363" y="603"/>
                      <a:ext cx="382" cy="310"/>
                    </a:xfrm>
                    <a:custGeom>
                      <a:avLst/>
                      <a:gdLst>
                        <a:gd name="T0" fmla="*/ 8 w 500"/>
                        <a:gd name="T1" fmla="*/ 173 h 445"/>
                        <a:gd name="T2" fmla="*/ 0 w 500"/>
                        <a:gd name="T3" fmla="*/ 159 h 445"/>
                        <a:gd name="T4" fmla="*/ 18 w 500"/>
                        <a:gd name="T5" fmla="*/ 95 h 445"/>
                        <a:gd name="T6" fmla="*/ 21 w 500"/>
                        <a:gd name="T7" fmla="*/ 90 h 445"/>
                        <a:gd name="T8" fmla="*/ 22 w 500"/>
                        <a:gd name="T9" fmla="*/ 78 h 445"/>
                        <a:gd name="T10" fmla="*/ 53 w 500"/>
                        <a:gd name="T11" fmla="*/ 47 h 445"/>
                        <a:gd name="T12" fmla="*/ 77 w 500"/>
                        <a:gd name="T13" fmla="*/ 31 h 445"/>
                        <a:gd name="T14" fmla="*/ 103 w 500"/>
                        <a:gd name="T15" fmla="*/ 18 h 445"/>
                        <a:gd name="T16" fmla="*/ 136 w 500"/>
                        <a:gd name="T17" fmla="*/ 1 h 445"/>
                        <a:gd name="T18" fmla="*/ 305 w 500"/>
                        <a:gd name="T19" fmla="*/ 11 h 445"/>
                        <a:gd name="T20" fmla="*/ 325 w 500"/>
                        <a:gd name="T21" fmla="*/ 40 h 445"/>
                        <a:gd name="T22" fmla="*/ 342 w 500"/>
                        <a:gd name="T23" fmla="*/ 47 h 445"/>
                        <a:gd name="T24" fmla="*/ 356 w 500"/>
                        <a:gd name="T25" fmla="*/ 56 h 445"/>
                        <a:gd name="T26" fmla="*/ 371 w 500"/>
                        <a:gd name="T27" fmla="*/ 85 h 445"/>
                        <a:gd name="T28" fmla="*/ 367 w 500"/>
                        <a:gd name="T29" fmla="*/ 189 h 445"/>
                        <a:gd name="T30" fmla="*/ 356 w 500"/>
                        <a:gd name="T31" fmla="*/ 207 h 445"/>
                        <a:gd name="T32" fmla="*/ 342 w 500"/>
                        <a:gd name="T33" fmla="*/ 232 h 445"/>
                        <a:gd name="T34" fmla="*/ 338 w 500"/>
                        <a:gd name="T35" fmla="*/ 242 h 445"/>
                        <a:gd name="T36" fmla="*/ 326 w 500"/>
                        <a:gd name="T37" fmla="*/ 249 h 445"/>
                        <a:gd name="T38" fmla="*/ 312 w 500"/>
                        <a:gd name="T39" fmla="*/ 264 h 445"/>
                        <a:gd name="T40" fmla="*/ 306 w 500"/>
                        <a:gd name="T41" fmla="*/ 269 h 445"/>
                        <a:gd name="T42" fmla="*/ 290 w 500"/>
                        <a:gd name="T43" fmla="*/ 286 h 445"/>
                        <a:gd name="T44" fmla="*/ 235 w 500"/>
                        <a:gd name="T45" fmla="*/ 301 h 445"/>
                        <a:gd name="T46" fmla="*/ 125 w 500"/>
                        <a:gd name="T47" fmla="*/ 299 h 445"/>
                        <a:gd name="T48" fmla="*/ 108 w 500"/>
                        <a:gd name="T49" fmla="*/ 290 h 445"/>
                        <a:gd name="T50" fmla="*/ 70 w 500"/>
                        <a:gd name="T51" fmla="*/ 268 h 445"/>
                        <a:gd name="T52" fmla="*/ 55 w 500"/>
                        <a:gd name="T53" fmla="*/ 254 h 445"/>
                        <a:gd name="T54" fmla="*/ 21 w 500"/>
                        <a:gd name="T55" fmla="*/ 212 h 445"/>
                        <a:gd name="T56" fmla="*/ 8 w 500"/>
                        <a:gd name="T57" fmla="*/ 173 h 445"/>
                        <a:gd name="T58" fmla="*/ 0 60000 65536"/>
                        <a:gd name="T59" fmla="*/ 0 60000 65536"/>
                        <a:gd name="T60" fmla="*/ 0 60000 65536"/>
                        <a:gd name="T61" fmla="*/ 0 60000 65536"/>
                        <a:gd name="T62" fmla="*/ 0 60000 65536"/>
                        <a:gd name="T63" fmla="*/ 0 60000 65536"/>
                        <a:gd name="T64" fmla="*/ 0 60000 65536"/>
                        <a:gd name="T65" fmla="*/ 0 60000 65536"/>
                        <a:gd name="T66" fmla="*/ 0 60000 65536"/>
                        <a:gd name="T67" fmla="*/ 0 60000 65536"/>
                        <a:gd name="T68" fmla="*/ 0 60000 65536"/>
                        <a:gd name="T69" fmla="*/ 0 60000 65536"/>
                        <a:gd name="T70" fmla="*/ 0 60000 65536"/>
                        <a:gd name="T71" fmla="*/ 0 60000 65536"/>
                        <a:gd name="T72" fmla="*/ 0 60000 65536"/>
                        <a:gd name="T73" fmla="*/ 0 60000 65536"/>
                        <a:gd name="T74" fmla="*/ 0 60000 65536"/>
                        <a:gd name="T75" fmla="*/ 0 60000 65536"/>
                        <a:gd name="T76" fmla="*/ 0 60000 65536"/>
                        <a:gd name="T77" fmla="*/ 0 60000 65536"/>
                        <a:gd name="T78" fmla="*/ 0 60000 65536"/>
                        <a:gd name="T79" fmla="*/ 0 60000 65536"/>
                        <a:gd name="T80" fmla="*/ 0 60000 65536"/>
                        <a:gd name="T81" fmla="*/ 0 60000 65536"/>
                        <a:gd name="T82" fmla="*/ 0 60000 65536"/>
                        <a:gd name="T83" fmla="*/ 0 60000 65536"/>
                        <a:gd name="T84" fmla="*/ 0 60000 65536"/>
                        <a:gd name="T85" fmla="*/ 0 60000 65536"/>
                        <a:gd name="T86" fmla="*/ 0 60000 65536"/>
                        <a:gd name="T87" fmla="*/ 0 w 500"/>
                        <a:gd name="T88" fmla="*/ 0 h 445"/>
                        <a:gd name="T89" fmla="*/ 500 w 500"/>
                        <a:gd name="T90" fmla="*/ 445 h 445"/>
                      </a:gdLst>
                      <a:ahLst/>
                      <a:cxnLst>
                        <a:cxn ang="T58">
                          <a:pos x="T0" y="T1"/>
                        </a:cxn>
                        <a:cxn ang="T59">
                          <a:pos x="T2" y="T3"/>
                        </a:cxn>
                        <a:cxn ang="T60">
                          <a:pos x="T4" y="T5"/>
                        </a:cxn>
                        <a:cxn ang="T61">
                          <a:pos x="T6" y="T7"/>
                        </a:cxn>
                        <a:cxn ang="T62">
                          <a:pos x="T8" y="T9"/>
                        </a:cxn>
                        <a:cxn ang="T63">
                          <a:pos x="T10" y="T11"/>
                        </a:cxn>
                        <a:cxn ang="T64">
                          <a:pos x="T12" y="T13"/>
                        </a:cxn>
                        <a:cxn ang="T65">
                          <a:pos x="T14" y="T15"/>
                        </a:cxn>
                        <a:cxn ang="T66">
                          <a:pos x="T16" y="T17"/>
                        </a:cxn>
                        <a:cxn ang="T67">
                          <a:pos x="T18" y="T19"/>
                        </a:cxn>
                        <a:cxn ang="T68">
                          <a:pos x="T20" y="T21"/>
                        </a:cxn>
                        <a:cxn ang="T69">
                          <a:pos x="T22" y="T23"/>
                        </a:cxn>
                        <a:cxn ang="T70">
                          <a:pos x="T24" y="T25"/>
                        </a:cxn>
                        <a:cxn ang="T71">
                          <a:pos x="T26" y="T27"/>
                        </a:cxn>
                        <a:cxn ang="T72">
                          <a:pos x="T28" y="T29"/>
                        </a:cxn>
                        <a:cxn ang="T73">
                          <a:pos x="T30" y="T31"/>
                        </a:cxn>
                        <a:cxn ang="T74">
                          <a:pos x="T32" y="T33"/>
                        </a:cxn>
                        <a:cxn ang="T75">
                          <a:pos x="T34" y="T35"/>
                        </a:cxn>
                        <a:cxn ang="T76">
                          <a:pos x="T36" y="T37"/>
                        </a:cxn>
                        <a:cxn ang="T77">
                          <a:pos x="T38" y="T39"/>
                        </a:cxn>
                        <a:cxn ang="T78">
                          <a:pos x="T40" y="T41"/>
                        </a:cxn>
                        <a:cxn ang="T79">
                          <a:pos x="T42" y="T43"/>
                        </a:cxn>
                        <a:cxn ang="T80">
                          <a:pos x="T44" y="T45"/>
                        </a:cxn>
                        <a:cxn ang="T81">
                          <a:pos x="T46" y="T47"/>
                        </a:cxn>
                        <a:cxn ang="T82">
                          <a:pos x="T48" y="T49"/>
                        </a:cxn>
                        <a:cxn ang="T83">
                          <a:pos x="T50" y="T51"/>
                        </a:cxn>
                        <a:cxn ang="T84">
                          <a:pos x="T52" y="T53"/>
                        </a:cxn>
                        <a:cxn ang="T85">
                          <a:pos x="T54" y="T55"/>
                        </a:cxn>
                        <a:cxn ang="T86">
                          <a:pos x="T56" y="T57"/>
                        </a:cxn>
                      </a:cxnLst>
                      <a:rect l="T87" t="T88" r="T89" b="T90"/>
                      <a:pathLst>
                        <a:path w="500" h="445">
                          <a:moveTo>
                            <a:pt x="10" y="249"/>
                          </a:moveTo>
                          <a:cubicBezTo>
                            <a:pt x="5" y="242"/>
                            <a:pt x="3" y="236"/>
                            <a:pt x="0" y="228"/>
                          </a:cubicBezTo>
                          <a:cubicBezTo>
                            <a:pt x="4" y="194"/>
                            <a:pt x="1" y="162"/>
                            <a:pt x="24" y="136"/>
                          </a:cubicBezTo>
                          <a:cubicBezTo>
                            <a:pt x="25" y="134"/>
                            <a:pt x="26" y="131"/>
                            <a:pt x="27" y="129"/>
                          </a:cubicBezTo>
                          <a:cubicBezTo>
                            <a:pt x="28" y="123"/>
                            <a:pt x="27" y="117"/>
                            <a:pt x="29" y="112"/>
                          </a:cubicBezTo>
                          <a:cubicBezTo>
                            <a:pt x="31" y="104"/>
                            <a:pt x="63" y="77"/>
                            <a:pt x="70" y="67"/>
                          </a:cubicBezTo>
                          <a:cubicBezTo>
                            <a:pt x="74" y="53"/>
                            <a:pt x="89" y="50"/>
                            <a:pt x="101" y="45"/>
                          </a:cubicBezTo>
                          <a:cubicBezTo>
                            <a:pt x="106" y="28"/>
                            <a:pt x="120" y="30"/>
                            <a:pt x="135" y="26"/>
                          </a:cubicBezTo>
                          <a:cubicBezTo>
                            <a:pt x="150" y="15"/>
                            <a:pt x="160" y="7"/>
                            <a:pt x="178" y="2"/>
                          </a:cubicBezTo>
                          <a:cubicBezTo>
                            <a:pt x="408" y="4"/>
                            <a:pt x="304" y="0"/>
                            <a:pt x="399" y="16"/>
                          </a:cubicBezTo>
                          <a:cubicBezTo>
                            <a:pt x="414" y="27"/>
                            <a:pt x="415" y="44"/>
                            <a:pt x="425" y="57"/>
                          </a:cubicBezTo>
                          <a:cubicBezTo>
                            <a:pt x="430" y="63"/>
                            <a:pt x="440" y="65"/>
                            <a:pt x="447" y="67"/>
                          </a:cubicBezTo>
                          <a:cubicBezTo>
                            <a:pt x="452" y="76"/>
                            <a:pt x="458" y="75"/>
                            <a:pt x="466" y="81"/>
                          </a:cubicBezTo>
                          <a:cubicBezTo>
                            <a:pt x="470" y="97"/>
                            <a:pt x="473" y="110"/>
                            <a:pt x="485" y="122"/>
                          </a:cubicBezTo>
                          <a:cubicBezTo>
                            <a:pt x="499" y="169"/>
                            <a:pt x="500" y="225"/>
                            <a:pt x="480" y="271"/>
                          </a:cubicBezTo>
                          <a:cubicBezTo>
                            <a:pt x="478" y="286"/>
                            <a:pt x="479" y="290"/>
                            <a:pt x="466" y="297"/>
                          </a:cubicBezTo>
                          <a:cubicBezTo>
                            <a:pt x="459" y="307"/>
                            <a:pt x="453" y="321"/>
                            <a:pt x="447" y="333"/>
                          </a:cubicBezTo>
                          <a:cubicBezTo>
                            <a:pt x="445" y="338"/>
                            <a:pt x="446" y="344"/>
                            <a:pt x="442" y="348"/>
                          </a:cubicBezTo>
                          <a:cubicBezTo>
                            <a:pt x="438" y="352"/>
                            <a:pt x="427" y="357"/>
                            <a:pt x="427" y="357"/>
                          </a:cubicBezTo>
                          <a:cubicBezTo>
                            <a:pt x="419" y="370"/>
                            <a:pt x="425" y="362"/>
                            <a:pt x="408" y="379"/>
                          </a:cubicBezTo>
                          <a:cubicBezTo>
                            <a:pt x="406" y="381"/>
                            <a:pt x="401" y="386"/>
                            <a:pt x="401" y="386"/>
                          </a:cubicBezTo>
                          <a:cubicBezTo>
                            <a:pt x="397" y="400"/>
                            <a:pt x="389" y="401"/>
                            <a:pt x="379" y="410"/>
                          </a:cubicBezTo>
                          <a:cubicBezTo>
                            <a:pt x="348" y="437"/>
                            <a:pt x="369" y="428"/>
                            <a:pt x="307" y="432"/>
                          </a:cubicBezTo>
                          <a:cubicBezTo>
                            <a:pt x="261" y="445"/>
                            <a:pt x="209" y="443"/>
                            <a:pt x="163" y="429"/>
                          </a:cubicBezTo>
                          <a:cubicBezTo>
                            <a:pt x="156" y="424"/>
                            <a:pt x="149" y="423"/>
                            <a:pt x="142" y="417"/>
                          </a:cubicBezTo>
                          <a:cubicBezTo>
                            <a:pt x="125" y="403"/>
                            <a:pt x="112" y="389"/>
                            <a:pt x="91" y="384"/>
                          </a:cubicBezTo>
                          <a:cubicBezTo>
                            <a:pt x="86" y="374"/>
                            <a:pt x="79" y="373"/>
                            <a:pt x="72" y="364"/>
                          </a:cubicBezTo>
                          <a:cubicBezTo>
                            <a:pt x="56" y="343"/>
                            <a:pt x="49" y="320"/>
                            <a:pt x="27" y="304"/>
                          </a:cubicBezTo>
                          <a:cubicBezTo>
                            <a:pt x="18" y="282"/>
                            <a:pt x="10" y="275"/>
                            <a:pt x="10" y="249"/>
                          </a:cubicBezTo>
                          <a:close/>
                        </a:path>
                      </a:pathLst>
                    </a:custGeom>
                    <a:solidFill>
                      <a:srgbClr val="BFBFBF"/>
                    </a:solidFill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 dirty="0"/>
                    </a:p>
                  </p:txBody>
                </p:sp>
              </p:grpSp>
              <p:sp>
                <p:nvSpPr>
                  <p:cNvPr id="753" name="5-Point Star 752"/>
                  <p:cNvSpPr/>
                  <p:nvPr/>
                </p:nvSpPr>
                <p:spPr>
                  <a:xfrm>
                    <a:off x="3436301" y="3364979"/>
                    <a:ext cx="201217" cy="201217"/>
                  </a:xfrm>
                  <a:prstGeom prst="star5">
                    <a:avLst/>
                  </a:prstGeom>
                  <a:solidFill>
                    <a:srgbClr val="FF00FF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691" name="Group 621"/>
                <p:cNvGrpSpPr/>
                <p:nvPr/>
              </p:nvGrpSpPr>
              <p:grpSpPr>
                <a:xfrm>
                  <a:off x="3363046" y="2173312"/>
                  <a:ext cx="987288" cy="903975"/>
                  <a:chOff x="3171214" y="2912992"/>
                  <a:chExt cx="987288" cy="903975"/>
                </a:xfrm>
              </p:grpSpPr>
              <p:grpSp>
                <p:nvGrpSpPr>
                  <p:cNvPr id="748" name="Group 193"/>
                  <p:cNvGrpSpPr>
                    <a:grpSpLocks/>
                  </p:cNvGrpSpPr>
                  <p:nvPr/>
                </p:nvGrpSpPr>
                <p:grpSpPr bwMode="auto">
                  <a:xfrm>
                    <a:off x="3171214" y="2912992"/>
                    <a:ext cx="987288" cy="903975"/>
                    <a:chOff x="311" y="500"/>
                    <a:chExt cx="474" cy="434"/>
                  </a:xfrm>
                  <a:effectLst>
                    <a:outerShdw blurRad="63500" sx="102000" sy="102000" algn="ctr" rotWithShape="0">
                      <a:prstClr val="black">
                        <a:alpha val="40000"/>
                      </a:prstClr>
                    </a:outerShdw>
                  </a:effectLst>
                </p:grpSpPr>
                <p:sp>
                  <p:nvSpPr>
                    <p:cNvPr id="750" name="Freeform 186"/>
                    <p:cNvSpPr>
                      <a:spLocks/>
                    </p:cNvSpPr>
                    <p:nvPr/>
                  </p:nvSpPr>
                  <p:spPr bwMode="auto">
                    <a:xfrm>
                      <a:off x="311" y="500"/>
                      <a:ext cx="474" cy="434"/>
                    </a:xfrm>
                    <a:custGeom>
                      <a:avLst/>
                      <a:gdLst>
                        <a:gd name="T0" fmla="*/ 94 w 1363"/>
                        <a:gd name="T1" fmla="*/ 401 h 1220"/>
                        <a:gd name="T2" fmla="*/ 74 w 1363"/>
                        <a:gd name="T3" fmla="*/ 384 h 1220"/>
                        <a:gd name="T4" fmla="*/ 61 w 1363"/>
                        <a:gd name="T5" fmla="*/ 371 h 1220"/>
                        <a:gd name="T6" fmla="*/ 50 w 1363"/>
                        <a:gd name="T7" fmla="*/ 355 h 1220"/>
                        <a:gd name="T8" fmla="*/ 45 w 1363"/>
                        <a:gd name="T9" fmla="*/ 345 h 1220"/>
                        <a:gd name="T10" fmla="*/ 35 w 1363"/>
                        <a:gd name="T11" fmla="*/ 334 h 1220"/>
                        <a:gd name="T12" fmla="*/ 30 w 1363"/>
                        <a:gd name="T13" fmla="*/ 323 h 1220"/>
                        <a:gd name="T14" fmla="*/ 19 w 1363"/>
                        <a:gd name="T15" fmla="*/ 302 h 1220"/>
                        <a:gd name="T16" fmla="*/ 14 w 1363"/>
                        <a:gd name="T17" fmla="*/ 277 h 1220"/>
                        <a:gd name="T18" fmla="*/ 8 w 1363"/>
                        <a:gd name="T19" fmla="*/ 256 h 1220"/>
                        <a:gd name="T20" fmla="*/ 16 w 1363"/>
                        <a:gd name="T21" fmla="*/ 166 h 1220"/>
                        <a:gd name="T22" fmla="*/ 21 w 1363"/>
                        <a:gd name="T23" fmla="*/ 157 h 1220"/>
                        <a:gd name="T24" fmla="*/ 31 w 1363"/>
                        <a:gd name="T25" fmla="*/ 123 h 1220"/>
                        <a:gd name="T26" fmla="*/ 38 w 1363"/>
                        <a:gd name="T27" fmla="*/ 110 h 1220"/>
                        <a:gd name="T28" fmla="*/ 41 w 1363"/>
                        <a:gd name="T29" fmla="*/ 95 h 1220"/>
                        <a:gd name="T30" fmla="*/ 53 w 1363"/>
                        <a:gd name="T31" fmla="*/ 82 h 1220"/>
                        <a:gd name="T32" fmla="*/ 64 w 1363"/>
                        <a:gd name="T33" fmla="*/ 72 h 1220"/>
                        <a:gd name="T34" fmla="*/ 67 w 1363"/>
                        <a:gd name="T35" fmla="*/ 70 h 1220"/>
                        <a:gd name="T36" fmla="*/ 69 w 1363"/>
                        <a:gd name="T37" fmla="*/ 66 h 1220"/>
                        <a:gd name="T38" fmla="*/ 78 w 1363"/>
                        <a:gd name="T39" fmla="*/ 60 h 1220"/>
                        <a:gd name="T40" fmla="*/ 89 w 1363"/>
                        <a:gd name="T41" fmla="*/ 51 h 1220"/>
                        <a:gd name="T42" fmla="*/ 98 w 1363"/>
                        <a:gd name="T43" fmla="*/ 44 h 1220"/>
                        <a:gd name="T44" fmla="*/ 118 w 1363"/>
                        <a:gd name="T45" fmla="*/ 30 h 1220"/>
                        <a:gd name="T46" fmla="*/ 140 w 1363"/>
                        <a:gd name="T47" fmla="*/ 18 h 1220"/>
                        <a:gd name="T48" fmla="*/ 214 w 1363"/>
                        <a:gd name="T49" fmla="*/ 5 h 1220"/>
                        <a:gd name="T50" fmla="*/ 317 w 1363"/>
                        <a:gd name="T51" fmla="*/ 7 h 1220"/>
                        <a:gd name="T52" fmla="*/ 366 w 1363"/>
                        <a:gd name="T53" fmla="*/ 11 h 1220"/>
                        <a:gd name="T54" fmla="*/ 378 w 1363"/>
                        <a:gd name="T55" fmla="*/ 15 h 1220"/>
                        <a:gd name="T56" fmla="*/ 389 w 1363"/>
                        <a:gd name="T57" fmla="*/ 21 h 1220"/>
                        <a:gd name="T58" fmla="*/ 398 w 1363"/>
                        <a:gd name="T59" fmla="*/ 24 h 1220"/>
                        <a:gd name="T60" fmla="*/ 411 w 1363"/>
                        <a:gd name="T61" fmla="*/ 32 h 1220"/>
                        <a:gd name="T62" fmla="*/ 417 w 1363"/>
                        <a:gd name="T63" fmla="*/ 41 h 1220"/>
                        <a:gd name="T64" fmla="*/ 440 w 1363"/>
                        <a:gd name="T65" fmla="*/ 49 h 1220"/>
                        <a:gd name="T66" fmla="*/ 446 w 1363"/>
                        <a:gd name="T67" fmla="*/ 65 h 1220"/>
                        <a:gd name="T68" fmla="*/ 458 w 1363"/>
                        <a:gd name="T69" fmla="*/ 73 h 1220"/>
                        <a:gd name="T70" fmla="*/ 466 w 1363"/>
                        <a:gd name="T71" fmla="*/ 128 h 1220"/>
                        <a:gd name="T72" fmla="*/ 469 w 1363"/>
                        <a:gd name="T73" fmla="*/ 162 h 1220"/>
                        <a:gd name="T74" fmla="*/ 473 w 1363"/>
                        <a:gd name="T75" fmla="*/ 185 h 1220"/>
                        <a:gd name="T76" fmla="*/ 468 w 1363"/>
                        <a:gd name="T77" fmla="*/ 210 h 1220"/>
                        <a:gd name="T78" fmla="*/ 467 w 1363"/>
                        <a:gd name="T79" fmla="*/ 252 h 1220"/>
                        <a:gd name="T80" fmla="*/ 457 w 1363"/>
                        <a:gd name="T81" fmla="*/ 297 h 1220"/>
                        <a:gd name="T82" fmla="*/ 444 w 1363"/>
                        <a:gd name="T83" fmla="*/ 314 h 1220"/>
                        <a:gd name="T84" fmla="*/ 436 w 1363"/>
                        <a:gd name="T85" fmla="*/ 339 h 1220"/>
                        <a:gd name="T86" fmla="*/ 431 w 1363"/>
                        <a:gd name="T87" fmla="*/ 349 h 1220"/>
                        <a:gd name="T88" fmla="*/ 403 w 1363"/>
                        <a:gd name="T89" fmla="*/ 385 h 1220"/>
                        <a:gd name="T90" fmla="*/ 391 w 1363"/>
                        <a:gd name="T91" fmla="*/ 397 h 1220"/>
                        <a:gd name="T92" fmla="*/ 369 w 1363"/>
                        <a:gd name="T93" fmla="*/ 411 h 1220"/>
                        <a:gd name="T94" fmla="*/ 328 w 1363"/>
                        <a:gd name="T95" fmla="*/ 424 h 1220"/>
                        <a:gd name="T96" fmla="*/ 320 w 1363"/>
                        <a:gd name="T97" fmla="*/ 425 h 1220"/>
                        <a:gd name="T98" fmla="*/ 314 w 1363"/>
                        <a:gd name="T99" fmla="*/ 429 h 1220"/>
                        <a:gd name="T100" fmla="*/ 281 w 1363"/>
                        <a:gd name="T101" fmla="*/ 430 h 1220"/>
                        <a:gd name="T102" fmla="*/ 263 w 1363"/>
                        <a:gd name="T103" fmla="*/ 434 h 1220"/>
                        <a:gd name="T104" fmla="*/ 164 w 1363"/>
                        <a:gd name="T105" fmla="*/ 433 h 1220"/>
                        <a:gd name="T106" fmla="*/ 111 w 1363"/>
                        <a:gd name="T107" fmla="*/ 412 h 1220"/>
                        <a:gd name="T108" fmla="*/ 94 w 1363"/>
                        <a:gd name="T109" fmla="*/ 403 h 1220"/>
                        <a:gd name="T110" fmla="*/ 94 w 1363"/>
                        <a:gd name="T111" fmla="*/ 401 h 1220"/>
                        <a:gd name="T112" fmla="*/ 0 60000 65536"/>
                        <a:gd name="T113" fmla="*/ 0 60000 65536"/>
                        <a:gd name="T114" fmla="*/ 0 60000 65536"/>
                        <a:gd name="T115" fmla="*/ 0 60000 65536"/>
                        <a:gd name="T116" fmla="*/ 0 60000 65536"/>
                        <a:gd name="T117" fmla="*/ 0 60000 65536"/>
                        <a:gd name="T118" fmla="*/ 0 60000 65536"/>
                        <a:gd name="T119" fmla="*/ 0 60000 65536"/>
                        <a:gd name="T120" fmla="*/ 0 60000 65536"/>
                        <a:gd name="T121" fmla="*/ 0 60000 65536"/>
                        <a:gd name="T122" fmla="*/ 0 60000 65536"/>
                        <a:gd name="T123" fmla="*/ 0 60000 65536"/>
                        <a:gd name="T124" fmla="*/ 0 60000 65536"/>
                        <a:gd name="T125" fmla="*/ 0 60000 65536"/>
                        <a:gd name="T126" fmla="*/ 0 60000 65536"/>
                        <a:gd name="T127" fmla="*/ 0 60000 65536"/>
                        <a:gd name="T128" fmla="*/ 0 60000 65536"/>
                        <a:gd name="T129" fmla="*/ 0 60000 65536"/>
                        <a:gd name="T130" fmla="*/ 0 60000 65536"/>
                        <a:gd name="T131" fmla="*/ 0 60000 65536"/>
                        <a:gd name="T132" fmla="*/ 0 60000 65536"/>
                        <a:gd name="T133" fmla="*/ 0 60000 65536"/>
                        <a:gd name="T134" fmla="*/ 0 60000 65536"/>
                        <a:gd name="T135" fmla="*/ 0 60000 65536"/>
                        <a:gd name="T136" fmla="*/ 0 60000 65536"/>
                        <a:gd name="T137" fmla="*/ 0 60000 65536"/>
                        <a:gd name="T138" fmla="*/ 0 60000 65536"/>
                        <a:gd name="T139" fmla="*/ 0 60000 65536"/>
                        <a:gd name="T140" fmla="*/ 0 60000 65536"/>
                        <a:gd name="T141" fmla="*/ 0 60000 65536"/>
                        <a:gd name="T142" fmla="*/ 0 60000 65536"/>
                        <a:gd name="T143" fmla="*/ 0 60000 65536"/>
                        <a:gd name="T144" fmla="*/ 0 60000 65536"/>
                        <a:gd name="T145" fmla="*/ 0 60000 65536"/>
                        <a:gd name="T146" fmla="*/ 0 60000 65536"/>
                        <a:gd name="T147" fmla="*/ 0 60000 65536"/>
                        <a:gd name="T148" fmla="*/ 0 60000 65536"/>
                        <a:gd name="T149" fmla="*/ 0 60000 65536"/>
                        <a:gd name="T150" fmla="*/ 0 60000 65536"/>
                        <a:gd name="T151" fmla="*/ 0 60000 65536"/>
                        <a:gd name="T152" fmla="*/ 0 60000 65536"/>
                        <a:gd name="T153" fmla="*/ 0 60000 65536"/>
                        <a:gd name="T154" fmla="*/ 0 60000 65536"/>
                        <a:gd name="T155" fmla="*/ 0 60000 65536"/>
                        <a:gd name="T156" fmla="*/ 0 60000 65536"/>
                        <a:gd name="T157" fmla="*/ 0 60000 65536"/>
                        <a:gd name="T158" fmla="*/ 0 60000 65536"/>
                        <a:gd name="T159" fmla="*/ 0 60000 65536"/>
                        <a:gd name="T160" fmla="*/ 0 60000 65536"/>
                        <a:gd name="T161" fmla="*/ 0 60000 65536"/>
                        <a:gd name="T162" fmla="*/ 0 60000 65536"/>
                        <a:gd name="T163" fmla="*/ 0 60000 65536"/>
                        <a:gd name="T164" fmla="*/ 0 60000 65536"/>
                        <a:gd name="T165" fmla="*/ 0 60000 65536"/>
                        <a:gd name="T166" fmla="*/ 0 60000 65536"/>
                        <a:gd name="T167" fmla="*/ 0 60000 65536"/>
                        <a:gd name="T168" fmla="*/ 0 w 1363"/>
                        <a:gd name="T169" fmla="*/ 0 h 1220"/>
                        <a:gd name="T170" fmla="*/ 1363 w 1363"/>
                        <a:gd name="T171" fmla="*/ 1220 h 1220"/>
                      </a:gdLst>
                      <a:ahLst/>
                      <a:cxnLst>
                        <a:cxn ang="T112">
                          <a:pos x="T0" y="T1"/>
                        </a:cxn>
                        <a:cxn ang="T113">
                          <a:pos x="T2" y="T3"/>
                        </a:cxn>
                        <a:cxn ang="T114">
                          <a:pos x="T4" y="T5"/>
                        </a:cxn>
                        <a:cxn ang="T115">
                          <a:pos x="T6" y="T7"/>
                        </a:cxn>
                        <a:cxn ang="T116">
                          <a:pos x="T8" y="T9"/>
                        </a:cxn>
                        <a:cxn ang="T117">
                          <a:pos x="T10" y="T11"/>
                        </a:cxn>
                        <a:cxn ang="T118">
                          <a:pos x="T12" y="T13"/>
                        </a:cxn>
                        <a:cxn ang="T119">
                          <a:pos x="T14" y="T15"/>
                        </a:cxn>
                        <a:cxn ang="T120">
                          <a:pos x="T16" y="T17"/>
                        </a:cxn>
                        <a:cxn ang="T121">
                          <a:pos x="T18" y="T19"/>
                        </a:cxn>
                        <a:cxn ang="T122">
                          <a:pos x="T20" y="T21"/>
                        </a:cxn>
                        <a:cxn ang="T123">
                          <a:pos x="T22" y="T23"/>
                        </a:cxn>
                        <a:cxn ang="T124">
                          <a:pos x="T24" y="T25"/>
                        </a:cxn>
                        <a:cxn ang="T125">
                          <a:pos x="T26" y="T27"/>
                        </a:cxn>
                        <a:cxn ang="T126">
                          <a:pos x="T28" y="T29"/>
                        </a:cxn>
                        <a:cxn ang="T127">
                          <a:pos x="T30" y="T31"/>
                        </a:cxn>
                        <a:cxn ang="T128">
                          <a:pos x="T32" y="T33"/>
                        </a:cxn>
                        <a:cxn ang="T129">
                          <a:pos x="T34" y="T35"/>
                        </a:cxn>
                        <a:cxn ang="T130">
                          <a:pos x="T36" y="T37"/>
                        </a:cxn>
                        <a:cxn ang="T131">
                          <a:pos x="T38" y="T39"/>
                        </a:cxn>
                        <a:cxn ang="T132">
                          <a:pos x="T40" y="T41"/>
                        </a:cxn>
                        <a:cxn ang="T133">
                          <a:pos x="T42" y="T43"/>
                        </a:cxn>
                        <a:cxn ang="T134">
                          <a:pos x="T44" y="T45"/>
                        </a:cxn>
                        <a:cxn ang="T135">
                          <a:pos x="T46" y="T47"/>
                        </a:cxn>
                        <a:cxn ang="T136">
                          <a:pos x="T48" y="T49"/>
                        </a:cxn>
                        <a:cxn ang="T137">
                          <a:pos x="T50" y="T51"/>
                        </a:cxn>
                        <a:cxn ang="T138">
                          <a:pos x="T52" y="T53"/>
                        </a:cxn>
                        <a:cxn ang="T139">
                          <a:pos x="T54" y="T55"/>
                        </a:cxn>
                        <a:cxn ang="T140">
                          <a:pos x="T56" y="T57"/>
                        </a:cxn>
                        <a:cxn ang="T141">
                          <a:pos x="T58" y="T59"/>
                        </a:cxn>
                        <a:cxn ang="T142">
                          <a:pos x="T60" y="T61"/>
                        </a:cxn>
                        <a:cxn ang="T143">
                          <a:pos x="T62" y="T63"/>
                        </a:cxn>
                        <a:cxn ang="T144">
                          <a:pos x="T64" y="T65"/>
                        </a:cxn>
                        <a:cxn ang="T145">
                          <a:pos x="T66" y="T67"/>
                        </a:cxn>
                        <a:cxn ang="T146">
                          <a:pos x="T68" y="T69"/>
                        </a:cxn>
                        <a:cxn ang="T147">
                          <a:pos x="T70" y="T71"/>
                        </a:cxn>
                        <a:cxn ang="T148">
                          <a:pos x="T72" y="T73"/>
                        </a:cxn>
                        <a:cxn ang="T149">
                          <a:pos x="T74" y="T75"/>
                        </a:cxn>
                        <a:cxn ang="T150">
                          <a:pos x="T76" y="T77"/>
                        </a:cxn>
                        <a:cxn ang="T151">
                          <a:pos x="T78" y="T79"/>
                        </a:cxn>
                        <a:cxn ang="T152">
                          <a:pos x="T80" y="T81"/>
                        </a:cxn>
                        <a:cxn ang="T153">
                          <a:pos x="T82" y="T83"/>
                        </a:cxn>
                        <a:cxn ang="T154">
                          <a:pos x="T84" y="T85"/>
                        </a:cxn>
                        <a:cxn ang="T155">
                          <a:pos x="T86" y="T87"/>
                        </a:cxn>
                        <a:cxn ang="T156">
                          <a:pos x="T88" y="T89"/>
                        </a:cxn>
                        <a:cxn ang="T157">
                          <a:pos x="T90" y="T91"/>
                        </a:cxn>
                        <a:cxn ang="T158">
                          <a:pos x="T92" y="T93"/>
                        </a:cxn>
                        <a:cxn ang="T159">
                          <a:pos x="T94" y="T95"/>
                        </a:cxn>
                        <a:cxn ang="T160">
                          <a:pos x="T96" y="T97"/>
                        </a:cxn>
                        <a:cxn ang="T161">
                          <a:pos x="T98" y="T99"/>
                        </a:cxn>
                        <a:cxn ang="T162">
                          <a:pos x="T100" y="T101"/>
                        </a:cxn>
                        <a:cxn ang="T163">
                          <a:pos x="T102" y="T103"/>
                        </a:cxn>
                        <a:cxn ang="T164">
                          <a:pos x="T104" y="T105"/>
                        </a:cxn>
                        <a:cxn ang="T165">
                          <a:pos x="T106" y="T107"/>
                        </a:cxn>
                        <a:cxn ang="T166">
                          <a:pos x="T108" y="T109"/>
                        </a:cxn>
                        <a:cxn ang="T167">
                          <a:pos x="T110" y="T111"/>
                        </a:cxn>
                      </a:cxnLst>
                      <a:rect l="T168" t="T169" r="T170" b="T171"/>
                      <a:pathLst>
                        <a:path w="1363" h="1220">
                          <a:moveTo>
                            <a:pt x="269" y="1127"/>
                          </a:moveTo>
                          <a:cubicBezTo>
                            <a:pt x="252" y="1110"/>
                            <a:pt x="231" y="1096"/>
                            <a:pt x="214" y="1079"/>
                          </a:cubicBezTo>
                          <a:cubicBezTo>
                            <a:pt x="201" y="1066"/>
                            <a:pt x="192" y="1055"/>
                            <a:pt x="176" y="1044"/>
                          </a:cubicBezTo>
                          <a:cubicBezTo>
                            <a:pt x="166" y="1030"/>
                            <a:pt x="158" y="1008"/>
                            <a:pt x="144" y="999"/>
                          </a:cubicBezTo>
                          <a:cubicBezTo>
                            <a:pt x="140" y="986"/>
                            <a:pt x="137" y="980"/>
                            <a:pt x="128" y="970"/>
                          </a:cubicBezTo>
                          <a:cubicBezTo>
                            <a:pt x="124" y="955"/>
                            <a:pt x="112" y="950"/>
                            <a:pt x="102" y="938"/>
                          </a:cubicBezTo>
                          <a:cubicBezTo>
                            <a:pt x="95" y="929"/>
                            <a:pt x="93" y="918"/>
                            <a:pt x="86" y="909"/>
                          </a:cubicBezTo>
                          <a:cubicBezTo>
                            <a:pt x="79" y="887"/>
                            <a:pt x="61" y="871"/>
                            <a:pt x="54" y="848"/>
                          </a:cubicBezTo>
                          <a:cubicBezTo>
                            <a:pt x="53" y="825"/>
                            <a:pt x="60" y="795"/>
                            <a:pt x="41" y="778"/>
                          </a:cubicBezTo>
                          <a:cubicBezTo>
                            <a:pt x="35" y="759"/>
                            <a:pt x="28" y="739"/>
                            <a:pt x="22" y="720"/>
                          </a:cubicBezTo>
                          <a:cubicBezTo>
                            <a:pt x="23" y="680"/>
                            <a:pt x="0" y="525"/>
                            <a:pt x="45" y="468"/>
                          </a:cubicBezTo>
                          <a:cubicBezTo>
                            <a:pt x="48" y="454"/>
                            <a:pt x="51" y="451"/>
                            <a:pt x="61" y="442"/>
                          </a:cubicBezTo>
                          <a:cubicBezTo>
                            <a:pt x="66" y="418"/>
                            <a:pt x="59" y="356"/>
                            <a:pt x="89" y="346"/>
                          </a:cubicBezTo>
                          <a:cubicBezTo>
                            <a:pt x="98" y="333"/>
                            <a:pt x="98" y="318"/>
                            <a:pt x="109" y="308"/>
                          </a:cubicBezTo>
                          <a:cubicBezTo>
                            <a:pt x="113" y="294"/>
                            <a:pt x="113" y="279"/>
                            <a:pt x="118" y="266"/>
                          </a:cubicBezTo>
                          <a:cubicBezTo>
                            <a:pt x="121" y="259"/>
                            <a:pt x="146" y="236"/>
                            <a:pt x="153" y="231"/>
                          </a:cubicBezTo>
                          <a:cubicBezTo>
                            <a:pt x="159" y="215"/>
                            <a:pt x="173" y="212"/>
                            <a:pt x="185" y="202"/>
                          </a:cubicBezTo>
                          <a:cubicBezTo>
                            <a:pt x="187" y="200"/>
                            <a:pt x="190" y="198"/>
                            <a:pt x="192" y="196"/>
                          </a:cubicBezTo>
                          <a:cubicBezTo>
                            <a:pt x="194" y="193"/>
                            <a:pt x="195" y="189"/>
                            <a:pt x="198" y="186"/>
                          </a:cubicBezTo>
                          <a:cubicBezTo>
                            <a:pt x="206" y="178"/>
                            <a:pt x="217" y="179"/>
                            <a:pt x="224" y="170"/>
                          </a:cubicBezTo>
                          <a:cubicBezTo>
                            <a:pt x="234" y="157"/>
                            <a:pt x="240" y="150"/>
                            <a:pt x="256" y="144"/>
                          </a:cubicBezTo>
                          <a:cubicBezTo>
                            <a:pt x="263" y="133"/>
                            <a:pt x="269" y="129"/>
                            <a:pt x="281" y="125"/>
                          </a:cubicBezTo>
                          <a:cubicBezTo>
                            <a:pt x="299" y="109"/>
                            <a:pt x="315" y="91"/>
                            <a:pt x="339" y="84"/>
                          </a:cubicBezTo>
                          <a:cubicBezTo>
                            <a:pt x="357" y="63"/>
                            <a:pt x="376" y="57"/>
                            <a:pt x="403" y="52"/>
                          </a:cubicBezTo>
                          <a:cubicBezTo>
                            <a:pt x="448" y="0"/>
                            <a:pt x="559" y="15"/>
                            <a:pt x="614" y="13"/>
                          </a:cubicBezTo>
                          <a:cubicBezTo>
                            <a:pt x="713" y="2"/>
                            <a:pt x="813" y="15"/>
                            <a:pt x="912" y="20"/>
                          </a:cubicBezTo>
                          <a:cubicBezTo>
                            <a:pt x="955" y="34"/>
                            <a:pt x="1013" y="31"/>
                            <a:pt x="1053" y="32"/>
                          </a:cubicBezTo>
                          <a:cubicBezTo>
                            <a:pt x="1064" y="37"/>
                            <a:pt x="1076" y="38"/>
                            <a:pt x="1088" y="42"/>
                          </a:cubicBezTo>
                          <a:cubicBezTo>
                            <a:pt x="1098" y="49"/>
                            <a:pt x="1108" y="54"/>
                            <a:pt x="1120" y="58"/>
                          </a:cubicBezTo>
                          <a:cubicBezTo>
                            <a:pt x="1144" y="74"/>
                            <a:pt x="1110" y="53"/>
                            <a:pt x="1145" y="68"/>
                          </a:cubicBezTo>
                          <a:cubicBezTo>
                            <a:pt x="1158" y="74"/>
                            <a:pt x="1167" y="86"/>
                            <a:pt x="1181" y="90"/>
                          </a:cubicBezTo>
                          <a:cubicBezTo>
                            <a:pt x="1193" y="98"/>
                            <a:pt x="1190" y="106"/>
                            <a:pt x="1200" y="116"/>
                          </a:cubicBezTo>
                          <a:cubicBezTo>
                            <a:pt x="1214" y="130"/>
                            <a:pt x="1246" y="133"/>
                            <a:pt x="1264" y="138"/>
                          </a:cubicBezTo>
                          <a:cubicBezTo>
                            <a:pt x="1274" y="155"/>
                            <a:pt x="1262" y="177"/>
                            <a:pt x="1283" y="183"/>
                          </a:cubicBezTo>
                          <a:cubicBezTo>
                            <a:pt x="1291" y="195"/>
                            <a:pt x="1304" y="200"/>
                            <a:pt x="1318" y="205"/>
                          </a:cubicBezTo>
                          <a:cubicBezTo>
                            <a:pt x="1319" y="236"/>
                            <a:pt x="1313" y="331"/>
                            <a:pt x="1341" y="359"/>
                          </a:cubicBezTo>
                          <a:cubicBezTo>
                            <a:pt x="1351" y="390"/>
                            <a:pt x="1341" y="424"/>
                            <a:pt x="1350" y="455"/>
                          </a:cubicBezTo>
                          <a:cubicBezTo>
                            <a:pt x="1353" y="476"/>
                            <a:pt x="1356" y="498"/>
                            <a:pt x="1360" y="519"/>
                          </a:cubicBezTo>
                          <a:cubicBezTo>
                            <a:pt x="1358" y="555"/>
                            <a:pt x="1363" y="565"/>
                            <a:pt x="1347" y="589"/>
                          </a:cubicBezTo>
                          <a:cubicBezTo>
                            <a:pt x="1344" y="635"/>
                            <a:pt x="1342" y="661"/>
                            <a:pt x="1344" y="708"/>
                          </a:cubicBezTo>
                          <a:cubicBezTo>
                            <a:pt x="1342" y="761"/>
                            <a:pt x="1358" y="806"/>
                            <a:pt x="1315" y="836"/>
                          </a:cubicBezTo>
                          <a:cubicBezTo>
                            <a:pt x="1304" y="853"/>
                            <a:pt x="1290" y="869"/>
                            <a:pt x="1277" y="884"/>
                          </a:cubicBezTo>
                          <a:cubicBezTo>
                            <a:pt x="1273" y="908"/>
                            <a:pt x="1268" y="934"/>
                            <a:pt x="1254" y="954"/>
                          </a:cubicBezTo>
                          <a:cubicBezTo>
                            <a:pt x="1251" y="965"/>
                            <a:pt x="1246" y="972"/>
                            <a:pt x="1238" y="980"/>
                          </a:cubicBezTo>
                          <a:cubicBezTo>
                            <a:pt x="1225" y="1020"/>
                            <a:pt x="1189" y="1055"/>
                            <a:pt x="1158" y="1082"/>
                          </a:cubicBezTo>
                          <a:cubicBezTo>
                            <a:pt x="1150" y="1107"/>
                            <a:pt x="1147" y="1106"/>
                            <a:pt x="1123" y="1117"/>
                          </a:cubicBezTo>
                          <a:cubicBezTo>
                            <a:pt x="1108" y="1134"/>
                            <a:pt x="1083" y="1148"/>
                            <a:pt x="1062" y="1156"/>
                          </a:cubicBezTo>
                          <a:cubicBezTo>
                            <a:pt x="1036" y="1196"/>
                            <a:pt x="987" y="1189"/>
                            <a:pt x="944" y="1191"/>
                          </a:cubicBezTo>
                          <a:cubicBezTo>
                            <a:pt x="936" y="1192"/>
                            <a:pt x="928" y="1191"/>
                            <a:pt x="921" y="1194"/>
                          </a:cubicBezTo>
                          <a:cubicBezTo>
                            <a:pt x="914" y="1197"/>
                            <a:pt x="910" y="1207"/>
                            <a:pt x="902" y="1207"/>
                          </a:cubicBezTo>
                          <a:cubicBezTo>
                            <a:pt x="871" y="1208"/>
                            <a:pt x="840" y="1209"/>
                            <a:pt x="809" y="1210"/>
                          </a:cubicBezTo>
                          <a:cubicBezTo>
                            <a:pt x="790" y="1215"/>
                            <a:pt x="776" y="1217"/>
                            <a:pt x="755" y="1220"/>
                          </a:cubicBezTo>
                          <a:cubicBezTo>
                            <a:pt x="661" y="1219"/>
                            <a:pt x="567" y="1219"/>
                            <a:pt x="473" y="1216"/>
                          </a:cubicBezTo>
                          <a:cubicBezTo>
                            <a:pt x="417" y="1214"/>
                            <a:pt x="369" y="1175"/>
                            <a:pt x="320" y="1159"/>
                          </a:cubicBezTo>
                          <a:cubicBezTo>
                            <a:pt x="307" y="1146"/>
                            <a:pt x="277" y="1141"/>
                            <a:pt x="269" y="1133"/>
                          </a:cubicBezTo>
                          <a:cubicBezTo>
                            <a:pt x="268" y="1132"/>
                            <a:pt x="269" y="1129"/>
                            <a:pt x="269" y="1127"/>
                          </a:cubicBezTo>
                          <a:close/>
                        </a:path>
                      </a:pathLst>
                    </a:custGeom>
                    <a:solidFill>
                      <a:srgbClr val="FFC1C1"/>
                    </a:solidFill>
                    <a:ln w="19050">
                      <a:solidFill>
                        <a:srgbClr val="FF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 dirty="0"/>
                    </a:p>
                  </p:txBody>
                </p:sp>
                <p:sp>
                  <p:nvSpPr>
                    <p:cNvPr id="751" name="Freeform 187"/>
                    <p:cNvSpPr>
                      <a:spLocks/>
                    </p:cNvSpPr>
                    <p:nvPr/>
                  </p:nvSpPr>
                  <p:spPr bwMode="auto">
                    <a:xfrm>
                      <a:off x="363" y="603"/>
                      <a:ext cx="382" cy="310"/>
                    </a:xfrm>
                    <a:custGeom>
                      <a:avLst/>
                      <a:gdLst>
                        <a:gd name="T0" fmla="*/ 8 w 500"/>
                        <a:gd name="T1" fmla="*/ 173 h 445"/>
                        <a:gd name="T2" fmla="*/ 0 w 500"/>
                        <a:gd name="T3" fmla="*/ 159 h 445"/>
                        <a:gd name="T4" fmla="*/ 18 w 500"/>
                        <a:gd name="T5" fmla="*/ 95 h 445"/>
                        <a:gd name="T6" fmla="*/ 21 w 500"/>
                        <a:gd name="T7" fmla="*/ 90 h 445"/>
                        <a:gd name="T8" fmla="*/ 22 w 500"/>
                        <a:gd name="T9" fmla="*/ 78 h 445"/>
                        <a:gd name="T10" fmla="*/ 53 w 500"/>
                        <a:gd name="T11" fmla="*/ 47 h 445"/>
                        <a:gd name="T12" fmla="*/ 77 w 500"/>
                        <a:gd name="T13" fmla="*/ 31 h 445"/>
                        <a:gd name="T14" fmla="*/ 103 w 500"/>
                        <a:gd name="T15" fmla="*/ 18 h 445"/>
                        <a:gd name="T16" fmla="*/ 136 w 500"/>
                        <a:gd name="T17" fmla="*/ 1 h 445"/>
                        <a:gd name="T18" fmla="*/ 305 w 500"/>
                        <a:gd name="T19" fmla="*/ 11 h 445"/>
                        <a:gd name="T20" fmla="*/ 325 w 500"/>
                        <a:gd name="T21" fmla="*/ 40 h 445"/>
                        <a:gd name="T22" fmla="*/ 342 w 500"/>
                        <a:gd name="T23" fmla="*/ 47 h 445"/>
                        <a:gd name="T24" fmla="*/ 356 w 500"/>
                        <a:gd name="T25" fmla="*/ 56 h 445"/>
                        <a:gd name="T26" fmla="*/ 371 w 500"/>
                        <a:gd name="T27" fmla="*/ 85 h 445"/>
                        <a:gd name="T28" fmla="*/ 367 w 500"/>
                        <a:gd name="T29" fmla="*/ 189 h 445"/>
                        <a:gd name="T30" fmla="*/ 356 w 500"/>
                        <a:gd name="T31" fmla="*/ 207 h 445"/>
                        <a:gd name="T32" fmla="*/ 342 w 500"/>
                        <a:gd name="T33" fmla="*/ 232 h 445"/>
                        <a:gd name="T34" fmla="*/ 338 w 500"/>
                        <a:gd name="T35" fmla="*/ 242 h 445"/>
                        <a:gd name="T36" fmla="*/ 326 w 500"/>
                        <a:gd name="T37" fmla="*/ 249 h 445"/>
                        <a:gd name="T38" fmla="*/ 312 w 500"/>
                        <a:gd name="T39" fmla="*/ 264 h 445"/>
                        <a:gd name="T40" fmla="*/ 306 w 500"/>
                        <a:gd name="T41" fmla="*/ 269 h 445"/>
                        <a:gd name="T42" fmla="*/ 290 w 500"/>
                        <a:gd name="T43" fmla="*/ 286 h 445"/>
                        <a:gd name="T44" fmla="*/ 235 w 500"/>
                        <a:gd name="T45" fmla="*/ 301 h 445"/>
                        <a:gd name="T46" fmla="*/ 125 w 500"/>
                        <a:gd name="T47" fmla="*/ 299 h 445"/>
                        <a:gd name="T48" fmla="*/ 108 w 500"/>
                        <a:gd name="T49" fmla="*/ 290 h 445"/>
                        <a:gd name="T50" fmla="*/ 70 w 500"/>
                        <a:gd name="T51" fmla="*/ 268 h 445"/>
                        <a:gd name="T52" fmla="*/ 55 w 500"/>
                        <a:gd name="T53" fmla="*/ 254 h 445"/>
                        <a:gd name="T54" fmla="*/ 21 w 500"/>
                        <a:gd name="T55" fmla="*/ 212 h 445"/>
                        <a:gd name="T56" fmla="*/ 8 w 500"/>
                        <a:gd name="T57" fmla="*/ 173 h 445"/>
                        <a:gd name="T58" fmla="*/ 0 60000 65536"/>
                        <a:gd name="T59" fmla="*/ 0 60000 65536"/>
                        <a:gd name="T60" fmla="*/ 0 60000 65536"/>
                        <a:gd name="T61" fmla="*/ 0 60000 65536"/>
                        <a:gd name="T62" fmla="*/ 0 60000 65536"/>
                        <a:gd name="T63" fmla="*/ 0 60000 65536"/>
                        <a:gd name="T64" fmla="*/ 0 60000 65536"/>
                        <a:gd name="T65" fmla="*/ 0 60000 65536"/>
                        <a:gd name="T66" fmla="*/ 0 60000 65536"/>
                        <a:gd name="T67" fmla="*/ 0 60000 65536"/>
                        <a:gd name="T68" fmla="*/ 0 60000 65536"/>
                        <a:gd name="T69" fmla="*/ 0 60000 65536"/>
                        <a:gd name="T70" fmla="*/ 0 60000 65536"/>
                        <a:gd name="T71" fmla="*/ 0 60000 65536"/>
                        <a:gd name="T72" fmla="*/ 0 60000 65536"/>
                        <a:gd name="T73" fmla="*/ 0 60000 65536"/>
                        <a:gd name="T74" fmla="*/ 0 60000 65536"/>
                        <a:gd name="T75" fmla="*/ 0 60000 65536"/>
                        <a:gd name="T76" fmla="*/ 0 60000 65536"/>
                        <a:gd name="T77" fmla="*/ 0 60000 65536"/>
                        <a:gd name="T78" fmla="*/ 0 60000 65536"/>
                        <a:gd name="T79" fmla="*/ 0 60000 65536"/>
                        <a:gd name="T80" fmla="*/ 0 60000 65536"/>
                        <a:gd name="T81" fmla="*/ 0 60000 65536"/>
                        <a:gd name="T82" fmla="*/ 0 60000 65536"/>
                        <a:gd name="T83" fmla="*/ 0 60000 65536"/>
                        <a:gd name="T84" fmla="*/ 0 60000 65536"/>
                        <a:gd name="T85" fmla="*/ 0 60000 65536"/>
                        <a:gd name="T86" fmla="*/ 0 60000 65536"/>
                        <a:gd name="T87" fmla="*/ 0 w 500"/>
                        <a:gd name="T88" fmla="*/ 0 h 445"/>
                        <a:gd name="T89" fmla="*/ 500 w 500"/>
                        <a:gd name="T90" fmla="*/ 445 h 445"/>
                      </a:gdLst>
                      <a:ahLst/>
                      <a:cxnLst>
                        <a:cxn ang="T58">
                          <a:pos x="T0" y="T1"/>
                        </a:cxn>
                        <a:cxn ang="T59">
                          <a:pos x="T2" y="T3"/>
                        </a:cxn>
                        <a:cxn ang="T60">
                          <a:pos x="T4" y="T5"/>
                        </a:cxn>
                        <a:cxn ang="T61">
                          <a:pos x="T6" y="T7"/>
                        </a:cxn>
                        <a:cxn ang="T62">
                          <a:pos x="T8" y="T9"/>
                        </a:cxn>
                        <a:cxn ang="T63">
                          <a:pos x="T10" y="T11"/>
                        </a:cxn>
                        <a:cxn ang="T64">
                          <a:pos x="T12" y="T13"/>
                        </a:cxn>
                        <a:cxn ang="T65">
                          <a:pos x="T14" y="T15"/>
                        </a:cxn>
                        <a:cxn ang="T66">
                          <a:pos x="T16" y="T17"/>
                        </a:cxn>
                        <a:cxn ang="T67">
                          <a:pos x="T18" y="T19"/>
                        </a:cxn>
                        <a:cxn ang="T68">
                          <a:pos x="T20" y="T21"/>
                        </a:cxn>
                        <a:cxn ang="T69">
                          <a:pos x="T22" y="T23"/>
                        </a:cxn>
                        <a:cxn ang="T70">
                          <a:pos x="T24" y="T25"/>
                        </a:cxn>
                        <a:cxn ang="T71">
                          <a:pos x="T26" y="T27"/>
                        </a:cxn>
                        <a:cxn ang="T72">
                          <a:pos x="T28" y="T29"/>
                        </a:cxn>
                        <a:cxn ang="T73">
                          <a:pos x="T30" y="T31"/>
                        </a:cxn>
                        <a:cxn ang="T74">
                          <a:pos x="T32" y="T33"/>
                        </a:cxn>
                        <a:cxn ang="T75">
                          <a:pos x="T34" y="T35"/>
                        </a:cxn>
                        <a:cxn ang="T76">
                          <a:pos x="T36" y="T37"/>
                        </a:cxn>
                        <a:cxn ang="T77">
                          <a:pos x="T38" y="T39"/>
                        </a:cxn>
                        <a:cxn ang="T78">
                          <a:pos x="T40" y="T41"/>
                        </a:cxn>
                        <a:cxn ang="T79">
                          <a:pos x="T42" y="T43"/>
                        </a:cxn>
                        <a:cxn ang="T80">
                          <a:pos x="T44" y="T45"/>
                        </a:cxn>
                        <a:cxn ang="T81">
                          <a:pos x="T46" y="T47"/>
                        </a:cxn>
                        <a:cxn ang="T82">
                          <a:pos x="T48" y="T49"/>
                        </a:cxn>
                        <a:cxn ang="T83">
                          <a:pos x="T50" y="T51"/>
                        </a:cxn>
                        <a:cxn ang="T84">
                          <a:pos x="T52" y="T53"/>
                        </a:cxn>
                        <a:cxn ang="T85">
                          <a:pos x="T54" y="T55"/>
                        </a:cxn>
                        <a:cxn ang="T86">
                          <a:pos x="T56" y="T57"/>
                        </a:cxn>
                      </a:cxnLst>
                      <a:rect l="T87" t="T88" r="T89" b="T90"/>
                      <a:pathLst>
                        <a:path w="500" h="445">
                          <a:moveTo>
                            <a:pt x="10" y="249"/>
                          </a:moveTo>
                          <a:cubicBezTo>
                            <a:pt x="5" y="242"/>
                            <a:pt x="3" y="236"/>
                            <a:pt x="0" y="228"/>
                          </a:cubicBezTo>
                          <a:cubicBezTo>
                            <a:pt x="4" y="194"/>
                            <a:pt x="1" y="162"/>
                            <a:pt x="24" y="136"/>
                          </a:cubicBezTo>
                          <a:cubicBezTo>
                            <a:pt x="25" y="134"/>
                            <a:pt x="26" y="131"/>
                            <a:pt x="27" y="129"/>
                          </a:cubicBezTo>
                          <a:cubicBezTo>
                            <a:pt x="28" y="123"/>
                            <a:pt x="27" y="117"/>
                            <a:pt x="29" y="112"/>
                          </a:cubicBezTo>
                          <a:cubicBezTo>
                            <a:pt x="31" y="104"/>
                            <a:pt x="63" y="77"/>
                            <a:pt x="70" y="67"/>
                          </a:cubicBezTo>
                          <a:cubicBezTo>
                            <a:pt x="74" y="53"/>
                            <a:pt x="89" y="50"/>
                            <a:pt x="101" y="45"/>
                          </a:cubicBezTo>
                          <a:cubicBezTo>
                            <a:pt x="106" y="28"/>
                            <a:pt x="120" y="30"/>
                            <a:pt x="135" y="26"/>
                          </a:cubicBezTo>
                          <a:cubicBezTo>
                            <a:pt x="150" y="15"/>
                            <a:pt x="160" y="7"/>
                            <a:pt x="178" y="2"/>
                          </a:cubicBezTo>
                          <a:cubicBezTo>
                            <a:pt x="408" y="4"/>
                            <a:pt x="304" y="0"/>
                            <a:pt x="399" y="16"/>
                          </a:cubicBezTo>
                          <a:cubicBezTo>
                            <a:pt x="414" y="27"/>
                            <a:pt x="415" y="44"/>
                            <a:pt x="425" y="57"/>
                          </a:cubicBezTo>
                          <a:cubicBezTo>
                            <a:pt x="430" y="63"/>
                            <a:pt x="440" y="65"/>
                            <a:pt x="447" y="67"/>
                          </a:cubicBezTo>
                          <a:cubicBezTo>
                            <a:pt x="452" y="76"/>
                            <a:pt x="458" y="75"/>
                            <a:pt x="466" y="81"/>
                          </a:cubicBezTo>
                          <a:cubicBezTo>
                            <a:pt x="470" y="97"/>
                            <a:pt x="473" y="110"/>
                            <a:pt x="485" y="122"/>
                          </a:cubicBezTo>
                          <a:cubicBezTo>
                            <a:pt x="499" y="169"/>
                            <a:pt x="500" y="225"/>
                            <a:pt x="480" y="271"/>
                          </a:cubicBezTo>
                          <a:cubicBezTo>
                            <a:pt x="478" y="286"/>
                            <a:pt x="479" y="290"/>
                            <a:pt x="466" y="297"/>
                          </a:cubicBezTo>
                          <a:cubicBezTo>
                            <a:pt x="459" y="307"/>
                            <a:pt x="453" y="321"/>
                            <a:pt x="447" y="333"/>
                          </a:cubicBezTo>
                          <a:cubicBezTo>
                            <a:pt x="445" y="338"/>
                            <a:pt x="446" y="344"/>
                            <a:pt x="442" y="348"/>
                          </a:cubicBezTo>
                          <a:cubicBezTo>
                            <a:pt x="438" y="352"/>
                            <a:pt x="427" y="357"/>
                            <a:pt x="427" y="357"/>
                          </a:cubicBezTo>
                          <a:cubicBezTo>
                            <a:pt x="419" y="370"/>
                            <a:pt x="425" y="362"/>
                            <a:pt x="408" y="379"/>
                          </a:cubicBezTo>
                          <a:cubicBezTo>
                            <a:pt x="406" y="381"/>
                            <a:pt x="401" y="386"/>
                            <a:pt x="401" y="386"/>
                          </a:cubicBezTo>
                          <a:cubicBezTo>
                            <a:pt x="397" y="400"/>
                            <a:pt x="389" y="401"/>
                            <a:pt x="379" y="410"/>
                          </a:cubicBezTo>
                          <a:cubicBezTo>
                            <a:pt x="348" y="437"/>
                            <a:pt x="369" y="428"/>
                            <a:pt x="307" y="432"/>
                          </a:cubicBezTo>
                          <a:cubicBezTo>
                            <a:pt x="261" y="445"/>
                            <a:pt x="209" y="443"/>
                            <a:pt x="163" y="429"/>
                          </a:cubicBezTo>
                          <a:cubicBezTo>
                            <a:pt x="156" y="424"/>
                            <a:pt x="149" y="423"/>
                            <a:pt x="142" y="417"/>
                          </a:cubicBezTo>
                          <a:cubicBezTo>
                            <a:pt x="125" y="403"/>
                            <a:pt x="112" y="389"/>
                            <a:pt x="91" y="384"/>
                          </a:cubicBezTo>
                          <a:cubicBezTo>
                            <a:pt x="86" y="374"/>
                            <a:pt x="79" y="373"/>
                            <a:pt x="72" y="364"/>
                          </a:cubicBezTo>
                          <a:cubicBezTo>
                            <a:pt x="56" y="343"/>
                            <a:pt x="49" y="320"/>
                            <a:pt x="27" y="304"/>
                          </a:cubicBezTo>
                          <a:cubicBezTo>
                            <a:pt x="18" y="282"/>
                            <a:pt x="10" y="275"/>
                            <a:pt x="10" y="249"/>
                          </a:cubicBezTo>
                          <a:close/>
                        </a:path>
                      </a:pathLst>
                    </a:custGeom>
                    <a:solidFill>
                      <a:srgbClr val="BFBFBF"/>
                    </a:solidFill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 dirty="0"/>
                    </a:p>
                  </p:txBody>
                </p:sp>
              </p:grpSp>
              <p:sp>
                <p:nvSpPr>
                  <p:cNvPr id="749" name="5-Point Star 748"/>
                  <p:cNvSpPr/>
                  <p:nvPr/>
                </p:nvSpPr>
                <p:spPr>
                  <a:xfrm>
                    <a:off x="3436301" y="3364979"/>
                    <a:ext cx="201217" cy="201217"/>
                  </a:xfrm>
                  <a:prstGeom prst="star5">
                    <a:avLst/>
                  </a:prstGeom>
                  <a:solidFill>
                    <a:srgbClr val="FF00FF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692" name="Group 622"/>
                <p:cNvGrpSpPr/>
                <p:nvPr/>
              </p:nvGrpSpPr>
              <p:grpSpPr>
                <a:xfrm>
                  <a:off x="4411997" y="2093159"/>
                  <a:ext cx="987288" cy="903975"/>
                  <a:chOff x="3171214" y="2912992"/>
                  <a:chExt cx="987288" cy="903975"/>
                </a:xfrm>
              </p:grpSpPr>
              <p:grpSp>
                <p:nvGrpSpPr>
                  <p:cNvPr id="744" name="Group 193"/>
                  <p:cNvGrpSpPr>
                    <a:grpSpLocks/>
                  </p:cNvGrpSpPr>
                  <p:nvPr/>
                </p:nvGrpSpPr>
                <p:grpSpPr bwMode="auto">
                  <a:xfrm>
                    <a:off x="3171214" y="2912992"/>
                    <a:ext cx="987288" cy="903975"/>
                    <a:chOff x="311" y="500"/>
                    <a:chExt cx="474" cy="434"/>
                  </a:xfrm>
                  <a:effectLst>
                    <a:outerShdw blurRad="63500" sx="102000" sy="102000" algn="ctr" rotWithShape="0">
                      <a:prstClr val="black">
                        <a:alpha val="40000"/>
                      </a:prstClr>
                    </a:outerShdw>
                  </a:effectLst>
                </p:grpSpPr>
                <p:sp>
                  <p:nvSpPr>
                    <p:cNvPr id="746" name="Freeform 186"/>
                    <p:cNvSpPr>
                      <a:spLocks/>
                    </p:cNvSpPr>
                    <p:nvPr/>
                  </p:nvSpPr>
                  <p:spPr bwMode="auto">
                    <a:xfrm>
                      <a:off x="311" y="500"/>
                      <a:ext cx="474" cy="434"/>
                    </a:xfrm>
                    <a:custGeom>
                      <a:avLst/>
                      <a:gdLst>
                        <a:gd name="T0" fmla="*/ 94 w 1363"/>
                        <a:gd name="T1" fmla="*/ 401 h 1220"/>
                        <a:gd name="T2" fmla="*/ 74 w 1363"/>
                        <a:gd name="T3" fmla="*/ 384 h 1220"/>
                        <a:gd name="T4" fmla="*/ 61 w 1363"/>
                        <a:gd name="T5" fmla="*/ 371 h 1220"/>
                        <a:gd name="T6" fmla="*/ 50 w 1363"/>
                        <a:gd name="T7" fmla="*/ 355 h 1220"/>
                        <a:gd name="T8" fmla="*/ 45 w 1363"/>
                        <a:gd name="T9" fmla="*/ 345 h 1220"/>
                        <a:gd name="T10" fmla="*/ 35 w 1363"/>
                        <a:gd name="T11" fmla="*/ 334 h 1220"/>
                        <a:gd name="T12" fmla="*/ 30 w 1363"/>
                        <a:gd name="T13" fmla="*/ 323 h 1220"/>
                        <a:gd name="T14" fmla="*/ 19 w 1363"/>
                        <a:gd name="T15" fmla="*/ 302 h 1220"/>
                        <a:gd name="T16" fmla="*/ 14 w 1363"/>
                        <a:gd name="T17" fmla="*/ 277 h 1220"/>
                        <a:gd name="T18" fmla="*/ 8 w 1363"/>
                        <a:gd name="T19" fmla="*/ 256 h 1220"/>
                        <a:gd name="T20" fmla="*/ 16 w 1363"/>
                        <a:gd name="T21" fmla="*/ 166 h 1220"/>
                        <a:gd name="T22" fmla="*/ 21 w 1363"/>
                        <a:gd name="T23" fmla="*/ 157 h 1220"/>
                        <a:gd name="T24" fmla="*/ 31 w 1363"/>
                        <a:gd name="T25" fmla="*/ 123 h 1220"/>
                        <a:gd name="T26" fmla="*/ 38 w 1363"/>
                        <a:gd name="T27" fmla="*/ 110 h 1220"/>
                        <a:gd name="T28" fmla="*/ 41 w 1363"/>
                        <a:gd name="T29" fmla="*/ 95 h 1220"/>
                        <a:gd name="T30" fmla="*/ 53 w 1363"/>
                        <a:gd name="T31" fmla="*/ 82 h 1220"/>
                        <a:gd name="T32" fmla="*/ 64 w 1363"/>
                        <a:gd name="T33" fmla="*/ 72 h 1220"/>
                        <a:gd name="T34" fmla="*/ 67 w 1363"/>
                        <a:gd name="T35" fmla="*/ 70 h 1220"/>
                        <a:gd name="T36" fmla="*/ 69 w 1363"/>
                        <a:gd name="T37" fmla="*/ 66 h 1220"/>
                        <a:gd name="T38" fmla="*/ 78 w 1363"/>
                        <a:gd name="T39" fmla="*/ 60 h 1220"/>
                        <a:gd name="T40" fmla="*/ 89 w 1363"/>
                        <a:gd name="T41" fmla="*/ 51 h 1220"/>
                        <a:gd name="T42" fmla="*/ 98 w 1363"/>
                        <a:gd name="T43" fmla="*/ 44 h 1220"/>
                        <a:gd name="T44" fmla="*/ 118 w 1363"/>
                        <a:gd name="T45" fmla="*/ 30 h 1220"/>
                        <a:gd name="T46" fmla="*/ 140 w 1363"/>
                        <a:gd name="T47" fmla="*/ 18 h 1220"/>
                        <a:gd name="T48" fmla="*/ 214 w 1363"/>
                        <a:gd name="T49" fmla="*/ 5 h 1220"/>
                        <a:gd name="T50" fmla="*/ 317 w 1363"/>
                        <a:gd name="T51" fmla="*/ 7 h 1220"/>
                        <a:gd name="T52" fmla="*/ 366 w 1363"/>
                        <a:gd name="T53" fmla="*/ 11 h 1220"/>
                        <a:gd name="T54" fmla="*/ 378 w 1363"/>
                        <a:gd name="T55" fmla="*/ 15 h 1220"/>
                        <a:gd name="T56" fmla="*/ 389 w 1363"/>
                        <a:gd name="T57" fmla="*/ 21 h 1220"/>
                        <a:gd name="T58" fmla="*/ 398 w 1363"/>
                        <a:gd name="T59" fmla="*/ 24 h 1220"/>
                        <a:gd name="T60" fmla="*/ 411 w 1363"/>
                        <a:gd name="T61" fmla="*/ 32 h 1220"/>
                        <a:gd name="T62" fmla="*/ 417 w 1363"/>
                        <a:gd name="T63" fmla="*/ 41 h 1220"/>
                        <a:gd name="T64" fmla="*/ 440 w 1363"/>
                        <a:gd name="T65" fmla="*/ 49 h 1220"/>
                        <a:gd name="T66" fmla="*/ 446 w 1363"/>
                        <a:gd name="T67" fmla="*/ 65 h 1220"/>
                        <a:gd name="T68" fmla="*/ 458 w 1363"/>
                        <a:gd name="T69" fmla="*/ 73 h 1220"/>
                        <a:gd name="T70" fmla="*/ 466 w 1363"/>
                        <a:gd name="T71" fmla="*/ 128 h 1220"/>
                        <a:gd name="T72" fmla="*/ 469 w 1363"/>
                        <a:gd name="T73" fmla="*/ 162 h 1220"/>
                        <a:gd name="T74" fmla="*/ 473 w 1363"/>
                        <a:gd name="T75" fmla="*/ 185 h 1220"/>
                        <a:gd name="T76" fmla="*/ 468 w 1363"/>
                        <a:gd name="T77" fmla="*/ 210 h 1220"/>
                        <a:gd name="T78" fmla="*/ 467 w 1363"/>
                        <a:gd name="T79" fmla="*/ 252 h 1220"/>
                        <a:gd name="T80" fmla="*/ 457 w 1363"/>
                        <a:gd name="T81" fmla="*/ 297 h 1220"/>
                        <a:gd name="T82" fmla="*/ 444 w 1363"/>
                        <a:gd name="T83" fmla="*/ 314 h 1220"/>
                        <a:gd name="T84" fmla="*/ 436 w 1363"/>
                        <a:gd name="T85" fmla="*/ 339 h 1220"/>
                        <a:gd name="T86" fmla="*/ 431 w 1363"/>
                        <a:gd name="T87" fmla="*/ 349 h 1220"/>
                        <a:gd name="T88" fmla="*/ 403 w 1363"/>
                        <a:gd name="T89" fmla="*/ 385 h 1220"/>
                        <a:gd name="T90" fmla="*/ 391 w 1363"/>
                        <a:gd name="T91" fmla="*/ 397 h 1220"/>
                        <a:gd name="T92" fmla="*/ 369 w 1363"/>
                        <a:gd name="T93" fmla="*/ 411 h 1220"/>
                        <a:gd name="T94" fmla="*/ 328 w 1363"/>
                        <a:gd name="T95" fmla="*/ 424 h 1220"/>
                        <a:gd name="T96" fmla="*/ 320 w 1363"/>
                        <a:gd name="T97" fmla="*/ 425 h 1220"/>
                        <a:gd name="T98" fmla="*/ 314 w 1363"/>
                        <a:gd name="T99" fmla="*/ 429 h 1220"/>
                        <a:gd name="T100" fmla="*/ 281 w 1363"/>
                        <a:gd name="T101" fmla="*/ 430 h 1220"/>
                        <a:gd name="T102" fmla="*/ 263 w 1363"/>
                        <a:gd name="T103" fmla="*/ 434 h 1220"/>
                        <a:gd name="T104" fmla="*/ 164 w 1363"/>
                        <a:gd name="T105" fmla="*/ 433 h 1220"/>
                        <a:gd name="T106" fmla="*/ 111 w 1363"/>
                        <a:gd name="T107" fmla="*/ 412 h 1220"/>
                        <a:gd name="T108" fmla="*/ 94 w 1363"/>
                        <a:gd name="T109" fmla="*/ 403 h 1220"/>
                        <a:gd name="T110" fmla="*/ 94 w 1363"/>
                        <a:gd name="T111" fmla="*/ 401 h 1220"/>
                        <a:gd name="T112" fmla="*/ 0 60000 65536"/>
                        <a:gd name="T113" fmla="*/ 0 60000 65536"/>
                        <a:gd name="T114" fmla="*/ 0 60000 65536"/>
                        <a:gd name="T115" fmla="*/ 0 60000 65536"/>
                        <a:gd name="T116" fmla="*/ 0 60000 65536"/>
                        <a:gd name="T117" fmla="*/ 0 60000 65536"/>
                        <a:gd name="T118" fmla="*/ 0 60000 65536"/>
                        <a:gd name="T119" fmla="*/ 0 60000 65536"/>
                        <a:gd name="T120" fmla="*/ 0 60000 65536"/>
                        <a:gd name="T121" fmla="*/ 0 60000 65536"/>
                        <a:gd name="T122" fmla="*/ 0 60000 65536"/>
                        <a:gd name="T123" fmla="*/ 0 60000 65536"/>
                        <a:gd name="T124" fmla="*/ 0 60000 65536"/>
                        <a:gd name="T125" fmla="*/ 0 60000 65536"/>
                        <a:gd name="T126" fmla="*/ 0 60000 65536"/>
                        <a:gd name="T127" fmla="*/ 0 60000 65536"/>
                        <a:gd name="T128" fmla="*/ 0 60000 65536"/>
                        <a:gd name="T129" fmla="*/ 0 60000 65536"/>
                        <a:gd name="T130" fmla="*/ 0 60000 65536"/>
                        <a:gd name="T131" fmla="*/ 0 60000 65536"/>
                        <a:gd name="T132" fmla="*/ 0 60000 65536"/>
                        <a:gd name="T133" fmla="*/ 0 60000 65536"/>
                        <a:gd name="T134" fmla="*/ 0 60000 65536"/>
                        <a:gd name="T135" fmla="*/ 0 60000 65536"/>
                        <a:gd name="T136" fmla="*/ 0 60000 65536"/>
                        <a:gd name="T137" fmla="*/ 0 60000 65536"/>
                        <a:gd name="T138" fmla="*/ 0 60000 65536"/>
                        <a:gd name="T139" fmla="*/ 0 60000 65536"/>
                        <a:gd name="T140" fmla="*/ 0 60000 65536"/>
                        <a:gd name="T141" fmla="*/ 0 60000 65536"/>
                        <a:gd name="T142" fmla="*/ 0 60000 65536"/>
                        <a:gd name="T143" fmla="*/ 0 60000 65536"/>
                        <a:gd name="T144" fmla="*/ 0 60000 65536"/>
                        <a:gd name="T145" fmla="*/ 0 60000 65536"/>
                        <a:gd name="T146" fmla="*/ 0 60000 65536"/>
                        <a:gd name="T147" fmla="*/ 0 60000 65536"/>
                        <a:gd name="T148" fmla="*/ 0 60000 65536"/>
                        <a:gd name="T149" fmla="*/ 0 60000 65536"/>
                        <a:gd name="T150" fmla="*/ 0 60000 65536"/>
                        <a:gd name="T151" fmla="*/ 0 60000 65536"/>
                        <a:gd name="T152" fmla="*/ 0 60000 65536"/>
                        <a:gd name="T153" fmla="*/ 0 60000 65536"/>
                        <a:gd name="T154" fmla="*/ 0 60000 65536"/>
                        <a:gd name="T155" fmla="*/ 0 60000 65536"/>
                        <a:gd name="T156" fmla="*/ 0 60000 65536"/>
                        <a:gd name="T157" fmla="*/ 0 60000 65536"/>
                        <a:gd name="T158" fmla="*/ 0 60000 65536"/>
                        <a:gd name="T159" fmla="*/ 0 60000 65536"/>
                        <a:gd name="T160" fmla="*/ 0 60000 65536"/>
                        <a:gd name="T161" fmla="*/ 0 60000 65536"/>
                        <a:gd name="T162" fmla="*/ 0 60000 65536"/>
                        <a:gd name="T163" fmla="*/ 0 60000 65536"/>
                        <a:gd name="T164" fmla="*/ 0 60000 65536"/>
                        <a:gd name="T165" fmla="*/ 0 60000 65536"/>
                        <a:gd name="T166" fmla="*/ 0 60000 65536"/>
                        <a:gd name="T167" fmla="*/ 0 60000 65536"/>
                        <a:gd name="T168" fmla="*/ 0 w 1363"/>
                        <a:gd name="T169" fmla="*/ 0 h 1220"/>
                        <a:gd name="T170" fmla="*/ 1363 w 1363"/>
                        <a:gd name="T171" fmla="*/ 1220 h 1220"/>
                      </a:gdLst>
                      <a:ahLst/>
                      <a:cxnLst>
                        <a:cxn ang="T112">
                          <a:pos x="T0" y="T1"/>
                        </a:cxn>
                        <a:cxn ang="T113">
                          <a:pos x="T2" y="T3"/>
                        </a:cxn>
                        <a:cxn ang="T114">
                          <a:pos x="T4" y="T5"/>
                        </a:cxn>
                        <a:cxn ang="T115">
                          <a:pos x="T6" y="T7"/>
                        </a:cxn>
                        <a:cxn ang="T116">
                          <a:pos x="T8" y="T9"/>
                        </a:cxn>
                        <a:cxn ang="T117">
                          <a:pos x="T10" y="T11"/>
                        </a:cxn>
                        <a:cxn ang="T118">
                          <a:pos x="T12" y="T13"/>
                        </a:cxn>
                        <a:cxn ang="T119">
                          <a:pos x="T14" y="T15"/>
                        </a:cxn>
                        <a:cxn ang="T120">
                          <a:pos x="T16" y="T17"/>
                        </a:cxn>
                        <a:cxn ang="T121">
                          <a:pos x="T18" y="T19"/>
                        </a:cxn>
                        <a:cxn ang="T122">
                          <a:pos x="T20" y="T21"/>
                        </a:cxn>
                        <a:cxn ang="T123">
                          <a:pos x="T22" y="T23"/>
                        </a:cxn>
                        <a:cxn ang="T124">
                          <a:pos x="T24" y="T25"/>
                        </a:cxn>
                        <a:cxn ang="T125">
                          <a:pos x="T26" y="T27"/>
                        </a:cxn>
                        <a:cxn ang="T126">
                          <a:pos x="T28" y="T29"/>
                        </a:cxn>
                        <a:cxn ang="T127">
                          <a:pos x="T30" y="T31"/>
                        </a:cxn>
                        <a:cxn ang="T128">
                          <a:pos x="T32" y="T33"/>
                        </a:cxn>
                        <a:cxn ang="T129">
                          <a:pos x="T34" y="T35"/>
                        </a:cxn>
                        <a:cxn ang="T130">
                          <a:pos x="T36" y="T37"/>
                        </a:cxn>
                        <a:cxn ang="T131">
                          <a:pos x="T38" y="T39"/>
                        </a:cxn>
                        <a:cxn ang="T132">
                          <a:pos x="T40" y="T41"/>
                        </a:cxn>
                        <a:cxn ang="T133">
                          <a:pos x="T42" y="T43"/>
                        </a:cxn>
                        <a:cxn ang="T134">
                          <a:pos x="T44" y="T45"/>
                        </a:cxn>
                        <a:cxn ang="T135">
                          <a:pos x="T46" y="T47"/>
                        </a:cxn>
                        <a:cxn ang="T136">
                          <a:pos x="T48" y="T49"/>
                        </a:cxn>
                        <a:cxn ang="T137">
                          <a:pos x="T50" y="T51"/>
                        </a:cxn>
                        <a:cxn ang="T138">
                          <a:pos x="T52" y="T53"/>
                        </a:cxn>
                        <a:cxn ang="T139">
                          <a:pos x="T54" y="T55"/>
                        </a:cxn>
                        <a:cxn ang="T140">
                          <a:pos x="T56" y="T57"/>
                        </a:cxn>
                        <a:cxn ang="T141">
                          <a:pos x="T58" y="T59"/>
                        </a:cxn>
                        <a:cxn ang="T142">
                          <a:pos x="T60" y="T61"/>
                        </a:cxn>
                        <a:cxn ang="T143">
                          <a:pos x="T62" y="T63"/>
                        </a:cxn>
                        <a:cxn ang="T144">
                          <a:pos x="T64" y="T65"/>
                        </a:cxn>
                        <a:cxn ang="T145">
                          <a:pos x="T66" y="T67"/>
                        </a:cxn>
                        <a:cxn ang="T146">
                          <a:pos x="T68" y="T69"/>
                        </a:cxn>
                        <a:cxn ang="T147">
                          <a:pos x="T70" y="T71"/>
                        </a:cxn>
                        <a:cxn ang="T148">
                          <a:pos x="T72" y="T73"/>
                        </a:cxn>
                        <a:cxn ang="T149">
                          <a:pos x="T74" y="T75"/>
                        </a:cxn>
                        <a:cxn ang="T150">
                          <a:pos x="T76" y="T77"/>
                        </a:cxn>
                        <a:cxn ang="T151">
                          <a:pos x="T78" y="T79"/>
                        </a:cxn>
                        <a:cxn ang="T152">
                          <a:pos x="T80" y="T81"/>
                        </a:cxn>
                        <a:cxn ang="T153">
                          <a:pos x="T82" y="T83"/>
                        </a:cxn>
                        <a:cxn ang="T154">
                          <a:pos x="T84" y="T85"/>
                        </a:cxn>
                        <a:cxn ang="T155">
                          <a:pos x="T86" y="T87"/>
                        </a:cxn>
                        <a:cxn ang="T156">
                          <a:pos x="T88" y="T89"/>
                        </a:cxn>
                        <a:cxn ang="T157">
                          <a:pos x="T90" y="T91"/>
                        </a:cxn>
                        <a:cxn ang="T158">
                          <a:pos x="T92" y="T93"/>
                        </a:cxn>
                        <a:cxn ang="T159">
                          <a:pos x="T94" y="T95"/>
                        </a:cxn>
                        <a:cxn ang="T160">
                          <a:pos x="T96" y="T97"/>
                        </a:cxn>
                        <a:cxn ang="T161">
                          <a:pos x="T98" y="T99"/>
                        </a:cxn>
                        <a:cxn ang="T162">
                          <a:pos x="T100" y="T101"/>
                        </a:cxn>
                        <a:cxn ang="T163">
                          <a:pos x="T102" y="T103"/>
                        </a:cxn>
                        <a:cxn ang="T164">
                          <a:pos x="T104" y="T105"/>
                        </a:cxn>
                        <a:cxn ang="T165">
                          <a:pos x="T106" y="T107"/>
                        </a:cxn>
                        <a:cxn ang="T166">
                          <a:pos x="T108" y="T109"/>
                        </a:cxn>
                        <a:cxn ang="T167">
                          <a:pos x="T110" y="T111"/>
                        </a:cxn>
                      </a:cxnLst>
                      <a:rect l="T168" t="T169" r="T170" b="T171"/>
                      <a:pathLst>
                        <a:path w="1363" h="1220">
                          <a:moveTo>
                            <a:pt x="269" y="1127"/>
                          </a:moveTo>
                          <a:cubicBezTo>
                            <a:pt x="252" y="1110"/>
                            <a:pt x="231" y="1096"/>
                            <a:pt x="214" y="1079"/>
                          </a:cubicBezTo>
                          <a:cubicBezTo>
                            <a:pt x="201" y="1066"/>
                            <a:pt x="192" y="1055"/>
                            <a:pt x="176" y="1044"/>
                          </a:cubicBezTo>
                          <a:cubicBezTo>
                            <a:pt x="166" y="1030"/>
                            <a:pt x="158" y="1008"/>
                            <a:pt x="144" y="999"/>
                          </a:cubicBezTo>
                          <a:cubicBezTo>
                            <a:pt x="140" y="986"/>
                            <a:pt x="137" y="980"/>
                            <a:pt x="128" y="970"/>
                          </a:cubicBezTo>
                          <a:cubicBezTo>
                            <a:pt x="124" y="955"/>
                            <a:pt x="112" y="950"/>
                            <a:pt x="102" y="938"/>
                          </a:cubicBezTo>
                          <a:cubicBezTo>
                            <a:pt x="95" y="929"/>
                            <a:pt x="93" y="918"/>
                            <a:pt x="86" y="909"/>
                          </a:cubicBezTo>
                          <a:cubicBezTo>
                            <a:pt x="79" y="887"/>
                            <a:pt x="61" y="871"/>
                            <a:pt x="54" y="848"/>
                          </a:cubicBezTo>
                          <a:cubicBezTo>
                            <a:pt x="53" y="825"/>
                            <a:pt x="60" y="795"/>
                            <a:pt x="41" y="778"/>
                          </a:cubicBezTo>
                          <a:cubicBezTo>
                            <a:pt x="35" y="759"/>
                            <a:pt x="28" y="739"/>
                            <a:pt x="22" y="720"/>
                          </a:cubicBezTo>
                          <a:cubicBezTo>
                            <a:pt x="23" y="680"/>
                            <a:pt x="0" y="525"/>
                            <a:pt x="45" y="468"/>
                          </a:cubicBezTo>
                          <a:cubicBezTo>
                            <a:pt x="48" y="454"/>
                            <a:pt x="51" y="451"/>
                            <a:pt x="61" y="442"/>
                          </a:cubicBezTo>
                          <a:cubicBezTo>
                            <a:pt x="66" y="418"/>
                            <a:pt x="59" y="356"/>
                            <a:pt x="89" y="346"/>
                          </a:cubicBezTo>
                          <a:cubicBezTo>
                            <a:pt x="98" y="333"/>
                            <a:pt x="98" y="318"/>
                            <a:pt x="109" y="308"/>
                          </a:cubicBezTo>
                          <a:cubicBezTo>
                            <a:pt x="113" y="294"/>
                            <a:pt x="113" y="279"/>
                            <a:pt x="118" y="266"/>
                          </a:cubicBezTo>
                          <a:cubicBezTo>
                            <a:pt x="121" y="259"/>
                            <a:pt x="146" y="236"/>
                            <a:pt x="153" y="231"/>
                          </a:cubicBezTo>
                          <a:cubicBezTo>
                            <a:pt x="159" y="215"/>
                            <a:pt x="173" y="212"/>
                            <a:pt x="185" y="202"/>
                          </a:cubicBezTo>
                          <a:cubicBezTo>
                            <a:pt x="187" y="200"/>
                            <a:pt x="190" y="198"/>
                            <a:pt x="192" y="196"/>
                          </a:cubicBezTo>
                          <a:cubicBezTo>
                            <a:pt x="194" y="193"/>
                            <a:pt x="195" y="189"/>
                            <a:pt x="198" y="186"/>
                          </a:cubicBezTo>
                          <a:cubicBezTo>
                            <a:pt x="206" y="178"/>
                            <a:pt x="217" y="179"/>
                            <a:pt x="224" y="170"/>
                          </a:cubicBezTo>
                          <a:cubicBezTo>
                            <a:pt x="234" y="157"/>
                            <a:pt x="240" y="150"/>
                            <a:pt x="256" y="144"/>
                          </a:cubicBezTo>
                          <a:cubicBezTo>
                            <a:pt x="263" y="133"/>
                            <a:pt x="269" y="129"/>
                            <a:pt x="281" y="125"/>
                          </a:cubicBezTo>
                          <a:cubicBezTo>
                            <a:pt x="299" y="109"/>
                            <a:pt x="315" y="91"/>
                            <a:pt x="339" y="84"/>
                          </a:cubicBezTo>
                          <a:cubicBezTo>
                            <a:pt x="357" y="63"/>
                            <a:pt x="376" y="57"/>
                            <a:pt x="403" y="52"/>
                          </a:cubicBezTo>
                          <a:cubicBezTo>
                            <a:pt x="448" y="0"/>
                            <a:pt x="559" y="15"/>
                            <a:pt x="614" y="13"/>
                          </a:cubicBezTo>
                          <a:cubicBezTo>
                            <a:pt x="713" y="2"/>
                            <a:pt x="813" y="15"/>
                            <a:pt x="912" y="20"/>
                          </a:cubicBezTo>
                          <a:cubicBezTo>
                            <a:pt x="955" y="34"/>
                            <a:pt x="1013" y="31"/>
                            <a:pt x="1053" y="32"/>
                          </a:cubicBezTo>
                          <a:cubicBezTo>
                            <a:pt x="1064" y="37"/>
                            <a:pt x="1076" y="38"/>
                            <a:pt x="1088" y="42"/>
                          </a:cubicBezTo>
                          <a:cubicBezTo>
                            <a:pt x="1098" y="49"/>
                            <a:pt x="1108" y="54"/>
                            <a:pt x="1120" y="58"/>
                          </a:cubicBezTo>
                          <a:cubicBezTo>
                            <a:pt x="1144" y="74"/>
                            <a:pt x="1110" y="53"/>
                            <a:pt x="1145" y="68"/>
                          </a:cubicBezTo>
                          <a:cubicBezTo>
                            <a:pt x="1158" y="74"/>
                            <a:pt x="1167" y="86"/>
                            <a:pt x="1181" y="90"/>
                          </a:cubicBezTo>
                          <a:cubicBezTo>
                            <a:pt x="1193" y="98"/>
                            <a:pt x="1190" y="106"/>
                            <a:pt x="1200" y="116"/>
                          </a:cubicBezTo>
                          <a:cubicBezTo>
                            <a:pt x="1214" y="130"/>
                            <a:pt x="1246" y="133"/>
                            <a:pt x="1264" y="138"/>
                          </a:cubicBezTo>
                          <a:cubicBezTo>
                            <a:pt x="1274" y="155"/>
                            <a:pt x="1262" y="177"/>
                            <a:pt x="1283" y="183"/>
                          </a:cubicBezTo>
                          <a:cubicBezTo>
                            <a:pt x="1291" y="195"/>
                            <a:pt x="1304" y="200"/>
                            <a:pt x="1318" y="205"/>
                          </a:cubicBezTo>
                          <a:cubicBezTo>
                            <a:pt x="1319" y="236"/>
                            <a:pt x="1313" y="331"/>
                            <a:pt x="1341" y="359"/>
                          </a:cubicBezTo>
                          <a:cubicBezTo>
                            <a:pt x="1351" y="390"/>
                            <a:pt x="1341" y="424"/>
                            <a:pt x="1350" y="455"/>
                          </a:cubicBezTo>
                          <a:cubicBezTo>
                            <a:pt x="1353" y="476"/>
                            <a:pt x="1356" y="498"/>
                            <a:pt x="1360" y="519"/>
                          </a:cubicBezTo>
                          <a:cubicBezTo>
                            <a:pt x="1358" y="555"/>
                            <a:pt x="1363" y="565"/>
                            <a:pt x="1347" y="589"/>
                          </a:cubicBezTo>
                          <a:cubicBezTo>
                            <a:pt x="1344" y="635"/>
                            <a:pt x="1342" y="661"/>
                            <a:pt x="1344" y="708"/>
                          </a:cubicBezTo>
                          <a:cubicBezTo>
                            <a:pt x="1342" y="761"/>
                            <a:pt x="1358" y="806"/>
                            <a:pt x="1315" y="836"/>
                          </a:cubicBezTo>
                          <a:cubicBezTo>
                            <a:pt x="1304" y="853"/>
                            <a:pt x="1290" y="869"/>
                            <a:pt x="1277" y="884"/>
                          </a:cubicBezTo>
                          <a:cubicBezTo>
                            <a:pt x="1273" y="908"/>
                            <a:pt x="1268" y="934"/>
                            <a:pt x="1254" y="954"/>
                          </a:cubicBezTo>
                          <a:cubicBezTo>
                            <a:pt x="1251" y="965"/>
                            <a:pt x="1246" y="972"/>
                            <a:pt x="1238" y="980"/>
                          </a:cubicBezTo>
                          <a:cubicBezTo>
                            <a:pt x="1225" y="1020"/>
                            <a:pt x="1189" y="1055"/>
                            <a:pt x="1158" y="1082"/>
                          </a:cubicBezTo>
                          <a:cubicBezTo>
                            <a:pt x="1150" y="1107"/>
                            <a:pt x="1147" y="1106"/>
                            <a:pt x="1123" y="1117"/>
                          </a:cubicBezTo>
                          <a:cubicBezTo>
                            <a:pt x="1108" y="1134"/>
                            <a:pt x="1083" y="1148"/>
                            <a:pt x="1062" y="1156"/>
                          </a:cubicBezTo>
                          <a:cubicBezTo>
                            <a:pt x="1036" y="1196"/>
                            <a:pt x="987" y="1189"/>
                            <a:pt x="944" y="1191"/>
                          </a:cubicBezTo>
                          <a:cubicBezTo>
                            <a:pt x="936" y="1192"/>
                            <a:pt x="928" y="1191"/>
                            <a:pt x="921" y="1194"/>
                          </a:cubicBezTo>
                          <a:cubicBezTo>
                            <a:pt x="914" y="1197"/>
                            <a:pt x="910" y="1207"/>
                            <a:pt x="902" y="1207"/>
                          </a:cubicBezTo>
                          <a:cubicBezTo>
                            <a:pt x="871" y="1208"/>
                            <a:pt x="840" y="1209"/>
                            <a:pt x="809" y="1210"/>
                          </a:cubicBezTo>
                          <a:cubicBezTo>
                            <a:pt x="790" y="1215"/>
                            <a:pt x="776" y="1217"/>
                            <a:pt x="755" y="1220"/>
                          </a:cubicBezTo>
                          <a:cubicBezTo>
                            <a:pt x="661" y="1219"/>
                            <a:pt x="567" y="1219"/>
                            <a:pt x="473" y="1216"/>
                          </a:cubicBezTo>
                          <a:cubicBezTo>
                            <a:pt x="417" y="1214"/>
                            <a:pt x="369" y="1175"/>
                            <a:pt x="320" y="1159"/>
                          </a:cubicBezTo>
                          <a:cubicBezTo>
                            <a:pt x="307" y="1146"/>
                            <a:pt x="277" y="1141"/>
                            <a:pt x="269" y="1133"/>
                          </a:cubicBezTo>
                          <a:cubicBezTo>
                            <a:pt x="268" y="1132"/>
                            <a:pt x="269" y="1129"/>
                            <a:pt x="269" y="1127"/>
                          </a:cubicBezTo>
                          <a:close/>
                        </a:path>
                      </a:pathLst>
                    </a:custGeom>
                    <a:solidFill>
                      <a:srgbClr val="FFC1C1"/>
                    </a:solidFill>
                    <a:ln w="19050">
                      <a:solidFill>
                        <a:srgbClr val="FF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 dirty="0"/>
                    </a:p>
                  </p:txBody>
                </p:sp>
                <p:sp>
                  <p:nvSpPr>
                    <p:cNvPr id="747" name="Freeform 187"/>
                    <p:cNvSpPr>
                      <a:spLocks/>
                    </p:cNvSpPr>
                    <p:nvPr/>
                  </p:nvSpPr>
                  <p:spPr bwMode="auto">
                    <a:xfrm>
                      <a:off x="363" y="603"/>
                      <a:ext cx="382" cy="310"/>
                    </a:xfrm>
                    <a:custGeom>
                      <a:avLst/>
                      <a:gdLst>
                        <a:gd name="T0" fmla="*/ 8 w 500"/>
                        <a:gd name="T1" fmla="*/ 173 h 445"/>
                        <a:gd name="T2" fmla="*/ 0 w 500"/>
                        <a:gd name="T3" fmla="*/ 159 h 445"/>
                        <a:gd name="T4" fmla="*/ 18 w 500"/>
                        <a:gd name="T5" fmla="*/ 95 h 445"/>
                        <a:gd name="T6" fmla="*/ 21 w 500"/>
                        <a:gd name="T7" fmla="*/ 90 h 445"/>
                        <a:gd name="T8" fmla="*/ 22 w 500"/>
                        <a:gd name="T9" fmla="*/ 78 h 445"/>
                        <a:gd name="T10" fmla="*/ 53 w 500"/>
                        <a:gd name="T11" fmla="*/ 47 h 445"/>
                        <a:gd name="T12" fmla="*/ 77 w 500"/>
                        <a:gd name="T13" fmla="*/ 31 h 445"/>
                        <a:gd name="T14" fmla="*/ 103 w 500"/>
                        <a:gd name="T15" fmla="*/ 18 h 445"/>
                        <a:gd name="T16" fmla="*/ 136 w 500"/>
                        <a:gd name="T17" fmla="*/ 1 h 445"/>
                        <a:gd name="T18" fmla="*/ 305 w 500"/>
                        <a:gd name="T19" fmla="*/ 11 h 445"/>
                        <a:gd name="T20" fmla="*/ 325 w 500"/>
                        <a:gd name="T21" fmla="*/ 40 h 445"/>
                        <a:gd name="T22" fmla="*/ 342 w 500"/>
                        <a:gd name="T23" fmla="*/ 47 h 445"/>
                        <a:gd name="T24" fmla="*/ 356 w 500"/>
                        <a:gd name="T25" fmla="*/ 56 h 445"/>
                        <a:gd name="T26" fmla="*/ 371 w 500"/>
                        <a:gd name="T27" fmla="*/ 85 h 445"/>
                        <a:gd name="T28" fmla="*/ 367 w 500"/>
                        <a:gd name="T29" fmla="*/ 189 h 445"/>
                        <a:gd name="T30" fmla="*/ 356 w 500"/>
                        <a:gd name="T31" fmla="*/ 207 h 445"/>
                        <a:gd name="T32" fmla="*/ 342 w 500"/>
                        <a:gd name="T33" fmla="*/ 232 h 445"/>
                        <a:gd name="T34" fmla="*/ 338 w 500"/>
                        <a:gd name="T35" fmla="*/ 242 h 445"/>
                        <a:gd name="T36" fmla="*/ 326 w 500"/>
                        <a:gd name="T37" fmla="*/ 249 h 445"/>
                        <a:gd name="T38" fmla="*/ 312 w 500"/>
                        <a:gd name="T39" fmla="*/ 264 h 445"/>
                        <a:gd name="T40" fmla="*/ 306 w 500"/>
                        <a:gd name="T41" fmla="*/ 269 h 445"/>
                        <a:gd name="T42" fmla="*/ 290 w 500"/>
                        <a:gd name="T43" fmla="*/ 286 h 445"/>
                        <a:gd name="T44" fmla="*/ 235 w 500"/>
                        <a:gd name="T45" fmla="*/ 301 h 445"/>
                        <a:gd name="T46" fmla="*/ 125 w 500"/>
                        <a:gd name="T47" fmla="*/ 299 h 445"/>
                        <a:gd name="T48" fmla="*/ 108 w 500"/>
                        <a:gd name="T49" fmla="*/ 290 h 445"/>
                        <a:gd name="T50" fmla="*/ 70 w 500"/>
                        <a:gd name="T51" fmla="*/ 268 h 445"/>
                        <a:gd name="T52" fmla="*/ 55 w 500"/>
                        <a:gd name="T53" fmla="*/ 254 h 445"/>
                        <a:gd name="T54" fmla="*/ 21 w 500"/>
                        <a:gd name="T55" fmla="*/ 212 h 445"/>
                        <a:gd name="T56" fmla="*/ 8 w 500"/>
                        <a:gd name="T57" fmla="*/ 173 h 445"/>
                        <a:gd name="T58" fmla="*/ 0 60000 65536"/>
                        <a:gd name="T59" fmla="*/ 0 60000 65536"/>
                        <a:gd name="T60" fmla="*/ 0 60000 65536"/>
                        <a:gd name="T61" fmla="*/ 0 60000 65536"/>
                        <a:gd name="T62" fmla="*/ 0 60000 65536"/>
                        <a:gd name="T63" fmla="*/ 0 60000 65536"/>
                        <a:gd name="T64" fmla="*/ 0 60000 65536"/>
                        <a:gd name="T65" fmla="*/ 0 60000 65536"/>
                        <a:gd name="T66" fmla="*/ 0 60000 65536"/>
                        <a:gd name="T67" fmla="*/ 0 60000 65536"/>
                        <a:gd name="T68" fmla="*/ 0 60000 65536"/>
                        <a:gd name="T69" fmla="*/ 0 60000 65536"/>
                        <a:gd name="T70" fmla="*/ 0 60000 65536"/>
                        <a:gd name="T71" fmla="*/ 0 60000 65536"/>
                        <a:gd name="T72" fmla="*/ 0 60000 65536"/>
                        <a:gd name="T73" fmla="*/ 0 60000 65536"/>
                        <a:gd name="T74" fmla="*/ 0 60000 65536"/>
                        <a:gd name="T75" fmla="*/ 0 60000 65536"/>
                        <a:gd name="T76" fmla="*/ 0 60000 65536"/>
                        <a:gd name="T77" fmla="*/ 0 60000 65536"/>
                        <a:gd name="T78" fmla="*/ 0 60000 65536"/>
                        <a:gd name="T79" fmla="*/ 0 60000 65536"/>
                        <a:gd name="T80" fmla="*/ 0 60000 65536"/>
                        <a:gd name="T81" fmla="*/ 0 60000 65536"/>
                        <a:gd name="T82" fmla="*/ 0 60000 65536"/>
                        <a:gd name="T83" fmla="*/ 0 60000 65536"/>
                        <a:gd name="T84" fmla="*/ 0 60000 65536"/>
                        <a:gd name="T85" fmla="*/ 0 60000 65536"/>
                        <a:gd name="T86" fmla="*/ 0 60000 65536"/>
                        <a:gd name="T87" fmla="*/ 0 w 500"/>
                        <a:gd name="T88" fmla="*/ 0 h 445"/>
                        <a:gd name="T89" fmla="*/ 500 w 500"/>
                        <a:gd name="T90" fmla="*/ 445 h 445"/>
                      </a:gdLst>
                      <a:ahLst/>
                      <a:cxnLst>
                        <a:cxn ang="T58">
                          <a:pos x="T0" y="T1"/>
                        </a:cxn>
                        <a:cxn ang="T59">
                          <a:pos x="T2" y="T3"/>
                        </a:cxn>
                        <a:cxn ang="T60">
                          <a:pos x="T4" y="T5"/>
                        </a:cxn>
                        <a:cxn ang="T61">
                          <a:pos x="T6" y="T7"/>
                        </a:cxn>
                        <a:cxn ang="T62">
                          <a:pos x="T8" y="T9"/>
                        </a:cxn>
                        <a:cxn ang="T63">
                          <a:pos x="T10" y="T11"/>
                        </a:cxn>
                        <a:cxn ang="T64">
                          <a:pos x="T12" y="T13"/>
                        </a:cxn>
                        <a:cxn ang="T65">
                          <a:pos x="T14" y="T15"/>
                        </a:cxn>
                        <a:cxn ang="T66">
                          <a:pos x="T16" y="T17"/>
                        </a:cxn>
                        <a:cxn ang="T67">
                          <a:pos x="T18" y="T19"/>
                        </a:cxn>
                        <a:cxn ang="T68">
                          <a:pos x="T20" y="T21"/>
                        </a:cxn>
                        <a:cxn ang="T69">
                          <a:pos x="T22" y="T23"/>
                        </a:cxn>
                        <a:cxn ang="T70">
                          <a:pos x="T24" y="T25"/>
                        </a:cxn>
                        <a:cxn ang="T71">
                          <a:pos x="T26" y="T27"/>
                        </a:cxn>
                        <a:cxn ang="T72">
                          <a:pos x="T28" y="T29"/>
                        </a:cxn>
                        <a:cxn ang="T73">
                          <a:pos x="T30" y="T31"/>
                        </a:cxn>
                        <a:cxn ang="T74">
                          <a:pos x="T32" y="T33"/>
                        </a:cxn>
                        <a:cxn ang="T75">
                          <a:pos x="T34" y="T35"/>
                        </a:cxn>
                        <a:cxn ang="T76">
                          <a:pos x="T36" y="T37"/>
                        </a:cxn>
                        <a:cxn ang="T77">
                          <a:pos x="T38" y="T39"/>
                        </a:cxn>
                        <a:cxn ang="T78">
                          <a:pos x="T40" y="T41"/>
                        </a:cxn>
                        <a:cxn ang="T79">
                          <a:pos x="T42" y="T43"/>
                        </a:cxn>
                        <a:cxn ang="T80">
                          <a:pos x="T44" y="T45"/>
                        </a:cxn>
                        <a:cxn ang="T81">
                          <a:pos x="T46" y="T47"/>
                        </a:cxn>
                        <a:cxn ang="T82">
                          <a:pos x="T48" y="T49"/>
                        </a:cxn>
                        <a:cxn ang="T83">
                          <a:pos x="T50" y="T51"/>
                        </a:cxn>
                        <a:cxn ang="T84">
                          <a:pos x="T52" y="T53"/>
                        </a:cxn>
                        <a:cxn ang="T85">
                          <a:pos x="T54" y="T55"/>
                        </a:cxn>
                        <a:cxn ang="T86">
                          <a:pos x="T56" y="T57"/>
                        </a:cxn>
                      </a:cxnLst>
                      <a:rect l="T87" t="T88" r="T89" b="T90"/>
                      <a:pathLst>
                        <a:path w="500" h="445">
                          <a:moveTo>
                            <a:pt x="10" y="249"/>
                          </a:moveTo>
                          <a:cubicBezTo>
                            <a:pt x="5" y="242"/>
                            <a:pt x="3" y="236"/>
                            <a:pt x="0" y="228"/>
                          </a:cubicBezTo>
                          <a:cubicBezTo>
                            <a:pt x="4" y="194"/>
                            <a:pt x="1" y="162"/>
                            <a:pt x="24" y="136"/>
                          </a:cubicBezTo>
                          <a:cubicBezTo>
                            <a:pt x="25" y="134"/>
                            <a:pt x="26" y="131"/>
                            <a:pt x="27" y="129"/>
                          </a:cubicBezTo>
                          <a:cubicBezTo>
                            <a:pt x="28" y="123"/>
                            <a:pt x="27" y="117"/>
                            <a:pt x="29" y="112"/>
                          </a:cubicBezTo>
                          <a:cubicBezTo>
                            <a:pt x="31" y="104"/>
                            <a:pt x="63" y="77"/>
                            <a:pt x="70" y="67"/>
                          </a:cubicBezTo>
                          <a:cubicBezTo>
                            <a:pt x="74" y="53"/>
                            <a:pt x="89" y="50"/>
                            <a:pt x="101" y="45"/>
                          </a:cubicBezTo>
                          <a:cubicBezTo>
                            <a:pt x="106" y="28"/>
                            <a:pt x="120" y="30"/>
                            <a:pt x="135" y="26"/>
                          </a:cubicBezTo>
                          <a:cubicBezTo>
                            <a:pt x="150" y="15"/>
                            <a:pt x="160" y="7"/>
                            <a:pt x="178" y="2"/>
                          </a:cubicBezTo>
                          <a:cubicBezTo>
                            <a:pt x="408" y="4"/>
                            <a:pt x="304" y="0"/>
                            <a:pt x="399" y="16"/>
                          </a:cubicBezTo>
                          <a:cubicBezTo>
                            <a:pt x="414" y="27"/>
                            <a:pt x="415" y="44"/>
                            <a:pt x="425" y="57"/>
                          </a:cubicBezTo>
                          <a:cubicBezTo>
                            <a:pt x="430" y="63"/>
                            <a:pt x="440" y="65"/>
                            <a:pt x="447" y="67"/>
                          </a:cubicBezTo>
                          <a:cubicBezTo>
                            <a:pt x="452" y="76"/>
                            <a:pt x="458" y="75"/>
                            <a:pt x="466" y="81"/>
                          </a:cubicBezTo>
                          <a:cubicBezTo>
                            <a:pt x="470" y="97"/>
                            <a:pt x="473" y="110"/>
                            <a:pt x="485" y="122"/>
                          </a:cubicBezTo>
                          <a:cubicBezTo>
                            <a:pt x="499" y="169"/>
                            <a:pt x="500" y="225"/>
                            <a:pt x="480" y="271"/>
                          </a:cubicBezTo>
                          <a:cubicBezTo>
                            <a:pt x="478" y="286"/>
                            <a:pt x="479" y="290"/>
                            <a:pt x="466" y="297"/>
                          </a:cubicBezTo>
                          <a:cubicBezTo>
                            <a:pt x="459" y="307"/>
                            <a:pt x="453" y="321"/>
                            <a:pt x="447" y="333"/>
                          </a:cubicBezTo>
                          <a:cubicBezTo>
                            <a:pt x="445" y="338"/>
                            <a:pt x="446" y="344"/>
                            <a:pt x="442" y="348"/>
                          </a:cubicBezTo>
                          <a:cubicBezTo>
                            <a:pt x="438" y="352"/>
                            <a:pt x="427" y="357"/>
                            <a:pt x="427" y="357"/>
                          </a:cubicBezTo>
                          <a:cubicBezTo>
                            <a:pt x="419" y="370"/>
                            <a:pt x="425" y="362"/>
                            <a:pt x="408" y="379"/>
                          </a:cubicBezTo>
                          <a:cubicBezTo>
                            <a:pt x="406" y="381"/>
                            <a:pt x="401" y="386"/>
                            <a:pt x="401" y="386"/>
                          </a:cubicBezTo>
                          <a:cubicBezTo>
                            <a:pt x="397" y="400"/>
                            <a:pt x="389" y="401"/>
                            <a:pt x="379" y="410"/>
                          </a:cubicBezTo>
                          <a:cubicBezTo>
                            <a:pt x="348" y="437"/>
                            <a:pt x="369" y="428"/>
                            <a:pt x="307" y="432"/>
                          </a:cubicBezTo>
                          <a:cubicBezTo>
                            <a:pt x="261" y="445"/>
                            <a:pt x="209" y="443"/>
                            <a:pt x="163" y="429"/>
                          </a:cubicBezTo>
                          <a:cubicBezTo>
                            <a:pt x="156" y="424"/>
                            <a:pt x="149" y="423"/>
                            <a:pt x="142" y="417"/>
                          </a:cubicBezTo>
                          <a:cubicBezTo>
                            <a:pt x="125" y="403"/>
                            <a:pt x="112" y="389"/>
                            <a:pt x="91" y="384"/>
                          </a:cubicBezTo>
                          <a:cubicBezTo>
                            <a:pt x="86" y="374"/>
                            <a:pt x="79" y="373"/>
                            <a:pt x="72" y="364"/>
                          </a:cubicBezTo>
                          <a:cubicBezTo>
                            <a:pt x="56" y="343"/>
                            <a:pt x="49" y="320"/>
                            <a:pt x="27" y="304"/>
                          </a:cubicBezTo>
                          <a:cubicBezTo>
                            <a:pt x="18" y="282"/>
                            <a:pt x="10" y="275"/>
                            <a:pt x="10" y="249"/>
                          </a:cubicBezTo>
                          <a:close/>
                        </a:path>
                      </a:pathLst>
                    </a:custGeom>
                    <a:solidFill>
                      <a:srgbClr val="BFBFBF"/>
                    </a:solidFill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 dirty="0"/>
                    </a:p>
                  </p:txBody>
                </p:sp>
              </p:grpSp>
              <p:sp>
                <p:nvSpPr>
                  <p:cNvPr id="745" name="5-Point Star 744"/>
                  <p:cNvSpPr/>
                  <p:nvPr/>
                </p:nvSpPr>
                <p:spPr>
                  <a:xfrm>
                    <a:off x="3436301" y="3364979"/>
                    <a:ext cx="201217" cy="201217"/>
                  </a:xfrm>
                  <a:prstGeom prst="star5">
                    <a:avLst/>
                  </a:prstGeom>
                  <a:solidFill>
                    <a:srgbClr val="FF00FF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693" name="Group 623"/>
                <p:cNvGrpSpPr/>
                <p:nvPr/>
              </p:nvGrpSpPr>
              <p:grpSpPr>
                <a:xfrm>
                  <a:off x="5062418" y="2761369"/>
                  <a:ext cx="987288" cy="903975"/>
                  <a:chOff x="3171214" y="2912992"/>
                  <a:chExt cx="987288" cy="903975"/>
                </a:xfrm>
              </p:grpSpPr>
              <p:grpSp>
                <p:nvGrpSpPr>
                  <p:cNvPr id="740" name="Group 193"/>
                  <p:cNvGrpSpPr>
                    <a:grpSpLocks/>
                  </p:cNvGrpSpPr>
                  <p:nvPr/>
                </p:nvGrpSpPr>
                <p:grpSpPr bwMode="auto">
                  <a:xfrm>
                    <a:off x="3171214" y="2912992"/>
                    <a:ext cx="987288" cy="903975"/>
                    <a:chOff x="311" y="500"/>
                    <a:chExt cx="474" cy="434"/>
                  </a:xfrm>
                  <a:effectLst>
                    <a:outerShdw blurRad="63500" sx="102000" sy="102000" algn="ctr" rotWithShape="0">
                      <a:prstClr val="black">
                        <a:alpha val="40000"/>
                      </a:prstClr>
                    </a:outerShdw>
                  </a:effectLst>
                </p:grpSpPr>
                <p:sp>
                  <p:nvSpPr>
                    <p:cNvPr id="742" name="Freeform 186"/>
                    <p:cNvSpPr>
                      <a:spLocks/>
                    </p:cNvSpPr>
                    <p:nvPr/>
                  </p:nvSpPr>
                  <p:spPr bwMode="auto">
                    <a:xfrm>
                      <a:off x="311" y="500"/>
                      <a:ext cx="474" cy="434"/>
                    </a:xfrm>
                    <a:custGeom>
                      <a:avLst/>
                      <a:gdLst>
                        <a:gd name="T0" fmla="*/ 94 w 1363"/>
                        <a:gd name="T1" fmla="*/ 401 h 1220"/>
                        <a:gd name="T2" fmla="*/ 74 w 1363"/>
                        <a:gd name="T3" fmla="*/ 384 h 1220"/>
                        <a:gd name="T4" fmla="*/ 61 w 1363"/>
                        <a:gd name="T5" fmla="*/ 371 h 1220"/>
                        <a:gd name="T6" fmla="*/ 50 w 1363"/>
                        <a:gd name="T7" fmla="*/ 355 h 1220"/>
                        <a:gd name="T8" fmla="*/ 45 w 1363"/>
                        <a:gd name="T9" fmla="*/ 345 h 1220"/>
                        <a:gd name="T10" fmla="*/ 35 w 1363"/>
                        <a:gd name="T11" fmla="*/ 334 h 1220"/>
                        <a:gd name="T12" fmla="*/ 30 w 1363"/>
                        <a:gd name="T13" fmla="*/ 323 h 1220"/>
                        <a:gd name="T14" fmla="*/ 19 w 1363"/>
                        <a:gd name="T15" fmla="*/ 302 h 1220"/>
                        <a:gd name="T16" fmla="*/ 14 w 1363"/>
                        <a:gd name="T17" fmla="*/ 277 h 1220"/>
                        <a:gd name="T18" fmla="*/ 8 w 1363"/>
                        <a:gd name="T19" fmla="*/ 256 h 1220"/>
                        <a:gd name="T20" fmla="*/ 16 w 1363"/>
                        <a:gd name="T21" fmla="*/ 166 h 1220"/>
                        <a:gd name="T22" fmla="*/ 21 w 1363"/>
                        <a:gd name="T23" fmla="*/ 157 h 1220"/>
                        <a:gd name="T24" fmla="*/ 31 w 1363"/>
                        <a:gd name="T25" fmla="*/ 123 h 1220"/>
                        <a:gd name="T26" fmla="*/ 38 w 1363"/>
                        <a:gd name="T27" fmla="*/ 110 h 1220"/>
                        <a:gd name="T28" fmla="*/ 41 w 1363"/>
                        <a:gd name="T29" fmla="*/ 95 h 1220"/>
                        <a:gd name="T30" fmla="*/ 53 w 1363"/>
                        <a:gd name="T31" fmla="*/ 82 h 1220"/>
                        <a:gd name="T32" fmla="*/ 64 w 1363"/>
                        <a:gd name="T33" fmla="*/ 72 h 1220"/>
                        <a:gd name="T34" fmla="*/ 67 w 1363"/>
                        <a:gd name="T35" fmla="*/ 70 h 1220"/>
                        <a:gd name="T36" fmla="*/ 69 w 1363"/>
                        <a:gd name="T37" fmla="*/ 66 h 1220"/>
                        <a:gd name="T38" fmla="*/ 78 w 1363"/>
                        <a:gd name="T39" fmla="*/ 60 h 1220"/>
                        <a:gd name="T40" fmla="*/ 89 w 1363"/>
                        <a:gd name="T41" fmla="*/ 51 h 1220"/>
                        <a:gd name="T42" fmla="*/ 98 w 1363"/>
                        <a:gd name="T43" fmla="*/ 44 h 1220"/>
                        <a:gd name="T44" fmla="*/ 118 w 1363"/>
                        <a:gd name="T45" fmla="*/ 30 h 1220"/>
                        <a:gd name="T46" fmla="*/ 140 w 1363"/>
                        <a:gd name="T47" fmla="*/ 18 h 1220"/>
                        <a:gd name="T48" fmla="*/ 214 w 1363"/>
                        <a:gd name="T49" fmla="*/ 5 h 1220"/>
                        <a:gd name="T50" fmla="*/ 317 w 1363"/>
                        <a:gd name="T51" fmla="*/ 7 h 1220"/>
                        <a:gd name="T52" fmla="*/ 366 w 1363"/>
                        <a:gd name="T53" fmla="*/ 11 h 1220"/>
                        <a:gd name="T54" fmla="*/ 378 w 1363"/>
                        <a:gd name="T55" fmla="*/ 15 h 1220"/>
                        <a:gd name="T56" fmla="*/ 389 w 1363"/>
                        <a:gd name="T57" fmla="*/ 21 h 1220"/>
                        <a:gd name="T58" fmla="*/ 398 w 1363"/>
                        <a:gd name="T59" fmla="*/ 24 h 1220"/>
                        <a:gd name="T60" fmla="*/ 411 w 1363"/>
                        <a:gd name="T61" fmla="*/ 32 h 1220"/>
                        <a:gd name="T62" fmla="*/ 417 w 1363"/>
                        <a:gd name="T63" fmla="*/ 41 h 1220"/>
                        <a:gd name="T64" fmla="*/ 440 w 1363"/>
                        <a:gd name="T65" fmla="*/ 49 h 1220"/>
                        <a:gd name="T66" fmla="*/ 446 w 1363"/>
                        <a:gd name="T67" fmla="*/ 65 h 1220"/>
                        <a:gd name="T68" fmla="*/ 458 w 1363"/>
                        <a:gd name="T69" fmla="*/ 73 h 1220"/>
                        <a:gd name="T70" fmla="*/ 466 w 1363"/>
                        <a:gd name="T71" fmla="*/ 128 h 1220"/>
                        <a:gd name="T72" fmla="*/ 469 w 1363"/>
                        <a:gd name="T73" fmla="*/ 162 h 1220"/>
                        <a:gd name="T74" fmla="*/ 473 w 1363"/>
                        <a:gd name="T75" fmla="*/ 185 h 1220"/>
                        <a:gd name="T76" fmla="*/ 468 w 1363"/>
                        <a:gd name="T77" fmla="*/ 210 h 1220"/>
                        <a:gd name="T78" fmla="*/ 467 w 1363"/>
                        <a:gd name="T79" fmla="*/ 252 h 1220"/>
                        <a:gd name="T80" fmla="*/ 457 w 1363"/>
                        <a:gd name="T81" fmla="*/ 297 h 1220"/>
                        <a:gd name="T82" fmla="*/ 444 w 1363"/>
                        <a:gd name="T83" fmla="*/ 314 h 1220"/>
                        <a:gd name="T84" fmla="*/ 436 w 1363"/>
                        <a:gd name="T85" fmla="*/ 339 h 1220"/>
                        <a:gd name="T86" fmla="*/ 431 w 1363"/>
                        <a:gd name="T87" fmla="*/ 349 h 1220"/>
                        <a:gd name="T88" fmla="*/ 403 w 1363"/>
                        <a:gd name="T89" fmla="*/ 385 h 1220"/>
                        <a:gd name="T90" fmla="*/ 391 w 1363"/>
                        <a:gd name="T91" fmla="*/ 397 h 1220"/>
                        <a:gd name="T92" fmla="*/ 369 w 1363"/>
                        <a:gd name="T93" fmla="*/ 411 h 1220"/>
                        <a:gd name="T94" fmla="*/ 328 w 1363"/>
                        <a:gd name="T95" fmla="*/ 424 h 1220"/>
                        <a:gd name="T96" fmla="*/ 320 w 1363"/>
                        <a:gd name="T97" fmla="*/ 425 h 1220"/>
                        <a:gd name="T98" fmla="*/ 314 w 1363"/>
                        <a:gd name="T99" fmla="*/ 429 h 1220"/>
                        <a:gd name="T100" fmla="*/ 281 w 1363"/>
                        <a:gd name="T101" fmla="*/ 430 h 1220"/>
                        <a:gd name="T102" fmla="*/ 263 w 1363"/>
                        <a:gd name="T103" fmla="*/ 434 h 1220"/>
                        <a:gd name="T104" fmla="*/ 164 w 1363"/>
                        <a:gd name="T105" fmla="*/ 433 h 1220"/>
                        <a:gd name="T106" fmla="*/ 111 w 1363"/>
                        <a:gd name="T107" fmla="*/ 412 h 1220"/>
                        <a:gd name="T108" fmla="*/ 94 w 1363"/>
                        <a:gd name="T109" fmla="*/ 403 h 1220"/>
                        <a:gd name="T110" fmla="*/ 94 w 1363"/>
                        <a:gd name="T111" fmla="*/ 401 h 1220"/>
                        <a:gd name="T112" fmla="*/ 0 60000 65536"/>
                        <a:gd name="T113" fmla="*/ 0 60000 65536"/>
                        <a:gd name="T114" fmla="*/ 0 60000 65536"/>
                        <a:gd name="T115" fmla="*/ 0 60000 65536"/>
                        <a:gd name="T116" fmla="*/ 0 60000 65536"/>
                        <a:gd name="T117" fmla="*/ 0 60000 65536"/>
                        <a:gd name="T118" fmla="*/ 0 60000 65536"/>
                        <a:gd name="T119" fmla="*/ 0 60000 65536"/>
                        <a:gd name="T120" fmla="*/ 0 60000 65536"/>
                        <a:gd name="T121" fmla="*/ 0 60000 65536"/>
                        <a:gd name="T122" fmla="*/ 0 60000 65536"/>
                        <a:gd name="T123" fmla="*/ 0 60000 65536"/>
                        <a:gd name="T124" fmla="*/ 0 60000 65536"/>
                        <a:gd name="T125" fmla="*/ 0 60000 65536"/>
                        <a:gd name="T126" fmla="*/ 0 60000 65536"/>
                        <a:gd name="T127" fmla="*/ 0 60000 65536"/>
                        <a:gd name="T128" fmla="*/ 0 60000 65536"/>
                        <a:gd name="T129" fmla="*/ 0 60000 65536"/>
                        <a:gd name="T130" fmla="*/ 0 60000 65536"/>
                        <a:gd name="T131" fmla="*/ 0 60000 65536"/>
                        <a:gd name="T132" fmla="*/ 0 60000 65536"/>
                        <a:gd name="T133" fmla="*/ 0 60000 65536"/>
                        <a:gd name="T134" fmla="*/ 0 60000 65536"/>
                        <a:gd name="T135" fmla="*/ 0 60000 65536"/>
                        <a:gd name="T136" fmla="*/ 0 60000 65536"/>
                        <a:gd name="T137" fmla="*/ 0 60000 65536"/>
                        <a:gd name="T138" fmla="*/ 0 60000 65536"/>
                        <a:gd name="T139" fmla="*/ 0 60000 65536"/>
                        <a:gd name="T140" fmla="*/ 0 60000 65536"/>
                        <a:gd name="T141" fmla="*/ 0 60000 65536"/>
                        <a:gd name="T142" fmla="*/ 0 60000 65536"/>
                        <a:gd name="T143" fmla="*/ 0 60000 65536"/>
                        <a:gd name="T144" fmla="*/ 0 60000 65536"/>
                        <a:gd name="T145" fmla="*/ 0 60000 65536"/>
                        <a:gd name="T146" fmla="*/ 0 60000 65536"/>
                        <a:gd name="T147" fmla="*/ 0 60000 65536"/>
                        <a:gd name="T148" fmla="*/ 0 60000 65536"/>
                        <a:gd name="T149" fmla="*/ 0 60000 65536"/>
                        <a:gd name="T150" fmla="*/ 0 60000 65536"/>
                        <a:gd name="T151" fmla="*/ 0 60000 65536"/>
                        <a:gd name="T152" fmla="*/ 0 60000 65536"/>
                        <a:gd name="T153" fmla="*/ 0 60000 65536"/>
                        <a:gd name="T154" fmla="*/ 0 60000 65536"/>
                        <a:gd name="T155" fmla="*/ 0 60000 65536"/>
                        <a:gd name="T156" fmla="*/ 0 60000 65536"/>
                        <a:gd name="T157" fmla="*/ 0 60000 65536"/>
                        <a:gd name="T158" fmla="*/ 0 60000 65536"/>
                        <a:gd name="T159" fmla="*/ 0 60000 65536"/>
                        <a:gd name="T160" fmla="*/ 0 60000 65536"/>
                        <a:gd name="T161" fmla="*/ 0 60000 65536"/>
                        <a:gd name="T162" fmla="*/ 0 60000 65536"/>
                        <a:gd name="T163" fmla="*/ 0 60000 65536"/>
                        <a:gd name="T164" fmla="*/ 0 60000 65536"/>
                        <a:gd name="T165" fmla="*/ 0 60000 65536"/>
                        <a:gd name="T166" fmla="*/ 0 60000 65536"/>
                        <a:gd name="T167" fmla="*/ 0 60000 65536"/>
                        <a:gd name="T168" fmla="*/ 0 w 1363"/>
                        <a:gd name="T169" fmla="*/ 0 h 1220"/>
                        <a:gd name="T170" fmla="*/ 1363 w 1363"/>
                        <a:gd name="T171" fmla="*/ 1220 h 1220"/>
                      </a:gdLst>
                      <a:ahLst/>
                      <a:cxnLst>
                        <a:cxn ang="T112">
                          <a:pos x="T0" y="T1"/>
                        </a:cxn>
                        <a:cxn ang="T113">
                          <a:pos x="T2" y="T3"/>
                        </a:cxn>
                        <a:cxn ang="T114">
                          <a:pos x="T4" y="T5"/>
                        </a:cxn>
                        <a:cxn ang="T115">
                          <a:pos x="T6" y="T7"/>
                        </a:cxn>
                        <a:cxn ang="T116">
                          <a:pos x="T8" y="T9"/>
                        </a:cxn>
                        <a:cxn ang="T117">
                          <a:pos x="T10" y="T11"/>
                        </a:cxn>
                        <a:cxn ang="T118">
                          <a:pos x="T12" y="T13"/>
                        </a:cxn>
                        <a:cxn ang="T119">
                          <a:pos x="T14" y="T15"/>
                        </a:cxn>
                        <a:cxn ang="T120">
                          <a:pos x="T16" y="T17"/>
                        </a:cxn>
                        <a:cxn ang="T121">
                          <a:pos x="T18" y="T19"/>
                        </a:cxn>
                        <a:cxn ang="T122">
                          <a:pos x="T20" y="T21"/>
                        </a:cxn>
                        <a:cxn ang="T123">
                          <a:pos x="T22" y="T23"/>
                        </a:cxn>
                        <a:cxn ang="T124">
                          <a:pos x="T24" y="T25"/>
                        </a:cxn>
                        <a:cxn ang="T125">
                          <a:pos x="T26" y="T27"/>
                        </a:cxn>
                        <a:cxn ang="T126">
                          <a:pos x="T28" y="T29"/>
                        </a:cxn>
                        <a:cxn ang="T127">
                          <a:pos x="T30" y="T31"/>
                        </a:cxn>
                        <a:cxn ang="T128">
                          <a:pos x="T32" y="T33"/>
                        </a:cxn>
                        <a:cxn ang="T129">
                          <a:pos x="T34" y="T35"/>
                        </a:cxn>
                        <a:cxn ang="T130">
                          <a:pos x="T36" y="T37"/>
                        </a:cxn>
                        <a:cxn ang="T131">
                          <a:pos x="T38" y="T39"/>
                        </a:cxn>
                        <a:cxn ang="T132">
                          <a:pos x="T40" y="T41"/>
                        </a:cxn>
                        <a:cxn ang="T133">
                          <a:pos x="T42" y="T43"/>
                        </a:cxn>
                        <a:cxn ang="T134">
                          <a:pos x="T44" y="T45"/>
                        </a:cxn>
                        <a:cxn ang="T135">
                          <a:pos x="T46" y="T47"/>
                        </a:cxn>
                        <a:cxn ang="T136">
                          <a:pos x="T48" y="T49"/>
                        </a:cxn>
                        <a:cxn ang="T137">
                          <a:pos x="T50" y="T51"/>
                        </a:cxn>
                        <a:cxn ang="T138">
                          <a:pos x="T52" y="T53"/>
                        </a:cxn>
                        <a:cxn ang="T139">
                          <a:pos x="T54" y="T55"/>
                        </a:cxn>
                        <a:cxn ang="T140">
                          <a:pos x="T56" y="T57"/>
                        </a:cxn>
                        <a:cxn ang="T141">
                          <a:pos x="T58" y="T59"/>
                        </a:cxn>
                        <a:cxn ang="T142">
                          <a:pos x="T60" y="T61"/>
                        </a:cxn>
                        <a:cxn ang="T143">
                          <a:pos x="T62" y="T63"/>
                        </a:cxn>
                        <a:cxn ang="T144">
                          <a:pos x="T64" y="T65"/>
                        </a:cxn>
                        <a:cxn ang="T145">
                          <a:pos x="T66" y="T67"/>
                        </a:cxn>
                        <a:cxn ang="T146">
                          <a:pos x="T68" y="T69"/>
                        </a:cxn>
                        <a:cxn ang="T147">
                          <a:pos x="T70" y="T71"/>
                        </a:cxn>
                        <a:cxn ang="T148">
                          <a:pos x="T72" y="T73"/>
                        </a:cxn>
                        <a:cxn ang="T149">
                          <a:pos x="T74" y="T75"/>
                        </a:cxn>
                        <a:cxn ang="T150">
                          <a:pos x="T76" y="T77"/>
                        </a:cxn>
                        <a:cxn ang="T151">
                          <a:pos x="T78" y="T79"/>
                        </a:cxn>
                        <a:cxn ang="T152">
                          <a:pos x="T80" y="T81"/>
                        </a:cxn>
                        <a:cxn ang="T153">
                          <a:pos x="T82" y="T83"/>
                        </a:cxn>
                        <a:cxn ang="T154">
                          <a:pos x="T84" y="T85"/>
                        </a:cxn>
                        <a:cxn ang="T155">
                          <a:pos x="T86" y="T87"/>
                        </a:cxn>
                        <a:cxn ang="T156">
                          <a:pos x="T88" y="T89"/>
                        </a:cxn>
                        <a:cxn ang="T157">
                          <a:pos x="T90" y="T91"/>
                        </a:cxn>
                        <a:cxn ang="T158">
                          <a:pos x="T92" y="T93"/>
                        </a:cxn>
                        <a:cxn ang="T159">
                          <a:pos x="T94" y="T95"/>
                        </a:cxn>
                        <a:cxn ang="T160">
                          <a:pos x="T96" y="T97"/>
                        </a:cxn>
                        <a:cxn ang="T161">
                          <a:pos x="T98" y="T99"/>
                        </a:cxn>
                        <a:cxn ang="T162">
                          <a:pos x="T100" y="T101"/>
                        </a:cxn>
                        <a:cxn ang="T163">
                          <a:pos x="T102" y="T103"/>
                        </a:cxn>
                        <a:cxn ang="T164">
                          <a:pos x="T104" y="T105"/>
                        </a:cxn>
                        <a:cxn ang="T165">
                          <a:pos x="T106" y="T107"/>
                        </a:cxn>
                        <a:cxn ang="T166">
                          <a:pos x="T108" y="T109"/>
                        </a:cxn>
                        <a:cxn ang="T167">
                          <a:pos x="T110" y="T111"/>
                        </a:cxn>
                      </a:cxnLst>
                      <a:rect l="T168" t="T169" r="T170" b="T171"/>
                      <a:pathLst>
                        <a:path w="1363" h="1220">
                          <a:moveTo>
                            <a:pt x="269" y="1127"/>
                          </a:moveTo>
                          <a:cubicBezTo>
                            <a:pt x="252" y="1110"/>
                            <a:pt x="231" y="1096"/>
                            <a:pt x="214" y="1079"/>
                          </a:cubicBezTo>
                          <a:cubicBezTo>
                            <a:pt x="201" y="1066"/>
                            <a:pt x="192" y="1055"/>
                            <a:pt x="176" y="1044"/>
                          </a:cubicBezTo>
                          <a:cubicBezTo>
                            <a:pt x="166" y="1030"/>
                            <a:pt x="158" y="1008"/>
                            <a:pt x="144" y="999"/>
                          </a:cubicBezTo>
                          <a:cubicBezTo>
                            <a:pt x="140" y="986"/>
                            <a:pt x="137" y="980"/>
                            <a:pt x="128" y="970"/>
                          </a:cubicBezTo>
                          <a:cubicBezTo>
                            <a:pt x="124" y="955"/>
                            <a:pt x="112" y="950"/>
                            <a:pt x="102" y="938"/>
                          </a:cubicBezTo>
                          <a:cubicBezTo>
                            <a:pt x="95" y="929"/>
                            <a:pt x="93" y="918"/>
                            <a:pt x="86" y="909"/>
                          </a:cubicBezTo>
                          <a:cubicBezTo>
                            <a:pt x="79" y="887"/>
                            <a:pt x="61" y="871"/>
                            <a:pt x="54" y="848"/>
                          </a:cubicBezTo>
                          <a:cubicBezTo>
                            <a:pt x="53" y="825"/>
                            <a:pt x="60" y="795"/>
                            <a:pt x="41" y="778"/>
                          </a:cubicBezTo>
                          <a:cubicBezTo>
                            <a:pt x="35" y="759"/>
                            <a:pt x="28" y="739"/>
                            <a:pt x="22" y="720"/>
                          </a:cubicBezTo>
                          <a:cubicBezTo>
                            <a:pt x="23" y="680"/>
                            <a:pt x="0" y="525"/>
                            <a:pt x="45" y="468"/>
                          </a:cubicBezTo>
                          <a:cubicBezTo>
                            <a:pt x="48" y="454"/>
                            <a:pt x="51" y="451"/>
                            <a:pt x="61" y="442"/>
                          </a:cubicBezTo>
                          <a:cubicBezTo>
                            <a:pt x="66" y="418"/>
                            <a:pt x="59" y="356"/>
                            <a:pt x="89" y="346"/>
                          </a:cubicBezTo>
                          <a:cubicBezTo>
                            <a:pt x="98" y="333"/>
                            <a:pt x="98" y="318"/>
                            <a:pt x="109" y="308"/>
                          </a:cubicBezTo>
                          <a:cubicBezTo>
                            <a:pt x="113" y="294"/>
                            <a:pt x="113" y="279"/>
                            <a:pt x="118" y="266"/>
                          </a:cubicBezTo>
                          <a:cubicBezTo>
                            <a:pt x="121" y="259"/>
                            <a:pt x="146" y="236"/>
                            <a:pt x="153" y="231"/>
                          </a:cubicBezTo>
                          <a:cubicBezTo>
                            <a:pt x="159" y="215"/>
                            <a:pt x="173" y="212"/>
                            <a:pt x="185" y="202"/>
                          </a:cubicBezTo>
                          <a:cubicBezTo>
                            <a:pt x="187" y="200"/>
                            <a:pt x="190" y="198"/>
                            <a:pt x="192" y="196"/>
                          </a:cubicBezTo>
                          <a:cubicBezTo>
                            <a:pt x="194" y="193"/>
                            <a:pt x="195" y="189"/>
                            <a:pt x="198" y="186"/>
                          </a:cubicBezTo>
                          <a:cubicBezTo>
                            <a:pt x="206" y="178"/>
                            <a:pt x="217" y="179"/>
                            <a:pt x="224" y="170"/>
                          </a:cubicBezTo>
                          <a:cubicBezTo>
                            <a:pt x="234" y="157"/>
                            <a:pt x="240" y="150"/>
                            <a:pt x="256" y="144"/>
                          </a:cubicBezTo>
                          <a:cubicBezTo>
                            <a:pt x="263" y="133"/>
                            <a:pt x="269" y="129"/>
                            <a:pt x="281" y="125"/>
                          </a:cubicBezTo>
                          <a:cubicBezTo>
                            <a:pt x="299" y="109"/>
                            <a:pt x="315" y="91"/>
                            <a:pt x="339" y="84"/>
                          </a:cubicBezTo>
                          <a:cubicBezTo>
                            <a:pt x="357" y="63"/>
                            <a:pt x="376" y="57"/>
                            <a:pt x="403" y="52"/>
                          </a:cubicBezTo>
                          <a:cubicBezTo>
                            <a:pt x="448" y="0"/>
                            <a:pt x="559" y="15"/>
                            <a:pt x="614" y="13"/>
                          </a:cubicBezTo>
                          <a:cubicBezTo>
                            <a:pt x="713" y="2"/>
                            <a:pt x="813" y="15"/>
                            <a:pt x="912" y="20"/>
                          </a:cubicBezTo>
                          <a:cubicBezTo>
                            <a:pt x="955" y="34"/>
                            <a:pt x="1013" y="31"/>
                            <a:pt x="1053" y="32"/>
                          </a:cubicBezTo>
                          <a:cubicBezTo>
                            <a:pt x="1064" y="37"/>
                            <a:pt x="1076" y="38"/>
                            <a:pt x="1088" y="42"/>
                          </a:cubicBezTo>
                          <a:cubicBezTo>
                            <a:pt x="1098" y="49"/>
                            <a:pt x="1108" y="54"/>
                            <a:pt x="1120" y="58"/>
                          </a:cubicBezTo>
                          <a:cubicBezTo>
                            <a:pt x="1144" y="74"/>
                            <a:pt x="1110" y="53"/>
                            <a:pt x="1145" y="68"/>
                          </a:cubicBezTo>
                          <a:cubicBezTo>
                            <a:pt x="1158" y="74"/>
                            <a:pt x="1167" y="86"/>
                            <a:pt x="1181" y="90"/>
                          </a:cubicBezTo>
                          <a:cubicBezTo>
                            <a:pt x="1193" y="98"/>
                            <a:pt x="1190" y="106"/>
                            <a:pt x="1200" y="116"/>
                          </a:cubicBezTo>
                          <a:cubicBezTo>
                            <a:pt x="1214" y="130"/>
                            <a:pt x="1246" y="133"/>
                            <a:pt x="1264" y="138"/>
                          </a:cubicBezTo>
                          <a:cubicBezTo>
                            <a:pt x="1274" y="155"/>
                            <a:pt x="1262" y="177"/>
                            <a:pt x="1283" y="183"/>
                          </a:cubicBezTo>
                          <a:cubicBezTo>
                            <a:pt x="1291" y="195"/>
                            <a:pt x="1304" y="200"/>
                            <a:pt x="1318" y="205"/>
                          </a:cubicBezTo>
                          <a:cubicBezTo>
                            <a:pt x="1319" y="236"/>
                            <a:pt x="1313" y="331"/>
                            <a:pt x="1341" y="359"/>
                          </a:cubicBezTo>
                          <a:cubicBezTo>
                            <a:pt x="1351" y="390"/>
                            <a:pt x="1341" y="424"/>
                            <a:pt x="1350" y="455"/>
                          </a:cubicBezTo>
                          <a:cubicBezTo>
                            <a:pt x="1353" y="476"/>
                            <a:pt x="1356" y="498"/>
                            <a:pt x="1360" y="519"/>
                          </a:cubicBezTo>
                          <a:cubicBezTo>
                            <a:pt x="1358" y="555"/>
                            <a:pt x="1363" y="565"/>
                            <a:pt x="1347" y="589"/>
                          </a:cubicBezTo>
                          <a:cubicBezTo>
                            <a:pt x="1344" y="635"/>
                            <a:pt x="1342" y="661"/>
                            <a:pt x="1344" y="708"/>
                          </a:cubicBezTo>
                          <a:cubicBezTo>
                            <a:pt x="1342" y="761"/>
                            <a:pt x="1358" y="806"/>
                            <a:pt x="1315" y="836"/>
                          </a:cubicBezTo>
                          <a:cubicBezTo>
                            <a:pt x="1304" y="853"/>
                            <a:pt x="1290" y="869"/>
                            <a:pt x="1277" y="884"/>
                          </a:cubicBezTo>
                          <a:cubicBezTo>
                            <a:pt x="1273" y="908"/>
                            <a:pt x="1268" y="934"/>
                            <a:pt x="1254" y="954"/>
                          </a:cubicBezTo>
                          <a:cubicBezTo>
                            <a:pt x="1251" y="965"/>
                            <a:pt x="1246" y="972"/>
                            <a:pt x="1238" y="980"/>
                          </a:cubicBezTo>
                          <a:cubicBezTo>
                            <a:pt x="1225" y="1020"/>
                            <a:pt x="1189" y="1055"/>
                            <a:pt x="1158" y="1082"/>
                          </a:cubicBezTo>
                          <a:cubicBezTo>
                            <a:pt x="1150" y="1107"/>
                            <a:pt x="1147" y="1106"/>
                            <a:pt x="1123" y="1117"/>
                          </a:cubicBezTo>
                          <a:cubicBezTo>
                            <a:pt x="1108" y="1134"/>
                            <a:pt x="1083" y="1148"/>
                            <a:pt x="1062" y="1156"/>
                          </a:cubicBezTo>
                          <a:cubicBezTo>
                            <a:pt x="1036" y="1196"/>
                            <a:pt x="987" y="1189"/>
                            <a:pt x="944" y="1191"/>
                          </a:cubicBezTo>
                          <a:cubicBezTo>
                            <a:pt x="936" y="1192"/>
                            <a:pt x="928" y="1191"/>
                            <a:pt x="921" y="1194"/>
                          </a:cubicBezTo>
                          <a:cubicBezTo>
                            <a:pt x="914" y="1197"/>
                            <a:pt x="910" y="1207"/>
                            <a:pt x="902" y="1207"/>
                          </a:cubicBezTo>
                          <a:cubicBezTo>
                            <a:pt x="871" y="1208"/>
                            <a:pt x="840" y="1209"/>
                            <a:pt x="809" y="1210"/>
                          </a:cubicBezTo>
                          <a:cubicBezTo>
                            <a:pt x="790" y="1215"/>
                            <a:pt x="776" y="1217"/>
                            <a:pt x="755" y="1220"/>
                          </a:cubicBezTo>
                          <a:cubicBezTo>
                            <a:pt x="661" y="1219"/>
                            <a:pt x="567" y="1219"/>
                            <a:pt x="473" y="1216"/>
                          </a:cubicBezTo>
                          <a:cubicBezTo>
                            <a:pt x="417" y="1214"/>
                            <a:pt x="369" y="1175"/>
                            <a:pt x="320" y="1159"/>
                          </a:cubicBezTo>
                          <a:cubicBezTo>
                            <a:pt x="307" y="1146"/>
                            <a:pt x="277" y="1141"/>
                            <a:pt x="269" y="1133"/>
                          </a:cubicBezTo>
                          <a:cubicBezTo>
                            <a:pt x="268" y="1132"/>
                            <a:pt x="269" y="1129"/>
                            <a:pt x="269" y="1127"/>
                          </a:cubicBezTo>
                          <a:close/>
                        </a:path>
                      </a:pathLst>
                    </a:custGeom>
                    <a:solidFill>
                      <a:srgbClr val="FFC1C1"/>
                    </a:solidFill>
                    <a:ln w="19050">
                      <a:solidFill>
                        <a:srgbClr val="FF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 dirty="0"/>
                    </a:p>
                  </p:txBody>
                </p:sp>
                <p:sp>
                  <p:nvSpPr>
                    <p:cNvPr id="743" name="Freeform 187"/>
                    <p:cNvSpPr>
                      <a:spLocks/>
                    </p:cNvSpPr>
                    <p:nvPr/>
                  </p:nvSpPr>
                  <p:spPr bwMode="auto">
                    <a:xfrm>
                      <a:off x="363" y="603"/>
                      <a:ext cx="382" cy="310"/>
                    </a:xfrm>
                    <a:custGeom>
                      <a:avLst/>
                      <a:gdLst>
                        <a:gd name="T0" fmla="*/ 8 w 500"/>
                        <a:gd name="T1" fmla="*/ 173 h 445"/>
                        <a:gd name="T2" fmla="*/ 0 w 500"/>
                        <a:gd name="T3" fmla="*/ 159 h 445"/>
                        <a:gd name="T4" fmla="*/ 18 w 500"/>
                        <a:gd name="T5" fmla="*/ 95 h 445"/>
                        <a:gd name="T6" fmla="*/ 21 w 500"/>
                        <a:gd name="T7" fmla="*/ 90 h 445"/>
                        <a:gd name="T8" fmla="*/ 22 w 500"/>
                        <a:gd name="T9" fmla="*/ 78 h 445"/>
                        <a:gd name="T10" fmla="*/ 53 w 500"/>
                        <a:gd name="T11" fmla="*/ 47 h 445"/>
                        <a:gd name="T12" fmla="*/ 77 w 500"/>
                        <a:gd name="T13" fmla="*/ 31 h 445"/>
                        <a:gd name="T14" fmla="*/ 103 w 500"/>
                        <a:gd name="T15" fmla="*/ 18 h 445"/>
                        <a:gd name="T16" fmla="*/ 136 w 500"/>
                        <a:gd name="T17" fmla="*/ 1 h 445"/>
                        <a:gd name="T18" fmla="*/ 305 w 500"/>
                        <a:gd name="T19" fmla="*/ 11 h 445"/>
                        <a:gd name="T20" fmla="*/ 325 w 500"/>
                        <a:gd name="T21" fmla="*/ 40 h 445"/>
                        <a:gd name="T22" fmla="*/ 342 w 500"/>
                        <a:gd name="T23" fmla="*/ 47 h 445"/>
                        <a:gd name="T24" fmla="*/ 356 w 500"/>
                        <a:gd name="T25" fmla="*/ 56 h 445"/>
                        <a:gd name="T26" fmla="*/ 371 w 500"/>
                        <a:gd name="T27" fmla="*/ 85 h 445"/>
                        <a:gd name="T28" fmla="*/ 367 w 500"/>
                        <a:gd name="T29" fmla="*/ 189 h 445"/>
                        <a:gd name="T30" fmla="*/ 356 w 500"/>
                        <a:gd name="T31" fmla="*/ 207 h 445"/>
                        <a:gd name="T32" fmla="*/ 342 w 500"/>
                        <a:gd name="T33" fmla="*/ 232 h 445"/>
                        <a:gd name="T34" fmla="*/ 338 w 500"/>
                        <a:gd name="T35" fmla="*/ 242 h 445"/>
                        <a:gd name="T36" fmla="*/ 326 w 500"/>
                        <a:gd name="T37" fmla="*/ 249 h 445"/>
                        <a:gd name="T38" fmla="*/ 312 w 500"/>
                        <a:gd name="T39" fmla="*/ 264 h 445"/>
                        <a:gd name="T40" fmla="*/ 306 w 500"/>
                        <a:gd name="T41" fmla="*/ 269 h 445"/>
                        <a:gd name="T42" fmla="*/ 290 w 500"/>
                        <a:gd name="T43" fmla="*/ 286 h 445"/>
                        <a:gd name="T44" fmla="*/ 235 w 500"/>
                        <a:gd name="T45" fmla="*/ 301 h 445"/>
                        <a:gd name="T46" fmla="*/ 125 w 500"/>
                        <a:gd name="T47" fmla="*/ 299 h 445"/>
                        <a:gd name="T48" fmla="*/ 108 w 500"/>
                        <a:gd name="T49" fmla="*/ 290 h 445"/>
                        <a:gd name="T50" fmla="*/ 70 w 500"/>
                        <a:gd name="T51" fmla="*/ 268 h 445"/>
                        <a:gd name="T52" fmla="*/ 55 w 500"/>
                        <a:gd name="T53" fmla="*/ 254 h 445"/>
                        <a:gd name="T54" fmla="*/ 21 w 500"/>
                        <a:gd name="T55" fmla="*/ 212 h 445"/>
                        <a:gd name="T56" fmla="*/ 8 w 500"/>
                        <a:gd name="T57" fmla="*/ 173 h 445"/>
                        <a:gd name="T58" fmla="*/ 0 60000 65536"/>
                        <a:gd name="T59" fmla="*/ 0 60000 65536"/>
                        <a:gd name="T60" fmla="*/ 0 60000 65536"/>
                        <a:gd name="T61" fmla="*/ 0 60000 65536"/>
                        <a:gd name="T62" fmla="*/ 0 60000 65536"/>
                        <a:gd name="T63" fmla="*/ 0 60000 65536"/>
                        <a:gd name="T64" fmla="*/ 0 60000 65536"/>
                        <a:gd name="T65" fmla="*/ 0 60000 65536"/>
                        <a:gd name="T66" fmla="*/ 0 60000 65536"/>
                        <a:gd name="T67" fmla="*/ 0 60000 65536"/>
                        <a:gd name="T68" fmla="*/ 0 60000 65536"/>
                        <a:gd name="T69" fmla="*/ 0 60000 65536"/>
                        <a:gd name="T70" fmla="*/ 0 60000 65536"/>
                        <a:gd name="T71" fmla="*/ 0 60000 65536"/>
                        <a:gd name="T72" fmla="*/ 0 60000 65536"/>
                        <a:gd name="T73" fmla="*/ 0 60000 65536"/>
                        <a:gd name="T74" fmla="*/ 0 60000 65536"/>
                        <a:gd name="T75" fmla="*/ 0 60000 65536"/>
                        <a:gd name="T76" fmla="*/ 0 60000 65536"/>
                        <a:gd name="T77" fmla="*/ 0 60000 65536"/>
                        <a:gd name="T78" fmla="*/ 0 60000 65536"/>
                        <a:gd name="T79" fmla="*/ 0 60000 65536"/>
                        <a:gd name="T80" fmla="*/ 0 60000 65536"/>
                        <a:gd name="T81" fmla="*/ 0 60000 65536"/>
                        <a:gd name="T82" fmla="*/ 0 60000 65536"/>
                        <a:gd name="T83" fmla="*/ 0 60000 65536"/>
                        <a:gd name="T84" fmla="*/ 0 60000 65536"/>
                        <a:gd name="T85" fmla="*/ 0 60000 65536"/>
                        <a:gd name="T86" fmla="*/ 0 60000 65536"/>
                        <a:gd name="T87" fmla="*/ 0 w 500"/>
                        <a:gd name="T88" fmla="*/ 0 h 445"/>
                        <a:gd name="T89" fmla="*/ 500 w 500"/>
                        <a:gd name="T90" fmla="*/ 445 h 445"/>
                      </a:gdLst>
                      <a:ahLst/>
                      <a:cxnLst>
                        <a:cxn ang="T58">
                          <a:pos x="T0" y="T1"/>
                        </a:cxn>
                        <a:cxn ang="T59">
                          <a:pos x="T2" y="T3"/>
                        </a:cxn>
                        <a:cxn ang="T60">
                          <a:pos x="T4" y="T5"/>
                        </a:cxn>
                        <a:cxn ang="T61">
                          <a:pos x="T6" y="T7"/>
                        </a:cxn>
                        <a:cxn ang="T62">
                          <a:pos x="T8" y="T9"/>
                        </a:cxn>
                        <a:cxn ang="T63">
                          <a:pos x="T10" y="T11"/>
                        </a:cxn>
                        <a:cxn ang="T64">
                          <a:pos x="T12" y="T13"/>
                        </a:cxn>
                        <a:cxn ang="T65">
                          <a:pos x="T14" y="T15"/>
                        </a:cxn>
                        <a:cxn ang="T66">
                          <a:pos x="T16" y="T17"/>
                        </a:cxn>
                        <a:cxn ang="T67">
                          <a:pos x="T18" y="T19"/>
                        </a:cxn>
                        <a:cxn ang="T68">
                          <a:pos x="T20" y="T21"/>
                        </a:cxn>
                        <a:cxn ang="T69">
                          <a:pos x="T22" y="T23"/>
                        </a:cxn>
                        <a:cxn ang="T70">
                          <a:pos x="T24" y="T25"/>
                        </a:cxn>
                        <a:cxn ang="T71">
                          <a:pos x="T26" y="T27"/>
                        </a:cxn>
                        <a:cxn ang="T72">
                          <a:pos x="T28" y="T29"/>
                        </a:cxn>
                        <a:cxn ang="T73">
                          <a:pos x="T30" y="T31"/>
                        </a:cxn>
                        <a:cxn ang="T74">
                          <a:pos x="T32" y="T33"/>
                        </a:cxn>
                        <a:cxn ang="T75">
                          <a:pos x="T34" y="T35"/>
                        </a:cxn>
                        <a:cxn ang="T76">
                          <a:pos x="T36" y="T37"/>
                        </a:cxn>
                        <a:cxn ang="T77">
                          <a:pos x="T38" y="T39"/>
                        </a:cxn>
                        <a:cxn ang="T78">
                          <a:pos x="T40" y="T41"/>
                        </a:cxn>
                        <a:cxn ang="T79">
                          <a:pos x="T42" y="T43"/>
                        </a:cxn>
                        <a:cxn ang="T80">
                          <a:pos x="T44" y="T45"/>
                        </a:cxn>
                        <a:cxn ang="T81">
                          <a:pos x="T46" y="T47"/>
                        </a:cxn>
                        <a:cxn ang="T82">
                          <a:pos x="T48" y="T49"/>
                        </a:cxn>
                        <a:cxn ang="T83">
                          <a:pos x="T50" y="T51"/>
                        </a:cxn>
                        <a:cxn ang="T84">
                          <a:pos x="T52" y="T53"/>
                        </a:cxn>
                        <a:cxn ang="T85">
                          <a:pos x="T54" y="T55"/>
                        </a:cxn>
                        <a:cxn ang="T86">
                          <a:pos x="T56" y="T57"/>
                        </a:cxn>
                      </a:cxnLst>
                      <a:rect l="T87" t="T88" r="T89" b="T90"/>
                      <a:pathLst>
                        <a:path w="500" h="445">
                          <a:moveTo>
                            <a:pt x="10" y="249"/>
                          </a:moveTo>
                          <a:cubicBezTo>
                            <a:pt x="5" y="242"/>
                            <a:pt x="3" y="236"/>
                            <a:pt x="0" y="228"/>
                          </a:cubicBezTo>
                          <a:cubicBezTo>
                            <a:pt x="4" y="194"/>
                            <a:pt x="1" y="162"/>
                            <a:pt x="24" y="136"/>
                          </a:cubicBezTo>
                          <a:cubicBezTo>
                            <a:pt x="25" y="134"/>
                            <a:pt x="26" y="131"/>
                            <a:pt x="27" y="129"/>
                          </a:cubicBezTo>
                          <a:cubicBezTo>
                            <a:pt x="28" y="123"/>
                            <a:pt x="27" y="117"/>
                            <a:pt x="29" y="112"/>
                          </a:cubicBezTo>
                          <a:cubicBezTo>
                            <a:pt x="31" y="104"/>
                            <a:pt x="63" y="77"/>
                            <a:pt x="70" y="67"/>
                          </a:cubicBezTo>
                          <a:cubicBezTo>
                            <a:pt x="74" y="53"/>
                            <a:pt x="89" y="50"/>
                            <a:pt x="101" y="45"/>
                          </a:cubicBezTo>
                          <a:cubicBezTo>
                            <a:pt x="106" y="28"/>
                            <a:pt x="120" y="30"/>
                            <a:pt x="135" y="26"/>
                          </a:cubicBezTo>
                          <a:cubicBezTo>
                            <a:pt x="150" y="15"/>
                            <a:pt x="160" y="7"/>
                            <a:pt x="178" y="2"/>
                          </a:cubicBezTo>
                          <a:cubicBezTo>
                            <a:pt x="408" y="4"/>
                            <a:pt x="304" y="0"/>
                            <a:pt x="399" y="16"/>
                          </a:cubicBezTo>
                          <a:cubicBezTo>
                            <a:pt x="414" y="27"/>
                            <a:pt x="415" y="44"/>
                            <a:pt x="425" y="57"/>
                          </a:cubicBezTo>
                          <a:cubicBezTo>
                            <a:pt x="430" y="63"/>
                            <a:pt x="440" y="65"/>
                            <a:pt x="447" y="67"/>
                          </a:cubicBezTo>
                          <a:cubicBezTo>
                            <a:pt x="452" y="76"/>
                            <a:pt x="458" y="75"/>
                            <a:pt x="466" y="81"/>
                          </a:cubicBezTo>
                          <a:cubicBezTo>
                            <a:pt x="470" y="97"/>
                            <a:pt x="473" y="110"/>
                            <a:pt x="485" y="122"/>
                          </a:cubicBezTo>
                          <a:cubicBezTo>
                            <a:pt x="499" y="169"/>
                            <a:pt x="500" y="225"/>
                            <a:pt x="480" y="271"/>
                          </a:cubicBezTo>
                          <a:cubicBezTo>
                            <a:pt x="478" y="286"/>
                            <a:pt x="479" y="290"/>
                            <a:pt x="466" y="297"/>
                          </a:cubicBezTo>
                          <a:cubicBezTo>
                            <a:pt x="459" y="307"/>
                            <a:pt x="453" y="321"/>
                            <a:pt x="447" y="333"/>
                          </a:cubicBezTo>
                          <a:cubicBezTo>
                            <a:pt x="445" y="338"/>
                            <a:pt x="446" y="344"/>
                            <a:pt x="442" y="348"/>
                          </a:cubicBezTo>
                          <a:cubicBezTo>
                            <a:pt x="438" y="352"/>
                            <a:pt x="427" y="357"/>
                            <a:pt x="427" y="357"/>
                          </a:cubicBezTo>
                          <a:cubicBezTo>
                            <a:pt x="419" y="370"/>
                            <a:pt x="425" y="362"/>
                            <a:pt x="408" y="379"/>
                          </a:cubicBezTo>
                          <a:cubicBezTo>
                            <a:pt x="406" y="381"/>
                            <a:pt x="401" y="386"/>
                            <a:pt x="401" y="386"/>
                          </a:cubicBezTo>
                          <a:cubicBezTo>
                            <a:pt x="397" y="400"/>
                            <a:pt x="389" y="401"/>
                            <a:pt x="379" y="410"/>
                          </a:cubicBezTo>
                          <a:cubicBezTo>
                            <a:pt x="348" y="437"/>
                            <a:pt x="369" y="428"/>
                            <a:pt x="307" y="432"/>
                          </a:cubicBezTo>
                          <a:cubicBezTo>
                            <a:pt x="261" y="445"/>
                            <a:pt x="209" y="443"/>
                            <a:pt x="163" y="429"/>
                          </a:cubicBezTo>
                          <a:cubicBezTo>
                            <a:pt x="156" y="424"/>
                            <a:pt x="149" y="423"/>
                            <a:pt x="142" y="417"/>
                          </a:cubicBezTo>
                          <a:cubicBezTo>
                            <a:pt x="125" y="403"/>
                            <a:pt x="112" y="389"/>
                            <a:pt x="91" y="384"/>
                          </a:cubicBezTo>
                          <a:cubicBezTo>
                            <a:pt x="86" y="374"/>
                            <a:pt x="79" y="373"/>
                            <a:pt x="72" y="364"/>
                          </a:cubicBezTo>
                          <a:cubicBezTo>
                            <a:pt x="56" y="343"/>
                            <a:pt x="49" y="320"/>
                            <a:pt x="27" y="304"/>
                          </a:cubicBezTo>
                          <a:cubicBezTo>
                            <a:pt x="18" y="282"/>
                            <a:pt x="10" y="275"/>
                            <a:pt x="10" y="249"/>
                          </a:cubicBezTo>
                          <a:close/>
                        </a:path>
                      </a:pathLst>
                    </a:custGeom>
                    <a:solidFill>
                      <a:srgbClr val="BFBFBF"/>
                    </a:solidFill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 dirty="0"/>
                    </a:p>
                  </p:txBody>
                </p:sp>
              </p:grpSp>
              <p:sp>
                <p:nvSpPr>
                  <p:cNvPr id="741" name="5-Point Star 740"/>
                  <p:cNvSpPr/>
                  <p:nvPr/>
                </p:nvSpPr>
                <p:spPr>
                  <a:xfrm>
                    <a:off x="3436301" y="3364979"/>
                    <a:ext cx="201217" cy="201217"/>
                  </a:xfrm>
                  <a:prstGeom prst="star5">
                    <a:avLst/>
                  </a:prstGeom>
                  <a:solidFill>
                    <a:srgbClr val="FF00FF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694" name="Group 624"/>
                <p:cNvGrpSpPr/>
                <p:nvPr/>
              </p:nvGrpSpPr>
              <p:grpSpPr>
                <a:xfrm>
                  <a:off x="5399285" y="3656416"/>
                  <a:ext cx="987288" cy="903975"/>
                  <a:chOff x="3171214" y="2912992"/>
                  <a:chExt cx="987288" cy="903975"/>
                </a:xfrm>
              </p:grpSpPr>
              <p:grpSp>
                <p:nvGrpSpPr>
                  <p:cNvPr id="736" name="Group 193"/>
                  <p:cNvGrpSpPr>
                    <a:grpSpLocks/>
                  </p:cNvGrpSpPr>
                  <p:nvPr/>
                </p:nvGrpSpPr>
                <p:grpSpPr bwMode="auto">
                  <a:xfrm>
                    <a:off x="3171214" y="2912992"/>
                    <a:ext cx="987288" cy="903975"/>
                    <a:chOff x="311" y="500"/>
                    <a:chExt cx="474" cy="434"/>
                  </a:xfrm>
                  <a:effectLst>
                    <a:outerShdw blurRad="63500" sx="102000" sy="102000" algn="ctr" rotWithShape="0">
                      <a:prstClr val="black">
                        <a:alpha val="40000"/>
                      </a:prstClr>
                    </a:outerShdw>
                  </a:effectLst>
                </p:grpSpPr>
                <p:sp>
                  <p:nvSpPr>
                    <p:cNvPr id="738" name="Freeform 186"/>
                    <p:cNvSpPr>
                      <a:spLocks/>
                    </p:cNvSpPr>
                    <p:nvPr/>
                  </p:nvSpPr>
                  <p:spPr bwMode="auto">
                    <a:xfrm>
                      <a:off x="311" y="500"/>
                      <a:ext cx="474" cy="434"/>
                    </a:xfrm>
                    <a:custGeom>
                      <a:avLst/>
                      <a:gdLst>
                        <a:gd name="T0" fmla="*/ 94 w 1363"/>
                        <a:gd name="T1" fmla="*/ 401 h 1220"/>
                        <a:gd name="T2" fmla="*/ 74 w 1363"/>
                        <a:gd name="T3" fmla="*/ 384 h 1220"/>
                        <a:gd name="T4" fmla="*/ 61 w 1363"/>
                        <a:gd name="T5" fmla="*/ 371 h 1220"/>
                        <a:gd name="T6" fmla="*/ 50 w 1363"/>
                        <a:gd name="T7" fmla="*/ 355 h 1220"/>
                        <a:gd name="T8" fmla="*/ 45 w 1363"/>
                        <a:gd name="T9" fmla="*/ 345 h 1220"/>
                        <a:gd name="T10" fmla="*/ 35 w 1363"/>
                        <a:gd name="T11" fmla="*/ 334 h 1220"/>
                        <a:gd name="T12" fmla="*/ 30 w 1363"/>
                        <a:gd name="T13" fmla="*/ 323 h 1220"/>
                        <a:gd name="T14" fmla="*/ 19 w 1363"/>
                        <a:gd name="T15" fmla="*/ 302 h 1220"/>
                        <a:gd name="T16" fmla="*/ 14 w 1363"/>
                        <a:gd name="T17" fmla="*/ 277 h 1220"/>
                        <a:gd name="T18" fmla="*/ 8 w 1363"/>
                        <a:gd name="T19" fmla="*/ 256 h 1220"/>
                        <a:gd name="T20" fmla="*/ 16 w 1363"/>
                        <a:gd name="T21" fmla="*/ 166 h 1220"/>
                        <a:gd name="T22" fmla="*/ 21 w 1363"/>
                        <a:gd name="T23" fmla="*/ 157 h 1220"/>
                        <a:gd name="T24" fmla="*/ 31 w 1363"/>
                        <a:gd name="T25" fmla="*/ 123 h 1220"/>
                        <a:gd name="T26" fmla="*/ 38 w 1363"/>
                        <a:gd name="T27" fmla="*/ 110 h 1220"/>
                        <a:gd name="T28" fmla="*/ 41 w 1363"/>
                        <a:gd name="T29" fmla="*/ 95 h 1220"/>
                        <a:gd name="T30" fmla="*/ 53 w 1363"/>
                        <a:gd name="T31" fmla="*/ 82 h 1220"/>
                        <a:gd name="T32" fmla="*/ 64 w 1363"/>
                        <a:gd name="T33" fmla="*/ 72 h 1220"/>
                        <a:gd name="T34" fmla="*/ 67 w 1363"/>
                        <a:gd name="T35" fmla="*/ 70 h 1220"/>
                        <a:gd name="T36" fmla="*/ 69 w 1363"/>
                        <a:gd name="T37" fmla="*/ 66 h 1220"/>
                        <a:gd name="T38" fmla="*/ 78 w 1363"/>
                        <a:gd name="T39" fmla="*/ 60 h 1220"/>
                        <a:gd name="T40" fmla="*/ 89 w 1363"/>
                        <a:gd name="T41" fmla="*/ 51 h 1220"/>
                        <a:gd name="T42" fmla="*/ 98 w 1363"/>
                        <a:gd name="T43" fmla="*/ 44 h 1220"/>
                        <a:gd name="T44" fmla="*/ 118 w 1363"/>
                        <a:gd name="T45" fmla="*/ 30 h 1220"/>
                        <a:gd name="T46" fmla="*/ 140 w 1363"/>
                        <a:gd name="T47" fmla="*/ 18 h 1220"/>
                        <a:gd name="T48" fmla="*/ 214 w 1363"/>
                        <a:gd name="T49" fmla="*/ 5 h 1220"/>
                        <a:gd name="T50" fmla="*/ 317 w 1363"/>
                        <a:gd name="T51" fmla="*/ 7 h 1220"/>
                        <a:gd name="T52" fmla="*/ 366 w 1363"/>
                        <a:gd name="T53" fmla="*/ 11 h 1220"/>
                        <a:gd name="T54" fmla="*/ 378 w 1363"/>
                        <a:gd name="T55" fmla="*/ 15 h 1220"/>
                        <a:gd name="T56" fmla="*/ 389 w 1363"/>
                        <a:gd name="T57" fmla="*/ 21 h 1220"/>
                        <a:gd name="T58" fmla="*/ 398 w 1363"/>
                        <a:gd name="T59" fmla="*/ 24 h 1220"/>
                        <a:gd name="T60" fmla="*/ 411 w 1363"/>
                        <a:gd name="T61" fmla="*/ 32 h 1220"/>
                        <a:gd name="T62" fmla="*/ 417 w 1363"/>
                        <a:gd name="T63" fmla="*/ 41 h 1220"/>
                        <a:gd name="T64" fmla="*/ 440 w 1363"/>
                        <a:gd name="T65" fmla="*/ 49 h 1220"/>
                        <a:gd name="T66" fmla="*/ 446 w 1363"/>
                        <a:gd name="T67" fmla="*/ 65 h 1220"/>
                        <a:gd name="T68" fmla="*/ 458 w 1363"/>
                        <a:gd name="T69" fmla="*/ 73 h 1220"/>
                        <a:gd name="T70" fmla="*/ 466 w 1363"/>
                        <a:gd name="T71" fmla="*/ 128 h 1220"/>
                        <a:gd name="T72" fmla="*/ 469 w 1363"/>
                        <a:gd name="T73" fmla="*/ 162 h 1220"/>
                        <a:gd name="T74" fmla="*/ 473 w 1363"/>
                        <a:gd name="T75" fmla="*/ 185 h 1220"/>
                        <a:gd name="T76" fmla="*/ 468 w 1363"/>
                        <a:gd name="T77" fmla="*/ 210 h 1220"/>
                        <a:gd name="T78" fmla="*/ 467 w 1363"/>
                        <a:gd name="T79" fmla="*/ 252 h 1220"/>
                        <a:gd name="T80" fmla="*/ 457 w 1363"/>
                        <a:gd name="T81" fmla="*/ 297 h 1220"/>
                        <a:gd name="T82" fmla="*/ 444 w 1363"/>
                        <a:gd name="T83" fmla="*/ 314 h 1220"/>
                        <a:gd name="T84" fmla="*/ 436 w 1363"/>
                        <a:gd name="T85" fmla="*/ 339 h 1220"/>
                        <a:gd name="T86" fmla="*/ 431 w 1363"/>
                        <a:gd name="T87" fmla="*/ 349 h 1220"/>
                        <a:gd name="T88" fmla="*/ 403 w 1363"/>
                        <a:gd name="T89" fmla="*/ 385 h 1220"/>
                        <a:gd name="T90" fmla="*/ 391 w 1363"/>
                        <a:gd name="T91" fmla="*/ 397 h 1220"/>
                        <a:gd name="T92" fmla="*/ 369 w 1363"/>
                        <a:gd name="T93" fmla="*/ 411 h 1220"/>
                        <a:gd name="T94" fmla="*/ 328 w 1363"/>
                        <a:gd name="T95" fmla="*/ 424 h 1220"/>
                        <a:gd name="T96" fmla="*/ 320 w 1363"/>
                        <a:gd name="T97" fmla="*/ 425 h 1220"/>
                        <a:gd name="T98" fmla="*/ 314 w 1363"/>
                        <a:gd name="T99" fmla="*/ 429 h 1220"/>
                        <a:gd name="T100" fmla="*/ 281 w 1363"/>
                        <a:gd name="T101" fmla="*/ 430 h 1220"/>
                        <a:gd name="T102" fmla="*/ 263 w 1363"/>
                        <a:gd name="T103" fmla="*/ 434 h 1220"/>
                        <a:gd name="T104" fmla="*/ 164 w 1363"/>
                        <a:gd name="T105" fmla="*/ 433 h 1220"/>
                        <a:gd name="T106" fmla="*/ 111 w 1363"/>
                        <a:gd name="T107" fmla="*/ 412 h 1220"/>
                        <a:gd name="T108" fmla="*/ 94 w 1363"/>
                        <a:gd name="T109" fmla="*/ 403 h 1220"/>
                        <a:gd name="T110" fmla="*/ 94 w 1363"/>
                        <a:gd name="T111" fmla="*/ 401 h 1220"/>
                        <a:gd name="T112" fmla="*/ 0 60000 65536"/>
                        <a:gd name="T113" fmla="*/ 0 60000 65536"/>
                        <a:gd name="T114" fmla="*/ 0 60000 65536"/>
                        <a:gd name="T115" fmla="*/ 0 60000 65536"/>
                        <a:gd name="T116" fmla="*/ 0 60000 65536"/>
                        <a:gd name="T117" fmla="*/ 0 60000 65536"/>
                        <a:gd name="T118" fmla="*/ 0 60000 65536"/>
                        <a:gd name="T119" fmla="*/ 0 60000 65536"/>
                        <a:gd name="T120" fmla="*/ 0 60000 65536"/>
                        <a:gd name="T121" fmla="*/ 0 60000 65536"/>
                        <a:gd name="T122" fmla="*/ 0 60000 65536"/>
                        <a:gd name="T123" fmla="*/ 0 60000 65536"/>
                        <a:gd name="T124" fmla="*/ 0 60000 65536"/>
                        <a:gd name="T125" fmla="*/ 0 60000 65536"/>
                        <a:gd name="T126" fmla="*/ 0 60000 65536"/>
                        <a:gd name="T127" fmla="*/ 0 60000 65536"/>
                        <a:gd name="T128" fmla="*/ 0 60000 65536"/>
                        <a:gd name="T129" fmla="*/ 0 60000 65536"/>
                        <a:gd name="T130" fmla="*/ 0 60000 65536"/>
                        <a:gd name="T131" fmla="*/ 0 60000 65536"/>
                        <a:gd name="T132" fmla="*/ 0 60000 65536"/>
                        <a:gd name="T133" fmla="*/ 0 60000 65536"/>
                        <a:gd name="T134" fmla="*/ 0 60000 65536"/>
                        <a:gd name="T135" fmla="*/ 0 60000 65536"/>
                        <a:gd name="T136" fmla="*/ 0 60000 65536"/>
                        <a:gd name="T137" fmla="*/ 0 60000 65536"/>
                        <a:gd name="T138" fmla="*/ 0 60000 65536"/>
                        <a:gd name="T139" fmla="*/ 0 60000 65536"/>
                        <a:gd name="T140" fmla="*/ 0 60000 65536"/>
                        <a:gd name="T141" fmla="*/ 0 60000 65536"/>
                        <a:gd name="T142" fmla="*/ 0 60000 65536"/>
                        <a:gd name="T143" fmla="*/ 0 60000 65536"/>
                        <a:gd name="T144" fmla="*/ 0 60000 65536"/>
                        <a:gd name="T145" fmla="*/ 0 60000 65536"/>
                        <a:gd name="T146" fmla="*/ 0 60000 65536"/>
                        <a:gd name="T147" fmla="*/ 0 60000 65536"/>
                        <a:gd name="T148" fmla="*/ 0 60000 65536"/>
                        <a:gd name="T149" fmla="*/ 0 60000 65536"/>
                        <a:gd name="T150" fmla="*/ 0 60000 65536"/>
                        <a:gd name="T151" fmla="*/ 0 60000 65536"/>
                        <a:gd name="T152" fmla="*/ 0 60000 65536"/>
                        <a:gd name="T153" fmla="*/ 0 60000 65536"/>
                        <a:gd name="T154" fmla="*/ 0 60000 65536"/>
                        <a:gd name="T155" fmla="*/ 0 60000 65536"/>
                        <a:gd name="T156" fmla="*/ 0 60000 65536"/>
                        <a:gd name="T157" fmla="*/ 0 60000 65536"/>
                        <a:gd name="T158" fmla="*/ 0 60000 65536"/>
                        <a:gd name="T159" fmla="*/ 0 60000 65536"/>
                        <a:gd name="T160" fmla="*/ 0 60000 65536"/>
                        <a:gd name="T161" fmla="*/ 0 60000 65536"/>
                        <a:gd name="T162" fmla="*/ 0 60000 65536"/>
                        <a:gd name="T163" fmla="*/ 0 60000 65536"/>
                        <a:gd name="T164" fmla="*/ 0 60000 65536"/>
                        <a:gd name="T165" fmla="*/ 0 60000 65536"/>
                        <a:gd name="T166" fmla="*/ 0 60000 65536"/>
                        <a:gd name="T167" fmla="*/ 0 60000 65536"/>
                        <a:gd name="T168" fmla="*/ 0 w 1363"/>
                        <a:gd name="T169" fmla="*/ 0 h 1220"/>
                        <a:gd name="T170" fmla="*/ 1363 w 1363"/>
                        <a:gd name="T171" fmla="*/ 1220 h 1220"/>
                      </a:gdLst>
                      <a:ahLst/>
                      <a:cxnLst>
                        <a:cxn ang="T112">
                          <a:pos x="T0" y="T1"/>
                        </a:cxn>
                        <a:cxn ang="T113">
                          <a:pos x="T2" y="T3"/>
                        </a:cxn>
                        <a:cxn ang="T114">
                          <a:pos x="T4" y="T5"/>
                        </a:cxn>
                        <a:cxn ang="T115">
                          <a:pos x="T6" y="T7"/>
                        </a:cxn>
                        <a:cxn ang="T116">
                          <a:pos x="T8" y="T9"/>
                        </a:cxn>
                        <a:cxn ang="T117">
                          <a:pos x="T10" y="T11"/>
                        </a:cxn>
                        <a:cxn ang="T118">
                          <a:pos x="T12" y="T13"/>
                        </a:cxn>
                        <a:cxn ang="T119">
                          <a:pos x="T14" y="T15"/>
                        </a:cxn>
                        <a:cxn ang="T120">
                          <a:pos x="T16" y="T17"/>
                        </a:cxn>
                        <a:cxn ang="T121">
                          <a:pos x="T18" y="T19"/>
                        </a:cxn>
                        <a:cxn ang="T122">
                          <a:pos x="T20" y="T21"/>
                        </a:cxn>
                        <a:cxn ang="T123">
                          <a:pos x="T22" y="T23"/>
                        </a:cxn>
                        <a:cxn ang="T124">
                          <a:pos x="T24" y="T25"/>
                        </a:cxn>
                        <a:cxn ang="T125">
                          <a:pos x="T26" y="T27"/>
                        </a:cxn>
                        <a:cxn ang="T126">
                          <a:pos x="T28" y="T29"/>
                        </a:cxn>
                        <a:cxn ang="T127">
                          <a:pos x="T30" y="T31"/>
                        </a:cxn>
                        <a:cxn ang="T128">
                          <a:pos x="T32" y="T33"/>
                        </a:cxn>
                        <a:cxn ang="T129">
                          <a:pos x="T34" y="T35"/>
                        </a:cxn>
                        <a:cxn ang="T130">
                          <a:pos x="T36" y="T37"/>
                        </a:cxn>
                        <a:cxn ang="T131">
                          <a:pos x="T38" y="T39"/>
                        </a:cxn>
                        <a:cxn ang="T132">
                          <a:pos x="T40" y="T41"/>
                        </a:cxn>
                        <a:cxn ang="T133">
                          <a:pos x="T42" y="T43"/>
                        </a:cxn>
                        <a:cxn ang="T134">
                          <a:pos x="T44" y="T45"/>
                        </a:cxn>
                        <a:cxn ang="T135">
                          <a:pos x="T46" y="T47"/>
                        </a:cxn>
                        <a:cxn ang="T136">
                          <a:pos x="T48" y="T49"/>
                        </a:cxn>
                        <a:cxn ang="T137">
                          <a:pos x="T50" y="T51"/>
                        </a:cxn>
                        <a:cxn ang="T138">
                          <a:pos x="T52" y="T53"/>
                        </a:cxn>
                        <a:cxn ang="T139">
                          <a:pos x="T54" y="T55"/>
                        </a:cxn>
                        <a:cxn ang="T140">
                          <a:pos x="T56" y="T57"/>
                        </a:cxn>
                        <a:cxn ang="T141">
                          <a:pos x="T58" y="T59"/>
                        </a:cxn>
                        <a:cxn ang="T142">
                          <a:pos x="T60" y="T61"/>
                        </a:cxn>
                        <a:cxn ang="T143">
                          <a:pos x="T62" y="T63"/>
                        </a:cxn>
                        <a:cxn ang="T144">
                          <a:pos x="T64" y="T65"/>
                        </a:cxn>
                        <a:cxn ang="T145">
                          <a:pos x="T66" y="T67"/>
                        </a:cxn>
                        <a:cxn ang="T146">
                          <a:pos x="T68" y="T69"/>
                        </a:cxn>
                        <a:cxn ang="T147">
                          <a:pos x="T70" y="T71"/>
                        </a:cxn>
                        <a:cxn ang="T148">
                          <a:pos x="T72" y="T73"/>
                        </a:cxn>
                        <a:cxn ang="T149">
                          <a:pos x="T74" y="T75"/>
                        </a:cxn>
                        <a:cxn ang="T150">
                          <a:pos x="T76" y="T77"/>
                        </a:cxn>
                        <a:cxn ang="T151">
                          <a:pos x="T78" y="T79"/>
                        </a:cxn>
                        <a:cxn ang="T152">
                          <a:pos x="T80" y="T81"/>
                        </a:cxn>
                        <a:cxn ang="T153">
                          <a:pos x="T82" y="T83"/>
                        </a:cxn>
                        <a:cxn ang="T154">
                          <a:pos x="T84" y="T85"/>
                        </a:cxn>
                        <a:cxn ang="T155">
                          <a:pos x="T86" y="T87"/>
                        </a:cxn>
                        <a:cxn ang="T156">
                          <a:pos x="T88" y="T89"/>
                        </a:cxn>
                        <a:cxn ang="T157">
                          <a:pos x="T90" y="T91"/>
                        </a:cxn>
                        <a:cxn ang="T158">
                          <a:pos x="T92" y="T93"/>
                        </a:cxn>
                        <a:cxn ang="T159">
                          <a:pos x="T94" y="T95"/>
                        </a:cxn>
                        <a:cxn ang="T160">
                          <a:pos x="T96" y="T97"/>
                        </a:cxn>
                        <a:cxn ang="T161">
                          <a:pos x="T98" y="T99"/>
                        </a:cxn>
                        <a:cxn ang="T162">
                          <a:pos x="T100" y="T101"/>
                        </a:cxn>
                        <a:cxn ang="T163">
                          <a:pos x="T102" y="T103"/>
                        </a:cxn>
                        <a:cxn ang="T164">
                          <a:pos x="T104" y="T105"/>
                        </a:cxn>
                        <a:cxn ang="T165">
                          <a:pos x="T106" y="T107"/>
                        </a:cxn>
                        <a:cxn ang="T166">
                          <a:pos x="T108" y="T109"/>
                        </a:cxn>
                        <a:cxn ang="T167">
                          <a:pos x="T110" y="T111"/>
                        </a:cxn>
                      </a:cxnLst>
                      <a:rect l="T168" t="T169" r="T170" b="T171"/>
                      <a:pathLst>
                        <a:path w="1363" h="1220">
                          <a:moveTo>
                            <a:pt x="269" y="1127"/>
                          </a:moveTo>
                          <a:cubicBezTo>
                            <a:pt x="252" y="1110"/>
                            <a:pt x="231" y="1096"/>
                            <a:pt x="214" y="1079"/>
                          </a:cubicBezTo>
                          <a:cubicBezTo>
                            <a:pt x="201" y="1066"/>
                            <a:pt x="192" y="1055"/>
                            <a:pt x="176" y="1044"/>
                          </a:cubicBezTo>
                          <a:cubicBezTo>
                            <a:pt x="166" y="1030"/>
                            <a:pt x="158" y="1008"/>
                            <a:pt x="144" y="999"/>
                          </a:cubicBezTo>
                          <a:cubicBezTo>
                            <a:pt x="140" y="986"/>
                            <a:pt x="137" y="980"/>
                            <a:pt x="128" y="970"/>
                          </a:cubicBezTo>
                          <a:cubicBezTo>
                            <a:pt x="124" y="955"/>
                            <a:pt x="112" y="950"/>
                            <a:pt x="102" y="938"/>
                          </a:cubicBezTo>
                          <a:cubicBezTo>
                            <a:pt x="95" y="929"/>
                            <a:pt x="93" y="918"/>
                            <a:pt x="86" y="909"/>
                          </a:cubicBezTo>
                          <a:cubicBezTo>
                            <a:pt x="79" y="887"/>
                            <a:pt x="61" y="871"/>
                            <a:pt x="54" y="848"/>
                          </a:cubicBezTo>
                          <a:cubicBezTo>
                            <a:pt x="53" y="825"/>
                            <a:pt x="60" y="795"/>
                            <a:pt x="41" y="778"/>
                          </a:cubicBezTo>
                          <a:cubicBezTo>
                            <a:pt x="35" y="759"/>
                            <a:pt x="28" y="739"/>
                            <a:pt x="22" y="720"/>
                          </a:cubicBezTo>
                          <a:cubicBezTo>
                            <a:pt x="23" y="680"/>
                            <a:pt x="0" y="525"/>
                            <a:pt x="45" y="468"/>
                          </a:cubicBezTo>
                          <a:cubicBezTo>
                            <a:pt x="48" y="454"/>
                            <a:pt x="51" y="451"/>
                            <a:pt x="61" y="442"/>
                          </a:cubicBezTo>
                          <a:cubicBezTo>
                            <a:pt x="66" y="418"/>
                            <a:pt x="59" y="356"/>
                            <a:pt x="89" y="346"/>
                          </a:cubicBezTo>
                          <a:cubicBezTo>
                            <a:pt x="98" y="333"/>
                            <a:pt x="98" y="318"/>
                            <a:pt x="109" y="308"/>
                          </a:cubicBezTo>
                          <a:cubicBezTo>
                            <a:pt x="113" y="294"/>
                            <a:pt x="113" y="279"/>
                            <a:pt x="118" y="266"/>
                          </a:cubicBezTo>
                          <a:cubicBezTo>
                            <a:pt x="121" y="259"/>
                            <a:pt x="146" y="236"/>
                            <a:pt x="153" y="231"/>
                          </a:cubicBezTo>
                          <a:cubicBezTo>
                            <a:pt x="159" y="215"/>
                            <a:pt x="173" y="212"/>
                            <a:pt x="185" y="202"/>
                          </a:cubicBezTo>
                          <a:cubicBezTo>
                            <a:pt x="187" y="200"/>
                            <a:pt x="190" y="198"/>
                            <a:pt x="192" y="196"/>
                          </a:cubicBezTo>
                          <a:cubicBezTo>
                            <a:pt x="194" y="193"/>
                            <a:pt x="195" y="189"/>
                            <a:pt x="198" y="186"/>
                          </a:cubicBezTo>
                          <a:cubicBezTo>
                            <a:pt x="206" y="178"/>
                            <a:pt x="217" y="179"/>
                            <a:pt x="224" y="170"/>
                          </a:cubicBezTo>
                          <a:cubicBezTo>
                            <a:pt x="234" y="157"/>
                            <a:pt x="240" y="150"/>
                            <a:pt x="256" y="144"/>
                          </a:cubicBezTo>
                          <a:cubicBezTo>
                            <a:pt x="263" y="133"/>
                            <a:pt x="269" y="129"/>
                            <a:pt x="281" y="125"/>
                          </a:cubicBezTo>
                          <a:cubicBezTo>
                            <a:pt x="299" y="109"/>
                            <a:pt x="315" y="91"/>
                            <a:pt x="339" y="84"/>
                          </a:cubicBezTo>
                          <a:cubicBezTo>
                            <a:pt x="357" y="63"/>
                            <a:pt x="376" y="57"/>
                            <a:pt x="403" y="52"/>
                          </a:cubicBezTo>
                          <a:cubicBezTo>
                            <a:pt x="448" y="0"/>
                            <a:pt x="559" y="15"/>
                            <a:pt x="614" y="13"/>
                          </a:cubicBezTo>
                          <a:cubicBezTo>
                            <a:pt x="713" y="2"/>
                            <a:pt x="813" y="15"/>
                            <a:pt x="912" y="20"/>
                          </a:cubicBezTo>
                          <a:cubicBezTo>
                            <a:pt x="955" y="34"/>
                            <a:pt x="1013" y="31"/>
                            <a:pt x="1053" y="32"/>
                          </a:cubicBezTo>
                          <a:cubicBezTo>
                            <a:pt x="1064" y="37"/>
                            <a:pt x="1076" y="38"/>
                            <a:pt x="1088" y="42"/>
                          </a:cubicBezTo>
                          <a:cubicBezTo>
                            <a:pt x="1098" y="49"/>
                            <a:pt x="1108" y="54"/>
                            <a:pt x="1120" y="58"/>
                          </a:cubicBezTo>
                          <a:cubicBezTo>
                            <a:pt x="1144" y="74"/>
                            <a:pt x="1110" y="53"/>
                            <a:pt x="1145" y="68"/>
                          </a:cubicBezTo>
                          <a:cubicBezTo>
                            <a:pt x="1158" y="74"/>
                            <a:pt x="1167" y="86"/>
                            <a:pt x="1181" y="90"/>
                          </a:cubicBezTo>
                          <a:cubicBezTo>
                            <a:pt x="1193" y="98"/>
                            <a:pt x="1190" y="106"/>
                            <a:pt x="1200" y="116"/>
                          </a:cubicBezTo>
                          <a:cubicBezTo>
                            <a:pt x="1214" y="130"/>
                            <a:pt x="1246" y="133"/>
                            <a:pt x="1264" y="138"/>
                          </a:cubicBezTo>
                          <a:cubicBezTo>
                            <a:pt x="1274" y="155"/>
                            <a:pt x="1262" y="177"/>
                            <a:pt x="1283" y="183"/>
                          </a:cubicBezTo>
                          <a:cubicBezTo>
                            <a:pt x="1291" y="195"/>
                            <a:pt x="1304" y="200"/>
                            <a:pt x="1318" y="205"/>
                          </a:cubicBezTo>
                          <a:cubicBezTo>
                            <a:pt x="1319" y="236"/>
                            <a:pt x="1313" y="331"/>
                            <a:pt x="1341" y="359"/>
                          </a:cubicBezTo>
                          <a:cubicBezTo>
                            <a:pt x="1351" y="390"/>
                            <a:pt x="1341" y="424"/>
                            <a:pt x="1350" y="455"/>
                          </a:cubicBezTo>
                          <a:cubicBezTo>
                            <a:pt x="1353" y="476"/>
                            <a:pt x="1356" y="498"/>
                            <a:pt x="1360" y="519"/>
                          </a:cubicBezTo>
                          <a:cubicBezTo>
                            <a:pt x="1358" y="555"/>
                            <a:pt x="1363" y="565"/>
                            <a:pt x="1347" y="589"/>
                          </a:cubicBezTo>
                          <a:cubicBezTo>
                            <a:pt x="1344" y="635"/>
                            <a:pt x="1342" y="661"/>
                            <a:pt x="1344" y="708"/>
                          </a:cubicBezTo>
                          <a:cubicBezTo>
                            <a:pt x="1342" y="761"/>
                            <a:pt x="1358" y="806"/>
                            <a:pt x="1315" y="836"/>
                          </a:cubicBezTo>
                          <a:cubicBezTo>
                            <a:pt x="1304" y="853"/>
                            <a:pt x="1290" y="869"/>
                            <a:pt x="1277" y="884"/>
                          </a:cubicBezTo>
                          <a:cubicBezTo>
                            <a:pt x="1273" y="908"/>
                            <a:pt x="1268" y="934"/>
                            <a:pt x="1254" y="954"/>
                          </a:cubicBezTo>
                          <a:cubicBezTo>
                            <a:pt x="1251" y="965"/>
                            <a:pt x="1246" y="972"/>
                            <a:pt x="1238" y="980"/>
                          </a:cubicBezTo>
                          <a:cubicBezTo>
                            <a:pt x="1225" y="1020"/>
                            <a:pt x="1189" y="1055"/>
                            <a:pt x="1158" y="1082"/>
                          </a:cubicBezTo>
                          <a:cubicBezTo>
                            <a:pt x="1150" y="1107"/>
                            <a:pt x="1147" y="1106"/>
                            <a:pt x="1123" y="1117"/>
                          </a:cubicBezTo>
                          <a:cubicBezTo>
                            <a:pt x="1108" y="1134"/>
                            <a:pt x="1083" y="1148"/>
                            <a:pt x="1062" y="1156"/>
                          </a:cubicBezTo>
                          <a:cubicBezTo>
                            <a:pt x="1036" y="1196"/>
                            <a:pt x="987" y="1189"/>
                            <a:pt x="944" y="1191"/>
                          </a:cubicBezTo>
                          <a:cubicBezTo>
                            <a:pt x="936" y="1192"/>
                            <a:pt x="928" y="1191"/>
                            <a:pt x="921" y="1194"/>
                          </a:cubicBezTo>
                          <a:cubicBezTo>
                            <a:pt x="914" y="1197"/>
                            <a:pt x="910" y="1207"/>
                            <a:pt x="902" y="1207"/>
                          </a:cubicBezTo>
                          <a:cubicBezTo>
                            <a:pt x="871" y="1208"/>
                            <a:pt x="840" y="1209"/>
                            <a:pt x="809" y="1210"/>
                          </a:cubicBezTo>
                          <a:cubicBezTo>
                            <a:pt x="790" y="1215"/>
                            <a:pt x="776" y="1217"/>
                            <a:pt x="755" y="1220"/>
                          </a:cubicBezTo>
                          <a:cubicBezTo>
                            <a:pt x="661" y="1219"/>
                            <a:pt x="567" y="1219"/>
                            <a:pt x="473" y="1216"/>
                          </a:cubicBezTo>
                          <a:cubicBezTo>
                            <a:pt x="417" y="1214"/>
                            <a:pt x="369" y="1175"/>
                            <a:pt x="320" y="1159"/>
                          </a:cubicBezTo>
                          <a:cubicBezTo>
                            <a:pt x="307" y="1146"/>
                            <a:pt x="277" y="1141"/>
                            <a:pt x="269" y="1133"/>
                          </a:cubicBezTo>
                          <a:cubicBezTo>
                            <a:pt x="268" y="1132"/>
                            <a:pt x="269" y="1129"/>
                            <a:pt x="269" y="1127"/>
                          </a:cubicBezTo>
                          <a:close/>
                        </a:path>
                      </a:pathLst>
                    </a:custGeom>
                    <a:solidFill>
                      <a:srgbClr val="FFC1C1"/>
                    </a:solidFill>
                    <a:ln w="19050">
                      <a:solidFill>
                        <a:srgbClr val="FF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 dirty="0"/>
                    </a:p>
                  </p:txBody>
                </p:sp>
                <p:sp>
                  <p:nvSpPr>
                    <p:cNvPr id="739" name="Freeform 187"/>
                    <p:cNvSpPr>
                      <a:spLocks/>
                    </p:cNvSpPr>
                    <p:nvPr/>
                  </p:nvSpPr>
                  <p:spPr bwMode="auto">
                    <a:xfrm>
                      <a:off x="363" y="603"/>
                      <a:ext cx="382" cy="310"/>
                    </a:xfrm>
                    <a:custGeom>
                      <a:avLst/>
                      <a:gdLst>
                        <a:gd name="T0" fmla="*/ 8 w 500"/>
                        <a:gd name="T1" fmla="*/ 173 h 445"/>
                        <a:gd name="T2" fmla="*/ 0 w 500"/>
                        <a:gd name="T3" fmla="*/ 159 h 445"/>
                        <a:gd name="T4" fmla="*/ 18 w 500"/>
                        <a:gd name="T5" fmla="*/ 95 h 445"/>
                        <a:gd name="T6" fmla="*/ 21 w 500"/>
                        <a:gd name="T7" fmla="*/ 90 h 445"/>
                        <a:gd name="T8" fmla="*/ 22 w 500"/>
                        <a:gd name="T9" fmla="*/ 78 h 445"/>
                        <a:gd name="T10" fmla="*/ 53 w 500"/>
                        <a:gd name="T11" fmla="*/ 47 h 445"/>
                        <a:gd name="T12" fmla="*/ 77 w 500"/>
                        <a:gd name="T13" fmla="*/ 31 h 445"/>
                        <a:gd name="T14" fmla="*/ 103 w 500"/>
                        <a:gd name="T15" fmla="*/ 18 h 445"/>
                        <a:gd name="T16" fmla="*/ 136 w 500"/>
                        <a:gd name="T17" fmla="*/ 1 h 445"/>
                        <a:gd name="T18" fmla="*/ 305 w 500"/>
                        <a:gd name="T19" fmla="*/ 11 h 445"/>
                        <a:gd name="T20" fmla="*/ 325 w 500"/>
                        <a:gd name="T21" fmla="*/ 40 h 445"/>
                        <a:gd name="T22" fmla="*/ 342 w 500"/>
                        <a:gd name="T23" fmla="*/ 47 h 445"/>
                        <a:gd name="T24" fmla="*/ 356 w 500"/>
                        <a:gd name="T25" fmla="*/ 56 h 445"/>
                        <a:gd name="T26" fmla="*/ 371 w 500"/>
                        <a:gd name="T27" fmla="*/ 85 h 445"/>
                        <a:gd name="T28" fmla="*/ 367 w 500"/>
                        <a:gd name="T29" fmla="*/ 189 h 445"/>
                        <a:gd name="T30" fmla="*/ 356 w 500"/>
                        <a:gd name="T31" fmla="*/ 207 h 445"/>
                        <a:gd name="T32" fmla="*/ 342 w 500"/>
                        <a:gd name="T33" fmla="*/ 232 h 445"/>
                        <a:gd name="T34" fmla="*/ 338 w 500"/>
                        <a:gd name="T35" fmla="*/ 242 h 445"/>
                        <a:gd name="T36" fmla="*/ 326 w 500"/>
                        <a:gd name="T37" fmla="*/ 249 h 445"/>
                        <a:gd name="T38" fmla="*/ 312 w 500"/>
                        <a:gd name="T39" fmla="*/ 264 h 445"/>
                        <a:gd name="T40" fmla="*/ 306 w 500"/>
                        <a:gd name="T41" fmla="*/ 269 h 445"/>
                        <a:gd name="T42" fmla="*/ 290 w 500"/>
                        <a:gd name="T43" fmla="*/ 286 h 445"/>
                        <a:gd name="T44" fmla="*/ 235 w 500"/>
                        <a:gd name="T45" fmla="*/ 301 h 445"/>
                        <a:gd name="T46" fmla="*/ 125 w 500"/>
                        <a:gd name="T47" fmla="*/ 299 h 445"/>
                        <a:gd name="T48" fmla="*/ 108 w 500"/>
                        <a:gd name="T49" fmla="*/ 290 h 445"/>
                        <a:gd name="T50" fmla="*/ 70 w 500"/>
                        <a:gd name="T51" fmla="*/ 268 h 445"/>
                        <a:gd name="T52" fmla="*/ 55 w 500"/>
                        <a:gd name="T53" fmla="*/ 254 h 445"/>
                        <a:gd name="T54" fmla="*/ 21 w 500"/>
                        <a:gd name="T55" fmla="*/ 212 h 445"/>
                        <a:gd name="T56" fmla="*/ 8 w 500"/>
                        <a:gd name="T57" fmla="*/ 173 h 445"/>
                        <a:gd name="T58" fmla="*/ 0 60000 65536"/>
                        <a:gd name="T59" fmla="*/ 0 60000 65536"/>
                        <a:gd name="T60" fmla="*/ 0 60000 65536"/>
                        <a:gd name="T61" fmla="*/ 0 60000 65536"/>
                        <a:gd name="T62" fmla="*/ 0 60000 65536"/>
                        <a:gd name="T63" fmla="*/ 0 60000 65536"/>
                        <a:gd name="T64" fmla="*/ 0 60000 65536"/>
                        <a:gd name="T65" fmla="*/ 0 60000 65536"/>
                        <a:gd name="T66" fmla="*/ 0 60000 65536"/>
                        <a:gd name="T67" fmla="*/ 0 60000 65536"/>
                        <a:gd name="T68" fmla="*/ 0 60000 65536"/>
                        <a:gd name="T69" fmla="*/ 0 60000 65536"/>
                        <a:gd name="T70" fmla="*/ 0 60000 65536"/>
                        <a:gd name="T71" fmla="*/ 0 60000 65536"/>
                        <a:gd name="T72" fmla="*/ 0 60000 65536"/>
                        <a:gd name="T73" fmla="*/ 0 60000 65536"/>
                        <a:gd name="T74" fmla="*/ 0 60000 65536"/>
                        <a:gd name="T75" fmla="*/ 0 60000 65536"/>
                        <a:gd name="T76" fmla="*/ 0 60000 65536"/>
                        <a:gd name="T77" fmla="*/ 0 60000 65536"/>
                        <a:gd name="T78" fmla="*/ 0 60000 65536"/>
                        <a:gd name="T79" fmla="*/ 0 60000 65536"/>
                        <a:gd name="T80" fmla="*/ 0 60000 65536"/>
                        <a:gd name="T81" fmla="*/ 0 60000 65536"/>
                        <a:gd name="T82" fmla="*/ 0 60000 65536"/>
                        <a:gd name="T83" fmla="*/ 0 60000 65536"/>
                        <a:gd name="T84" fmla="*/ 0 60000 65536"/>
                        <a:gd name="T85" fmla="*/ 0 60000 65536"/>
                        <a:gd name="T86" fmla="*/ 0 60000 65536"/>
                        <a:gd name="T87" fmla="*/ 0 w 500"/>
                        <a:gd name="T88" fmla="*/ 0 h 445"/>
                        <a:gd name="T89" fmla="*/ 500 w 500"/>
                        <a:gd name="T90" fmla="*/ 445 h 445"/>
                      </a:gdLst>
                      <a:ahLst/>
                      <a:cxnLst>
                        <a:cxn ang="T58">
                          <a:pos x="T0" y="T1"/>
                        </a:cxn>
                        <a:cxn ang="T59">
                          <a:pos x="T2" y="T3"/>
                        </a:cxn>
                        <a:cxn ang="T60">
                          <a:pos x="T4" y="T5"/>
                        </a:cxn>
                        <a:cxn ang="T61">
                          <a:pos x="T6" y="T7"/>
                        </a:cxn>
                        <a:cxn ang="T62">
                          <a:pos x="T8" y="T9"/>
                        </a:cxn>
                        <a:cxn ang="T63">
                          <a:pos x="T10" y="T11"/>
                        </a:cxn>
                        <a:cxn ang="T64">
                          <a:pos x="T12" y="T13"/>
                        </a:cxn>
                        <a:cxn ang="T65">
                          <a:pos x="T14" y="T15"/>
                        </a:cxn>
                        <a:cxn ang="T66">
                          <a:pos x="T16" y="T17"/>
                        </a:cxn>
                        <a:cxn ang="T67">
                          <a:pos x="T18" y="T19"/>
                        </a:cxn>
                        <a:cxn ang="T68">
                          <a:pos x="T20" y="T21"/>
                        </a:cxn>
                        <a:cxn ang="T69">
                          <a:pos x="T22" y="T23"/>
                        </a:cxn>
                        <a:cxn ang="T70">
                          <a:pos x="T24" y="T25"/>
                        </a:cxn>
                        <a:cxn ang="T71">
                          <a:pos x="T26" y="T27"/>
                        </a:cxn>
                        <a:cxn ang="T72">
                          <a:pos x="T28" y="T29"/>
                        </a:cxn>
                        <a:cxn ang="T73">
                          <a:pos x="T30" y="T31"/>
                        </a:cxn>
                        <a:cxn ang="T74">
                          <a:pos x="T32" y="T33"/>
                        </a:cxn>
                        <a:cxn ang="T75">
                          <a:pos x="T34" y="T35"/>
                        </a:cxn>
                        <a:cxn ang="T76">
                          <a:pos x="T36" y="T37"/>
                        </a:cxn>
                        <a:cxn ang="T77">
                          <a:pos x="T38" y="T39"/>
                        </a:cxn>
                        <a:cxn ang="T78">
                          <a:pos x="T40" y="T41"/>
                        </a:cxn>
                        <a:cxn ang="T79">
                          <a:pos x="T42" y="T43"/>
                        </a:cxn>
                        <a:cxn ang="T80">
                          <a:pos x="T44" y="T45"/>
                        </a:cxn>
                        <a:cxn ang="T81">
                          <a:pos x="T46" y="T47"/>
                        </a:cxn>
                        <a:cxn ang="T82">
                          <a:pos x="T48" y="T49"/>
                        </a:cxn>
                        <a:cxn ang="T83">
                          <a:pos x="T50" y="T51"/>
                        </a:cxn>
                        <a:cxn ang="T84">
                          <a:pos x="T52" y="T53"/>
                        </a:cxn>
                        <a:cxn ang="T85">
                          <a:pos x="T54" y="T55"/>
                        </a:cxn>
                        <a:cxn ang="T86">
                          <a:pos x="T56" y="T57"/>
                        </a:cxn>
                      </a:cxnLst>
                      <a:rect l="T87" t="T88" r="T89" b="T90"/>
                      <a:pathLst>
                        <a:path w="500" h="445">
                          <a:moveTo>
                            <a:pt x="10" y="249"/>
                          </a:moveTo>
                          <a:cubicBezTo>
                            <a:pt x="5" y="242"/>
                            <a:pt x="3" y="236"/>
                            <a:pt x="0" y="228"/>
                          </a:cubicBezTo>
                          <a:cubicBezTo>
                            <a:pt x="4" y="194"/>
                            <a:pt x="1" y="162"/>
                            <a:pt x="24" y="136"/>
                          </a:cubicBezTo>
                          <a:cubicBezTo>
                            <a:pt x="25" y="134"/>
                            <a:pt x="26" y="131"/>
                            <a:pt x="27" y="129"/>
                          </a:cubicBezTo>
                          <a:cubicBezTo>
                            <a:pt x="28" y="123"/>
                            <a:pt x="27" y="117"/>
                            <a:pt x="29" y="112"/>
                          </a:cubicBezTo>
                          <a:cubicBezTo>
                            <a:pt x="31" y="104"/>
                            <a:pt x="63" y="77"/>
                            <a:pt x="70" y="67"/>
                          </a:cubicBezTo>
                          <a:cubicBezTo>
                            <a:pt x="74" y="53"/>
                            <a:pt x="89" y="50"/>
                            <a:pt x="101" y="45"/>
                          </a:cubicBezTo>
                          <a:cubicBezTo>
                            <a:pt x="106" y="28"/>
                            <a:pt x="120" y="30"/>
                            <a:pt x="135" y="26"/>
                          </a:cubicBezTo>
                          <a:cubicBezTo>
                            <a:pt x="150" y="15"/>
                            <a:pt x="160" y="7"/>
                            <a:pt x="178" y="2"/>
                          </a:cubicBezTo>
                          <a:cubicBezTo>
                            <a:pt x="408" y="4"/>
                            <a:pt x="304" y="0"/>
                            <a:pt x="399" y="16"/>
                          </a:cubicBezTo>
                          <a:cubicBezTo>
                            <a:pt x="414" y="27"/>
                            <a:pt x="415" y="44"/>
                            <a:pt x="425" y="57"/>
                          </a:cubicBezTo>
                          <a:cubicBezTo>
                            <a:pt x="430" y="63"/>
                            <a:pt x="440" y="65"/>
                            <a:pt x="447" y="67"/>
                          </a:cubicBezTo>
                          <a:cubicBezTo>
                            <a:pt x="452" y="76"/>
                            <a:pt x="458" y="75"/>
                            <a:pt x="466" y="81"/>
                          </a:cubicBezTo>
                          <a:cubicBezTo>
                            <a:pt x="470" y="97"/>
                            <a:pt x="473" y="110"/>
                            <a:pt x="485" y="122"/>
                          </a:cubicBezTo>
                          <a:cubicBezTo>
                            <a:pt x="499" y="169"/>
                            <a:pt x="500" y="225"/>
                            <a:pt x="480" y="271"/>
                          </a:cubicBezTo>
                          <a:cubicBezTo>
                            <a:pt x="478" y="286"/>
                            <a:pt x="479" y="290"/>
                            <a:pt x="466" y="297"/>
                          </a:cubicBezTo>
                          <a:cubicBezTo>
                            <a:pt x="459" y="307"/>
                            <a:pt x="453" y="321"/>
                            <a:pt x="447" y="333"/>
                          </a:cubicBezTo>
                          <a:cubicBezTo>
                            <a:pt x="445" y="338"/>
                            <a:pt x="446" y="344"/>
                            <a:pt x="442" y="348"/>
                          </a:cubicBezTo>
                          <a:cubicBezTo>
                            <a:pt x="438" y="352"/>
                            <a:pt x="427" y="357"/>
                            <a:pt x="427" y="357"/>
                          </a:cubicBezTo>
                          <a:cubicBezTo>
                            <a:pt x="419" y="370"/>
                            <a:pt x="425" y="362"/>
                            <a:pt x="408" y="379"/>
                          </a:cubicBezTo>
                          <a:cubicBezTo>
                            <a:pt x="406" y="381"/>
                            <a:pt x="401" y="386"/>
                            <a:pt x="401" y="386"/>
                          </a:cubicBezTo>
                          <a:cubicBezTo>
                            <a:pt x="397" y="400"/>
                            <a:pt x="389" y="401"/>
                            <a:pt x="379" y="410"/>
                          </a:cubicBezTo>
                          <a:cubicBezTo>
                            <a:pt x="348" y="437"/>
                            <a:pt x="369" y="428"/>
                            <a:pt x="307" y="432"/>
                          </a:cubicBezTo>
                          <a:cubicBezTo>
                            <a:pt x="261" y="445"/>
                            <a:pt x="209" y="443"/>
                            <a:pt x="163" y="429"/>
                          </a:cubicBezTo>
                          <a:cubicBezTo>
                            <a:pt x="156" y="424"/>
                            <a:pt x="149" y="423"/>
                            <a:pt x="142" y="417"/>
                          </a:cubicBezTo>
                          <a:cubicBezTo>
                            <a:pt x="125" y="403"/>
                            <a:pt x="112" y="389"/>
                            <a:pt x="91" y="384"/>
                          </a:cubicBezTo>
                          <a:cubicBezTo>
                            <a:pt x="86" y="374"/>
                            <a:pt x="79" y="373"/>
                            <a:pt x="72" y="364"/>
                          </a:cubicBezTo>
                          <a:cubicBezTo>
                            <a:pt x="56" y="343"/>
                            <a:pt x="49" y="320"/>
                            <a:pt x="27" y="304"/>
                          </a:cubicBezTo>
                          <a:cubicBezTo>
                            <a:pt x="18" y="282"/>
                            <a:pt x="10" y="275"/>
                            <a:pt x="10" y="249"/>
                          </a:cubicBezTo>
                          <a:close/>
                        </a:path>
                      </a:pathLst>
                    </a:custGeom>
                    <a:solidFill>
                      <a:srgbClr val="BFBFBF"/>
                    </a:solidFill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 dirty="0"/>
                    </a:p>
                  </p:txBody>
                </p:sp>
              </p:grpSp>
              <p:sp>
                <p:nvSpPr>
                  <p:cNvPr id="737" name="5-Point Star 736"/>
                  <p:cNvSpPr/>
                  <p:nvPr/>
                </p:nvSpPr>
                <p:spPr>
                  <a:xfrm>
                    <a:off x="3436301" y="3364979"/>
                    <a:ext cx="201217" cy="201217"/>
                  </a:xfrm>
                  <a:prstGeom prst="star5">
                    <a:avLst/>
                  </a:prstGeom>
                  <a:solidFill>
                    <a:srgbClr val="FF00FF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695" name="Group 193"/>
                <p:cNvGrpSpPr>
                  <a:grpSpLocks/>
                </p:cNvGrpSpPr>
                <p:nvPr/>
              </p:nvGrpSpPr>
              <p:grpSpPr bwMode="auto">
                <a:xfrm>
                  <a:off x="4998548" y="4617170"/>
                  <a:ext cx="987288" cy="903974"/>
                  <a:chOff x="311" y="500"/>
                  <a:chExt cx="474" cy="434"/>
                </a:xfrm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</p:grpSpPr>
              <p:sp>
                <p:nvSpPr>
                  <p:cNvPr id="734" name="Freeform 186"/>
                  <p:cNvSpPr>
                    <a:spLocks/>
                  </p:cNvSpPr>
                  <p:nvPr/>
                </p:nvSpPr>
                <p:spPr bwMode="auto">
                  <a:xfrm>
                    <a:off x="311" y="500"/>
                    <a:ext cx="474" cy="434"/>
                  </a:xfrm>
                  <a:custGeom>
                    <a:avLst/>
                    <a:gdLst>
                      <a:gd name="T0" fmla="*/ 94 w 1363"/>
                      <a:gd name="T1" fmla="*/ 401 h 1220"/>
                      <a:gd name="T2" fmla="*/ 74 w 1363"/>
                      <a:gd name="T3" fmla="*/ 384 h 1220"/>
                      <a:gd name="T4" fmla="*/ 61 w 1363"/>
                      <a:gd name="T5" fmla="*/ 371 h 1220"/>
                      <a:gd name="T6" fmla="*/ 50 w 1363"/>
                      <a:gd name="T7" fmla="*/ 355 h 1220"/>
                      <a:gd name="T8" fmla="*/ 45 w 1363"/>
                      <a:gd name="T9" fmla="*/ 345 h 1220"/>
                      <a:gd name="T10" fmla="*/ 35 w 1363"/>
                      <a:gd name="T11" fmla="*/ 334 h 1220"/>
                      <a:gd name="T12" fmla="*/ 30 w 1363"/>
                      <a:gd name="T13" fmla="*/ 323 h 1220"/>
                      <a:gd name="T14" fmla="*/ 19 w 1363"/>
                      <a:gd name="T15" fmla="*/ 302 h 1220"/>
                      <a:gd name="T16" fmla="*/ 14 w 1363"/>
                      <a:gd name="T17" fmla="*/ 277 h 1220"/>
                      <a:gd name="T18" fmla="*/ 8 w 1363"/>
                      <a:gd name="T19" fmla="*/ 256 h 1220"/>
                      <a:gd name="T20" fmla="*/ 16 w 1363"/>
                      <a:gd name="T21" fmla="*/ 166 h 1220"/>
                      <a:gd name="T22" fmla="*/ 21 w 1363"/>
                      <a:gd name="T23" fmla="*/ 157 h 1220"/>
                      <a:gd name="T24" fmla="*/ 31 w 1363"/>
                      <a:gd name="T25" fmla="*/ 123 h 1220"/>
                      <a:gd name="T26" fmla="*/ 38 w 1363"/>
                      <a:gd name="T27" fmla="*/ 110 h 1220"/>
                      <a:gd name="T28" fmla="*/ 41 w 1363"/>
                      <a:gd name="T29" fmla="*/ 95 h 1220"/>
                      <a:gd name="T30" fmla="*/ 53 w 1363"/>
                      <a:gd name="T31" fmla="*/ 82 h 1220"/>
                      <a:gd name="T32" fmla="*/ 64 w 1363"/>
                      <a:gd name="T33" fmla="*/ 72 h 1220"/>
                      <a:gd name="T34" fmla="*/ 67 w 1363"/>
                      <a:gd name="T35" fmla="*/ 70 h 1220"/>
                      <a:gd name="T36" fmla="*/ 69 w 1363"/>
                      <a:gd name="T37" fmla="*/ 66 h 1220"/>
                      <a:gd name="T38" fmla="*/ 78 w 1363"/>
                      <a:gd name="T39" fmla="*/ 60 h 1220"/>
                      <a:gd name="T40" fmla="*/ 89 w 1363"/>
                      <a:gd name="T41" fmla="*/ 51 h 1220"/>
                      <a:gd name="T42" fmla="*/ 98 w 1363"/>
                      <a:gd name="T43" fmla="*/ 44 h 1220"/>
                      <a:gd name="T44" fmla="*/ 118 w 1363"/>
                      <a:gd name="T45" fmla="*/ 30 h 1220"/>
                      <a:gd name="T46" fmla="*/ 140 w 1363"/>
                      <a:gd name="T47" fmla="*/ 18 h 1220"/>
                      <a:gd name="T48" fmla="*/ 214 w 1363"/>
                      <a:gd name="T49" fmla="*/ 5 h 1220"/>
                      <a:gd name="T50" fmla="*/ 317 w 1363"/>
                      <a:gd name="T51" fmla="*/ 7 h 1220"/>
                      <a:gd name="T52" fmla="*/ 366 w 1363"/>
                      <a:gd name="T53" fmla="*/ 11 h 1220"/>
                      <a:gd name="T54" fmla="*/ 378 w 1363"/>
                      <a:gd name="T55" fmla="*/ 15 h 1220"/>
                      <a:gd name="T56" fmla="*/ 389 w 1363"/>
                      <a:gd name="T57" fmla="*/ 21 h 1220"/>
                      <a:gd name="T58" fmla="*/ 398 w 1363"/>
                      <a:gd name="T59" fmla="*/ 24 h 1220"/>
                      <a:gd name="T60" fmla="*/ 411 w 1363"/>
                      <a:gd name="T61" fmla="*/ 32 h 1220"/>
                      <a:gd name="T62" fmla="*/ 417 w 1363"/>
                      <a:gd name="T63" fmla="*/ 41 h 1220"/>
                      <a:gd name="T64" fmla="*/ 440 w 1363"/>
                      <a:gd name="T65" fmla="*/ 49 h 1220"/>
                      <a:gd name="T66" fmla="*/ 446 w 1363"/>
                      <a:gd name="T67" fmla="*/ 65 h 1220"/>
                      <a:gd name="T68" fmla="*/ 458 w 1363"/>
                      <a:gd name="T69" fmla="*/ 73 h 1220"/>
                      <a:gd name="T70" fmla="*/ 466 w 1363"/>
                      <a:gd name="T71" fmla="*/ 128 h 1220"/>
                      <a:gd name="T72" fmla="*/ 469 w 1363"/>
                      <a:gd name="T73" fmla="*/ 162 h 1220"/>
                      <a:gd name="T74" fmla="*/ 473 w 1363"/>
                      <a:gd name="T75" fmla="*/ 185 h 1220"/>
                      <a:gd name="T76" fmla="*/ 468 w 1363"/>
                      <a:gd name="T77" fmla="*/ 210 h 1220"/>
                      <a:gd name="T78" fmla="*/ 467 w 1363"/>
                      <a:gd name="T79" fmla="*/ 252 h 1220"/>
                      <a:gd name="T80" fmla="*/ 457 w 1363"/>
                      <a:gd name="T81" fmla="*/ 297 h 1220"/>
                      <a:gd name="T82" fmla="*/ 444 w 1363"/>
                      <a:gd name="T83" fmla="*/ 314 h 1220"/>
                      <a:gd name="T84" fmla="*/ 436 w 1363"/>
                      <a:gd name="T85" fmla="*/ 339 h 1220"/>
                      <a:gd name="T86" fmla="*/ 431 w 1363"/>
                      <a:gd name="T87" fmla="*/ 349 h 1220"/>
                      <a:gd name="T88" fmla="*/ 403 w 1363"/>
                      <a:gd name="T89" fmla="*/ 385 h 1220"/>
                      <a:gd name="T90" fmla="*/ 391 w 1363"/>
                      <a:gd name="T91" fmla="*/ 397 h 1220"/>
                      <a:gd name="T92" fmla="*/ 369 w 1363"/>
                      <a:gd name="T93" fmla="*/ 411 h 1220"/>
                      <a:gd name="T94" fmla="*/ 328 w 1363"/>
                      <a:gd name="T95" fmla="*/ 424 h 1220"/>
                      <a:gd name="T96" fmla="*/ 320 w 1363"/>
                      <a:gd name="T97" fmla="*/ 425 h 1220"/>
                      <a:gd name="T98" fmla="*/ 314 w 1363"/>
                      <a:gd name="T99" fmla="*/ 429 h 1220"/>
                      <a:gd name="T100" fmla="*/ 281 w 1363"/>
                      <a:gd name="T101" fmla="*/ 430 h 1220"/>
                      <a:gd name="T102" fmla="*/ 263 w 1363"/>
                      <a:gd name="T103" fmla="*/ 434 h 1220"/>
                      <a:gd name="T104" fmla="*/ 164 w 1363"/>
                      <a:gd name="T105" fmla="*/ 433 h 1220"/>
                      <a:gd name="T106" fmla="*/ 111 w 1363"/>
                      <a:gd name="T107" fmla="*/ 412 h 1220"/>
                      <a:gd name="T108" fmla="*/ 94 w 1363"/>
                      <a:gd name="T109" fmla="*/ 403 h 1220"/>
                      <a:gd name="T110" fmla="*/ 94 w 1363"/>
                      <a:gd name="T111" fmla="*/ 401 h 1220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60000 65536"/>
                      <a:gd name="T130" fmla="*/ 0 60000 65536"/>
                      <a:gd name="T131" fmla="*/ 0 60000 65536"/>
                      <a:gd name="T132" fmla="*/ 0 60000 65536"/>
                      <a:gd name="T133" fmla="*/ 0 60000 65536"/>
                      <a:gd name="T134" fmla="*/ 0 60000 65536"/>
                      <a:gd name="T135" fmla="*/ 0 60000 65536"/>
                      <a:gd name="T136" fmla="*/ 0 60000 65536"/>
                      <a:gd name="T137" fmla="*/ 0 60000 65536"/>
                      <a:gd name="T138" fmla="*/ 0 60000 65536"/>
                      <a:gd name="T139" fmla="*/ 0 60000 65536"/>
                      <a:gd name="T140" fmla="*/ 0 60000 65536"/>
                      <a:gd name="T141" fmla="*/ 0 60000 65536"/>
                      <a:gd name="T142" fmla="*/ 0 60000 65536"/>
                      <a:gd name="T143" fmla="*/ 0 60000 65536"/>
                      <a:gd name="T144" fmla="*/ 0 60000 65536"/>
                      <a:gd name="T145" fmla="*/ 0 60000 65536"/>
                      <a:gd name="T146" fmla="*/ 0 60000 65536"/>
                      <a:gd name="T147" fmla="*/ 0 60000 65536"/>
                      <a:gd name="T148" fmla="*/ 0 60000 65536"/>
                      <a:gd name="T149" fmla="*/ 0 60000 65536"/>
                      <a:gd name="T150" fmla="*/ 0 60000 65536"/>
                      <a:gd name="T151" fmla="*/ 0 60000 65536"/>
                      <a:gd name="T152" fmla="*/ 0 60000 65536"/>
                      <a:gd name="T153" fmla="*/ 0 60000 65536"/>
                      <a:gd name="T154" fmla="*/ 0 60000 65536"/>
                      <a:gd name="T155" fmla="*/ 0 60000 65536"/>
                      <a:gd name="T156" fmla="*/ 0 60000 65536"/>
                      <a:gd name="T157" fmla="*/ 0 60000 65536"/>
                      <a:gd name="T158" fmla="*/ 0 60000 65536"/>
                      <a:gd name="T159" fmla="*/ 0 60000 65536"/>
                      <a:gd name="T160" fmla="*/ 0 60000 65536"/>
                      <a:gd name="T161" fmla="*/ 0 60000 65536"/>
                      <a:gd name="T162" fmla="*/ 0 60000 65536"/>
                      <a:gd name="T163" fmla="*/ 0 60000 65536"/>
                      <a:gd name="T164" fmla="*/ 0 60000 65536"/>
                      <a:gd name="T165" fmla="*/ 0 60000 65536"/>
                      <a:gd name="T166" fmla="*/ 0 60000 65536"/>
                      <a:gd name="T167" fmla="*/ 0 60000 65536"/>
                      <a:gd name="T168" fmla="*/ 0 w 1363"/>
                      <a:gd name="T169" fmla="*/ 0 h 1220"/>
                      <a:gd name="T170" fmla="*/ 1363 w 1363"/>
                      <a:gd name="T171" fmla="*/ 1220 h 1220"/>
                    </a:gdLst>
                    <a:ahLst/>
                    <a:cxnLst>
                      <a:cxn ang="T112">
                        <a:pos x="T0" y="T1"/>
                      </a:cxn>
                      <a:cxn ang="T113">
                        <a:pos x="T2" y="T3"/>
                      </a:cxn>
                      <a:cxn ang="T114">
                        <a:pos x="T4" y="T5"/>
                      </a:cxn>
                      <a:cxn ang="T115">
                        <a:pos x="T6" y="T7"/>
                      </a:cxn>
                      <a:cxn ang="T116">
                        <a:pos x="T8" y="T9"/>
                      </a:cxn>
                      <a:cxn ang="T117">
                        <a:pos x="T10" y="T11"/>
                      </a:cxn>
                      <a:cxn ang="T118">
                        <a:pos x="T12" y="T13"/>
                      </a:cxn>
                      <a:cxn ang="T119">
                        <a:pos x="T14" y="T15"/>
                      </a:cxn>
                      <a:cxn ang="T120">
                        <a:pos x="T16" y="T17"/>
                      </a:cxn>
                      <a:cxn ang="T121">
                        <a:pos x="T18" y="T19"/>
                      </a:cxn>
                      <a:cxn ang="T122">
                        <a:pos x="T20" y="T21"/>
                      </a:cxn>
                      <a:cxn ang="T123">
                        <a:pos x="T22" y="T23"/>
                      </a:cxn>
                      <a:cxn ang="T124">
                        <a:pos x="T24" y="T25"/>
                      </a:cxn>
                      <a:cxn ang="T125">
                        <a:pos x="T26" y="T27"/>
                      </a:cxn>
                      <a:cxn ang="T126">
                        <a:pos x="T28" y="T29"/>
                      </a:cxn>
                      <a:cxn ang="T127">
                        <a:pos x="T30" y="T31"/>
                      </a:cxn>
                      <a:cxn ang="T128">
                        <a:pos x="T32" y="T33"/>
                      </a:cxn>
                      <a:cxn ang="T129">
                        <a:pos x="T34" y="T35"/>
                      </a:cxn>
                      <a:cxn ang="T130">
                        <a:pos x="T36" y="T37"/>
                      </a:cxn>
                      <a:cxn ang="T131">
                        <a:pos x="T38" y="T39"/>
                      </a:cxn>
                      <a:cxn ang="T132">
                        <a:pos x="T40" y="T41"/>
                      </a:cxn>
                      <a:cxn ang="T133">
                        <a:pos x="T42" y="T43"/>
                      </a:cxn>
                      <a:cxn ang="T134">
                        <a:pos x="T44" y="T45"/>
                      </a:cxn>
                      <a:cxn ang="T135">
                        <a:pos x="T46" y="T47"/>
                      </a:cxn>
                      <a:cxn ang="T136">
                        <a:pos x="T48" y="T49"/>
                      </a:cxn>
                      <a:cxn ang="T137">
                        <a:pos x="T50" y="T51"/>
                      </a:cxn>
                      <a:cxn ang="T138">
                        <a:pos x="T52" y="T53"/>
                      </a:cxn>
                      <a:cxn ang="T139">
                        <a:pos x="T54" y="T55"/>
                      </a:cxn>
                      <a:cxn ang="T140">
                        <a:pos x="T56" y="T57"/>
                      </a:cxn>
                      <a:cxn ang="T141">
                        <a:pos x="T58" y="T59"/>
                      </a:cxn>
                      <a:cxn ang="T142">
                        <a:pos x="T60" y="T61"/>
                      </a:cxn>
                      <a:cxn ang="T143">
                        <a:pos x="T62" y="T63"/>
                      </a:cxn>
                      <a:cxn ang="T144">
                        <a:pos x="T64" y="T65"/>
                      </a:cxn>
                      <a:cxn ang="T145">
                        <a:pos x="T66" y="T67"/>
                      </a:cxn>
                      <a:cxn ang="T146">
                        <a:pos x="T68" y="T69"/>
                      </a:cxn>
                      <a:cxn ang="T147">
                        <a:pos x="T70" y="T71"/>
                      </a:cxn>
                      <a:cxn ang="T148">
                        <a:pos x="T72" y="T73"/>
                      </a:cxn>
                      <a:cxn ang="T149">
                        <a:pos x="T74" y="T75"/>
                      </a:cxn>
                      <a:cxn ang="T150">
                        <a:pos x="T76" y="T77"/>
                      </a:cxn>
                      <a:cxn ang="T151">
                        <a:pos x="T78" y="T79"/>
                      </a:cxn>
                      <a:cxn ang="T152">
                        <a:pos x="T80" y="T81"/>
                      </a:cxn>
                      <a:cxn ang="T153">
                        <a:pos x="T82" y="T83"/>
                      </a:cxn>
                      <a:cxn ang="T154">
                        <a:pos x="T84" y="T85"/>
                      </a:cxn>
                      <a:cxn ang="T155">
                        <a:pos x="T86" y="T87"/>
                      </a:cxn>
                      <a:cxn ang="T156">
                        <a:pos x="T88" y="T89"/>
                      </a:cxn>
                      <a:cxn ang="T157">
                        <a:pos x="T90" y="T91"/>
                      </a:cxn>
                      <a:cxn ang="T158">
                        <a:pos x="T92" y="T93"/>
                      </a:cxn>
                      <a:cxn ang="T159">
                        <a:pos x="T94" y="T95"/>
                      </a:cxn>
                      <a:cxn ang="T160">
                        <a:pos x="T96" y="T97"/>
                      </a:cxn>
                      <a:cxn ang="T161">
                        <a:pos x="T98" y="T99"/>
                      </a:cxn>
                      <a:cxn ang="T162">
                        <a:pos x="T100" y="T101"/>
                      </a:cxn>
                      <a:cxn ang="T163">
                        <a:pos x="T102" y="T103"/>
                      </a:cxn>
                      <a:cxn ang="T164">
                        <a:pos x="T104" y="T105"/>
                      </a:cxn>
                      <a:cxn ang="T165">
                        <a:pos x="T106" y="T107"/>
                      </a:cxn>
                      <a:cxn ang="T166">
                        <a:pos x="T108" y="T109"/>
                      </a:cxn>
                      <a:cxn ang="T167">
                        <a:pos x="T110" y="T111"/>
                      </a:cxn>
                    </a:cxnLst>
                    <a:rect l="T168" t="T169" r="T170" b="T171"/>
                    <a:pathLst>
                      <a:path w="1363" h="1220">
                        <a:moveTo>
                          <a:pt x="269" y="1127"/>
                        </a:moveTo>
                        <a:cubicBezTo>
                          <a:pt x="252" y="1110"/>
                          <a:pt x="231" y="1096"/>
                          <a:pt x="214" y="1079"/>
                        </a:cubicBezTo>
                        <a:cubicBezTo>
                          <a:pt x="201" y="1066"/>
                          <a:pt x="192" y="1055"/>
                          <a:pt x="176" y="1044"/>
                        </a:cubicBezTo>
                        <a:cubicBezTo>
                          <a:pt x="166" y="1030"/>
                          <a:pt x="158" y="1008"/>
                          <a:pt x="144" y="999"/>
                        </a:cubicBezTo>
                        <a:cubicBezTo>
                          <a:pt x="140" y="986"/>
                          <a:pt x="137" y="980"/>
                          <a:pt x="128" y="970"/>
                        </a:cubicBezTo>
                        <a:cubicBezTo>
                          <a:pt x="124" y="955"/>
                          <a:pt x="112" y="950"/>
                          <a:pt x="102" y="938"/>
                        </a:cubicBezTo>
                        <a:cubicBezTo>
                          <a:pt x="95" y="929"/>
                          <a:pt x="93" y="918"/>
                          <a:pt x="86" y="909"/>
                        </a:cubicBezTo>
                        <a:cubicBezTo>
                          <a:pt x="79" y="887"/>
                          <a:pt x="61" y="871"/>
                          <a:pt x="54" y="848"/>
                        </a:cubicBezTo>
                        <a:cubicBezTo>
                          <a:pt x="53" y="825"/>
                          <a:pt x="60" y="795"/>
                          <a:pt x="41" y="778"/>
                        </a:cubicBezTo>
                        <a:cubicBezTo>
                          <a:pt x="35" y="759"/>
                          <a:pt x="28" y="739"/>
                          <a:pt x="22" y="720"/>
                        </a:cubicBezTo>
                        <a:cubicBezTo>
                          <a:pt x="23" y="680"/>
                          <a:pt x="0" y="525"/>
                          <a:pt x="45" y="468"/>
                        </a:cubicBezTo>
                        <a:cubicBezTo>
                          <a:pt x="48" y="454"/>
                          <a:pt x="51" y="451"/>
                          <a:pt x="61" y="442"/>
                        </a:cubicBezTo>
                        <a:cubicBezTo>
                          <a:pt x="66" y="418"/>
                          <a:pt x="59" y="356"/>
                          <a:pt x="89" y="346"/>
                        </a:cubicBezTo>
                        <a:cubicBezTo>
                          <a:pt x="98" y="333"/>
                          <a:pt x="98" y="318"/>
                          <a:pt x="109" y="308"/>
                        </a:cubicBezTo>
                        <a:cubicBezTo>
                          <a:pt x="113" y="294"/>
                          <a:pt x="113" y="279"/>
                          <a:pt x="118" y="266"/>
                        </a:cubicBezTo>
                        <a:cubicBezTo>
                          <a:pt x="121" y="259"/>
                          <a:pt x="146" y="236"/>
                          <a:pt x="153" y="231"/>
                        </a:cubicBezTo>
                        <a:cubicBezTo>
                          <a:pt x="159" y="215"/>
                          <a:pt x="173" y="212"/>
                          <a:pt x="185" y="202"/>
                        </a:cubicBezTo>
                        <a:cubicBezTo>
                          <a:pt x="187" y="200"/>
                          <a:pt x="190" y="198"/>
                          <a:pt x="192" y="196"/>
                        </a:cubicBezTo>
                        <a:cubicBezTo>
                          <a:pt x="194" y="193"/>
                          <a:pt x="195" y="189"/>
                          <a:pt x="198" y="186"/>
                        </a:cubicBezTo>
                        <a:cubicBezTo>
                          <a:pt x="206" y="178"/>
                          <a:pt x="217" y="179"/>
                          <a:pt x="224" y="170"/>
                        </a:cubicBezTo>
                        <a:cubicBezTo>
                          <a:pt x="234" y="157"/>
                          <a:pt x="240" y="150"/>
                          <a:pt x="256" y="144"/>
                        </a:cubicBezTo>
                        <a:cubicBezTo>
                          <a:pt x="263" y="133"/>
                          <a:pt x="269" y="129"/>
                          <a:pt x="281" y="125"/>
                        </a:cubicBezTo>
                        <a:cubicBezTo>
                          <a:pt x="299" y="109"/>
                          <a:pt x="315" y="91"/>
                          <a:pt x="339" y="84"/>
                        </a:cubicBezTo>
                        <a:cubicBezTo>
                          <a:pt x="357" y="63"/>
                          <a:pt x="376" y="57"/>
                          <a:pt x="403" y="52"/>
                        </a:cubicBezTo>
                        <a:cubicBezTo>
                          <a:pt x="448" y="0"/>
                          <a:pt x="559" y="15"/>
                          <a:pt x="614" y="13"/>
                        </a:cubicBezTo>
                        <a:cubicBezTo>
                          <a:pt x="713" y="2"/>
                          <a:pt x="813" y="15"/>
                          <a:pt x="912" y="20"/>
                        </a:cubicBezTo>
                        <a:cubicBezTo>
                          <a:pt x="955" y="34"/>
                          <a:pt x="1013" y="31"/>
                          <a:pt x="1053" y="32"/>
                        </a:cubicBezTo>
                        <a:cubicBezTo>
                          <a:pt x="1064" y="37"/>
                          <a:pt x="1076" y="38"/>
                          <a:pt x="1088" y="42"/>
                        </a:cubicBezTo>
                        <a:cubicBezTo>
                          <a:pt x="1098" y="49"/>
                          <a:pt x="1108" y="54"/>
                          <a:pt x="1120" y="58"/>
                        </a:cubicBezTo>
                        <a:cubicBezTo>
                          <a:pt x="1144" y="74"/>
                          <a:pt x="1110" y="53"/>
                          <a:pt x="1145" y="68"/>
                        </a:cubicBezTo>
                        <a:cubicBezTo>
                          <a:pt x="1158" y="74"/>
                          <a:pt x="1167" y="86"/>
                          <a:pt x="1181" y="90"/>
                        </a:cubicBezTo>
                        <a:cubicBezTo>
                          <a:pt x="1193" y="98"/>
                          <a:pt x="1190" y="106"/>
                          <a:pt x="1200" y="116"/>
                        </a:cubicBezTo>
                        <a:cubicBezTo>
                          <a:pt x="1214" y="130"/>
                          <a:pt x="1246" y="133"/>
                          <a:pt x="1264" y="138"/>
                        </a:cubicBezTo>
                        <a:cubicBezTo>
                          <a:pt x="1274" y="155"/>
                          <a:pt x="1262" y="177"/>
                          <a:pt x="1283" y="183"/>
                        </a:cubicBezTo>
                        <a:cubicBezTo>
                          <a:pt x="1291" y="195"/>
                          <a:pt x="1304" y="200"/>
                          <a:pt x="1318" y="205"/>
                        </a:cubicBezTo>
                        <a:cubicBezTo>
                          <a:pt x="1319" y="236"/>
                          <a:pt x="1313" y="331"/>
                          <a:pt x="1341" y="359"/>
                        </a:cubicBezTo>
                        <a:cubicBezTo>
                          <a:pt x="1351" y="390"/>
                          <a:pt x="1341" y="424"/>
                          <a:pt x="1350" y="455"/>
                        </a:cubicBezTo>
                        <a:cubicBezTo>
                          <a:pt x="1353" y="476"/>
                          <a:pt x="1356" y="498"/>
                          <a:pt x="1360" y="519"/>
                        </a:cubicBezTo>
                        <a:cubicBezTo>
                          <a:pt x="1358" y="555"/>
                          <a:pt x="1363" y="565"/>
                          <a:pt x="1347" y="589"/>
                        </a:cubicBezTo>
                        <a:cubicBezTo>
                          <a:pt x="1344" y="635"/>
                          <a:pt x="1342" y="661"/>
                          <a:pt x="1344" y="708"/>
                        </a:cubicBezTo>
                        <a:cubicBezTo>
                          <a:pt x="1342" y="761"/>
                          <a:pt x="1358" y="806"/>
                          <a:pt x="1315" y="836"/>
                        </a:cubicBezTo>
                        <a:cubicBezTo>
                          <a:pt x="1304" y="853"/>
                          <a:pt x="1290" y="869"/>
                          <a:pt x="1277" y="884"/>
                        </a:cubicBezTo>
                        <a:cubicBezTo>
                          <a:pt x="1273" y="908"/>
                          <a:pt x="1268" y="934"/>
                          <a:pt x="1254" y="954"/>
                        </a:cubicBezTo>
                        <a:cubicBezTo>
                          <a:pt x="1251" y="965"/>
                          <a:pt x="1246" y="972"/>
                          <a:pt x="1238" y="980"/>
                        </a:cubicBezTo>
                        <a:cubicBezTo>
                          <a:pt x="1225" y="1020"/>
                          <a:pt x="1189" y="1055"/>
                          <a:pt x="1158" y="1082"/>
                        </a:cubicBezTo>
                        <a:cubicBezTo>
                          <a:pt x="1150" y="1107"/>
                          <a:pt x="1147" y="1106"/>
                          <a:pt x="1123" y="1117"/>
                        </a:cubicBezTo>
                        <a:cubicBezTo>
                          <a:pt x="1108" y="1134"/>
                          <a:pt x="1083" y="1148"/>
                          <a:pt x="1062" y="1156"/>
                        </a:cubicBezTo>
                        <a:cubicBezTo>
                          <a:pt x="1036" y="1196"/>
                          <a:pt x="987" y="1189"/>
                          <a:pt x="944" y="1191"/>
                        </a:cubicBezTo>
                        <a:cubicBezTo>
                          <a:pt x="936" y="1192"/>
                          <a:pt x="928" y="1191"/>
                          <a:pt x="921" y="1194"/>
                        </a:cubicBezTo>
                        <a:cubicBezTo>
                          <a:pt x="914" y="1197"/>
                          <a:pt x="910" y="1207"/>
                          <a:pt x="902" y="1207"/>
                        </a:cubicBezTo>
                        <a:cubicBezTo>
                          <a:pt x="871" y="1208"/>
                          <a:pt x="840" y="1209"/>
                          <a:pt x="809" y="1210"/>
                        </a:cubicBezTo>
                        <a:cubicBezTo>
                          <a:pt x="790" y="1215"/>
                          <a:pt x="776" y="1217"/>
                          <a:pt x="755" y="1220"/>
                        </a:cubicBezTo>
                        <a:cubicBezTo>
                          <a:pt x="661" y="1219"/>
                          <a:pt x="567" y="1219"/>
                          <a:pt x="473" y="1216"/>
                        </a:cubicBezTo>
                        <a:cubicBezTo>
                          <a:pt x="417" y="1214"/>
                          <a:pt x="369" y="1175"/>
                          <a:pt x="320" y="1159"/>
                        </a:cubicBezTo>
                        <a:cubicBezTo>
                          <a:pt x="307" y="1146"/>
                          <a:pt x="277" y="1141"/>
                          <a:pt x="269" y="1133"/>
                        </a:cubicBezTo>
                        <a:cubicBezTo>
                          <a:pt x="268" y="1132"/>
                          <a:pt x="269" y="1129"/>
                          <a:pt x="269" y="1127"/>
                        </a:cubicBezTo>
                        <a:close/>
                      </a:path>
                    </a:pathLst>
                  </a:custGeom>
                  <a:solidFill>
                    <a:srgbClr val="FFC1C1"/>
                  </a:solidFill>
                  <a:ln w="19050">
                    <a:solidFill>
                      <a:srgbClr val="FF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 dirty="0"/>
                  </a:p>
                </p:txBody>
              </p:sp>
              <p:sp>
                <p:nvSpPr>
                  <p:cNvPr id="735" name="Freeform 187"/>
                  <p:cNvSpPr>
                    <a:spLocks/>
                  </p:cNvSpPr>
                  <p:nvPr/>
                </p:nvSpPr>
                <p:spPr bwMode="auto">
                  <a:xfrm>
                    <a:off x="363" y="603"/>
                    <a:ext cx="382" cy="310"/>
                  </a:xfrm>
                  <a:custGeom>
                    <a:avLst/>
                    <a:gdLst>
                      <a:gd name="T0" fmla="*/ 8 w 500"/>
                      <a:gd name="T1" fmla="*/ 173 h 445"/>
                      <a:gd name="T2" fmla="*/ 0 w 500"/>
                      <a:gd name="T3" fmla="*/ 159 h 445"/>
                      <a:gd name="T4" fmla="*/ 18 w 500"/>
                      <a:gd name="T5" fmla="*/ 95 h 445"/>
                      <a:gd name="T6" fmla="*/ 21 w 500"/>
                      <a:gd name="T7" fmla="*/ 90 h 445"/>
                      <a:gd name="T8" fmla="*/ 22 w 500"/>
                      <a:gd name="T9" fmla="*/ 78 h 445"/>
                      <a:gd name="T10" fmla="*/ 53 w 500"/>
                      <a:gd name="T11" fmla="*/ 47 h 445"/>
                      <a:gd name="T12" fmla="*/ 77 w 500"/>
                      <a:gd name="T13" fmla="*/ 31 h 445"/>
                      <a:gd name="T14" fmla="*/ 103 w 500"/>
                      <a:gd name="T15" fmla="*/ 18 h 445"/>
                      <a:gd name="T16" fmla="*/ 136 w 500"/>
                      <a:gd name="T17" fmla="*/ 1 h 445"/>
                      <a:gd name="T18" fmla="*/ 305 w 500"/>
                      <a:gd name="T19" fmla="*/ 11 h 445"/>
                      <a:gd name="T20" fmla="*/ 325 w 500"/>
                      <a:gd name="T21" fmla="*/ 40 h 445"/>
                      <a:gd name="T22" fmla="*/ 342 w 500"/>
                      <a:gd name="T23" fmla="*/ 47 h 445"/>
                      <a:gd name="T24" fmla="*/ 356 w 500"/>
                      <a:gd name="T25" fmla="*/ 56 h 445"/>
                      <a:gd name="T26" fmla="*/ 371 w 500"/>
                      <a:gd name="T27" fmla="*/ 85 h 445"/>
                      <a:gd name="T28" fmla="*/ 367 w 500"/>
                      <a:gd name="T29" fmla="*/ 189 h 445"/>
                      <a:gd name="T30" fmla="*/ 356 w 500"/>
                      <a:gd name="T31" fmla="*/ 207 h 445"/>
                      <a:gd name="T32" fmla="*/ 342 w 500"/>
                      <a:gd name="T33" fmla="*/ 232 h 445"/>
                      <a:gd name="T34" fmla="*/ 338 w 500"/>
                      <a:gd name="T35" fmla="*/ 242 h 445"/>
                      <a:gd name="T36" fmla="*/ 326 w 500"/>
                      <a:gd name="T37" fmla="*/ 249 h 445"/>
                      <a:gd name="T38" fmla="*/ 312 w 500"/>
                      <a:gd name="T39" fmla="*/ 264 h 445"/>
                      <a:gd name="T40" fmla="*/ 306 w 500"/>
                      <a:gd name="T41" fmla="*/ 269 h 445"/>
                      <a:gd name="T42" fmla="*/ 290 w 500"/>
                      <a:gd name="T43" fmla="*/ 286 h 445"/>
                      <a:gd name="T44" fmla="*/ 235 w 500"/>
                      <a:gd name="T45" fmla="*/ 301 h 445"/>
                      <a:gd name="T46" fmla="*/ 125 w 500"/>
                      <a:gd name="T47" fmla="*/ 299 h 445"/>
                      <a:gd name="T48" fmla="*/ 108 w 500"/>
                      <a:gd name="T49" fmla="*/ 290 h 445"/>
                      <a:gd name="T50" fmla="*/ 70 w 500"/>
                      <a:gd name="T51" fmla="*/ 268 h 445"/>
                      <a:gd name="T52" fmla="*/ 55 w 500"/>
                      <a:gd name="T53" fmla="*/ 254 h 445"/>
                      <a:gd name="T54" fmla="*/ 21 w 500"/>
                      <a:gd name="T55" fmla="*/ 212 h 445"/>
                      <a:gd name="T56" fmla="*/ 8 w 500"/>
                      <a:gd name="T57" fmla="*/ 173 h 445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w 500"/>
                      <a:gd name="T88" fmla="*/ 0 h 445"/>
                      <a:gd name="T89" fmla="*/ 500 w 500"/>
                      <a:gd name="T90" fmla="*/ 445 h 445"/>
                    </a:gdLst>
                    <a:ahLst/>
                    <a:cxnLst>
                      <a:cxn ang="T58">
                        <a:pos x="T0" y="T1"/>
                      </a:cxn>
                      <a:cxn ang="T59">
                        <a:pos x="T2" y="T3"/>
                      </a:cxn>
                      <a:cxn ang="T60">
                        <a:pos x="T4" y="T5"/>
                      </a:cxn>
                      <a:cxn ang="T61">
                        <a:pos x="T6" y="T7"/>
                      </a:cxn>
                      <a:cxn ang="T62">
                        <a:pos x="T8" y="T9"/>
                      </a:cxn>
                      <a:cxn ang="T63">
                        <a:pos x="T10" y="T11"/>
                      </a:cxn>
                      <a:cxn ang="T64">
                        <a:pos x="T12" y="T13"/>
                      </a:cxn>
                      <a:cxn ang="T65">
                        <a:pos x="T14" y="T15"/>
                      </a:cxn>
                      <a:cxn ang="T66">
                        <a:pos x="T16" y="T17"/>
                      </a:cxn>
                      <a:cxn ang="T67">
                        <a:pos x="T18" y="T19"/>
                      </a:cxn>
                      <a:cxn ang="T68">
                        <a:pos x="T20" y="T21"/>
                      </a:cxn>
                      <a:cxn ang="T69">
                        <a:pos x="T22" y="T23"/>
                      </a:cxn>
                      <a:cxn ang="T70">
                        <a:pos x="T24" y="T25"/>
                      </a:cxn>
                      <a:cxn ang="T71">
                        <a:pos x="T26" y="T27"/>
                      </a:cxn>
                      <a:cxn ang="T72">
                        <a:pos x="T28" y="T29"/>
                      </a:cxn>
                      <a:cxn ang="T73">
                        <a:pos x="T30" y="T31"/>
                      </a:cxn>
                      <a:cxn ang="T74">
                        <a:pos x="T32" y="T33"/>
                      </a:cxn>
                      <a:cxn ang="T75">
                        <a:pos x="T34" y="T35"/>
                      </a:cxn>
                      <a:cxn ang="T76">
                        <a:pos x="T36" y="T37"/>
                      </a:cxn>
                      <a:cxn ang="T77">
                        <a:pos x="T38" y="T39"/>
                      </a:cxn>
                      <a:cxn ang="T78">
                        <a:pos x="T40" y="T41"/>
                      </a:cxn>
                      <a:cxn ang="T79">
                        <a:pos x="T42" y="T43"/>
                      </a:cxn>
                      <a:cxn ang="T80">
                        <a:pos x="T44" y="T45"/>
                      </a:cxn>
                      <a:cxn ang="T81">
                        <a:pos x="T46" y="T47"/>
                      </a:cxn>
                      <a:cxn ang="T82">
                        <a:pos x="T48" y="T49"/>
                      </a:cxn>
                      <a:cxn ang="T83">
                        <a:pos x="T50" y="T51"/>
                      </a:cxn>
                      <a:cxn ang="T84">
                        <a:pos x="T52" y="T53"/>
                      </a:cxn>
                      <a:cxn ang="T85">
                        <a:pos x="T54" y="T55"/>
                      </a:cxn>
                      <a:cxn ang="T86">
                        <a:pos x="T56" y="T57"/>
                      </a:cxn>
                    </a:cxnLst>
                    <a:rect l="T87" t="T88" r="T89" b="T90"/>
                    <a:pathLst>
                      <a:path w="500" h="445">
                        <a:moveTo>
                          <a:pt x="10" y="249"/>
                        </a:moveTo>
                        <a:cubicBezTo>
                          <a:pt x="5" y="242"/>
                          <a:pt x="3" y="236"/>
                          <a:pt x="0" y="228"/>
                        </a:cubicBezTo>
                        <a:cubicBezTo>
                          <a:pt x="4" y="194"/>
                          <a:pt x="1" y="162"/>
                          <a:pt x="24" y="136"/>
                        </a:cubicBezTo>
                        <a:cubicBezTo>
                          <a:pt x="25" y="134"/>
                          <a:pt x="26" y="131"/>
                          <a:pt x="27" y="129"/>
                        </a:cubicBezTo>
                        <a:cubicBezTo>
                          <a:pt x="28" y="123"/>
                          <a:pt x="27" y="117"/>
                          <a:pt x="29" y="112"/>
                        </a:cubicBezTo>
                        <a:cubicBezTo>
                          <a:pt x="31" y="104"/>
                          <a:pt x="63" y="77"/>
                          <a:pt x="70" y="67"/>
                        </a:cubicBezTo>
                        <a:cubicBezTo>
                          <a:pt x="74" y="53"/>
                          <a:pt x="89" y="50"/>
                          <a:pt x="101" y="45"/>
                        </a:cubicBezTo>
                        <a:cubicBezTo>
                          <a:pt x="106" y="28"/>
                          <a:pt x="120" y="30"/>
                          <a:pt x="135" y="26"/>
                        </a:cubicBezTo>
                        <a:cubicBezTo>
                          <a:pt x="150" y="15"/>
                          <a:pt x="160" y="7"/>
                          <a:pt x="178" y="2"/>
                        </a:cubicBezTo>
                        <a:cubicBezTo>
                          <a:pt x="408" y="4"/>
                          <a:pt x="304" y="0"/>
                          <a:pt x="399" y="16"/>
                        </a:cubicBezTo>
                        <a:cubicBezTo>
                          <a:pt x="414" y="27"/>
                          <a:pt x="415" y="44"/>
                          <a:pt x="425" y="57"/>
                        </a:cubicBezTo>
                        <a:cubicBezTo>
                          <a:pt x="430" y="63"/>
                          <a:pt x="440" y="65"/>
                          <a:pt x="447" y="67"/>
                        </a:cubicBezTo>
                        <a:cubicBezTo>
                          <a:pt x="452" y="76"/>
                          <a:pt x="458" y="75"/>
                          <a:pt x="466" y="81"/>
                        </a:cubicBezTo>
                        <a:cubicBezTo>
                          <a:pt x="470" y="97"/>
                          <a:pt x="473" y="110"/>
                          <a:pt x="485" y="122"/>
                        </a:cubicBezTo>
                        <a:cubicBezTo>
                          <a:pt x="499" y="169"/>
                          <a:pt x="500" y="225"/>
                          <a:pt x="480" y="271"/>
                        </a:cubicBezTo>
                        <a:cubicBezTo>
                          <a:pt x="478" y="286"/>
                          <a:pt x="479" y="290"/>
                          <a:pt x="466" y="297"/>
                        </a:cubicBezTo>
                        <a:cubicBezTo>
                          <a:pt x="459" y="307"/>
                          <a:pt x="453" y="321"/>
                          <a:pt x="447" y="333"/>
                        </a:cubicBezTo>
                        <a:cubicBezTo>
                          <a:pt x="445" y="338"/>
                          <a:pt x="446" y="344"/>
                          <a:pt x="442" y="348"/>
                        </a:cubicBezTo>
                        <a:cubicBezTo>
                          <a:pt x="438" y="352"/>
                          <a:pt x="427" y="357"/>
                          <a:pt x="427" y="357"/>
                        </a:cubicBezTo>
                        <a:cubicBezTo>
                          <a:pt x="419" y="370"/>
                          <a:pt x="425" y="362"/>
                          <a:pt x="408" y="379"/>
                        </a:cubicBezTo>
                        <a:cubicBezTo>
                          <a:pt x="406" y="381"/>
                          <a:pt x="401" y="386"/>
                          <a:pt x="401" y="386"/>
                        </a:cubicBezTo>
                        <a:cubicBezTo>
                          <a:pt x="397" y="400"/>
                          <a:pt x="389" y="401"/>
                          <a:pt x="379" y="410"/>
                        </a:cubicBezTo>
                        <a:cubicBezTo>
                          <a:pt x="348" y="437"/>
                          <a:pt x="369" y="428"/>
                          <a:pt x="307" y="432"/>
                        </a:cubicBezTo>
                        <a:cubicBezTo>
                          <a:pt x="261" y="445"/>
                          <a:pt x="209" y="443"/>
                          <a:pt x="163" y="429"/>
                        </a:cubicBezTo>
                        <a:cubicBezTo>
                          <a:pt x="156" y="424"/>
                          <a:pt x="149" y="423"/>
                          <a:pt x="142" y="417"/>
                        </a:cubicBezTo>
                        <a:cubicBezTo>
                          <a:pt x="125" y="403"/>
                          <a:pt x="112" y="389"/>
                          <a:pt x="91" y="384"/>
                        </a:cubicBezTo>
                        <a:cubicBezTo>
                          <a:pt x="86" y="374"/>
                          <a:pt x="79" y="373"/>
                          <a:pt x="72" y="364"/>
                        </a:cubicBezTo>
                        <a:cubicBezTo>
                          <a:pt x="56" y="343"/>
                          <a:pt x="49" y="320"/>
                          <a:pt x="27" y="304"/>
                        </a:cubicBezTo>
                        <a:cubicBezTo>
                          <a:pt x="18" y="282"/>
                          <a:pt x="10" y="275"/>
                          <a:pt x="10" y="249"/>
                        </a:cubicBezTo>
                        <a:close/>
                      </a:path>
                    </a:pathLst>
                  </a:custGeom>
                  <a:solidFill>
                    <a:srgbClr val="BFBFBF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 dirty="0"/>
                  </a:p>
                </p:txBody>
              </p:sp>
            </p:grpSp>
            <p:grpSp>
              <p:nvGrpSpPr>
                <p:cNvPr id="696" name="Group 626"/>
                <p:cNvGrpSpPr/>
                <p:nvPr/>
              </p:nvGrpSpPr>
              <p:grpSpPr>
                <a:xfrm>
                  <a:off x="4026663" y="4893846"/>
                  <a:ext cx="987288" cy="903975"/>
                  <a:chOff x="3171214" y="2912992"/>
                  <a:chExt cx="987288" cy="903975"/>
                </a:xfrm>
              </p:grpSpPr>
              <p:grpSp>
                <p:nvGrpSpPr>
                  <p:cNvPr id="730" name="Group 193"/>
                  <p:cNvGrpSpPr>
                    <a:grpSpLocks/>
                  </p:cNvGrpSpPr>
                  <p:nvPr/>
                </p:nvGrpSpPr>
                <p:grpSpPr bwMode="auto">
                  <a:xfrm>
                    <a:off x="3171214" y="2912992"/>
                    <a:ext cx="987288" cy="903975"/>
                    <a:chOff x="311" y="500"/>
                    <a:chExt cx="474" cy="434"/>
                  </a:xfrm>
                  <a:effectLst>
                    <a:outerShdw blurRad="63500" sx="102000" sy="102000" algn="ctr" rotWithShape="0">
                      <a:prstClr val="black">
                        <a:alpha val="40000"/>
                      </a:prstClr>
                    </a:outerShdw>
                  </a:effectLst>
                </p:grpSpPr>
                <p:sp>
                  <p:nvSpPr>
                    <p:cNvPr id="732" name="Freeform 186"/>
                    <p:cNvSpPr>
                      <a:spLocks/>
                    </p:cNvSpPr>
                    <p:nvPr/>
                  </p:nvSpPr>
                  <p:spPr bwMode="auto">
                    <a:xfrm>
                      <a:off x="311" y="500"/>
                      <a:ext cx="474" cy="434"/>
                    </a:xfrm>
                    <a:custGeom>
                      <a:avLst/>
                      <a:gdLst>
                        <a:gd name="T0" fmla="*/ 94 w 1363"/>
                        <a:gd name="T1" fmla="*/ 401 h 1220"/>
                        <a:gd name="T2" fmla="*/ 74 w 1363"/>
                        <a:gd name="T3" fmla="*/ 384 h 1220"/>
                        <a:gd name="T4" fmla="*/ 61 w 1363"/>
                        <a:gd name="T5" fmla="*/ 371 h 1220"/>
                        <a:gd name="T6" fmla="*/ 50 w 1363"/>
                        <a:gd name="T7" fmla="*/ 355 h 1220"/>
                        <a:gd name="T8" fmla="*/ 45 w 1363"/>
                        <a:gd name="T9" fmla="*/ 345 h 1220"/>
                        <a:gd name="T10" fmla="*/ 35 w 1363"/>
                        <a:gd name="T11" fmla="*/ 334 h 1220"/>
                        <a:gd name="T12" fmla="*/ 30 w 1363"/>
                        <a:gd name="T13" fmla="*/ 323 h 1220"/>
                        <a:gd name="T14" fmla="*/ 19 w 1363"/>
                        <a:gd name="T15" fmla="*/ 302 h 1220"/>
                        <a:gd name="T16" fmla="*/ 14 w 1363"/>
                        <a:gd name="T17" fmla="*/ 277 h 1220"/>
                        <a:gd name="T18" fmla="*/ 8 w 1363"/>
                        <a:gd name="T19" fmla="*/ 256 h 1220"/>
                        <a:gd name="T20" fmla="*/ 16 w 1363"/>
                        <a:gd name="T21" fmla="*/ 166 h 1220"/>
                        <a:gd name="T22" fmla="*/ 21 w 1363"/>
                        <a:gd name="T23" fmla="*/ 157 h 1220"/>
                        <a:gd name="T24" fmla="*/ 31 w 1363"/>
                        <a:gd name="T25" fmla="*/ 123 h 1220"/>
                        <a:gd name="T26" fmla="*/ 38 w 1363"/>
                        <a:gd name="T27" fmla="*/ 110 h 1220"/>
                        <a:gd name="T28" fmla="*/ 41 w 1363"/>
                        <a:gd name="T29" fmla="*/ 95 h 1220"/>
                        <a:gd name="T30" fmla="*/ 53 w 1363"/>
                        <a:gd name="T31" fmla="*/ 82 h 1220"/>
                        <a:gd name="T32" fmla="*/ 64 w 1363"/>
                        <a:gd name="T33" fmla="*/ 72 h 1220"/>
                        <a:gd name="T34" fmla="*/ 67 w 1363"/>
                        <a:gd name="T35" fmla="*/ 70 h 1220"/>
                        <a:gd name="T36" fmla="*/ 69 w 1363"/>
                        <a:gd name="T37" fmla="*/ 66 h 1220"/>
                        <a:gd name="T38" fmla="*/ 78 w 1363"/>
                        <a:gd name="T39" fmla="*/ 60 h 1220"/>
                        <a:gd name="T40" fmla="*/ 89 w 1363"/>
                        <a:gd name="T41" fmla="*/ 51 h 1220"/>
                        <a:gd name="T42" fmla="*/ 98 w 1363"/>
                        <a:gd name="T43" fmla="*/ 44 h 1220"/>
                        <a:gd name="T44" fmla="*/ 118 w 1363"/>
                        <a:gd name="T45" fmla="*/ 30 h 1220"/>
                        <a:gd name="T46" fmla="*/ 140 w 1363"/>
                        <a:gd name="T47" fmla="*/ 18 h 1220"/>
                        <a:gd name="T48" fmla="*/ 214 w 1363"/>
                        <a:gd name="T49" fmla="*/ 5 h 1220"/>
                        <a:gd name="T50" fmla="*/ 317 w 1363"/>
                        <a:gd name="T51" fmla="*/ 7 h 1220"/>
                        <a:gd name="T52" fmla="*/ 366 w 1363"/>
                        <a:gd name="T53" fmla="*/ 11 h 1220"/>
                        <a:gd name="T54" fmla="*/ 378 w 1363"/>
                        <a:gd name="T55" fmla="*/ 15 h 1220"/>
                        <a:gd name="T56" fmla="*/ 389 w 1363"/>
                        <a:gd name="T57" fmla="*/ 21 h 1220"/>
                        <a:gd name="T58" fmla="*/ 398 w 1363"/>
                        <a:gd name="T59" fmla="*/ 24 h 1220"/>
                        <a:gd name="T60" fmla="*/ 411 w 1363"/>
                        <a:gd name="T61" fmla="*/ 32 h 1220"/>
                        <a:gd name="T62" fmla="*/ 417 w 1363"/>
                        <a:gd name="T63" fmla="*/ 41 h 1220"/>
                        <a:gd name="T64" fmla="*/ 440 w 1363"/>
                        <a:gd name="T65" fmla="*/ 49 h 1220"/>
                        <a:gd name="T66" fmla="*/ 446 w 1363"/>
                        <a:gd name="T67" fmla="*/ 65 h 1220"/>
                        <a:gd name="T68" fmla="*/ 458 w 1363"/>
                        <a:gd name="T69" fmla="*/ 73 h 1220"/>
                        <a:gd name="T70" fmla="*/ 466 w 1363"/>
                        <a:gd name="T71" fmla="*/ 128 h 1220"/>
                        <a:gd name="T72" fmla="*/ 469 w 1363"/>
                        <a:gd name="T73" fmla="*/ 162 h 1220"/>
                        <a:gd name="T74" fmla="*/ 473 w 1363"/>
                        <a:gd name="T75" fmla="*/ 185 h 1220"/>
                        <a:gd name="T76" fmla="*/ 468 w 1363"/>
                        <a:gd name="T77" fmla="*/ 210 h 1220"/>
                        <a:gd name="T78" fmla="*/ 467 w 1363"/>
                        <a:gd name="T79" fmla="*/ 252 h 1220"/>
                        <a:gd name="T80" fmla="*/ 457 w 1363"/>
                        <a:gd name="T81" fmla="*/ 297 h 1220"/>
                        <a:gd name="T82" fmla="*/ 444 w 1363"/>
                        <a:gd name="T83" fmla="*/ 314 h 1220"/>
                        <a:gd name="T84" fmla="*/ 436 w 1363"/>
                        <a:gd name="T85" fmla="*/ 339 h 1220"/>
                        <a:gd name="T86" fmla="*/ 431 w 1363"/>
                        <a:gd name="T87" fmla="*/ 349 h 1220"/>
                        <a:gd name="T88" fmla="*/ 403 w 1363"/>
                        <a:gd name="T89" fmla="*/ 385 h 1220"/>
                        <a:gd name="T90" fmla="*/ 391 w 1363"/>
                        <a:gd name="T91" fmla="*/ 397 h 1220"/>
                        <a:gd name="T92" fmla="*/ 369 w 1363"/>
                        <a:gd name="T93" fmla="*/ 411 h 1220"/>
                        <a:gd name="T94" fmla="*/ 328 w 1363"/>
                        <a:gd name="T95" fmla="*/ 424 h 1220"/>
                        <a:gd name="T96" fmla="*/ 320 w 1363"/>
                        <a:gd name="T97" fmla="*/ 425 h 1220"/>
                        <a:gd name="T98" fmla="*/ 314 w 1363"/>
                        <a:gd name="T99" fmla="*/ 429 h 1220"/>
                        <a:gd name="T100" fmla="*/ 281 w 1363"/>
                        <a:gd name="T101" fmla="*/ 430 h 1220"/>
                        <a:gd name="T102" fmla="*/ 263 w 1363"/>
                        <a:gd name="T103" fmla="*/ 434 h 1220"/>
                        <a:gd name="T104" fmla="*/ 164 w 1363"/>
                        <a:gd name="T105" fmla="*/ 433 h 1220"/>
                        <a:gd name="T106" fmla="*/ 111 w 1363"/>
                        <a:gd name="T107" fmla="*/ 412 h 1220"/>
                        <a:gd name="T108" fmla="*/ 94 w 1363"/>
                        <a:gd name="T109" fmla="*/ 403 h 1220"/>
                        <a:gd name="T110" fmla="*/ 94 w 1363"/>
                        <a:gd name="T111" fmla="*/ 401 h 1220"/>
                        <a:gd name="T112" fmla="*/ 0 60000 65536"/>
                        <a:gd name="T113" fmla="*/ 0 60000 65536"/>
                        <a:gd name="T114" fmla="*/ 0 60000 65536"/>
                        <a:gd name="T115" fmla="*/ 0 60000 65536"/>
                        <a:gd name="T116" fmla="*/ 0 60000 65536"/>
                        <a:gd name="T117" fmla="*/ 0 60000 65536"/>
                        <a:gd name="T118" fmla="*/ 0 60000 65536"/>
                        <a:gd name="T119" fmla="*/ 0 60000 65536"/>
                        <a:gd name="T120" fmla="*/ 0 60000 65536"/>
                        <a:gd name="T121" fmla="*/ 0 60000 65536"/>
                        <a:gd name="T122" fmla="*/ 0 60000 65536"/>
                        <a:gd name="T123" fmla="*/ 0 60000 65536"/>
                        <a:gd name="T124" fmla="*/ 0 60000 65536"/>
                        <a:gd name="T125" fmla="*/ 0 60000 65536"/>
                        <a:gd name="T126" fmla="*/ 0 60000 65536"/>
                        <a:gd name="T127" fmla="*/ 0 60000 65536"/>
                        <a:gd name="T128" fmla="*/ 0 60000 65536"/>
                        <a:gd name="T129" fmla="*/ 0 60000 65536"/>
                        <a:gd name="T130" fmla="*/ 0 60000 65536"/>
                        <a:gd name="T131" fmla="*/ 0 60000 65536"/>
                        <a:gd name="T132" fmla="*/ 0 60000 65536"/>
                        <a:gd name="T133" fmla="*/ 0 60000 65536"/>
                        <a:gd name="T134" fmla="*/ 0 60000 65536"/>
                        <a:gd name="T135" fmla="*/ 0 60000 65536"/>
                        <a:gd name="T136" fmla="*/ 0 60000 65536"/>
                        <a:gd name="T137" fmla="*/ 0 60000 65536"/>
                        <a:gd name="T138" fmla="*/ 0 60000 65536"/>
                        <a:gd name="T139" fmla="*/ 0 60000 65536"/>
                        <a:gd name="T140" fmla="*/ 0 60000 65536"/>
                        <a:gd name="T141" fmla="*/ 0 60000 65536"/>
                        <a:gd name="T142" fmla="*/ 0 60000 65536"/>
                        <a:gd name="T143" fmla="*/ 0 60000 65536"/>
                        <a:gd name="T144" fmla="*/ 0 60000 65536"/>
                        <a:gd name="T145" fmla="*/ 0 60000 65536"/>
                        <a:gd name="T146" fmla="*/ 0 60000 65536"/>
                        <a:gd name="T147" fmla="*/ 0 60000 65536"/>
                        <a:gd name="T148" fmla="*/ 0 60000 65536"/>
                        <a:gd name="T149" fmla="*/ 0 60000 65536"/>
                        <a:gd name="T150" fmla="*/ 0 60000 65536"/>
                        <a:gd name="T151" fmla="*/ 0 60000 65536"/>
                        <a:gd name="T152" fmla="*/ 0 60000 65536"/>
                        <a:gd name="T153" fmla="*/ 0 60000 65536"/>
                        <a:gd name="T154" fmla="*/ 0 60000 65536"/>
                        <a:gd name="T155" fmla="*/ 0 60000 65536"/>
                        <a:gd name="T156" fmla="*/ 0 60000 65536"/>
                        <a:gd name="T157" fmla="*/ 0 60000 65536"/>
                        <a:gd name="T158" fmla="*/ 0 60000 65536"/>
                        <a:gd name="T159" fmla="*/ 0 60000 65536"/>
                        <a:gd name="T160" fmla="*/ 0 60000 65536"/>
                        <a:gd name="T161" fmla="*/ 0 60000 65536"/>
                        <a:gd name="T162" fmla="*/ 0 60000 65536"/>
                        <a:gd name="T163" fmla="*/ 0 60000 65536"/>
                        <a:gd name="T164" fmla="*/ 0 60000 65536"/>
                        <a:gd name="T165" fmla="*/ 0 60000 65536"/>
                        <a:gd name="T166" fmla="*/ 0 60000 65536"/>
                        <a:gd name="T167" fmla="*/ 0 60000 65536"/>
                        <a:gd name="T168" fmla="*/ 0 w 1363"/>
                        <a:gd name="T169" fmla="*/ 0 h 1220"/>
                        <a:gd name="T170" fmla="*/ 1363 w 1363"/>
                        <a:gd name="T171" fmla="*/ 1220 h 1220"/>
                      </a:gdLst>
                      <a:ahLst/>
                      <a:cxnLst>
                        <a:cxn ang="T112">
                          <a:pos x="T0" y="T1"/>
                        </a:cxn>
                        <a:cxn ang="T113">
                          <a:pos x="T2" y="T3"/>
                        </a:cxn>
                        <a:cxn ang="T114">
                          <a:pos x="T4" y="T5"/>
                        </a:cxn>
                        <a:cxn ang="T115">
                          <a:pos x="T6" y="T7"/>
                        </a:cxn>
                        <a:cxn ang="T116">
                          <a:pos x="T8" y="T9"/>
                        </a:cxn>
                        <a:cxn ang="T117">
                          <a:pos x="T10" y="T11"/>
                        </a:cxn>
                        <a:cxn ang="T118">
                          <a:pos x="T12" y="T13"/>
                        </a:cxn>
                        <a:cxn ang="T119">
                          <a:pos x="T14" y="T15"/>
                        </a:cxn>
                        <a:cxn ang="T120">
                          <a:pos x="T16" y="T17"/>
                        </a:cxn>
                        <a:cxn ang="T121">
                          <a:pos x="T18" y="T19"/>
                        </a:cxn>
                        <a:cxn ang="T122">
                          <a:pos x="T20" y="T21"/>
                        </a:cxn>
                        <a:cxn ang="T123">
                          <a:pos x="T22" y="T23"/>
                        </a:cxn>
                        <a:cxn ang="T124">
                          <a:pos x="T24" y="T25"/>
                        </a:cxn>
                        <a:cxn ang="T125">
                          <a:pos x="T26" y="T27"/>
                        </a:cxn>
                        <a:cxn ang="T126">
                          <a:pos x="T28" y="T29"/>
                        </a:cxn>
                        <a:cxn ang="T127">
                          <a:pos x="T30" y="T31"/>
                        </a:cxn>
                        <a:cxn ang="T128">
                          <a:pos x="T32" y="T33"/>
                        </a:cxn>
                        <a:cxn ang="T129">
                          <a:pos x="T34" y="T35"/>
                        </a:cxn>
                        <a:cxn ang="T130">
                          <a:pos x="T36" y="T37"/>
                        </a:cxn>
                        <a:cxn ang="T131">
                          <a:pos x="T38" y="T39"/>
                        </a:cxn>
                        <a:cxn ang="T132">
                          <a:pos x="T40" y="T41"/>
                        </a:cxn>
                        <a:cxn ang="T133">
                          <a:pos x="T42" y="T43"/>
                        </a:cxn>
                        <a:cxn ang="T134">
                          <a:pos x="T44" y="T45"/>
                        </a:cxn>
                        <a:cxn ang="T135">
                          <a:pos x="T46" y="T47"/>
                        </a:cxn>
                        <a:cxn ang="T136">
                          <a:pos x="T48" y="T49"/>
                        </a:cxn>
                        <a:cxn ang="T137">
                          <a:pos x="T50" y="T51"/>
                        </a:cxn>
                        <a:cxn ang="T138">
                          <a:pos x="T52" y="T53"/>
                        </a:cxn>
                        <a:cxn ang="T139">
                          <a:pos x="T54" y="T55"/>
                        </a:cxn>
                        <a:cxn ang="T140">
                          <a:pos x="T56" y="T57"/>
                        </a:cxn>
                        <a:cxn ang="T141">
                          <a:pos x="T58" y="T59"/>
                        </a:cxn>
                        <a:cxn ang="T142">
                          <a:pos x="T60" y="T61"/>
                        </a:cxn>
                        <a:cxn ang="T143">
                          <a:pos x="T62" y="T63"/>
                        </a:cxn>
                        <a:cxn ang="T144">
                          <a:pos x="T64" y="T65"/>
                        </a:cxn>
                        <a:cxn ang="T145">
                          <a:pos x="T66" y="T67"/>
                        </a:cxn>
                        <a:cxn ang="T146">
                          <a:pos x="T68" y="T69"/>
                        </a:cxn>
                        <a:cxn ang="T147">
                          <a:pos x="T70" y="T71"/>
                        </a:cxn>
                        <a:cxn ang="T148">
                          <a:pos x="T72" y="T73"/>
                        </a:cxn>
                        <a:cxn ang="T149">
                          <a:pos x="T74" y="T75"/>
                        </a:cxn>
                        <a:cxn ang="T150">
                          <a:pos x="T76" y="T77"/>
                        </a:cxn>
                        <a:cxn ang="T151">
                          <a:pos x="T78" y="T79"/>
                        </a:cxn>
                        <a:cxn ang="T152">
                          <a:pos x="T80" y="T81"/>
                        </a:cxn>
                        <a:cxn ang="T153">
                          <a:pos x="T82" y="T83"/>
                        </a:cxn>
                        <a:cxn ang="T154">
                          <a:pos x="T84" y="T85"/>
                        </a:cxn>
                        <a:cxn ang="T155">
                          <a:pos x="T86" y="T87"/>
                        </a:cxn>
                        <a:cxn ang="T156">
                          <a:pos x="T88" y="T89"/>
                        </a:cxn>
                        <a:cxn ang="T157">
                          <a:pos x="T90" y="T91"/>
                        </a:cxn>
                        <a:cxn ang="T158">
                          <a:pos x="T92" y="T93"/>
                        </a:cxn>
                        <a:cxn ang="T159">
                          <a:pos x="T94" y="T95"/>
                        </a:cxn>
                        <a:cxn ang="T160">
                          <a:pos x="T96" y="T97"/>
                        </a:cxn>
                        <a:cxn ang="T161">
                          <a:pos x="T98" y="T99"/>
                        </a:cxn>
                        <a:cxn ang="T162">
                          <a:pos x="T100" y="T101"/>
                        </a:cxn>
                        <a:cxn ang="T163">
                          <a:pos x="T102" y="T103"/>
                        </a:cxn>
                        <a:cxn ang="T164">
                          <a:pos x="T104" y="T105"/>
                        </a:cxn>
                        <a:cxn ang="T165">
                          <a:pos x="T106" y="T107"/>
                        </a:cxn>
                        <a:cxn ang="T166">
                          <a:pos x="T108" y="T109"/>
                        </a:cxn>
                        <a:cxn ang="T167">
                          <a:pos x="T110" y="T111"/>
                        </a:cxn>
                      </a:cxnLst>
                      <a:rect l="T168" t="T169" r="T170" b="T171"/>
                      <a:pathLst>
                        <a:path w="1363" h="1220">
                          <a:moveTo>
                            <a:pt x="269" y="1127"/>
                          </a:moveTo>
                          <a:cubicBezTo>
                            <a:pt x="252" y="1110"/>
                            <a:pt x="231" y="1096"/>
                            <a:pt x="214" y="1079"/>
                          </a:cubicBezTo>
                          <a:cubicBezTo>
                            <a:pt x="201" y="1066"/>
                            <a:pt x="192" y="1055"/>
                            <a:pt x="176" y="1044"/>
                          </a:cubicBezTo>
                          <a:cubicBezTo>
                            <a:pt x="166" y="1030"/>
                            <a:pt x="158" y="1008"/>
                            <a:pt x="144" y="999"/>
                          </a:cubicBezTo>
                          <a:cubicBezTo>
                            <a:pt x="140" y="986"/>
                            <a:pt x="137" y="980"/>
                            <a:pt x="128" y="970"/>
                          </a:cubicBezTo>
                          <a:cubicBezTo>
                            <a:pt x="124" y="955"/>
                            <a:pt x="112" y="950"/>
                            <a:pt x="102" y="938"/>
                          </a:cubicBezTo>
                          <a:cubicBezTo>
                            <a:pt x="95" y="929"/>
                            <a:pt x="93" y="918"/>
                            <a:pt x="86" y="909"/>
                          </a:cubicBezTo>
                          <a:cubicBezTo>
                            <a:pt x="79" y="887"/>
                            <a:pt x="61" y="871"/>
                            <a:pt x="54" y="848"/>
                          </a:cubicBezTo>
                          <a:cubicBezTo>
                            <a:pt x="53" y="825"/>
                            <a:pt x="60" y="795"/>
                            <a:pt x="41" y="778"/>
                          </a:cubicBezTo>
                          <a:cubicBezTo>
                            <a:pt x="35" y="759"/>
                            <a:pt x="28" y="739"/>
                            <a:pt x="22" y="720"/>
                          </a:cubicBezTo>
                          <a:cubicBezTo>
                            <a:pt x="23" y="680"/>
                            <a:pt x="0" y="525"/>
                            <a:pt x="45" y="468"/>
                          </a:cubicBezTo>
                          <a:cubicBezTo>
                            <a:pt x="48" y="454"/>
                            <a:pt x="51" y="451"/>
                            <a:pt x="61" y="442"/>
                          </a:cubicBezTo>
                          <a:cubicBezTo>
                            <a:pt x="66" y="418"/>
                            <a:pt x="59" y="356"/>
                            <a:pt x="89" y="346"/>
                          </a:cubicBezTo>
                          <a:cubicBezTo>
                            <a:pt x="98" y="333"/>
                            <a:pt x="98" y="318"/>
                            <a:pt x="109" y="308"/>
                          </a:cubicBezTo>
                          <a:cubicBezTo>
                            <a:pt x="113" y="294"/>
                            <a:pt x="113" y="279"/>
                            <a:pt x="118" y="266"/>
                          </a:cubicBezTo>
                          <a:cubicBezTo>
                            <a:pt x="121" y="259"/>
                            <a:pt x="146" y="236"/>
                            <a:pt x="153" y="231"/>
                          </a:cubicBezTo>
                          <a:cubicBezTo>
                            <a:pt x="159" y="215"/>
                            <a:pt x="173" y="212"/>
                            <a:pt x="185" y="202"/>
                          </a:cubicBezTo>
                          <a:cubicBezTo>
                            <a:pt x="187" y="200"/>
                            <a:pt x="190" y="198"/>
                            <a:pt x="192" y="196"/>
                          </a:cubicBezTo>
                          <a:cubicBezTo>
                            <a:pt x="194" y="193"/>
                            <a:pt x="195" y="189"/>
                            <a:pt x="198" y="186"/>
                          </a:cubicBezTo>
                          <a:cubicBezTo>
                            <a:pt x="206" y="178"/>
                            <a:pt x="217" y="179"/>
                            <a:pt x="224" y="170"/>
                          </a:cubicBezTo>
                          <a:cubicBezTo>
                            <a:pt x="234" y="157"/>
                            <a:pt x="240" y="150"/>
                            <a:pt x="256" y="144"/>
                          </a:cubicBezTo>
                          <a:cubicBezTo>
                            <a:pt x="263" y="133"/>
                            <a:pt x="269" y="129"/>
                            <a:pt x="281" y="125"/>
                          </a:cubicBezTo>
                          <a:cubicBezTo>
                            <a:pt x="299" y="109"/>
                            <a:pt x="315" y="91"/>
                            <a:pt x="339" y="84"/>
                          </a:cubicBezTo>
                          <a:cubicBezTo>
                            <a:pt x="357" y="63"/>
                            <a:pt x="376" y="57"/>
                            <a:pt x="403" y="52"/>
                          </a:cubicBezTo>
                          <a:cubicBezTo>
                            <a:pt x="448" y="0"/>
                            <a:pt x="559" y="15"/>
                            <a:pt x="614" y="13"/>
                          </a:cubicBezTo>
                          <a:cubicBezTo>
                            <a:pt x="713" y="2"/>
                            <a:pt x="813" y="15"/>
                            <a:pt x="912" y="20"/>
                          </a:cubicBezTo>
                          <a:cubicBezTo>
                            <a:pt x="955" y="34"/>
                            <a:pt x="1013" y="31"/>
                            <a:pt x="1053" y="32"/>
                          </a:cubicBezTo>
                          <a:cubicBezTo>
                            <a:pt x="1064" y="37"/>
                            <a:pt x="1076" y="38"/>
                            <a:pt x="1088" y="42"/>
                          </a:cubicBezTo>
                          <a:cubicBezTo>
                            <a:pt x="1098" y="49"/>
                            <a:pt x="1108" y="54"/>
                            <a:pt x="1120" y="58"/>
                          </a:cubicBezTo>
                          <a:cubicBezTo>
                            <a:pt x="1144" y="74"/>
                            <a:pt x="1110" y="53"/>
                            <a:pt x="1145" y="68"/>
                          </a:cubicBezTo>
                          <a:cubicBezTo>
                            <a:pt x="1158" y="74"/>
                            <a:pt x="1167" y="86"/>
                            <a:pt x="1181" y="90"/>
                          </a:cubicBezTo>
                          <a:cubicBezTo>
                            <a:pt x="1193" y="98"/>
                            <a:pt x="1190" y="106"/>
                            <a:pt x="1200" y="116"/>
                          </a:cubicBezTo>
                          <a:cubicBezTo>
                            <a:pt x="1214" y="130"/>
                            <a:pt x="1246" y="133"/>
                            <a:pt x="1264" y="138"/>
                          </a:cubicBezTo>
                          <a:cubicBezTo>
                            <a:pt x="1274" y="155"/>
                            <a:pt x="1262" y="177"/>
                            <a:pt x="1283" y="183"/>
                          </a:cubicBezTo>
                          <a:cubicBezTo>
                            <a:pt x="1291" y="195"/>
                            <a:pt x="1304" y="200"/>
                            <a:pt x="1318" y="205"/>
                          </a:cubicBezTo>
                          <a:cubicBezTo>
                            <a:pt x="1319" y="236"/>
                            <a:pt x="1313" y="331"/>
                            <a:pt x="1341" y="359"/>
                          </a:cubicBezTo>
                          <a:cubicBezTo>
                            <a:pt x="1351" y="390"/>
                            <a:pt x="1341" y="424"/>
                            <a:pt x="1350" y="455"/>
                          </a:cubicBezTo>
                          <a:cubicBezTo>
                            <a:pt x="1353" y="476"/>
                            <a:pt x="1356" y="498"/>
                            <a:pt x="1360" y="519"/>
                          </a:cubicBezTo>
                          <a:cubicBezTo>
                            <a:pt x="1358" y="555"/>
                            <a:pt x="1363" y="565"/>
                            <a:pt x="1347" y="589"/>
                          </a:cubicBezTo>
                          <a:cubicBezTo>
                            <a:pt x="1344" y="635"/>
                            <a:pt x="1342" y="661"/>
                            <a:pt x="1344" y="708"/>
                          </a:cubicBezTo>
                          <a:cubicBezTo>
                            <a:pt x="1342" y="761"/>
                            <a:pt x="1358" y="806"/>
                            <a:pt x="1315" y="836"/>
                          </a:cubicBezTo>
                          <a:cubicBezTo>
                            <a:pt x="1304" y="853"/>
                            <a:pt x="1290" y="869"/>
                            <a:pt x="1277" y="884"/>
                          </a:cubicBezTo>
                          <a:cubicBezTo>
                            <a:pt x="1273" y="908"/>
                            <a:pt x="1268" y="934"/>
                            <a:pt x="1254" y="954"/>
                          </a:cubicBezTo>
                          <a:cubicBezTo>
                            <a:pt x="1251" y="965"/>
                            <a:pt x="1246" y="972"/>
                            <a:pt x="1238" y="980"/>
                          </a:cubicBezTo>
                          <a:cubicBezTo>
                            <a:pt x="1225" y="1020"/>
                            <a:pt x="1189" y="1055"/>
                            <a:pt x="1158" y="1082"/>
                          </a:cubicBezTo>
                          <a:cubicBezTo>
                            <a:pt x="1150" y="1107"/>
                            <a:pt x="1147" y="1106"/>
                            <a:pt x="1123" y="1117"/>
                          </a:cubicBezTo>
                          <a:cubicBezTo>
                            <a:pt x="1108" y="1134"/>
                            <a:pt x="1083" y="1148"/>
                            <a:pt x="1062" y="1156"/>
                          </a:cubicBezTo>
                          <a:cubicBezTo>
                            <a:pt x="1036" y="1196"/>
                            <a:pt x="987" y="1189"/>
                            <a:pt x="944" y="1191"/>
                          </a:cubicBezTo>
                          <a:cubicBezTo>
                            <a:pt x="936" y="1192"/>
                            <a:pt x="928" y="1191"/>
                            <a:pt x="921" y="1194"/>
                          </a:cubicBezTo>
                          <a:cubicBezTo>
                            <a:pt x="914" y="1197"/>
                            <a:pt x="910" y="1207"/>
                            <a:pt x="902" y="1207"/>
                          </a:cubicBezTo>
                          <a:cubicBezTo>
                            <a:pt x="871" y="1208"/>
                            <a:pt x="840" y="1209"/>
                            <a:pt x="809" y="1210"/>
                          </a:cubicBezTo>
                          <a:cubicBezTo>
                            <a:pt x="790" y="1215"/>
                            <a:pt x="776" y="1217"/>
                            <a:pt x="755" y="1220"/>
                          </a:cubicBezTo>
                          <a:cubicBezTo>
                            <a:pt x="661" y="1219"/>
                            <a:pt x="567" y="1219"/>
                            <a:pt x="473" y="1216"/>
                          </a:cubicBezTo>
                          <a:cubicBezTo>
                            <a:pt x="417" y="1214"/>
                            <a:pt x="369" y="1175"/>
                            <a:pt x="320" y="1159"/>
                          </a:cubicBezTo>
                          <a:cubicBezTo>
                            <a:pt x="307" y="1146"/>
                            <a:pt x="277" y="1141"/>
                            <a:pt x="269" y="1133"/>
                          </a:cubicBezTo>
                          <a:cubicBezTo>
                            <a:pt x="268" y="1132"/>
                            <a:pt x="269" y="1129"/>
                            <a:pt x="269" y="1127"/>
                          </a:cubicBezTo>
                          <a:close/>
                        </a:path>
                      </a:pathLst>
                    </a:custGeom>
                    <a:solidFill>
                      <a:srgbClr val="FFC1C1"/>
                    </a:solidFill>
                    <a:ln w="19050">
                      <a:solidFill>
                        <a:srgbClr val="FF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 dirty="0"/>
                    </a:p>
                  </p:txBody>
                </p:sp>
                <p:sp>
                  <p:nvSpPr>
                    <p:cNvPr id="733" name="Freeform 187"/>
                    <p:cNvSpPr>
                      <a:spLocks/>
                    </p:cNvSpPr>
                    <p:nvPr/>
                  </p:nvSpPr>
                  <p:spPr bwMode="auto">
                    <a:xfrm>
                      <a:off x="363" y="603"/>
                      <a:ext cx="382" cy="310"/>
                    </a:xfrm>
                    <a:custGeom>
                      <a:avLst/>
                      <a:gdLst>
                        <a:gd name="T0" fmla="*/ 8 w 500"/>
                        <a:gd name="T1" fmla="*/ 173 h 445"/>
                        <a:gd name="T2" fmla="*/ 0 w 500"/>
                        <a:gd name="T3" fmla="*/ 159 h 445"/>
                        <a:gd name="T4" fmla="*/ 18 w 500"/>
                        <a:gd name="T5" fmla="*/ 95 h 445"/>
                        <a:gd name="T6" fmla="*/ 21 w 500"/>
                        <a:gd name="T7" fmla="*/ 90 h 445"/>
                        <a:gd name="T8" fmla="*/ 22 w 500"/>
                        <a:gd name="T9" fmla="*/ 78 h 445"/>
                        <a:gd name="T10" fmla="*/ 53 w 500"/>
                        <a:gd name="T11" fmla="*/ 47 h 445"/>
                        <a:gd name="T12" fmla="*/ 77 w 500"/>
                        <a:gd name="T13" fmla="*/ 31 h 445"/>
                        <a:gd name="T14" fmla="*/ 103 w 500"/>
                        <a:gd name="T15" fmla="*/ 18 h 445"/>
                        <a:gd name="T16" fmla="*/ 136 w 500"/>
                        <a:gd name="T17" fmla="*/ 1 h 445"/>
                        <a:gd name="T18" fmla="*/ 305 w 500"/>
                        <a:gd name="T19" fmla="*/ 11 h 445"/>
                        <a:gd name="T20" fmla="*/ 325 w 500"/>
                        <a:gd name="T21" fmla="*/ 40 h 445"/>
                        <a:gd name="T22" fmla="*/ 342 w 500"/>
                        <a:gd name="T23" fmla="*/ 47 h 445"/>
                        <a:gd name="T24" fmla="*/ 356 w 500"/>
                        <a:gd name="T25" fmla="*/ 56 h 445"/>
                        <a:gd name="T26" fmla="*/ 371 w 500"/>
                        <a:gd name="T27" fmla="*/ 85 h 445"/>
                        <a:gd name="T28" fmla="*/ 367 w 500"/>
                        <a:gd name="T29" fmla="*/ 189 h 445"/>
                        <a:gd name="T30" fmla="*/ 356 w 500"/>
                        <a:gd name="T31" fmla="*/ 207 h 445"/>
                        <a:gd name="T32" fmla="*/ 342 w 500"/>
                        <a:gd name="T33" fmla="*/ 232 h 445"/>
                        <a:gd name="T34" fmla="*/ 338 w 500"/>
                        <a:gd name="T35" fmla="*/ 242 h 445"/>
                        <a:gd name="T36" fmla="*/ 326 w 500"/>
                        <a:gd name="T37" fmla="*/ 249 h 445"/>
                        <a:gd name="T38" fmla="*/ 312 w 500"/>
                        <a:gd name="T39" fmla="*/ 264 h 445"/>
                        <a:gd name="T40" fmla="*/ 306 w 500"/>
                        <a:gd name="T41" fmla="*/ 269 h 445"/>
                        <a:gd name="T42" fmla="*/ 290 w 500"/>
                        <a:gd name="T43" fmla="*/ 286 h 445"/>
                        <a:gd name="T44" fmla="*/ 235 w 500"/>
                        <a:gd name="T45" fmla="*/ 301 h 445"/>
                        <a:gd name="T46" fmla="*/ 125 w 500"/>
                        <a:gd name="T47" fmla="*/ 299 h 445"/>
                        <a:gd name="T48" fmla="*/ 108 w 500"/>
                        <a:gd name="T49" fmla="*/ 290 h 445"/>
                        <a:gd name="T50" fmla="*/ 70 w 500"/>
                        <a:gd name="T51" fmla="*/ 268 h 445"/>
                        <a:gd name="T52" fmla="*/ 55 w 500"/>
                        <a:gd name="T53" fmla="*/ 254 h 445"/>
                        <a:gd name="T54" fmla="*/ 21 w 500"/>
                        <a:gd name="T55" fmla="*/ 212 h 445"/>
                        <a:gd name="T56" fmla="*/ 8 w 500"/>
                        <a:gd name="T57" fmla="*/ 173 h 445"/>
                        <a:gd name="T58" fmla="*/ 0 60000 65536"/>
                        <a:gd name="T59" fmla="*/ 0 60000 65536"/>
                        <a:gd name="T60" fmla="*/ 0 60000 65536"/>
                        <a:gd name="T61" fmla="*/ 0 60000 65536"/>
                        <a:gd name="T62" fmla="*/ 0 60000 65536"/>
                        <a:gd name="T63" fmla="*/ 0 60000 65536"/>
                        <a:gd name="T64" fmla="*/ 0 60000 65536"/>
                        <a:gd name="T65" fmla="*/ 0 60000 65536"/>
                        <a:gd name="T66" fmla="*/ 0 60000 65536"/>
                        <a:gd name="T67" fmla="*/ 0 60000 65536"/>
                        <a:gd name="T68" fmla="*/ 0 60000 65536"/>
                        <a:gd name="T69" fmla="*/ 0 60000 65536"/>
                        <a:gd name="T70" fmla="*/ 0 60000 65536"/>
                        <a:gd name="T71" fmla="*/ 0 60000 65536"/>
                        <a:gd name="T72" fmla="*/ 0 60000 65536"/>
                        <a:gd name="T73" fmla="*/ 0 60000 65536"/>
                        <a:gd name="T74" fmla="*/ 0 60000 65536"/>
                        <a:gd name="T75" fmla="*/ 0 60000 65536"/>
                        <a:gd name="T76" fmla="*/ 0 60000 65536"/>
                        <a:gd name="T77" fmla="*/ 0 60000 65536"/>
                        <a:gd name="T78" fmla="*/ 0 60000 65536"/>
                        <a:gd name="T79" fmla="*/ 0 60000 65536"/>
                        <a:gd name="T80" fmla="*/ 0 60000 65536"/>
                        <a:gd name="T81" fmla="*/ 0 60000 65536"/>
                        <a:gd name="T82" fmla="*/ 0 60000 65536"/>
                        <a:gd name="T83" fmla="*/ 0 60000 65536"/>
                        <a:gd name="T84" fmla="*/ 0 60000 65536"/>
                        <a:gd name="T85" fmla="*/ 0 60000 65536"/>
                        <a:gd name="T86" fmla="*/ 0 60000 65536"/>
                        <a:gd name="T87" fmla="*/ 0 w 500"/>
                        <a:gd name="T88" fmla="*/ 0 h 445"/>
                        <a:gd name="T89" fmla="*/ 500 w 500"/>
                        <a:gd name="T90" fmla="*/ 445 h 445"/>
                      </a:gdLst>
                      <a:ahLst/>
                      <a:cxnLst>
                        <a:cxn ang="T58">
                          <a:pos x="T0" y="T1"/>
                        </a:cxn>
                        <a:cxn ang="T59">
                          <a:pos x="T2" y="T3"/>
                        </a:cxn>
                        <a:cxn ang="T60">
                          <a:pos x="T4" y="T5"/>
                        </a:cxn>
                        <a:cxn ang="T61">
                          <a:pos x="T6" y="T7"/>
                        </a:cxn>
                        <a:cxn ang="T62">
                          <a:pos x="T8" y="T9"/>
                        </a:cxn>
                        <a:cxn ang="T63">
                          <a:pos x="T10" y="T11"/>
                        </a:cxn>
                        <a:cxn ang="T64">
                          <a:pos x="T12" y="T13"/>
                        </a:cxn>
                        <a:cxn ang="T65">
                          <a:pos x="T14" y="T15"/>
                        </a:cxn>
                        <a:cxn ang="T66">
                          <a:pos x="T16" y="T17"/>
                        </a:cxn>
                        <a:cxn ang="T67">
                          <a:pos x="T18" y="T19"/>
                        </a:cxn>
                        <a:cxn ang="T68">
                          <a:pos x="T20" y="T21"/>
                        </a:cxn>
                        <a:cxn ang="T69">
                          <a:pos x="T22" y="T23"/>
                        </a:cxn>
                        <a:cxn ang="T70">
                          <a:pos x="T24" y="T25"/>
                        </a:cxn>
                        <a:cxn ang="T71">
                          <a:pos x="T26" y="T27"/>
                        </a:cxn>
                        <a:cxn ang="T72">
                          <a:pos x="T28" y="T29"/>
                        </a:cxn>
                        <a:cxn ang="T73">
                          <a:pos x="T30" y="T31"/>
                        </a:cxn>
                        <a:cxn ang="T74">
                          <a:pos x="T32" y="T33"/>
                        </a:cxn>
                        <a:cxn ang="T75">
                          <a:pos x="T34" y="T35"/>
                        </a:cxn>
                        <a:cxn ang="T76">
                          <a:pos x="T36" y="T37"/>
                        </a:cxn>
                        <a:cxn ang="T77">
                          <a:pos x="T38" y="T39"/>
                        </a:cxn>
                        <a:cxn ang="T78">
                          <a:pos x="T40" y="T41"/>
                        </a:cxn>
                        <a:cxn ang="T79">
                          <a:pos x="T42" y="T43"/>
                        </a:cxn>
                        <a:cxn ang="T80">
                          <a:pos x="T44" y="T45"/>
                        </a:cxn>
                        <a:cxn ang="T81">
                          <a:pos x="T46" y="T47"/>
                        </a:cxn>
                        <a:cxn ang="T82">
                          <a:pos x="T48" y="T49"/>
                        </a:cxn>
                        <a:cxn ang="T83">
                          <a:pos x="T50" y="T51"/>
                        </a:cxn>
                        <a:cxn ang="T84">
                          <a:pos x="T52" y="T53"/>
                        </a:cxn>
                        <a:cxn ang="T85">
                          <a:pos x="T54" y="T55"/>
                        </a:cxn>
                        <a:cxn ang="T86">
                          <a:pos x="T56" y="T57"/>
                        </a:cxn>
                      </a:cxnLst>
                      <a:rect l="T87" t="T88" r="T89" b="T90"/>
                      <a:pathLst>
                        <a:path w="500" h="445">
                          <a:moveTo>
                            <a:pt x="10" y="249"/>
                          </a:moveTo>
                          <a:cubicBezTo>
                            <a:pt x="5" y="242"/>
                            <a:pt x="3" y="236"/>
                            <a:pt x="0" y="228"/>
                          </a:cubicBezTo>
                          <a:cubicBezTo>
                            <a:pt x="4" y="194"/>
                            <a:pt x="1" y="162"/>
                            <a:pt x="24" y="136"/>
                          </a:cubicBezTo>
                          <a:cubicBezTo>
                            <a:pt x="25" y="134"/>
                            <a:pt x="26" y="131"/>
                            <a:pt x="27" y="129"/>
                          </a:cubicBezTo>
                          <a:cubicBezTo>
                            <a:pt x="28" y="123"/>
                            <a:pt x="27" y="117"/>
                            <a:pt x="29" y="112"/>
                          </a:cubicBezTo>
                          <a:cubicBezTo>
                            <a:pt x="31" y="104"/>
                            <a:pt x="63" y="77"/>
                            <a:pt x="70" y="67"/>
                          </a:cubicBezTo>
                          <a:cubicBezTo>
                            <a:pt x="74" y="53"/>
                            <a:pt x="89" y="50"/>
                            <a:pt x="101" y="45"/>
                          </a:cubicBezTo>
                          <a:cubicBezTo>
                            <a:pt x="106" y="28"/>
                            <a:pt x="120" y="30"/>
                            <a:pt x="135" y="26"/>
                          </a:cubicBezTo>
                          <a:cubicBezTo>
                            <a:pt x="150" y="15"/>
                            <a:pt x="160" y="7"/>
                            <a:pt x="178" y="2"/>
                          </a:cubicBezTo>
                          <a:cubicBezTo>
                            <a:pt x="408" y="4"/>
                            <a:pt x="304" y="0"/>
                            <a:pt x="399" y="16"/>
                          </a:cubicBezTo>
                          <a:cubicBezTo>
                            <a:pt x="414" y="27"/>
                            <a:pt x="415" y="44"/>
                            <a:pt x="425" y="57"/>
                          </a:cubicBezTo>
                          <a:cubicBezTo>
                            <a:pt x="430" y="63"/>
                            <a:pt x="440" y="65"/>
                            <a:pt x="447" y="67"/>
                          </a:cubicBezTo>
                          <a:cubicBezTo>
                            <a:pt x="452" y="76"/>
                            <a:pt x="458" y="75"/>
                            <a:pt x="466" y="81"/>
                          </a:cubicBezTo>
                          <a:cubicBezTo>
                            <a:pt x="470" y="97"/>
                            <a:pt x="473" y="110"/>
                            <a:pt x="485" y="122"/>
                          </a:cubicBezTo>
                          <a:cubicBezTo>
                            <a:pt x="499" y="169"/>
                            <a:pt x="500" y="225"/>
                            <a:pt x="480" y="271"/>
                          </a:cubicBezTo>
                          <a:cubicBezTo>
                            <a:pt x="478" y="286"/>
                            <a:pt x="479" y="290"/>
                            <a:pt x="466" y="297"/>
                          </a:cubicBezTo>
                          <a:cubicBezTo>
                            <a:pt x="459" y="307"/>
                            <a:pt x="453" y="321"/>
                            <a:pt x="447" y="333"/>
                          </a:cubicBezTo>
                          <a:cubicBezTo>
                            <a:pt x="445" y="338"/>
                            <a:pt x="446" y="344"/>
                            <a:pt x="442" y="348"/>
                          </a:cubicBezTo>
                          <a:cubicBezTo>
                            <a:pt x="438" y="352"/>
                            <a:pt x="427" y="357"/>
                            <a:pt x="427" y="357"/>
                          </a:cubicBezTo>
                          <a:cubicBezTo>
                            <a:pt x="419" y="370"/>
                            <a:pt x="425" y="362"/>
                            <a:pt x="408" y="379"/>
                          </a:cubicBezTo>
                          <a:cubicBezTo>
                            <a:pt x="406" y="381"/>
                            <a:pt x="401" y="386"/>
                            <a:pt x="401" y="386"/>
                          </a:cubicBezTo>
                          <a:cubicBezTo>
                            <a:pt x="397" y="400"/>
                            <a:pt x="389" y="401"/>
                            <a:pt x="379" y="410"/>
                          </a:cubicBezTo>
                          <a:cubicBezTo>
                            <a:pt x="348" y="437"/>
                            <a:pt x="369" y="428"/>
                            <a:pt x="307" y="432"/>
                          </a:cubicBezTo>
                          <a:cubicBezTo>
                            <a:pt x="261" y="445"/>
                            <a:pt x="209" y="443"/>
                            <a:pt x="163" y="429"/>
                          </a:cubicBezTo>
                          <a:cubicBezTo>
                            <a:pt x="156" y="424"/>
                            <a:pt x="149" y="423"/>
                            <a:pt x="142" y="417"/>
                          </a:cubicBezTo>
                          <a:cubicBezTo>
                            <a:pt x="125" y="403"/>
                            <a:pt x="112" y="389"/>
                            <a:pt x="91" y="384"/>
                          </a:cubicBezTo>
                          <a:cubicBezTo>
                            <a:pt x="86" y="374"/>
                            <a:pt x="79" y="373"/>
                            <a:pt x="72" y="364"/>
                          </a:cubicBezTo>
                          <a:cubicBezTo>
                            <a:pt x="56" y="343"/>
                            <a:pt x="49" y="320"/>
                            <a:pt x="27" y="304"/>
                          </a:cubicBezTo>
                          <a:cubicBezTo>
                            <a:pt x="18" y="282"/>
                            <a:pt x="10" y="275"/>
                            <a:pt x="10" y="249"/>
                          </a:cubicBezTo>
                          <a:close/>
                        </a:path>
                      </a:pathLst>
                    </a:custGeom>
                    <a:solidFill>
                      <a:srgbClr val="BFBFBF"/>
                    </a:solidFill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 dirty="0"/>
                    </a:p>
                  </p:txBody>
                </p:sp>
              </p:grpSp>
              <p:sp>
                <p:nvSpPr>
                  <p:cNvPr id="731" name="5-Point Star 730"/>
                  <p:cNvSpPr/>
                  <p:nvPr/>
                </p:nvSpPr>
                <p:spPr>
                  <a:xfrm>
                    <a:off x="3436302" y="3468002"/>
                    <a:ext cx="201217" cy="201216"/>
                  </a:xfrm>
                  <a:prstGeom prst="star5">
                    <a:avLst/>
                  </a:prstGeom>
                  <a:solidFill>
                    <a:srgbClr val="FF00FF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697" name="Group 193"/>
                <p:cNvGrpSpPr>
                  <a:grpSpLocks/>
                </p:cNvGrpSpPr>
                <p:nvPr/>
              </p:nvGrpSpPr>
              <p:grpSpPr bwMode="auto">
                <a:xfrm>
                  <a:off x="3164433" y="4415954"/>
                  <a:ext cx="987288" cy="903974"/>
                  <a:chOff x="311" y="500"/>
                  <a:chExt cx="474" cy="434"/>
                </a:xfrm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</p:grpSpPr>
              <p:sp>
                <p:nvSpPr>
                  <p:cNvPr id="728" name="Freeform 186"/>
                  <p:cNvSpPr>
                    <a:spLocks/>
                  </p:cNvSpPr>
                  <p:nvPr/>
                </p:nvSpPr>
                <p:spPr bwMode="auto">
                  <a:xfrm>
                    <a:off x="311" y="500"/>
                    <a:ext cx="474" cy="434"/>
                  </a:xfrm>
                  <a:custGeom>
                    <a:avLst/>
                    <a:gdLst>
                      <a:gd name="T0" fmla="*/ 94 w 1363"/>
                      <a:gd name="T1" fmla="*/ 401 h 1220"/>
                      <a:gd name="T2" fmla="*/ 74 w 1363"/>
                      <a:gd name="T3" fmla="*/ 384 h 1220"/>
                      <a:gd name="T4" fmla="*/ 61 w 1363"/>
                      <a:gd name="T5" fmla="*/ 371 h 1220"/>
                      <a:gd name="T6" fmla="*/ 50 w 1363"/>
                      <a:gd name="T7" fmla="*/ 355 h 1220"/>
                      <a:gd name="T8" fmla="*/ 45 w 1363"/>
                      <a:gd name="T9" fmla="*/ 345 h 1220"/>
                      <a:gd name="T10" fmla="*/ 35 w 1363"/>
                      <a:gd name="T11" fmla="*/ 334 h 1220"/>
                      <a:gd name="T12" fmla="*/ 30 w 1363"/>
                      <a:gd name="T13" fmla="*/ 323 h 1220"/>
                      <a:gd name="T14" fmla="*/ 19 w 1363"/>
                      <a:gd name="T15" fmla="*/ 302 h 1220"/>
                      <a:gd name="T16" fmla="*/ 14 w 1363"/>
                      <a:gd name="T17" fmla="*/ 277 h 1220"/>
                      <a:gd name="T18" fmla="*/ 8 w 1363"/>
                      <a:gd name="T19" fmla="*/ 256 h 1220"/>
                      <a:gd name="T20" fmla="*/ 16 w 1363"/>
                      <a:gd name="T21" fmla="*/ 166 h 1220"/>
                      <a:gd name="T22" fmla="*/ 21 w 1363"/>
                      <a:gd name="T23" fmla="*/ 157 h 1220"/>
                      <a:gd name="T24" fmla="*/ 31 w 1363"/>
                      <a:gd name="T25" fmla="*/ 123 h 1220"/>
                      <a:gd name="T26" fmla="*/ 38 w 1363"/>
                      <a:gd name="T27" fmla="*/ 110 h 1220"/>
                      <a:gd name="T28" fmla="*/ 41 w 1363"/>
                      <a:gd name="T29" fmla="*/ 95 h 1220"/>
                      <a:gd name="T30" fmla="*/ 53 w 1363"/>
                      <a:gd name="T31" fmla="*/ 82 h 1220"/>
                      <a:gd name="T32" fmla="*/ 64 w 1363"/>
                      <a:gd name="T33" fmla="*/ 72 h 1220"/>
                      <a:gd name="T34" fmla="*/ 67 w 1363"/>
                      <a:gd name="T35" fmla="*/ 70 h 1220"/>
                      <a:gd name="T36" fmla="*/ 69 w 1363"/>
                      <a:gd name="T37" fmla="*/ 66 h 1220"/>
                      <a:gd name="T38" fmla="*/ 78 w 1363"/>
                      <a:gd name="T39" fmla="*/ 60 h 1220"/>
                      <a:gd name="T40" fmla="*/ 89 w 1363"/>
                      <a:gd name="T41" fmla="*/ 51 h 1220"/>
                      <a:gd name="T42" fmla="*/ 98 w 1363"/>
                      <a:gd name="T43" fmla="*/ 44 h 1220"/>
                      <a:gd name="T44" fmla="*/ 118 w 1363"/>
                      <a:gd name="T45" fmla="*/ 30 h 1220"/>
                      <a:gd name="T46" fmla="*/ 140 w 1363"/>
                      <a:gd name="T47" fmla="*/ 18 h 1220"/>
                      <a:gd name="T48" fmla="*/ 214 w 1363"/>
                      <a:gd name="T49" fmla="*/ 5 h 1220"/>
                      <a:gd name="T50" fmla="*/ 317 w 1363"/>
                      <a:gd name="T51" fmla="*/ 7 h 1220"/>
                      <a:gd name="T52" fmla="*/ 366 w 1363"/>
                      <a:gd name="T53" fmla="*/ 11 h 1220"/>
                      <a:gd name="T54" fmla="*/ 378 w 1363"/>
                      <a:gd name="T55" fmla="*/ 15 h 1220"/>
                      <a:gd name="T56" fmla="*/ 389 w 1363"/>
                      <a:gd name="T57" fmla="*/ 21 h 1220"/>
                      <a:gd name="T58" fmla="*/ 398 w 1363"/>
                      <a:gd name="T59" fmla="*/ 24 h 1220"/>
                      <a:gd name="T60" fmla="*/ 411 w 1363"/>
                      <a:gd name="T61" fmla="*/ 32 h 1220"/>
                      <a:gd name="T62" fmla="*/ 417 w 1363"/>
                      <a:gd name="T63" fmla="*/ 41 h 1220"/>
                      <a:gd name="T64" fmla="*/ 440 w 1363"/>
                      <a:gd name="T65" fmla="*/ 49 h 1220"/>
                      <a:gd name="T66" fmla="*/ 446 w 1363"/>
                      <a:gd name="T67" fmla="*/ 65 h 1220"/>
                      <a:gd name="T68" fmla="*/ 458 w 1363"/>
                      <a:gd name="T69" fmla="*/ 73 h 1220"/>
                      <a:gd name="T70" fmla="*/ 466 w 1363"/>
                      <a:gd name="T71" fmla="*/ 128 h 1220"/>
                      <a:gd name="T72" fmla="*/ 469 w 1363"/>
                      <a:gd name="T73" fmla="*/ 162 h 1220"/>
                      <a:gd name="T74" fmla="*/ 473 w 1363"/>
                      <a:gd name="T75" fmla="*/ 185 h 1220"/>
                      <a:gd name="T76" fmla="*/ 468 w 1363"/>
                      <a:gd name="T77" fmla="*/ 210 h 1220"/>
                      <a:gd name="T78" fmla="*/ 467 w 1363"/>
                      <a:gd name="T79" fmla="*/ 252 h 1220"/>
                      <a:gd name="T80" fmla="*/ 457 w 1363"/>
                      <a:gd name="T81" fmla="*/ 297 h 1220"/>
                      <a:gd name="T82" fmla="*/ 444 w 1363"/>
                      <a:gd name="T83" fmla="*/ 314 h 1220"/>
                      <a:gd name="T84" fmla="*/ 436 w 1363"/>
                      <a:gd name="T85" fmla="*/ 339 h 1220"/>
                      <a:gd name="T86" fmla="*/ 431 w 1363"/>
                      <a:gd name="T87" fmla="*/ 349 h 1220"/>
                      <a:gd name="T88" fmla="*/ 403 w 1363"/>
                      <a:gd name="T89" fmla="*/ 385 h 1220"/>
                      <a:gd name="T90" fmla="*/ 391 w 1363"/>
                      <a:gd name="T91" fmla="*/ 397 h 1220"/>
                      <a:gd name="T92" fmla="*/ 369 w 1363"/>
                      <a:gd name="T93" fmla="*/ 411 h 1220"/>
                      <a:gd name="T94" fmla="*/ 328 w 1363"/>
                      <a:gd name="T95" fmla="*/ 424 h 1220"/>
                      <a:gd name="T96" fmla="*/ 320 w 1363"/>
                      <a:gd name="T97" fmla="*/ 425 h 1220"/>
                      <a:gd name="T98" fmla="*/ 314 w 1363"/>
                      <a:gd name="T99" fmla="*/ 429 h 1220"/>
                      <a:gd name="T100" fmla="*/ 281 w 1363"/>
                      <a:gd name="T101" fmla="*/ 430 h 1220"/>
                      <a:gd name="T102" fmla="*/ 263 w 1363"/>
                      <a:gd name="T103" fmla="*/ 434 h 1220"/>
                      <a:gd name="T104" fmla="*/ 164 w 1363"/>
                      <a:gd name="T105" fmla="*/ 433 h 1220"/>
                      <a:gd name="T106" fmla="*/ 111 w 1363"/>
                      <a:gd name="T107" fmla="*/ 412 h 1220"/>
                      <a:gd name="T108" fmla="*/ 94 w 1363"/>
                      <a:gd name="T109" fmla="*/ 403 h 1220"/>
                      <a:gd name="T110" fmla="*/ 94 w 1363"/>
                      <a:gd name="T111" fmla="*/ 401 h 1220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60000 65536"/>
                      <a:gd name="T130" fmla="*/ 0 60000 65536"/>
                      <a:gd name="T131" fmla="*/ 0 60000 65536"/>
                      <a:gd name="T132" fmla="*/ 0 60000 65536"/>
                      <a:gd name="T133" fmla="*/ 0 60000 65536"/>
                      <a:gd name="T134" fmla="*/ 0 60000 65536"/>
                      <a:gd name="T135" fmla="*/ 0 60000 65536"/>
                      <a:gd name="T136" fmla="*/ 0 60000 65536"/>
                      <a:gd name="T137" fmla="*/ 0 60000 65536"/>
                      <a:gd name="T138" fmla="*/ 0 60000 65536"/>
                      <a:gd name="T139" fmla="*/ 0 60000 65536"/>
                      <a:gd name="T140" fmla="*/ 0 60000 65536"/>
                      <a:gd name="T141" fmla="*/ 0 60000 65536"/>
                      <a:gd name="T142" fmla="*/ 0 60000 65536"/>
                      <a:gd name="T143" fmla="*/ 0 60000 65536"/>
                      <a:gd name="T144" fmla="*/ 0 60000 65536"/>
                      <a:gd name="T145" fmla="*/ 0 60000 65536"/>
                      <a:gd name="T146" fmla="*/ 0 60000 65536"/>
                      <a:gd name="T147" fmla="*/ 0 60000 65536"/>
                      <a:gd name="T148" fmla="*/ 0 60000 65536"/>
                      <a:gd name="T149" fmla="*/ 0 60000 65536"/>
                      <a:gd name="T150" fmla="*/ 0 60000 65536"/>
                      <a:gd name="T151" fmla="*/ 0 60000 65536"/>
                      <a:gd name="T152" fmla="*/ 0 60000 65536"/>
                      <a:gd name="T153" fmla="*/ 0 60000 65536"/>
                      <a:gd name="T154" fmla="*/ 0 60000 65536"/>
                      <a:gd name="T155" fmla="*/ 0 60000 65536"/>
                      <a:gd name="T156" fmla="*/ 0 60000 65536"/>
                      <a:gd name="T157" fmla="*/ 0 60000 65536"/>
                      <a:gd name="T158" fmla="*/ 0 60000 65536"/>
                      <a:gd name="T159" fmla="*/ 0 60000 65536"/>
                      <a:gd name="T160" fmla="*/ 0 60000 65536"/>
                      <a:gd name="T161" fmla="*/ 0 60000 65536"/>
                      <a:gd name="T162" fmla="*/ 0 60000 65536"/>
                      <a:gd name="T163" fmla="*/ 0 60000 65536"/>
                      <a:gd name="T164" fmla="*/ 0 60000 65536"/>
                      <a:gd name="T165" fmla="*/ 0 60000 65536"/>
                      <a:gd name="T166" fmla="*/ 0 60000 65536"/>
                      <a:gd name="T167" fmla="*/ 0 60000 65536"/>
                      <a:gd name="T168" fmla="*/ 0 w 1363"/>
                      <a:gd name="T169" fmla="*/ 0 h 1220"/>
                      <a:gd name="T170" fmla="*/ 1363 w 1363"/>
                      <a:gd name="T171" fmla="*/ 1220 h 1220"/>
                    </a:gdLst>
                    <a:ahLst/>
                    <a:cxnLst>
                      <a:cxn ang="T112">
                        <a:pos x="T0" y="T1"/>
                      </a:cxn>
                      <a:cxn ang="T113">
                        <a:pos x="T2" y="T3"/>
                      </a:cxn>
                      <a:cxn ang="T114">
                        <a:pos x="T4" y="T5"/>
                      </a:cxn>
                      <a:cxn ang="T115">
                        <a:pos x="T6" y="T7"/>
                      </a:cxn>
                      <a:cxn ang="T116">
                        <a:pos x="T8" y="T9"/>
                      </a:cxn>
                      <a:cxn ang="T117">
                        <a:pos x="T10" y="T11"/>
                      </a:cxn>
                      <a:cxn ang="T118">
                        <a:pos x="T12" y="T13"/>
                      </a:cxn>
                      <a:cxn ang="T119">
                        <a:pos x="T14" y="T15"/>
                      </a:cxn>
                      <a:cxn ang="T120">
                        <a:pos x="T16" y="T17"/>
                      </a:cxn>
                      <a:cxn ang="T121">
                        <a:pos x="T18" y="T19"/>
                      </a:cxn>
                      <a:cxn ang="T122">
                        <a:pos x="T20" y="T21"/>
                      </a:cxn>
                      <a:cxn ang="T123">
                        <a:pos x="T22" y="T23"/>
                      </a:cxn>
                      <a:cxn ang="T124">
                        <a:pos x="T24" y="T25"/>
                      </a:cxn>
                      <a:cxn ang="T125">
                        <a:pos x="T26" y="T27"/>
                      </a:cxn>
                      <a:cxn ang="T126">
                        <a:pos x="T28" y="T29"/>
                      </a:cxn>
                      <a:cxn ang="T127">
                        <a:pos x="T30" y="T31"/>
                      </a:cxn>
                      <a:cxn ang="T128">
                        <a:pos x="T32" y="T33"/>
                      </a:cxn>
                      <a:cxn ang="T129">
                        <a:pos x="T34" y="T35"/>
                      </a:cxn>
                      <a:cxn ang="T130">
                        <a:pos x="T36" y="T37"/>
                      </a:cxn>
                      <a:cxn ang="T131">
                        <a:pos x="T38" y="T39"/>
                      </a:cxn>
                      <a:cxn ang="T132">
                        <a:pos x="T40" y="T41"/>
                      </a:cxn>
                      <a:cxn ang="T133">
                        <a:pos x="T42" y="T43"/>
                      </a:cxn>
                      <a:cxn ang="T134">
                        <a:pos x="T44" y="T45"/>
                      </a:cxn>
                      <a:cxn ang="T135">
                        <a:pos x="T46" y="T47"/>
                      </a:cxn>
                      <a:cxn ang="T136">
                        <a:pos x="T48" y="T49"/>
                      </a:cxn>
                      <a:cxn ang="T137">
                        <a:pos x="T50" y="T51"/>
                      </a:cxn>
                      <a:cxn ang="T138">
                        <a:pos x="T52" y="T53"/>
                      </a:cxn>
                      <a:cxn ang="T139">
                        <a:pos x="T54" y="T55"/>
                      </a:cxn>
                      <a:cxn ang="T140">
                        <a:pos x="T56" y="T57"/>
                      </a:cxn>
                      <a:cxn ang="T141">
                        <a:pos x="T58" y="T59"/>
                      </a:cxn>
                      <a:cxn ang="T142">
                        <a:pos x="T60" y="T61"/>
                      </a:cxn>
                      <a:cxn ang="T143">
                        <a:pos x="T62" y="T63"/>
                      </a:cxn>
                      <a:cxn ang="T144">
                        <a:pos x="T64" y="T65"/>
                      </a:cxn>
                      <a:cxn ang="T145">
                        <a:pos x="T66" y="T67"/>
                      </a:cxn>
                      <a:cxn ang="T146">
                        <a:pos x="T68" y="T69"/>
                      </a:cxn>
                      <a:cxn ang="T147">
                        <a:pos x="T70" y="T71"/>
                      </a:cxn>
                      <a:cxn ang="T148">
                        <a:pos x="T72" y="T73"/>
                      </a:cxn>
                      <a:cxn ang="T149">
                        <a:pos x="T74" y="T75"/>
                      </a:cxn>
                      <a:cxn ang="T150">
                        <a:pos x="T76" y="T77"/>
                      </a:cxn>
                      <a:cxn ang="T151">
                        <a:pos x="T78" y="T79"/>
                      </a:cxn>
                      <a:cxn ang="T152">
                        <a:pos x="T80" y="T81"/>
                      </a:cxn>
                      <a:cxn ang="T153">
                        <a:pos x="T82" y="T83"/>
                      </a:cxn>
                      <a:cxn ang="T154">
                        <a:pos x="T84" y="T85"/>
                      </a:cxn>
                      <a:cxn ang="T155">
                        <a:pos x="T86" y="T87"/>
                      </a:cxn>
                      <a:cxn ang="T156">
                        <a:pos x="T88" y="T89"/>
                      </a:cxn>
                      <a:cxn ang="T157">
                        <a:pos x="T90" y="T91"/>
                      </a:cxn>
                      <a:cxn ang="T158">
                        <a:pos x="T92" y="T93"/>
                      </a:cxn>
                      <a:cxn ang="T159">
                        <a:pos x="T94" y="T95"/>
                      </a:cxn>
                      <a:cxn ang="T160">
                        <a:pos x="T96" y="T97"/>
                      </a:cxn>
                      <a:cxn ang="T161">
                        <a:pos x="T98" y="T99"/>
                      </a:cxn>
                      <a:cxn ang="T162">
                        <a:pos x="T100" y="T101"/>
                      </a:cxn>
                      <a:cxn ang="T163">
                        <a:pos x="T102" y="T103"/>
                      </a:cxn>
                      <a:cxn ang="T164">
                        <a:pos x="T104" y="T105"/>
                      </a:cxn>
                      <a:cxn ang="T165">
                        <a:pos x="T106" y="T107"/>
                      </a:cxn>
                      <a:cxn ang="T166">
                        <a:pos x="T108" y="T109"/>
                      </a:cxn>
                      <a:cxn ang="T167">
                        <a:pos x="T110" y="T111"/>
                      </a:cxn>
                    </a:cxnLst>
                    <a:rect l="T168" t="T169" r="T170" b="T171"/>
                    <a:pathLst>
                      <a:path w="1363" h="1220">
                        <a:moveTo>
                          <a:pt x="269" y="1127"/>
                        </a:moveTo>
                        <a:cubicBezTo>
                          <a:pt x="252" y="1110"/>
                          <a:pt x="231" y="1096"/>
                          <a:pt x="214" y="1079"/>
                        </a:cubicBezTo>
                        <a:cubicBezTo>
                          <a:pt x="201" y="1066"/>
                          <a:pt x="192" y="1055"/>
                          <a:pt x="176" y="1044"/>
                        </a:cubicBezTo>
                        <a:cubicBezTo>
                          <a:pt x="166" y="1030"/>
                          <a:pt x="158" y="1008"/>
                          <a:pt x="144" y="999"/>
                        </a:cubicBezTo>
                        <a:cubicBezTo>
                          <a:pt x="140" y="986"/>
                          <a:pt x="137" y="980"/>
                          <a:pt x="128" y="970"/>
                        </a:cubicBezTo>
                        <a:cubicBezTo>
                          <a:pt x="124" y="955"/>
                          <a:pt x="112" y="950"/>
                          <a:pt x="102" y="938"/>
                        </a:cubicBezTo>
                        <a:cubicBezTo>
                          <a:pt x="95" y="929"/>
                          <a:pt x="93" y="918"/>
                          <a:pt x="86" y="909"/>
                        </a:cubicBezTo>
                        <a:cubicBezTo>
                          <a:pt x="79" y="887"/>
                          <a:pt x="61" y="871"/>
                          <a:pt x="54" y="848"/>
                        </a:cubicBezTo>
                        <a:cubicBezTo>
                          <a:pt x="53" y="825"/>
                          <a:pt x="60" y="795"/>
                          <a:pt x="41" y="778"/>
                        </a:cubicBezTo>
                        <a:cubicBezTo>
                          <a:pt x="35" y="759"/>
                          <a:pt x="28" y="739"/>
                          <a:pt x="22" y="720"/>
                        </a:cubicBezTo>
                        <a:cubicBezTo>
                          <a:pt x="23" y="680"/>
                          <a:pt x="0" y="525"/>
                          <a:pt x="45" y="468"/>
                        </a:cubicBezTo>
                        <a:cubicBezTo>
                          <a:pt x="48" y="454"/>
                          <a:pt x="51" y="451"/>
                          <a:pt x="61" y="442"/>
                        </a:cubicBezTo>
                        <a:cubicBezTo>
                          <a:pt x="66" y="418"/>
                          <a:pt x="59" y="356"/>
                          <a:pt x="89" y="346"/>
                        </a:cubicBezTo>
                        <a:cubicBezTo>
                          <a:pt x="98" y="333"/>
                          <a:pt x="98" y="318"/>
                          <a:pt x="109" y="308"/>
                        </a:cubicBezTo>
                        <a:cubicBezTo>
                          <a:pt x="113" y="294"/>
                          <a:pt x="113" y="279"/>
                          <a:pt x="118" y="266"/>
                        </a:cubicBezTo>
                        <a:cubicBezTo>
                          <a:pt x="121" y="259"/>
                          <a:pt x="146" y="236"/>
                          <a:pt x="153" y="231"/>
                        </a:cubicBezTo>
                        <a:cubicBezTo>
                          <a:pt x="159" y="215"/>
                          <a:pt x="173" y="212"/>
                          <a:pt x="185" y="202"/>
                        </a:cubicBezTo>
                        <a:cubicBezTo>
                          <a:pt x="187" y="200"/>
                          <a:pt x="190" y="198"/>
                          <a:pt x="192" y="196"/>
                        </a:cubicBezTo>
                        <a:cubicBezTo>
                          <a:pt x="194" y="193"/>
                          <a:pt x="195" y="189"/>
                          <a:pt x="198" y="186"/>
                        </a:cubicBezTo>
                        <a:cubicBezTo>
                          <a:pt x="206" y="178"/>
                          <a:pt x="217" y="179"/>
                          <a:pt x="224" y="170"/>
                        </a:cubicBezTo>
                        <a:cubicBezTo>
                          <a:pt x="234" y="157"/>
                          <a:pt x="240" y="150"/>
                          <a:pt x="256" y="144"/>
                        </a:cubicBezTo>
                        <a:cubicBezTo>
                          <a:pt x="263" y="133"/>
                          <a:pt x="269" y="129"/>
                          <a:pt x="281" y="125"/>
                        </a:cubicBezTo>
                        <a:cubicBezTo>
                          <a:pt x="299" y="109"/>
                          <a:pt x="315" y="91"/>
                          <a:pt x="339" y="84"/>
                        </a:cubicBezTo>
                        <a:cubicBezTo>
                          <a:pt x="357" y="63"/>
                          <a:pt x="376" y="57"/>
                          <a:pt x="403" y="52"/>
                        </a:cubicBezTo>
                        <a:cubicBezTo>
                          <a:pt x="448" y="0"/>
                          <a:pt x="559" y="15"/>
                          <a:pt x="614" y="13"/>
                        </a:cubicBezTo>
                        <a:cubicBezTo>
                          <a:pt x="713" y="2"/>
                          <a:pt x="813" y="15"/>
                          <a:pt x="912" y="20"/>
                        </a:cubicBezTo>
                        <a:cubicBezTo>
                          <a:pt x="955" y="34"/>
                          <a:pt x="1013" y="31"/>
                          <a:pt x="1053" y="32"/>
                        </a:cubicBezTo>
                        <a:cubicBezTo>
                          <a:pt x="1064" y="37"/>
                          <a:pt x="1076" y="38"/>
                          <a:pt x="1088" y="42"/>
                        </a:cubicBezTo>
                        <a:cubicBezTo>
                          <a:pt x="1098" y="49"/>
                          <a:pt x="1108" y="54"/>
                          <a:pt x="1120" y="58"/>
                        </a:cubicBezTo>
                        <a:cubicBezTo>
                          <a:pt x="1144" y="74"/>
                          <a:pt x="1110" y="53"/>
                          <a:pt x="1145" y="68"/>
                        </a:cubicBezTo>
                        <a:cubicBezTo>
                          <a:pt x="1158" y="74"/>
                          <a:pt x="1167" y="86"/>
                          <a:pt x="1181" y="90"/>
                        </a:cubicBezTo>
                        <a:cubicBezTo>
                          <a:pt x="1193" y="98"/>
                          <a:pt x="1190" y="106"/>
                          <a:pt x="1200" y="116"/>
                        </a:cubicBezTo>
                        <a:cubicBezTo>
                          <a:pt x="1214" y="130"/>
                          <a:pt x="1246" y="133"/>
                          <a:pt x="1264" y="138"/>
                        </a:cubicBezTo>
                        <a:cubicBezTo>
                          <a:pt x="1274" y="155"/>
                          <a:pt x="1262" y="177"/>
                          <a:pt x="1283" y="183"/>
                        </a:cubicBezTo>
                        <a:cubicBezTo>
                          <a:pt x="1291" y="195"/>
                          <a:pt x="1304" y="200"/>
                          <a:pt x="1318" y="205"/>
                        </a:cubicBezTo>
                        <a:cubicBezTo>
                          <a:pt x="1319" y="236"/>
                          <a:pt x="1313" y="331"/>
                          <a:pt x="1341" y="359"/>
                        </a:cubicBezTo>
                        <a:cubicBezTo>
                          <a:pt x="1351" y="390"/>
                          <a:pt x="1341" y="424"/>
                          <a:pt x="1350" y="455"/>
                        </a:cubicBezTo>
                        <a:cubicBezTo>
                          <a:pt x="1353" y="476"/>
                          <a:pt x="1356" y="498"/>
                          <a:pt x="1360" y="519"/>
                        </a:cubicBezTo>
                        <a:cubicBezTo>
                          <a:pt x="1358" y="555"/>
                          <a:pt x="1363" y="565"/>
                          <a:pt x="1347" y="589"/>
                        </a:cubicBezTo>
                        <a:cubicBezTo>
                          <a:pt x="1344" y="635"/>
                          <a:pt x="1342" y="661"/>
                          <a:pt x="1344" y="708"/>
                        </a:cubicBezTo>
                        <a:cubicBezTo>
                          <a:pt x="1342" y="761"/>
                          <a:pt x="1358" y="806"/>
                          <a:pt x="1315" y="836"/>
                        </a:cubicBezTo>
                        <a:cubicBezTo>
                          <a:pt x="1304" y="853"/>
                          <a:pt x="1290" y="869"/>
                          <a:pt x="1277" y="884"/>
                        </a:cubicBezTo>
                        <a:cubicBezTo>
                          <a:pt x="1273" y="908"/>
                          <a:pt x="1268" y="934"/>
                          <a:pt x="1254" y="954"/>
                        </a:cubicBezTo>
                        <a:cubicBezTo>
                          <a:pt x="1251" y="965"/>
                          <a:pt x="1246" y="972"/>
                          <a:pt x="1238" y="980"/>
                        </a:cubicBezTo>
                        <a:cubicBezTo>
                          <a:pt x="1225" y="1020"/>
                          <a:pt x="1189" y="1055"/>
                          <a:pt x="1158" y="1082"/>
                        </a:cubicBezTo>
                        <a:cubicBezTo>
                          <a:pt x="1150" y="1107"/>
                          <a:pt x="1147" y="1106"/>
                          <a:pt x="1123" y="1117"/>
                        </a:cubicBezTo>
                        <a:cubicBezTo>
                          <a:pt x="1108" y="1134"/>
                          <a:pt x="1083" y="1148"/>
                          <a:pt x="1062" y="1156"/>
                        </a:cubicBezTo>
                        <a:cubicBezTo>
                          <a:pt x="1036" y="1196"/>
                          <a:pt x="987" y="1189"/>
                          <a:pt x="944" y="1191"/>
                        </a:cubicBezTo>
                        <a:cubicBezTo>
                          <a:pt x="936" y="1192"/>
                          <a:pt x="928" y="1191"/>
                          <a:pt x="921" y="1194"/>
                        </a:cubicBezTo>
                        <a:cubicBezTo>
                          <a:pt x="914" y="1197"/>
                          <a:pt x="910" y="1207"/>
                          <a:pt x="902" y="1207"/>
                        </a:cubicBezTo>
                        <a:cubicBezTo>
                          <a:pt x="871" y="1208"/>
                          <a:pt x="840" y="1209"/>
                          <a:pt x="809" y="1210"/>
                        </a:cubicBezTo>
                        <a:cubicBezTo>
                          <a:pt x="790" y="1215"/>
                          <a:pt x="776" y="1217"/>
                          <a:pt x="755" y="1220"/>
                        </a:cubicBezTo>
                        <a:cubicBezTo>
                          <a:pt x="661" y="1219"/>
                          <a:pt x="567" y="1219"/>
                          <a:pt x="473" y="1216"/>
                        </a:cubicBezTo>
                        <a:cubicBezTo>
                          <a:pt x="417" y="1214"/>
                          <a:pt x="369" y="1175"/>
                          <a:pt x="320" y="1159"/>
                        </a:cubicBezTo>
                        <a:cubicBezTo>
                          <a:pt x="307" y="1146"/>
                          <a:pt x="277" y="1141"/>
                          <a:pt x="269" y="1133"/>
                        </a:cubicBezTo>
                        <a:cubicBezTo>
                          <a:pt x="268" y="1132"/>
                          <a:pt x="269" y="1129"/>
                          <a:pt x="269" y="1127"/>
                        </a:cubicBezTo>
                        <a:close/>
                      </a:path>
                    </a:pathLst>
                  </a:custGeom>
                  <a:solidFill>
                    <a:srgbClr val="FFC1C1"/>
                  </a:solidFill>
                  <a:ln w="19050">
                    <a:solidFill>
                      <a:srgbClr val="FF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 dirty="0"/>
                  </a:p>
                </p:txBody>
              </p:sp>
              <p:sp>
                <p:nvSpPr>
                  <p:cNvPr id="729" name="Freeform 187"/>
                  <p:cNvSpPr>
                    <a:spLocks/>
                  </p:cNvSpPr>
                  <p:nvPr/>
                </p:nvSpPr>
                <p:spPr bwMode="auto">
                  <a:xfrm>
                    <a:off x="363" y="603"/>
                    <a:ext cx="382" cy="310"/>
                  </a:xfrm>
                  <a:custGeom>
                    <a:avLst/>
                    <a:gdLst>
                      <a:gd name="T0" fmla="*/ 8 w 500"/>
                      <a:gd name="T1" fmla="*/ 173 h 445"/>
                      <a:gd name="T2" fmla="*/ 0 w 500"/>
                      <a:gd name="T3" fmla="*/ 159 h 445"/>
                      <a:gd name="T4" fmla="*/ 18 w 500"/>
                      <a:gd name="T5" fmla="*/ 95 h 445"/>
                      <a:gd name="T6" fmla="*/ 21 w 500"/>
                      <a:gd name="T7" fmla="*/ 90 h 445"/>
                      <a:gd name="T8" fmla="*/ 22 w 500"/>
                      <a:gd name="T9" fmla="*/ 78 h 445"/>
                      <a:gd name="T10" fmla="*/ 53 w 500"/>
                      <a:gd name="T11" fmla="*/ 47 h 445"/>
                      <a:gd name="T12" fmla="*/ 77 w 500"/>
                      <a:gd name="T13" fmla="*/ 31 h 445"/>
                      <a:gd name="T14" fmla="*/ 103 w 500"/>
                      <a:gd name="T15" fmla="*/ 18 h 445"/>
                      <a:gd name="T16" fmla="*/ 136 w 500"/>
                      <a:gd name="T17" fmla="*/ 1 h 445"/>
                      <a:gd name="T18" fmla="*/ 305 w 500"/>
                      <a:gd name="T19" fmla="*/ 11 h 445"/>
                      <a:gd name="T20" fmla="*/ 325 w 500"/>
                      <a:gd name="T21" fmla="*/ 40 h 445"/>
                      <a:gd name="T22" fmla="*/ 342 w 500"/>
                      <a:gd name="T23" fmla="*/ 47 h 445"/>
                      <a:gd name="T24" fmla="*/ 356 w 500"/>
                      <a:gd name="T25" fmla="*/ 56 h 445"/>
                      <a:gd name="T26" fmla="*/ 371 w 500"/>
                      <a:gd name="T27" fmla="*/ 85 h 445"/>
                      <a:gd name="T28" fmla="*/ 367 w 500"/>
                      <a:gd name="T29" fmla="*/ 189 h 445"/>
                      <a:gd name="T30" fmla="*/ 356 w 500"/>
                      <a:gd name="T31" fmla="*/ 207 h 445"/>
                      <a:gd name="T32" fmla="*/ 342 w 500"/>
                      <a:gd name="T33" fmla="*/ 232 h 445"/>
                      <a:gd name="T34" fmla="*/ 338 w 500"/>
                      <a:gd name="T35" fmla="*/ 242 h 445"/>
                      <a:gd name="T36" fmla="*/ 326 w 500"/>
                      <a:gd name="T37" fmla="*/ 249 h 445"/>
                      <a:gd name="T38" fmla="*/ 312 w 500"/>
                      <a:gd name="T39" fmla="*/ 264 h 445"/>
                      <a:gd name="T40" fmla="*/ 306 w 500"/>
                      <a:gd name="T41" fmla="*/ 269 h 445"/>
                      <a:gd name="T42" fmla="*/ 290 w 500"/>
                      <a:gd name="T43" fmla="*/ 286 h 445"/>
                      <a:gd name="T44" fmla="*/ 235 w 500"/>
                      <a:gd name="T45" fmla="*/ 301 h 445"/>
                      <a:gd name="T46" fmla="*/ 125 w 500"/>
                      <a:gd name="T47" fmla="*/ 299 h 445"/>
                      <a:gd name="T48" fmla="*/ 108 w 500"/>
                      <a:gd name="T49" fmla="*/ 290 h 445"/>
                      <a:gd name="T50" fmla="*/ 70 w 500"/>
                      <a:gd name="T51" fmla="*/ 268 h 445"/>
                      <a:gd name="T52" fmla="*/ 55 w 500"/>
                      <a:gd name="T53" fmla="*/ 254 h 445"/>
                      <a:gd name="T54" fmla="*/ 21 w 500"/>
                      <a:gd name="T55" fmla="*/ 212 h 445"/>
                      <a:gd name="T56" fmla="*/ 8 w 500"/>
                      <a:gd name="T57" fmla="*/ 173 h 445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w 500"/>
                      <a:gd name="T88" fmla="*/ 0 h 445"/>
                      <a:gd name="T89" fmla="*/ 500 w 500"/>
                      <a:gd name="T90" fmla="*/ 445 h 445"/>
                    </a:gdLst>
                    <a:ahLst/>
                    <a:cxnLst>
                      <a:cxn ang="T58">
                        <a:pos x="T0" y="T1"/>
                      </a:cxn>
                      <a:cxn ang="T59">
                        <a:pos x="T2" y="T3"/>
                      </a:cxn>
                      <a:cxn ang="T60">
                        <a:pos x="T4" y="T5"/>
                      </a:cxn>
                      <a:cxn ang="T61">
                        <a:pos x="T6" y="T7"/>
                      </a:cxn>
                      <a:cxn ang="T62">
                        <a:pos x="T8" y="T9"/>
                      </a:cxn>
                      <a:cxn ang="T63">
                        <a:pos x="T10" y="T11"/>
                      </a:cxn>
                      <a:cxn ang="T64">
                        <a:pos x="T12" y="T13"/>
                      </a:cxn>
                      <a:cxn ang="T65">
                        <a:pos x="T14" y="T15"/>
                      </a:cxn>
                      <a:cxn ang="T66">
                        <a:pos x="T16" y="T17"/>
                      </a:cxn>
                      <a:cxn ang="T67">
                        <a:pos x="T18" y="T19"/>
                      </a:cxn>
                      <a:cxn ang="T68">
                        <a:pos x="T20" y="T21"/>
                      </a:cxn>
                      <a:cxn ang="T69">
                        <a:pos x="T22" y="T23"/>
                      </a:cxn>
                      <a:cxn ang="T70">
                        <a:pos x="T24" y="T25"/>
                      </a:cxn>
                      <a:cxn ang="T71">
                        <a:pos x="T26" y="T27"/>
                      </a:cxn>
                      <a:cxn ang="T72">
                        <a:pos x="T28" y="T29"/>
                      </a:cxn>
                      <a:cxn ang="T73">
                        <a:pos x="T30" y="T31"/>
                      </a:cxn>
                      <a:cxn ang="T74">
                        <a:pos x="T32" y="T33"/>
                      </a:cxn>
                      <a:cxn ang="T75">
                        <a:pos x="T34" y="T35"/>
                      </a:cxn>
                      <a:cxn ang="T76">
                        <a:pos x="T36" y="T37"/>
                      </a:cxn>
                      <a:cxn ang="T77">
                        <a:pos x="T38" y="T39"/>
                      </a:cxn>
                      <a:cxn ang="T78">
                        <a:pos x="T40" y="T41"/>
                      </a:cxn>
                      <a:cxn ang="T79">
                        <a:pos x="T42" y="T43"/>
                      </a:cxn>
                      <a:cxn ang="T80">
                        <a:pos x="T44" y="T45"/>
                      </a:cxn>
                      <a:cxn ang="T81">
                        <a:pos x="T46" y="T47"/>
                      </a:cxn>
                      <a:cxn ang="T82">
                        <a:pos x="T48" y="T49"/>
                      </a:cxn>
                      <a:cxn ang="T83">
                        <a:pos x="T50" y="T51"/>
                      </a:cxn>
                      <a:cxn ang="T84">
                        <a:pos x="T52" y="T53"/>
                      </a:cxn>
                      <a:cxn ang="T85">
                        <a:pos x="T54" y="T55"/>
                      </a:cxn>
                      <a:cxn ang="T86">
                        <a:pos x="T56" y="T57"/>
                      </a:cxn>
                    </a:cxnLst>
                    <a:rect l="T87" t="T88" r="T89" b="T90"/>
                    <a:pathLst>
                      <a:path w="500" h="445">
                        <a:moveTo>
                          <a:pt x="10" y="249"/>
                        </a:moveTo>
                        <a:cubicBezTo>
                          <a:pt x="5" y="242"/>
                          <a:pt x="3" y="236"/>
                          <a:pt x="0" y="228"/>
                        </a:cubicBezTo>
                        <a:cubicBezTo>
                          <a:pt x="4" y="194"/>
                          <a:pt x="1" y="162"/>
                          <a:pt x="24" y="136"/>
                        </a:cubicBezTo>
                        <a:cubicBezTo>
                          <a:pt x="25" y="134"/>
                          <a:pt x="26" y="131"/>
                          <a:pt x="27" y="129"/>
                        </a:cubicBezTo>
                        <a:cubicBezTo>
                          <a:pt x="28" y="123"/>
                          <a:pt x="27" y="117"/>
                          <a:pt x="29" y="112"/>
                        </a:cubicBezTo>
                        <a:cubicBezTo>
                          <a:pt x="31" y="104"/>
                          <a:pt x="63" y="77"/>
                          <a:pt x="70" y="67"/>
                        </a:cubicBezTo>
                        <a:cubicBezTo>
                          <a:pt x="74" y="53"/>
                          <a:pt x="89" y="50"/>
                          <a:pt x="101" y="45"/>
                        </a:cubicBezTo>
                        <a:cubicBezTo>
                          <a:pt x="106" y="28"/>
                          <a:pt x="120" y="30"/>
                          <a:pt x="135" y="26"/>
                        </a:cubicBezTo>
                        <a:cubicBezTo>
                          <a:pt x="150" y="15"/>
                          <a:pt x="160" y="7"/>
                          <a:pt x="178" y="2"/>
                        </a:cubicBezTo>
                        <a:cubicBezTo>
                          <a:pt x="408" y="4"/>
                          <a:pt x="304" y="0"/>
                          <a:pt x="399" y="16"/>
                        </a:cubicBezTo>
                        <a:cubicBezTo>
                          <a:pt x="414" y="27"/>
                          <a:pt x="415" y="44"/>
                          <a:pt x="425" y="57"/>
                        </a:cubicBezTo>
                        <a:cubicBezTo>
                          <a:pt x="430" y="63"/>
                          <a:pt x="440" y="65"/>
                          <a:pt x="447" y="67"/>
                        </a:cubicBezTo>
                        <a:cubicBezTo>
                          <a:pt x="452" y="76"/>
                          <a:pt x="458" y="75"/>
                          <a:pt x="466" y="81"/>
                        </a:cubicBezTo>
                        <a:cubicBezTo>
                          <a:pt x="470" y="97"/>
                          <a:pt x="473" y="110"/>
                          <a:pt x="485" y="122"/>
                        </a:cubicBezTo>
                        <a:cubicBezTo>
                          <a:pt x="499" y="169"/>
                          <a:pt x="500" y="225"/>
                          <a:pt x="480" y="271"/>
                        </a:cubicBezTo>
                        <a:cubicBezTo>
                          <a:pt x="478" y="286"/>
                          <a:pt x="479" y="290"/>
                          <a:pt x="466" y="297"/>
                        </a:cubicBezTo>
                        <a:cubicBezTo>
                          <a:pt x="459" y="307"/>
                          <a:pt x="453" y="321"/>
                          <a:pt x="447" y="333"/>
                        </a:cubicBezTo>
                        <a:cubicBezTo>
                          <a:pt x="445" y="338"/>
                          <a:pt x="446" y="344"/>
                          <a:pt x="442" y="348"/>
                        </a:cubicBezTo>
                        <a:cubicBezTo>
                          <a:pt x="438" y="352"/>
                          <a:pt x="427" y="357"/>
                          <a:pt x="427" y="357"/>
                        </a:cubicBezTo>
                        <a:cubicBezTo>
                          <a:pt x="419" y="370"/>
                          <a:pt x="425" y="362"/>
                          <a:pt x="408" y="379"/>
                        </a:cubicBezTo>
                        <a:cubicBezTo>
                          <a:pt x="406" y="381"/>
                          <a:pt x="401" y="386"/>
                          <a:pt x="401" y="386"/>
                        </a:cubicBezTo>
                        <a:cubicBezTo>
                          <a:pt x="397" y="400"/>
                          <a:pt x="389" y="401"/>
                          <a:pt x="379" y="410"/>
                        </a:cubicBezTo>
                        <a:cubicBezTo>
                          <a:pt x="348" y="437"/>
                          <a:pt x="369" y="428"/>
                          <a:pt x="307" y="432"/>
                        </a:cubicBezTo>
                        <a:cubicBezTo>
                          <a:pt x="261" y="445"/>
                          <a:pt x="209" y="443"/>
                          <a:pt x="163" y="429"/>
                        </a:cubicBezTo>
                        <a:cubicBezTo>
                          <a:pt x="156" y="424"/>
                          <a:pt x="149" y="423"/>
                          <a:pt x="142" y="417"/>
                        </a:cubicBezTo>
                        <a:cubicBezTo>
                          <a:pt x="125" y="403"/>
                          <a:pt x="112" y="389"/>
                          <a:pt x="91" y="384"/>
                        </a:cubicBezTo>
                        <a:cubicBezTo>
                          <a:pt x="86" y="374"/>
                          <a:pt x="79" y="373"/>
                          <a:pt x="72" y="364"/>
                        </a:cubicBezTo>
                        <a:cubicBezTo>
                          <a:pt x="56" y="343"/>
                          <a:pt x="49" y="320"/>
                          <a:pt x="27" y="304"/>
                        </a:cubicBezTo>
                        <a:cubicBezTo>
                          <a:pt x="18" y="282"/>
                          <a:pt x="10" y="275"/>
                          <a:pt x="10" y="249"/>
                        </a:cubicBezTo>
                        <a:close/>
                      </a:path>
                    </a:pathLst>
                  </a:custGeom>
                  <a:solidFill>
                    <a:srgbClr val="BFBFBF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 dirty="0"/>
                  </a:p>
                </p:txBody>
              </p:sp>
            </p:grpSp>
            <p:grpSp>
              <p:nvGrpSpPr>
                <p:cNvPr id="698" name="Group 193"/>
                <p:cNvGrpSpPr>
                  <a:grpSpLocks/>
                </p:cNvGrpSpPr>
                <p:nvPr/>
              </p:nvGrpSpPr>
              <p:grpSpPr bwMode="auto">
                <a:xfrm>
                  <a:off x="3125103" y="3502211"/>
                  <a:ext cx="987288" cy="903974"/>
                  <a:chOff x="311" y="500"/>
                  <a:chExt cx="474" cy="434"/>
                </a:xfrm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</p:grpSpPr>
              <p:sp>
                <p:nvSpPr>
                  <p:cNvPr id="726" name="Freeform 186"/>
                  <p:cNvSpPr>
                    <a:spLocks/>
                  </p:cNvSpPr>
                  <p:nvPr/>
                </p:nvSpPr>
                <p:spPr bwMode="auto">
                  <a:xfrm>
                    <a:off x="311" y="500"/>
                    <a:ext cx="474" cy="434"/>
                  </a:xfrm>
                  <a:custGeom>
                    <a:avLst/>
                    <a:gdLst>
                      <a:gd name="T0" fmla="*/ 94 w 1363"/>
                      <a:gd name="T1" fmla="*/ 401 h 1220"/>
                      <a:gd name="T2" fmla="*/ 74 w 1363"/>
                      <a:gd name="T3" fmla="*/ 384 h 1220"/>
                      <a:gd name="T4" fmla="*/ 61 w 1363"/>
                      <a:gd name="T5" fmla="*/ 371 h 1220"/>
                      <a:gd name="T6" fmla="*/ 50 w 1363"/>
                      <a:gd name="T7" fmla="*/ 355 h 1220"/>
                      <a:gd name="T8" fmla="*/ 45 w 1363"/>
                      <a:gd name="T9" fmla="*/ 345 h 1220"/>
                      <a:gd name="T10" fmla="*/ 35 w 1363"/>
                      <a:gd name="T11" fmla="*/ 334 h 1220"/>
                      <a:gd name="T12" fmla="*/ 30 w 1363"/>
                      <a:gd name="T13" fmla="*/ 323 h 1220"/>
                      <a:gd name="T14" fmla="*/ 19 w 1363"/>
                      <a:gd name="T15" fmla="*/ 302 h 1220"/>
                      <a:gd name="T16" fmla="*/ 14 w 1363"/>
                      <a:gd name="T17" fmla="*/ 277 h 1220"/>
                      <a:gd name="T18" fmla="*/ 8 w 1363"/>
                      <a:gd name="T19" fmla="*/ 256 h 1220"/>
                      <a:gd name="T20" fmla="*/ 16 w 1363"/>
                      <a:gd name="T21" fmla="*/ 166 h 1220"/>
                      <a:gd name="T22" fmla="*/ 21 w 1363"/>
                      <a:gd name="T23" fmla="*/ 157 h 1220"/>
                      <a:gd name="T24" fmla="*/ 31 w 1363"/>
                      <a:gd name="T25" fmla="*/ 123 h 1220"/>
                      <a:gd name="T26" fmla="*/ 38 w 1363"/>
                      <a:gd name="T27" fmla="*/ 110 h 1220"/>
                      <a:gd name="T28" fmla="*/ 41 w 1363"/>
                      <a:gd name="T29" fmla="*/ 95 h 1220"/>
                      <a:gd name="T30" fmla="*/ 53 w 1363"/>
                      <a:gd name="T31" fmla="*/ 82 h 1220"/>
                      <a:gd name="T32" fmla="*/ 64 w 1363"/>
                      <a:gd name="T33" fmla="*/ 72 h 1220"/>
                      <a:gd name="T34" fmla="*/ 67 w 1363"/>
                      <a:gd name="T35" fmla="*/ 70 h 1220"/>
                      <a:gd name="T36" fmla="*/ 69 w 1363"/>
                      <a:gd name="T37" fmla="*/ 66 h 1220"/>
                      <a:gd name="T38" fmla="*/ 78 w 1363"/>
                      <a:gd name="T39" fmla="*/ 60 h 1220"/>
                      <a:gd name="T40" fmla="*/ 89 w 1363"/>
                      <a:gd name="T41" fmla="*/ 51 h 1220"/>
                      <a:gd name="T42" fmla="*/ 98 w 1363"/>
                      <a:gd name="T43" fmla="*/ 44 h 1220"/>
                      <a:gd name="T44" fmla="*/ 118 w 1363"/>
                      <a:gd name="T45" fmla="*/ 30 h 1220"/>
                      <a:gd name="T46" fmla="*/ 140 w 1363"/>
                      <a:gd name="T47" fmla="*/ 18 h 1220"/>
                      <a:gd name="T48" fmla="*/ 214 w 1363"/>
                      <a:gd name="T49" fmla="*/ 5 h 1220"/>
                      <a:gd name="T50" fmla="*/ 317 w 1363"/>
                      <a:gd name="T51" fmla="*/ 7 h 1220"/>
                      <a:gd name="T52" fmla="*/ 366 w 1363"/>
                      <a:gd name="T53" fmla="*/ 11 h 1220"/>
                      <a:gd name="T54" fmla="*/ 378 w 1363"/>
                      <a:gd name="T55" fmla="*/ 15 h 1220"/>
                      <a:gd name="T56" fmla="*/ 389 w 1363"/>
                      <a:gd name="T57" fmla="*/ 21 h 1220"/>
                      <a:gd name="T58" fmla="*/ 398 w 1363"/>
                      <a:gd name="T59" fmla="*/ 24 h 1220"/>
                      <a:gd name="T60" fmla="*/ 411 w 1363"/>
                      <a:gd name="T61" fmla="*/ 32 h 1220"/>
                      <a:gd name="T62" fmla="*/ 417 w 1363"/>
                      <a:gd name="T63" fmla="*/ 41 h 1220"/>
                      <a:gd name="T64" fmla="*/ 440 w 1363"/>
                      <a:gd name="T65" fmla="*/ 49 h 1220"/>
                      <a:gd name="T66" fmla="*/ 446 w 1363"/>
                      <a:gd name="T67" fmla="*/ 65 h 1220"/>
                      <a:gd name="T68" fmla="*/ 458 w 1363"/>
                      <a:gd name="T69" fmla="*/ 73 h 1220"/>
                      <a:gd name="T70" fmla="*/ 466 w 1363"/>
                      <a:gd name="T71" fmla="*/ 128 h 1220"/>
                      <a:gd name="T72" fmla="*/ 469 w 1363"/>
                      <a:gd name="T73" fmla="*/ 162 h 1220"/>
                      <a:gd name="T74" fmla="*/ 473 w 1363"/>
                      <a:gd name="T75" fmla="*/ 185 h 1220"/>
                      <a:gd name="T76" fmla="*/ 468 w 1363"/>
                      <a:gd name="T77" fmla="*/ 210 h 1220"/>
                      <a:gd name="T78" fmla="*/ 467 w 1363"/>
                      <a:gd name="T79" fmla="*/ 252 h 1220"/>
                      <a:gd name="T80" fmla="*/ 457 w 1363"/>
                      <a:gd name="T81" fmla="*/ 297 h 1220"/>
                      <a:gd name="T82" fmla="*/ 444 w 1363"/>
                      <a:gd name="T83" fmla="*/ 314 h 1220"/>
                      <a:gd name="T84" fmla="*/ 436 w 1363"/>
                      <a:gd name="T85" fmla="*/ 339 h 1220"/>
                      <a:gd name="T86" fmla="*/ 431 w 1363"/>
                      <a:gd name="T87" fmla="*/ 349 h 1220"/>
                      <a:gd name="T88" fmla="*/ 403 w 1363"/>
                      <a:gd name="T89" fmla="*/ 385 h 1220"/>
                      <a:gd name="T90" fmla="*/ 391 w 1363"/>
                      <a:gd name="T91" fmla="*/ 397 h 1220"/>
                      <a:gd name="T92" fmla="*/ 369 w 1363"/>
                      <a:gd name="T93" fmla="*/ 411 h 1220"/>
                      <a:gd name="T94" fmla="*/ 328 w 1363"/>
                      <a:gd name="T95" fmla="*/ 424 h 1220"/>
                      <a:gd name="T96" fmla="*/ 320 w 1363"/>
                      <a:gd name="T97" fmla="*/ 425 h 1220"/>
                      <a:gd name="T98" fmla="*/ 314 w 1363"/>
                      <a:gd name="T99" fmla="*/ 429 h 1220"/>
                      <a:gd name="T100" fmla="*/ 281 w 1363"/>
                      <a:gd name="T101" fmla="*/ 430 h 1220"/>
                      <a:gd name="T102" fmla="*/ 263 w 1363"/>
                      <a:gd name="T103" fmla="*/ 434 h 1220"/>
                      <a:gd name="T104" fmla="*/ 164 w 1363"/>
                      <a:gd name="T105" fmla="*/ 433 h 1220"/>
                      <a:gd name="T106" fmla="*/ 111 w 1363"/>
                      <a:gd name="T107" fmla="*/ 412 h 1220"/>
                      <a:gd name="T108" fmla="*/ 94 w 1363"/>
                      <a:gd name="T109" fmla="*/ 403 h 1220"/>
                      <a:gd name="T110" fmla="*/ 94 w 1363"/>
                      <a:gd name="T111" fmla="*/ 401 h 1220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60000 65536"/>
                      <a:gd name="T130" fmla="*/ 0 60000 65536"/>
                      <a:gd name="T131" fmla="*/ 0 60000 65536"/>
                      <a:gd name="T132" fmla="*/ 0 60000 65536"/>
                      <a:gd name="T133" fmla="*/ 0 60000 65536"/>
                      <a:gd name="T134" fmla="*/ 0 60000 65536"/>
                      <a:gd name="T135" fmla="*/ 0 60000 65536"/>
                      <a:gd name="T136" fmla="*/ 0 60000 65536"/>
                      <a:gd name="T137" fmla="*/ 0 60000 65536"/>
                      <a:gd name="T138" fmla="*/ 0 60000 65536"/>
                      <a:gd name="T139" fmla="*/ 0 60000 65536"/>
                      <a:gd name="T140" fmla="*/ 0 60000 65536"/>
                      <a:gd name="T141" fmla="*/ 0 60000 65536"/>
                      <a:gd name="T142" fmla="*/ 0 60000 65536"/>
                      <a:gd name="T143" fmla="*/ 0 60000 65536"/>
                      <a:gd name="T144" fmla="*/ 0 60000 65536"/>
                      <a:gd name="T145" fmla="*/ 0 60000 65536"/>
                      <a:gd name="T146" fmla="*/ 0 60000 65536"/>
                      <a:gd name="T147" fmla="*/ 0 60000 65536"/>
                      <a:gd name="T148" fmla="*/ 0 60000 65536"/>
                      <a:gd name="T149" fmla="*/ 0 60000 65536"/>
                      <a:gd name="T150" fmla="*/ 0 60000 65536"/>
                      <a:gd name="T151" fmla="*/ 0 60000 65536"/>
                      <a:gd name="T152" fmla="*/ 0 60000 65536"/>
                      <a:gd name="T153" fmla="*/ 0 60000 65536"/>
                      <a:gd name="T154" fmla="*/ 0 60000 65536"/>
                      <a:gd name="T155" fmla="*/ 0 60000 65536"/>
                      <a:gd name="T156" fmla="*/ 0 60000 65536"/>
                      <a:gd name="T157" fmla="*/ 0 60000 65536"/>
                      <a:gd name="T158" fmla="*/ 0 60000 65536"/>
                      <a:gd name="T159" fmla="*/ 0 60000 65536"/>
                      <a:gd name="T160" fmla="*/ 0 60000 65536"/>
                      <a:gd name="T161" fmla="*/ 0 60000 65536"/>
                      <a:gd name="T162" fmla="*/ 0 60000 65536"/>
                      <a:gd name="T163" fmla="*/ 0 60000 65536"/>
                      <a:gd name="T164" fmla="*/ 0 60000 65536"/>
                      <a:gd name="T165" fmla="*/ 0 60000 65536"/>
                      <a:gd name="T166" fmla="*/ 0 60000 65536"/>
                      <a:gd name="T167" fmla="*/ 0 60000 65536"/>
                      <a:gd name="T168" fmla="*/ 0 w 1363"/>
                      <a:gd name="T169" fmla="*/ 0 h 1220"/>
                      <a:gd name="T170" fmla="*/ 1363 w 1363"/>
                      <a:gd name="T171" fmla="*/ 1220 h 1220"/>
                    </a:gdLst>
                    <a:ahLst/>
                    <a:cxnLst>
                      <a:cxn ang="T112">
                        <a:pos x="T0" y="T1"/>
                      </a:cxn>
                      <a:cxn ang="T113">
                        <a:pos x="T2" y="T3"/>
                      </a:cxn>
                      <a:cxn ang="T114">
                        <a:pos x="T4" y="T5"/>
                      </a:cxn>
                      <a:cxn ang="T115">
                        <a:pos x="T6" y="T7"/>
                      </a:cxn>
                      <a:cxn ang="T116">
                        <a:pos x="T8" y="T9"/>
                      </a:cxn>
                      <a:cxn ang="T117">
                        <a:pos x="T10" y="T11"/>
                      </a:cxn>
                      <a:cxn ang="T118">
                        <a:pos x="T12" y="T13"/>
                      </a:cxn>
                      <a:cxn ang="T119">
                        <a:pos x="T14" y="T15"/>
                      </a:cxn>
                      <a:cxn ang="T120">
                        <a:pos x="T16" y="T17"/>
                      </a:cxn>
                      <a:cxn ang="T121">
                        <a:pos x="T18" y="T19"/>
                      </a:cxn>
                      <a:cxn ang="T122">
                        <a:pos x="T20" y="T21"/>
                      </a:cxn>
                      <a:cxn ang="T123">
                        <a:pos x="T22" y="T23"/>
                      </a:cxn>
                      <a:cxn ang="T124">
                        <a:pos x="T24" y="T25"/>
                      </a:cxn>
                      <a:cxn ang="T125">
                        <a:pos x="T26" y="T27"/>
                      </a:cxn>
                      <a:cxn ang="T126">
                        <a:pos x="T28" y="T29"/>
                      </a:cxn>
                      <a:cxn ang="T127">
                        <a:pos x="T30" y="T31"/>
                      </a:cxn>
                      <a:cxn ang="T128">
                        <a:pos x="T32" y="T33"/>
                      </a:cxn>
                      <a:cxn ang="T129">
                        <a:pos x="T34" y="T35"/>
                      </a:cxn>
                      <a:cxn ang="T130">
                        <a:pos x="T36" y="T37"/>
                      </a:cxn>
                      <a:cxn ang="T131">
                        <a:pos x="T38" y="T39"/>
                      </a:cxn>
                      <a:cxn ang="T132">
                        <a:pos x="T40" y="T41"/>
                      </a:cxn>
                      <a:cxn ang="T133">
                        <a:pos x="T42" y="T43"/>
                      </a:cxn>
                      <a:cxn ang="T134">
                        <a:pos x="T44" y="T45"/>
                      </a:cxn>
                      <a:cxn ang="T135">
                        <a:pos x="T46" y="T47"/>
                      </a:cxn>
                      <a:cxn ang="T136">
                        <a:pos x="T48" y="T49"/>
                      </a:cxn>
                      <a:cxn ang="T137">
                        <a:pos x="T50" y="T51"/>
                      </a:cxn>
                      <a:cxn ang="T138">
                        <a:pos x="T52" y="T53"/>
                      </a:cxn>
                      <a:cxn ang="T139">
                        <a:pos x="T54" y="T55"/>
                      </a:cxn>
                      <a:cxn ang="T140">
                        <a:pos x="T56" y="T57"/>
                      </a:cxn>
                      <a:cxn ang="T141">
                        <a:pos x="T58" y="T59"/>
                      </a:cxn>
                      <a:cxn ang="T142">
                        <a:pos x="T60" y="T61"/>
                      </a:cxn>
                      <a:cxn ang="T143">
                        <a:pos x="T62" y="T63"/>
                      </a:cxn>
                      <a:cxn ang="T144">
                        <a:pos x="T64" y="T65"/>
                      </a:cxn>
                      <a:cxn ang="T145">
                        <a:pos x="T66" y="T67"/>
                      </a:cxn>
                      <a:cxn ang="T146">
                        <a:pos x="T68" y="T69"/>
                      </a:cxn>
                      <a:cxn ang="T147">
                        <a:pos x="T70" y="T71"/>
                      </a:cxn>
                      <a:cxn ang="T148">
                        <a:pos x="T72" y="T73"/>
                      </a:cxn>
                      <a:cxn ang="T149">
                        <a:pos x="T74" y="T75"/>
                      </a:cxn>
                      <a:cxn ang="T150">
                        <a:pos x="T76" y="T77"/>
                      </a:cxn>
                      <a:cxn ang="T151">
                        <a:pos x="T78" y="T79"/>
                      </a:cxn>
                      <a:cxn ang="T152">
                        <a:pos x="T80" y="T81"/>
                      </a:cxn>
                      <a:cxn ang="T153">
                        <a:pos x="T82" y="T83"/>
                      </a:cxn>
                      <a:cxn ang="T154">
                        <a:pos x="T84" y="T85"/>
                      </a:cxn>
                      <a:cxn ang="T155">
                        <a:pos x="T86" y="T87"/>
                      </a:cxn>
                      <a:cxn ang="T156">
                        <a:pos x="T88" y="T89"/>
                      </a:cxn>
                      <a:cxn ang="T157">
                        <a:pos x="T90" y="T91"/>
                      </a:cxn>
                      <a:cxn ang="T158">
                        <a:pos x="T92" y="T93"/>
                      </a:cxn>
                      <a:cxn ang="T159">
                        <a:pos x="T94" y="T95"/>
                      </a:cxn>
                      <a:cxn ang="T160">
                        <a:pos x="T96" y="T97"/>
                      </a:cxn>
                      <a:cxn ang="T161">
                        <a:pos x="T98" y="T99"/>
                      </a:cxn>
                      <a:cxn ang="T162">
                        <a:pos x="T100" y="T101"/>
                      </a:cxn>
                      <a:cxn ang="T163">
                        <a:pos x="T102" y="T103"/>
                      </a:cxn>
                      <a:cxn ang="T164">
                        <a:pos x="T104" y="T105"/>
                      </a:cxn>
                      <a:cxn ang="T165">
                        <a:pos x="T106" y="T107"/>
                      </a:cxn>
                      <a:cxn ang="T166">
                        <a:pos x="T108" y="T109"/>
                      </a:cxn>
                      <a:cxn ang="T167">
                        <a:pos x="T110" y="T111"/>
                      </a:cxn>
                    </a:cxnLst>
                    <a:rect l="T168" t="T169" r="T170" b="T171"/>
                    <a:pathLst>
                      <a:path w="1363" h="1220">
                        <a:moveTo>
                          <a:pt x="269" y="1127"/>
                        </a:moveTo>
                        <a:cubicBezTo>
                          <a:pt x="252" y="1110"/>
                          <a:pt x="231" y="1096"/>
                          <a:pt x="214" y="1079"/>
                        </a:cubicBezTo>
                        <a:cubicBezTo>
                          <a:pt x="201" y="1066"/>
                          <a:pt x="192" y="1055"/>
                          <a:pt x="176" y="1044"/>
                        </a:cubicBezTo>
                        <a:cubicBezTo>
                          <a:pt x="166" y="1030"/>
                          <a:pt x="158" y="1008"/>
                          <a:pt x="144" y="999"/>
                        </a:cubicBezTo>
                        <a:cubicBezTo>
                          <a:pt x="140" y="986"/>
                          <a:pt x="137" y="980"/>
                          <a:pt x="128" y="970"/>
                        </a:cubicBezTo>
                        <a:cubicBezTo>
                          <a:pt x="124" y="955"/>
                          <a:pt x="112" y="950"/>
                          <a:pt x="102" y="938"/>
                        </a:cubicBezTo>
                        <a:cubicBezTo>
                          <a:pt x="95" y="929"/>
                          <a:pt x="93" y="918"/>
                          <a:pt x="86" y="909"/>
                        </a:cubicBezTo>
                        <a:cubicBezTo>
                          <a:pt x="79" y="887"/>
                          <a:pt x="61" y="871"/>
                          <a:pt x="54" y="848"/>
                        </a:cubicBezTo>
                        <a:cubicBezTo>
                          <a:pt x="53" y="825"/>
                          <a:pt x="60" y="795"/>
                          <a:pt x="41" y="778"/>
                        </a:cubicBezTo>
                        <a:cubicBezTo>
                          <a:pt x="35" y="759"/>
                          <a:pt x="28" y="739"/>
                          <a:pt x="22" y="720"/>
                        </a:cubicBezTo>
                        <a:cubicBezTo>
                          <a:pt x="23" y="680"/>
                          <a:pt x="0" y="525"/>
                          <a:pt x="45" y="468"/>
                        </a:cubicBezTo>
                        <a:cubicBezTo>
                          <a:pt x="48" y="454"/>
                          <a:pt x="51" y="451"/>
                          <a:pt x="61" y="442"/>
                        </a:cubicBezTo>
                        <a:cubicBezTo>
                          <a:pt x="66" y="418"/>
                          <a:pt x="59" y="356"/>
                          <a:pt x="89" y="346"/>
                        </a:cubicBezTo>
                        <a:cubicBezTo>
                          <a:pt x="98" y="333"/>
                          <a:pt x="98" y="318"/>
                          <a:pt x="109" y="308"/>
                        </a:cubicBezTo>
                        <a:cubicBezTo>
                          <a:pt x="113" y="294"/>
                          <a:pt x="113" y="279"/>
                          <a:pt x="118" y="266"/>
                        </a:cubicBezTo>
                        <a:cubicBezTo>
                          <a:pt x="121" y="259"/>
                          <a:pt x="146" y="236"/>
                          <a:pt x="153" y="231"/>
                        </a:cubicBezTo>
                        <a:cubicBezTo>
                          <a:pt x="159" y="215"/>
                          <a:pt x="173" y="212"/>
                          <a:pt x="185" y="202"/>
                        </a:cubicBezTo>
                        <a:cubicBezTo>
                          <a:pt x="187" y="200"/>
                          <a:pt x="190" y="198"/>
                          <a:pt x="192" y="196"/>
                        </a:cubicBezTo>
                        <a:cubicBezTo>
                          <a:pt x="194" y="193"/>
                          <a:pt x="195" y="189"/>
                          <a:pt x="198" y="186"/>
                        </a:cubicBezTo>
                        <a:cubicBezTo>
                          <a:pt x="206" y="178"/>
                          <a:pt x="217" y="179"/>
                          <a:pt x="224" y="170"/>
                        </a:cubicBezTo>
                        <a:cubicBezTo>
                          <a:pt x="234" y="157"/>
                          <a:pt x="240" y="150"/>
                          <a:pt x="256" y="144"/>
                        </a:cubicBezTo>
                        <a:cubicBezTo>
                          <a:pt x="263" y="133"/>
                          <a:pt x="269" y="129"/>
                          <a:pt x="281" y="125"/>
                        </a:cubicBezTo>
                        <a:cubicBezTo>
                          <a:pt x="299" y="109"/>
                          <a:pt x="315" y="91"/>
                          <a:pt x="339" y="84"/>
                        </a:cubicBezTo>
                        <a:cubicBezTo>
                          <a:pt x="357" y="63"/>
                          <a:pt x="376" y="57"/>
                          <a:pt x="403" y="52"/>
                        </a:cubicBezTo>
                        <a:cubicBezTo>
                          <a:pt x="448" y="0"/>
                          <a:pt x="559" y="15"/>
                          <a:pt x="614" y="13"/>
                        </a:cubicBezTo>
                        <a:cubicBezTo>
                          <a:pt x="713" y="2"/>
                          <a:pt x="813" y="15"/>
                          <a:pt x="912" y="20"/>
                        </a:cubicBezTo>
                        <a:cubicBezTo>
                          <a:pt x="955" y="34"/>
                          <a:pt x="1013" y="31"/>
                          <a:pt x="1053" y="32"/>
                        </a:cubicBezTo>
                        <a:cubicBezTo>
                          <a:pt x="1064" y="37"/>
                          <a:pt x="1076" y="38"/>
                          <a:pt x="1088" y="42"/>
                        </a:cubicBezTo>
                        <a:cubicBezTo>
                          <a:pt x="1098" y="49"/>
                          <a:pt x="1108" y="54"/>
                          <a:pt x="1120" y="58"/>
                        </a:cubicBezTo>
                        <a:cubicBezTo>
                          <a:pt x="1144" y="74"/>
                          <a:pt x="1110" y="53"/>
                          <a:pt x="1145" y="68"/>
                        </a:cubicBezTo>
                        <a:cubicBezTo>
                          <a:pt x="1158" y="74"/>
                          <a:pt x="1167" y="86"/>
                          <a:pt x="1181" y="90"/>
                        </a:cubicBezTo>
                        <a:cubicBezTo>
                          <a:pt x="1193" y="98"/>
                          <a:pt x="1190" y="106"/>
                          <a:pt x="1200" y="116"/>
                        </a:cubicBezTo>
                        <a:cubicBezTo>
                          <a:pt x="1214" y="130"/>
                          <a:pt x="1246" y="133"/>
                          <a:pt x="1264" y="138"/>
                        </a:cubicBezTo>
                        <a:cubicBezTo>
                          <a:pt x="1274" y="155"/>
                          <a:pt x="1262" y="177"/>
                          <a:pt x="1283" y="183"/>
                        </a:cubicBezTo>
                        <a:cubicBezTo>
                          <a:pt x="1291" y="195"/>
                          <a:pt x="1304" y="200"/>
                          <a:pt x="1318" y="205"/>
                        </a:cubicBezTo>
                        <a:cubicBezTo>
                          <a:pt x="1319" y="236"/>
                          <a:pt x="1313" y="331"/>
                          <a:pt x="1341" y="359"/>
                        </a:cubicBezTo>
                        <a:cubicBezTo>
                          <a:pt x="1351" y="390"/>
                          <a:pt x="1341" y="424"/>
                          <a:pt x="1350" y="455"/>
                        </a:cubicBezTo>
                        <a:cubicBezTo>
                          <a:pt x="1353" y="476"/>
                          <a:pt x="1356" y="498"/>
                          <a:pt x="1360" y="519"/>
                        </a:cubicBezTo>
                        <a:cubicBezTo>
                          <a:pt x="1358" y="555"/>
                          <a:pt x="1363" y="565"/>
                          <a:pt x="1347" y="589"/>
                        </a:cubicBezTo>
                        <a:cubicBezTo>
                          <a:pt x="1344" y="635"/>
                          <a:pt x="1342" y="661"/>
                          <a:pt x="1344" y="708"/>
                        </a:cubicBezTo>
                        <a:cubicBezTo>
                          <a:pt x="1342" y="761"/>
                          <a:pt x="1358" y="806"/>
                          <a:pt x="1315" y="836"/>
                        </a:cubicBezTo>
                        <a:cubicBezTo>
                          <a:pt x="1304" y="853"/>
                          <a:pt x="1290" y="869"/>
                          <a:pt x="1277" y="884"/>
                        </a:cubicBezTo>
                        <a:cubicBezTo>
                          <a:pt x="1273" y="908"/>
                          <a:pt x="1268" y="934"/>
                          <a:pt x="1254" y="954"/>
                        </a:cubicBezTo>
                        <a:cubicBezTo>
                          <a:pt x="1251" y="965"/>
                          <a:pt x="1246" y="972"/>
                          <a:pt x="1238" y="980"/>
                        </a:cubicBezTo>
                        <a:cubicBezTo>
                          <a:pt x="1225" y="1020"/>
                          <a:pt x="1189" y="1055"/>
                          <a:pt x="1158" y="1082"/>
                        </a:cubicBezTo>
                        <a:cubicBezTo>
                          <a:pt x="1150" y="1107"/>
                          <a:pt x="1147" y="1106"/>
                          <a:pt x="1123" y="1117"/>
                        </a:cubicBezTo>
                        <a:cubicBezTo>
                          <a:pt x="1108" y="1134"/>
                          <a:pt x="1083" y="1148"/>
                          <a:pt x="1062" y="1156"/>
                        </a:cubicBezTo>
                        <a:cubicBezTo>
                          <a:pt x="1036" y="1196"/>
                          <a:pt x="987" y="1189"/>
                          <a:pt x="944" y="1191"/>
                        </a:cubicBezTo>
                        <a:cubicBezTo>
                          <a:pt x="936" y="1192"/>
                          <a:pt x="928" y="1191"/>
                          <a:pt x="921" y="1194"/>
                        </a:cubicBezTo>
                        <a:cubicBezTo>
                          <a:pt x="914" y="1197"/>
                          <a:pt x="910" y="1207"/>
                          <a:pt x="902" y="1207"/>
                        </a:cubicBezTo>
                        <a:cubicBezTo>
                          <a:pt x="871" y="1208"/>
                          <a:pt x="840" y="1209"/>
                          <a:pt x="809" y="1210"/>
                        </a:cubicBezTo>
                        <a:cubicBezTo>
                          <a:pt x="790" y="1215"/>
                          <a:pt x="776" y="1217"/>
                          <a:pt x="755" y="1220"/>
                        </a:cubicBezTo>
                        <a:cubicBezTo>
                          <a:pt x="661" y="1219"/>
                          <a:pt x="567" y="1219"/>
                          <a:pt x="473" y="1216"/>
                        </a:cubicBezTo>
                        <a:cubicBezTo>
                          <a:pt x="417" y="1214"/>
                          <a:pt x="369" y="1175"/>
                          <a:pt x="320" y="1159"/>
                        </a:cubicBezTo>
                        <a:cubicBezTo>
                          <a:pt x="307" y="1146"/>
                          <a:pt x="277" y="1141"/>
                          <a:pt x="269" y="1133"/>
                        </a:cubicBezTo>
                        <a:cubicBezTo>
                          <a:pt x="268" y="1132"/>
                          <a:pt x="269" y="1129"/>
                          <a:pt x="269" y="1127"/>
                        </a:cubicBezTo>
                        <a:close/>
                      </a:path>
                    </a:pathLst>
                  </a:custGeom>
                  <a:solidFill>
                    <a:srgbClr val="FFC1C1"/>
                  </a:solidFill>
                  <a:ln w="19050">
                    <a:solidFill>
                      <a:srgbClr val="FF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 dirty="0"/>
                  </a:p>
                </p:txBody>
              </p:sp>
              <p:sp>
                <p:nvSpPr>
                  <p:cNvPr id="727" name="Freeform 187"/>
                  <p:cNvSpPr>
                    <a:spLocks/>
                  </p:cNvSpPr>
                  <p:nvPr/>
                </p:nvSpPr>
                <p:spPr bwMode="auto">
                  <a:xfrm>
                    <a:off x="363" y="603"/>
                    <a:ext cx="382" cy="310"/>
                  </a:xfrm>
                  <a:custGeom>
                    <a:avLst/>
                    <a:gdLst>
                      <a:gd name="T0" fmla="*/ 8 w 500"/>
                      <a:gd name="T1" fmla="*/ 173 h 445"/>
                      <a:gd name="T2" fmla="*/ 0 w 500"/>
                      <a:gd name="T3" fmla="*/ 159 h 445"/>
                      <a:gd name="T4" fmla="*/ 18 w 500"/>
                      <a:gd name="T5" fmla="*/ 95 h 445"/>
                      <a:gd name="T6" fmla="*/ 21 w 500"/>
                      <a:gd name="T7" fmla="*/ 90 h 445"/>
                      <a:gd name="T8" fmla="*/ 22 w 500"/>
                      <a:gd name="T9" fmla="*/ 78 h 445"/>
                      <a:gd name="T10" fmla="*/ 53 w 500"/>
                      <a:gd name="T11" fmla="*/ 47 h 445"/>
                      <a:gd name="T12" fmla="*/ 77 w 500"/>
                      <a:gd name="T13" fmla="*/ 31 h 445"/>
                      <a:gd name="T14" fmla="*/ 103 w 500"/>
                      <a:gd name="T15" fmla="*/ 18 h 445"/>
                      <a:gd name="T16" fmla="*/ 136 w 500"/>
                      <a:gd name="T17" fmla="*/ 1 h 445"/>
                      <a:gd name="T18" fmla="*/ 305 w 500"/>
                      <a:gd name="T19" fmla="*/ 11 h 445"/>
                      <a:gd name="T20" fmla="*/ 325 w 500"/>
                      <a:gd name="T21" fmla="*/ 40 h 445"/>
                      <a:gd name="T22" fmla="*/ 342 w 500"/>
                      <a:gd name="T23" fmla="*/ 47 h 445"/>
                      <a:gd name="T24" fmla="*/ 356 w 500"/>
                      <a:gd name="T25" fmla="*/ 56 h 445"/>
                      <a:gd name="T26" fmla="*/ 371 w 500"/>
                      <a:gd name="T27" fmla="*/ 85 h 445"/>
                      <a:gd name="T28" fmla="*/ 367 w 500"/>
                      <a:gd name="T29" fmla="*/ 189 h 445"/>
                      <a:gd name="T30" fmla="*/ 356 w 500"/>
                      <a:gd name="T31" fmla="*/ 207 h 445"/>
                      <a:gd name="T32" fmla="*/ 342 w 500"/>
                      <a:gd name="T33" fmla="*/ 232 h 445"/>
                      <a:gd name="T34" fmla="*/ 338 w 500"/>
                      <a:gd name="T35" fmla="*/ 242 h 445"/>
                      <a:gd name="T36" fmla="*/ 326 w 500"/>
                      <a:gd name="T37" fmla="*/ 249 h 445"/>
                      <a:gd name="T38" fmla="*/ 312 w 500"/>
                      <a:gd name="T39" fmla="*/ 264 h 445"/>
                      <a:gd name="T40" fmla="*/ 306 w 500"/>
                      <a:gd name="T41" fmla="*/ 269 h 445"/>
                      <a:gd name="T42" fmla="*/ 290 w 500"/>
                      <a:gd name="T43" fmla="*/ 286 h 445"/>
                      <a:gd name="T44" fmla="*/ 235 w 500"/>
                      <a:gd name="T45" fmla="*/ 301 h 445"/>
                      <a:gd name="T46" fmla="*/ 125 w 500"/>
                      <a:gd name="T47" fmla="*/ 299 h 445"/>
                      <a:gd name="T48" fmla="*/ 108 w 500"/>
                      <a:gd name="T49" fmla="*/ 290 h 445"/>
                      <a:gd name="T50" fmla="*/ 70 w 500"/>
                      <a:gd name="T51" fmla="*/ 268 h 445"/>
                      <a:gd name="T52" fmla="*/ 55 w 500"/>
                      <a:gd name="T53" fmla="*/ 254 h 445"/>
                      <a:gd name="T54" fmla="*/ 21 w 500"/>
                      <a:gd name="T55" fmla="*/ 212 h 445"/>
                      <a:gd name="T56" fmla="*/ 8 w 500"/>
                      <a:gd name="T57" fmla="*/ 173 h 445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w 500"/>
                      <a:gd name="T88" fmla="*/ 0 h 445"/>
                      <a:gd name="T89" fmla="*/ 500 w 500"/>
                      <a:gd name="T90" fmla="*/ 445 h 445"/>
                    </a:gdLst>
                    <a:ahLst/>
                    <a:cxnLst>
                      <a:cxn ang="T58">
                        <a:pos x="T0" y="T1"/>
                      </a:cxn>
                      <a:cxn ang="T59">
                        <a:pos x="T2" y="T3"/>
                      </a:cxn>
                      <a:cxn ang="T60">
                        <a:pos x="T4" y="T5"/>
                      </a:cxn>
                      <a:cxn ang="T61">
                        <a:pos x="T6" y="T7"/>
                      </a:cxn>
                      <a:cxn ang="T62">
                        <a:pos x="T8" y="T9"/>
                      </a:cxn>
                      <a:cxn ang="T63">
                        <a:pos x="T10" y="T11"/>
                      </a:cxn>
                      <a:cxn ang="T64">
                        <a:pos x="T12" y="T13"/>
                      </a:cxn>
                      <a:cxn ang="T65">
                        <a:pos x="T14" y="T15"/>
                      </a:cxn>
                      <a:cxn ang="T66">
                        <a:pos x="T16" y="T17"/>
                      </a:cxn>
                      <a:cxn ang="T67">
                        <a:pos x="T18" y="T19"/>
                      </a:cxn>
                      <a:cxn ang="T68">
                        <a:pos x="T20" y="T21"/>
                      </a:cxn>
                      <a:cxn ang="T69">
                        <a:pos x="T22" y="T23"/>
                      </a:cxn>
                      <a:cxn ang="T70">
                        <a:pos x="T24" y="T25"/>
                      </a:cxn>
                      <a:cxn ang="T71">
                        <a:pos x="T26" y="T27"/>
                      </a:cxn>
                      <a:cxn ang="T72">
                        <a:pos x="T28" y="T29"/>
                      </a:cxn>
                      <a:cxn ang="T73">
                        <a:pos x="T30" y="T31"/>
                      </a:cxn>
                      <a:cxn ang="T74">
                        <a:pos x="T32" y="T33"/>
                      </a:cxn>
                      <a:cxn ang="T75">
                        <a:pos x="T34" y="T35"/>
                      </a:cxn>
                      <a:cxn ang="T76">
                        <a:pos x="T36" y="T37"/>
                      </a:cxn>
                      <a:cxn ang="T77">
                        <a:pos x="T38" y="T39"/>
                      </a:cxn>
                      <a:cxn ang="T78">
                        <a:pos x="T40" y="T41"/>
                      </a:cxn>
                      <a:cxn ang="T79">
                        <a:pos x="T42" y="T43"/>
                      </a:cxn>
                      <a:cxn ang="T80">
                        <a:pos x="T44" y="T45"/>
                      </a:cxn>
                      <a:cxn ang="T81">
                        <a:pos x="T46" y="T47"/>
                      </a:cxn>
                      <a:cxn ang="T82">
                        <a:pos x="T48" y="T49"/>
                      </a:cxn>
                      <a:cxn ang="T83">
                        <a:pos x="T50" y="T51"/>
                      </a:cxn>
                      <a:cxn ang="T84">
                        <a:pos x="T52" y="T53"/>
                      </a:cxn>
                      <a:cxn ang="T85">
                        <a:pos x="T54" y="T55"/>
                      </a:cxn>
                      <a:cxn ang="T86">
                        <a:pos x="T56" y="T57"/>
                      </a:cxn>
                    </a:cxnLst>
                    <a:rect l="T87" t="T88" r="T89" b="T90"/>
                    <a:pathLst>
                      <a:path w="500" h="445">
                        <a:moveTo>
                          <a:pt x="10" y="249"/>
                        </a:moveTo>
                        <a:cubicBezTo>
                          <a:pt x="5" y="242"/>
                          <a:pt x="3" y="236"/>
                          <a:pt x="0" y="228"/>
                        </a:cubicBezTo>
                        <a:cubicBezTo>
                          <a:pt x="4" y="194"/>
                          <a:pt x="1" y="162"/>
                          <a:pt x="24" y="136"/>
                        </a:cubicBezTo>
                        <a:cubicBezTo>
                          <a:pt x="25" y="134"/>
                          <a:pt x="26" y="131"/>
                          <a:pt x="27" y="129"/>
                        </a:cubicBezTo>
                        <a:cubicBezTo>
                          <a:pt x="28" y="123"/>
                          <a:pt x="27" y="117"/>
                          <a:pt x="29" y="112"/>
                        </a:cubicBezTo>
                        <a:cubicBezTo>
                          <a:pt x="31" y="104"/>
                          <a:pt x="63" y="77"/>
                          <a:pt x="70" y="67"/>
                        </a:cubicBezTo>
                        <a:cubicBezTo>
                          <a:pt x="74" y="53"/>
                          <a:pt x="89" y="50"/>
                          <a:pt x="101" y="45"/>
                        </a:cubicBezTo>
                        <a:cubicBezTo>
                          <a:pt x="106" y="28"/>
                          <a:pt x="120" y="30"/>
                          <a:pt x="135" y="26"/>
                        </a:cubicBezTo>
                        <a:cubicBezTo>
                          <a:pt x="150" y="15"/>
                          <a:pt x="160" y="7"/>
                          <a:pt x="178" y="2"/>
                        </a:cubicBezTo>
                        <a:cubicBezTo>
                          <a:pt x="408" y="4"/>
                          <a:pt x="304" y="0"/>
                          <a:pt x="399" y="16"/>
                        </a:cubicBezTo>
                        <a:cubicBezTo>
                          <a:pt x="414" y="27"/>
                          <a:pt x="415" y="44"/>
                          <a:pt x="425" y="57"/>
                        </a:cubicBezTo>
                        <a:cubicBezTo>
                          <a:pt x="430" y="63"/>
                          <a:pt x="440" y="65"/>
                          <a:pt x="447" y="67"/>
                        </a:cubicBezTo>
                        <a:cubicBezTo>
                          <a:pt x="452" y="76"/>
                          <a:pt x="458" y="75"/>
                          <a:pt x="466" y="81"/>
                        </a:cubicBezTo>
                        <a:cubicBezTo>
                          <a:pt x="470" y="97"/>
                          <a:pt x="473" y="110"/>
                          <a:pt x="485" y="122"/>
                        </a:cubicBezTo>
                        <a:cubicBezTo>
                          <a:pt x="499" y="169"/>
                          <a:pt x="500" y="225"/>
                          <a:pt x="480" y="271"/>
                        </a:cubicBezTo>
                        <a:cubicBezTo>
                          <a:pt x="478" y="286"/>
                          <a:pt x="479" y="290"/>
                          <a:pt x="466" y="297"/>
                        </a:cubicBezTo>
                        <a:cubicBezTo>
                          <a:pt x="459" y="307"/>
                          <a:pt x="453" y="321"/>
                          <a:pt x="447" y="333"/>
                        </a:cubicBezTo>
                        <a:cubicBezTo>
                          <a:pt x="445" y="338"/>
                          <a:pt x="446" y="344"/>
                          <a:pt x="442" y="348"/>
                        </a:cubicBezTo>
                        <a:cubicBezTo>
                          <a:pt x="438" y="352"/>
                          <a:pt x="427" y="357"/>
                          <a:pt x="427" y="357"/>
                        </a:cubicBezTo>
                        <a:cubicBezTo>
                          <a:pt x="419" y="370"/>
                          <a:pt x="425" y="362"/>
                          <a:pt x="408" y="379"/>
                        </a:cubicBezTo>
                        <a:cubicBezTo>
                          <a:pt x="406" y="381"/>
                          <a:pt x="401" y="386"/>
                          <a:pt x="401" y="386"/>
                        </a:cubicBezTo>
                        <a:cubicBezTo>
                          <a:pt x="397" y="400"/>
                          <a:pt x="389" y="401"/>
                          <a:pt x="379" y="410"/>
                        </a:cubicBezTo>
                        <a:cubicBezTo>
                          <a:pt x="348" y="437"/>
                          <a:pt x="369" y="428"/>
                          <a:pt x="307" y="432"/>
                        </a:cubicBezTo>
                        <a:cubicBezTo>
                          <a:pt x="261" y="445"/>
                          <a:pt x="209" y="443"/>
                          <a:pt x="163" y="429"/>
                        </a:cubicBezTo>
                        <a:cubicBezTo>
                          <a:pt x="156" y="424"/>
                          <a:pt x="149" y="423"/>
                          <a:pt x="142" y="417"/>
                        </a:cubicBezTo>
                        <a:cubicBezTo>
                          <a:pt x="125" y="403"/>
                          <a:pt x="112" y="389"/>
                          <a:pt x="91" y="384"/>
                        </a:cubicBezTo>
                        <a:cubicBezTo>
                          <a:pt x="86" y="374"/>
                          <a:pt x="79" y="373"/>
                          <a:pt x="72" y="364"/>
                        </a:cubicBezTo>
                        <a:cubicBezTo>
                          <a:pt x="56" y="343"/>
                          <a:pt x="49" y="320"/>
                          <a:pt x="27" y="304"/>
                        </a:cubicBezTo>
                        <a:cubicBezTo>
                          <a:pt x="18" y="282"/>
                          <a:pt x="10" y="275"/>
                          <a:pt x="10" y="249"/>
                        </a:cubicBezTo>
                        <a:close/>
                      </a:path>
                    </a:pathLst>
                  </a:custGeom>
                  <a:solidFill>
                    <a:srgbClr val="BFBFBF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 dirty="0"/>
                  </a:p>
                </p:txBody>
              </p:sp>
            </p:grpSp>
            <p:grpSp>
              <p:nvGrpSpPr>
                <p:cNvPr id="699" name="Group 629"/>
                <p:cNvGrpSpPr/>
                <p:nvPr/>
              </p:nvGrpSpPr>
              <p:grpSpPr>
                <a:xfrm>
                  <a:off x="3943347" y="2997134"/>
                  <a:ext cx="987288" cy="903975"/>
                  <a:chOff x="3171214" y="2912992"/>
                  <a:chExt cx="987288" cy="903975"/>
                </a:xfrm>
              </p:grpSpPr>
              <p:grpSp>
                <p:nvGrpSpPr>
                  <p:cNvPr id="722" name="Group 193"/>
                  <p:cNvGrpSpPr>
                    <a:grpSpLocks/>
                  </p:cNvGrpSpPr>
                  <p:nvPr/>
                </p:nvGrpSpPr>
                <p:grpSpPr bwMode="auto">
                  <a:xfrm>
                    <a:off x="3171214" y="2912992"/>
                    <a:ext cx="987288" cy="903975"/>
                    <a:chOff x="311" y="500"/>
                    <a:chExt cx="474" cy="434"/>
                  </a:xfrm>
                  <a:effectLst>
                    <a:outerShdw blurRad="63500" sx="102000" sy="102000" algn="ctr" rotWithShape="0">
                      <a:prstClr val="black">
                        <a:alpha val="40000"/>
                      </a:prstClr>
                    </a:outerShdw>
                  </a:effectLst>
                </p:grpSpPr>
                <p:sp>
                  <p:nvSpPr>
                    <p:cNvPr id="724" name="Freeform 186"/>
                    <p:cNvSpPr>
                      <a:spLocks/>
                    </p:cNvSpPr>
                    <p:nvPr/>
                  </p:nvSpPr>
                  <p:spPr bwMode="auto">
                    <a:xfrm>
                      <a:off x="311" y="500"/>
                      <a:ext cx="474" cy="434"/>
                    </a:xfrm>
                    <a:custGeom>
                      <a:avLst/>
                      <a:gdLst>
                        <a:gd name="T0" fmla="*/ 94 w 1363"/>
                        <a:gd name="T1" fmla="*/ 401 h 1220"/>
                        <a:gd name="T2" fmla="*/ 74 w 1363"/>
                        <a:gd name="T3" fmla="*/ 384 h 1220"/>
                        <a:gd name="T4" fmla="*/ 61 w 1363"/>
                        <a:gd name="T5" fmla="*/ 371 h 1220"/>
                        <a:gd name="T6" fmla="*/ 50 w 1363"/>
                        <a:gd name="T7" fmla="*/ 355 h 1220"/>
                        <a:gd name="T8" fmla="*/ 45 w 1363"/>
                        <a:gd name="T9" fmla="*/ 345 h 1220"/>
                        <a:gd name="T10" fmla="*/ 35 w 1363"/>
                        <a:gd name="T11" fmla="*/ 334 h 1220"/>
                        <a:gd name="T12" fmla="*/ 30 w 1363"/>
                        <a:gd name="T13" fmla="*/ 323 h 1220"/>
                        <a:gd name="T14" fmla="*/ 19 w 1363"/>
                        <a:gd name="T15" fmla="*/ 302 h 1220"/>
                        <a:gd name="T16" fmla="*/ 14 w 1363"/>
                        <a:gd name="T17" fmla="*/ 277 h 1220"/>
                        <a:gd name="T18" fmla="*/ 8 w 1363"/>
                        <a:gd name="T19" fmla="*/ 256 h 1220"/>
                        <a:gd name="T20" fmla="*/ 16 w 1363"/>
                        <a:gd name="T21" fmla="*/ 166 h 1220"/>
                        <a:gd name="T22" fmla="*/ 21 w 1363"/>
                        <a:gd name="T23" fmla="*/ 157 h 1220"/>
                        <a:gd name="T24" fmla="*/ 31 w 1363"/>
                        <a:gd name="T25" fmla="*/ 123 h 1220"/>
                        <a:gd name="T26" fmla="*/ 38 w 1363"/>
                        <a:gd name="T27" fmla="*/ 110 h 1220"/>
                        <a:gd name="T28" fmla="*/ 41 w 1363"/>
                        <a:gd name="T29" fmla="*/ 95 h 1220"/>
                        <a:gd name="T30" fmla="*/ 53 w 1363"/>
                        <a:gd name="T31" fmla="*/ 82 h 1220"/>
                        <a:gd name="T32" fmla="*/ 64 w 1363"/>
                        <a:gd name="T33" fmla="*/ 72 h 1220"/>
                        <a:gd name="T34" fmla="*/ 67 w 1363"/>
                        <a:gd name="T35" fmla="*/ 70 h 1220"/>
                        <a:gd name="T36" fmla="*/ 69 w 1363"/>
                        <a:gd name="T37" fmla="*/ 66 h 1220"/>
                        <a:gd name="T38" fmla="*/ 78 w 1363"/>
                        <a:gd name="T39" fmla="*/ 60 h 1220"/>
                        <a:gd name="T40" fmla="*/ 89 w 1363"/>
                        <a:gd name="T41" fmla="*/ 51 h 1220"/>
                        <a:gd name="T42" fmla="*/ 98 w 1363"/>
                        <a:gd name="T43" fmla="*/ 44 h 1220"/>
                        <a:gd name="T44" fmla="*/ 118 w 1363"/>
                        <a:gd name="T45" fmla="*/ 30 h 1220"/>
                        <a:gd name="T46" fmla="*/ 140 w 1363"/>
                        <a:gd name="T47" fmla="*/ 18 h 1220"/>
                        <a:gd name="T48" fmla="*/ 214 w 1363"/>
                        <a:gd name="T49" fmla="*/ 5 h 1220"/>
                        <a:gd name="T50" fmla="*/ 317 w 1363"/>
                        <a:gd name="T51" fmla="*/ 7 h 1220"/>
                        <a:gd name="T52" fmla="*/ 366 w 1363"/>
                        <a:gd name="T53" fmla="*/ 11 h 1220"/>
                        <a:gd name="T54" fmla="*/ 378 w 1363"/>
                        <a:gd name="T55" fmla="*/ 15 h 1220"/>
                        <a:gd name="T56" fmla="*/ 389 w 1363"/>
                        <a:gd name="T57" fmla="*/ 21 h 1220"/>
                        <a:gd name="T58" fmla="*/ 398 w 1363"/>
                        <a:gd name="T59" fmla="*/ 24 h 1220"/>
                        <a:gd name="T60" fmla="*/ 411 w 1363"/>
                        <a:gd name="T61" fmla="*/ 32 h 1220"/>
                        <a:gd name="T62" fmla="*/ 417 w 1363"/>
                        <a:gd name="T63" fmla="*/ 41 h 1220"/>
                        <a:gd name="T64" fmla="*/ 440 w 1363"/>
                        <a:gd name="T65" fmla="*/ 49 h 1220"/>
                        <a:gd name="T66" fmla="*/ 446 w 1363"/>
                        <a:gd name="T67" fmla="*/ 65 h 1220"/>
                        <a:gd name="T68" fmla="*/ 458 w 1363"/>
                        <a:gd name="T69" fmla="*/ 73 h 1220"/>
                        <a:gd name="T70" fmla="*/ 466 w 1363"/>
                        <a:gd name="T71" fmla="*/ 128 h 1220"/>
                        <a:gd name="T72" fmla="*/ 469 w 1363"/>
                        <a:gd name="T73" fmla="*/ 162 h 1220"/>
                        <a:gd name="T74" fmla="*/ 473 w 1363"/>
                        <a:gd name="T75" fmla="*/ 185 h 1220"/>
                        <a:gd name="T76" fmla="*/ 468 w 1363"/>
                        <a:gd name="T77" fmla="*/ 210 h 1220"/>
                        <a:gd name="T78" fmla="*/ 467 w 1363"/>
                        <a:gd name="T79" fmla="*/ 252 h 1220"/>
                        <a:gd name="T80" fmla="*/ 457 w 1363"/>
                        <a:gd name="T81" fmla="*/ 297 h 1220"/>
                        <a:gd name="T82" fmla="*/ 444 w 1363"/>
                        <a:gd name="T83" fmla="*/ 314 h 1220"/>
                        <a:gd name="T84" fmla="*/ 436 w 1363"/>
                        <a:gd name="T85" fmla="*/ 339 h 1220"/>
                        <a:gd name="T86" fmla="*/ 431 w 1363"/>
                        <a:gd name="T87" fmla="*/ 349 h 1220"/>
                        <a:gd name="T88" fmla="*/ 403 w 1363"/>
                        <a:gd name="T89" fmla="*/ 385 h 1220"/>
                        <a:gd name="T90" fmla="*/ 391 w 1363"/>
                        <a:gd name="T91" fmla="*/ 397 h 1220"/>
                        <a:gd name="T92" fmla="*/ 369 w 1363"/>
                        <a:gd name="T93" fmla="*/ 411 h 1220"/>
                        <a:gd name="T94" fmla="*/ 328 w 1363"/>
                        <a:gd name="T95" fmla="*/ 424 h 1220"/>
                        <a:gd name="T96" fmla="*/ 320 w 1363"/>
                        <a:gd name="T97" fmla="*/ 425 h 1220"/>
                        <a:gd name="T98" fmla="*/ 314 w 1363"/>
                        <a:gd name="T99" fmla="*/ 429 h 1220"/>
                        <a:gd name="T100" fmla="*/ 281 w 1363"/>
                        <a:gd name="T101" fmla="*/ 430 h 1220"/>
                        <a:gd name="T102" fmla="*/ 263 w 1363"/>
                        <a:gd name="T103" fmla="*/ 434 h 1220"/>
                        <a:gd name="T104" fmla="*/ 164 w 1363"/>
                        <a:gd name="T105" fmla="*/ 433 h 1220"/>
                        <a:gd name="T106" fmla="*/ 111 w 1363"/>
                        <a:gd name="T107" fmla="*/ 412 h 1220"/>
                        <a:gd name="T108" fmla="*/ 94 w 1363"/>
                        <a:gd name="T109" fmla="*/ 403 h 1220"/>
                        <a:gd name="T110" fmla="*/ 94 w 1363"/>
                        <a:gd name="T111" fmla="*/ 401 h 1220"/>
                        <a:gd name="T112" fmla="*/ 0 60000 65536"/>
                        <a:gd name="T113" fmla="*/ 0 60000 65536"/>
                        <a:gd name="T114" fmla="*/ 0 60000 65536"/>
                        <a:gd name="T115" fmla="*/ 0 60000 65536"/>
                        <a:gd name="T116" fmla="*/ 0 60000 65536"/>
                        <a:gd name="T117" fmla="*/ 0 60000 65536"/>
                        <a:gd name="T118" fmla="*/ 0 60000 65536"/>
                        <a:gd name="T119" fmla="*/ 0 60000 65536"/>
                        <a:gd name="T120" fmla="*/ 0 60000 65536"/>
                        <a:gd name="T121" fmla="*/ 0 60000 65536"/>
                        <a:gd name="T122" fmla="*/ 0 60000 65536"/>
                        <a:gd name="T123" fmla="*/ 0 60000 65536"/>
                        <a:gd name="T124" fmla="*/ 0 60000 65536"/>
                        <a:gd name="T125" fmla="*/ 0 60000 65536"/>
                        <a:gd name="T126" fmla="*/ 0 60000 65536"/>
                        <a:gd name="T127" fmla="*/ 0 60000 65536"/>
                        <a:gd name="T128" fmla="*/ 0 60000 65536"/>
                        <a:gd name="T129" fmla="*/ 0 60000 65536"/>
                        <a:gd name="T130" fmla="*/ 0 60000 65536"/>
                        <a:gd name="T131" fmla="*/ 0 60000 65536"/>
                        <a:gd name="T132" fmla="*/ 0 60000 65536"/>
                        <a:gd name="T133" fmla="*/ 0 60000 65536"/>
                        <a:gd name="T134" fmla="*/ 0 60000 65536"/>
                        <a:gd name="T135" fmla="*/ 0 60000 65536"/>
                        <a:gd name="T136" fmla="*/ 0 60000 65536"/>
                        <a:gd name="T137" fmla="*/ 0 60000 65536"/>
                        <a:gd name="T138" fmla="*/ 0 60000 65536"/>
                        <a:gd name="T139" fmla="*/ 0 60000 65536"/>
                        <a:gd name="T140" fmla="*/ 0 60000 65536"/>
                        <a:gd name="T141" fmla="*/ 0 60000 65536"/>
                        <a:gd name="T142" fmla="*/ 0 60000 65536"/>
                        <a:gd name="T143" fmla="*/ 0 60000 65536"/>
                        <a:gd name="T144" fmla="*/ 0 60000 65536"/>
                        <a:gd name="T145" fmla="*/ 0 60000 65536"/>
                        <a:gd name="T146" fmla="*/ 0 60000 65536"/>
                        <a:gd name="T147" fmla="*/ 0 60000 65536"/>
                        <a:gd name="T148" fmla="*/ 0 60000 65536"/>
                        <a:gd name="T149" fmla="*/ 0 60000 65536"/>
                        <a:gd name="T150" fmla="*/ 0 60000 65536"/>
                        <a:gd name="T151" fmla="*/ 0 60000 65536"/>
                        <a:gd name="T152" fmla="*/ 0 60000 65536"/>
                        <a:gd name="T153" fmla="*/ 0 60000 65536"/>
                        <a:gd name="T154" fmla="*/ 0 60000 65536"/>
                        <a:gd name="T155" fmla="*/ 0 60000 65536"/>
                        <a:gd name="T156" fmla="*/ 0 60000 65536"/>
                        <a:gd name="T157" fmla="*/ 0 60000 65536"/>
                        <a:gd name="T158" fmla="*/ 0 60000 65536"/>
                        <a:gd name="T159" fmla="*/ 0 60000 65536"/>
                        <a:gd name="T160" fmla="*/ 0 60000 65536"/>
                        <a:gd name="T161" fmla="*/ 0 60000 65536"/>
                        <a:gd name="T162" fmla="*/ 0 60000 65536"/>
                        <a:gd name="T163" fmla="*/ 0 60000 65536"/>
                        <a:gd name="T164" fmla="*/ 0 60000 65536"/>
                        <a:gd name="T165" fmla="*/ 0 60000 65536"/>
                        <a:gd name="T166" fmla="*/ 0 60000 65536"/>
                        <a:gd name="T167" fmla="*/ 0 60000 65536"/>
                        <a:gd name="T168" fmla="*/ 0 w 1363"/>
                        <a:gd name="T169" fmla="*/ 0 h 1220"/>
                        <a:gd name="T170" fmla="*/ 1363 w 1363"/>
                        <a:gd name="T171" fmla="*/ 1220 h 1220"/>
                      </a:gdLst>
                      <a:ahLst/>
                      <a:cxnLst>
                        <a:cxn ang="T112">
                          <a:pos x="T0" y="T1"/>
                        </a:cxn>
                        <a:cxn ang="T113">
                          <a:pos x="T2" y="T3"/>
                        </a:cxn>
                        <a:cxn ang="T114">
                          <a:pos x="T4" y="T5"/>
                        </a:cxn>
                        <a:cxn ang="T115">
                          <a:pos x="T6" y="T7"/>
                        </a:cxn>
                        <a:cxn ang="T116">
                          <a:pos x="T8" y="T9"/>
                        </a:cxn>
                        <a:cxn ang="T117">
                          <a:pos x="T10" y="T11"/>
                        </a:cxn>
                        <a:cxn ang="T118">
                          <a:pos x="T12" y="T13"/>
                        </a:cxn>
                        <a:cxn ang="T119">
                          <a:pos x="T14" y="T15"/>
                        </a:cxn>
                        <a:cxn ang="T120">
                          <a:pos x="T16" y="T17"/>
                        </a:cxn>
                        <a:cxn ang="T121">
                          <a:pos x="T18" y="T19"/>
                        </a:cxn>
                        <a:cxn ang="T122">
                          <a:pos x="T20" y="T21"/>
                        </a:cxn>
                        <a:cxn ang="T123">
                          <a:pos x="T22" y="T23"/>
                        </a:cxn>
                        <a:cxn ang="T124">
                          <a:pos x="T24" y="T25"/>
                        </a:cxn>
                        <a:cxn ang="T125">
                          <a:pos x="T26" y="T27"/>
                        </a:cxn>
                        <a:cxn ang="T126">
                          <a:pos x="T28" y="T29"/>
                        </a:cxn>
                        <a:cxn ang="T127">
                          <a:pos x="T30" y="T31"/>
                        </a:cxn>
                        <a:cxn ang="T128">
                          <a:pos x="T32" y="T33"/>
                        </a:cxn>
                        <a:cxn ang="T129">
                          <a:pos x="T34" y="T35"/>
                        </a:cxn>
                        <a:cxn ang="T130">
                          <a:pos x="T36" y="T37"/>
                        </a:cxn>
                        <a:cxn ang="T131">
                          <a:pos x="T38" y="T39"/>
                        </a:cxn>
                        <a:cxn ang="T132">
                          <a:pos x="T40" y="T41"/>
                        </a:cxn>
                        <a:cxn ang="T133">
                          <a:pos x="T42" y="T43"/>
                        </a:cxn>
                        <a:cxn ang="T134">
                          <a:pos x="T44" y="T45"/>
                        </a:cxn>
                        <a:cxn ang="T135">
                          <a:pos x="T46" y="T47"/>
                        </a:cxn>
                        <a:cxn ang="T136">
                          <a:pos x="T48" y="T49"/>
                        </a:cxn>
                        <a:cxn ang="T137">
                          <a:pos x="T50" y="T51"/>
                        </a:cxn>
                        <a:cxn ang="T138">
                          <a:pos x="T52" y="T53"/>
                        </a:cxn>
                        <a:cxn ang="T139">
                          <a:pos x="T54" y="T55"/>
                        </a:cxn>
                        <a:cxn ang="T140">
                          <a:pos x="T56" y="T57"/>
                        </a:cxn>
                        <a:cxn ang="T141">
                          <a:pos x="T58" y="T59"/>
                        </a:cxn>
                        <a:cxn ang="T142">
                          <a:pos x="T60" y="T61"/>
                        </a:cxn>
                        <a:cxn ang="T143">
                          <a:pos x="T62" y="T63"/>
                        </a:cxn>
                        <a:cxn ang="T144">
                          <a:pos x="T64" y="T65"/>
                        </a:cxn>
                        <a:cxn ang="T145">
                          <a:pos x="T66" y="T67"/>
                        </a:cxn>
                        <a:cxn ang="T146">
                          <a:pos x="T68" y="T69"/>
                        </a:cxn>
                        <a:cxn ang="T147">
                          <a:pos x="T70" y="T71"/>
                        </a:cxn>
                        <a:cxn ang="T148">
                          <a:pos x="T72" y="T73"/>
                        </a:cxn>
                        <a:cxn ang="T149">
                          <a:pos x="T74" y="T75"/>
                        </a:cxn>
                        <a:cxn ang="T150">
                          <a:pos x="T76" y="T77"/>
                        </a:cxn>
                        <a:cxn ang="T151">
                          <a:pos x="T78" y="T79"/>
                        </a:cxn>
                        <a:cxn ang="T152">
                          <a:pos x="T80" y="T81"/>
                        </a:cxn>
                        <a:cxn ang="T153">
                          <a:pos x="T82" y="T83"/>
                        </a:cxn>
                        <a:cxn ang="T154">
                          <a:pos x="T84" y="T85"/>
                        </a:cxn>
                        <a:cxn ang="T155">
                          <a:pos x="T86" y="T87"/>
                        </a:cxn>
                        <a:cxn ang="T156">
                          <a:pos x="T88" y="T89"/>
                        </a:cxn>
                        <a:cxn ang="T157">
                          <a:pos x="T90" y="T91"/>
                        </a:cxn>
                        <a:cxn ang="T158">
                          <a:pos x="T92" y="T93"/>
                        </a:cxn>
                        <a:cxn ang="T159">
                          <a:pos x="T94" y="T95"/>
                        </a:cxn>
                        <a:cxn ang="T160">
                          <a:pos x="T96" y="T97"/>
                        </a:cxn>
                        <a:cxn ang="T161">
                          <a:pos x="T98" y="T99"/>
                        </a:cxn>
                        <a:cxn ang="T162">
                          <a:pos x="T100" y="T101"/>
                        </a:cxn>
                        <a:cxn ang="T163">
                          <a:pos x="T102" y="T103"/>
                        </a:cxn>
                        <a:cxn ang="T164">
                          <a:pos x="T104" y="T105"/>
                        </a:cxn>
                        <a:cxn ang="T165">
                          <a:pos x="T106" y="T107"/>
                        </a:cxn>
                        <a:cxn ang="T166">
                          <a:pos x="T108" y="T109"/>
                        </a:cxn>
                        <a:cxn ang="T167">
                          <a:pos x="T110" y="T111"/>
                        </a:cxn>
                      </a:cxnLst>
                      <a:rect l="T168" t="T169" r="T170" b="T171"/>
                      <a:pathLst>
                        <a:path w="1363" h="1220">
                          <a:moveTo>
                            <a:pt x="269" y="1127"/>
                          </a:moveTo>
                          <a:cubicBezTo>
                            <a:pt x="252" y="1110"/>
                            <a:pt x="231" y="1096"/>
                            <a:pt x="214" y="1079"/>
                          </a:cubicBezTo>
                          <a:cubicBezTo>
                            <a:pt x="201" y="1066"/>
                            <a:pt x="192" y="1055"/>
                            <a:pt x="176" y="1044"/>
                          </a:cubicBezTo>
                          <a:cubicBezTo>
                            <a:pt x="166" y="1030"/>
                            <a:pt x="158" y="1008"/>
                            <a:pt x="144" y="999"/>
                          </a:cubicBezTo>
                          <a:cubicBezTo>
                            <a:pt x="140" y="986"/>
                            <a:pt x="137" y="980"/>
                            <a:pt x="128" y="970"/>
                          </a:cubicBezTo>
                          <a:cubicBezTo>
                            <a:pt x="124" y="955"/>
                            <a:pt x="112" y="950"/>
                            <a:pt x="102" y="938"/>
                          </a:cubicBezTo>
                          <a:cubicBezTo>
                            <a:pt x="95" y="929"/>
                            <a:pt x="93" y="918"/>
                            <a:pt x="86" y="909"/>
                          </a:cubicBezTo>
                          <a:cubicBezTo>
                            <a:pt x="79" y="887"/>
                            <a:pt x="61" y="871"/>
                            <a:pt x="54" y="848"/>
                          </a:cubicBezTo>
                          <a:cubicBezTo>
                            <a:pt x="53" y="825"/>
                            <a:pt x="60" y="795"/>
                            <a:pt x="41" y="778"/>
                          </a:cubicBezTo>
                          <a:cubicBezTo>
                            <a:pt x="35" y="759"/>
                            <a:pt x="28" y="739"/>
                            <a:pt x="22" y="720"/>
                          </a:cubicBezTo>
                          <a:cubicBezTo>
                            <a:pt x="23" y="680"/>
                            <a:pt x="0" y="525"/>
                            <a:pt x="45" y="468"/>
                          </a:cubicBezTo>
                          <a:cubicBezTo>
                            <a:pt x="48" y="454"/>
                            <a:pt x="51" y="451"/>
                            <a:pt x="61" y="442"/>
                          </a:cubicBezTo>
                          <a:cubicBezTo>
                            <a:pt x="66" y="418"/>
                            <a:pt x="59" y="356"/>
                            <a:pt x="89" y="346"/>
                          </a:cubicBezTo>
                          <a:cubicBezTo>
                            <a:pt x="98" y="333"/>
                            <a:pt x="98" y="318"/>
                            <a:pt x="109" y="308"/>
                          </a:cubicBezTo>
                          <a:cubicBezTo>
                            <a:pt x="113" y="294"/>
                            <a:pt x="113" y="279"/>
                            <a:pt x="118" y="266"/>
                          </a:cubicBezTo>
                          <a:cubicBezTo>
                            <a:pt x="121" y="259"/>
                            <a:pt x="146" y="236"/>
                            <a:pt x="153" y="231"/>
                          </a:cubicBezTo>
                          <a:cubicBezTo>
                            <a:pt x="159" y="215"/>
                            <a:pt x="173" y="212"/>
                            <a:pt x="185" y="202"/>
                          </a:cubicBezTo>
                          <a:cubicBezTo>
                            <a:pt x="187" y="200"/>
                            <a:pt x="190" y="198"/>
                            <a:pt x="192" y="196"/>
                          </a:cubicBezTo>
                          <a:cubicBezTo>
                            <a:pt x="194" y="193"/>
                            <a:pt x="195" y="189"/>
                            <a:pt x="198" y="186"/>
                          </a:cubicBezTo>
                          <a:cubicBezTo>
                            <a:pt x="206" y="178"/>
                            <a:pt x="217" y="179"/>
                            <a:pt x="224" y="170"/>
                          </a:cubicBezTo>
                          <a:cubicBezTo>
                            <a:pt x="234" y="157"/>
                            <a:pt x="240" y="150"/>
                            <a:pt x="256" y="144"/>
                          </a:cubicBezTo>
                          <a:cubicBezTo>
                            <a:pt x="263" y="133"/>
                            <a:pt x="269" y="129"/>
                            <a:pt x="281" y="125"/>
                          </a:cubicBezTo>
                          <a:cubicBezTo>
                            <a:pt x="299" y="109"/>
                            <a:pt x="315" y="91"/>
                            <a:pt x="339" y="84"/>
                          </a:cubicBezTo>
                          <a:cubicBezTo>
                            <a:pt x="357" y="63"/>
                            <a:pt x="376" y="57"/>
                            <a:pt x="403" y="52"/>
                          </a:cubicBezTo>
                          <a:cubicBezTo>
                            <a:pt x="448" y="0"/>
                            <a:pt x="559" y="15"/>
                            <a:pt x="614" y="13"/>
                          </a:cubicBezTo>
                          <a:cubicBezTo>
                            <a:pt x="713" y="2"/>
                            <a:pt x="813" y="15"/>
                            <a:pt x="912" y="20"/>
                          </a:cubicBezTo>
                          <a:cubicBezTo>
                            <a:pt x="955" y="34"/>
                            <a:pt x="1013" y="31"/>
                            <a:pt x="1053" y="32"/>
                          </a:cubicBezTo>
                          <a:cubicBezTo>
                            <a:pt x="1064" y="37"/>
                            <a:pt x="1076" y="38"/>
                            <a:pt x="1088" y="42"/>
                          </a:cubicBezTo>
                          <a:cubicBezTo>
                            <a:pt x="1098" y="49"/>
                            <a:pt x="1108" y="54"/>
                            <a:pt x="1120" y="58"/>
                          </a:cubicBezTo>
                          <a:cubicBezTo>
                            <a:pt x="1144" y="74"/>
                            <a:pt x="1110" y="53"/>
                            <a:pt x="1145" y="68"/>
                          </a:cubicBezTo>
                          <a:cubicBezTo>
                            <a:pt x="1158" y="74"/>
                            <a:pt x="1167" y="86"/>
                            <a:pt x="1181" y="90"/>
                          </a:cubicBezTo>
                          <a:cubicBezTo>
                            <a:pt x="1193" y="98"/>
                            <a:pt x="1190" y="106"/>
                            <a:pt x="1200" y="116"/>
                          </a:cubicBezTo>
                          <a:cubicBezTo>
                            <a:pt x="1214" y="130"/>
                            <a:pt x="1246" y="133"/>
                            <a:pt x="1264" y="138"/>
                          </a:cubicBezTo>
                          <a:cubicBezTo>
                            <a:pt x="1274" y="155"/>
                            <a:pt x="1262" y="177"/>
                            <a:pt x="1283" y="183"/>
                          </a:cubicBezTo>
                          <a:cubicBezTo>
                            <a:pt x="1291" y="195"/>
                            <a:pt x="1304" y="200"/>
                            <a:pt x="1318" y="205"/>
                          </a:cubicBezTo>
                          <a:cubicBezTo>
                            <a:pt x="1319" y="236"/>
                            <a:pt x="1313" y="331"/>
                            <a:pt x="1341" y="359"/>
                          </a:cubicBezTo>
                          <a:cubicBezTo>
                            <a:pt x="1351" y="390"/>
                            <a:pt x="1341" y="424"/>
                            <a:pt x="1350" y="455"/>
                          </a:cubicBezTo>
                          <a:cubicBezTo>
                            <a:pt x="1353" y="476"/>
                            <a:pt x="1356" y="498"/>
                            <a:pt x="1360" y="519"/>
                          </a:cubicBezTo>
                          <a:cubicBezTo>
                            <a:pt x="1358" y="555"/>
                            <a:pt x="1363" y="565"/>
                            <a:pt x="1347" y="589"/>
                          </a:cubicBezTo>
                          <a:cubicBezTo>
                            <a:pt x="1344" y="635"/>
                            <a:pt x="1342" y="661"/>
                            <a:pt x="1344" y="708"/>
                          </a:cubicBezTo>
                          <a:cubicBezTo>
                            <a:pt x="1342" y="761"/>
                            <a:pt x="1358" y="806"/>
                            <a:pt x="1315" y="836"/>
                          </a:cubicBezTo>
                          <a:cubicBezTo>
                            <a:pt x="1304" y="853"/>
                            <a:pt x="1290" y="869"/>
                            <a:pt x="1277" y="884"/>
                          </a:cubicBezTo>
                          <a:cubicBezTo>
                            <a:pt x="1273" y="908"/>
                            <a:pt x="1268" y="934"/>
                            <a:pt x="1254" y="954"/>
                          </a:cubicBezTo>
                          <a:cubicBezTo>
                            <a:pt x="1251" y="965"/>
                            <a:pt x="1246" y="972"/>
                            <a:pt x="1238" y="980"/>
                          </a:cubicBezTo>
                          <a:cubicBezTo>
                            <a:pt x="1225" y="1020"/>
                            <a:pt x="1189" y="1055"/>
                            <a:pt x="1158" y="1082"/>
                          </a:cubicBezTo>
                          <a:cubicBezTo>
                            <a:pt x="1150" y="1107"/>
                            <a:pt x="1147" y="1106"/>
                            <a:pt x="1123" y="1117"/>
                          </a:cubicBezTo>
                          <a:cubicBezTo>
                            <a:pt x="1108" y="1134"/>
                            <a:pt x="1083" y="1148"/>
                            <a:pt x="1062" y="1156"/>
                          </a:cubicBezTo>
                          <a:cubicBezTo>
                            <a:pt x="1036" y="1196"/>
                            <a:pt x="987" y="1189"/>
                            <a:pt x="944" y="1191"/>
                          </a:cubicBezTo>
                          <a:cubicBezTo>
                            <a:pt x="936" y="1192"/>
                            <a:pt x="928" y="1191"/>
                            <a:pt x="921" y="1194"/>
                          </a:cubicBezTo>
                          <a:cubicBezTo>
                            <a:pt x="914" y="1197"/>
                            <a:pt x="910" y="1207"/>
                            <a:pt x="902" y="1207"/>
                          </a:cubicBezTo>
                          <a:cubicBezTo>
                            <a:pt x="871" y="1208"/>
                            <a:pt x="840" y="1209"/>
                            <a:pt x="809" y="1210"/>
                          </a:cubicBezTo>
                          <a:cubicBezTo>
                            <a:pt x="790" y="1215"/>
                            <a:pt x="776" y="1217"/>
                            <a:pt x="755" y="1220"/>
                          </a:cubicBezTo>
                          <a:cubicBezTo>
                            <a:pt x="661" y="1219"/>
                            <a:pt x="567" y="1219"/>
                            <a:pt x="473" y="1216"/>
                          </a:cubicBezTo>
                          <a:cubicBezTo>
                            <a:pt x="417" y="1214"/>
                            <a:pt x="369" y="1175"/>
                            <a:pt x="320" y="1159"/>
                          </a:cubicBezTo>
                          <a:cubicBezTo>
                            <a:pt x="307" y="1146"/>
                            <a:pt x="277" y="1141"/>
                            <a:pt x="269" y="1133"/>
                          </a:cubicBezTo>
                          <a:cubicBezTo>
                            <a:pt x="268" y="1132"/>
                            <a:pt x="269" y="1129"/>
                            <a:pt x="269" y="1127"/>
                          </a:cubicBezTo>
                          <a:close/>
                        </a:path>
                      </a:pathLst>
                    </a:custGeom>
                    <a:solidFill>
                      <a:srgbClr val="FFC1C1"/>
                    </a:solidFill>
                    <a:ln w="19050">
                      <a:solidFill>
                        <a:srgbClr val="FF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 dirty="0"/>
                    </a:p>
                  </p:txBody>
                </p:sp>
                <p:sp>
                  <p:nvSpPr>
                    <p:cNvPr id="725" name="Freeform 187"/>
                    <p:cNvSpPr>
                      <a:spLocks/>
                    </p:cNvSpPr>
                    <p:nvPr/>
                  </p:nvSpPr>
                  <p:spPr bwMode="auto">
                    <a:xfrm>
                      <a:off x="363" y="603"/>
                      <a:ext cx="382" cy="310"/>
                    </a:xfrm>
                    <a:custGeom>
                      <a:avLst/>
                      <a:gdLst>
                        <a:gd name="T0" fmla="*/ 8 w 500"/>
                        <a:gd name="T1" fmla="*/ 173 h 445"/>
                        <a:gd name="T2" fmla="*/ 0 w 500"/>
                        <a:gd name="T3" fmla="*/ 159 h 445"/>
                        <a:gd name="T4" fmla="*/ 18 w 500"/>
                        <a:gd name="T5" fmla="*/ 95 h 445"/>
                        <a:gd name="T6" fmla="*/ 21 w 500"/>
                        <a:gd name="T7" fmla="*/ 90 h 445"/>
                        <a:gd name="T8" fmla="*/ 22 w 500"/>
                        <a:gd name="T9" fmla="*/ 78 h 445"/>
                        <a:gd name="T10" fmla="*/ 53 w 500"/>
                        <a:gd name="T11" fmla="*/ 47 h 445"/>
                        <a:gd name="T12" fmla="*/ 77 w 500"/>
                        <a:gd name="T13" fmla="*/ 31 h 445"/>
                        <a:gd name="T14" fmla="*/ 103 w 500"/>
                        <a:gd name="T15" fmla="*/ 18 h 445"/>
                        <a:gd name="T16" fmla="*/ 136 w 500"/>
                        <a:gd name="T17" fmla="*/ 1 h 445"/>
                        <a:gd name="T18" fmla="*/ 305 w 500"/>
                        <a:gd name="T19" fmla="*/ 11 h 445"/>
                        <a:gd name="T20" fmla="*/ 325 w 500"/>
                        <a:gd name="T21" fmla="*/ 40 h 445"/>
                        <a:gd name="T22" fmla="*/ 342 w 500"/>
                        <a:gd name="T23" fmla="*/ 47 h 445"/>
                        <a:gd name="T24" fmla="*/ 356 w 500"/>
                        <a:gd name="T25" fmla="*/ 56 h 445"/>
                        <a:gd name="T26" fmla="*/ 371 w 500"/>
                        <a:gd name="T27" fmla="*/ 85 h 445"/>
                        <a:gd name="T28" fmla="*/ 367 w 500"/>
                        <a:gd name="T29" fmla="*/ 189 h 445"/>
                        <a:gd name="T30" fmla="*/ 356 w 500"/>
                        <a:gd name="T31" fmla="*/ 207 h 445"/>
                        <a:gd name="T32" fmla="*/ 342 w 500"/>
                        <a:gd name="T33" fmla="*/ 232 h 445"/>
                        <a:gd name="T34" fmla="*/ 338 w 500"/>
                        <a:gd name="T35" fmla="*/ 242 h 445"/>
                        <a:gd name="T36" fmla="*/ 326 w 500"/>
                        <a:gd name="T37" fmla="*/ 249 h 445"/>
                        <a:gd name="T38" fmla="*/ 312 w 500"/>
                        <a:gd name="T39" fmla="*/ 264 h 445"/>
                        <a:gd name="T40" fmla="*/ 306 w 500"/>
                        <a:gd name="T41" fmla="*/ 269 h 445"/>
                        <a:gd name="T42" fmla="*/ 290 w 500"/>
                        <a:gd name="T43" fmla="*/ 286 h 445"/>
                        <a:gd name="T44" fmla="*/ 235 w 500"/>
                        <a:gd name="T45" fmla="*/ 301 h 445"/>
                        <a:gd name="T46" fmla="*/ 125 w 500"/>
                        <a:gd name="T47" fmla="*/ 299 h 445"/>
                        <a:gd name="T48" fmla="*/ 108 w 500"/>
                        <a:gd name="T49" fmla="*/ 290 h 445"/>
                        <a:gd name="T50" fmla="*/ 70 w 500"/>
                        <a:gd name="T51" fmla="*/ 268 h 445"/>
                        <a:gd name="T52" fmla="*/ 55 w 500"/>
                        <a:gd name="T53" fmla="*/ 254 h 445"/>
                        <a:gd name="T54" fmla="*/ 21 w 500"/>
                        <a:gd name="T55" fmla="*/ 212 h 445"/>
                        <a:gd name="T56" fmla="*/ 8 w 500"/>
                        <a:gd name="T57" fmla="*/ 173 h 445"/>
                        <a:gd name="T58" fmla="*/ 0 60000 65536"/>
                        <a:gd name="T59" fmla="*/ 0 60000 65536"/>
                        <a:gd name="T60" fmla="*/ 0 60000 65536"/>
                        <a:gd name="T61" fmla="*/ 0 60000 65536"/>
                        <a:gd name="T62" fmla="*/ 0 60000 65536"/>
                        <a:gd name="T63" fmla="*/ 0 60000 65536"/>
                        <a:gd name="T64" fmla="*/ 0 60000 65536"/>
                        <a:gd name="T65" fmla="*/ 0 60000 65536"/>
                        <a:gd name="T66" fmla="*/ 0 60000 65536"/>
                        <a:gd name="T67" fmla="*/ 0 60000 65536"/>
                        <a:gd name="T68" fmla="*/ 0 60000 65536"/>
                        <a:gd name="T69" fmla="*/ 0 60000 65536"/>
                        <a:gd name="T70" fmla="*/ 0 60000 65536"/>
                        <a:gd name="T71" fmla="*/ 0 60000 65536"/>
                        <a:gd name="T72" fmla="*/ 0 60000 65536"/>
                        <a:gd name="T73" fmla="*/ 0 60000 65536"/>
                        <a:gd name="T74" fmla="*/ 0 60000 65536"/>
                        <a:gd name="T75" fmla="*/ 0 60000 65536"/>
                        <a:gd name="T76" fmla="*/ 0 60000 65536"/>
                        <a:gd name="T77" fmla="*/ 0 60000 65536"/>
                        <a:gd name="T78" fmla="*/ 0 60000 65536"/>
                        <a:gd name="T79" fmla="*/ 0 60000 65536"/>
                        <a:gd name="T80" fmla="*/ 0 60000 65536"/>
                        <a:gd name="T81" fmla="*/ 0 60000 65536"/>
                        <a:gd name="T82" fmla="*/ 0 60000 65536"/>
                        <a:gd name="T83" fmla="*/ 0 60000 65536"/>
                        <a:gd name="T84" fmla="*/ 0 60000 65536"/>
                        <a:gd name="T85" fmla="*/ 0 60000 65536"/>
                        <a:gd name="T86" fmla="*/ 0 60000 65536"/>
                        <a:gd name="T87" fmla="*/ 0 w 500"/>
                        <a:gd name="T88" fmla="*/ 0 h 445"/>
                        <a:gd name="T89" fmla="*/ 500 w 500"/>
                        <a:gd name="T90" fmla="*/ 445 h 445"/>
                      </a:gdLst>
                      <a:ahLst/>
                      <a:cxnLst>
                        <a:cxn ang="T58">
                          <a:pos x="T0" y="T1"/>
                        </a:cxn>
                        <a:cxn ang="T59">
                          <a:pos x="T2" y="T3"/>
                        </a:cxn>
                        <a:cxn ang="T60">
                          <a:pos x="T4" y="T5"/>
                        </a:cxn>
                        <a:cxn ang="T61">
                          <a:pos x="T6" y="T7"/>
                        </a:cxn>
                        <a:cxn ang="T62">
                          <a:pos x="T8" y="T9"/>
                        </a:cxn>
                        <a:cxn ang="T63">
                          <a:pos x="T10" y="T11"/>
                        </a:cxn>
                        <a:cxn ang="T64">
                          <a:pos x="T12" y="T13"/>
                        </a:cxn>
                        <a:cxn ang="T65">
                          <a:pos x="T14" y="T15"/>
                        </a:cxn>
                        <a:cxn ang="T66">
                          <a:pos x="T16" y="T17"/>
                        </a:cxn>
                        <a:cxn ang="T67">
                          <a:pos x="T18" y="T19"/>
                        </a:cxn>
                        <a:cxn ang="T68">
                          <a:pos x="T20" y="T21"/>
                        </a:cxn>
                        <a:cxn ang="T69">
                          <a:pos x="T22" y="T23"/>
                        </a:cxn>
                        <a:cxn ang="T70">
                          <a:pos x="T24" y="T25"/>
                        </a:cxn>
                        <a:cxn ang="T71">
                          <a:pos x="T26" y="T27"/>
                        </a:cxn>
                        <a:cxn ang="T72">
                          <a:pos x="T28" y="T29"/>
                        </a:cxn>
                        <a:cxn ang="T73">
                          <a:pos x="T30" y="T31"/>
                        </a:cxn>
                        <a:cxn ang="T74">
                          <a:pos x="T32" y="T33"/>
                        </a:cxn>
                        <a:cxn ang="T75">
                          <a:pos x="T34" y="T35"/>
                        </a:cxn>
                        <a:cxn ang="T76">
                          <a:pos x="T36" y="T37"/>
                        </a:cxn>
                        <a:cxn ang="T77">
                          <a:pos x="T38" y="T39"/>
                        </a:cxn>
                        <a:cxn ang="T78">
                          <a:pos x="T40" y="T41"/>
                        </a:cxn>
                        <a:cxn ang="T79">
                          <a:pos x="T42" y="T43"/>
                        </a:cxn>
                        <a:cxn ang="T80">
                          <a:pos x="T44" y="T45"/>
                        </a:cxn>
                        <a:cxn ang="T81">
                          <a:pos x="T46" y="T47"/>
                        </a:cxn>
                        <a:cxn ang="T82">
                          <a:pos x="T48" y="T49"/>
                        </a:cxn>
                        <a:cxn ang="T83">
                          <a:pos x="T50" y="T51"/>
                        </a:cxn>
                        <a:cxn ang="T84">
                          <a:pos x="T52" y="T53"/>
                        </a:cxn>
                        <a:cxn ang="T85">
                          <a:pos x="T54" y="T55"/>
                        </a:cxn>
                        <a:cxn ang="T86">
                          <a:pos x="T56" y="T57"/>
                        </a:cxn>
                      </a:cxnLst>
                      <a:rect l="T87" t="T88" r="T89" b="T90"/>
                      <a:pathLst>
                        <a:path w="500" h="445">
                          <a:moveTo>
                            <a:pt x="10" y="249"/>
                          </a:moveTo>
                          <a:cubicBezTo>
                            <a:pt x="5" y="242"/>
                            <a:pt x="3" y="236"/>
                            <a:pt x="0" y="228"/>
                          </a:cubicBezTo>
                          <a:cubicBezTo>
                            <a:pt x="4" y="194"/>
                            <a:pt x="1" y="162"/>
                            <a:pt x="24" y="136"/>
                          </a:cubicBezTo>
                          <a:cubicBezTo>
                            <a:pt x="25" y="134"/>
                            <a:pt x="26" y="131"/>
                            <a:pt x="27" y="129"/>
                          </a:cubicBezTo>
                          <a:cubicBezTo>
                            <a:pt x="28" y="123"/>
                            <a:pt x="27" y="117"/>
                            <a:pt x="29" y="112"/>
                          </a:cubicBezTo>
                          <a:cubicBezTo>
                            <a:pt x="31" y="104"/>
                            <a:pt x="63" y="77"/>
                            <a:pt x="70" y="67"/>
                          </a:cubicBezTo>
                          <a:cubicBezTo>
                            <a:pt x="74" y="53"/>
                            <a:pt x="89" y="50"/>
                            <a:pt x="101" y="45"/>
                          </a:cubicBezTo>
                          <a:cubicBezTo>
                            <a:pt x="106" y="28"/>
                            <a:pt x="120" y="30"/>
                            <a:pt x="135" y="26"/>
                          </a:cubicBezTo>
                          <a:cubicBezTo>
                            <a:pt x="150" y="15"/>
                            <a:pt x="160" y="7"/>
                            <a:pt x="178" y="2"/>
                          </a:cubicBezTo>
                          <a:cubicBezTo>
                            <a:pt x="408" y="4"/>
                            <a:pt x="304" y="0"/>
                            <a:pt x="399" y="16"/>
                          </a:cubicBezTo>
                          <a:cubicBezTo>
                            <a:pt x="414" y="27"/>
                            <a:pt x="415" y="44"/>
                            <a:pt x="425" y="57"/>
                          </a:cubicBezTo>
                          <a:cubicBezTo>
                            <a:pt x="430" y="63"/>
                            <a:pt x="440" y="65"/>
                            <a:pt x="447" y="67"/>
                          </a:cubicBezTo>
                          <a:cubicBezTo>
                            <a:pt x="452" y="76"/>
                            <a:pt x="458" y="75"/>
                            <a:pt x="466" y="81"/>
                          </a:cubicBezTo>
                          <a:cubicBezTo>
                            <a:pt x="470" y="97"/>
                            <a:pt x="473" y="110"/>
                            <a:pt x="485" y="122"/>
                          </a:cubicBezTo>
                          <a:cubicBezTo>
                            <a:pt x="499" y="169"/>
                            <a:pt x="500" y="225"/>
                            <a:pt x="480" y="271"/>
                          </a:cubicBezTo>
                          <a:cubicBezTo>
                            <a:pt x="478" y="286"/>
                            <a:pt x="479" y="290"/>
                            <a:pt x="466" y="297"/>
                          </a:cubicBezTo>
                          <a:cubicBezTo>
                            <a:pt x="459" y="307"/>
                            <a:pt x="453" y="321"/>
                            <a:pt x="447" y="333"/>
                          </a:cubicBezTo>
                          <a:cubicBezTo>
                            <a:pt x="445" y="338"/>
                            <a:pt x="446" y="344"/>
                            <a:pt x="442" y="348"/>
                          </a:cubicBezTo>
                          <a:cubicBezTo>
                            <a:pt x="438" y="352"/>
                            <a:pt x="427" y="357"/>
                            <a:pt x="427" y="357"/>
                          </a:cubicBezTo>
                          <a:cubicBezTo>
                            <a:pt x="419" y="370"/>
                            <a:pt x="425" y="362"/>
                            <a:pt x="408" y="379"/>
                          </a:cubicBezTo>
                          <a:cubicBezTo>
                            <a:pt x="406" y="381"/>
                            <a:pt x="401" y="386"/>
                            <a:pt x="401" y="386"/>
                          </a:cubicBezTo>
                          <a:cubicBezTo>
                            <a:pt x="397" y="400"/>
                            <a:pt x="389" y="401"/>
                            <a:pt x="379" y="410"/>
                          </a:cubicBezTo>
                          <a:cubicBezTo>
                            <a:pt x="348" y="437"/>
                            <a:pt x="369" y="428"/>
                            <a:pt x="307" y="432"/>
                          </a:cubicBezTo>
                          <a:cubicBezTo>
                            <a:pt x="261" y="445"/>
                            <a:pt x="209" y="443"/>
                            <a:pt x="163" y="429"/>
                          </a:cubicBezTo>
                          <a:cubicBezTo>
                            <a:pt x="156" y="424"/>
                            <a:pt x="149" y="423"/>
                            <a:pt x="142" y="417"/>
                          </a:cubicBezTo>
                          <a:cubicBezTo>
                            <a:pt x="125" y="403"/>
                            <a:pt x="112" y="389"/>
                            <a:pt x="91" y="384"/>
                          </a:cubicBezTo>
                          <a:cubicBezTo>
                            <a:pt x="86" y="374"/>
                            <a:pt x="79" y="373"/>
                            <a:pt x="72" y="364"/>
                          </a:cubicBezTo>
                          <a:cubicBezTo>
                            <a:pt x="56" y="343"/>
                            <a:pt x="49" y="320"/>
                            <a:pt x="27" y="304"/>
                          </a:cubicBezTo>
                          <a:cubicBezTo>
                            <a:pt x="18" y="282"/>
                            <a:pt x="10" y="275"/>
                            <a:pt x="10" y="249"/>
                          </a:cubicBezTo>
                          <a:close/>
                        </a:path>
                      </a:pathLst>
                    </a:custGeom>
                    <a:solidFill>
                      <a:srgbClr val="BFBFBF"/>
                    </a:solidFill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 dirty="0"/>
                    </a:p>
                  </p:txBody>
                </p:sp>
              </p:grpSp>
              <p:sp>
                <p:nvSpPr>
                  <p:cNvPr id="723" name="5-Point Star 722"/>
                  <p:cNvSpPr/>
                  <p:nvPr/>
                </p:nvSpPr>
                <p:spPr>
                  <a:xfrm>
                    <a:off x="3436301" y="3364979"/>
                    <a:ext cx="201217" cy="201217"/>
                  </a:xfrm>
                  <a:prstGeom prst="star5">
                    <a:avLst/>
                  </a:prstGeom>
                  <a:solidFill>
                    <a:srgbClr val="FF00FF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700" name="Group 193"/>
                <p:cNvGrpSpPr>
                  <a:grpSpLocks/>
                </p:cNvGrpSpPr>
                <p:nvPr/>
              </p:nvGrpSpPr>
              <p:grpSpPr bwMode="auto">
                <a:xfrm>
                  <a:off x="4372727" y="3808816"/>
                  <a:ext cx="987288" cy="903974"/>
                  <a:chOff x="311" y="500"/>
                  <a:chExt cx="474" cy="434"/>
                </a:xfrm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</p:grpSpPr>
              <p:sp>
                <p:nvSpPr>
                  <p:cNvPr id="720" name="Freeform 186"/>
                  <p:cNvSpPr>
                    <a:spLocks/>
                  </p:cNvSpPr>
                  <p:nvPr/>
                </p:nvSpPr>
                <p:spPr bwMode="auto">
                  <a:xfrm>
                    <a:off x="311" y="500"/>
                    <a:ext cx="474" cy="434"/>
                  </a:xfrm>
                  <a:custGeom>
                    <a:avLst/>
                    <a:gdLst>
                      <a:gd name="T0" fmla="*/ 94 w 1363"/>
                      <a:gd name="T1" fmla="*/ 401 h 1220"/>
                      <a:gd name="T2" fmla="*/ 74 w 1363"/>
                      <a:gd name="T3" fmla="*/ 384 h 1220"/>
                      <a:gd name="T4" fmla="*/ 61 w 1363"/>
                      <a:gd name="T5" fmla="*/ 371 h 1220"/>
                      <a:gd name="T6" fmla="*/ 50 w 1363"/>
                      <a:gd name="T7" fmla="*/ 355 h 1220"/>
                      <a:gd name="T8" fmla="*/ 45 w 1363"/>
                      <a:gd name="T9" fmla="*/ 345 h 1220"/>
                      <a:gd name="T10" fmla="*/ 35 w 1363"/>
                      <a:gd name="T11" fmla="*/ 334 h 1220"/>
                      <a:gd name="T12" fmla="*/ 30 w 1363"/>
                      <a:gd name="T13" fmla="*/ 323 h 1220"/>
                      <a:gd name="T14" fmla="*/ 19 w 1363"/>
                      <a:gd name="T15" fmla="*/ 302 h 1220"/>
                      <a:gd name="T16" fmla="*/ 14 w 1363"/>
                      <a:gd name="T17" fmla="*/ 277 h 1220"/>
                      <a:gd name="T18" fmla="*/ 8 w 1363"/>
                      <a:gd name="T19" fmla="*/ 256 h 1220"/>
                      <a:gd name="T20" fmla="*/ 16 w 1363"/>
                      <a:gd name="T21" fmla="*/ 166 h 1220"/>
                      <a:gd name="T22" fmla="*/ 21 w 1363"/>
                      <a:gd name="T23" fmla="*/ 157 h 1220"/>
                      <a:gd name="T24" fmla="*/ 31 w 1363"/>
                      <a:gd name="T25" fmla="*/ 123 h 1220"/>
                      <a:gd name="T26" fmla="*/ 38 w 1363"/>
                      <a:gd name="T27" fmla="*/ 110 h 1220"/>
                      <a:gd name="T28" fmla="*/ 41 w 1363"/>
                      <a:gd name="T29" fmla="*/ 95 h 1220"/>
                      <a:gd name="T30" fmla="*/ 53 w 1363"/>
                      <a:gd name="T31" fmla="*/ 82 h 1220"/>
                      <a:gd name="T32" fmla="*/ 64 w 1363"/>
                      <a:gd name="T33" fmla="*/ 72 h 1220"/>
                      <a:gd name="T34" fmla="*/ 67 w 1363"/>
                      <a:gd name="T35" fmla="*/ 70 h 1220"/>
                      <a:gd name="T36" fmla="*/ 69 w 1363"/>
                      <a:gd name="T37" fmla="*/ 66 h 1220"/>
                      <a:gd name="T38" fmla="*/ 78 w 1363"/>
                      <a:gd name="T39" fmla="*/ 60 h 1220"/>
                      <a:gd name="T40" fmla="*/ 89 w 1363"/>
                      <a:gd name="T41" fmla="*/ 51 h 1220"/>
                      <a:gd name="T42" fmla="*/ 98 w 1363"/>
                      <a:gd name="T43" fmla="*/ 44 h 1220"/>
                      <a:gd name="T44" fmla="*/ 118 w 1363"/>
                      <a:gd name="T45" fmla="*/ 30 h 1220"/>
                      <a:gd name="T46" fmla="*/ 140 w 1363"/>
                      <a:gd name="T47" fmla="*/ 18 h 1220"/>
                      <a:gd name="T48" fmla="*/ 214 w 1363"/>
                      <a:gd name="T49" fmla="*/ 5 h 1220"/>
                      <a:gd name="T50" fmla="*/ 317 w 1363"/>
                      <a:gd name="T51" fmla="*/ 7 h 1220"/>
                      <a:gd name="T52" fmla="*/ 366 w 1363"/>
                      <a:gd name="T53" fmla="*/ 11 h 1220"/>
                      <a:gd name="T54" fmla="*/ 378 w 1363"/>
                      <a:gd name="T55" fmla="*/ 15 h 1220"/>
                      <a:gd name="T56" fmla="*/ 389 w 1363"/>
                      <a:gd name="T57" fmla="*/ 21 h 1220"/>
                      <a:gd name="T58" fmla="*/ 398 w 1363"/>
                      <a:gd name="T59" fmla="*/ 24 h 1220"/>
                      <a:gd name="T60" fmla="*/ 411 w 1363"/>
                      <a:gd name="T61" fmla="*/ 32 h 1220"/>
                      <a:gd name="T62" fmla="*/ 417 w 1363"/>
                      <a:gd name="T63" fmla="*/ 41 h 1220"/>
                      <a:gd name="T64" fmla="*/ 440 w 1363"/>
                      <a:gd name="T65" fmla="*/ 49 h 1220"/>
                      <a:gd name="T66" fmla="*/ 446 w 1363"/>
                      <a:gd name="T67" fmla="*/ 65 h 1220"/>
                      <a:gd name="T68" fmla="*/ 458 w 1363"/>
                      <a:gd name="T69" fmla="*/ 73 h 1220"/>
                      <a:gd name="T70" fmla="*/ 466 w 1363"/>
                      <a:gd name="T71" fmla="*/ 128 h 1220"/>
                      <a:gd name="T72" fmla="*/ 469 w 1363"/>
                      <a:gd name="T73" fmla="*/ 162 h 1220"/>
                      <a:gd name="T74" fmla="*/ 473 w 1363"/>
                      <a:gd name="T75" fmla="*/ 185 h 1220"/>
                      <a:gd name="T76" fmla="*/ 468 w 1363"/>
                      <a:gd name="T77" fmla="*/ 210 h 1220"/>
                      <a:gd name="T78" fmla="*/ 467 w 1363"/>
                      <a:gd name="T79" fmla="*/ 252 h 1220"/>
                      <a:gd name="T80" fmla="*/ 457 w 1363"/>
                      <a:gd name="T81" fmla="*/ 297 h 1220"/>
                      <a:gd name="T82" fmla="*/ 444 w 1363"/>
                      <a:gd name="T83" fmla="*/ 314 h 1220"/>
                      <a:gd name="T84" fmla="*/ 436 w 1363"/>
                      <a:gd name="T85" fmla="*/ 339 h 1220"/>
                      <a:gd name="T86" fmla="*/ 431 w 1363"/>
                      <a:gd name="T87" fmla="*/ 349 h 1220"/>
                      <a:gd name="T88" fmla="*/ 403 w 1363"/>
                      <a:gd name="T89" fmla="*/ 385 h 1220"/>
                      <a:gd name="T90" fmla="*/ 391 w 1363"/>
                      <a:gd name="T91" fmla="*/ 397 h 1220"/>
                      <a:gd name="T92" fmla="*/ 369 w 1363"/>
                      <a:gd name="T93" fmla="*/ 411 h 1220"/>
                      <a:gd name="T94" fmla="*/ 328 w 1363"/>
                      <a:gd name="T95" fmla="*/ 424 h 1220"/>
                      <a:gd name="T96" fmla="*/ 320 w 1363"/>
                      <a:gd name="T97" fmla="*/ 425 h 1220"/>
                      <a:gd name="T98" fmla="*/ 314 w 1363"/>
                      <a:gd name="T99" fmla="*/ 429 h 1220"/>
                      <a:gd name="T100" fmla="*/ 281 w 1363"/>
                      <a:gd name="T101" fmla="*/ 430 h 1220"/>
                      <a:gd name="T102" fmla="*/ 263 w 1363"/>
                      <a:gd name="T103" fmla="*/ 434 h 1220"/>
                      <a:gd name="T104" fmla="*/ 164 w 1363"/>
                      <a:gd name="T105" fmla="*/ 433 h 1220"/>
                      <a:gd name="T106" fmla="*/ 111 w 1363"/>
                      <a:gd name="T107" fmla="*/ 412 h 1220"/>
                      <a:gd name="T108" fmla="*/ 94 w 1363"/>
                      <a:gd name="T109" fmla="*/ 403 h 1220"/>
                      <a:gd name="T110" fmla="*/ 94 w 1363"/>
                      <a:gd name="T111" fmla="*/ 401 h 1220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60000 65536"/>
                      <a:gd name="T130" fmla="*/ 0 60000 65536"/>
                      <a:gd name="T131" fmla="*/ 0 60000 65536"/>
                      <a:gd name="T132" fmla="*/ 0 60000 65536"/>
                      <a:gd name="T133" fmla="*/ 0 60000 65536"/>
                      <a:gd name="T134" fmla="*/ 0 60000 65536"/>
                      <a:gd name="T135" fmla="*/ 0 60000 65536"/>
                      <a:gd name="T136" fmla="*/ 0 60000 65536"/>
                      <a:gd name="T137" fmla="*/ 0 60000 65536"/>
                      <a:gd name="T138" fmla="*/ 0 60000 65536"/>
                      <a:gd name="T139" fmla="*/ 0 60000 65536"/>
                      <a:gd name="T140" fmla="*/ 0 60000 65536"/>
                      <a:gd name="T141" fmla="*/ 0 60000 65536"/>
                      <a:gd name="T142" fmla="*/ 0 60000 65536"/>
                      <a:gd name="T143" fmla="*/ 0 60000 65536"/>
                      <a:gd name="T144" fmla="*/ 0 60000 65536"/>
                      <a:gd name="T145" fmla="*/ 0 60000 65536"/>
                      <a:gd name="T146" fmla="*/ 0 60000 65536"/>
                      <a:gd name="T147" fmla="*/ 0 60000 65536"/>
                      <a:gd name="T148" fmla="*/ 0 60000 65536"/>
                      <a:gd name="T149" fmla="*/ 0 60000 65536"/>
                      <a:gd name="T150" fmla="*/ 0 60000 65536"/>
                      <a:gd name="T151" fmla="*/ 0 60000 65536"/>
                      <a:gd name="T152" fmla="*/ 0 60000 65536"/>
                      <a:gd name="T153" fmla="*/ 0 60000 65536"/>
                      <a:gd name="T154" fmla="*/ 0 60000 65536"/>
                      <a:gd name="T155" fmla="*/ 0 60000 65536"/>
                      <a:gd name="T156" fmla="*/ 0 60000 65536"/>
                      <a:gd name="T157" fmla="*/ 0 60000 65536"/>
                      <a:gd name="T158" fmla="*/ 0 60000 65536"/>
                      <a:gd name="T159" fmla="*/ 0 60000 65536"/>
                      <a:gd name="T160" fmla="*/ 0 60000 65536"/>
                      <a:gd name="T161" fmla="*/ 0 60000 65536"/>
                      <a:gd name="T162" fmla="*/ 0 60000 65536"/>
                      <a:gd name="T163" fmla="*/ 0 60000 65536"/>
                      <a:gd name="T164" fmla="*/ 0 60000 65536"/>
                      <a:gd name="T165" fmla="*/ 0 60000 65536"/>
                      <a:gd name="T166" fmla="*/ 0 60000 65536"/>
                      <a:gd name="T167" fmla="*/ 0 60000 65536"/>
                      <a:gd name="T168" fmla="*/ 0 w 1363"/>
                      <a:gd name="T169" fmla="*/ 0 h 1220"/>
                      <a:gd name="T170" fmla="*/ 1363 w 1363"/>
                      <a:gd name="T171" fmla="*/ 1220 h 1220"/>
                    </a:gdLst>
                    <a:ahLst/>
                    <a:cxnLst>
                      <a:cxn ang="T112">
                        <a:pos x="T0" y="T1"/>
                      </a:cxn>
                      <a:cxn ang="T113">
                        <a:pos x="T2" y="T3"/>
                      </a:cxn>
                      <a:cxn ang="T114">
                        <a:pos x="T4" y="T5"/>
                      </a:cxn>
                      <a:cxn ang="T115">
                        <a:pos x="T6" y="T7"/>
                      </a:cxn>
                      <a:cxn ang="T116">
                        <a:pos x="T8" y="T9"/>
                      </a:cxn>
                      <a:cxn ang="T117">
                        <a:pos x="T10" y="T11"/>
                      </a:cxn>
                      <a:cxn ang="T118">
                        <a:pos x="T12" y="T13"/>
                      </a:cxn>
                      <a:cxn ang="T119">
                        <a:pos x="T14" y="T15"/>
                      </a:cxn>
                      <a:cxn ang="T120">
                        <a:pos x="T16" y="T17"/>
                      </a:cxn>
                      <a:cxn ang="T121">
                        <a:pos x="T18" y="T19"/>
                      </a:cxn>
                      <a:cxn ang="T122">
                        <a:pos x="T20" y="T21"/>
                      </a:cxn>
                      <a:cxn ang="T123">
                        <a:pos x="T22" y="T23"/>
                      </a:cxn>
                      <a:cxn ang="T124">
                        <a:pos x="T24" y="T25"/>
                      </a:cxn>
                      <a:cxn ang="T125">
                        <a:pos x="T26" y="T27"/>
                      </a:cxn>
                      <a:cxn ang="T126">
                        <a:pos x="T28" y="T29"/>
                      </a:cxn>
                      <a:cxn ang="T127">
                        <a:pos x="T30" y="T31"/>
                      </a:cxn>
                      <a:cxn ang="T128">
                        <a:pos x="T32" y="T33"/>
                      </a:cxn>
                      <a:cxn ang="T129">
                        <a:pos x="T34" y="T35"/>
                      </a:cxn>
                      <a:cxn ang="T130">
                        <a:pos x="T36" y="T37"/>
                      </a:cxn>
                      <a:cxn ang="T131">
                        <a:pos x="T38" y="T39"/>
                      </a:cxn>
                      <a:cxn ang="T132">
                        <a:pos x="T40" y="T41"/>
                      </a:cxn>
                      <a:cxn ang="T133">
                        <a:pos x="T42" y="T43"/>
                      </a:cxn>
                      <a:cxn ang="T134">
                        <a:pos x="T44" y="T45"/>
                      </a:cxn>
                      <a:cxn ang="T135">
                        <a:pos x="T46" y="T47"/>
                      </a:cxn>
                      <a:cxn ang="T136">
                        <a:pos x="T48" y="T49"/>
                      </a:cxn>
                      <a:cxn ang="T137">
                        <a:pos x="T50" y="T51"/>
                      </a:cxn>
                      <a:cxn ang="T138">
                        <a:pos x="T52" y="T53"/>
                      </a:cxn>
                      <a:cxn ang="T139">
                        <a:pos x="T54" y="T55"/>
                      </a:cxn>
                      <a:cxn ang="T140">
                        <a:pos x="T56" y="T57"/>
                      </a:cxn>
                      <a:cxn ang="T141">
                        <a:pos x="T58" y="T59"/>
                      </a:cxn>
                      <a:cxn ang="T142">
                        <a:pos x="T60" y="T61"/>
                      </a:cxn>
                      <a:cxn ang="T143">
                        <a:pos x="T62" y="T63"/>
                      </a:cxn>
                      <a:cxn ang="T144">
                        <a:pos x="T64" y="T65"/>
                      </a:cxn>
                      <a:cxn ang="T145">
                        <a:pos x="T66" y="T67"/>
                      </a:cxn>
                      <a:cxn ang="T146">
                        <a:pos x="T68" y="T69"/>
                      </a:cxn>
                      <a:cxn ang="T147">
                        <a:pos x="T70" y="T71"/>
                      </a:cxn>
                      <a:cxn ang="T148">
                        <a:pos x="T72" y="T73"/>
                      </a:cxn>
                      <a:cxn ang="T149">
                        <a:pos x="T74" y="T75"/>
                      </a:cxn>
                      <a:cxn ang="T150">
                        <a:pos x="T76" y="T77"/>
                      </a:cxn>
                      <a:cxn ang="T151">
                        <a:pos x="T78" y="T79"/>
                      </a:cxn>
                      <a:cxn ang="T152">
                        <a:pos x="T80" y="T81"/>
                      </a:cxn>
                      <a:cxn ang="T153">
                        <a:pos x="T82" y="T83"/>
                      </a:cxn>
                      <a:cxn ang="T154">
                        <a:pos x="T84" y="T85"/>
                      </a:cxn>
                      <a:cxn ang="T155">
                        <a:pos x="T86" y="T87"/>
                      </a:cxn>
                      <a:cxn ang="T156">
                        <a:pos x="T88" y="T89"/>
                      </a:cxn>
                      <a:cxn ang="T157">
                        <a:pos x="T90" y="T91"/>
                      </a:cxn>
                      <a:cxn ang="T158">
                        <a:pos x="T92" y="T93"/>
                      </a:cxn>
                      <a:cxn ang="T159">
                        <a:pos x="T94" y="T95"/>
                      </a:cxn>
                      <a:cxn ang="T160">
                        <a:pos x="T96" y="T97"/>
                      </a:cxn>
                      <a:cxn ang="T161">
                        <a:pos x="T98" y="T99"/>
                      </a:cxn>
                      <a:cxn ang="T162">
                        <a:pos x="T100" y="T101"/>
                      </a:cxn>
                      <a:cxn ang="T163">
                        <a:pos x="T102" y="T103"/>
                      </a:cxn>
                      <a:cxn ang="T164">
                        <a:pos x="T104" y="T105"/>
                      </a:cxn>
                      <a:cxn ang="T165">
                        <a:pos x="T106" y="T107"/>
                      </a:cxn>
                      <a:cxn ang="T166">
                        <a:pos x="T108" y="T109"/>
                      </a:cxn>
                      <a:cxn ang="T167">
                        <a:pos x="T110" y="T111"/>
                      </a:cxn>
                    </a:cxnLst>
                    <a:rect l="T168" t="T169" r="T170" b="T171"/>
                    <a:pathLst>
                      <a:path w="1363" h="1220">
                        <a:moveTo>
                          <a:pt x="269" y="1127"/>
                        </a:moveTo>
                        <a:cubicBezTo>
                          <a:pt x="252" y="1110"/>
                          <a:pt x="231" y="1096"/>
                          <a:pt x="214" y="1079"/>
                        </a:cubicBezTo>
                        <a:cubicBezTo>
                          <a:pt x="201" y="1066"/>
                          <a:pt x="192" y="1055"/>
                          <a:pt x="176" y="1044"/>
                        </a:cubicBezTo>
                        <a:cubicBezTo>
                          <a:pt x="166" y="1030"/>
                          <a:pt x="158" y="1008"/>
                          <a:pt x="144" y="999"/>
                        </a:cubicBezTo>
                        <a:cubicBezTo>
                          <a:pt x="140" y="986"/>
                          <a:pt x="137" y="980"/>
                          <a:pt x="128" y="970"/>
                        </a:cubicBezTo>
                        <a:cubicBezTo>
                          <a:pt x="124" y="955"/>
                          <a:pt x="112" y="950"/>
                          <a:pt x="102" y="938"/>
                        </a:cubicBezTo>
                        <a:cubicBezTo>
                          <a:pt x="95" y="929"/>
                          <a:pt x="93" y="918"/>
                          <a:pt x="86" y="909"/>
                        </a:cubicBezTo>
                        <a:cubicBezTo>
                          <a:pt x="79" y="887"/>
                          <a:pt x="61" y="871"/>
                          <a:pt x="54" y="848"/>
                        </a:cubicBezTo>
                        <a:cubicBezTo>
                          <a:pt x="53" y="825"/>
                          <a:pt x="60" y="795"/>
                          <a:pt x="41" y="778"/>
                        </a:cubicBezTo>
                        <a:cubicBezTo>
                          <a:pt x="35" y="759"/>
                          <a:pt x="28" y="739"/>
                          <a:pt x="22" y="720"/>
                        </a:cubicBezTo>
                        <a:cubicBezTo>
                          <a:pt x="23" y="680"/>
                          <a:pt x="0" y="525"/>
                          <a:pt x="45" y="468"/>
                        </a:cubicBezTo>
                        <a:cubicBezTo>
                          <a:pt x="48" y="454"/>
                          <a:pt x="51" y="451"/>
                          <a:pt x="61" y="442"/>
                        </a:cubicBezTo>
                        <a:cubicBezTo>
                          <a:pt x="66" y="418"/>
                          <a:pt x="59" y="356"/>
                          <a:pt x="89" y="346"/>
                        </a:cubicBezTo>
                        <a:cubicBezTo>
                          <a:pt x="98" y="333"/>
                          <a:pt x="98" y="318"/>
                          <a:pt x="109" y="308"/>
                        </a:cubicBezTo>
                        <a:cubicBezTo>
                          <a:pt x="113" y="294"/>
                          <a:pt x="113" y="279"/>
                          <a:pt x="118" y="266"/>
                        </a:cubicBezTo>
                        <a:cubicBezTo>
                          <a:pt x="121" y="259"/>
                          <a:pt x="146" y="236"/>
                          <a:pt x="153" y="231"/>
                        </a:cubicBezTo>
                        <a:cubicBezTo>
                          <a:pt x="159" y="215"/>
                          <a:pt x="173" y="212"/>
                          <a:pt x="185" y="202"/>
                        </a:cubicBezTo>
                        <a:cubicBezTo>
                          <a:pt x="187" y="200"/>
                          <a:pt x="190" y="198"/>
                          <a:pt x="192" y="196"/>
                        </a:cubicBezTo>
                        <a:cubicBezTo>
                          <a:pt x="194" y="193"/>
                          <a:pt x="195" y="189"/>
                          <a:pt x="198" y="186"/>
                        </a:cubicBezTo>
                        <a:cubicBezTo>
                          <a:pt x="206" y="178"/>
                          <a:pt x="217" y="179"/>
                          <a:pt x="224" y="170"/>
                        </a:cubicBezTo>
                        <a:cubicBezTo>
                          <a:pt x="234" y="157"/>
                          <a:pt x="240" y="150"/>
                          <a:pt x="256" y="144"/>
                        </a:cubicBezTo>
                        <a:cubicBezTo>
                          <a:pt x="263" y="133"/>
                          <a:pt x="269" y="129"/>
                          <a:pt x="281" y="125"/>
                        </a:cubicBezTo>
                        <a:cubicBezTo>
                          <a:pt x="299" y="109"/>
                          <a:pt x="315" y="91"/>
                          <a:pt x="339" y="84"/>
                        </a:cubicBezTo>
                        <a:cubicBezTo>
                          <a:pt x="357" y="63"/>
                          <a:pt x="376" y="57"/>
                          <a:pt x="403" y="52"/>
                        </a:cubicBezTo>
                        <a:cubicBezTo>
                          <a:pt x="448" y="0"/>
                          <a:pt x="559" y="15"/>
                          <a:pt x="614" y="13"/>
                        </a:cubicBezTo>
                        <a:cubicBezTo>
                          <a:pt x="713" y="2"/>
                          <a:pt x="813" y="15"/>
                          <a:pt x="912" y="20"/>
                        </a:cubicBezTo>
                        <a:cubicBezTo>
                          <a:pt x="955" y="34"/>
                          <a:pt x="1013" y="31"/>
                          <a:pt x="1053" y="32"/>
                        </a:cubicBezTo>
                        <a:cubicBezTo>
                          <a:pt x="1064" y="37"/>
                          <a:pt x="1076" y="38"/>
                          <a:pt x="1088" y="42"/>
                        </a:cubicBezTo>
                        <a:cubicBezTo>
                          <a:pt x="1098" y="49"/>
                          <a:pt x="1108" y="54"/>
                          <a:pt x="1120" y="58"/>
                        </a:cubicBezTo>
                        <a:cubicBezTo>
                          <a:pt x="1144" y="74"/>
                          <a:pt x="1110" y="53"/>
                          <a:pt x="1145" y="68"/>
                        </a:cubicBezTo>
                        <a:cubicBezTo>
                          <a:pt x="1158" y="74"/>
                          <a:pt x="1167" y="86"/>
                          <a:pt x="1181" y="90"/>
                        </a:cubicBezTo>
                        <a:cubicBezTo>
                          <a:pt x="1193" y="98"/>
                          <a:pt x="1190" y="106"/>
                          <a:pt x="1200" y="116"/>
                        </a:cubicBezTo>
                        <a:cubicBezTo>
                          <a:pt x="1214" y="130"/>
                          <a:pt x="1246" y="133"/>
                          <a:pt x="1264" y="138"/>
                        </a:cubicBezTo>
                        <a:cubicBezTo>
                          <a:pt x="1274" y="155"/>
                          <a:pt x="1262" y="177"/>
                          <a:pt x="1283" y="183"/>
                        </a:cubicBezTo>
                        <a:cubicBezTo>
                          <a:pt x="1291" y="195"/>
                          <a:pt x="1304" y="200"/>
                          <a:pt x="1318" y="205"/>
                        </a:cubicBezTo>
                        <a:cubicBezTo>
                          <a:pt x="1319" y="236"/>
                          <a:pt x="1313" y="331"/>
                          <a:pt x="1341" y="359"/>
                        </a:cubicBezTo>
                        <a:cubicBezTo>
                          <a:pt x="1351" y="390"/>
                          <a:pt x="1341" y="424"/>
                          <a:pt x="1350" y="455"/>
                        </a:cubicBezTo>
                        <a:cubicBezTo>
                          <a:pt x="1353" y="476"/>
                          <a:pt x="1356" y="498"/>
                          <a:pt x="1360" y="519"/>
                        </a:cubicBezTo>
                        <a:cubicBezTo>
                          <a:pt x="1358" y="555"/>
                          <a:pt x="1363" y="565"/>
                          <a:pt x="1347" y="589"/>
                        </a:cubicBezTo>
                        <a:cubicBezTo>
                          <a:pt x="1344" y="635"/>
                          <a:pt x="1342" y="661"/>
                          <a:pt x="1344" y="708"/>
                        </a:cubicBezTo>
                        <a:cubicBezTo>
                          <a:pt x="1342" y="761"/>
                          <a:pt x="1358" y="806"/>
                          <a:pt x="1315" y="836"/>
                        </a:cubicBezTo>
                        <a:cubicBezTo>
                          <a:pt x="1304" y="853"/>
                          <a:pt x="1290" y="869"/>
                          <a:pt x="1277" y="884"/>
                        </a:cubicBezTo>
                        <a:cubicBezTo>
                          <a:pt x="1273" y="908"/>
                          <a:pt x="1268" y="934"/>
                          <a:pt x="1254" y="954"/>
                        </a:cubicBezTo>
                        <a:cubicBezTo>
                          <a:pt x="1251" y="965"/>
                          <a:pt x="1246" y="972"/>
                          <a:pt x="1238" y="980"/>
                        </a:cubicBezTo>
                        <a:cubicBezTo>
                          <a:pt x="1225" y="1020"/>
                          <a:pt x="1189" y="1055"/>
                          <a:pt x="1158" y="1082"/>
                        </a:cubicBezTo>
                        <a:cubicBezTo>
                          <a:pt x="1150" y="1107"/>
                          <a:pt x="1147" y="1106"/>
                          <a:pt x="1123" y="1117"/>
                        </a:cubicBezTo>
                        <a:cubicBezTo>
                          <a:pt x="1108" y="1134"/>
                          <a:pt x="1083" y="1148"/>
                          <a:pt x="1062" y="1156"/>
                        </a:cubicBezTo>
                        <a:cubicBezTo>
                          <a:pt x="1036" y="1196"/>
                          <a:pt x="987" y="1189"/>
                          <a:pt x="944" y="1191"/>
                        </a:cubicBezTo>
                        <a:cubicBezTo>
                          <a:pt x="936" y="1192"/>
                          <a:pt x="928" y="1191"/>
                          <a:pt x="921" y="1194"/>
                        </a:cubicBezTo>
                        <a:cubicBezTo>
                          <a:pt x="914" y="1197"/>
                          <a:pt x="910" y="1207"/>
                          <a:pt x="902" y="1207"/>
                        </a:cubicBezTo>
                        <a:cubicBezTo>
                          <a:pt x="871" y="1208"/>
                          <a:pt x="840" y="1209"/>
                          <a:pt x="809" y="1210"/>
                        </a:cubicBezTo>
                        <a:cubicBezTo>
                          <a:pt x="790" y="1215"/>
                          <a:pt x="776" y="1217"/>
                          <a:pt x="755" y="1220"/>
                        </a:cubicBezTo>
                        <a:cubicBezTo>
                          <a:pt x="661" y="1219"/>
                          <a:pt x="567" y="1219"/>
                          <a:pt x="473" y="1216"/>
                        </a:cubicBezTo>
                        <a:cubicBezTo>
                          <a:pt x="417" y="1214"/>
                          <a:pt x="369" y="1175"/>
                          <a:pt x="320" y="1159"/>
                        </a:cubicBezTo>
                        <a:cubicBezTo>
                          <a:pt x="307" y="1146"/>
                          <a:pt x="277" y="1141"/>
                          <a:pt x="269" y="1133"/>
                        </a:cubicBezTo>
                        <a:cubicBezTo>
                          <a:pt x="268" y="1132"/>
                          <a:pt x="269" y="1129"/>
                          <a:pt x="269" y="1127"/>
                        </a:cubicBezTo>
                        <a:close/>
                      </a:path>
                    </a:pathLst>
                  </a:custGeom>
                  <a:solidFill>
                    <a:srgbClr val="FFC1C1"/>
                  </a:solidFill>
                  <a:ln w="19050">
                    <a:solidFill>
                      <a:srgbClr val="FF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 dirty="0"/>
                  </a:p>
                </p:txBody>
              </p:sp>
              <p:sp>
                <p:nvSpPr>
                  <p:cNvPr id="721" name="Freeform 187"/>
                  <p:cNvSpPr>
                    <a:spLocks/>
                  </p:cNvSpPr>
                  <p:nvPr/>
                </p:nvSpPr>
                <p:spPr bwMode="auto">
                  <a:xfrm>
                    <a:off x="363" y="603"/>
                    <a:ext cx="382" cy="310"/>
                  </a:xfrm>
                  <a:custGeom>
                    <a:avLst/>
                    <a:gdLst>
                      <a:gd name="T0" fmla="*/ 8 w 500"/>
                      <a:gd name="T1" fmla="*/ 173 h 445"/>
                      <a:gd name="T2" fmla="*/ 0 w 500"/>
                      <a:gd name="T3" fmla="*/ 159 h 445"/>
                      <a:gd name="T4" fmla="*/ 18 w 500"/>
                      <a:gd name="T5" fmla="*/ 95 h 445"/>
                      <a:gd name="T6" fmla="*/ 21 w 500"/>
                      <a:gd name="T7" fmla="*/ 90 h 445"/>
                      <a:gd name="T8" fmla="*/ 22 w 500"/>
                      <a:gd name="T9" fmla="*/ 78 h 445"/>
                      <a:gd name="T10" fmla="*/ 53 w 500"/>
                      <a:gd name="T11" fmla="*/ 47 h 445"/>
                      <a:gd name="T12" fmla="*/ 77 w 500"/>
                      <a:gd name="T13" fmla="*/ 31 h 445"/>
                      <a:gd name="T14" fmla="*/ 103 w 500"/>
                      <a:gd name="T15" fmla="*/ 18 h 445"/>
                      <a:gd name="T16" fmla="*/ 136 w 500"/>
                      <a:gd name="T17" fmla="*/ 1 h 445"/>
                      <a:gd name="T18" fmla="*/ 305 w 500"/>
                      <a:gd name="T19" fmla="*/ 11 h 445"/>
                      <a:gd name="T20" fmla="*/ 325 w 500"/>
                      <a:gd name="T21" fmla="*/ 40 h 445"/>
                      <a:gd name="T22" fmla="*/ 342 w 500"/>
                      <a:gd name="T23" fmla="*/ 47 h 445"/>
                      <a:gd name="T24" fmla="*/ 356 w 500"/>
                      <a:gd name="T25" fmla="*/ 56 h 445"/>
                      <a:gd name="T26" fmla="*/ 371 w 500"/>
                      <a:gd name="T27" fmla="*/ 85 h 445"/>
                      <a:gd name="T28" fmla="*/ 367 w 500"/>
                      <a:gd name="T29" fmla="*/ 189 h 445"/>
                      <a:gd name="T30" fmla="*/ 356 w 500"/>
                      <a:gd name="T31" fmla="*/ 207 h 445"/>
                      <a:gd name="T32" fmla="*/ 342 w 500"/>
                      <a:gd name="T33" fmla="*/ 232 h 445"/>
                      <a:gd name="T34" fmla="*/ 338 w 500"/>
                      <a:gd name="T35" fmla="*/ 242 h 445"/>
                      <a:gd name="T36" fmla="*/ 326 w 500"/>
                      <a:gd name="T37" fmla="*/ 249 h 445"/>
                      <a:gd name="T38" fmla="*/ 312 w 500"/>
                      <a:gd name="T39" fmla="*/ 264 h 445"/>
                      <a:gd name="T40" fmla="*/ 306 w 500"/>
                      <a:gd name="T41" fmla="*/ 269 h 445"/>
                      <a:gd name="T42" fmla="*/ 290 w 500"/>
                      <a:gd name="T43" fmla="*/ 286 h 445"/>
                      <a:gd name="T44" fmla="*/ 235 w 500"/>
                      <a:gd name="T45" fmla="*/ 301 h 445"/>
                      <a:gd name="T46" fmla="*/ 125 w 500"/>
                      <a:gd name="T47" fmla="*/ 299 h 445"/>
                      <a:gd name="T48" fmla="*/ 108 w 500"/>
                      <a:gd name="T49" fmla="*/ 290 h 445"/>
                      <a:gd name="T50" fmla="*/ 70 w 500"/>
                      <a:gd name="T51" fmla="*/ 268 h 445"/>
                      <a:gd name="T52" fmla="*/ 55 w 500"/>
                      <a:gd name="T53" fmla="*/ 254 h 445"/>
                      <a:gd name="T54" fmla="*/ 21 w 500"/>
                      <a:gd name="T55" fmla="*/ 212 h 445"/>
                      <a:gd name="T56" fmla="*/ 8 w 500"/>
                      <a:gd name="T57" fmla="*/ 173 h 445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w 500"/>
                      <a:gd name="T88" fmla="*/ 0 h 445"/>
                      <a:gd name="T89" fmla="*/ 500 w 500"/>
                      <a:gd name="T90" fmla="*/ 445 h 445"/>
                    </a:gdLst>
                    <a:ahLst/>
                    <a:cxnLst>
                      <a:cxn ang="T58">
                        <a:pos x="T0" y="T1"/>
                      </a:cxn>
                      <a:cxn ang="T59">
                        <a:pos x="T2" y="T3"/>
                      </a:cxn>
                      <a:cxn ang="T60">
                        <a:pos x="T4" y="T5"/>
                      </a:cxn>
                      <a:cxn ang="T61">
                        <a:pos x="T6" y="T7"/>
                      </a:cxn>
                      <a:cxn ang="T62">
                        <a:pos x="T8" y="T9"/>
                      </a:cxn>
                      <a:cxn ang="T63">
                        <a:pos x="T10" y="T11"/>
                      </a:cxn>
                      <a:cxn ang="T64">
                        <a:pos x="T12" y="T13"/>
                      </a:cxn>
                      <a:cxn ang="T65">
                        <a:pos x="T14" y="T15"/>
                      </a:cxn>
                      <a:cxn ang="T66">
                        <a:pos x="T16" y="T17"/>
                      </a:cxn>
                      <a:cxn ang="T67">
                        <a:pos x="T18" y="T19"/>
                      </a:cxn>
                      <a:cxn ang="T68">
                        <a:pos x="T20" y="T21"/>
                      </a:cxn>
                      <a:cxn ang="T69">
                        <a:pos x="T22" y="T23"/>
                      </a:cxn>
                      <a:cxn ang="T70">
                        <a:pos x="T24" y="T25"/>
                      </a:cxn>
                      <a:cxn ang="T71">
                        <a:pos x="T26" y="T27"/>
                      </a:cxn>
                      <a:cxn ang="T72">
                        <a:pos x="T28" y="T29"/>
                      </a:cxn>
                      <a:cxn ang="T73">
                        <a:pos x="T30" y="T31"/>
                      </a:cxn>
                      <a:cxn ang="T74">
                        <a:pos x="T32" y="T33"/>
                      </a:cxn>
                      <a:cxn ang="T75">
                        <a:pos x="T34" y="T35"/>
                      </a:cxn>
                      <a:cxn ang="T76">
                        <a:pos x="T36" y="T37"/>
                      </a:cxn>
                      <a:cxn ang="T77">
                        <a:pos x="T38" y="T39"/>
                      </a:cxn>
                      <a:cxn ang="T78">
                        <a:pos x="T40" y="T41"/>
                      </a:cxn>
                      <a:cxn ang="T79">
                        <a:pos x="T42" y="T43"/>
                      </a:cxn>
                      <a:cxn ang="T80">
                        <a:pos x="T44" y="T45"/>
                      </a:cxn>
                      <a:cxn ang="T81">
                        <a:pos x="T46" y="T47"/>
                      </a:cxn>
                      <a:cxn ang="T82">
                        <a:pos x="T48" y="T49"/>
                      </a:cxn>
                      <a:cxn ang="T83">
                        <a:pos x="T50" y="T51"/>
                      </a:cxn>
                      <a:cxn ang="T84">
                        <a:pos x="T52" y="T53"/>
                      </a:cxn>
                      <a:cxn ang="T85">
                        <a:pos x="T54" y="T55"/>
                      </a:cxn>
                      <a:cxn ang="T86">
                        <a:pos x="T56" y="T57"/>
                      </a:cxn>
                    </a:cxnLst>
                    <a:rect l="T87" t="T88" r="T89" b="T90"/>
                    <a:pathLst>
                      <a:path w="500" h="445">
                        <a:moveTo>
                          <a:pt x="10" y="249"/>
                        </a:moveTo>
                        <a:cubicBezTo>
                          <a:pt x="5" y="242"/>
                          <a:pt x="3" y="236"/>
                          <a:pt x="0" y="228"/>
                        </a:cubicBezTo>
                        <a:cubicBezTo>
                          <a:pt x="4" y="194"/>
                          <a:pt x="1" y="162"/>
                          <a:pt x="24" y="136"/>
                        </a:cubicBezTo>
                        <a:cubicBezTo>
                          <a:pt x="25" y="134"/>
                          <a:pt x="26" y="131"/>
                          <a:pt x="27" y="129"/>
                        </a:cubicBezTo>
                        <a:cubicBezTo>
                          <a:pt x="28" y="123"/>
                          <a:pt x="27" y="117"/>
                          <a:pt x="29" y="112"/>
                        </a:cubicBezTo>
                        <a:cubicBezTo>
                          <a:pt x="31" y="104"/>
                          <a:pt x="63" y="77"/>
                          <a:pt x="70" y="67"/>
                        </a:cubicBezTo>
                        <a:cubicBezTo>
                          <a:pt x="74" y="53"/>
                          <a:pt x="89" y="50"/>
                          <a:pt x="101" y="45"/>
                        </a:cubicBezTo>
                        <a:cubicBezTo>
                          <a:pt x="106" y="28"/>
                          <a:pt x="120" y="30"/>
                          <a:pt x="135" y="26"/>
                        </a:cubicBezTo>
                        <a:cubicBezTo>
                          <a:pt x="150" y="15"/>
                          <a:pt x="160" y="7"/>
                          <a:pt x="178" y="2"/>
                        </a:cubicBezTo>
                        <a:cubicBezTo>
                          <a:pt x="408" y="4"/>
                          <a:pt x="304" y="0"/>
                          <a:pt x="399" y="16"/>
                        </a:cubicBezTo>
                        <a:cubicBezTo>
                          <a:pt x="414" y="27"/>
                          <a:pt x="415" y="44"/>
                          <a:pt x="425" y="57"/>
                        </a:cubicBezTo>
                        <a:cubicBezTo>
                          <a:pt x="430" y="63"/>
                          <a:pt x="440" y="65"/>
                          <a:pt x="447" y="67"/>
                        </a:cubicBezTo>
                        <a:cubicBezTo>
                          <a:pt x="452" y="76"/>
                          <a:pt x="458" y="75"/>
                          <a:pt x="466" y="81"/>
                        </a:cubicBezTo>
                        <a:cubicBezTo>
                          <a:pt x="470" y="97"/>
                          <a:pt x="473" y="110"/>
                          <a:pt x="485" y="122"/>
                        </a:cubicBezTo>
                        <a:cubicBezTo>
                          <a:pt x="499" y="169"/>
                          <a:pt x="500" y="225"/>
                          <a:pt x="480" y="271"/>
                        </a:cubicBezTo>
                        <a:cubicBezTo>
                          <a:pt x="478" y="286"/>
                          <a:pt x="479" y="290"/>
                          <a:pt x="466" y="297"/>
                        </a:cubicBezTo>
                        <a:cubicBezTo>
                          <a:pt x="459" y="307"/>
                          <a:pt x="453" y="321"/>
                          <a:pt x="447" y="333"/>
                        </a:cubicBezTo>
                        <a:cubicBezTo>
                          <a:pt x="445" y="338"/>
                          <a:pt x="446" y="344"/>
                          <a:pt x="442" y="348"/>
                        </a:cubicBezTo>
                        <a:cubicBezTo>
                          <a:pt x="438" y="352"/>
                          <a:pt x="427" y="357"/>
                          <a:pt x="427" y="357"/>
                        </a:cubicBezTo>
                        <a:cubicBezTo>
                          <a:pt x="419" y="370"/>
                          <a:pt x="425" y="362"/>
                          <a:pt x="408" y="379"/>
                        </a:cubicBezTo>
                        <a:cubicBezTo>
                          <a:pt x="406" y="381"/>
                          <a:pt x="401" y="386"/>
                          <a:pt x="401" y="386"/>
                        </a:cubicBezTo>
                        <a:cubicBezTo>
                          <a:pt x="397" y="400"/>
                          <a:pt x="389" y="401"/>
                          <a:pt x="379" y="410"/>
                        </a:cubicBezTo>
                        <a:cubicBezTo>
                          <a:pt x="348" y="437"/>
                          <a:pt x="369" y="428"/>
                          <a:pt x="307" y="432"/>
                        </a:cubicBezTo>
                        <a:cubicBezTo>
                          <a:pt x="261" y="445"/>
                          <a:pt x="209" y="443"/>
                          <a:pt x="163" y="429"/>
                        </a:cubicBezTo>
                        <a:cubicBezTo>
                          <a:pt x="156" y="424"/>
                          <a:pt x="149" y="423"/>
                          <a:pt x="142" y="417"/>
                        </a:cubicBezTo>
                        <a:cubicBezTo>
                          <a:pt x="125" y="403"/>
                          <a:pt x="112" y="389"/>
                          <a:pt x="91" y="384"/>
                        </a:cubicBezTo>
                        <a:cubicBezTo>
                          <a:pt x="86" y="374"/>
                          <a:pt x="79" y="373"/>
                          <a:pt x="72" y="364"/>
                        </a:cubicBezTo>
                        <a:cubicBezTo>
                          <a:pt x="56" y="343"/>
                          <a:pt x="49" y="320"/>
                          <a:pt x="27" y="304"/>
                        </a:cubicBezTo>
                        <a:cubicBezTo>
                          <a:pt x="18" y="282"/>
                          <a:pt x="10" y="275"/>
                          <a:pt x="10" y="249"/>
                        </a:cubicBezTo>
                        <a:close/>
                      </a:path>
                    </a:pathLst>
                  </a:custGeom>
                  <a:solidFill>
                    <a:srgbClr val="BFBFBF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 dirty="0"/>
                  </a:p>
                </p:txBody>
              </p:sp>
            </p:grpSp>
            <p:sp>
              <p:nvSpPr>
                <p:cNvPr id="701" name="Oval 700"/>
                <p:cNvSpPr/>
                <p:nvPr/>
              </p:nvSpPr>
              <p:spPr>
                <a:xfrm>
                  <a:off x="5852090" y="1926291"/>
                  <a:ext cx="228600" cy="228600"/>
                </a:xfrm>
                <a:prstGeom prst="ellipse">
                  <a:avLst/>
                </a:prstGeom>
                <a:solidFill>
                  <a:srgbClr val="E46C0A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02" name="Oval 701"/>
                <p:cNvSpPr/>
                <p:nvPr/>
              </p:nvSpPr>
              <p:spPr>
                <a:xfrm>
                  <a:off x="5568559" y="5069157"/>
                  <a:ext cx="228600" cy="228600"/>
                </a:xfrm>
                <a:prstGeom prst="ellipse">
                  <a:avLst/>
                </a:prstGeom>
                <a:solidFill>
                  <a:srgbClr val="0000FF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03" name="Oval 702"/>
                <p:cNvSpPr/>
                <p:nvPr/>
              </p:nvSpPr>
              <p:spPr>
                <a:xfrm>
                  <a:off x="5965011" y="4016427"/>
                  <a:ext cx="228600" cy="228600"/>
                </a:xfrm>
                <a:prstGeom prst="ellipse">
                  <a:avLst/>
                </a:prstGeom>
                <a:solidFill>
                  <a:srgbClr val="00FF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04" name="Oval 703"/>
                <p:cNvSpPr/>
                <p:nvPr/>
              </p:nvSpPr>
              <p:spPr>
                <a:xfrm>
                  <a:off x="3670625" y="4831708"/>
                  <a:ext cx="228600" cy="228600"/>
                </a:xfrm>
                <a:prstGeom prst="ellipse">
                  <a:avLst/>
                </a:prstGeom>
                <a:solidFill>
                  <a:srgbClr val="0000FF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05" name="Oval 704"/>
                <p:cNvSpPr/>
                <p:nvPr/>
              </p:nvSpPr>
              <p:spPr>
                <a:xfrm>
                  <a:off x="3927344" y="2596398"/>
                  <a:ext cx="228600" cy="228600"/>
                </a:xfrm>
                <a:prstGeom prst="ellipse">
                  <a:avLst/>
                </a:prstGeom>
                <a:solidFill>
                  <a:srgbClr val="E46C0A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06" name="Oval 705"/>
                <p:cNvSpPr/>
                <p:nvPr/>
              </p:nvSpPr>
              <p:spPr>
                <a:xfrm>
                  <a:off x="5608456" y="5901863"/>
                  <a:ext cx="228600" cy="228600"/>
                </a:xfrm>
                <a:prstGeom prst="ellipse">
                  <a:avLst/>
                </a:prstGeom>
                <a:solidFill>
                  <a:srgbClr val="0000FF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07" name="Oval 706"/>
                <p:cNvSpPr/>
                <p:nvPr/>
              </p:nvSpPr>
              <p:spPr>
                <a:xfrm>
                  <a:off x="4649701" y="6209446"/>
                  <a:ext cx="228600" cy="228600"/>
                </a:xfrm>
                <a:prstGeom prst="ellipse">
                  <a:avLst/>
                </a:prstGeom>
                <a:solidFill>
                  <a:srgbClr val="0000FF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08" name="Oval 707"/>
                <p:cNvSpPr/>
                <p:nvPr/>
              </p:nvSpPr>
              <p:spPr>
                <a:xfrm>
                  <a:off x="4610432" y="5332141"/>
                  <a:ext cx="228600" cy="228600"/>
                </a:xfrm>
                <a:prstGeom prst="ellipse">
                  <a:avLst/>
                </a:prstGeom>
                <a:solidFill>
                  <a:srgbClr val="0000FF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09" name="Oval 708"/>
                <p:cNvSpPr/>
                <p:nvPr/>
              </p:nvSpPr>
              <p:spPr>
                <a:xfrm>
                  <a:off x="6461695" y="5231533"/>
                  <a:ext cx="228600" cy="228600"/>
                </a:xfrm>
                <a:prstGeom prst="ellipse">
                  <a:avLst/>
                </a:prstGeom>
                <a:solidFill>
                  <a:srgbClr val="0000FF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10" name="Oval 709"/>
                <p:cNvSpPr/>
                <p:nvPr/>
              </p:nvSpPr>
              <p:spPr>
                <a:xfrm>
                  <a:off x="6889439" y="4468414"/>
                  <a:ext cx="228600" cy="228600"/>
                </a:xfrm>
                <a:prstGeom prst="ellipse">
                  <a:avLst/>
                </a:prstGeom>
                <a:solidFill>
                  <a:srgbClr val="0000FF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11" name="Oval 710"/>
                <p:cNvSpPr/>
                <p:nvPr/>
              </p:nvSpPr>
              <p:spPr>
                <a:xfrm>
                  <a:off x="4851577" y="4245027"/>
                  <a:ext cx="228600" cy="228600"/>
                </a:xfrm>
                <a:prstGeom prst="ellipse">
                  <a:avLst/>
                </a:prstGeom>
                <a:solidFill>
                  <a:srgbClr val="0000FF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12" name="Oval 711"/>
                <p:cNvSpPr/>
                <p:nvPr/>
              </p:nvSpPr>
              <p:spPr>
                <a:xfrm>
                  <a:off x="4449488" y="3406632"/>
                  <a:ext cx="228600" cy="228600"/>
                </a:xfrm>
                <a:prstGeom prst="ellipse">
                  <a:avLst/>
                </a:prstGeom>
                <a:solidFill>
                  <a:srgbClr val="0000FF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13" name="Oval 712"/>
                <p:cNvSpPr/>
                <p:nvPr/>
              </p:nvSpPr>
              <p:spPr>
                <a:xfrm>
                  <a:off x="5608456" y="3188860"/>
                  <a:ext cx="228600" cy="228600"/>
                </a:xfrm>
                <a:prstGeom prst="ellipse">
                  <a:avLst/>
                </a:pr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14" name="Oval 713"/>
                <p:cNvSpPr/>
                <p:nvPr/>
              </p:nvSpPr>
              <p:spPr>
                <a:xfrm>
                  <a:off x="2612972" y="4257611"/>
                  <a:ext cx="228600" cy="228600"/>
                </a:xfrm>
                <a:prstGeom prst="ellipse">
                  <a:avLst/>
                </a:prstGeom>
                <a:solidFill>
                  <a:srgbClr val="0000FF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15" name="Oval 714"/>
                <p:cNvSpPr/>
                <p:nvPr/>
              </p:nvSpPr>
              <p:spPr>
                <a:xfrm>
                  <a:off x="3662981" y="6082065"/>
                  <a:ext cx="228600" cy="228600"/>
                </a:xfrm>
                <a:prstGeom prst="ellipse">
                  <a:avLst/>
                </a:prstGeom>
                <a:solidFill>
                  <a:srgbClr val="00FF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16" name="Oval 715"/>
                <p:cNvSpPr/>
                <p:nvPr/>
              </p:nvSpPr>
              <p:spPr>
                <a:xfrm>
                  <a:off x="2897543" y="5324386"/>
                  <a:ext cx="228600" cy="228600"/>
                </a:xfrm>
                <a:prstGeom prst="ellipse">
                  <a:avLst/>
                </a:prstGeom>
                <a:solidFill>
                  <a:srgbClr val="0000FF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17" name="Oval 716"/>
                <p:cNvSpPr/>
                <p:nvPr/>
              </p:nvSpPr>
              <p:spPr>
                <a:xfrm>
                  <a:off x="3094119" y="2173312"/>
                  <a:ext cx="228600" cy="228600"/>
                </a:xfrm>
                <a:prstGeom prst="ellipse">
                  <a:avLst/>
                </a:prstGeom>
                <a:solidFill>
                  <a:srgbClr val="0000FF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18" name="Oval 717"/>
                <p:cNvSpPr/>
                <p:nvPr/>
              </p:nvSpPr>
              <p:spPr>
                <a:xfrm>
                  <a:off x="6493363" y="2557613"/>
                  <a:ext cx="228600" cy="228600"/>
                </a:xfrm>
                <a:prstGeom prst="ellipse">
                  <a:avLst/>
                </a:prstGeom>
                <a:solidFill>
                  <a:srgbClr val="0000FF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19" name="Oval 718"/>
                <p:cNvSpPr/>
                <p:nvPr/>
              </p:nvSpPr>
              <p:spPr>
                <a:xfrm>
                  <a:off x="4927219" y="1524000"/>
                  <a:ext cx="228600" cy="228600"/>
                </a:xfrm>
                <a:prstGeom prst="ellipse">
                  <a:avLst/>
                </a:prstGeom>
                <a:solidFill>
                  <a:srgbClr val="0000FF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420" name="Group 324"/>
              <p:cNvGrpSpPr/>
              <p:nvPr/>
            </p:nvGrpSpPr>
            <p:grpSpPr>
              <a:xfrm>
                <a:off x="3275856" y="3217168"/>
                <a:ext cx="2578201" cy="2724432"/>
                <a:chOff x="2137815" y="1136616"/>
                <a:chExt cx="5192049" cy="5568984"/>
              </a:xfrm>
            </p:grpSpPr>
            <p:grpSp>
              <p:nvGrpSpPr>
                <p:cNvPr id="551" name="Group 325"/>
                <p:cNvGrpSpPr/>
                <p:nvPr/>
              </p:nvGrpSpPr>
              <p:grpSpPr>
                <a:xfrm>
                  <a:off x="2545539" y="1811679"/>
                  <a:ext cx="987288" cy="903975"/>
                  <a:chOff x="3171214" y="2912992"/>
                  <a:chExt cx="987288" cy="903975"/>
                </a:xfrm>
              </p:grpSpPr>
              <p:grpSp>
                <p:nvGrpSpPr>
                  <p:cNvPr id="673" name="Group 193"/>
                  <p:cNvGrpSpPr>
                    <a:grpSpLocks/>
                  </p:cNvGrpSpPr>
                  <p:nvPr/>
                </p:nvGrpSpPr>
                <p:grpSpPr bwMode="auto">
                  <a:xfrm>
                    <a:off x="3171214" y="2912992"/>
                    <a:ext cx="987288" cy="903975"/>
                    <a:chOff x="311" y="500"/>
                    <a:chExt cx="474" cy="434"/>
                  </a:xfrm>
                  <a:effectLst>
                    <a:outerShdw blurRad="63500" sx="102000" sy="102000" algn="ctr" rotWithShape="0">
                      <a:prstClr val="black">
                        <a:alpha val="40000"/>
                      </a:prstClr>
                    </a:outerShdw>
                  </a:effectLst>
                </p:grpSpPr>
                <p:sp>
                  <p:nvSpPr>
                    <p:cNvPr id="675" name="Freeform 186"/>
                    <p:cNvSpPr>
                      <a:spLocks/>
                    </p:cNvSpPr>
                    <p:nvPr/>
                  </p:nvSpPr>
                  <p:spPr bwMode="auto">
                    <a:xfrm>
                      <a:off x="311" y="500"/>
                      <a:ext cx="474" cy="434"/>
                    </a:xfrm>
                    <a:custGeom>
                      <a:avLst/>
                      <a:gdLst>
                        <a:gd name="T0" fmla="*/ 94 w 1363"/>
                        <a:gd name="T1" fmla="*/ 401 h 1220"/>
                        <a:gd name="T2" fmla="*/ 74 w 1363"/>
                        <a:gd name="T3" fmla="*/ 384 h 1220"/>
                        <a:gd name="T4" fmla="*/ 61 w 1363"/>
                        <a:gd name="T5" fmla="*/ 371 h 1220"/>
                        <a:gd name="T6" fmla="*/ 50 w 1363"/>
                        <a:gd name="T7" fmla="*/ 355 h 1220"/>
                        <a:gd name="T8" fmla="*/ 45 w 1363"/>
                        <a:gd name="T9" fmla="*/ 345 h 1220"/>
                        <a:gd name="T10" fmla="*/ 35 w 1363"/>
                        <a:gd name="T11" fmla="*/ 334 h 1220"/>
                        <a:gd name="T12" fmla="*/ 30 w 1363"/>
                        <a:gd name="T13" fmla="*/ 323 h 1220"/>
                        <a:gd name="T14" fmla="*/ 19 w 1363"/>
                        <a:gd name="T15" fmla="*/ 302 h 1220"/>
                        <a:gd name="T16" fmla="*/ 14 w 1363"/>
                        <a:gd name="T17" fmla="*/ 277 h 1220"/>
                        <a:gd name="T18" fmla="*/ 8 w 1363"/>
                        <a:gd name="T19" fmla="*/ 256 h 1220"/>
                        <a:gd name="T20" fmla="*/ 16 w 1363"/>
                        <a:gd name="T21" fmla="*/ 166 h 1220"/>
                        <a:gd name="T22" fmla="*/ 21 w 1363"/>
                        <a:gd name="T23" fmla="*/ 157 h 1220"/>
                        <a:gd name="T24" fmla="*/ 31 w 1363"/>
                        <a:gd name="T25" fmla="*/ 123 h 1220"/>
                        <a:gd name="T26" fmla="*/ 38 w 1363"/>
                        <a:gd name="T27" fmla="*/ 110 h 1220"/>
                        <a:gd name="T28" fmla="*/ 41 w 1363"/>
                        <a:gd name="T29" fmla="*/ 95 h 1220"/>
                        <a:gd name="T30" fmla="*/ 53 w 1363"/>
                        <a:gd name="T31" fmla="*/ 82 h 1220"/>
                        <a:gd name="T32" fmla="*/ 64 w 1363"/>
                        <a:gd name="T33" fmla="*/ 72 h 1220"/>
                        <a:gd name="T34" fmla="*/ 67 w 1363"/>
                        <a:gd name="T35" fmla="*/ 70 h 1220"/>
                        <a:gd name="T36" fmla="*/ 69 w 1363"/>
                        <a:gd name="T37" fmla="*/ 66 h 1220"/>
                        <a:gd name="T38" fmla="*/ 78 w 1363"/>
                        <a:gd name="T39" fmla="*/ 60 h 1220"/>
                        <a:gd name="T40" fmla="*/ 89 w 1363"/>
                        <a:gd name="T41" fmla="*/ 51 h 1220"/>
                        <a:gd name="T42" fmla="*/ 98 w 1363"/>
                        <a:gd name="T43" fmla="*/ 44 h 1220"/>
                        <a:gd name="T44" fmla="*/ 118 w 1363"/>
                        <a:gd name="T45" fmla="*/ 30 h 1220"/>
                        <a:gd name="T46" fmla="*/ 140 w 1363"/>
                        <a:gd name="T47" fmla="*/ 18 h 1220"/>
                        <a:gd name="T48" fmla="*/ 214 w 1363"/>
                        <a:gd name="T49" fmla="*/ 5 h 1220"/>
                        <a:gd name="T50" fmla="*/ 317 w 1363"/>
                        <a:gd name="T51" fmla="*/ 7 h 1220"/>
                        <a:gd name="T52" fmla="*/ 366 w 1363"/>
                        <a:gd name="T53" fmla="*/ 11 h 1220"/>
                        <a:gd name="T54" fmla="*/ 378 w 1363"/>
                        <a:gd name="T55" fmla="*/ 15 h 1220"/>
                        <a:gd name="T56" fmla="*/ 389 w 1363"/>
                        <a:gd name="T57" fmla="*/ 21 h 1220"/>
                        <a:gd name="T58" fmla="*/ 398 w 1363"/>
                        <a:gd name="T59" fmla="*/ 24 h 1220"/>
                        <a:gd name="T60" fmla="*/ 411 w 1363"/>
                        <a:gd name="T61" fmla="*/ 32 h 1220"/>
                        <a:gd name="T62" fmla="*/ 417 w 1363"/>
                        <a:gd name="T63" fmla="*/ 41 h 1220"/>
                        <a:gd name="T64" fmla="*/ 440 w 1363"/>
                        <a:gd name="T65" fmla="*/ 49 h 1220"/>
                        <a:gd name="T66" fmla="*/ 446 w 1363"/>
                        <a:gd name="T67" fmla="*/ 65 h 1220"/>
                        <a:gd name="T68" fmla="*/ 458 w 1363"/>
                        <a:gd name="T69" fmla="*/ 73 h 1220"/>
                        <a:gd name="T70" fmla="*/ 466 w 1363"/>
                        <a:gd name="T71" fmla="*/ 128 h 1220"/>
                        <a:gd name="T72" fmla="*/ 469 w 1363"/>
                        <a:gd name="T73" fmla="*/ 162 h 1220"/>
                        <a:gd name="T74" fmla="*/ 473 w 1363"/>
                        <a:gd name="T75" fmla="*/ 185 h 1220"/>
                        <a:gd name="T76" fmla="*/ 468 w 1363"/>
                        <a:gd name="T77" fmla="*/ 210 h 1220"/>
                        <a:gd name="T78" fmla="*/ 467 w 1363"/>
                        <a:gd name="T79" fmla="*/ 252 h 1220"/>
                        <a:gd name="T80" fmla="*/ 457 w 1363"/>
                        <a:gd name="T81" fmla="*/ 297 h 1220"/>
                        <a:gd name="T82" fmla="*/ 444 w 1363"/>
                        <a:gd name="T83" fmla="*/ 314 h 1220"/>
                        <a:gd name="T84" fmla="*/ 436 w 1363"/>
                        <a:gd name="T85" fmla="*/ 339 h 1220"/>
                        <a:gd name="T86" fmla="*/ 431 w 1363"/>
                        <a:gd name="T87" fmla="*/ 349 h 1220"/>
                        <a:gd name="T88" fmla="*/ 403 w 1363"/>
                        <a:gd name="T89" fmla="*/ 385 h 1220"/>
                        <a:gd name="T90" fmla="*/ 391 w 1363"/>
                        <a:gd name="T91" fmla="*/ 397 h 1220"/>
                        <a:gd name="T92" fmla="*/ 369 w 1363"/>
                        <a:gd name="T93" fmla="*/ 411 h 1220"/>
                        <a:gd name="T94" fmla="*/ 328 w 1363"/>
                        <a:gd name="T95" fmla="*/ 424 h 1220"/>
                        <a:gd name="T96" fmla="*/ 320 w 1363"/>
                        <a:gd name="T97" fmla="*/ 425 h 1220"/>
                        <a:gd name="T98" fmla="*/ 314 w 1363"/>
                        <a:gd name="T99" fmla="*/ 429 h 1220"/>
                        <a:gd name="T100" fmla="*/ 281 w 1363"/>
                        <a:gd name="T101" fmla="*/ 430 h 1220"/>
                        <a:gd name="T102" fmla="*/ 263 w 1363"/>
                        <a:gd name="T103" fmla="*/ 434 h 1220"/>
                        <a:gd name="T104" fmla="*/ 164 w 1363"/>
                        <a:gd name="T105" fmla="*/ 433 h 1220"/>
                        <a:gd name="T106" fmla="*/ 111 w 1363"/>
                        <a:gd name="T107" fmla="*/ 412 h 1220"/>
                        <a:gd name="T108" fmla="*/ 94 w 1363"/>
                        <a:gd name="T109" fmla="*/ 403 h 1220"/>
                        <a:gd name="T110" fmla="*/ 94 w 1363"/>
                        <a:gd name="T111" fmla="*/ 401 h 1220"/>
                        <a:gd name="T112" fmla="*/ 0 60000 65536"/>
                        <a:gd name="T113" fmla="*/ 0 60000 65536"/>
                        <a:gd name="T114" fmla="*/ 0 60000 65536"/>
                        <a:gd name="T115" fmla="*/ 0 60000 65536"/>
                        <a:gd name="T116" fmla="*/ 0 60000 65536"/>
                        <a:gd name="T117" fmla="*/ 0 60000 65536"/>
                        <a:gd name="T118" fmla="*/ 0 60000 65536"/>
                        <a:gd name="T119" fmla="*/ 0 60000 65536"/>
                        <a:gd name="T120" fmla="*/ 0 60000 65536"/>
                        <a:gd name="T121" fmla="*/ 0 60000 65536"/>
                        <a:gd name="T122" fmla="*/ 0 60000 65536"/>
                        <a:gd name="T123" fmla="*/ 0 60000 65536"/>
                        <a:gd name="T124" fmla="*/ 0 60000 65536"/>
                        <a:gd name="T125" fmla="*/ 0 60000 65536"/>
                        <a:gd name="T126" fmla="*/ 0 60000 65536"/>
                        <a:gd name="T127" fmla="*/ 0 60000 65536"/>
                        <a:gd name="T128" fmla="*/ 0 60000 65536"/>
                        <a:gd name="T129" fmla="*/ 0 60000 65536"/>
                        <a:gd name="T130" fmla="*/ 0 60000 65536"/>
                        <a:gd name="T131" fmla="*/ 0 60000 65536"/>
                        <a:gd name="T132" fmla="*/ 0 60000 65536"/>
                        <a:gd name="T133" fmla="*/ 0 60000 65536"/>
                        <a:gd name="T134" fmla="*/ 0 60000 65536"/>
                        <a:gd name="T135" fmla="*/ 0 60000 65536"/>
                        <a:gd name="T136" fmla="*/ 0 60000 65536"/>
                        <a:gd name="T137" fmla="*/ 0 60000 65536"/>
                        <a:gd name="T138" fmla="*/ 0 60000 65536"/>
                        <a:gd name="T139" fmla="*/ 0 60000 65536"/>
                        <a:gd name="T140" fmla="*/ 0 60000 65536"/>
                        <a:gd name="T141" fmla="*/ 0 60000 65536"/>
                        <a:gd name="T142" fmla="*/ 0 60000 65536"/>
                        <a:gd name="T143" fmla="*/ 0 60000 65536"/>
                        <a:gd name="T144" fmla="*/ 0 60000 65536"/>
                        <a:gd name="T145" fmla="*/ 0 60000 65536"/>
                        <a:gd name="T146" fmla="*/ 0 60000 65536"/>
                        <a:gd name="T147" fmla="*/ 0 60000 65536"/>
                        <a:gd name="T148" fmla="*/ 0 60000 65536"/>
                        <a:gd name="T149" fmla="*/ 0 60000 65536"/>
                        <a:gd name="T150" fmla="*/ 0 60000 65536"/>
                        <a:gd name="T151" fmla="*/ 0 60000 65536"/>
                        <a:gd name="T152" fmla="*/ 0 60000 65536"/>
                        <a:gd name="T153" fmla="*/ 0 60000 65536"/>
                        <a:gd name="T154" fmla="*/ 0 60000 65536"/>
                        <a:gd name="T155" fmla="*/ 0 60000 65536"/>
                        <a:gd name="T156" fmla="*/ 0 60000 65536"/>
                        <a:gd name="T157" fmla="*/ 0 60000 65536"/>
                        <a:gd name="T158" fmla="*/ 0 60000 65536"/>
                        <a:gd name="T159" fmla="*/ 0 60000 65536"/>
                        <a:gd name="T160" fmla="*/ 0 60000 65536"/>
                        <a:gd name="T161" fmla="*/ 0 60000 65536"/>
                        <a:gd name="T162" fmla="*/ 0 60000 65536"/>
                        <a:gd name="T163" fmla="*/ 0 60000 65536"/>
                        <a:gd name="T164" fmla="*/ 0 60000 65536"/>
                        <a:gd name="T165" fmla="*/ 0 60000 65536"/>
                        <a:gd name="T166" fmla="*/ 0 60000 65536"/>
                        <a:gd name="T167" fmla="*/ 0 60000 65536"/>
                        <a:gd name="T168" fmla="*/ 0 w 1363"/>
                        <a:gd name="T169" fmla="*/ 0 h 1220"/>
                        <a:gd name="T170" fmla="*/ 1363 w 1363"/>
                        <a:gd name="T171" fmla="*/ 1220 h 1220"/>
                      </a:gdLst>
                      <a:ahLst/>
                      <a:cxnLst>
                        <a:cxn ang="T112">
                          <a:pos x="T0" y="T1"/>
                        </a:cxn>
                        <a:cxn ang="T113">
                          <a:pos x="T2" y="T3"/>
                        </a:cxn>
                        <a:cxn ang="T114">
                          <a:pos x="T4" y="T5"/>
                        </a:cxn>
                        <a:cxn ang="T115">
                          <a:pos x="T6" y="T7"/>
                        </a:cxn>
                        <a:cxn ang="T116">
                          <a:pos x="T8" y="T9"/>
                        </a:cxn>
                        <a:cxn ang="T117">
                          <a:pos x="T10" y="T11"/>
                        </a:cxn>
                        <a:cxn ang="T118">
                          <a:pos x="T12" y="T13"/>
                        </a:cxn>
                        <a:cxn ang="T119">
                          <a:pos x="T14" y="T15"/>
                        </a:cxn>
                        <a:cxn ang="T120">
                          <a:pos x="T16" y="T17"/>
                        </a:cxn>
                        <a:cxn ang="T121">
                          <a:pos x="T18" y="T19"/>
                        </a:cxn>
                        <a:cxn ang="T122">
                          <a:pos x="T20" y="T21"/>
                        </a:cxn>
                        <a:cxn ang="T123">
                          <a:pos x="T22" y="T23"/>
                        </a:cxn>
                        <a:cxn ang="T124">
                          <a:pos x="T24" y="T25"/>
                        </a:cxn>
                        <a:cxn ang="T125">
                          <a:pos x="T26" y="T27"/>
                        </a:cxn>
                        <a:cxn ang="T126">
                          <a:pos x="T28" y="T29"/>
                        </a:cxn>
                        <a:cxn ang="T127">
                          <a:pos x="T30" y="T31"/>
                        </a:cxn>
                        <a:cxn ang="T128">
                          <a:pos x="T32" y="T33"/>
                        </a:cxn>
                        <a:cxn ang="T129">
                          <a:pos x="T34" y="T35"/>
                        </a:cxn>
                        <a:cxn ang="T130">
                          <a:pos x="T36" y="T37"/>
                        </a:cxn>
                        <a:cxn ang="T131">
                          <a:pos x="T38" y="T39"/>
                        </a:cxn>
                        <a:cxn ang="T132">
                          <a:pos x="T40" y="T41"/>
                        </a:cxn>
                        <a:cxn ang="T133">
                          <a:pos x="T42" y="T43"/>
                        </a:cxn>
                        <a:cxn ang="T134">
                          <a:pos x="T44" y="T45"/>
                        </a:cxn>
                        <a:cxn ang="T135">
                          <a:pos x="T46" y="T47"/>
                        </a:cxn>
                        <a:cxn ang="T136">
                          <a:pos x="T48" y="T49"/>
                        </a:cxn>
                        <a:cxn ang="T137">
                          <a:pos x="T50" y="T51"/>
                        </a:cxn>
                        <a:cxn ang="T138">
                          <a:pos x="T52" y="T53"/>
                        </a:cxn>
                        <a:cxn ang="T139">
                          <a:pos x="T54" y="T55"/>
                        </a:cxn>
                        <a:cxn ang="T140">
                          <a:pos x="T56" y="T57"/>
                        </a:cxn>
                        <a:cxn ang="T141">
                          <a:pos x="T58" y="T59"/>
                        </a:cxn>
                        <a:cxn ang="T142">
                          <a:pos x="T60" y="T61"/>
                        </a:cxn>
                        <a:cxn ang="T143">
                          <a:pos x="T62" y="T63"/>
                        </a:cxn>
                        <a:cxn ang="T144">
                          <a:pos x="T64" y="T65"/>
                        </a:cxn>
                        <a:cxn ang="T145">
                          <a:pos x="T66" y="T67"/>
                        </a:cxn>
                        <a:cxn ang="T146">
                          <a:pos x="T68" y="T69"/>
                        </a:cxn>
                        <a:cxn ang="T147">
                          <a:pos x="T70" y="T71"/>
                        </a:cxn>
                        <a:cxn ang="T148">
                          <a:pos x="T72" y="T73"/>
                        </a:cxn>
                        <a:cxn ang="T149">
                          <a:pos x="T74" y="T75"/>
                        </a:cxn>
                        <a:cxn ang="T150">
                          <a:pos x="T76" y="T77"/>
                        </a:cxn>
                        <a:cxn ang="T151">
                          <a:pos x="T78" y="T79"/>
                        </a:cxn>
                        <a:cxn ang="T152">
                          <a:pos x="T80" y="T81"/>
                        </a:cxn>
                        <a:cxn ang="T153">
                          <a:pos x="T82" y="T83"/>
                        </a:cxn>
                        <a:cxn ang="T154">
                          <a:pos x="T84" y="T85"/>
                        </a:cxn>
                        <a:cxn ang="T155">
                          <a:pos x="T86" y="T87"/>
                        </a:cxn>
                        <a:cxn ang="T156">
                          <a:pos x="T88" y="T89"/>
                        </a:cxn>
                        <a:cxn ang="T157">
                          <a:pos x="T90" y="T91"/>
                        </a:cxn>
                        <a:cxn ang="T158">
                          <a:pos x="T92" y="T93"/>
                        </a:cxn>
                        <a:cxn ang="T159">
                          <a:pos x="T94" y="T95"/>
                        </a:cxn>
                        <a:cxn ang="T160">
                          <a:pos x="T96" y="T97"/>
                        </a:cxn>
                        <a:cxn ang="T161">
                          <a:pos x="T98" y="T99"/>
                        </a:cxn>
                        <a:cxn ang="T162">
                          <a:pos x="T100" y="T101"/>
                        </a:cxn>
                        <a:cxn ang="T163">
                          <a:pos x="T102" y="T103"/>
                        </a:cxn>
                        <a:cxn ang="T164">
                          <a:pos x="T104" y="T105"/>
                        </a:cxn>
                        <a:cxn ang="T165">
                          <a:pos x="T106" y="T107"/>
                        </a:cxn>
                        <a:cxn ang="T166">
                          <a:pos x="T108" y="T109"/>
                        </a:cxn>
                        <a:cxn ang="T167">
                          <a:pos x="T110" y="T111"/>
                        </a:cxn>
                      </a:cxnLst>
                      <a:rect l="T168" t="T169" r="T170" b="T171"/>
                      <a:pathLst>
                        <a:path w="1363" h="1220">
                          <a:moveTo>
                            <a:pt x="269" y="1127"/>
                          </a:moveTo>
                          <a:cubicBezTo>
                            <a:pt x="252" y="1110"/>
                            <a:pt x="231" y="1096"/>
                            <a:pt x="214" y="1079"/>
                          </a:cubicBezTo>
                          <a:cubicBezTo>
                            <a:pt x="201" y="1066"/>
                            <a:pt x="192" y="1055"/>
                            <a:pt x="176" y="1044"/>
                          </a:cubicBezTo>
                          <a:cubicBezTo>
                            <a:pt x="166" y="1030"/>
                            <a:pt x="158" y="1008"/>
                            <a:pt x="144" y="999"/>
                          </a:cubicBezTo>
                          <a:cubicBezTo>
                            <a:pt x="140" y="986"/>
                            <a:pt x="137" y="980"/>
                            <a:pt x="128" y="970"/>
                          </a:cubicBezTo>
                          <a:cubicBezTo>
                            <a:pt x="124" y="955"/>
                            <a:pt x="112" y="950"/>
                            <a:pt x="102" y="938"/>
                          </a:cubicBezTo>
                          <a:cubicBezTo>
                            <a:pt x="95" y="929"/>
                            <a:pt x="93" y="918"/>
                            <a:pt x="86" y="909"/>
                          </a:cubicBezTo>
                          <a:cubicBezTo>
                            <a:pt x="79" y="887"/>
                            <a:pt x="61" y="871"/>
                            <a:pt x="54" y="848"/>
                          </a:cubicBezTo>
                          <a:cubicBezTo>
                            <a:pt x="53" y="825"/>
                            <a:pt x="60" y="795"/>
                            <a:pt x="41" y="778"/>
                          </a:cubicBezTo>
                          <a:cubicBezTo>
                            <a:pt x="35" y="759"/>
                            <a:pt x="28" y="739"/>
                            <a:pt x="22" y="720"/>
                          </a:cubicBezTo>
                          <a:cubicBezTo>
                            <a:pt x="23" y="680"/>
                            <a:pt x="0" y="525"/>
                            <a:pt x="45" y="468"/>
                          </a:cubicBezTo>
                          <a:cubicBezTo>
                            <a:pt x="48" y="454"/>
                            <a:pt x="51" y="451"/>
                            <a:pt x="61" y="442"/>
                          </a:cubicBezTo>
                          <a:cubicBezTo>
                            <a:pt x="66" y="418"/>
                            <a:pt x="59" y="356"/>
                            <a:pt x="89" y="346"/>
                          </a:cubicBezTo>
                          <a:cubicBezTo>
                            <a:pt x="98" y="333"/>
                            <a:pt x="98" y="318"/>
                            <a:pt x="109" y="308"/>
                          </a:cubicBezTo>
                          <a:cubicBezTo>
                            <a:pt x="113" y="294"/>
                            <a:pt x="113" y="279"/>
                            <a:pt x="118" y="266"/>
                          </a:cubicBezTo>
                          <a:cubicBezTo>
                            <a:pt x="121" y="259"/>
                            <a:pt x="146" y="236"/>
                            <a:pt x="153" y="231"/>
                          </a:cubicBezTo>
                          <a:cubicBezTo>
                            <a:pt x="159" y="215"/>
                            <a:pt x="173" y="212"/>
                            <a:pt x="185" y="202"/>
                          </a:cubicBezTo>
                          <a:cubicBezTo>
                            <a:pt x="187" y="200"/>
                            <a:pt x="190" y="198"/>
                            <a:pt x="192" y="196"/>
                          </a:cubicBezTo>
                          <a:cubicBezTo>
                            <a:pt x="194" y="193"/>
                            <a:pt x="195" y="189"/>
                            <a:pt x="198" y="186"/>
                          </a:cubicBezTo>
                          <a:cubicBezTo>
                            <a:pt x="206" y="178"/>
                            <a:pt x="217" y="179"/>
                            <a:pt x="224" y="170"/>
                          </a:cubicBezTo>
                          <a:cubicBezTo>
                            <a:pt x="234" y="157"/>
                            <a:pt x="240" y="150"/>
                            <a:pt x="256" y="144"/>
                          </a:cubicBezTo>
                          <a:cubicBezTo>
                            <a:pt x="263" y="133"/>
                            <a:pt x="269" y="129"/>
                            <a:pt x="281" y="125"/>
                          </a:cubicBezTo>
                          <a:cubicBezTo>
                            <a:pt x="299" y="109"/>
                            <a:pt x="315" y="91"/>
                            <a:pt x="339" y="84"/>
                          </a:cubicBezTo>
                          <a:cubicBezTo>
                            <a:pt x="357" y="63"/>
                            <a:pt x="376" y="57"/>
                            <a:pt x="403" y="52"/>
                          </a:cubicBezTo>
                          <a:cubicBezTo>
                            <a:pt x="448" y="0"/>
                            <a:pt x="559" y="15"/>
                            <a:pt x="614" y="13"/>
                          </a:cubicBezTo>
                          <a:cubicBezTo>
                            <a:pt x="713" y="2"/>
                            <a:pt x="813" y="15"/>
                            <a:pt x="912" y="20"/>
                          </a:cubicBezTo>
                          <a:cubicBezTo>
                            <a:pt x="955" y="34"/>
                            <a:pt x="1013" y="31"/>
                            <a:pt x="1053" y="32"/>
                          </a:cubicBezTo>
                          <a:cubicBezTo>
                            <a:pt x="1064" y="37"/>
                            <a:pt x="1076" y="38"/>
                            <a:pt x="1088" y="42"/>
                          </a:cubicBezTo>
                          <a:cubicBezTo>
                            <a:pt x="1098" y="49"/>
                            <a:pt x="1108" y="54"/>
                            <a:pt x="1120" y="58"/>
                          </a:cubicBezTo>
                          <a:cubicBezTo>
                            <a:pt x="1144" y="74"/>
                            <a:pt x="1110" y="53"/>
                            <a:pt x="1145" y="68"/>
                          </a:cubicBezTo>
                          <a:cubicBezTo>
                            <a:pt x="1158" y="74"/>
                            <a:pt x="1167" y="86"/>
                            <a:pt x="1181" y="90"/>
                          </a:cubicBezTo>
                          <a:cubicBezTo>
                            <a:pt x="1193" y="98"/>
                            <a:pt x="1190" y="106"/>
                            <a:pt x="1200" y="116"/>
                          </a:cubicBezTo>
                          <a:cubicBezTo>
                            <a:pt x="1214" y="130"/>
                            <a:pt x="1246" y="133"/>
                            <a:pt x="1264" y="138"/>
                          </a:cubicBezTo>
                          <a:cubicBezTo>
                            <a:pt x="1274" y="155"/>
                            <a:pt x="1262" y="177"/>
                            <a:pt x="1283" y="183"/>
                          </a:cubicBezTo>
                          <a:cubicBezTo>
                            <a:pt x="1291" y="195"/>
                            <a:pt x="1304" y="200"/>
                            <a:pt x="1318" y="205"/>
                          </a:cubicBezTo>
                          <a:cubicBezTo>
                            <a:pt x="1319" y="236"/>
                            <a:pt x="1313" y="331"/>
                            <a:pt x="1341" y="359"/>
                          </a:cubicBezTo>
                          <a:cubicBezTo>
                            <a:pt x="1351" y="390"/>
                            <a:pt x="1341" y="424"/>
                            <a:pt x="1350" y="455"/>
                          </a:cubicBezTo>
                          <a:cubicBezTo>
                            <a:pt x="1353" y="476"/>
                            <a:pt x="1356" y="498"/>
                            <a:pt x="1360" y="519"/>
                          </a:cubicBezTo>
                          <a:cubicBezTo>
                            <a:pt x="1358" y="555"/>
                            <a:pt x="1363" y="565"/>
                            <a:pt x="1347" y="589"/>
                          </a:cubicBezTo>
                          <a:cubicBezTo>
                            <a:pt x="1344" y="635"/>
                            <a:pt x="1342" y="661"/>
                            <a:pt x="1344" y="708"/>
                          </a:cubicBezTo>
                          <a:cubicBezTo>
                            <a:pt x="1342" y="761"/>
                            <a:pt x="1358" y="806"/>
                            <a:pt x="1315" y="836"/>
                          </a:cubicBezTo>
                          <a:cubicBezTo>
                            <a:pt x="1304" y="853"/>
                            <a:pt x="1290" y="869"/>
                            <a:pt x="1277" y="884"/>
                          </a:cubicBezTo>
                          <a:cubicBezTo>
                            <a:pt x="1273" y="908"/>
                            <a:pt x="1268" y="934"/>
                            <a:pt x="1254" y="954"/>
                          </a:cubicBezTo>
                          <a:cubicBezTo>
                            <a:pt x="1251" y="965"/>
                            <a:pt x="1246" y="972"/>
                            <a:pt x="1238" y="980"/>
                          </a:cubicBezTo>
                          <a:cubicBezTo>
                            <a:pt x="1225" y="1020"/>
                            <a:pt x="1189" y="1055"/>
                            <a:pt x="1158" y="1082"/>
                          </a:cubicBezTo>
                          <a:cubicBezTo>
                            <a:pt x="1150" y="1107"/>
                            <a:pt x="1147" y="1106"/>
                            <a:pt x="1123" y="1117"/>
                          </a:cubicBezTo>
                          <a:cubicBezTo>
                            <a:pt x="1108" y="1134"/>
                            <a:pt x="1083" y="1148"/>
                            <a:pt x="1062" y="1156"/>
                          </a:cubicBezTo>
                          <a:cubicBezTo>
                            <a:pt x="1036" y="1196"/>
                            <a:pt x="987" y="1189"/>
                            <a:pt x="944" y="1191"/>
                          </a:cubicBezTo>
                          <a:cubicBezTo>
                            <a:pt x="936" y="1192"/>
                            <a:pt x="928" y="1191"/>
                            <a:pt x="921" y="1194"/>
                          </a:cubicBezTo>
                          <a:cubicBezTo>
                            <a:pt x="914" y="1197"/>
                            <a:pt x="910" y="1207"/>
                            <a:pt x="902" y="1207"/>
                          </a:cubicBezTo>
                          <a:cubicBezTo>
                            <a:pt x="871" y="1208"/>
                            <a:pt x="840" y="1209"/>
                            <a:pt x="809" y="1210"/>
                          </a:cubicBezTo>
                          <a:cubicBezTo>
                            <a:pt x="790" y="1215"/>
                            <a:pt x="776" y="1217"/>
                            <a:pt x="755" y="1220"/>
                          </a:cubicBezTo>
                          <a:cubicBezTo>
                            <a:pt x="661" y="1219"/>
                            <a:pt x="567" y="1219"/>
                            <a:pt x="473" y="1216"/>
                          </a:cubicBezTo>
                          <a:cubicBezTo>
                            <a:pt x="417" y="1214"/>
                            <a:pt x="369" y="1175"/>
                            <a:pt x="320" y="1159"/>
                          </a:cubicBezTo>
                          <a:cubicBezTo>
                            <a:pt x="307" y="1146"/>
                            <a:pt x="277" y="1141"/>
                            <a:pt x="269" y="1133"/>
                          </a:cubicBezTo>
                          <a:cubicBezTo>
                            <a:pt x="268" y="1132"/>
                            <a:pt x="269" y="1129"/>
                            <a:pt x="269" y="1127"/>
                          </a:cubicBezTo>
                          <a:close/>
                        </a:path>
                      </a:pathLst>
                    </a:custGeom>
                    <a:solidFill>
                      <a:srgbClr val="FFC1C1"/>
                    </a:solidFill>
                    <a:ln w="19050">
                      <a:solidFill>
                        <a:srgbClr val="FF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 dirty="0"/>
                    </a:p>
                  </p:txBody>
                </p:sp>
                <p:sp>
                  <p:nvSpPr>
                    <p:cNvPr id="676" name="Freeform 187"/>
                    <p:cNvSpPr>
                      <a:spLocks/>
                    </p:cNvSpPr>
                    <p:nvPr/>
                  </p:nvSpPr>
                  <p:spPr bwMode="auto">
                    <a:xfrm>
                      <a:off x="363" y="603"/>
                      <a:ext cx="382" cy="310"/>
                    </a:xfrm>
                    <a:custGeom>
                      <a:avLst/>
                      <a:gdLst>
                        <a:gd name="T0" fmla="*/ 8 w 500"/>
                        <a:gd name="T1" fmla="*/ 173 h 445"/>
                        <a:gd name="T2" fmla="*/ 0 w 500"/>
                        <a:gd name="T3" fmla="*/ 159 h 445"/>
                        <a:gd name="T4" fmla="*/ 18 w 500"/>
                        <a:gd name="T5" fmla="*/ 95 h 445"/>
                        <a:gd name="T6" fmla="*/ 21 w 500"/>
                        <a:gd name="T7" fmla="*/ 90 h 445"/>
                        <a:gd name="T8" fmla="*/ 22 w 500"/>
                        <a:gd name="T9" fmla="*/ 78 h 445"/>
                        <a:gd name="T10" fmla="*/ 53 w 500"/>
                        <a:gd name="T11" fmla="*/ 47 h 445"/>
                        <a:gd name="T12" fmla="*/ 77 w 500"/>
                        <a:gd name="T13" fmla="*/ 31 h 445"/>
                        <a:gd name="T14" fmla="*/ 103 w 500"/>
                        <a:gd name="T15" fmla="*/ 18 h 445"/>
                        <a:gd name="T16" fmla="*/ 136 w 500"/>
                        <a:gd name="T17" fmla="*/ 1 h 445"/>
                        <a:gd name="T18" fmla="*/ 305 w 500"/>
                        <a:gd name="T19" fmla="*/ 11 h 445"/>
                        <a:gd name="T20" fmla="*/ 325 w 500"/>
                        <a:gd name="T21" fmla="*/ 40 h 445"/>
                        <a:gd name="T22" fmla="*/ 342 w 500"/>
                        <a:gd name="T23" fmla="*/ 47 h 445"/>
                        <a:gd name="T24" fmla="*/ 356 w 500"/>
                        <a:gd name="T25" fmla="*/ 56 h 445"/>
                        <a:gd name="T26" fmla="*/ 371 w 500"/>
                        <a:gd name="T27" fmla="*/ 85 h 445"/>
                        <a:gd name="T28" fmla="*/ 367 w 500"/>
                        <a:gd name="T29" fmla="*/ 189 h 445"/>
                        <a:gd name="T30" fmla="*/ 356 w 500"/>
                        <a:gd name="T31" fmla="*/ 207 h 445"/>
                        <a:gd name="T32" fmla="*/ 342 w 500"/>
                        <a:gd name="T33" fmla="*/ 232 h 445"/>
                        <a:gd name="T34" fmla="*/ 338 w 500"/>
                        <a:gd name="T35" fmla="*/ 242 h 445"/>
                        <a:gd name="T36" fmla="*/ 326 w 500"/>
                        <a:gd name="T37" fmla="*/ 249 h 445"/>
                        <a:gd name="T38" fmla="*/ 312 w 500"/>
                        <a:gd name="T39" fmla="*/ 264 h 445"/>
                        <a:gd name="T40" fmla="*/ 306 w 500"/>
                        <a:gd name="T41" fmla="*/ 269 h 445"/>
                        <a:gd name="T42" fmla="*/ 290 w 500"/>
                        <a:gd name="T43" fmla="*/ 286 h 445"/>
                        <a:gd name="T44" fmla="*/ 235 w 500"/>
                        <a:gd name="T45" fmla="*/ 301 h 445"/>
                        <a:gd name="T46" fmla="*/ 125 w 500"/>
                        <a:gd name="T47" fmla="*/ 299 h 445"/>
                        <a:gd name="T48" fmla="*/ 108 w 500"/>
                        <a:gd name="T49" fmla="*/ 290 h 445"/>
                        <a:gd name="T50" fmla="*/ 70 w 500"/>
                        <a:gd name="T51" fmla="*/ 268 h 445"/>
                        <a:gd name="T52" fmla="*/ 55 w 500"/>
                        <a:gd name="T53" fmla="*/ 254 h 445"/>
                        <a:gd name="T54" fmla="*/ 21 w 500"/>
                        <a:gd name="T55" fmla="*/ 212 h 445"/>
                        <a:gd name="T56" fmla="*/ 8 w 500"/>
                        <a:gd name="T57" fmla="*/ 173 h 445"/>
                        <a:gd name="T58" fmla="*/ 0 60000 65536"/>
                        <a:gd name="T59" fmla="*/ 0 60000 65536"/>
                        <a:gd name="T60" fmla="*/ 0 60000 65536"/>
                        <a:gd name="T61" fmla="*/ 0 60000 65536"/>
                        <a:gd name="T62" fmla="*/ 0 60000 65536"/>
                        <a:gd name="T63" fmla="*/ 0 60000 65536"/>
                        <a:gd name="T64" fmla="*/ 0 60000 65536"/>
                        <a:gd name="T65" fmla="*/ 0 60000 65536"/>
                        <a:gd name="T66" fmla="*/ 0 60000 65536"/>
                        <a:gd name="T67" fmla="*/ 0 60000 65536"/>
                        <a:gd name="T68" fmla="*/ 0 60000 65536"/>
                        <a:gd name="T69" fmla="*/ 0 60000 65536"/>
                        <a:gd name="T70" fmla="*/ 0 60000 65536"/>
                        <a:gd name="T71" fmla="*/ 0 60000 65536"/>
                        <a:gd name="T72" fmla="*/ 0 60000 65536"/>
                        <a:gd name="T73" fmla="*/ 0 60000 65536"/>
                        <a:gd name="T74" fmla="*/ 0 60000 65536"/>
                        <a:gd name="T75" fmla="*/ 0 60000 65536"/>
                        <a:gd name="T76" fmla="*/ 0 60000 65536"/>
                        <a:gd name="T77" fmla="*/ 0 60000 65536"/>
                        <a:gd name="T78" fmla="*/ 0 60000 65536"/>
                        <a:gd name="T79" fmla="*/ 0 60000 65536"/>
                        <a:gd name="T80" fmla="*/ 0 60000 65536"/>
                        <a:gd name="T81" fmla="*/ 0 60000 65536"/>
                        <a:gd name="T82" fmla="*/ 0 60000 65536"/>
                        <a:gd name="T83" fmla="*/ 0 60000 65536"/>
                        <a:gd name="T84" fmla="*/ 0 60000 65536"/>
                        <a:gd name="T85" fmla="*/ 0 60000 65536"/>
                        <a:gd name="T86" fmla="*/ 0 60000 65536"/>
                        <a:gd name="T87" fmla="*/ 0 w 500"/>
                        <a:gd name="T88" fmla="*/ 0 h 445"/>
                        <a:gd name="T89" fmla="*/ 500 w 500"/>
                        <a:gd name="T90" fmla="*/ 445 h 445"/>
                      </a:gdLst>
                      <a:ahLst/>
                      <a:cxnLst>
                        <a:cxn ang="T58">
                          <a:pos x="T0" y="T1"/>
                        </a:cxn>
                        <a:cxn ang="T59">
                          <a:pos x="T2" y="T3"/>
                        </a:cxn>
                        <a:cxn ang="T60">
                          <a:pos x="T4" y="T5"/>
                        </a:cxn>
                        <a:cxn ang="T61">
                          <a:pos x="T6" y="T7"/>
                        </a:cxn>
                        <a:cxn ang="T62">
                          <a:pos x="T8" y="T9"/>
                        </a:cxn>
                        <a:cxn ang="T63">
                          <a:pos x="T10" y="T11"/>
                        </a:cxn>
                        <a:cxn ang="T64">
                          <a:pos x="T12" y="T13"/>
                        </a:cxn>
                        <a:cxn ang="T65">
                          <a:pos x="T14" y="T15"/>
                        </a:cxn>
                        <a:cxn ang="T66">
                          <a:pos x="T16" y="T17"/>
                        </a:cxn>
                        <a:cxn ang="T67">
                          <a:pos x="T18" y="T19"/>
                        </a:cxn>
                        <a:cxn ang="T68">
                          <a:pos x="T20" y="T21"/>
                        </a:cxn>
                        <a:cxn ang="T69">
                          <a:pos x="T22" y="T23"/>
                        </a:cxn>
                        <a:cxn ang="T70">
                          <a:pos x="T24" y="T25"/>
                        </a:cxn>
                        <a:cxn ang="T71">
                          <a:pos x="T26" y="T27"/>
                        </a:cxn>
                        <a:cxn ang="T72">
                          <a:pos x="T28" y="T29"/>
                        </a:cxn>
                        <a:cxn ang="T73">
                          <a:pos x="T30" y="T31"/>
                        </a:cxn>
                        <a:cxn ang="T74">
                          <a:pos x="T32" y="T33"/>
                        </a:cxn>
                        <a:cxn ang="T75">
                          <a:pos x="T34" y="T35"/>
                        </a:cxn>
                        <a:cxn ang="T76">
                          <a:pos x="T36" y="T37"/>
                        </a:cxn>
                        <a:cxn ang="T77">
                          <a:pos x="T38" y="T39"/>
                        </a:cxn>
                        <a:cxn ang="T78">
                          <a:pos x="T40" y="T41"/>
                        </a:cxn>
                        <a:cxn ang="T79">
                          <a:pos x="T42" y="T43"/>
                        </a:cxn>
                        <a:cxn ang="T80">
                          <a:pos x="T44" y="T45"/>
                        </a:cxn>
                        <a:cxn ang="T81">
                          <a:pos x="T46" y="T47"/>
                        </a:cxn>
                        <a:cxn ang="T82">
                          <a:pos x="T48" y="T49"/>
                        </a:cxn>
                        <a:cxn ang="T83">
                          <a:pos x="T50" y="T51"/>
                        </a:cxn>
                        <a:cxn ang="T84">
                          <a:pos x="T52" y="T53"/>
                        </a:cxn>
                        <a:cxn ang="T85">
                          <a:pos x="T54" y="T55"/>
                        </a:cxn>
                        <a:cxn ang="T86">
                          <a:pos x="T56" y="T57"/>
                        </a:cxn>
                      </a:cxnLst>
                      <a:rect l="T87" t="T88" r="T89" b="T90"/>
                      <a:pathLst>
                        <a:path w="500" h="445">
                          <a:moveTo>
                            <a:pt x="10" y="249"/>
                          </a:moveTo>
                          <a:cubicBezTo>
                            <a:pt x="5" y="242"/>
                            <a:pt x="3" y="236"/>
                            <a:pt x="0" y="228"/>
                          </a:cubicBezTo>
                          <a:cubicBezTo>
                            <a:pt x="4" y="194"/>
                            <a:pt x="1" y="162"/>
                            <a:pt x="24" y="136"/>
                          </a:cubicBezTo>
                          <a:cubicBezTo>
                            <a:pt x="25" y="134"/>
                            <a:pt x="26" y="131"/>
                            <a:pt x="27" y="129"/>
                          </a:cubicBezTo>
                          <a:cubicBezTo>
                            <a:pt x="28" y="123"/>
                            <a:pt x="27" y="117"/>
                            <a:pt x="29" y="112"/>
                          </a:cubicBezTo>
                          <a:cubicBezTo>
                            <a:pt x="31" y="104"/>
                            <a:pt x="63" y="77"/>
                            <a:pt x="70" y="67"/>
                          </a:cubicBezTo>
                          <a:cubicBezTo>
                            <a:pt x="74" y="53"/>
                            <a:pt x="89" y="50"/>
                            <a:pt x="101" y="45"/>
                          </a:cubicBezTo>
                          <a:cubicBezTo>
                            <a:pt x="106" y="28"/>
                            <a:pt x="120" y="30"/>
                            <a:pt x="135" y="26"/>
                          </a:cubicBezTo>
                          <a:cubicBezTo>
                            <a:pt x="150" y="15"/>
                            <a:pt x="160" y="7"/>
                            <a:pt x="178" y="2"/>
                          </a:cubicBezTo>
                          <a:cubicBezTo>
                            <a:pt x="408" y="4"/>
                            <a:pt x="304" y="0"/>
                            <a:pt x="399" y="16"/>
                          </a:cubicBezTo>
                          <a:cubicBezTo>
                            <a:pt x="414" y="27"/>
                            <a:pt x="415" y="44"/>
                            <a:pt x="425" y="57"/>
                          </a:cubicBezTo>
                          <a:cubicBezTo>
                            <a:pt x="430" y="63"/>
                            <a:pt x="440" y="65"/>
                            <a:pt x="447" y="67"/>
                          </a:cubicBezTo>
                          <a:cubicBezTo>
                            <a:pt x="452" y="76"/>
                            <a:pt x="458" y="75"/>
                            <a:pt x="466" y="81"/>
                          </a:cubicBezTo>
                          <a:cubicBezTo>
                            <a:pt x="470" y="97"/>
                            <a:pt x="473" y="110"/>
                            <a:pt x="485" y="122"/>
                          </a:cubicBezTo>
                          <a:cubicBezTo>
                            <a:pt x="499" y="169"/>
                            <a:pt x="500" y="225"/>
                            <a:pt x="480" y="271"/>
                          </a:cubicBezTo>
                          <a:cubicBezTo>
                            <a:pt x="478" y="286"/>
                            <a:pt x="479" y="290"/>
                            <a:pt x="466" y="297"/>
                          </a:cubicBezTo>
                          <a:cubicBezTo>
                            <a:pt x="459" y="307"/>
                            <a:pt x="453" y="321"/>
                            <a:pt x="447" y="333"/>
                          </a:cubicBezTo>
                          <a:cubicBezTo>
                            <a:pt x="445" y="338"/>
                            <a:pt x="446" y="344"/>
                            <a:pt x="442" y="348"/>
                          </a:cubicBezTo>
                          <a:cubicBezTo>
                            <a:pt x="438" y="352"/>
                            <a:pt x="427" y="357"/>
                            <a:pt x="427" y="357"/>
                          </a:cubicBezTo>
                          <a:cubicBezTo>
                            <a:pt x="419" y="370"/>
                            <a:pt x="425" y="362"/>
                            <a:pt x="408" y="379"/>
                          </a:cubicBezTo>
                          <a:cubicBezTo>
                            <a:pt x="406" y="381"/>
                            <a:pt x="401" y="386"/>
                            <a:pt x="401" y="386"/>
                          </a:cubicBezTo>
                          <a:cubicBezTo>
                            <a:pt x="397" y="400"/>
                            <a:pt x="389" y="401"/>
                            <a:pt x="379" y="410"/>
                          </a:cubicBezTo>
                          <a:cubicBezTo>
                            <a:pt x="348" y="437"/>
                            <a:pt x="369" y="428"/>
                            <a:pt x="307" y="432"/>
                          </a:cubicBezTo>
                          <a:cubicBezTo>
                            <a:pt x="261" y="445"/>
                            <a:pt x="209" y="443"/>
                            <a:pt x="163" y="429"/>
                          </a:cubicBezTo>
                          <a:cubicBezTo>
                            <a:pt x="156" y="424"/>
                            <a:pt x="149" y="423"/>
                            <a:pt x="142" y="417"/>
                          </a:cubicBezTo>
                          <a:cubicBezTo>
                            <a:pt x="125" y="403"/>
                            <a:pt x="112" y="389"/>
                            <a:pt x="91" y="384"/>
                          </a:cubicBezTo>
                          <a:cubicBezTo>
                            <a:pt x="86" y="374"/>
                            <a:pt x="79" y="373"/>
                            <a:pt x="72" y="364"/>
                          </a:cubicBezTo>
                          <a:cubicBezTo>
                            <a:pt x="56" y="343"/>
                            <a:pt x="49" y="320"/>
                            <a:pt x="27" y="304"/>
                          </a:cubicBezTo>
                          <a:cubicBezTo>
                            <a:pt x="18" y="282"/>
                            <a:pt x="10" y="275"/>
                            <a:pt x="10" y="249"/>
                          </a:cubicBezTo>
                          <a:close/>
                        </a:path>
                      </a:pathLst>
                    </a:custGeom>
                    <a:solidFill>
                      <a:srgbClr val="BFBFBF"/>
                    </a:solidFill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 dirty="0"/>
                    </a:p>
                  </p:txBody>
                </p:sp>
              </p:grpSp>
              <p:sp>
                <p:nvSpPr>
                  <p:cNvPr id="674" name="5-Point Star 673"/>
                  <p:cNvSpPr/>
                  <p:nvPr/>
                </p:nvSpPr>
                <p:spPr>
                  <a:xfrm>
                    <a:off x="3436301" y="3364979"/>
                    <a:ext cx="201217" cy="201217"/>
                  </a:xfrm>
                  <a:prstGeom prst="star5">
                    <a:avLst/>
                  </a:prstGeom>
                  <a:solidFill>
                    <a:srgbClr val="FF00FF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552" name="Group 326"/>
                <p:cNvGrpSpPr/>
                <p:nvPr/>
              </p:nvGrpSpPr>
              <p:grpSpPr>
                <a:xfrm>
                  <a:off x="2221131" y="2833847"/>
                  <a:ext cx="987288" cy="903975"/>
                  <a:chOff x="3171214" y="2912992"/>
                  <a:chExt cx="987288" cy="903975"/>
                </a:xfrm>
              </p:grpSpPr>
              <p:grpSp>
                <p:nvGrpSpPr>
                  <p:cNvPr id="669" name="Group 193"/>
                  <p:cNvGrpSpPr>
                    <a:grpSpLocks/>
                  </p:cNvGrpSpPr>
                  <p:nvPr/>
                </p:nvGrpSpPr>
                <p:grpSpPr bwMode="auto">
                  <a:xfrm>
                    <a:off x="3171214" y="2912992"/>
                    <a:ext cx="987288" cy="903975"/>
                    <a:chOff x="311" y="500"/>
                    <a:chExt cx="474" cy="434"/>
                  </a:xfrm>
                  <a:effectLst>
                    <a:outerShdw blurRad="63500" sx="102000" sy="102000" algn="ctr" rotWithShape="0">
                      <a:prstClr val="black">
                        <a:alpha val="40000"/>
                      </a:prstClr>
                    </a:outerShdw>
                  </a:effectLst>
                </p:grpSpPr>
                <p:sp>
                  <p:nvSpPr>
                    <p:cNvPr id="671" name="Freeform 186"/>
                    <p:cNvSpPr>
                      <a:spLocks/>
                    </p:cNvSpPr>
                    <p:nvPr/>
                  </p:nvSpPr>
                  <p:spPr bwMode="auto">
                    <a:xfrm>
                      <a:off x="311" y="500"/>
                      <a:ext cx="474" cy="434"/>
                    </a:xfrm>
                    <a:custGeom>
                      <a:avLst/>
                      <a:gdLst>
                        <a:gd name="T0" fmla="*/ 94 w 1363"/>
                        <a:gd name="T1" fmla="*/ 401 h 1220"/>
                        <a:gd name="T2" fmla="*/ 74 w 1363"/>
                        <a:gd name="T3" fmla="*/ 384 h 1220"/>
                        <a:gd name="T4" fmla="*/ 61 w 1363"/>
                        <a:gd name="T5" fmla="*/ 371 h 1220"/>
                        <a:gd name="T6" fmla="*/ 50 w 1363"/>
                        <a:gd name="T7" fmla="*/ 355 h 1220"/>
                        <a:gd name="T8" fmla="*/ 45 w 1363"/>
                        <a:gd name="T9" fmla="*/ 345 h 1220"/>
                        <a:gd name="T10" fmla="*/ 35 w 1363"/>
                        <a:gd name="T11" fmla="*/ 334 h 1220"/>
                        <a:gd name="T12" fmla="*/ 30 w 1363"/>
                        <a:gd name="T13" fmla="*/ 323 h 1220"/>
                        <a:gd name="T14" fmla="*/ 19 w 1363"/>
                        <a:gd name="T15" fmla="*/ 302 h 1220"/>
                        <a:gd name="T16" fmla="*/ 14 w 1363"/>
                        <a:gd name="T17" fmla="*/ 277 h 1220"/>
                        <a:gd name="T18" fmla="*/ 8 w 1363"/>
                        <a:gd name="T19" fmla="*/ 256 h 1220"/>
                        <a:gd name="T20" fmla="*/ 16 w 1363"/>
                        <a:gd name="T21" fmla="*/ 166 h 1220"/>
                        <a:gd name="T22" fmla="*/ 21 w 1363"/>
                        <a:gd name="T23" fmla="*/ 157 h 1220"/>
                        <a:gd name="T24" fmla="*/ 31 w 1363"/>
                        <a:gd name="T25" fmla="*/ 123 h 1220"/>
                        <a:gd name="T26" fmla="*/ 38 w 1363"/>
                        <a:gd name="T27" fmla="*/ 110 h 1220"/>
                        <a:gd name="T28" fmla="*/ 41 w 1363"/>
                        <a:gd name="T29" fmla="*/ 95 h 1220"/>
                        <a:gd name="T30" fmla="*/ 53 w 1363"/>
                        <a:gd name="T31" fmla="*/ 82 h 1220"/>
                        <a:gd name="T32" fmla="*/ 64 w 1363"/>
                        <a:gd name="T33" fmla="*/ 72 h 1220"/>
                        <a:gd name="T34" fmla="*/ 67 w 1363"/>
                        <a:gd name="T35" fmla="*/ 70 h 1220"/>
                        <a:gd name="T36" fmla="*/ 69 w 1363"/>
                        <a:gd name="T37" fmla="*/ 66 h 1220"/>
                        <a:gd name="T38" fmla="*/ 78 w 1363"/>
                        <a:gd name="T39" fmla="*/ 60 h 1220"/>
                        <a:gd name="T40" fmla="*/ 89 w 1363"/>
                        <a:gd name="T41" fmla="*/ 51 h 1220"/>
                        <a:gd name="T42" fmla="*/ 98 w 1363"/>
                        <a:gd name="T43" fmla="*/ 44 h 1220"/>
                        <a:gd name="T44" fmla="*/ 118 w 1363"/>
                        <a:gd name="T45" fmla="*/ 30 h 1220"/>
                        <a:gd name="T46" fmla="*/ 140 w 1363"/>
                        <a:gd name="T47" fmla="*/ 18 h 1220"/>
                        <a:gd name="T48" fmla="*/ 214 w 1363"/>
                        <a:gd name="T49" fmla="*/ 5 h 1220"/>
                        <a:gd name="T50" fmla="*/ 317 w 1363"/>
                        <a:gd name="T51" fmla="*/ 7 h 1220"/>
                        <a:gd name="T52" fmla="*/ 366 w 1363"/>
                        <a:gd name="T53" fmla="*/ 11 h 1220"/>
                        <a:gd name="T54" fmla="*/ 378 w 1363"/>
                        <a:gd name="T55" fmla="*/ 15 h 1220"/>
                        <a:gd name="T56" fmla="*/ 389 w 1363"/>
                        <a:gd name="T57" fmla="*/ 21 h 1220"/>
                        <a:gd name="T58" fmla="*/ 398 w 1363"/>
                        <a:gd name="T59" fmla="*/ 24 h 1220"/>
                        <a:gd name="T60" fmla="*/ 411 w 1363"/>
                        <a:gd name="T61" fmla="*/ 32 h 1220"/>
                        <a:gd name="T62" fmla="*/ 417 w 1363"/>
                        <a:gd name="T63" fmla="*/ 41 h 1220"/>
                        <a:gd name="T64" fmla="*/ 440 w 1363"/>
                        <a:gd name="T65" fmla="*/ 49 h 1220"/>
                        <a:gd name="T66" fmla="*/ 446 w 1363"/>
                        <a:gd name="T67" fmla="*/ 65 h 1220"/>
                        <a:gd name="T68" fmla="*/ 458 w 1363"/>
                        <a:gd name="T69" fmla="*/ 73 h 1220"/>
                        <a:gd name="T70" fmla="*/ 466 w 1363"/>
                        <a:gd name="T71" fmla="*/ 128 h 1220"/>
                        <a:gd name="T72" fmla="*/ 469 w 1363"/>
                        <a:gd name="T73" fmla="*/ 162 h 1220"/>
                        <a:gd name="T74" fmla="*/ 473 w 1363"/>
                        <a:gd name="T75" fmla="*/ 185 h 1220"/>
                        <a:gd name="T76" fmla="*/ 468 w 1363"/>
                        <a:gd name="T77" fmla="*/ 210 h 1220"/>
                        <a:gd name="T78" fmla="*/ 467 w 1363"/>
                        <a:gd name="T79" fmla="*/ 252 h 1220"/>
                        <a:gd name="T80" fmla="*/ 457 w 1363"/>
                        <a:gd name="T81" fmla="*/ 297 h 1220"/>
                        <a:gd name="T82" fmla="*/ 444 w 1363"/>
                        <a:gd name="T83" fmla="*/ 314 h 1220"/>
                        <a:gd name="T84" fmla="*/ 436 w 1363"/>
                        <a:gd name="T85" fmla="*/ 339 h 1220"/>
                        <a:gd name="T86" fmla="*/ 431 w 1363"/>
                        <a:gd name="T87" fmla="*/ 349 h 1220"/>
                        <a:gd name="T88" fmla="*/ 403 w 1363"/>
                        <a:gd name="T89" fmla="*/ 385 h 1220"/>
                        <a:gd name="T90" fmla="*/ 391 w 1363"/>
                        <a:gd name="T91" fmla="*/ 397 h 1220"/>
                        <a:gd name="T92" fmla="*/ 369 w 1363"/>
                        <a:gd name="T93" fmla="*/ 411 h 1220"/>
                        <a:gd name="T94" fmla="*/ 328 w 1363"/>
                        <a:gd name="T95" fmla="*/ 424 h 1220"/>
                        <a:gd name="T96" fmla="*/ 320 w 1363"/>
                        <a:gd name="T97" fmla="*/ 425 h 1220"/>
                        <a:gd name="T98" fmla="*/ 314 w 1363"/>
                        <a:gd name="T99" fmla="*/ 429 h 1220"/>
                        <a:gd name="T100" fmla="*/ 281 w 1363"/>
                        <a:gd name="T101" fmla="*/ 430 h 1220"/>
                        <a:gd name="T102" fmla="*/ 263 w 1363"/>
                        <a:gd name="T103" fmla="*/ 434 h 1220"/>
                        <a:gd name="T104" fmla="*/ 164 w 1363"/>
                        <a:gd name="T105" fmla="*/ 433 h 1220"/>
                        <a:gd name="T106" fmla="*/ 111 w 1363"/>
                        <a:gd name="T107" fmla="*/ 412 h 1220"/>
                        <a:gd name="T108" fmla="*/ 94 w 1363"/>
                        <a:gd name="T109" fmla="*/ 403 h 1220"/>
                        <a:gd name="T110" fmla="*/ 94 w 1363"/>
                        <a:gd name="T111" fmla="*/ 401 h 1220"/>
                        <a:gd name="T112" fmla="*/ 0 60000 65536"/>
                        <a:gd name="T113" fmla="*/ 0 60000 65536"/>
                        <a:gd name="T114" fmla="*/ 0 60000 65536"/>
                        <a:gd name="T115" fmla="*/ 0 60000 65536"/>
                        <a:gd name="T116" fmla="*/ 0 60000 65536"/>
                        <a:gd name="T117" fmla="*/ 0 60000 65536"/>
                        <a:gd name="T118" fmla="*/ 0 60000 65536"/>
                        <a:gd name="T119" fmla="*/ 0 60000 65536"/>
                        <a:gd name="T120" fmla="*/ 0 60000 65536"/>
                        <a:gd name="T121" fmla="*/ 0 60000 65536"/>
                        <a:gd name="T122" fmla="*/ 0 60000 65536"/>
                        <a:gd name="T123" fmla="*/ 0 60000 65536"/>
                        <a:gd name="T124" fmla="*/ 0 60000 65536"/>
                        <a:gd name="T125" fmla="*/ 0 60000 65536"/>
                        <a:gd name="T126" fmla="*/ 0 60000 65536"/>
                        <a:gd name="T127" fmla="*/ 0 60000 65536"/>
                        <a:gd name="T128" fmla="*/ 0 60000 65536"/>
                        <a:gd name="T129" fmla="*/ 0 60000 65536"/>
                        <a:gd name="T130" fmla="*/ 0 60000 65536"/>
                        <a:gd name="T131" fmla="*/ 0 60000 65536"/>
                        <a:gd name="T132" fmla="*/ 0 60000 65536"/>
                        <a:gd name="T133" fmla="*/ 0 60000 65536"/>
                        <a:gd name="T134" fmla="*/ 0 60000 65536"/>
                        <a:gd name="T135" fmla="*/ 0 60000 65536"/>
                        <a:gd name="T136" fmla="*/ 0 60000 65536"/>
                        <a:gd name="T137" fmla="*/ 0 60000 65536"/>
                        <a:gd name="T138" fmla="*/ 0 60000 65536"/>
                        <a:gd name="T139" fmla="*/ 0 60000 65536"/>
                        <a:gd name="T140" fmla="*/ 0 60000 65536"/>
                        <a:gd name="T141" fmla="*/ 0 60000 65536"/>
                        <a:gd name="T142" fmla="*/ 0 60000 65536"/>
                        <a:gd name="T143" fmla="*/ 0 60000 65536"/>
                        <a:gd name="T144" fmla="*/ 0 60000 65536"/>
                        <a:gd name="T145" fmla="*/ 0 60000 65536"/>
                        <a:gd name="T146" fmla="*/ 0 60000 65536"/>
                        <a:gd name="T147" fmla="*/ 0 60000 65536"/>
                        <a:gd name="T148" fmla="*/ 0 60000 65536"/>
                        <a:gd name="T149" fmla="*/ 0 60000 65536"/>
                        <a:gd name="T150" fmla="*/ 0 60000 65536"/>
                        <a:gd name="T151" fmla="*/ 0 60000 65536"/>
                        <a:gd name="T152" fmla="*/ 0 60000 65536"/>
                        <a:gd name="T153" fmla="*/ 0 60000 65536"/>
                        <a:gd name="T154" fmla="*/ 0 60000 65536"/>
                        <a:gd name="T155" fmla="*/ 0 60000 65536"/>
                        <a:gd name="T156" fmla="*/ 0 60000 65536"/>
                        <a:gd name="T157" fmla="*/ 0 60000 65536"/>
                        <a:gd name="T158" fmla="*/ 0 60000 65536"/>
                        <a:gd name="T159" fmla="*/ 0 60000 65536"/>
                        <a:gd name="T160" fmla="*/ 0 60000 65536"/>
                        <a:gd name="T161" fmla="*/ 0 60000 65536"/>
                        <a:gd name="T162" fmla="*/ 0 60000 65536"/>
                        <a:gd name="T163" fmla="*/ 0 60000 65536"/>
                        <a:gd name="T164" fmla="*/ 0 60000 65536"/>
                        <a:gd name="T165" fmla="*/ 0 60000 65536"/>
                        <a:gd name="T166" fmla="*/ 0 60000 65536"/>
                        <a:gd name="T167" fmla="*/ 0 60000 65536"/>
                        <a:gd name="T168" fmla="*/ 0 w 1363"/>
                        <a:gd name="T169" fmla="*/ 0 h 1220"/>
                        <a:gd name="T170" fmla="*/ 1363 w 1363"/>
                        <a:gd name="T171" fmla="*/ 1220 h 1220"/>
                      </a:gdLst>
                      <a:ahLst/>
                      <a:cxnLst>
                        <a:cxn ang="T112">
                          <a:pos x="T0" y="T1"/>
                        </a:cxn>
                        <a:cxn ang="T113">
                          <a:pos x="T2" y="T3"/>
                        </a:cxn>
                        <a:cxn ang="T114">
                          <a:pos x="T4" y="T5"/>
                        </a:cxn>
                        <a:cxn ang="T115">
                          <a:pos x="T6" y="T7"/>
                        </a:cxn>
                        <a:cxn ang="T116">
                          <a:pos x="T8" y="T9"/>
                        </a:cxn>
                        <a:cxn ang="T117">
                          <a:pos x="T10" y="T11"/>
                        </a:cxn>
                        <a:cxn ang="T118">
                          <a:pos x="T12" y="T13"/>
                        </a:cxn>
                        <a:cxn ang="T119">
                          <a:pos x="T14" y="T15"/>
                        </a:cxn>
                        <a:cxn ang="T120">
                          <a:pos x="T16" y="T17"/>
                        </a:cxn>
                        <a:cxn ang="T121">
                          <a:pos x="T18" y="T19"/>
                        </a:cxn>
                        <a:cxn ang="T122">
                          <a:pos x="T20" y="T21"/>
                        </a:cxn>
                        <a:cxn ang="T123">
                          <a:pos x="T22" y="T23"/>
                        </a:cxn>
                        <a:cxn ang="T124">
                          <a:pos x="T24" y="T25"/>
                        </a:cxn>
                        <a:cxn ang="T125">
                          <a:pos x="T26" y="T27"/>
                        </a:cxn>
                        <a:cxn ang="T126">
                          <a:pos x="T28" y="T29"/>
                        </a:cxn>
                        <a:cxn ang="T127">
                          <a:pos x="T30" y="T31"/>
                        </a:cxn>
                        <a:cxn ang="T128">
                          <a:pos x="T32" y="T33"/>
                        </a:cxn>
                        <a:cxn ang="T129">
                          <a:pos x="T34" y="T35"/>
                        </a:cxn>
                        <a:cxn ang="T130">
                          <a:pos x="T36" y="T37"/>
                        </a:cxn>
                        <a:cxn ang="T131">
                          <a:pos x="T38" y="T39"/>
                        </a:cxn>
                        <a:cxn ang="T132">
                          <a:pos x="T40" y="T41"/>
                        </a:cxn>
                        <a:cxn ang="T133">
                          <a:pos x="T42" y="T43"/>
                        </a:cxn>
                        <a:cxn ang="T134">
                          <a:pos x="T44" y="T45"/>
                        </a:cxn>
                        <a:cxn ang="T135">
                          <a:pos x="T46" y="T47"/>
                        </a:cxn>
                        <a:cxn ang="T136">
                          <a:pos x="T48" y="T49"/>
                        </a:cxn>
                        <a:cxn ang="T137">
                          <a:pos x="T50" y="T51"/>
                        </a:cxn>
                        <a:cxn ang="T138">
                          <a:pos x="T52" y="T53"/>
                        </a:cxn>
                        <a:cxn ang="T139">
                          <a:pos x="T54" y="T55"/>
                        </a:cxn>
                        <a:cxn ang="T140">
                          <a:pos x="T56" y="T57"/>
                        </a:cxn>
                        <a:cxn ang="T141">
                          <a:pos x="T58" y="T59"/>
                        </a:cxn>
                        <a:cxn ang="T142">
                          <a:pos x="T60" y="T61"/>
                        </a:cxn>
                        <a:cxn ang="T143">
                          <a:pos x="T62" y="T63"/>
                        </a:cxn>
                        <a:cxn ang="T144">
                          <a:pos x="T64" y="T65"/>
                        </a:cxn>
                        <a:cxn ang="T145">
                          <a:pos x="T66" y="T67"/>
                        </a:cxn>
                        <a:cxn ang="T146">
                          <a:pos x="T68" y="T69"/>
                        </a:cxn>
                        <a:cxn ang="T147">
                          <a:pos x="T70" y="T71"/>
                        </a:cxn>
                        <a:cxn ang="T148">
                          <a:pos x="T72" y="T73"/>
                        </a:cxn>
                        <a:cxn ang="T149">
                          <a:pos x="T74" y="T75"/>
                        </a:cxn>
                        <a:cxn ang="T150">
                          <a:pos x="T76" y="T77"/>
                        </a:cxn>
                        <a:cxn ang="T151">
                          <a:pos x="T78" y="T79"/>
                        </a:cxn>
                        <a:cxn ang="T152">
                          <a:pos x="T80" y="T81"/>
                        </a:cxn>
                        <a:cxn ang="T153">
                          <a:pos x="T82" y="T83"/>
                        </a:cxn>
                        <a:cxn ang="T154">
                          <a:pos x="T84" y="T85"/>
                        </a:cxn>
                        <a:cxn ang="T155">
                          <a:pos x="T86" y="T87"/>
                        </a:cxn>
                        <a:cxn ang="T156">
                          <a:pos x="T88" y="T89"/>
                        </a:cxn>
                        <a:cxn ang="T157">
                          <a:pos x="T90" y="T91"/>
                        </a:cxn>
                        <a:cxn ang="T158">
                          <a:pos x="T92" y="T93"/>
                        </a:cxn>
                        <a:cxn ang="T159">
                          <a:pos x="T94" y="T95"/>
                        </a:cxn>
                        <a:cxn ang="T160">
                          <a:pos x="T96" y="T97"/>
                        </a:cxn>
                        <a:cxn ang="T161">
                          <a:pos x="T98" y="T99"/>
                        </a:cxn>
                        <a:cxn ang="T162">
                          <a:pos x="T100" y="T101"/>
                        </a:cxn>
                        <a:cxn ang="T163">
                          <a:pos x="T102" y="T103"/>
                        </a:cxn>
                        <a:cxn ang="T164">
                          <a:pos x="T104" y="T105"/>
                        </a:cxn>
                        <a:cxn ang="T165">
                          <a:pos x="T106" y="T107"/>
                        </a:cxn>
                        <a:cxn ang="T166">
                          <a:pos x="T108" y="T109"/>
                        </a:cxn>
                        <a:cxn ang="T167">
                          <a:pos x="T110" y="T111"/>
                        </a:cxn>
                      </a:cxnLst>
                      <a:rect l="T168" t="T169" r="T170" b="T171"/>
                      <a:pathLst>
                        <a:path w="1363" h="1220">
                          <a:moveTo>
                            <a:pt x="269" y="1127"/>
                          </a:moveTo>
                          <a:cubicBezTo>
                            <a:pt x="252" y="1110"/>
                            <a:pt x="231" y="1096"/>
                            <a:pt x="214" y="1079"/>
                          </a:cubicBezTo>
                          <a:cubicBezTo>
                            <a:pt x="201" y="1066"/>
                            <a:pt x="192" y="1055"/>
                            <a:pt x="176" y="1044"/>
                          </a:cubicBezTo>
                          <a:cubicBezTo>
                            <a:pt x="166" y="1030"/>
                            <a:pt x="158" y="1008"/>
                            <a:pt x="144" y="999"/>
                          </a:cubicBezTo>
                          <a:cubicBezTo>
                            <a:pt x="140" y="986"/>
                            <a:pt x="137" y="980"/>
                            <a:pt x="128" y="970"/>
                          </a:cubicBezTo>
                          <a:cubicBezTo>
                            <a:pt x="124" y="955"/>
                            <a:pt x="112" y="950"/>
                            <a:pt x="102" y="938"/>
                          </a:cubicBezTo>
                          <a:cubicBezTo>
                            <a:pt x="95" y="929"/>
                            <a:pt x="93" y="918"/>
                            <a:pt x="86" y="909"/>
                          </a:cubicBezTo>
                          <a:cubicBezTo>
                            <a:pt x="79" y="887"/>
                            <a:pt x="61" y="871"/>
                            <a:pt x="54" y="848"/>
                          </a:cubicBezTo>
                          <a:cubicBezTo>
                            <a:pt x="53" y="825"/>
                            <a:pt x="60" y="795"/>
                            <a:pt x="41" y="778"/>
                          </a:cubicBezTo>
                          <a:cubicBezTo>
                            <a:pt x="35" y="759"/>
                            <a:pt x="28" y="739"/>
                            <a:pt x="22" y="720"/>
                          </a:cubicBezTo>
                          <a:cubicBezTo>
                            <a:pt x="23" y="680"/>
                            <a:pt x="0" y="525"/>
                            <a:pt x="45" y="468"/>
                          </a:cubicBezTo>
                          <a:cubicBezTo>
                            <a:pt x="48" y="454"/>
                            <a:pt x="51" y="451"/>
                            <a:pt x="61" y="442"/>
                          </a:cubicBezTo>
                          <a:cubicBezTo>
                            <a:pt x="66" y="418"/>
                            <a:pt x="59" y="356"/>
                            <a:pt x="89" y="346"/>
                          </a:cubicBezTo>
                          <a:cubicBezTo>
                            <a:pt x="98" y="333"/>
                            <a:pt x="98" y="318"/>
                            <a:pt x="109" y="308"/>
                          </a:cubicBezTo>
                          <a:cubicBezTo>
                            <a:pt x="113" y="294"/>
                            <a:pt x="113" y="279"/>
                            <a:pt x="118" y="266"/>
                          </a:cubicBezTo>
                          <a:cubicBezTo>
                            <a:pt x="121" y="259"/>
                            <a:pt x="146" y="236"/>
                            <a:pt x="153" y="231"/>
                          </a:cubicBezTo>
                          <a:cubicBezTo>
                            <a:pt x="159" y="215"/>
                            <a:pt x="173" y="212"/>
                            <a:pt x="185" y="202"/>
                          </a:cubicBezTo>
                          <a:cubicBezTo>
                            <a:pt x="187" y="200"/>
                            <a:pt x="190" y="198"/>
                            <a:pt x="192" y="196"/>
                          </a:cubicBezTo>
                          <a:cubicBezTo>
                            <a:pt x="194" y="193"/>
                            <a:pt x="195" y="189"/>
                            <a:pt x="198" y="186"/>
                          </a:cubicBezTo>
                          <a:cubicBezTo>
                            <a:pt x="206" y="178"/>
                            <a:pt x="217" y="179"/>
                            <a:pt x="224" y="170"/>
                          </a:cubicBezTo>
                          <a:cubicBezTo>
                            <a:pt x="234" y="157"/>
                            <a:pt x="240" y="150"/>
                            <a:pt x="256" y="144"/>
                          </a:cubicBezTo>
                          <a:cubicBezTo>
                            <a:pt x="263" y="133"/>
                            <a:pt x="269" y="129"/>
                            <a:pt x="281" y="125"/>
                          </a:cubicBezTo>
                          <a:cubicBezTo>
                            <a:pt x="299" y="109"/>
                            <a:pt x="315" y="91"/>
                            <a:pt x="339" y="84"/>
                          </a:cubicBezTo>
                          <a:cubicBezTo>
                            <a:pt x="357" y="63"/>
                            <a:pt x="376" y="57"/>
                            <a:pt x="403" y="52"/>
                          </a:cubicBezTo>
                          <a:cubicBezTo>
                            <a:pt x="448" y="0"/>
                            <a:pt x="559" y="15"/>
                            <a:pt x="614" y="13"/>
                          </a:cubicBezTo>
                          <a:cubicBezTo>
                            <a:pt x="713" y="2"/>
                            <a:pt x="813" y="15"/>
                            <a:pt x="912" y="20"/>
                          </a:cubicBezTo>
                          <a:cubicBezTo>
                            <a:pt x="955" y="34"/>
                            <a:pt x="1013" y="31"/>
                            <a:pt x="1053" y="32"/>
                          </a:cubicBezTo>
                          <a:cubicBezTo>
                            <a:pt x="1064" y="37"/>
                            <a:pt x="1076" y="38"/>
                            <a:pt x="1088" y="42"/>
                          </a:cubicBezTo>
                          <a:cubicBezTo>
                            <a:pt x="1098" y="49"/>
                            <a:pt x="1108" y="54"/>
                            <a:pt x="1120" y="58"/>
                          </a:cubicBezTo>
                          <a:cubicBezTo>
                            <a:pt x="1144" y="74"/>
                            <a:pt x="1110" y="53"/>
                            <a:pt x="1145" y="68"/>
                          </a:cubicBezTo>
                          <a:cubicBezTo>
                            <a:pt x="1158" y="74"/>
                            <a:pt x="1167" y="86"/>
                            <a:pt x="1181" y="90"/>
                          </a:cubicBezTo>
                          <a:cubicBezTo>
                            <a:pt x="1193" y="98"/>
                            <a:pt x="1190" y="106"/>
                            <a:pt x="1200" y="116"/>
                          </a:cubicBezTo>
                          <a:cubicBezTo>
                            <a:pt x="1214" y="130"/>
                            <a:pt x="1246" y="133"/>
                            <a:pt x="1264" y="138"/>
                          </a:cubicBezTo>
                          <a:cubicBezTo>
                            <a:pt x="1274" y="155"/>
                            <a:pt x="1262" y="177"/>
                            <a:pt x="1283" y="183"/>
                          </a:cubicBezTo>
                          <a:cubicBezTo>
                            <a:pt x="1291" y="195"/>
                            <a:pt x="1304" y="200"/>
                            <a:pt x="1318" y="205"/>
                          </a:cubicBezTo>
                          <a:cubicBezTo>
                            <a:pt x="1319" y="236"/>
                            <a:pt x="1313" y="331"/>
                            <a:pt x="1341" y="359"/>
                          </a:cubicBezTo>
                          <a:cubicBezTo>
                            <a:pt x="1351" y="390"/>
                            <a:pt x="1341" y="424"/>
                            <a:pt x="1350" y="455"/>
                          </a:cubicBezTo>
                          <a:cubicBezTo>
                            <a:pt x="1353" y="476"/>
                            <a:pt x="1356" y="498"/>
                            <a:pt x="1360" y="519"/>
                          </a:cubicBezTo>
                          <a:cubicBezTo>
                            <a:pt x="1358" y="555"/>
                            <a:pt x="1363" y="565"/>
                            <a:pt x="1347" y="589"/>
                          </a:cubicBezTo>
                          <a:cubicBezTo>
                            <a:pt x="1344" y="635"/>
                            <a:pt x="1342" y="661"/>
                            <a:pt x="1344" y="708"/>
                          </a:cubicBezTo>
                          <a:cubicBezTo>
                            <a:pt x="1342" y="761"/>
                            <a:pt x="1358" y="806"/>
                            <a:pt x="1315" y="836"/>
                          </a:cubicBezTo>
                          <a:cubicBezTo>
                            <a:pt x="1304" y="853"/>
                            <a:pt x="1290" y="869"/>
                            <a:pt x="1277" y="884"/>
                          </a:cubicBezTo>
                          <a:cubicBezTo>
                            <a:pt x="1273" y="908"/>
                            <a:pt x="1268" y="934"/>
                            <a:pt x="1254" y="954"/>
                          </a:cubicBezTo>
                          <a:cubicBezTo>
                            <a:pt x="1251" y="965"/>
                            <a:pt x="1246" y="972"/>
                            <a:pt x="1238" y="980"/>
                          </a:cubicBezTo>
                          <a:cubicBezTo>
                            <a:pt x="1225" y="1020"/>
                            <a:pt x="1189" y="1055"/>
                            <a:pt x="1158" y="1082"/>
                          </a:cubicBezTo>
                          <a:cubicBezTo>
                            <a:pt x="1150" y="1107"/>
                            <a:pt x="1147" y="1106"/>
                            <a:pt x="1123" y="1117"/>
                          </a:cubicBezTo>
                          <a:cubicBezTo>
                            <a:pt x="1108" y="1134"/>
                            <a:pt x="1083" y="1148"/>
                            <a:pt x="1062" y="1156"/>
                          </a:cubicBezTo>
                          <a:cubicBezTo>
                            <a:pt x="1036" y="1196"/>
                            <a:pt x="987" y="1189"/>
                            <a:pt x="944" y="1191"/>
                          </a:cubicBezTo>
                          <a:cubicBezTo>
                            <a:pt x="936" y="1192"/>
                            <a:pt x="928" y="1191"/>
                            <a:pt x="921" y="1194"/>
                          </a:cubicBezTo>
                          <a:cubicBezTo>
                            <a:pt x="914" y="1197"/>
                            <a:pt x="910" y="1207"/>
                            <a:pt x="902" y="1207"/>
                          </a:cubicBezTo>
                          <a:cubicBezTo>
                            <a:pt x="871" y="1208"/>
                            <a:pt x="840" y="1209"/>
                            <a:pt x="809" y="1210"/>
                          </a:cubicBezTo>
                          <a:cubicBezTo>
                            <a:pt x="790" y="1215"/>
                            <a:pt x="776" y="1217"/>
                            <a:pt x="755" y="1220"/>
                          </a:cubicBezTo>
                          <a:cubicBezTo>
                            <a:pt x="661" y="1219"/>
                            <a:pt x="567" y="1219"/>
                            <a:pt x="473" y="1216"/>
                          </a:cubicBezTo>
                          <a:cubicBezTo>
                            <a:pt x="417" y="1214"/>
                            <a:pt x="369" y="1175"/>
                            <a:pt x="320" y="1159"/>
                          </a:cubicBezTo>
                          <a:cubicBezTo>
                            <a:pt x="307" y="1146"/>
                            <a:pt x="277" y="1141"/>
                            <a:pt x="269" y="1133"/>
                          </a:cubicBezTo>
                          <a:cubicBezTo>
                            <a:pt x="268" y="1132"/>
                            <a:pt x="269" y="1129"/>
                            <a:pt x="269" y="1127"/>
                          </a:cubicBezTo>
                          <a:close/>
                        </a:path>
                      </a:pathLst>
                    </a:custGeom>
                    <a:solidFill>
                      <a:srgbClr val="FFC1C1"/>
                    </a:solidFill>
                    <a:ln w="19050">
                      <a:solidFill>
                        <a:srgbClr val="FF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 dirty="0"/>
                    </a:p>
                  </p:txBody>
                </p:sp>
                <p:sp>
                  <p:nvSpPr>
                    <p:cNvPr id="672" name="Freeform 187"/>
                    <p:cNvSpPr>
                      <a:spLocks/>
                    </p:cNvSpPr>
                    <p:nvPr/>
                  </p:nvSpPr>
                  <p:spPr bwMode="auto">
                    <a:xfrm>
                      <a:off x="363" y="603"/>
                      <a:ext cx="382" cy="310"/>
                    </a:xfrm>
                    <a:custGeom>
                      <a:avLst/>
                      <a:gdLst>
                        <a:gd name="T0" fmla="*/ 8 w 500"/>
                        <a:gd name="T1" fmla="*/ 173 h 445"/>
                        <a:gd name="T2" fmla="*/ 0 w 500"/>
                        <a:gd name="T3" fmla="*/ 159 h 445"/>
                        <a:gd name="T4" fmla="*/ 18 w 500"/>
                        <a:gd name="T5" fmla="*/ 95 h 445"/>
                        <a:gd name="T6" fmla="*/ 21 w 500"/>
                        <a:gd name="T7" fmla="*/ 90 h 445"/>
                        <a:gd name="T8" fmla="*/ 22 w 500"/>
                        <a:gd name="T9" fmla="*/ 78 h 445"/>
                        <a:gd name="T10" fmla="*/ 53 w 500"/>
                        <a:gd name="T11" fmla="*/ 47 h 445"/>
                        <a:gd name="T12" fmla="*/ 77 w 500"/>
                        <a:gd name="T13" fmla="*/ 31 h 445"/>
                        <a:gd name="T14" fmla="*/ 103 w 500"/>
                        <a:gd name="T15" fmla="*/ 18 h 445"/>
                        <a:gd name="T16" fmla="*/ 136 w 500"/>
                        <a:gd name="T17" fmla="*/ 1 h 445"/>
                        <a:gd name="T18" fmla="*/ 305 w 500"/>
                        <a:gd name="T19" fmla="*/ 11 h 445"/>
                        <a:gd name="T20" fmla="*/ 325 w 500"/>
                        <a:gd name="T21" fmla="*/ 40 h 445"/>
                        <a:gd name="T22" fmla="*/ 342 w 500"/>
                        <a:gd name="T23" fmla="*/ 47 h 445"/>
                        <a:gd name="T24" fmla="*/ 356 w 500"/>
                        <a:gd name="T25" fmla="*/ 56 h 445"/>
                        <a:gd name="T26" fmla="*/ 371 w 500"/>
                        <a:gd name="T27" fmla="*/ 85 h 445"/>
                        <a:gd name="T28" fmla="*/ 367 w 500"/>
                        <a:gd name="T29" fmla="*/ 189 h 445"/>
                        <a:gd name="T30" fmla="*/ 356 w 500"/>
                        <a:gd name="T31" fmla="*/ 207 h 445"/>
                        <a:gd name="T32" fmla="*/ 342 w 500"/>
                        <a:gd name="T33" fmla="*/ 232 h 445"/>
                        <a:gd name="T34" fmla="*/ 338 w 500"/>
                        <a:gd name="T35" fmla="*/ 242 h 445"/>
                        <a:gd name="T36" fmla="*/ 326 w 500"/>
                        <a:gd name="T37" fmla="*/ 249 h 445"/>
                        <a:gd name="T38" fmla="*/ 312 w 500"/>
                        <a:gd name="T39" fmla="*/ 264 h 445"/>
                        <a:gd name="T40" fmla="*/ 306 w 500"/>
                        <a:gd name="T41" fmla="*/ 269 h 445"/>
                        <a:gd name="T42" fmla="*/ 290 w 500"/>
                        <a:gd name="T43" fmla="*/ 286 h 445"/>
                        <a:gd name="T44" fmla="*/ 235 w 500"/>
                        <a:gd name="T45" fmla="*/ 301 h 445"/>
                        <a:gd name="T46" fmla="*/ 125 w 500"/>
                        <a:gd name="T47" fmla="*/ 299 h 445"/>
                        <a:gd name="T48" fmla="*/ 108 w 500"/>
                        <a:gd name="T49" fmla="*/ 290 h 445"/>
                        <a:gd name="T50" fmla="*/ 70 w 500"/>
                        <a:gd name="T51" fmla="*/ 268 h 445"/>
                        <a:gd name="T52" fmla="*/ 55 w 500"/>
                        <a:gd name="T53" fmla="*/ 254 h 445"/>
                        <a:gd name="T54" fmla="*/ 21 w 500"/>
                        <a:gd name="T55" fmla="*/ 212 h 445"/>
                        <a:gd name="T56" fmla="*/ 8 w 500"/>
                        <a:gd name="T57" fmla="*/ 173 h 445"/>
                        <a:gd name="T58" fmla="*/ 0 60000 65536"/>
                        <a:gd name="T59" fmla="*/ 0 60000 65536"/>
                        <a:gd name="T60" fmla="*/ 0 60000 65536"/>
                        <a:gd name="T61" fmla="*/ 0 60000 65536"/>
                        <a:gd name="T62" fmla="*/ 0 60000 65536"/>
                        <a:gd name="T63" fmla="*/ 0 60000 65536"/>
                        <a:gd name="T64" fmla="*/ 0 60000 65536"/>
                        <a:gd name="T65" fmla="*/ 0 60000 65536"/>
                        <a:gd name="T66" fmla="*/ 0 60000 65536"/>
                        <a:gd name="T67" fmla="*/ 0 60000 65536"/>
                        <a:gd name="T68" fmla="*/ 0 60000 65536"/>
                        <a:gd name="T69" fmla="*/ 0 60000 65536"/>
                        <a:gd name="T70" fmla="*/ 0 60000 65536"/>
                        <a:gd name="T71" fmla="*/ 0 60000 65536"/>
                        <a:gd name="T72" fmla="*/ 0 60000 65536"/>
                        <a:gd name="T73" fmla="*/ 0 60000 65536"/>
                        <a:gd name="T74" fmla="*/ 0 60000 65536"/>
                        <a:gd name="T75" fmla="*/ 0 60000 65536"/>
                        <a:gd name="T76" fmla="*/ 0 60000 65536"/>
                        <a:gd name="T77" fmla="*/ 0 60000 65536"/>
                        <a:gd name="T78" fmla="*/ 0 60000 65536"/>
                        <a:gd name="T79" fmla="*/ 0 60000 65536"/>
                        <a:gd name="T80" fmla="*/ 0 60000 65536"/>
                        <a:gd name="T81" fmla="*/ 0 60000 65536"/>
                        <a:gd name="T82" fmla="*/ 0 60000 65536"/>
                        <a:gd name="T83" fmla="*/ 0 60000 65536"/>
                        <a:gd name="T84" fmla="*/ 0 60000 65536"/>
                        <a:gd name="T85" fmla="*/ 0 60000 65536"/>
                        <a:gd name="T86" fmla="*/ 0 60000 65536"/>
                        <a:gd name="T87" fmla="*/ 0 w 500"/>
                        <a:gd name="T88" fmla="*/ 0 h 445"/>
                        <a:gd name="T89" fmla="*/ 500 w 500"/>
                        <a:gd name="T90" fmla="*/ 445 h 445"/>
                      </a:gdLst>
                      <a:ahLst/>
                      <a:cxnLst>
                        <a:cxn ang="T58">
                          <a:pos x="T0" y="T1"/>
                        </a:cxn>
                        <a:cxn ang="T59">
                          <a:pos x="T2" y="T3"/>
                        </a:cxn>
                        <a:cxn ang="T60">
                          <a:pos x="T4" y="T5"/>
                        </a:cxn>
                        <a:cxn ang="T61">
                          <a:pos x="T6" y="T7"/>
                        </a:cxn>
                        <a:cxn ang="T62">
                          <a:pos x="T8" y="T9"/>
                        </a:cxn>
                        <a:cxn ang="T63">
                          <a:pos x="T10" y="T11"/>
                        </a:cxn>
                        <a:cxn ang="T64">
                          <a:pos x="T12" y="T13"/>
                        </a:cxn>
                        <a:cxn ang="T65">
                          <a:pos x="T14" y="T15"/>
                        </a:cxn>
                        <a:cxn ang="T66">
                          <a:pos x="T16" y="T17"/>
                        </a:cxn>
                        <a:cxn ang="T67">
                          <a:pos x="T18" y="T19"/>
                        </a:cxn>
                        <a:cxn ang="T68">
                          <a:pos x="T20" y="T21"/>
                        </a:cxn>
                        <a:cxn ang="T69">
                          <a:pos x="T22" y="T23"/>
                        </a:cxn>
                        <a:cxn ang="T70">
                          <a:pos x="T24" y="T25"/>
                        </a:cxn>
                        <a:cxn ang="T71">
                          <a:pos x="T26" y="T27"/>
                        </a:cxn>
                        <a:cxn ang="T72">
                          <a:pos x="T28" y="T29"/>
                        </a:cxn>
                        <a:cxn ang="T73">
                          <a:pos x="T30" y="T31"/>
                        </a:cxn>
                        <a:cxn ang="T74">
                          <a:pos x="T32" y="T33"/>
                        </a:cxn>
                        <a:cxn ang="T75">
                          <a:pos x="T34" y="T35"/>
                        </a:cxn>
                        <a:cxn ang="T76">
                          <a:pos x="T36" y="T37"/>
                        </a:cxn>
                        <a:cxn ang="T77">
                          <a:pos x="T38" y="T39"/>
                        </a:cxn>
                        <a:cxn ang="T78">
                          <a:pos x="T40" y="T41"/>
                        </a:cxn>
                        <a:cxn ang="T79">
                          <a:pos x="T42" y="T43"/>
                        </a:cxn>
                        <a:cxn ang="T80">
                          <a:pos x="T44" y="T45"/>
                        </a:cxn>
                        <a:cxn ang="T81">
                          <a:pos x="T46" y="T47"/>
                        </a:cxn>
                        <a:cxn ang="T82">
                          <a:pos x="T48" y="T49"/>
                        </a:cxn>
                        <a:cxn ang="T83">
                          <a:pos x="T50" y="T51"/>
                        </a:cxn>
                        <a:cxn ang="T84">
                          <a:pos x="T52" y="T53"/>
                        </a:cxn>
                        <a:cxn ang="T85">
                          <a:pos x="T54" y="T55"/>
                        </a:cxn>
                        <a:cxn ang="T86">
                          <a:pos x="T56" y="T57"/>
                        </a:cxn>
                      </a:cxnLst>
                      <a:rect l="T87" t="T88" r="T89" b="T90"/>
                      <a:pathLst>
                        <a:path w="500" h="445">
                          <a:moveTo>
                            <a:pt x="10" y="249"/>
                          </a:moveTo>
                          <a:cubicBezTo>
                            <a:pt x="5" y="242"/>
                            <a:pt x="3" y="236"/>
                            <a:pt x="0" y="228"/>
                          </a:cubicBezTo>
                          <a:cubicBezTo>
                            <a:pt x="4" y="194"/>
                            <a:pt x="1" y="162"/>
                            <a:pt x="24" y="136"/>
                          </a:cubicBezTo>
                          <a:cubicBezTo>
                            <a:pt x="25" y="134"/>
                            <a:pt x="26" y="131"/>
                            <a:pt x="27" y="129"/>
                          </a:cubicBezTo>
                          <a:cubicBezTo>
                            <a:pt x="28" y="123"/>
                            <a:pt x="27" y="117"/>
                            <a:pt x="29" y="112"/>
                          </a:cubicBezTo>
                          <a:cubicBezTo>
                            <a:pt x="31" y="104"/>
                            <a:pt x="63" y="77"/>
                            <a:pt x="70" y="67"/>
                          </a:cubicBezTo>
                          <a:cubicBezTo>
                            <a:pt x="74" y="53"/>
                            <a:pt x="89" y="50"/>
                            <a:pt x="101" y="45"/>
                          </a:cubicBezTo>
                          <a:cubicBezTo>
                            <a:pt x="106" y="28"/>
                            <a:pt x="120" y="30"/>
                            <a:pt x="135" y="26"/>
                          </a:cubicBezTo>
                          <a:cubicBezTo>
                            <a:pt x="150" y="15"/>
                            <a:pt x="160" y="7"/>
                            <a:pt x="178" y="2"/>
                          </a:cubicBezTo>
                          <a:cubicBezTo>
                            <a:pt x="408" y="4"/>
                            <a:pt x="304" y="0"/>
                            <a:pt x="399" y="16"/>
                          </a:cubicBezTo>
                          <a:cubicBezTo>
                            <a:pt x="414" y="27"/>
                            <a:pt x="415" y="44"/>
                            <a:pt x="425" y="57"/>
                          </a:cubicBezTo>
                          <a:cubicBezTo>
                            <a:pt x="430" y="63"/>
                            <a:pt x="440" y="65"/>
                            <a:pt x="447" y="67"/>
                          </a:cubicBezTo>
                          <a:cubicBezTo>
                            <a:pt x="452" y="76"/>
                            <a:pt x="458" y="75"/>
                            <a:pt x="466" y="81"/>
                          </a:cubicBezTo>
                          <a:cubicBezTo>
                            <a:pt x="470" y="97"/>
                            <a:pt x="473" y="110"/>
                            <a:pt x="485" y="122"/>
                          </a:cubicBezTo>
                          <a:cubicBezTo>
                            <a:pt x="499" y="169"/>
                            <a:pt x="500" y="225"/>
                            <a:pt x="480" y="271"/>
                          </a:cubicBezTo>
                          <a:cubicBezTo>
                            <a:pt x="478" y="286"/>
                            <a:pt x="479" y="290"/>
                            <a:pt x="466" y="297"/>
                          </a:cubicBezTo>
                          <a:cubicBezTo>
                            <a:pt x="459" y="307"/>
                            <a:pt x="453" y="321"/>
                            <a:pt x="447" y="333"/>
                          </a:cubicBezTo>
                          <a:cubicBezTo>
                            <a:pt x="445" y="338"/>
                            <a:pt x="446" y="344"/>
                            <a:pt x="442" y="348"/>
                          </a:cubicBezTo>
                          <a:cubicBezTo>
                            <a:pt x="438" y="352"/>
                            <a:pt x="427" y="357"/>
                            <a:pt x="427" y="357"/>
                          </a:cubicBezTo>
                          <a:cubicBezTo>
                            <a:pt x="419" y="370"/>
                            <a:pt x="425" y="362"/>
                            <a:pt x="408" y="379"/>
                          </a:cubicBezTo>
                          <a:cubicBezTo>
                            <a:pt x="406" y="381"/>
                            <a:pt x="401" y="386"/>
                            <a:pt x="401" y="386"/>
                          </a:cubicBezTo>
                          <a:cubicBezTo>
                            <a:pt x="397" y="400"/>
                            <a:pt x="389" y="401"/>
                            <a:pt x="379" y="410"/>
                          </a:cubicBezTo>
                          <a:cubicBezTo>
                            <a:pt x="348" y="437"/>
                            <a:pt x="369" y="428"/>
                            <a:pt x="307" y="432"/>
                          </a:cubicBezTo>
                          <a:cubicBezTo>
                            <a:pt x="261" y="445"/>
                            <a:pt x="209" y="443"/>
                            <a:pt x="163" y="429"/>
                          </a:cubicBezTo>
                          <a:cubicBezTo>
                            <a:pt x="156" y="424"/>
                            <a:pt x="149" y="423"/>
                            <a:pt x="142" y="417"/>
                          </a:cubicBezTo>
                          <a:cubicBezTo>
                            <a:pt x="125" y="403"/>
                            <a:pt x="112" y="389"/>
                            <a:pt x="91" y="384"/>
                          </a:cubicBezTo>
                          <a:cubicBezTo>
                            <a:pt x="86" y="374"/>
                            <a:pt x="79" y="373"/>
                            <a:pt x="72" y="364"/>
                          </a:cubicBezTo>
                          <a:cubicBezTo>
                            <a:pt x="56" y="343"/>
                            <a:pt x="49" y="320"/>
                            <a:pt x="27" y="304"/>
                          </a:cubicBezTo>
                          <a:cubicBezTo>
                            <a:pt x="18" y="282"/>
                            <a:pt x="10" y="275"/>
                            <a:pt x="10" y="249"/>
                          </a:cubicBezTo>
                          <a:close/>
                        </a:path>
                      </a:pathLst>
                    </a:custGeom>
                    <a:solidFill>
                      <a:srgbClr val="BFBFBF"/>
                    </a:solidFill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 dirty="0"/>
                    </a:p>
                  </p:txBody>
                </p:sp>
              </p:grpSp>
              <p:sp>
                <p:nvSpPr>
                  <p:cNvPr id="670" name="5-Point Star 669"/>
                  <p:cNvSpPr/>
                  <p:nvPr/>
                </p:nvSpPr>
                <p:spPr>
                  <a:xfrm>
                    <a:off x="3436301" y="3364979"/>
                    <a:ext cx="201217" cy="201217"/>
                  </a:xfrm>
                  <a:prstGeom prst="star5">
                    <a:avLst/>
                  </a:prstGeom>
                  <a:solidFill>
                    <a:srgbClr val="FF00FF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553" name="Group 327"/>
                <p:cNvGrpSpPr/>
                <p:nvPr/>
              </p:nvGrpSpPr>
              <p:grpSpPr>
                <a:xfrm>
                  <a:off x="2137815" y="3849666"/>
                  <a:ext cx="987288" cy="903975"/>
                  <a:chOff x="3171214" y="2912992"/>
                  <a:chExt cx="987288" cy="903975"/>
                </a:xfrm>
              </p:grpSpPr>
              <p:grpSp>
                <p:nvGrpSpPr>
                  <p:cNvPr id="665" name="Group 193"/>
                  <p:cNvGrpSpPr>
                    <a:grpSpLocks/>
                  </p:cNvGrpSpPr>
                  <p:nvPr/>
                </p:nvGrpSpPr>
                <p:grpSpPr bwMode="auto">
                  <a:xfrm>
                    <a:off x="3171214" y="2912992"/>
                    <a:ext cx="987288" cy="903975"/>
                    <a:chOff x="311" y="500"/>
                    <a:chExt cx="474" cy="434"/>
                  </a:xfrm>
                  <a:effectLst>
                    <a:outerShdw blurRad="63500" sx="102000" sy="102000" algn="ctr" rotWithShape="0">
                      <a:prstClr val="black">
                        <a:alpha val="40000"/>
                      </a:prstClr>
                    </a:outerShdw>
                  </a:effectLst>
                </p:grpSpPr>
                <p:sp>
                  <p:nvSpPr>
                    <p:cNvPr id="667" name="Freeform 186"/>
                    <p:cNvSpPr>
                      <a:spLocks/>
                    </p:cNvSpPr>
                    <p:nvPr/>
                  </p:nvSpPr>
                  <p:spPr bwMode="auto">
                    <a:xfrm>
                      <a:off x="311" y="500"/>
                      <a:ext cx="474" cy="434"/>
                    </a:xfrm>
                    <a:custGeom>
                      <a:avLst/>
                      <a:gdLst>
                        <a:gd name="T0" fmla="*/ 94 w 1363"/>
                        <a:gd name="T1" fmla="*/ 401 h 1220"/>
                        <a:gd name="T2" fmla="*/ 74 w 1363"/>
                        <a:gd name="T3" fmla="*/ 384 h 1220"/>
                        <a:gd name="T4" fmla="*/ 61 w 1363"/>
                        <a:gd name="T5" fmla="*/ 371 h 1220"/>
                        <a:gd name="T6" fmla="*/ 50 w 1363"/>
                        <a:gd name="T7" fmla="*/ 355 h 1220"/>
                        <a:gd name="T8" fmla="*/ 45 w 1363"/>
                        <a:gd name="T9" fmla="*/ 345 h 1220"/>
                        <a:gd name="T10" fmla="*/ 35 w 1363"/>
                        <a:gd name="T11" fmla="*/ 334 h 1220"/>
                        <a:gd name="T12" fmla="*/ 30 w 1363"/>
                        <a:gd name="T13" fmla="*/ 323 h 1220"/>
                        <a:gd name="T14" fmla="*/ 19 w 1363"/>
                        <a:gd name="T15" fmla="*/ 302 h 1220"/>
                        <a:gd name="T16" fmla="*/ 14 w 1363"/>
                        <a:gd name="T17" fmla="*/ 277 h 1220"/>
                        <a:gd name="T18" fmla="*/ 8 w 1363"/>
                        <a:gd name="T19" fmla="*/ 256 h 1220"/>
                        <a:gd name="T20" fmla="*/ 16 w 1363"/>
                        <a:gd name="T21" fmla="*/ 166 h 1220"/>
                        <a:gd name="T22" fmla="*/ 21 w 1363"/>
                        <a:gd name="T23" fmla="*/ 157 h 1220"/>
                        <a:gd name="T24" fmla="*/ 31 w 1363"/>
                        <a:gd name="T25" fmla="*/ 123 h 1220"/>
                        <a:gd name="T26" fmla="*/ 38 w 1363"/>
                        <a:gd name="T27" fmla="*/ 110 h 1220"/>
                        <a:gd name="T28" fmla="*/ 41 w 1363"/>
                        <a:gd name="T29" fmla="*/ 95 h 1220"/>
                        <a:gd name="T30" fmla="*/ 53 w 1363"/>
                        <a:gd name="T31" fmla="*/ 82 h 1220"/>
                        <a:gd name="T32" fmla="*/ 64 w 1363"/>
                        <a:gd name="T33" fmla="*/ 72 h 1220"/>
                        <a:gd name="T34" fmla="*/ 67 w 1363"/>
                        <a:gd name="T35" fmla="*/ 70 h 1220"/>
                        <a:gd name="T36" fmla="*/ 69 w 1363"/>
                        <a:gd name="T37" fmla="*/ 66 h 1220"/>
                        <a:gd name="T38" fmla="*/ 78 w 1363"/>
                        <a:gd name="T39" fmla="*/ 60 h 1220"/>
                        <a:gd name="T40" fmla="*/ 89 w 1363"/>
                        <a:gd name="T41" fmla="*/ 51 h 1220"/>
                        <a:gd name="T42" fmla="*/ 98 w 1363"/>
                        <a:gd name="T43" fmla="*/ 44 h 1220"/>
                        <a:gd name="T44" fmla="*/ 118 w 1363"/>
                        <a:gd name="T45" fmla="*/ 30 h 1220"/>
                        <a:gd name="T46" fmla="*/ 140 w 1363"/>
                        <a:gd name="T47" fmla="*/ 18 h 1220"/>
                        <a:gd name="T48" fmla="*/ 214 w 1363"/>
                        <a:gd name="T49" fmla="*/ 5 h 1220"/>
                        <a:gd name="T50" fmla="*/ 317 w 1363"/>
                        <a:gd name="T51" fmla="*/ 7 h 1220"/>
                        <a:gd name="T52" fmla="*/ 366 w 1363"/>
                        <a:gd name="T53" fmla="*/ 11 h 1220"/>
                        <a:gd name="T54" fmla="*/ 378 w 1363"/>
                        <a:gd name="T55" fmla="*/ 15 h 1220"/>
                        <a:gd name="T56" fmla="*/ 389 w 1363"/>
                        <a:gd name="T57" fmla="*/ 21 h 1220"/>
                        <a:gd name="T58" fmla="*/ 398 w 1363"/>
                        <a:gd name="T59" fmla="*/ 24 h 1220"/>
                        <a:gd name="T60" fmla="*/ 411 w 1363"/>
                        <a:gd name="T61" fmla="*/ 32 h 1220"/>
                        <a:gd name="T62" fmla="*/ 417 w 1363"/>
                        <a:gd name="T63" fmla="*/ 41 h 1220"/>
                        <a:gd name="T64" fmla="*/ 440 w 1363"/>
                        <a:gd name="T65" fmla="*/ 49 h 1220"/>
                        <a:gd name="T66" fmla="*/ 446 w 1363"/>
                        <a:gd name="T67" fmla="*/ 65 h 1220"/>
                        <a:gd name="T68" fmla="*/ 458 w 1363"/>
                        <a:gd name="T69" fmla="*/ 73 h 1220"/>
                        <a:gd name="T70" fmla="*/ 466 w 1363"/>
                        <a:gd name="T71" fmla="*/ 128 h 1220"/>
                        <a:gd name="T72" fmla="*/ 469 w 1363"/>
                        <a:gd name="T73" fmla="*/ 162 h 1220"/>
                        <a:gd name="T74" fmla="*/ 473 w 1363"/>
                        <a:gd name="T75" fmla="*/ 185 h 1220"/>
                        <a:gd name="T76" fmla="*/ 468 w 1363"/>
                        <a:gd name="T77" fmla="*/ 210 h 1220"/>
                        <a:gd name="T78" fmla="*/ 467 w 1363"/>
                        <a:gd name="T79" fmla="*/ 252 h 1220"/>
                        <a:gd name="T80" fmla="*/ 457 w 1363"/>
                        <a:gd name="T81" fmla="*/ 297 h 1220"/>
                        <a:gd name="T82" fmla="*/ 444 w 1363"/>
                        <a:gd name="T83" fmla="*/ 314 h 1220"/>
                        <a:gd name="T84" fmla="*/ 436 w 1363"/>
                        <a:gd name="T85" fmla="*/ 339 h 1220"/>
                        <a:gd name="T86" fmla="*/ 431 w 1363"/>
                        <a:gd name="T87" fmla="*/ 349 h 1220"/>
                        <a:gd name="T88" fmla="*/ 403 w 1363"/>
                        <a:gd name="T89" fmla="*/ 385 h 1220"/>
                        <a:gd name="T90" fmla="*/ 391 w 1363"/>
                        <a:gd name="T91" fmla="*/ 397 h 1220"/>
                        <a:gd name="T92" fmla="*/ 369 w 1363"/>
                        <a:gd name="T93" fmla="*/ 411 h 1220"/>
                        <a:gd name="T94" fmla="*/ 328 w 1363"/>
                        <a:gd name="T95" fmla="*/ 424 h 1220"/>
                        <a:gd name="T96" fmla="*/ 320 w 1363"/>
                        <a:gd name="T97" fmla="*/ 425 h 1220"/>
                        <a:gd name="T98" fmla="*/ 314 w 1363"/>
                        <a:gd name="T99" fmla="*/ 429 h 1220"/>
                        <a:gd name="T100" fmla="*/ 281 w 1363"/>
                        <a:gd name="T101" fmla="*/ 430 h 1220"/>
                        <a:gd name="T102" fmla="*/ 263 w 1363"/>
                        <a:gd name="T103" fmla="*/ 434 h 1220"/>
                        <a:gd name="T104" fmla="*/ 164 w 1363"/>
                        <a:gd name="T105" fmla="*/ 433 h 1220"/>
                        <a:gd name="T106" fmla="*/ 111 w 1363"/>
                        <a:gd name="T107" fmla="*/ 412 h 1220"/>
                        <a:gd name="T108" fmla="*/ 94 w 1363"/>
                        <a:gd name="T109" fmla="*/ 403 h 1220"/>
                        <a:gd name="T110" fmla="*/ 94 w 1363"/>
                        <a:gd name="T111" fmla="*/ 401 h 1220"/>
                        <a:gd name="T112" fmla="*/ 0 60000 65536"/>
                        <a:gd name="T113" fmla="*/ 0 60000 65536"/>
                        <a:gd name="T114" fmla="*/ 0 60000 65536"/>
                        <a:gd name="T115" fmla="*/ 0 60000 65536"/>
                        <a:gd name="T116" fmla="*/ 0 60000 65536"/>
                        <a:gd name="T117" fmla="*/ 0 60000 65536"/>
                        <a:gd name="T118" fmla="*/ 0 60000 65536"/>
                        <a:gd name="T119" fmla="*/ 0 60000 65536"/>
                        <a:gd name="T120" fmla="*/ 0 60000 65536"/>
                        <a:gd name="T121" fmla="*/ 0 60000 65536"/>
                        <a:gd name="T122" fmla="*/ 0 60000 65536"/>
                        <a:gd name="T123" fmla="*/ 0 60000 65536"/>
                        <a:gd name="T124" fmla="*/ 0 60000 65536"/>
                        <a:gd name="T125" fmla="*/ 0 60000 65536"/>
                        <a:gd name="T126" fmla="*/ 0 60000 65536"/>
                        <a:gd name="T127" fmla="*/ 0 60000 65536"/>
                        <a:gd name="T128" fmla="*/ 0 60000 65536"/>
                        <a:gd name="T129" fmla="*/ 0 60000 65536"/>
                        <a:gd name="T130" fmla="*/ 0 60000 65536"/>
                        <a:gd name="T131" fmla="*/ 0 60000 65536"/>
                        <a:gd name="T132" fmla="*/ 0 60000 65536"/>
                        <a:gd name="T133" fmla="*/ 0 60000 65536"/>
                        <a:gd name="T134" fmla="*/ 0 60000 65536"/>
                        <a:gd name="T135" fmla="*/ 0 60000 65536"/>
                        <a:gd name="T136" fmla="*/ 0 60000 65536"/>
                        <a:gd name="T137" fmla="*/ 0 60000 65536"/>
                        <a:gd name="T138" fmla="*/ 0 60000 65536"/>
                        <a:gd name="T139" fmla="*/ 0 60000 65536"/>
                        <a:gd name="T140" fmla="*/ 0 60000 65536"/>
                        <a:gd name="T141" fmla="*/ 0 60000 65536"/>
                        <a:gd name="T142" fmla="*/ 0 60000 65536"/>
                        <a:gd name="T143" fmla="*/ 0 60000 65536"/>
                        <a:gd name="T144" fmla="*/ 0 60000 65536"/>
                        <a:gd name="T145" fmla="*/ 0 60000 65536"/>
                        <a:gd name="T146" fmla="*/ 0 60000 65536"/>
                        <a:gd name="T147" fmla="*/ 0 60000 65536"/>
                        <a:gd name="T148" fmla="*/ 0 60000 65536"/>
                        <a:gd name="T149" fmla="*/ 0 60000 65536"/>
                        <a:gd name="T150" fmla="*/ 0 60000 65536"/>
                        <a:gd name="T151" fmla="*/ 0 60000 65536"/>
                        <a:gd name="T152" fmla="*/ 0 60000 65536"/>
                        <a:gd name="T153" fmla="*/ 0 60000 65536"/>
                        <a:gd name="T154" fmla="*/ 0 60000 65536"/>
                        <a:gd name="T155" fmla="*/ 0 60000 65536"/>
                        <a:gd name="T156" fmla="*/ 0 60000 65536"/>
                        <a:gd name="T157" fmla="*/ 0 60000 65536"/>
                        <a:gd name="T158" fmla="*/ 0 60000 65536"/>
                        <a:gd name="T159" fmla="*/ 0 60000 65536"/>
                        <a:gd name="T160" fmla="*/ 0 60000 65536"/>
                        <a:gd name="T161" fmla="*/ 0 60000 65536"/>
                        <a:gd name="T162" fmla="*/ 0 60000 65536"/>
                        <a:gd name="T163" fmla="*/ 0 60000 65536"/>
                        <a:gd name="T164" fmla="*/ 0 60000 65536"/>
                        <a:gd name="T165" fmla="*/ 0 60000 65536"/>
                        <a:gd name="T166" fmla="*/ 0 60000 65536"/>
                        <a:gd name="T167" fmla="*/ 0 60000 65536"/>
                        <a:gd name="T168" fmla="*/ 0 w 1363"/>
                        <a:gd name="T169" fmla="*/ 0 h 1220"/>
                        <a:gd name="T170" fmla="*/ 1363 w 1363"/>
                        <a:gd name="T171" fmla="*/ 1220 h 1220"/>
                      </a:gdLst>
                      <a:ahLst/>
                      <a:cxnLst>
                        <a:cxn ang="T112">
                          <a:pos x="T0" y="T1"/>
                        </a:cxn>
                        <a:cxn ang="T113">
                          <a:pos x="T2" y="T3"/>
                        </a:cxn>
                        <a:cxn ang="T114">
                          <a:pos x="T4" y="T5"/>
                        </a:cxn>
                        <a:cxn ang="T115">
                          <a:pos x="T6" y="T7"/>
                        </a:cxn>
                        <a:cxn ang="T116">
                          <a:pos x="T8" y="T9"/>
                        </a:cxn>
                        <a:cxn ang="T117">
                          <a:pos x="T10" y="T11"/>
                        </a:cxn>
                        <a:cxn ang="T118">
                          <a:pos x="T12" y="T13"/>
                        </a:cxn>
                        <a:cxn ang="T119">
                          <a:pos x="T14" y="T15"/>
                        </a:cxn>
                        <a:cxn ang="T120">
                          <a:pos x="T16" y="T17"/>
                        </a:cxn>
                        <a:cxn ang="T121">
                          <a:pos x="T18" y="T19"/>
                        </a:cxn>
                        <a:cxn ang="T122">
                          <a:pos x="T20" y="T21"/>
                        </a:cxn>
                        <a:cxn ang="T123">
                          <a:pos x="T22" y="T23"/>
                        </a:cxn>
                        <a:cxn ang="T124">
                          <a:pos x="T24" y="T25"/>
                        </a:cxn>
                        <a:cxn ang="T125">
                          <a:pos x="T26" y="T27"/>
                        </a:cxn>
                        <a:cxn ang="T126">
                          <a:pos x="T28" y="T29"/>
                        </a:cxn>
                        <a:cxn ang="T127">
                          <a:pos x="T30" y="T31"/>
                        </a:cxn>
                        <a:cxn ang="T128">
                          <a:pos x="T32" y="T33"/>
                        </a:cxn>
                        <a:cxn ang="T129">
                          <a:pos x="T34" y="T35"/>
                        </a:cxn>
                        <a:cxn ang="T130">
                          <a:pos x="T36" y="T37"/>
                        </a:cxn>
                        <a:cxn ang="T131">
                          <a:pos x="T38" y="T39"/>
                        </a:cxn>
                        <a:cxn ang="T132">
                          <a:pos x="T40" y="T41"/>
                        </a:cxn>
                        <a:cxn ang="T133">
                          <a:pos x="T42" y="T43"/>
                        </a:cxn>
                        <a:cxn ang="T134">
                          <a:pos x="T44" y="T45"/>
                        </a:cxn>
                        <a:cxn ang="T135">
                          <a:pos x="T46" y="T47"/>
                        </a:cxn>
                        <a:cxn ang="T136">
                          <a:pos x="T48" y="T49"/>
                        </a:cxn>
                        <a:cxn ang="T137">
                          <a:pos x="T50" y="T51"/>
                        </a:cxn>
                        <a:cxn ang="T138">
                          <a:pos x="T52" y="T53"/>
                        </a:cxn>
                        <a:cxn ang="T139">
                          <a:pos x="T54" y="T55"/>
                        </a:cxn>
                        <a:cxn ang="T140">
                          <a:pos x="T56" y="T57"/>
                        </a:cxn>
                        <a:cxn ang="T141">
                          <a:pos x="T58" y="T59"/>
                        </a:cxn>
                        <a:cxn ang="T142">
                          <a:pos x="T60" y="T61"/>
                        </a:cxn>
                        <a:cxn ang="T143">
                          <a:pos x="T62" y="T63"/>
                        </a:cxn>
                        <a:cxn ang="T144">
                          <a:pos x="T64" y="T65"/>
                        </a:cxn>
                        <a:cxn ang="T145">
                          <a:pos x="T66" y="T67"/>
                        </a:cxn>
                        <a:cxn ang="T146">
                          <a:pos x="T68" y="T69"/>
                        </a:cxn>
                        <a:cxn ang="T147">
                          <a:pos x="T70" y="T71"/>
                        </a:cxn>
                        <a:cxn ang="T148">
                          <a:pos x="T72" y="T73"/>
                        </a:cxn>
                        <a:cxn ang="T149">
                          <a:pos x="T74" y="T75"/>
                        </a:cxn>
                        <a:cxn ang="T150">
                          <a:pos x="T76" y="T77"/>
                        </a:cxn>
                        <a:cxn ang="T151">
                          <a:pos x="T78" y="T79"/>
                        </a:cxn>
                        <a:cxn ang="T152">
                          <a:pos x="T80" y="T81"/>
                        </a:cxn>
                        <a:cxn ang="T153">
                          <a:pos x="T82" y="T83"/>
                        </a:cxn>
                        <a:cxn ang="T154">
                          <a:pos x="T84" y="T85"/>
                        </a:cxn>
                        <a:cxn ang="T155">
                          <a:pos x="T86" y="T87"/>
                        </a:cxn>
                        <a:cxn ang="T156">
                          <a:pos x="T88" y="T89"/>
                        </a:cxn>
                        <a:cxn ang="T157">
                          <a:pos x="T90" y="T91"/>
                        </a:cxn>
                        <a:cxn ang="T158">
                          <a:pos x="T92" y="T93"/>
                        </a:cxn>
                        <a:cxn ang="T159">
                          <a:pos x="T94" y="T95"/>
                        </a:cxn>
                        <a:cxn ang="T160">
                          <a:pos x="T96" y="T97"/>
                        </a:cxn>
                        <a:cxn ang="T161">
                          <a:pos x="T98" y="T99"/>
                        </a:cxn>
                        <a:cxn ang="T162">
                          <a:pos x="T100" y="T101"/>
                        </a:cxn>
                        <a:cxn ang="T163">
                          <a:pos x="T102" y="T103"/>
                        </a:cxn>
                        <a:cxn ang="T164">
                          <a:pos x="T104" y="T105"/>
                        </a:cxn>
                        <a:cxn ang="T165">
                          <a:pos x="T106" y="T107"/>
                        </a:cxn>
                        <a:cxn ang="T166">
                          <a:pos x="T108" y="T109"/>
                        </a:cxn>
                        <a:cxn ang="T167">
                          <a:pos x="T110" y="T111"/>
                        </a:cxn>
                      </a:cxnLst>
                      <a:rect l="T168" t="T169" r="T170" b="T171"/>
                      <a:pathLst>
                        <a:path w="1363" h="1220">
                          <a:moveTo>
                            <a:pt x="269" y="1127"/>
                          </a:moveTo>
                          <a:cubicBezTo>
                            <a:pt x="252" y="1110"/>
                            <a:pt x="231" y="1096"/>
                            <a:pt x="214" y="1079"/>
                          </a:cubicBezTo>
                          <a:cubicBezTo>
                            <a:pt x="201" y="1066"/>
                            <a:pt x="192" y="1055"/>
                            <a:pt x="176" y="1044"/>
                          </a:cubicBezTo>
                          <a:cubicBezTo>
                            <a:pt x="166" y="1030"/>
                            <a:pt x="158" y="1008"/>
                            <a:pt x="144" y="999"/>
                          </a:cubicBezTo>
                          <a:cubicBezTo>
                            <a:pt x="140" y="986"/>
                            <a:pt x="137" y="980"/>
                            <a:pt x="128" y="970"/>
                          </a:cubicBezTo>
                          <a:cubicBezTo>
                            <a:pt x="124" y="955"/>
                            <a:pt x="112" y="950"/>
                            <a:pt x="102" y="938"/>
                          </a:cubicBezTo>
                          <a:cubicBezTo>
                            <a:pt x="95" y="929"/>
                            <a:pt x="93" y="918"/>
                            <a:pt x="86" y="909"/>
                          </a:cubicBezTo>
                          <a:cubicBezTo>
                            <a:pt x="79" y="887"/>
                            <a:pt x="61" y="871"/>
                            <a:pt x="54" y="848"/>
                          </a:cubicBezTo>
                          <a:cubicBezTo>
                            <a:pt x="53" y="825"/>
                            <a:pt x="60" y="795"/>
                            <a:pt x="41" y="778"/>
                          </a:cubicBezTo>
                          <a:cubicBezTo>
                            <a:pt x="35" y="759"/>
                            <a:pt x="28" y="739"/>
                            <a:pt x="22" y="720"/>
                          </a:cubicBezTo>
                          <a:cubicBezTo>
                            <a:pt x="23" y="680"/>
                            <a:pt x="0" y="525"/>
                            <a:pt x="45" y="468"/>
                          </a:cubicBezTo>
                          <a:cubicBezTo>
                            <a:pt x="48" y="454"/>
                            <a:pt x="51" y="451"/>
                            <a:pt x="61" y="442"/>
                          </a:cubicBezTo>
                          <a:cubicBezTo>
                            <a:pt x="66" y="418"/>
                            <a:pt x="59" y="356"/>
                            <a:pt x="89" y="346"/>
                          </a:cubicBezTo>
                          <a:cubicBezTo>
                            <a:pt x="98" y="333"/>
                            <a:pt x="98" y="318"/>
                            <a:pt x="109" y="308"/>
                          </a:cubicBezTo>
                          <a:cubicBezTo>
                            <a:pt x="113" y="294"/>
                            <a:pt x="113" y="279"/>
                            <a:pt x="118" y="266"/>
                          </a:cubicBezTo>
                          <a:cubicBezTo>
                            <a:pt x="121" y="259"/>
                            <a:pt x="146" y="236"/>
                            <a:pt x="153" y="231"/>
                          </a:cubicBezTo>
                          <a:cubicBezTo>
                            <a:pt x="159" y="215"/>
                            <a:pt x="173" y="212"/>
                            <a:pt x="185" y="202"/>
                          </a:cubicBezTo>
                          <a:cubicBezTo>
                            <a:pt x="187" y="200"/>
                            <a:pt x="190" y="198"/>
                            <a:pt x="192" y="196"/>
                          </a:cubicBezTo>
                          <a:cubicBezTo>
                            <a:pt x="194" y="193"/>
                            <a:pt x="195" y="189"/>
                            <a:pt x="198" y="186"/>
                          </a:cubicBezTo>
                          <a:cubicBezTo>
                            <a:pt x="206" y="178"/>
                            <a:pt x="217" y="179"/>
                            <a:pt x="224" y="170"/>
                          </a:cubicBezTo>
                          <a:cubicBezTo>
                            <a:pt x="234" y="157"/>
                            <a:pt x="240" y="150"/>
                            <a:pt x="256" y="144"/>
                          </a:cubicBezTo>
                          <a:cubicBezTo>
                            <a:pt x="263" y="133"/>
                            <a:pt x="269" y="129"/>
                            <a:pt x="281" y="125"/>
                          </a:cubicBezTo>
                          <a:cubicBezTo>
                            <a:pt x="299" y="109"/>
                            <a:pt x="315" y="91"/>
                            <a:pt x="339" y="84"/>
                          </a:cubicBezTo>
                          <a:cubicBezTo>
                            <a:pt x="357" y="63"/>
                            <a:pt x="376" y="57"/>
                            <a:pt x="403" y="52"/>
                          </a:cubicBezTo>
                          <a:cubicBezTo>
                            <a:pt x="448" y="0"/>
                            <a:pt x="559" y="15"/>
                            <a:pt x="614" y="13"/>
                          </a:cubicBezTo>
                          <a:cubicBezTo>
                            <a:pt x="713" y="2"/>
                            <a:pt x="813" y="15"/>
                            <a:pt x="912" y="20"/>
                          </a:cubicBezTo>
                          <a:cubicBezTo>
                            <a:pt x="955" y="34"/>
                            <a:pt x="1013" y="31"/>
                            <a:pt x="1053" y="32"/>
                          </a:cubicBezTo>
                          <a:cubicBezTo>
                            <a:pt x="1064" y="37"/>
                            <a:pt x="1076" y="38"/>
                            <a:pt x="1088" y="42"/>
                          </a:cubicBezTo>
                          <a:cubicBezTo>
                            <a:pt x="1098" y="49"/>
                            <a:pt x="1108" y="54"/>
                            <a:pt x="1120" y="58"/>
                          </a:cubicBezTo>
                          <a:cubicBezTo>
                            <a:pt x="1144" y="74"/>
                            <a:pt x="1110" y="53"/>
                            <a:pt x="1145" y="68"/>
                          </a:cubicBezTo>
                          <a:cubicBezTo>
                            <a:pt x="1158" y="74"/>
                            <a:pt x="1167" y="86"/>
                            <a:pt x="1181" y="90"/>
                          </a:cubicBezTo>
                          <a:cubicBezTo>
                            <a:pt x="1193" y="98"/>
                            <a:pt x="1190" y="106"/>
                            <a:pt x="1200" y="116"/>
                          </a:cubicBezTo>
                          <a:cubicBezTo>
                            <a:pt x="1214" y="130"/>
                            <a:pt x="1246" y="133"/>
                            <a:pt x="1264" y="138"/>
                          </a:cubicBezTo>
                          <a:cubicBezTo>
                            <a:pt x="1274" y="155"/>
                            <a:pt x="1262" y="177"/>
                            <a:pt x="1283" y="183"/>
                          </a:cubicBezTo>
                          <a:cubicBezTo>
                            <a:pt x="1291" y="195"/>
                            <a:pt x="1304" y="200"/>
                            <a:pt x="1318" y="205"/>
                          </a:cubicBezTo>
                          <a:cubicBezTo>
                            <a:pt x="1319" y="236"/>
                            <a:pt x="1313" y="331"/>
                            <a:pt x="1341" y="359"/>
                          </a:cubicBezTo>
                          <a:cubicBezTo>
                            <a:pt x="1351" y="390"/>
                            <a:pt x="1341" y="424"/>
                            <a:pt x="1350" y="455"/>
                          </a:cubicBezTo>
                          <a:cubicBezTo>
                            <a:pt x="1353" y="476"/>
                            <a:pt x="1356" y="498"/>
                            <a:pt x="1360" y="519"/>
                          </a:cubicBezTo>
                          <a:cubicBezTo>
                            <a:pt x="1358" y="555"/>
                            <a:pt x="1363" y="565"/>
                            <a:pt x="1347" y="589"/>
                          </a:cubicBezTo>
                          <a:cubicBezTo>
                            <a:pt x="1344" y="635"/>
                            <a:pt x="1342" y="661"/>
                            <a:pt x="1344" y="708"/>
                          </a:cubicBezTo>
                          <a:cubicBezTo>
                            <a:pt x="1342" y="761"/>
                            <a:pt x="1358" y="806"/>
                            <a:pt x="1315" y="836"/>
                          </a:cubicBezTo>
                          <a:cubicBezTo>
                            <a:pt x="1304" y="853"/>
                            <a:pt x="1290" y="869"/>
                            <a:pt x="1277" y="884"/>
                          </a:cubicBezTo>
                          <a:cubicBezTo>
                            <a:pt x="1273" y="908"/>
                            <a:pt x="1268" y="934"/>
                            <a:pt x="1254" y="954"/>
                          </a:cubicBezTo>
                          <a:cubicBezTo>
                            <a:pt x="1251" y="965"/>
                            <a:pt x="1246" y="972"/>
                            <a:pt x="1238" y="980"/>
                          </a:cubicBezTo>
                          <a:cubicBezTo>
                            <a:pt x="1225" y="1020"/>
                            <a:pt x="1189" y="1055"/>
                            <a:pt x="1158" y="1082"/>
                          </a:cubicBezTo>
                          <a:cubicBezTo>
                            <a:pt x="1150" y="1107"/>
                            <a:pt x="1147" y="1106"/>
                            <a:pt x="1123" y="1117"/>
                          </a:cubicBezTo>
                          <a:cubicBezTo>
                            <a:pt x="1108" y="1134"/>
                            <a:pt x="1083" y="1148"/>
                            <a:pt x="1062" y="1156"/>
                          </a:cubicBezTo>
                          <a:cubicBezTo>
                            <a:pt x="1036" y="1196"/>
                            <a:pt x="987" y="1189"/>
                            <a:pt x="944" y="1191"/>
                          </a:cubicBezTo>
                          <a:cubicBezTo>
                            <a:pt x="936" y="1192"/>
                            <a:pt x="928" y="1191"/>
                            <a:pt x="921" y="1194"/>
                          </a:cubicBezTo>
                          <a:cubicBezTo>
                            <a:pt x="914" y="1197"/>
                            <a:pt x="910" y="1207"/>
                            <a:pt x="902" y="1207"/>
                          </a:cubicBezTo>
                          <a:cubicBezTo>
                            <a:pt x="871" y="1208"/>
                            <a:pt x="840" y="1209"/>
                            <a:pt x="809" y="1210"/>
                          </a:cubicBezTo>
                          <a:cubicBezTo>
                            <a:pt x="790" y="1215"/>
                            <a:pt x="776" y="1217"/>
                            <a:pt x="755" y="1220"/>
                          </a:cubicBezTo>
                          <a:cubicBezTo>
                            <a:pt x="661" y="1219"/>
                            <a:pt x="567" y="1219"/>
                            <a:pt x="473" y="1216"/>
                          </a:cubicBezTo>
                          <a:cubicBezTo>
                            <a:pt x="417" y="1214"/>
                            <a:pt x="369" y="1175"/>
                            <a:pt x="320" y="1159"/>
                          </a:cubicBezTo>
                          <a:cubicBezTo>
                            <a:pt x="307" y="1146"/>
                            <a:pt x="277" y="1141"/>
                            <a:pt x="269" y="1133"/>
                          </a:cubicBezTo>
                          <a:cubicBezTo>
                            <a:pt x="268" y="1132"/>
                            <a:pt x="269" y="1129"/>
                            <a:pt x="269" y="1127"/>
                          </a:cubicBezTo>
                          <a:close/>
                        </a:path>
                      </a:pathLst>
                    </a:custGeom>
                    <a:solidFill>
                      <a:srgbClr val="FFC1C1"/>
                    </a:solidFill>
                    <a:ln w="19050">
                      <a:solidFill>
                        <a:srgbClr val="FF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 dirty="0"/>
                    </a:p>
                  </p:txBody>
                </p:sp>
                <p:sp>
                  <p:nvSpPr>
                    <p:cNvPr id="668" name="Freeform 187"/>
                    <p:cNvSpPr>
                      <a:spLocks/>
                    </p:cNvSpPr>
                    <p:nvPr/>
                  </p:nvSpPr>
                  <p:spPr bwMode="auto">
                    <a:xfrm>
                      <a:off x="363" y="603"/>
                      <a:ext cx="382" cy="310"/>
                    </a:xfrm>
                    <a:custGeom>
                      <a:avLst/>
                      <a:gdLst>
                        <a:gd name="T0" fmla="*/ 8 w 500"/>
                        <a:gd name="T1" fmla="*/ 173 h 445"/>
                        <a:gd name="T2" fmla="*/ 0 w 500"/>
                        <a:gd name="T3" fmla="*/ 159 h 445"/>
                        <a:gd name="T4" fmla="*/ 18 w 500"/>
                        <a:gd name="T5" fmla="*/ 95 h 445"/>
                        <a:gd name="T6" fmla="*/ 21 w 500"/>
                        <a:gd name="T7" fmla="*/ 90 h 445"/>
                        <a:gd name="T8" fmla="*/ 22 w 500"/>
                        <a:gd name="T9" fmla="*/ 78 h 445"/>
                        <a:gd name="T10" fmla="*/ 53 w 500"/>
                        <a:gd name="T11" fmla="*/ 47 h 445"/>
                        <a:gd name="T12" fmla="*/ 77 w 500"/>
                        <a:gd name="T13" fmla="*/ 31 h 445"/>
                        <a:gd name="T14" fmla="*/ 103 w 500"/>
                        <a:gd name="T15" fmla="*/ 18 h 445"/>
                        <a:gd name="T16" fmla="*/ 136 w 500"/>
                        <a:gd name="T17" fmla="*/ 1 h 445"/>
                        <a:gd name="T18" fmla="*/ 305 w 500"/>
                        <a:gd name="T19" fmla="*/ 11 h 445"/>
                        <a:gd name="T20" fmla="*/ 325 w 500"/>
                        <a:gd name="T21" fmla="*/ 40 h 445"/>
                        <a:gd name="T22" fmla="*/ 342 w 500"/>
                        <a:gd name="T23" fmla="*/ 47 h 445"/>
                        <a:gd name="T24" fmla="*/ 356 w 500"/>
                        <a:gd name="T25" fmla="*/ 56 h 445"/>
                        <a:gd name="T26" fmla="*/ 371 w 500"/>
                        <a:gd name="T27" fmla="*/ 85 h 445"/>
                        <a:gd name="T28" fmla="*/ 367 w 500"/>
                        <a:gd name="T29" fmla="*/ 189 h 445"/>
                        <a:gd name="T30" fmla="*/ 356 w 500"/>
                        <a:gd name="T31" fmla="*/ 207 h 445"/>
                        <a:gd name="T32" fmla="*/ 342 w 500"/>
                        <a:gd name="T33" fmla="*/ 232 h 445"/>
                        <a:gd name="T34" fmla="*/ 338 w 500"/>
                        <a:gd name="T35" fmla="*/ 242 h 445"/>
                        <a:gd name="T36" fmla="*/ 326 w 500"/>
                        <a:gd name="T37" fmla="*/ 249 h 445"/>
                        <a:gd name="T38" fmla="*/ 312 w 500"/>
                        <a:gd name="T39" fmla="*/ 264 h 445"/>
                        <a:gd name="T40" fmla="*/ 306 w 500"/>
                        <a:gd name="T41" fmla="*/ 269 h 445"/>
                        <a:gd name="T42" fmla="*/ 290 w 500"/>
                        <a:gd name="T43" fmla="*/ 286 h 445"/>
                        <a:gd name="T44" fmla="*/ 235 w 500"/>
                        <a:gd name="T45" fmla="*/ 301 h 445"/>
                        <a:gd name="T46" fmla="*/ 125 w 500"/>
                        <a:gd name="T47" fmla="*/ 299 h 445"/>
                        <a:gd name="T48" fmla="*/ 108 w 500"/>
                        <a:gd name="T49" fmla="*/ 290 h 445"/>
                        <a:gd name="T50" fmla="*/ 70 w 500"/>
                        <a:gd name="T51" fmla="*/ 268 h 445"/>
                        <a:gd name="T52" fmla="*/ 55 w 500"/>
                        <a:gd name="T53" fmla="*/ 254 h 445"/>
                        <a:gd name="T54" fmla="*/ 21 w 500"/>
                        <a:gd name="T55" fmla="*/ 212 h 445"/>
                        <a:gd name="T56" fmla="*/ 8 w 500"/>
                        <a:gd name="T57" fmla="*/ 173 h 445"/>
                        <a:gd name="T58" fmla="*/ 0 60000 65536"/>
                        <a:gd name="T59" fmla="*/ 0 60000 65536"/>
                        <a:gd name="T60" fmla="*/ 0 60000 65536"/>
                        <a:gd name="T61" fmla="*/ 0 60000 65536"/>
                        <a:gd name="T62" fmla="*/ 0 60000 65536"/>
                        <a:gd name="T63" fmla="*/ 0 60000 65536"/>
                        <a:gd name="T64" fmla="*/ 0 60000 65536"/>
                        <a:gd name="T65" fmla="*/ 0 60000 65536"/>
                        <a:gd name="T66" fmla="*/ 0 60000 65536"/>
                        <a:gd name="T67" fmla="*/ 0 60000 65536"/>
                        <a:gd name="T68" fmla="*/ 0 60000 65536"/>
                        <a:gd name="T69" fmla="*/ 0 60000 65536"/>
                        <a:gd name="T70" fmla="*/ 0 60000 65536"/>
                        <a:gd name="T71" fmla="*/ 0 60000 65536"/>
                        <a:gd name="T72" fmla="*/ 0 60000 65536"/>
                        <a:gd name="T73" fmla="*/ 0 60000 65536"/>
                        <a:gd name="T74" fmla="*/ 0 60000 65536"/>
                        <a:gd name="T75" fmla="*/ 0 60000 65536"/>
                        <a:gd name="T76" fmla="*/ 0 60000 65536"/>
                        <a:gd name="T77" fmla="*/ 0 60000 65536"/>
                        <a:gd name="T78" fmla="*/ 0 60000 65536"/>
                        <a:gd name="T79" fmla="*/ 0 60000 65536"/>
                        <a:gd name="T80" fmla="*/ 0 60000 65536"/>
                        <a:gd name="T81" fmla="*/ 0 60000 65536"/>
                        <a:gd name="T82" fmla="*/ 0 60000 65536"/>
                        <a:gd name="T83" fmla="*/ 0 60000 65536"/>
                        <a:gd name="T84" fmla="*/ 0 60000 65536"/>
                        <a:gd name="T85" fmla="*/ 0 60000 65536"/>
                        <a:gd name="T86" fmla="*/ 0 60000 65536"/>
                        <a:gd name="T87" fmla="*/ 0 w 500"/>
                        <a:gd name="T88" fmla="*/ 0 h 445"/>
                        <a:gd name="T89" fmla="*/ 500 w 500"/>
                        <a:gd name="T90" fmla="*/ 445 h 445"/>
                      </a:gdLst>
                      <a:ahLst/>
                      <a:cxnLst>
                        <a:cxn ang="T58">
                          <a:pos x="T0" y="T1"/>
                        </a:cxn>
                        <a:cxn ang="T59">
                          <a:pos x="T2" y="T3"/>
                        </a:cxn>
                        <a:cxn ang="T60">
                          <a:pos x="T4" y="T5"/>
                        </a:cxn>
                        <a:cxn ang="T61">
                          <a:pos x="T6" y="T7"/>
                        </a:cxn>
                        <a:cxn ang="T62">
                          <a:pos x="T8" y="T9"/>
                        </a:cxn>
                        <a:cxn ang="T63">
                          <a:pos x="T10" y="T11"/>
                        </a:cxn>
                        <a:cxn ang="T64">
                          <a:pos x="T12" y="T13"/>
                        </a:cxn>
                        <a:cxn ang="T65">
                          <a:pos x="T14" y="T15"/>
                        </a:cxn>
                        <a:cxn ang="T66">
                          <a:pos x="T16" y="T17"/>
                        </a:cxn>
                        <a:cxn ang="T67">
                          <a:pos x="T18" y="T19"/>
                        </a:cxn>
                        <a:cxn ang="T68">
                          <a:pos x="T20" y="T21"/>
                        </a:cxn>
                        <a:cxn ang="T69">
                          <a:pos x="T22" y="T23"/>
                        </a:cxn>
                        <a:cxn ang="T70">
                          <a:pos x="T24" y="T25"/>
                        </a:cxn>
                        <a:cxn ang="T71">
                          <a:pos x="T26" y="T27"/>
                        </a:cxn>
                        <a:cxn ang="T72">
                          <a:pos x="T28" y="T29"/>
                        </a:cxn>
                        <a:cxn ang="T73">
                          <a:pos x="T30" y="T31"/>
                        </a:cxn>
                        <a:cxn ang="T74">
                          <a:pos x="T32" y="T33"/>
                        </a:cxn>
                        <a:cxn ang="T75">
                          <a:pos x="T34" y="T35"/>
                        </a:cxn>
                        <a:cxn ang="T76">
                          <a:pos x="T36" y="T37"/>
                        </a:cxn>
                        <a:cxn ang="T77">
                          <a:pos x="T38" y="T39"/>
                        </a:cxn>
                        <a:cxn ang="T78">
                          <a:pos x="T40" y="T41"/>
                        </a:cxn>
                        <a:cxn ang="T79">
                          <a:pos x="T42" y="T43"/>
                        </a:cxn>
                        <a:cxn ang="T80">
                          <a:pos x="T44" y="T45"/>
                        </a:cxn>
                        <a:cxn ang="T81">
                          <a:pos x="T46" y="T47"/>
                        </a:cxn>
                        <a:cxn ang="T82">
                          <a:pos x="T48" y="T49"/>
                        </a:cxn>
                        <a:cxn ang="T83">
                          <a:pos x="T50" y="T51"/>
                        </a:cxn>
                        <a:cxn ang="T84">
                          <a:pos x="T52" y="T53"/>
                        </a:cxn>
                        <a:cxn ang="T85">
                          <a:pos x="T54" y="T55"/>
                        </a:cxn>
                        <a:cxn ang="T86">
                          <a:pos x="T56" y="T57"/>
                        </a:cxn>
                      </a:cxnLst>
                      <a:rect l="T87" t="T88" r="T89" b="T90"/>
                      <a:pathLst>
                        <a:path w="500" h="445">
                          <a:moveTo>
                            <a:pt x="10" y="249"/>
                          </a:moveTo>
                          <a:cubicBezTo>
                            <a:pt x="5" y="242"/>
                            <a:pt x="3" y="236"/>
                            <a:pt x="0" y="228"/>
                          </a:cubicBezTo>
                          <a:cubicBezTo>
                            <a:pt x="4" y="194"/>
                            <a:pt x="1" y="162"/>
                            <a:pt x="24" y="136"/>
                          </a:cubicBezTo>
                          <a:cubicBezTo>
                            <a:pt x="25" y="134"/>
                            <a:pt x="26" y="131"/>
                            <a:pt x="27" y="129"/>
                          </a:cubicBezTo>
                          <a:cubicBezTo>
                            <a:pt x="28" y="123"/>
                            <a:pt x="27" y="117"/>
                            <a:pt x="29" y="112"/>
                          </a:cubicBezTo>
                          <a:cubicBezTo>
                            <a:pt x="31" y="104"/>
                            <a:pt x="63" y="77"/>
                            <a:pt x="70" y="67"/>
                          </a:cubicBezTo>
                          <a:cubicBezTo>
                            <a:pt x="74" y="53"/>
                            <a:pt x="89" y="50"/>
                            <a:pt x="101" y="45"/>
                          </a:cubicBezTo>
                          <a:cubicBezTo>
                            <a:pt x="106" y="28"/>
                            <a:pt x="120" y="30"/>
                            <a:pt x="135" y="26"/>
                          </a:cubicBezTo>
                          <a:cubicBezTo>
                            <a:pt x="150" y="15"/>
                            <a:pt x="160" y="7"/>
                            <a:pt x="178" y="2"/>
                          </a:cubicBezTo>
                          <a:cubicBezTo>
                            <a:pt x="408" y="4"/>
                            <a:pt x="304" y="0"/>
                            <a:pt x="399" y="16"/>
                          </a:cubicBezTo>
                          <a:cubicBezTo>
                            <a:pt x="414" y="27"/>
                            <a:pt x="415" y="44"/>
                            <a:pt x="425" y="57"/>
                          </a:cubicBezTo>
                          <a:cubicBezTo>
                            <a:pt x="430" y="63"/>
                            <a:pt x="440" y="65"/>
                            <a:pt x="447" y="67"/>
                          </a:cubicBezTo>
                          <a:cubicBezTo>
                            <a:pt x="452" y="76"/>
                            <a:pt x="458" y="75"/>
                            <a:pt x="466" y="81"/>
                          </a:cubicBezTo>
                          <a:cubicBezTo>
                            <a:pt x="470" y="97"/>
                            <a:pt x="473" y="110"/>
                            <a:pt x="485" y="122"/>
                          </a:cubicBezTo>
                          <a:cubicBezTo>
                            <a:pt x="499" y="169"/>
                            <a:pt x="500" y="225"/>
                            <a:pt x="480" y="271"/>
                          </a:cubicBezTo>
                          <a:cubicBezTo>
                            <a:pt x="478" y="286"/>
                            <a:pt x="479" y="290"/>
                            <a:pt x="466" y="297"/>
                          </a:cubicBezTo>
                          <a:cubicBezTo>
                            <a:pt x="459" y="307"/>
                            <a:pt x="453" y="321"/>
                            <a:pt x="447" y="333"/>
                          </a:cubicBezTo>
                          <a:cubicBezTo>
                            <a:pt x="445" y="338"/>
                            <a:pt x="446" y="344"/>
                            <a:pt x="442" y="348"/>
                          </a:cubicBezTo>
                          <a:cubicBezTo>
                            <a:pt x="438" y="352"/>
                            <a:pt x="427" y="357"/>
                            <a:pt x="427" y="357"/>
                          </a:cubicBezTo>
                          <a:cubicBezTo>
                            <a:pt x="419" y="370"/>
                            <a:pt x="425" y="362"/>
                            <a:pt x="408" y="379"/>
                          </a:cubicBezTo>
                          <a:cubicBezTo>
                            <a:pt x="406" y="381"/>
                            <a:pt x="401" y="386"/>
                            <a:pt x="401" y="386"/>
                          </a:cubicBezTo>
                          <a:cubicBezTo>
                            <a:pt x="397" y="400"/>
                            <a:pt x="389" y="401"/>
                            <a:pt x="379" y="410"/>
                          </a:cubicBezTo>
                          <a:cubicBezTo>
                            <a:pt x="348" y="437"/>
                            <a:pt x="369" y="428"/>
                            <a:pt x="307" y="432"/>
                          </a:cubicBezTo>
                          <a:cubicBezTo>
                            <a:pt x="261" y="445"/>
                            <a:pt x="209" y="443"/>
                            <a:pt x="163" y="429"/>
                          </a:cubicBezTo>
                          <a:cubicBezTo>
                            <a:pt x="156" y="424"/>
                            <a:pt x="149" y="423"/>
                            <a:pt x="142" y="417"/>
                          </a:cubicBezTo>
                          <a:cubicBezTo>
                            <a:pt x="125" y="403"/>
                            <a:pt x="112" y="389"/>
                            <a:pt x="91" y="384"/>
                          </a:cubicBezTo>
                          <a:cubicBezTo>
                            <a:pt x="86" y="374"/>
                            <a:pt x="79" y="373"/>
                            <a:pt x="72" y="364"/>
                          </a:cubicBezTo>
                          <a:cubicBezTo>
                            <a:pt x="56" y="343"/>
                            <a:pt x="49" y="320"/>
                            <a:pt x="27" y="304"/>
                          </a:cubicBezTo>
                          <a:cubicBezTo>
                            <a:pt x="18" y="282"/>
                            <a:pt x="10" y="275"/>
                            <a:pt x="10" y="249"/>
                          </a:cubicBezTo>
                          <a:close/>
                        </a:path>
                      </a:pathLst>
                    </a:custGeom>
                    <a:solidFill>
                      <a:srgbClr val="BFBFBF"/>
                    </a:solidFill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 dirty="0"/>
                    </a:p>
                  </p:txBody>
                </p:sp>
              </p:grpSp>
              <p:sp>
                <p:nvSpPr>
                  <p:cNvPr id="666" name="5-Point Star 665"/>
                  <p:cNvSpPr/>
                  <p:nvPr/>
                </p:nvSpPr>
                <p:spPr>
                  <a:xfrm>
                    <a:off x="3436301" y="3364979"/>
                    <a:ext cx="201217" cy="201217"/>
                  </a:xfrm>
                  <a:prstGeom prst="star5">
                    <a:avLst/>
                  </a:prstGeom>
                  <a:solidFill>
                    <a:srgbClr val="FF00FF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554" name="Group 328"/>
                <p:cNvGrpSpPr/>
                <p:nvPr/>
              </p:nvGrpSpPr>
              <p:grpSpPr>
                <a:xfrm>
                  <a:off x="2387194" y="4873254"/>
                  <a:ext cx="987288" cy="903975"/>
                  <a:chOff x="3171214" y="2912992"/>
                  <a:chExt cx="987288" cy="903975"/>
                </a:xfrm>
              </p:grpSpPr>
              <p:grpSp>
                <p:nvGrpSpPr>
                  <p:cNvPr id="661" name="Group 193"/>
                  <p:cNvGrpSpPr>
                    <a:grpSpLocks/>
                  </p:cNvGrpSpPr>
                  <p:nvPr/>
                </p:nvGrpSpPr>
                <p:grpSpPr bwMode="auto">
                  <a:xfrm>
                    <a:off x="3171214" y="2912992"/>
                    <a:ext cx="987288" cy="903975"/>
                    <a:chOff x="311" y="500"/>
                    <a:chExt cx="474" cy="434"/>
                  </a:xfrm>
                  <a:effectLst>
                    <a:outerShdw blurRad="63500" sx="102000" sy="102000" algn="ctr" rotWithShape="0">
                      <a:prstClr val="black">
                        <a:alpha val="40000"/>
                      </a:prstClr>
                    </a:outerShdw>
                  </a:effectLst>
                </p:grpSpPr>
                <p:sp>
                  <p:nvSpPr>
                    <p:cNvPr id="663" name="Freeform 186"/>
                    <p:cNvSpPr>
                      <a:spLocks/>
                    </p:cNvSpPr>
                    <p:nvPr/>
                  </p:nvSpPr>
                  <p:spPr bwMode="auto">
                    <a:xfrm>
                      <a:off x="311" y="500"/>
                      <a:ext cx="474" cy="434"/>
                    </a:xfrm>
                    <a:custGeom>
                      <a:avLst/>
                      <a:gdLst>
                        <a:gd name="T0" fmla="*/ 94 w 1363"/>
                        <a:gd name="T1" fmla="*/ 401 h 1220"/>
                        <a:gd name="T2" fmla="*/ 74 w 1363"/>
                        <a:gd name="T3" fmla="*/ 384 h 1220"/>
                        <a:gd name="T4" fmla="*/ 61 w 1363"/>
                        <a:gd name="T5" fmla="*/ 371 h 1220"/>
                        <a:gd name="T6" fmla="*/ 50 w 1363"/>
                        <a:gd name="T7" fmla="*/ 355 h 1220"/>
                        <a:gd name="T8" fmla="*/ 45 w 1363"/>
                        <a:gd name="T9" fmla="*/ 345 h 1220"/>
                        <a:gd name="T10" fmla="*/ 35 w 1363"/>
                        <a:gd name="T11" fmla="*/ 334 h 1220"/>
                        <a:gd name="T12" fmla="*/ 30 w 1363"/>
                        <a:gd name="T13" fmla="*/ 323 h 1220"/>
                        <a:gd name="T14" fmla="*/ 19 w 1363"/>
                        <a:gd name="T15" fmla="*/ 302 h 1220"/>
                        <a:gd name="T16" fmla="*/ 14 w 1363"/>
                        <a:gd name="T17" fmla="*/ 277 h 1220"/>
                        <a:gd name="T18" fmla="*/ 8 w 1363"/>
                        <a:gd name="T19" fmla="*/ 256 h 1220"/>
                        <a:gd name="T20" fmla="*/ 16 w 1363"/>
                        <a:gd name="T21" fmla="*/ 166 h 1220"/>
                        <a:gd name="T22" fmla="*/ 21 w 1363"/>
                        <a:gd name="T23" fmla="*/ 157 h 1220"/>
                        <a:gd name="T24" fmla="*/ 31 w 1363"/>
                        <a:gd name="T25" fmla="*/ 123 h 1220"/>
                        <a:gd name="T26" fmla="*/ 38 w 1363"/>
                        <a:gd name="T27" fmla="*/ 110 h 1220"/>
                        <a:gd name="T28" fmla="*/ 41 w 1363"/>
                        <a:gd name="T29" fmla="*/ 95 h 1220"/>
                        <a:gd name="T30" fmla="*/ 53 w 1363"/>
                        <a:gd name="T31" fmla="*/ 82 h 1220"/>
                        <a:gd name="T32" fmla="*/ 64 w 1363"/>
                        <a:gd name="T33" fmla="*/ 72 h 1220"/>
                        <a:gd name="T34" fmla="*/ 67 w 1363"/>
                        <a:gd name="T35" fmla="*/ 70 h 1220"/>
                        <a:gd name="T36" fmla="*/ 69 w 1363"/>
                        <a:gd name="T37" fmla="*/ 66 h 1220"/>
                        <a:gd name="T38" fmla="*/ 78 w 1363"/>
                        <a:gd name="T39" fmla="*/ 60 h 1220"/>
                        <a:gd name="T40" fmla="*/ 89 w 1363"/>
                        <a:gd name="T41" fmla="*/ 51 h 1220"/>
                        <a:gd name="T42" fmla="*/ 98 w 1363"/>
                        <a:gd name="T43" fmla="*/ 44 h 1220"/>
                        <a:gd name="T44" fmla="*/ 118 w 1363"/>
                        <a:gd name="T45" fmla="*/ 30 h 1220"/>
                        <a:gd name="T46" fmla="*/ 140 w 1363"/>
                        <a:gd name="T47" fmla="*/ 18 h 1220"/>
                        <a:gd name="T48" fmla="*/ 214 w 1363"/>
                        <a:gd name="T49" fmla="*/ 5 h 1220"/>
                        <a:gd name="T50" fmla="*/ 317 w 1363"/>
                        <a:gd name="T51" fmla="*/ 7 h 1220"/>
                        <a:gd name="T52" fmla="*/ 366 w 1363"/>
                        <a:gd name="T53" fmla="*/ 11 h 1220"/>
                        <a:gd name="T54" fmla="*/ 378 w 1363"/>
                        <a:gd name="T55" fmla="*/ 15 h 1220"/>
                        <a:gd name="T56" fmla="*/ 389 w 1363"/>
                        <a:gd name="T57" fmla="*/ 21 h 1220"/>
                        <a:gd name="T58" fmla="*/ 398 w 1363"/>
                        <a:gd name="T59" fmla="*/ 24 h 1220"/>
                        <a:gd name="T60" fmla="*/ 411 w 1363"/>
                        <a:gd name="T61" fmla="*/ 32 h 1220"/>
                        <a:gd name="T62" fmla="*/ 417 w 1363"/>
                        <a:gd name="T63" fmla="*/ 41 h 1220"/>
                        <a:gd name="T64" fmla="*/ 440 w 1363"/>
                        <a:gd name="T65" fmla="*/ 49 h 1220"/>
                        <a:gd name="T66" fmla="*/ 446 w 1363"/>
                        <a:gd name="T67" fmla="*/ 65 h 1220"/>
                        <a:gd name="T68" fmla="*/ 458 w 1363"/>
                        <a:gd name="T69" fmla="*/ 73 h 1220"/>
                        <a:gd name="T70" fmla="*/ 466 w 1363"/>
                        <a:gd name="T71" fmla="*/ 128 h 1220"/>
                        <a:gd name="T72" fmla="*/ 469 w 1363"/>
                        <a:gd name="T73" fmla="*/ 162 h 1220"/>
                        <a:gd name="T74" fmla="*/ 473 w 1363"/>
                        <a:gd name="T75" fmla="*/ 185 h 1220"/>
                        <a:gd name="T76" fmla="*/ 468 w 1363"/>
                        <a:gd name="T77" fmla="*/ 210 h 1220"/>
                        <a:gd name="T78" fmla="*/ 467 w 1363"/>
                        <a:gd name="T79" fmla="*/ 252 h 1220"/>
                        <a:gd name="T80" fmla="*/ 457 w 1363"/>
                        <a:gd name="T81" fmla="*/ 297 h 1220"/>
                        <a:gd name="T82" fmla="*/ 444 w 1363"/>
                        <a:gd name="T83" fmla="*/ 314 h 1220"/>
                        <a:gd name="T84" fmla="*/ 436 w 1363"/>
                        <a:gd name="T85" fmla="*/ 339 h 1220"/>
                        <a:gd name="T86" fmla="*/ 431 w 1363"/>
                        <a:gd name="T87" fmla="*/ 349 h 1220"/>
                        <a:gd name="T88" fmla="*/ 403 w 1363"/>
                        <a:gd name="T89" fmla="*/ 385 h 1220"/>
                        <a:gd name="T90" fmla="*/ 391 w 1363"/>
                        <a:gd name="T91" fmla="*/ 397 h 1220"/>
                        <a:gd name="T92" fmla="*/ 369 w 1363"/>
                        <a:gd name="T93" fmla="*/ 411 h 1220"/>
                        <a:gd name="T94" fmla="*/ 328 w 1363"/>
                        <a:gd name="T95" fmla="*/ 424 h 1220"/>
                        <a:gd name="T96" fmla="*/ 320 w 1363"/>
                        <a:gd name="T97" fmla="*/ 425 h 1220"/>
                        <a:gd name="T98" fmla="*/ 314 w 1363"/>
                        <a:gd name="T99" fmla="*/ 429 h 1220"/>
                        <a:gd name="T100" fmla="*/ 281 w 1363"/>
                        <a:gd name="T101" fmla="*/ 430 h 1220"/>
                        <a:gd name="T102" fmla="*/ 263 w 1363"/>
                        <a:gd name="T103" fmla="*/ 434 h 1220"/>
                        <a:gd name="T104" fmla="*/ 164 w 1363"/>
                        <a:gd name="T105" fmla="*/ 433 h 1220"/>
                        <a:gd name="T106" fmla="*/ 111 w 1363"/>
                        <a:gd name="T107" fmla="*/ 412 h 1220"/>
                        <a:gd name="T108" fmla="*/ 94 w 1363"/>
                        <a:gd name="T109" fmla="*/ 403 h 1220"/>
                        <a:gd name="T110" fmla="*/ 94 w 1363"/>
                        <a:gd name="T111" fmla="*/ 401 h 1220"/>
                        <a:gd name="T112" fmla="*/ 0 60000 65536"/>
                        <a:gd name="T113" fmla="*/ 0 60000 65536"/>
                        <a:gd name="T114" fmla="*/ 0 60000 65536"/>
                        <a:gd name="T115" fmla="*/ 0 60000 65536"/>
                        <a:gd name="T116" fmla="*/ 0 60000 65536"/>
                        <a:gd name="T117" fmla="*/ 0 60000 65536"/>
                        <a:gd name="T118" fmla="*/ 0 60000 65536"/>
                        <a:gd name="T119" fmla="*/ 0 60000 65536"/>
                        <a:gd name="T120" fmla="*/ 0 60000 65536"/>
                        <a:gd name="T121" fmla="*/ 0 60000 65536"/>
                        <a:gd name="T122" fmla="*/ 0 60000 65536"/>
                        <a:gd name="T123" fmla="*/ 0 60000 65536"/>
                        <a:gd name="T124" fmla="*/ 0 60000 65536"/>
                        <a:gd name="T125" fmla="*/ 0 60000 65536"/>
                        <a:gd name="T126" fmla="*/ 0 60000 65536"/>
                        <a:gd name="T127" fmla="*/ 0 60000 65536"/>
                        <a:gd name="T128" fmla="*/ 0 60000 65536"/>
                        <a:gd name="T129" fmla="*/ 0 60000 65536"/>
                        <a:gd name="T130" fmla="*/ 0 60000 65536"/>
                        <a:gd name="T131" fmla="*/ 0 60000 65536"/>
                        <a:gd name="T132" fmla="*/ 0 60000 65536"/>
                        <a:gd name="T133" fmla="*/ 0 60000 65536"/>
                        <a:gd name="T134" fmla="*/ 0 60000 65536"/>
                        <a:gd name="T135" fmla="*/ 0 60000 65536"/>
                        <a:gd name="T136" fmla="*/ 0 60000 65536"/>
                        <a:gd name="T137" fmla="*/ 0 60000 65536"/>
                        <a:gd name="T138" fmla="*/ 0 60000 65536"/>
                        <a:gd name="T139" fmla="*/ 0 60000 65536"/>
                        <a:gd name="T140" fmla="*/ 0 60000 65536"/>
                        <a:gd name="T141" fmla="*/ 0 60000 65536"/>
                        <a:gd name="T142" fmla="*/ 0 60000 65536"/>
                        <a:gd name="T143" fmla="*/ 0 60000 65536"/>
                        <a:gd name="T144" fmla="*/ 0 60000 65536"/>
                        <a:gd name="T145" fmla="*/ 0 60000 65536"/>
                        <a:gd name="T146" fmla="*/ 0 60000 65536"/>
                        <a:gd name="T147" fmla="*/ 0 60000 65536"/>
                        <a:gd name="T148" fmla="*/ 0 60000 65536"/>
                        <a:gd name="T149" fmla="*/ 0 60000 65536"/>
                        <a:gd name="T150" fmla="*/ 0 60000 65536"/>
                        <a:gd name="T151" fmla="*/ 0 60000 65536"/>
                        <a:gd name="T152" fmla="*/ 0 60000 65536"/>
                        <a:gd name="T153" fmla="*/ 0 60000 65536"/>
                        <a:gd name="T154" fmla="*/ 0 60000 65536"/>
                        <a:gd name="T155" fmla="*/ 0 60000 65536"/>
                        <a:gd name="T156" fmla="*/ 0 60000 65536"/>
                        <a:gd name="T157" fmla="*/ 0 60000 65536"/>
                        <a:gd name="T158" fmla="*/ 0 60000 65536"/>
                        <a:gd name="T159" fmla="*/ 0 60000 65536"/>
                        <a:gd name="T160" fmla="*/ 0 60000 65536"/>
                        <a:gd name="T161" fmla="*/ 0 60000 65536"/>
                        <a:gd name="T162" fmla="*/ 0 60000 65536"/>
                        <a:gd name="T163" fmla="*/ 0 60000 65536"/>
                        <a:gd name="T164" fmla="*/ 0 60000 65536"/>
                        <a:gd name="T165" fmla="*/ 0 60000 65536"/>
                        <a:gd name="T166" fmla="*/ 0 60000 65536"/>
                        <a:gd name="T167" fmla="*/ 0 60000 65536"/>
                        <a:gd name="T168" fmla="*/ 0 w 1363"/>
                        <a:gd name="T169" fmla="*/ 0 h 1220"/>
                        <a:gd name="T170" fmla="*/ 1363 w 1363"/>
                        <a:gd name="T171" fmla="*/ 1220 h 1220"/>
                      </a:gdLst>
                      <a:ahLst/>
                      <a:cxnLst>
                        <a:cxn ang="T112">
                          <a:pos x="T0" y="T1"/>
                        </a:cxn>
                        <a:cxn ang="T113">
                          <a:pos x="T2" y="T3"/>
                        </a:cxn>
                        <a:cxn ang="T114">
                          <a:pos x="T4" y="T5"/>
                        </a:cxn>
                        <a:cxn ang="T115">
                          <a:pos x="T6" y="T7"/>
                        </a:cxn>
                        <a:cxn ang="T116">
                          <a:pos x="T8" y="T9"/>
                        </a:cxn>
                        <a:cxn ang="T117">
                          <a:pos x="T10" y="T11"/>
                        </a:cxn>
                        <a:cxn ang="T118">
                          <a:pos x="T12" y="T13"/>
                        </a:cxn>
                        <a:cxn ang="T119">
                          <a:pos x="T14" y="T15"/>
                        </a:cxn>
                        <a:cxn ang="T120">
                          <a:pos x="T16" y="T17"/>
                        </a:cxn>
                        <a:cxn ang="T121">
                          <a:pos x="T18" y="T19"/>
                        </a:cxn>
                        <a:cxn ang="T122">
                          <a:pos x="T20" y="T21"/>
                        </a:cxn>
                        <a:cxn ang="T123">
                          <a:pos x="T22" y="T23"/>
                        </a:cxn>
                        <a:cxn ang="T124">
                          <a:pos x="T24" y="T25"/>
                        </a:cxn>
                        <a:cxn ang="T125">
                          <a:pos x="T26" y="T27"/>
                        </a:cxn>
                        <a:cxn ang="T126">
                          <a:pos x="T28" y="T29"/>
                        </a:cxn>
                        <a:cxn ang="T127">
                          <a:pos x="T30" y="T31"/>
                        </a:cxn>
                        <a:cxn ang="T128">
                          <a:pos x="T32" y="T33"/>
                        </a:cxn>
                        <a:cxn ang="T129">
                          <a:pos x="T34" y="T35"/>
                        </a:cxn>
                        <a:cxn ang="T130">
                          <a:pos x="T36" y="T37"/>
                        </a:cxn>
                        <a:cxn ang="T131">
                          <a:pos x="T38" y="T39"/>
                        </a:cxn>
                        <a:cxn ang="T132">
                          <a:pos x="T40" y="T41"/>
                        </a:cxn>
                        <a:cxn ang="T133">
                          <a:pos x="T42" y="T43"/>
                        </a:cxn>
                        <a:cxn ang="T134">
                          <a:pos x="T44" y="T45"/>
                        </a:cxn>
                        <a:cxn ang="T135">
                          <a:pos x="T46" y="T47"/>
                        </a:cxn>
                        <a:cxn ang="T136">
                          <a:pos x="T48" y="T49"/>
                        </a:cxn>
                        <a:cxn ang="T137">
                          <a:pos x="T50" y="T51"/>
                        </a:cxn>
                        <a:cxn ang="T138">
                          <a:pos x="T52" y="T53"/>
                        </a:cxn>
                        <a:cxn ang="T139">
                          <a:pos x="T54" y="T55"/>
                        </a:cxn>
                        <a:cxn ang="T140">
                          <a:pos x="T56" y="T57"/>
                        </a:cxn>
                        <a:cxn ang="T141">
                          <a:pos x="T58" y="T59"/>
                        </a:cxn>
                        <a:cxn ang="T142">
                          <a:pos x="T60" y="T61"/>
                        </a:cxn>
                        <a:cxn ang="T143">
                          <a:pos x="T62" y="T63"/>
                        </a:cxn>
                        <a:cxn ang="T144">
                          <a:pos x="T64" y="T65"/>
                        </a:cxn>
                        <a:cxn ang="T145">
                          <a:pos x="T66" y="T67"/>
                        </a:cxn>
                        <a:cxn ang="T146">
                          <a:pos x="T68" y="T69"/>
                        </a:cxn>
                        <a:cxn ang="T147">
                          <a:pos x="T70" y="T71"/>
                        </a:cxn>
                        <a:cxn ang="T148">
                          <a:pos x="T72" y="T73"/>
                        </a:cxn>
                        <a:cxn ang="T149">
                          <a:pos x="T74" y="T75"/>
                        </a:cxn>
                        <a:cxn ang="T150">
                          <a:pos x="T76" y="T77"/>
                        </a:cxn>
                        <a:cxn ang="T151">
                          <a:pos x="T78" y="T79"/>
                        </a:cxn>
                        <a:cxn ang="T152">
                          <a:pos x="T80" y="T81"/>
                        </a:cxn>
                        <a:cxn ang="T153">
                          <a:pos x="T82" y="T83"/>
                        </a:cxn>
                        <a:cxn ang="T154">
                          <a:pos x="T84" y="T85"/>
                        </a:cxn>
                        <a:cxn ang="T155">
                          <a:pos x="T86" y="T87"/>
                        </a:cxn>
                        <a:cxn ang="T156">
                          <a:pos x="T88" y="T89"/>
                        </a:cxn>
                        <a:cxn ang="T157">
                          <a:pos x="T90" y="T91"/>
                        </a:cxn>
                        <a:cxn ang="T158">
                          <a:pos x="T92" y="T93"/>
                        </a:cxn>
                        <a:cxn ang="T159">
                          <a:pos x="T94" y="T95"/>
                        </a:cxn>
                        <a:cxn ang="T160">
                          <a:pos x="T96" y="T97"/>
                        </a:cxn>
                        <a:cxn ang="T161">
                          <a:pos x="T98" y="T99"/>
                        </a:cxn>
                        <a:cxn ang="T162">
                          <a:pos x="T100" y="T101"/>
                        </a:cxn>
                        <a:cxn ang="T163">
                          <a:pos x="T102" y="T103"/>
                        </a:cxn>
                        <a:cxn ang="T164">
                          <a:pos x="T104" y="T105"/>
                        </a:cxn>
                        <a:cxn ang="T165">
                          <a:pos x="T106" y="T107"/>
                        </a:cxn>
                        <a:cxn ang="T166">
                          <a:pos x="T108" y="T109"/>
                        </a:cxn>
                        <a:cxn ang="T167">
                          <a:pos x="T110" y="T111"/>
                        </a:cxn>
                      </a:cxnLst>
                      <a:rect l="T168" t="T169" r="T170" b="T171"/>
                      <a:pathLst>
                        <a:path w="1363" h="1220">
                          <a:moveTo>
                            <a:pt x="269" y="1127"/>
                          </a:moveTo>
                          <a:cubicBezTo>
                            <a:pt x="252" y="1110"/>
                            <a:pt x="231" y="1096"/>
                            <a:pt x="214" y="1079"/>
                          </a:cubicBezTo>
                          <a:cubicBezTo>
                            <a:pt x="201" y="1066"/>
                            <a:pt x="192" y="1055"/>
                            <a:pt x="176" y="1044"/>
                          </a:cubicBezTo>
                          <a:cubicBezTo>
                            <a:pt x="166" y="1030"/>
                            <a:pt x="158" y="1008"/>
                            <a:pt x="144" y="999"/>
                          </a:cubicBezTo>
                          <a:cubicBezTo>
                            <a:pt x="140" y="986"/>
                            <a:pt x="137" y="980"/>
                            <a:pt x="128" y="970"/>
                          </a:cubicBezTo>
                          <a:cubicBezTo>
                            <a:pt x="124" y="955"/>
                            <a:pt x="112" y="950"/>
                            <a:pt x="102" y="938"/>
                          </a:cubicBezTo>
                          <a:cubicBezTo>
                            <a:pt x="95" y="929"/>
                            <a:pt x="93" y="918"/>
                            <a:pt x="86" y="909"/>
                          </a:cubicBezTo>
                          <a:cubicBezTo>
                            <a:pt x="79" y="887"/>
                            <a:pt x="61" y="871"/>
                            <a:pt x="54" y="848"/>
                          </a:cubicBezTo>
                          <a:cubicBezTo>
                            <a:pt x="53" y="825"/>
                            <a:pt x="60" y="795"/>
                            <a:pt x="41" y="778"/>
                          </a:cubicBezTo>
                          <a:cubicBezTo>
                            <a:pt x="35" y="759"/>
                            <a:pt x="28" y="739"/>
                            <a:pt x="22" y="720"/>
                          </a:cubicBezTo>
                          <a:cubicBezTo>
                            <a:pt x="23" y="680"/>
                            <a:pt x="0" y="525"/>
                            <a:pt x="45" y="468"/>
                          </a:cubicBezTo>
                          <a:cubicBezTo>
                            <a:pt x="48" y="454"/>
                            <a:pt x="51" y="451"/>
                            <a:pt x="61" y="442"/>
                          </a:cubicBezTo>
                          <a:cubicBezTo>
                            <a:pt x="66" y="418"/>
                            <a:pt x="59" y="356"/>
                            <a:pt x="89" y="346"/>
                          </a:cubicBezTo>
                          <a:cubicBezTo>
                            <a:pt x="98" y="333"/>
                            <a:pt x="98" y="318"/>
                            <a:pt x="109" y="308"/>
                          </a:cubicBezTo>
                          <a:cubicBezTo>
                            <a:pt x="113" y="294"/>
                            <a:pt x="113" y="279"/>
                            <a:pt x="118" y="266"/>
                          </a:cubicBezTo>
                          <a:cubicBezTo>
                            <a:pt x="121" y="259"/>
                            <a:pt x="146" y="236"/>
                            <a:pt x="153" y="231"/>
                          </a:cubicBezTo>
                          <a:cubicBezTo>
                            <a:pt x="159" y="215"/>
                            <a:pt x="173" y="212"/>
                            <a:pt x="185" y="202"/>
                          </a:cubicBezTo>
                          <a:cubicBezTo>
                            <a:pt x="187" y="200"/>
                            <a:pt x="190" y="198"/>
                            <a:pt x="192" y="196"/>
                          </a:cubicBezTo>
                          <a:cubicBezTo>
                            <a:pt x="194" y="193"/>
                            <a:pt x="195" y="189"/>
                            <a:pt x="198" y="186"/>
                          </a:cubicBezTo>
                          <a:cubicBezTo>
                            <a:pt x="206" y="178"/>
                            <a:pt x="217" y="179"/>
                            <a:pt x="224" y="170"/>
                          </a:cubicBezTo>
                          <a:cubicBezTo>
                            <a:pt x="234" y="157"/>
                            <a:pt x="240" y="150"/>
                            <a:pt x="256" y="144"/>
                          </a:cubicBezTo>
                          <a:cubicBezTo>
                            <a:pt x="263" y="133"/>
                            <a:pt x="269" y="129"/>
                            <a:pt x="281" y="125"/>
                          </a:cubicBezTo>
                          <a:cubicBezTo>
                            <a:pt x="299" y="109"/>
                            <a:pt x="315" y="91"/>
                            <a:pt x="339" y="84"/>
                          </a:cubicBezTo>
                          <a:cubicBezTo>
                            <a:pt x="357" y="63"/>
                            <a:pt x="376" y="57"/>
                            <a:pt x="403" y="52"/>
                          </a:cubicBezTo>
                          <a:cubicBezTo>
                            <a:pt x="448" y="0"/>
                            <a:pt x="559" y="15"/>
                            <a:pt x="614" y="13"/>
                          </a:cubicBezTo>
                          <a:cubicBezTo>
                            <a:pt x="713" y="2"/>
                            <a:pt x="813" y="15"/>
                            <a:pt x="912" y="20"/>
                          </a:cubicBezTo>
                          <a:cubicBezTo>
                            <a:pt x="955" y="34"/>
                            <a:pt x="1013" y="31"/>
                            <a:pt x="1053" y="32"/>
                          </a:cubicBezTo>
                          <a:cubicBezTo>
                            <a:pt x="1064" y="37"/>
                            <a:pt x="1076" y="38"/>
                            <a:pt x="1088" y="42"/>
                          </a:cubicBezTo>
                          <a:cubicBezTo>
                            <a:pt x="1098" y="49"/>
                            <a:pt x="1108" y="54"/>
                            <a:pt x="1120" y="58"/>
                          </a:cubicBezTo>
                          <a:cubicBezTo>
                            <a:pt x="1144" y="74"/>
                            <a:pt x="1110" y="53"/>
                            <a:pt x="1145" y="68"/>
                          </a:cubicBezTo>
                          <a:cubicBezTo>
                            <a:pt x="1158" y="74"/>
                            <a:pt x="1167" y="86"/>
                            <a:pt x="1181" y="90"/>
                          </a:cubicBezTo>
                          <a:cubicBezTo>
                            <a:pt x="1193" y="98"/>
                            <a:pt x="1190" y="106"/>
                            <a:pt x="1200" y="116"/>
                          </a:cubicBezTo>
                          <a:cubicBezTo>
                            <a:pt x="1214" y="130"/>
                            <a:pt x="1246" y="133"/>
                            <a:pt x="1264" y="138"/>
                          </a:cubicBezTo>
                          <a:cubicBezTo>
                            <a:pt x="1274" y="155"/>
                            <a:pt x="1262" y="177"/>
                            <a:pt x="1283" y="183"/>
                          </a:cubicBezTo>
                          <a:cubicBezTo>
                            <a:pt x="1291" y="195"/>
                            <a:pt x="1304" y="200"/>
                            <a:pt x="1318" y="205"/>
                          </a:cubicBezTo>
                          <a:cubicBezTo>
                            <a:pt x="1319" y="236"/>
                            <a:pt x="1313" y="331"/>
                            <a:pt x="1341" y="359"/>
                          </a:cubicBezTo>
                          <a:cubicBezTo>
                            <a:pt x="1351" y="390"/>
                            <a:pt x="1341" y="424"/>
                            <a:pt x="1350" y="455"/>
                          </a:cubicBezTo>
                          <a:cubicBezTo>
                            <a:pt x="1353" y="476"/>
                            <a:pt x="1356" y="498"/>
                            <a:pt x="1360" y="519"/>
                          </a:cubicBezTo>
                          <a:cubicBezTo>
                            <a:pt x="1358" y="555"/>
                            <a:pt x="1363" y="565"/>
                            <a:pt x="1347" y="589"/>
                          </a:cubicBezTo>
                          <a:cubicBezTo>
                            <a:pt x="1344" y="635"/>
                            <a:pt x="1342" y="661"/>
                            <a:pt x="1344" y="708"/>
                          </a:cubicBezTo>
                          <a:cubicBezTo>
                            <a:pt x="1342" y="761"/>
                            <a:pt x="1358" y="806"/>
                            <a:pt x="1315" y="836"/>
                          </a:cubicBezTo>
                          <a:cubicBezTo>
                            <a:pt x="1304" y="853"/>
                            <a:pt x="1290" y="869"/>
                            <a:pt x="1277" y="884"/>
                          </a:cubicBezTo>
                          <a:cubicBezTo>
                            <a:pt x="1273" y="908"/>
                            <a:pt x="1268" y="934"/>
                            <a:pt x="1254" y="954"/>
                          </a:cubicBezTo>
                          <a:cubicBezTo>
                            <a:pt x="1251" y="965"/>
                            <a:pt x="1246" y="972"/>
                            <a:pt x="1238" y="980"/>
                          </a:cubicBezTo>
                          <a:cubicBezTo>
                            <a:pt x="1225" y="1020"/>
                            <a:pt x="1189" y="1055"/>
                            <a:pt x="1158" y="1082"/>
                          </a:cubicBezTo>
                          <a:cubicBezTo>
                            <a:pt x="1150" y="1107"/>
                            <a:pt x="1147" y="1106"/>
                            <a:pt x="1123" y="1117"/>
                          </a:cubicBezTo>
                          <a:cubicBezTo>
                            <a:pt x="1108" y="1134"/>
                            <a:pt x="1083" y="1148"/>
                            <a:pt x="1062" y="1156"/>
                          </a:cubicBezTo>
                          <a:cubicBezTo>
                            <a:pt x="1036" y="1196"/>
                            <a:pt x="987" y="1189"/>
                            <a:pt x="944" y="1191"/>
                          </a:cubicBezTo>
                          <a:cubicBezTo>
                            <a:pt x="936" y="1192"/>
                            <a:pt x="928" y="1191"/>
                            <a:pt x="921" y="1194"/>
                          </a:cubicBezTo>
                          <a:cubicBezTo>
                            <a:pt x="914" y="1197"/>
                            <a:pt x="910" y="1207"/>
                            <a:pt x="902" y="1207"/>
                          </a:cubicBezTo>
                          <a:cubicBezTo>
                            <a:pt x="871" y="1208"/>
                            <a:pt x="840" y="1209"/>
                            <a:pt x="809" y="1210"/>
                          </a:cubicBezTo>
                          <a:cubicBezTo>
                            <a:pt x="790" y="1215"/>
                            <a:pt x="776" y="1217"/>
                            <a:pt x="755" y="1220"/>
                          </a:cubicBezTo>
                          <a:cubicBezTo>
                            <a:pt x="661" y="1219"/>
                            <a:pt x="567" y="1219"/>
                            <a:pt x="473" y="1216"/>
                          </a:cubicBezTo>
                          <a:cubicBezTo>
                            <a:pt x="417" y="1214"/>
                            <a:pt x="369" y="1175"/>
                            <a:pt x="320" y="1159"/>
                          </a:cubicBezTo>
                          <a:cubicBezTo>
                            <a:pt x="307" y="1146"/>
                            <a:pt x="277" y="1141"/>
                            <a:pt x="269" y="1133"/>
                          </a:cubicBezTo>
                          <a:cubicBezTo>
                            <a:pt x="268" y="1132"/>
                            <a:pt x="269" y="1129"/>
                            <a:pt x="269" y="1127"/>
                          </a:cubicBezTo>
                          <a:close/>
                        </a:path>
                      </a:pathLst>
                    </a:custGeom>
                    <a:solidFill>
                      <a:srgbClr val="FFC1C1"/>
                    </a:solidFill>
                    <a:ln w="19050">
                      <a:solidFill>
                        <a:srgbClr val="FF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 dirty="0"/>
                    </a:p>
                  </p:txBody>
                </p:sp>
                <p:sp>
                  <p:nvSpPr>
                    <p:cNvPr id="664" name="Freeform 187"/>
                    <p:cNvSpPr>
                      <a:spLocks/>
                    </p:cNvSpPr>
                    <p:nvPr/>
                  </p:nvSpPr>
                  <p:spPr bwMode="auto">
                    <a:xfrm>
                      <a:off x="363" y="603"/>
                      <a:ext cx="382" cy="310"/>
                    </a:xfrm>
                    <a:custGeom>
                      <a:avLst/>
                      <a:gdLst>
                        <a:gd name="T0" fmla="*/ 8 w 500"/>
                        <a:gd name="T1" fmla="*/ 173 h 445"/>
                        <a:gd name="T2" fmla="*/ 0 w 500"/>
                        <a:gd name="T3" fmla="*/ 159 h 445"/>
                        <a:gd name="T4" fmla="*/ 18 w 500"/>
                        <a:gd name="T5" fmla="*/ 95 h 445"/>
                        <a:gd name="T6" fmla="*/ 21 w 500"/>
                        <a:gd name="T7" fmla="*/ 90 h 445"/>
                        <a:gd name="T8" fmla="*/ 22 w 500"/>
                        <a:gd name="T9" fmla="*/ 78 h 445"/>
                        <a:gd name="T10" fmla="*/ 53 w 500"/>
                        <a:gd name="T11" fmla="*/ 47 h 445"/>
                        <a:gd name="T12" fmla="*/ 77 w 500"/>
                        <a:gd name="T13" fmla="*/ 31 h 445"/>
                        <a:gd name="T14" fmla="*/ 103 w 500"/>
                        <a:gd name="T15" fmla="*/ 18 h 445"/>
                        <a:gd name="T16" fmla="*/ 136 w 500"/>
                        <a:gd name="T17" fmla="*/ 1 h 445"/>
                        <a:gd name="T18" fmla="*/ 305 w 500"/>
                        <a:gd name="T19" fmla="*/ 11 h 445"/>
                        <a:gd name="T20" fmla="*/ 325 w 500"/>
                        <a:gd name="T21" fmla="*/ 40 h 445"/>
                        <a:gd name="T22" fmla="*/ 342 w 500"/>
                        <a:gd name="T23" fmla="*/ 47 h 445"/>
                        <a:gd name="T24" fmla="*/ 356 w 500"/>
                        <a:gd name="T25" fmla="*/ 56 h 445"/>
                        <a:gd name="T26" fmla="*/ 371 w 500"/>
                        <a:gd name="T27" fmla="*/ 85 h 445"/>
                        <a:gd name="T28" fmla="*/ 367 w 500"/>
                        <a:gd name="T29" fmla="*/ 189 h 445"/>
                        <a:gd name="T30" fmla="*/ 356 w 500"/>
                        <a:gd name="T31" fmla="*/ 207 h 445"/>
                        <a:gd name="T32" fmla="*/ 342 w 500"/>
                        <a:gd name="T33" fmla="*/ 232 h 445"/>
                        <a:gd name="T34" fmla="*/ 338 w 500"/>
                        <a:gd name="T35" fmla="*/ 242 h 445"/>
                        <a:gd name="T36" fmla="*/ 326 w 500"/>
                        <a:gd name="T37" fmla="*/ 249 h 445"/>
                        <a:gd name="T38" fmla="*/ 312 w 500"/>
                        <a:gd name="T39" fmla="*/ 264 h 445"/>
                        <a:gd name="T40" fmla="*/ 306 w 500"/>
                        <a:gd name="T41" fmla="*/ 269 h 445"/>
                        <a:gd name="T42" fmla="*/ 290 w 500"/>
                        <a:gd name="T43" fmla="*/ 286 h 445"/>
                        <a:gd name="T44" fmla="*/ 235 w 500"/>
                        <a:gd name="T45" fmla="*/ 301 h 445"/>
                        <a:gd name="T46" fmla="*/ 125 w 500"/>
                        <a:gd name="T47" fmla="*/ 299 h 445"/>
                        <a:gd name="T48" fmla="*/ 108 w 500"/>
                        <a:gd name="T49" fmla="*/ 290 h 445"/>
                        <a:gd name="T50" fmla="*/ 70 w 500"/>
                        <a:gd name="T51" fmla="*/ 268 h 445"/>
                        <a:gd name="T52" fmla="*/ 55 w 500"/>
                        <a:gd name="T53" fmla="*/ 254 h 445"/>
                        <a:gd name="T54" fmla="*/ 21 w 500"/>
                        <a:gd name="T55" fmla="*/ 212 h 445"/>
                        <a:gd name="T56" fmla="*/ 8 w 500"/>
                        <a:gd name="T57" fmla="*/ 173 h 445"/>
                        <a:gd name="T58" fmla="*/ 0 60000 65536"/>
                        <a:gd name="T59" fmla="*/ 0 60000 65536"/>
                        <a:gd name="T60" fmla="*/ 0 60000 65536"/>
                        <a:gd name="T61" fmla="*/ 0 60000 65536"/>
                        <a:gd name="T62" fmla="*/ 0 60000 65536"/>
                        <a:gd name="T63" fmla="*/ 0 60000 65536"/>
                        <a:gd name="T64" fmla="*/ 0 60000 65536"/>
                        <a:gd name="T65" fmla="*/ 0 60000 65536"/>
                        <a:gd name="T66" fmla="*/ 0 60000 65536"/>
                        <a:gd name="T67" fmla="*/ 0 60000 65536"/>
                        <a:gd name="T68" fmla="*/ 0 60000 65536"/>
                        <a:gd name="T69" fmla="*/ 0 60000 65536"/>
                        <a:gd name="T70" fmla="*/ 0 60000 65536"/>
                        <a:gd name="T71" fmla="*/ 0 60000 65536"/>
                        <a:gd name="T72" fmla="*/ 0 60000 65536"/>
                        <a:gd name="T73" fmla="*/ 0 60000 65536"/>
                        <a:gd name="T74" fmla="*/ 0 60000 65536"/>
                        <a:gd name="T75" fmla="*/ 0 60000 65536"/>
                        <a:gd name="T76" fmla="*/ 0 60000 65536"/>
                        <a:gd name="T77" fmla="*/ 0 60000 65536"/>
                        <a:gd name="T78" fmla="*/ 0 60000 65536"/>
                        <a:gd name="T79" fmla="*/ 0 60000 65536"/>
                        <a:gd name="T80" fmla="*/ 0 60000 65536"/>
                        <a:gd name="T81" fmla="*/ 0 60000 65536"/>
                        <a:gd name="T82" fmla="*/ 0 60000 65536"/>
                        <a:gd name="T83" fmla="*/ 0 60000 65536"/>
                        <a:gd name="T84" fmla="*/ 0 60000 65536"/>
                        <a:gd name="T85" fmla="*/ 0 60000 65536"/>
                        <a:gd name="T86" fmla="*/ 0 60000 65536"/>
                        <a:gd name="T87" fmla="*/ 0 w 500"/>
                        <a:gd name="T88" fmla="*/ 0 h 445"/>
                        <a:gd name="T89" fmla="*/ 500 w 500"/>
                        <a:gd name="T90" fmla="*/ 445 h 445"/>
                      </a:gdLst>
                      <a:ahLst/>
                      <a:cxnLst>
                        <a:cxn ang="T58">
                          <a:pos x="T0" y="T1"/>
                        </a:cxn>
                        <a:cxn ang="T59">
                          <a:pos x="T2" y="T3"/>
                        </a:cxn>
                        <a:cxn ang="T60">
                          <a:pos x="T4" y="T5"/>
                        </a:cxn>
                        <a:cxn ang="T61">
                          <a:pos x="T6" y="T7"/>
                        </a:cxn>
                        <a:cxn ang="T62">
                          <a:pos x="T8" y="T9"/>
                        </a:cxn>
                        <a:cxn ang="T63">
                          <a:pos x="T10" y="T11"/>
                        </a:cxn>
                        <a:cxn ang="T64">
                          <a:pos x="T12" y="T13"/>
                        </a:cxn>
                        <a:cxn ang="T65">
                          <a:pos x="T14" y="T15"/>
                        </a:cxn>
                        <a:cxn ang="T66">
                          <a:pos x="T16" y="T17"/>
                        </a:cxn>
                        <a:cxn ang="T67">
                          <a:pos x="T18" y="T19"/>
                        </a:cxn>
                        <a:cxn ang="T68">
                          <a:pos x="T20" y="T21"/>
                        </a:cxn>
                        <a:cxn ang="T69">
                          <a:pos x="T22" y="T23"/>
                        </a:cxn>
                        <a:cxn ang="T70">
                          <a:pos x="T24" y="T25"/>
                        </a:cxn>
                        <a:cxn ang="T71">
                          <a:pos x="T26" y="T27"/>
                        </a:cxn>
                        <a:cxn ang="T72">
                          <a:pos x="T28" y="T29"/>
                        </a:cxn>
                        <a:cxn ang="T73">
                          <a:pos x="T30" y="T31"/>
                        </a:cxn>
                        <a:cxn ang="T74">
                          <a:pos x="T32" y="T33"/>
                        </a:cxn>
                        <a:cxn ang="T75">
                          <a:pos x="T34" y="T35"/>
                        </a:cxn>
                        <a:cxn ang="T76">
                          <a:pos x="T36" y="T37"/>
                        </a:cxn>
                        <a:cxn ang="T77">
                          <a:pos x="T38" y="T39"/>
                        </a:cxn>
                        <a:cxn ang="T78">
                          <a:pos x="T40" y="T41"/>
                        </a:cxn>
                        <a:cxn ang="T79">
                          <a:pos x="T42" y="T43"/>
                        </a:cxn>
                        <a:cxn ang="T80">
                          <a:pos x="T44" y="T45"/>
                        </a:cxn>
                        <a:cxn ang="T81">
                          <a:pos x="T46" y="T47"/>
                        </a:cxn>
                        <a:cxn ang="T82">
                          <a:pos x="T48" y="T49"/>
                        </a:cxn>
                        <a:cxn ang="T83">
                          <a:pos x="T50" y="T51"/>
                        </a:cxn>
                        <a:cxn ang="T84">
                          <a:pos x="T52" y="T53"/>
                        </a:cxn>
                        <a:cxn ang="T85">
                          <a:pos x="T54" y="T55"/>
                        </a:cxn>
                        <a:cxn ang="T86">
                          <a:pos x="T56" y="T57"/>
                        </a:cxn>
                      </a:cxnLst>
                      <a:rect l="T87" t="T88" r="T89" b="T90"/>
                      <a:pathLst>
                        <a:path w="500" h="445">
                          <a:moveTo>
                            <a:pt x="10" y="249"/>
                          </a:moveTo>
                          <a:cubicBezTo>
                            <a:pt x="5" y="242"/>
                            <a:pt x="3" y="236"/>
                            <a:pt x="0" y="228"/>
                          </a:cubicBezTo>
                          <a:cubicBezTo>
                            <a:pt x="4" y="194"/>
                            <a:pt x="1" y="162"/>
                            <a:pt x="24" y="136"/>
                          </a:cubicBezTo>
                          <a:cubicBezTo>
                            <a:pt x="25" y="134"/>
                            <a:pt x="26" y="131"/>
                            <a:pt x="27" y="129"/>
                          </a:cubicBezTo>
                          <a:cubicBezTo>
                            <a:pt x="28" y="123"/>
                            <a:pt x="27" y="117"/>
                            <a:pt x="29" y="112"/>
                          </a:cubicBezTo>
                          <a:cubicBezTo>
                            <a:pt x="31" y="104"/>
                            <a:pt x="63" y="77"/>
                            <a:pt x="70" y="67"/>
                          </a:cubicBezTo>
                          <a:cubicBezTo>
                            <a:pt x="74" y="53"/>
                            <a:pt x="89" y="50"/>
                            <a:pt x="101" y="45"/>
                          </a:cubicBezTo>
                          <a:cubicBezTo>
                            <a:pt x="106" y="28"/>
                            <a:pt x="120" y="30"/>
                            <a:pt x="135" y="26"/>
                          </a:cubicBezTo>
                          <a:cubicBezTo>
                            <a:pt x="150" y="15"/>
                            <a:pt x="160" y="7"/>
                            <a:pt x="178" y="2"/>
                          </a:cubicBezTo>
                          <a:cubicBezTo>
                            <a:pt x="408" y="4"/>
                            <a:pt x="304" y="0"/>
                            <a:pt x="399" y="16"/>
                          </a:cubicBezTo>
                          <a:cubicBezTo>
                            <a:pt x="414" y="27"/>
                            <a:pt x="415" y="44"/>
                            <a:pt x="425" y="57"/>
                          </a:cubicBezTo>
                          <a:cubicBezTo>
                            <a:pt x="430" y="63"/>
                            <a:pt x="440" y="65"/>
                            <a:pt x="447" y="67"/>
                          </a:cubicBezTo>
                          <a:cubicBezTo>
                            <a:pt x="452" y="76"/>
                            <a:pt x="458" y="75"/>
                            <a:pt x="466" y="81"/>
                          </a:cubicBezTo>
                          <a:cubicBezTo>
                            <a:pt x="470" y="97"/>
                            <a:pt x="473" y="110"/>
                            <a:pt x="485" y="122"/>
                          </a:cubicBezTo>
                          <a:cubicBezTo>
                            <a:pt x="499" y="169"/>
                            <a:pt x="500" y="225"/>
                            <a:pt x="480" y="271"/>
                          </a:cubicBezTo>
                          <a:cubicBezTo>
                            <a:pt x="478" y="286"/>
                            <a:pt x="479" y="290"/>
                            <a:pt x="466" y="297"/>
                          </a:cubicBezTo>
                          <a:cubicBezTo>
                            <a:pt x="459" y="307"/>
                            <a:pt x="453" y="321"/>
                            <a:pt x="447" y="333"/>
                          </a:cubicBezTo>
                          <a:cubicBezTo>
                            <a:pt x="445" y="338"/>
                            <a:pt x="446" y="344"/>
                            <a:pt x="442" y="348"/>
                          </a:cubicBezTo>
                          <a:cubicBezTo>
                            <a:pt x="438" y="352"/>
                            <a:pt x="427" y="357"/>
                            <a:pt x="427" y="357"/>
                          </a:cubicBezTo>
                          <a:cubicBezTo>
                            <a:pt x="419" y="370"/>
                            <a:pt x="425" y="362"/>
                            <a:pt x="408" y="379"/>
                          </a:cubicBezTo>
                          <a:cubicBezTo>
                            <a:pt x="406" y="381"/>
                            <a:pt x="401" y="386"/>
                            <a:pt x="401" y="386"/>
                          </a:cubicBezTo>
                          <a:cubicBezTo>
                            <a:pt x="397" y="400"/>
                            <a:pt x="389" y="401"/>
                            <a:pt x="379" y="410"/>
                          </a:cubicBezTo>
                          <a:cubicBezTo>
                            <a:pt x="348" y="437"/>
                            <a:pt x="369" y="428"/>
                            <a:pt x="307" y="432"/>
                          </a:cubicBezTo>
                          <a:cubicBezTo>
                            <a:pt x="261" y="445"/>
                            <a:pt x="209" y="443"/>
                            <a:pt x="163" y="429"/>
                          </a:cubicBezTo>
                          <a:cubicBezTo>
                            <a:pt x="156" y="424"/>
                            <a:pt x="149" y="423"/>
                            <a:pt x="142" y="417"/>
                          </a:cubicBezTo>
                          <a:cubicBezTo>
                            <a:pt x="125" y="403"/>
                            <a:pt x="112" y="389"/>
                            <a:pt x="91" y="384"/>
                          </a:cubicBezTo>
                          <a:cubicBezTo>
                            <a:pt x="86" y="374"/>
                            <a:pt x="79" y="373"/>
                            <a:pt x="72" y="364"/>
                          </a:cubicBezTo>
                          <a:cubicBezTo>
                            <a:pt x="56" y="343"/>
                            <a:pt x="49" y="320"/>
                            <a:pt x="27" y="304"/>
                          </a:cubicBezTo>
                          <a:cubicBezTo>
                            <a:pt x="18" y="282"/>
                            <a:pt x="10" y="275"/>
                            <a:pt x="10" y="249"/>
                          </a:cubicBezTo>
                          <a:close/>
                        </a:path>
                      </a:pathLst>
                    </a:custGeom>
                    <a:solidFill>
                      <a:srgbClr val="BFBFBF"/>
                    </a:solidFill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 dirty="0"/>
                    </a:p>
                  </p:txBody>
                </p:sp>
              </p:grpSp>
              <p:sp>
                <p:nvSpPr>
                  <p:cNvPr id="662" name="5-Point Star 661"/>
                  <p:cNvSpPr/>
                  <p:nvPr/>
                </p:nvSpPr>
                <p:spPr>
                  <a:xfrm>
                    <a:off x="3436301" y="3364979"/>
                    <a:ext cx="201217" cy="201217"/>
                  </a:xfrm>
                  <a:prstGeom prst="star5">
                    <a:avLst/>
                  </a:prstGeom>
                  <a:solidFill>
                    <a:srgbClr val="FF00FF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555" name="Group 329"/>
                <p:cNvGrpSpPr/>
                <p:nvPr/>
              </p:nvGrpSpPr>
              <p:grpSpPr>
                <a:xfrm>
                  <a:off x="3048000" y="5627191"/>
                  <a:ext cx="987288" cy="903975"/>
                  <a:chOff x="3171214" y="2912992"/>
                  <a:chExt cx="987288" cy="903975"/>
                </a:xfrm>
              </p:grpSpPr>
              <p:grpSp>
                <p:nvGrpSpPr>
                  <p:cNvPr id="657" name="Group 193"/>
                  <p:cNvGrpSpPr>
                    <a:grpSpLocks/>
                  </p:cNvGrpSpPr>
                  <p:nvPr/>
                </p:nvGrpSpPr>
                <p:grpSpPr bwMode="auto">
                  <a:xfrm>
                    <a:off x="3171214" y="2912992"/>
                    <a:ext cx="987288" cy="903975"/>
                    <a:chOff x="311" y="500"/>
                    <a:chExt cx="474" cy="434"/>
                  </a:xfrm>
                  <a:effectLst>
                    <a:outerShdw blurRad="63500" sx="102000" sy="102000" algn="ctr" rotWithShape="0">
                      <a:prstClr val="black">
                        <a:alpha val="40000"/>
                      </a:prstClr>
                    </a:outerShdw>
                  </a:effectLst>
                </p:grpSpPr>
                <p:sp>
                  <p:nvSpPr>
                    <p:cNvPr id="659" name="Freeform 186"/>
                    <p:cNvSpPr>
                      <a:spLocks/>
                    </p:cNvSpPr>
                    <p:nvPr/>
                  </p:nvSpPr>
                  <p:spPr bwMode="auto">
                    <a:xfrm>
                      <a:off x="311" y="500"/>
                      <a:ext cx="474" cy="434"/>
                    </a:xfrm>
                    <a:custGeom>
                      <a:avLst/>
                      <a:gdLst>
                        <a:gd name="T0" fmla="*/ 94 w 1363"/>
                        <a:gd name="T1" fmla="*/ 401 h 1220"/>
                        <a:gd name="T2" fmla="*/ 74 w 1363"/>
                        <a:gd name="T3" fmla="*/ 384 h 1220"/>
                        <a:gd name="T4" fmla="*/ 61 w 1363"/>
                        <a:gd name="T5" fmla="*/ 371 h 1220"/>
                        <a:gd name="T6" fmla="*/ 50 w 1363"/>
                        <a:gd name="T7" fmla="*/ 355 h 1220"/>
                        <a:gd name="T8" fmla="*/ 45 w 1363"/>
                        <a:gd name="T9" fmla="*/ 345 h 1220"/>
                        <a:gd name="T10" fmla="*/ 35 w 1363"/>
                        <a:gd name="T11" fmla="*/ 334 h 1220"/>
                        <a:gd name="T12" fmla="*/ 30 w 1363"/>
                        <a:gd name="T13" fmla="*/ 323 h 1220"/>
                        <a:gd name="T14" fmla="*/ 19 w 1363"/>
                        <a:gd name="T15" fmla="*/ 302 h 1220"/>
                        <a:gd name="T16" fmla="*/ 14 w 1363"/>
                        <a:gd name="T17" fmla="*/ 277 h 1220"/>
                        <a:gd name="T18" fmla="*/ 8 w 1363"/>
                        <a:gd name="T19" fmla="*/ 256 h 1220"/>
                        <a:gd name="T20" fmla="*/ 16 w 1363"/>
                        <a:gd name="T21" fmla="*/ 166 h 1220"/>
                        <a:gd name="T22" fmla="*/ 21 w 1363"/>
                        <a:gd name="T23" fmla="*/ 157 h 1220"/>
                        <a:gd name="T24" fmla="*/ 31 w 1363"/>
                        <a:gd name="T25" fmla="*/ 123 h 1220"/>
                        <a:gd name="T26" fmla="*/ 38 w 1363"/>
                        <a:gd name="T27" fmla="*/ 110 h 1220"/>
                        <a:gd name="T28" fmla="*/ 41 w 1363"/>
                        <a:gd name="T29" fmla="*/ 95 h 1220"/>
                        <a:gd name="T30" fmla="*/ 53 w 1363"/>
                        <a:gd name="T31" fmla="*/ 82 h 1220"/>
                        <a:gd name="T32" fmla="*/ 64 w 1363"/>
                        <a:gd name="T33" fmla="*/ 72 h 1220"/>
                        <a:gd name="T34" fmla="*/ 67 w 1363"/>
                        <a:gd name="T35" fmla="*/ 70 h 1220"/>
                        <a:gd name="T36" fmla="*/ 69 w 1363"/>
                        <a:gd name="T37" fmla="*/ 66 h 1220"/>
                        <a:gd name="T38" fmla="*/ 78 w 1363"/>
                        <a:gd name="T39" fmla="*/ 60 h 1220"/>
                        <a:gd name="T40" fmla="*/ 89 w 1363"/>
                        <a:gd name="T41" fmla="*/ 51 h 1220"/>
                        <a:gd name="T42" fmla="*/ 98 w 1363"/>
                        <a:gd name="T43" fmla="*/ 44 h 1220"/>
                        <a:gd name="T44" fmla="*/ 118 w 1363"/>
                        <a:gd name="T45" fmla="*/ 30 h 1220"/>
                        <a:gd name="T46" fmla="*/ 140 w 1363"/>
                        <a:gd name="T47" fmla="*/ 18 h 1220"/>
                        <a:gd name="T48" fmla="*/ 214 w 1363"/>
                        <a:gd name="T49" fmla="*/ 5 h 1220"/>
                        <a:gd name="T50" fmla="*/ 317 w 1363"/>
                        <a:gd name="T51" fmla="*/ 7 h 1220"/>
                        <a:gd name="T52" fmla="*/ 366 w 1363"/>
                        <a:gd name="T53" fmla="*/ 11 h 1220"/>
                        <a:gd name="T54" fmla="*/ 378 w 1363"/>
                        <a:gd name="T55" fmla="*/ 15 h 1220"/>
                        <a:gd name="T56" fmla="*/ 389 w 1363"/>
                        <a:gd name="T57" fmla="*/ 21 h 1220"/>
                        <a:gd name="T58" fmla="*/ 398 w 1363"/>
                        <a:gd name="T59" fmla="*/ 24 h 1220"/>
                        <a:gd name="T60" fmla="*/ 411 w 1363"/>
                        <a:gd name="T61" fmla="*/ 32 h 1220"/>
                        <a:gd name="T62" fmla="*/ 417 w 1363"/>
                        <a:gd name="T63" fmla="*/ 41 h 1220"/>
                        <a:gd name="T64" fmla="*/ 440 w 1363"/>
                        <a:gd name="T65" fmla="*/ 49 h 1220"/>
                        <a:gd name="T66" fmla="*/ 446 w 1363"/>
                        <a:gd name="T67" fmla="*/ 65 h 1220"/>
                        <a:gd name="T68" fmla="*/ 458 w 1363"/>
                        <a:gd name="T69" fmla="*/ 73 h 1220"/>
                        <a:gd name="T70" fmla="*/ 466 w 1363"/>
                        <a:gd name="T71" fmla="*/ 128 h 1220"/>
                        <a:gd name="T72" fmla="*/ 469 w 1363"/>
                        <a:gd name="T73" fmla="*/ 162 h 1220"/>
                        <a:gd name="T74" fmla="*/ 473 w 1363"/>
                        <a:gd name="T75" fmla="*/ 185 h 1220"/>
                        <a:gd name="T76" fmla="*/ 468 w 1363"/>
                        <a:gd name="T77" fmla="*/ 210 h 1220"/>
                        <a:gd name="T78" fmla="*/ 467 w 1363"/>
                        <a:gd name="T79" fmla="*/ 252 h 1220"/>
                        <a:gd name="T80" fmla="*/ 457 w 1363"/>
                        <a:gd name="T81" fmla="*/ 297 h 1220"/>
                        <a:gd name="T82" fmla="*/ 444 w 1363"/>
                        <a:gd name="T83" fmla="*/ 314 h 1220"/>
                        <a:gd name="T84" fmla="*/ 436 w 1363"/>
                        <a:gd name="T85" fmla="*/ 339 h 1220"/>
                        <a:gd name="T86" fmla="*/ 431 w 1363"/>
                        <a:gd name="T87" fmla="*/ 349 h 1220"/>
                        <a:gd name="T88" fmla="*/ 403 w 1363"/>
                        <a:gd name="T89" fmla="*/ 385 h 1220"/>
                        <a:gd name="T90" fmla="*/ 391 w 1363"/>
                        <a:gd name="T91" fmla="*/ 397 h 1220"/>
                        <a:gd name="T92" fmla="*/ 369 w 1363"/>
                        <a:gd name="T93" fmla="*/ 411 h 1220"/>
                        <a:gd name="T94" fmla="*/ 328 w 1363"/>
                        <a:gd name="T95" fmla="*/ 424 h 1220"/>
                        <a:gd name="T96" fmla="*/ 320 w 1363"/>
                        <a:gd name="T97" fmla="*/ 425 h 1220"/>
                        <a:gd name="T98" fmla="*/ 314 w 1363"/>
                        <a:gd name="T99" fmla="*/ 429 h 1220"/>
                        <a:gd name="T100" fmla="*/ 281 w 1363"/>
                        <a:gd name="T101" fmla="*/ 430 h 1220"/>
                        <a:gd name="T102" fmla="*/ 263 w 1363"/>
                        <a:gd name="T103" fmla="*/ 434 h 1220"/>
                        <a:gd name="T104" fmla="*/ 164 w 1363"/>
                        <a:gd name="T105" fmla="*/ 433 h 1220"/>
                        <a:gd name="T106" fmla="*/ 111 w 1363"/>
                        <a:gd name="T107" fmla="*/ 412 h 1220"/>
                        <a:gd name="T108" fmla="*/ 94 w 1363"/>
                        <a:gd name="T109" fmla="*/ 403 h 1220"/>
                        <a:gd name="T110" fmla="*/ 94 w 1363"/>
                        <a:gd name="T111" fmla="*/ 401 h 1220"/>
                        <a:gd name="T112" fmla="*/ 0 60000 65536"/>
                        <a:gd name="T113" fmla="*/ 0 60000 65536"/>
                        <a:gd name="T114" fmla="*/ 0 60000 65536"/>
                        <a:gd name="T115" fmla="*/ 0 60000 65536"/>
                        <a:gd name="T116" fmla="*/ 0 60000 65536"/>
                        <a:gd name="T117" fmla="*/ 0 60000 65536"/>
                        <a:gd name="T118" fmla="*/ 0 60000 65536"/>
                        <a:gd name="T119" fmla="*/ 0 60000 65536"/>
                        <a:gd name="T120" fmla="*/ 0 60000 65536"/>
                        <a:gd name="T121" fmla="*/ 0 60000 65536"/>
                        <a:gd name="T122" fmla="*/ 0 60000 65536"/>
                        <a:gd name="T123" fmla="*/ 0 60000 65536"/>
                        <a:gd name="T124" fmla="*/ 0 60000 65536"/>
                        <a:gd name="T125" fmla="*/ 0 60000 65536"/>
                        <a:gd name="T126" fmla="*/ 0 60000 65536"/>
                        <a:gd name="T127" fmla="*/ 0 60000 65536"/>
                        <a:gd name="T128" fmla="*/ 0 60000 65536"/>
                        <a:gd name="T129" fmla="*/ 0 60000 65536"/>
                        <a:gd name="T130" fmla="*/ 0 60000 65536"/>
                        <a:gd name="T131" fmla="*/ 0 60000 65536"/>
                        <a:gd name="T132" fmla="*/ 0 60000 65536"/>
                        <a:gd name="T133" fmla="*/ 0 60000 65536"/>
                        <a:gd name="T134" fmla="*/ 0 60000 65536"/>
                        <a:gd name="T135" fmla="*/ 0 60000 65536"/>
                        <a:gd name="T136" fmla="*/ 0 60000 65536"/>
                        <a:gd name="T137" fmla="*/ 0 60000 65536"/>
                        <a:gd name="T138" fmla="*/ 0 60000 65536"/>
                        <a:gd name="T139" fmla="*/ 0 60000 65536"/>
                        <a:gd name="T140" fmla="*/ 0 60000 65536"/>
                        <a:gd name="T141" fmla="*/ 0 60000 65536"/>
                        <a:gd name="T142" fmla="*/ 0 60000 65536"/>
                        <a:gd name="T143" fmla="*/ 0 60000 65536"/>
                        <a:gd name="T144" fmla="*/ 0 60000 65536"/>
                        <a:gd name="T145" fmla="*/ 0 60000 65536"/>
                        <a:gd name="T146" fmla="*/ 0 60000 65536"/>
                        <a:gd name="T147" fmla="*/ 0 60000 65536"/>
                        <a:gd name="T148" fmla="*/ 0 60000 65536"/>
                        <a:gd name="T149" fmla="*/ 0 60000 65536"/>
                        <a:gd name="T150" fmla="*/ 0 60000 65536"/>
                        <a:gd name="T151" fmla="*/ 0 60000 65536"/>
                        <a:gd name="T152" fmla="*/ 0 60000 65536"/>
                        <a:gd name="T153" fmla="*/ 0 60000 65536"/>
                        <a:gd name="T154" fmla="*/ 0 60000 65536"/>
                        <a:gd name="T155" fmla="*/ 0 60000 65536"/>
                        <a:gd name="T156" fmla="*/ 0 60000 65536"/>
                        <a:gd name="T157" fmla="*/ 0 60000 65536"/>
                        <a:gd name="T158" fmla="*/ 0 60000 65536"/>
                        <a:gd name="T159" fmla="*/ 0 60000 65536"/>
                        <a:gd name="T160" fmla="*/ 0 60000 65536"/>
                        <a:gd name="T161" fmla="*/ 0 60000 65536"/>
                        <a:gd name="T162" fmla="*/ 0 60000 65536"/>
                        <a:gd name="T163" fmla="*/ 0 60000 65536"/>
                        <a:gd name="T164" fmla="*/ 0 60000 65536"/>
                        <a:gd name="T165" fmla="*/ 0 60000 65536"/>
                        <a:gd name="T166" fmla="*/ 0 60000 65536"/>
                        <a:gd name="T167" fmla="*/ 0 60000 65536"/>
                        <a:gd name="T168" fmla="*/ 0 w 1363"/>
                        <a:gd name="T169" fmla="*/ 0 h 1220"/>
                        <a:gd name="T170" fmla="*/ 1363 w 1363"/>
                        <a:gd name="T171" fmla="*/ 1220 h 1220"/>
                      </a:gdLst>
                      <a:ahLst/>
                      <a:cxnLst>
                        <a:cxn ang="T112">
                          <a:pos x="T0" y="T1"/>
                        </a:cxn>
                        <a:cxn ang="T113">
                          <a:pos x="T2" y="T3"/>
                        </a:cxn>
                        <a:cxn ang="T114">
                          <a:pos x="T4" y="T5"/>
                        </a:cxn>
                        <a:cxn ang="T115">
                          <a:pos x="T6" y="T7"/>
                        </a:cxn>
                        <a:cxn ang="T116">
                          <a:pos x="T8" y="T9"/>
                        </a:cxn>
                        <a:cxn ang="T117">
                          <a:pos x="T10" y="T11"/>
                        </a:cxn>
                        <a:cxn ang="T118">
                          <a:pos x="T12" y="T13"/>
                        </a:cxn>
                        <a:cxn ang="T119">
                          <a:pos x="T14" y="T15"/>
                        </a:cxn>
                        <a:cxn ang="T120">
                          <a:pos x="T16" y="T17"/>
                        </a:cxn>
                        <a:cxn ang="T121">
                          <a:pos x="T18" y="T19"/>
                        </a:cxn>
                        <a:cxn ang="T122">
                          <a:pos x="T20" y="T21"/>
                        </a:cxn>
                        <a:cxn ang="T123">
                          <a:pos x="T22" y="T23"/>
                        </a:cxn>
                        <a:cxn ang="T124">
                          <a:pos x="T24" y="T25"/>
                        </a:cxn>
                        <a:cxn ang="T125">
                          <a:pos x="T26" y="T27"/>
                        </a:cxn>
                        <a:cxn ang="T126">
                          <a:pos x="T28" y="T29"/>
                        </a:cxn>
                        <a:cxn ang="T127">
                          <a:pos x="T30" y="T31"/>
                        </a:cxn>
                        <a:cxn ang="T128">
                          <a:pos x="T32" y="T33"/>
                        </a:cxn>
                        <a:cxn ang="T129">
                          <a:pos x="T34" y="T35"/>
                        </a:cxn>
                        <a:cxn ang="T130">
                          <a:pos x="T36" y="T37"/>
                        </a:cxn>
                        <a:cxn ang="T131">
                          <a:pos x="T38" y="T39"/>
                        </a:cxn>
                        <a:cxn ang="T132">
                          <a:pos x="T40" y="T41"/>
                        </a:cxn>
                        <a:cxn ang="T133">
                          <a:pos x="T42" y="T43"/>
                        </a:cxn>
                        <a:cxn ang="T134">
                          <a:pos x="T44" y="T45"/>
                        </a:cxn>
                        <a:cxn ang="T135">
                          <a:pos x="T46" y="T47"/>
                        </a:cxn>
                        <a:cxn ang="T136">
                          <a:pos x="T48" y="T49"/>
                        </a:cxn>
                        <a:cxn ang="T137">
                          <a:pos x="T50" y="T51"/>
                        </a:cxn>
                        <a:cxn ang="T138">
                          <a:pos x="T52" y="T53"/>
                        </a:cxn>
                        <a:cxn ang="T139">
                          <a:pos x="T54" y="T55"/>
                        </a:cxn>
                        <a:cxn ang="T140">
                          <a:pos x="T56" y="T57"/>
                        </a:cxn>
                        <a:cxn ang="T141">
                          <a:pos x="T58" y="T59"/>
                        </a:cxn>
                        <a:cxn ang="T142">
                          <a:pos x="T60" y="T61"/>
                        </a:cxn>
                        <a:cxn ang="T143">
                          <a:pos x="T62" y="T63"/>
                        </a:cxn>
                        <a:cxn ang="T144">
                          <a:pos x="T64" y="T65"/>
                        </a:cxn>
                        <a:cxn ang="T145">
                          <a:pos x="T66" y="T67"/>
                        </a:cxn>
                        <a:cxn ang="T146">
                          <a:pos x="T68" y="T69"/>
                        </a:cxn>
                        <a:cxn ang="T147">
                          <a:pos x="T70" y="T71"/>
                        </a:cxn>
                        <a:cxn ang="T148">
                          <a:pos x="T72" y="T73"/>
                        </a:cxn>
                        <a:cxn ang="T149">
                          <a:pos x="T74" y="T75"/>
                        </a:cxn>
                        <a:cxn ang="T150">
                          <a:pos x="T76" y="T77"/>
                        </a:cxn>
                        <a:cxn ang="T151">
                          <a:pos x="T78" y="T79"/>
                        </a:cxn>
                        <a:cxn ang="T152">
                          <a:pos x="T80" y="T81"/>
                        </a:cxn>
                        <a:cxn ang="T153">
                          <a:pos x="T82" y="T83"/>
                        </a:cxn>
                        <a:cxn ang="T154">
                          <a:pos x="T84" y="T85"/>
                        </a:cxn>
                        <a:cxn ang="T155">
                          <a:pos x="T86" y="T87"/>
                        </a:cxn>
                        <a:cxn ang="T156">
                          <a:pos x="T88" y="T89"/>
                        </a:cxn>
                        <a:cxn ang="T157">
                          <a:pos x="T90" y="T91"/>
                        </a:cxn>
                        <a:cxn ang="T158">
                          <a:pos x="T92" y="T93"/>
                        </a:cxn>
                        <a:cxn ang="T159">
                          <a:pos x="T94" y="T95"/>
                        </a:cxn>
                        <a:cxn ang="T160">
                          <a:pos x="T96" y="T97"/>
                        </a:cxn>
                        <a:cxn ang="T161">
                          <a:pos x="T98" y="T99"/>
                        </a:cxn>
                        <a:cxn ang="T162">
                          <a:pos x="T100" y="T101"/>
                        </a:cxn>
                        <a:cxn ang="T163">
                          <a:pos x="T102" y="T103"/>
                        </a:cxn>
                        <a:cxn ang="T164">
                          <a:pos x="T104" y="T105"/>
                        </a:cxn>
                        <a:cxn ang="T165">
                          <a:pos x="T106" y="T107"/>
                        </a:cxn>
                        <a:cxn ang="T166">
                          <a:pos x="T108" y="T109"/>
                        </a:cxn>
                        <a:cxn ang="T167">
                          <a:pos x="T110" y="T111"/>
                        </a:cxn>
                      </a:cxnLst>
                      <a:rect l="T168" t="T169" r="T170" b="T171"/>
                      <a:pathLst>
                        <a:path w="1363" h="1220">
                          <a:moveTo>
                            <a:pt x="269" y="1127"/>
                          </a:moveTo>
                          <a:cubicBezTo>
                            <a:pt x="252" y="1110"/>
                            <a:pt x="231" y="1096"/>
                            <a:pt x="214" y="1079"/>
                          </a:cubicBezTo>
                          <a:cubicBezTo>
                            <a:pt x="201" y="1066"/>
                            <a:pt x="192" y="1055"/>
                            <a:pt x="176" y="1044"/>
                          </a:cubicBezTo>
                          <a:cubicBezTo>
                            <a:pt x="166" y="1030"/>
                            <a:pt x="158" y="1008"/>
                            <a:pt x="144" y="999"/>
                          </a:cubicBezTo>
                          <a:cubicBezTo>
                            <a:pt x="140" y="986"/>
                            <a:pt x="137" y="980"/>
                            <a:pt x="128" y="970"/>
                          </a:cubicBezTo>
                          <a:cubicBezTo>
                            <a:pt x="124" y="955"/>
                            <a:pt x="112" y="950"/>
                            <a:pt x="102" y="938"/>
                          </a:cubicBezTo>
                          <a:cubicBezTo>
                            <a:pt x="95" y="929"/>
                            <a:pt x="93" y="918"/>
                            <a:pt x="86" y="909"/>
                          </a:cubicBezTo>
                          <a:cubicBezTo>
                            <a:pt x="79" y="887"/>
                            <a:pt x="61" y="871"/>
                            <a:pt x="54" y="848"/>
                          </a:cubicBezTo>
                          <a:cubicBezTo>
                            <a:pt x="53" y="825"/>
                            <a:pt x="60" y="795"/>
                            <a:pt x="41" y="778"/>
                          </a:cubicBezTo>
                          <a:cubicBezTo>
                            <a:pt x="35" y="759"/>
                            <a:pt x="28" y="739"/>
                            <a:pt x="22" y="720"/>
                          </a:cubicBezTo>
                          <a:cubicBezTo>
                            <a:pt x="23" y="680"/>
                            <a:pt x="0" y="525"/>
                            <a:pt x="45" y="468"/>
                          </a:cubicBezTo>
                          <a:cubicBezTo>
                            <a:pt x="48" y="454"/>
                            <a:pt x="51" y="451"/>
                            <a:pt x="61" y="442"/>
                          </a:cubicBezTo>
                          <a:cubicBezTo>
                            <a:pt x="66" y="418"/>
                            <a:pt x="59" y="356"/>
                            <a:pt x="89" y="346"/>
                          </a:cubicBezTo>
                          <a:cubicBezTo>
                            <a:pt x="98" y="333"/>
                            <a:pt x="98" y="318"/>
                            <a:pt x="109" y="308"/>
                          </a:cubicBezTo>
                          <a:cubicBezTo>
                            <a:pt x="113" y="294"/>
                            <a:pt x="113" y="279"/>
                            <a:pt x="118" y="266"/>
                          </a:cubicBezTo>
                          <a:cubicBezTo>
                            <a:pt x="121" y="259"/>
                            <a:pt x="146" y="236"/>
                            <a:pt x="153" y="231"/>
                          </a:cubicBezTo>
                          <a:cubicBezTo>
                            <a:pt x="159" y="215"/>
                            <a:pt x="173" y="212"/>
                            <a:pt x="185" y="202"/>
                          </a:cubicBezTo>
                          <a:cubicBezTo>
                            <a:pt x="187" y="200"/>
                            <a:pt x="190" y="198"/>
                            <a:pt x="192" y="196"/>
                          </a:cubicBezTo>
                          <a:cubicBezTo>
                            <a:pt x="194" y="193"/>
                            <a:pt x="195" y="189"/>
                            <a:pt x="198" y="186"/>
                          </a:cubicBezTo>
                          <a:cubicBezTo>
                            <a:pt x="206" y="178"/>
                            <a:pt x="217" y="179"/>
                            <a:pt x="224" y="170"/>
                          </a:cubicBezTo>
                          <a:cubicBezTo>
                            <a:pt x="234" y="157"/>
                            <a:pt x="240" y="150"/>
                            <a:pt x="256" y="144"/>
                          </a:cubicBezTo>
                          <a:cubicBezTo>
                            <a:pt x="263" y="133"/>
                            <a:pt x="269" y="129"/>
                            <a:pt x="281" y="125"/>
                          </a:cubicBezTo>
                          <a:cubicBezTo>
                            <a:pt x="299" y="109"/>
                            <a:pt x="315" y="91"/>
                            <a:pt x="339" y="84"/>
                          </a:cubicBezTo>
                          <a:cubicBezTo>
                            <a:pt x="357" y="63"/>
                            <a:pt x="376" y="57"/>
                            <a:pt x="403" y="52"/>
                          </a:cubicBezTo>
                          <a:cubicBezTo>
                            <a:pt x="448" y="0"/>
                            <a:pt x="559" y="15"/>
                            <a:pt x="614" y="13"/>
                          </a:cubicBezTo>
                          <a:cubicBezTo>
                            <a:pt x="713" y="2"/>
                            <a:pt x="813" y="15"/>
                            <a:pt x="912" y="20"/>
                          </a:cubicBezTo>
                          <a:cubicBezTo>
                            <a:pt x="955" y="34"/>
                            <a:pt x="1013" y="31"/>
                            <a:pt x="1053" y="32"/>
                          </a:cubicBezTo>
                          <a:cubicBezTo>
                            <a:pt x="1064" y="37"/>
                            <a:pt x="1076" y="38"/>
                            <a:pt x="1088" y="42"/>
                          </a:cubicBezTo>
                          <a:cubicBezTo>
                            <a:pt x="1098" y="49"/>
                            <a:pt x="1108" y="54"/>
                            <a:pt x="1120" y="58"/>
                          </a:cubicBezTo>
                          <a:cubicBezTo>
                            <a:pt x="1144" y="74"/>
                            <a:pt x="1110" y="53"/>
                            <a:pt x="1145" y="68"/>
                          </a:cubicBezTo>
                          <a:cubicBezTo>
                            <a:pt x="1158" y="74"/>
                            <a:pt x="1167" y="86"/>
                            <a:pt x="1181" y="90"/>
                          </a:cubicBezTo>
                          <a:cubicBezTo>
                            <a:pt x="1193" y="98"/>
                            <a:pt x="1190" y="106"/>
                            <a:pt x="1200" y="116"/>
                          </a:cubicBezTo>
                          <a:cubicBezTo>
                            <a:pt x="1214" y="130"/>
                            <a:pt x="1246" y="133"/>
                            <a:pt x="1264" y="138"/>
                          </a:cubicBezTo>
                          <a:cubicBezTo>
                            <a:pt x="1274" y="155"/>
                            <a:pt x="1262" y="177"/>
                            <a:pt x="1283" y="183"/>
                          </a:cubicBezTo>
                          <a:cubicBezTo>
                            <a:pt x="1291" y="195"/>
                            <a:pt x="1304" y="200"/>
                            <a:pt x="1318" y="205"/>
                          </a:cubicBezTo>
                          <a:cubicBezTo>
                            <a:pt x="1319" y="236"/>
                            <a:pt x="1313" y="331"/>
                            <a:pt x="1341" y="359"/>
                          </a:cubicBezTo>
                          <a:cubicBezTo>
                            <a:pt x="1351" y="390"/>
                            <a:pt x="1341" y="424"/>
                            <a:pt x="1350" y="455"/>
                          </a:cubicBezTo>
                          <a:cubicBezTo>
                            <a:pt x="1353" y="476"/>
                            <a:pt x="1356" y="498"/>
                            <a:pt x="1360" y="519"/>
                          </a:cubicBezTo>
                          <a:cubicBezTo>
                            <a:pt x="1358" y="555"/>
                            <a:pt x="1363" y="565"/>
                            <a:pt x="1347" y="589"/>
                          </a:cubicBezTo>
                          <a:cubicBezTo>
                            <a:pt x="1344" y="635"/>
                            <a:pt x="1342" y="661"/>
                            <a:pt x="1344" y="708"/>
                          </a:cubicBezTo>
                          <a:cubicBezTo>
                            <a:pt x="1342" y="761"/>
                            <a:pt x="1358" y="806"/>
                            <a:pt x="1315" y="836"/>
                          </a:cubicBezTo>
                          <a:cubicBezTo>
                            <a:pt x="1304" y="853"/>
                            <a:pt x="1290" y="869"/>
                            <a:pt x="1277" y="884"/>
                          </a:cubicBezTo>
                          <a:cubicBezTo>
                            <a:pt x="1273" y="908"/>
                            <a:pt x="1268" y="934"/>
                            <a:pt x="1254" y="954"/>
                          </a:cubicBezTo>
                          <a:cubicBezTo>
                            <a:pt x="1251" y="965"/>
                            <a:pt x="1246" y="972"/>
                            <a:pt x="1238" y="980"/>
                          </a:cubicBezTo>
                          <a:cubicBezTo>
                            <a:pt x="1225" y="1020"/>
                            <a:pt x="1189" y="1055"/>
                            <a:pt x="1158" y="1082"/>
                          </a:cubicBezTo>
                          <a:cubicBezTo>
                            <a:pt x="1150" y="1107"/>
                            <a:pt x="1147" y="1106"/>
                            <a:pt x="1123" y="1117"/>
                          </a:cubicBezTo>
                          <a:cubicBezTo>
                            <a:pt x="1108" y="1134"/>
                            <a:pt x="1083" y="1148"/>
                            <a:pt x="1062" y="1156"/>
                          </a:cubicBezTo>
                          <a:cubicBezTo>
                            <a:pt x="1036" y="1196"/>
                            <a:pt x="987" y="1189"/>
                            <a:pt x="944" y="1191"/>
                          </a:cubicBezTo>
                          <a:cubicBezTo>
                            <a:pt x="936" y="1192"/>
                            <a:pt x="928" y="1191"/>
                            <a:pt x="921" y="1194"/>
                          </a:cubicBezTo>
                          <a:cubicBezTo>
                            <a:pt x="914" y="1197"/>
                            <a:pt x="910" y="1207"/>
                            <a:pt x="902" y="1207"/>
                          </a:cubicBezTo>
                          <a:cubicBezTo>
                            <a:pt x="871" y="1208"/>
                            <a:pt x="840" y="1209"/>
                            <a:pt x="809" y="1210"/>
                          </a:cubicBezTo>
                          <a:cubicBezTo>
                            <a:pt x="790" y="1215"/>
                            <a:pt x="776" y="1217"/>
                            <a:pt x="755" y="1220"/>
                          </a:cubicBezTo>
                          <a:cubicBezTo>
                            <a:pt x="661" y="1219"/>
                            <a:pt x="567" y="1219"/>
                            <a:pt x="473" y="1216"/>
                          </a:cubicBezTo>
                          <a:cubicBezTo>
                            <a:pt x="417" y="1214"/>
                            <a:pt x="369" y="1175"/>
                            <a:pt x="320" y="1159"/>
                          </a:cubicBezTo>
                          <a:cubicBezTo>
                            <a:pt x="307" y="1146"/>
                            <a:pt x="277" y="1141"/>
                            <a:pt x="269" y="1133"/>
                          </a:cubicBezTo>
                          <a:cubicBezTo>
                            <a:pt x="268" y="1132"/>
                            <a:pt x="269" y="1129"/>
                            <a:pt x="269" y="1127"/>
                          </a:cubicBezTo>
                          <a:close/>
                        </a:path>
                      </a:pathLst>
                    </a:custGeom>
                    <a:solidFill>
                      <a:srgbClr val="FFC1C1"/>
                    </a:solidFill>
                    <a:ln w="19050">
                      <a:solidFill>
                        <a:srgbClr val="FF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 dirty="0"/>
                    </a:p>
                  </p:txBody>
                </p:sp>
                <p:sp>
                  <p:nvSpPr>
                    <p:cNvPr id="660" name="Freeform 187"/>
                    <p:cNvSpPr>
                      <a:spLocks/>
                    </p:cNvSpPr>
                    <p:nvPr/>
                  </p:nvSpPr>
                  <p:spPr bwMode="auto">
                    <a:xfrm>
                      <a:off x="363" y="603"/>
                      <a:ext cx="382" cy="310"/>
                    </a:xfrm>
                    <a:custGeom>
                      <a:avLst/>
                      <a:gdLst>
                        <a:gd name="T0" fmla="*/ 8 w 500"/>
                        <a:gd name="T1" fmla="*/ 173 h 445"/>
                        <a:gd name="T2" fmla="*/ 0 w 500"/>
                        <a:gd name="T3" fmla="*/ 159 h 445"/>
                        <a:gd name="T4" fmla="*/ 18 w 500"/>
                        <a:gd name="T5" fmla="*/ 95 h 445"/>
                        <a:gd name="T6" fmla="*/ 21 w 500"/>
                        <a:gd name="T7" fmla="*/ 90 h 445"/>
                        <a:gd name="T8" fmla="*/ 22 w 500"/>
                        <a:gd name="T9" fmla="*/ 78 h 445"/>
                        <a:gd name="T10" fmla="*/ 53 w 500"/>
                        <a:gd name="T11" fmla="*/ 47 h 445"/>
                        <a:gd name="T12" fmla="*/ 77 w 500"/>
                        <a:gd name="T13" fmla="*/ 31 h 445"/>
                        <a:gd name="T14" fmla="*/ 103 w 500"/>
                        <a:gd name="T15" fmla="*/ 18 h 445"/>
                        <a:gd name="T16" fmla="*/ 136 w 500"/>
                        <a:gd name="T17" fmla="*/ 1 h 445"/>
                        <a:gd name="T18" fmla="*/ 305 w 500"/>
                        <a:gd name="T19" fmla="*/ 11 h 445"/>
                        <a:gd name="T20" fmla="*/ 325 w 500"/>
                        <a:gd name="T21" fmla="*/ 40 h 445"/>
                        <a:gd name="T22" fmla="*/ 342 w 500"/>
                        <a:gd name="T23" fmla="*/ 47 h 445"/>
                        <a:gd name="T24" fmla="*/ 356 w 500"/>
                        <a:gd name="T25" fmla="*/ 56 h 445"/>
                        <a:gd name="T26" fmla="*/ 371 w 500"/>
                        <a:gd name="T27" fmla="*/ 85 h 445"/>
                        <a:gd name="T28" fmla="*/ 367 w 500"/>
                        <a:gd name="T29" fmla="*/ 189 h 445"/>
                        <a:gd name="T30" fmla="*/ 356 w 500"/>
                        <a:gd name="T31" fmla="*/ 207 h 445"/>
                        <a:gd name="T32" fmla="*/ 342 w 500"/>
                        <a:gd name="T33" fmla="*/ 232 h 445"/>
                        <a:gd name="T34" fmla="*/ 338 w 500"/>
                        <a:gd name="T35" fmla="*/ 242 h 445"/>
                        <a:gd name="T36" fmla="*/ 326 w 500"/>
                        <a:gd name="T37" fmla="*/ 249 h 445"/>
                        <a:gd name="T38" fmla="*/ 312 w 500"/>
                        <a:gd name="T39" fmla="*/ 264 h 445"/>
                        <a:gd name="T40" fmla="*/ 306 w 500"/>
                        <a:gd name="T41" fmla="*/ 269 h 445"/>
                        <a:gd name="T42" fmla="*/ 290 w 500"/>
                        <a:gd name="T43" fmla="*/ 286 h 445"/>
                        <a:gd name="T44" fmla="*/ 235 w 500"/>
                        <a:gd name="T45" fmla="*/ 301 h 445"/>
                        <a:gd name="T46" fmla="*/ 125 w 500"/>
                        <a:gd name="T47" fmla="*/ 299 h 445"/>
                        <a:gd name="T48" fmla="*/ 108 w 500"/>
                        <a:gd name="T49" fmla="*/ 290 h 445"/>
                        <a:gd name="T50" fmla="*/ 70 w 500"/>
                        <a:gd name="T51" fmla="*/ 268 h 445"/>
                        <a:gd name="T52" fmla="*/ 55 w 500"/>
                        <a:gd name="T53" fmla="*/ 254 h 445"/>
                        <a:gd name="T54" fmla="*/ 21 w 500"/>
                        <a:gd name="T55" fmla="*/ 212 h 445"/>
                        <a:gd name="T56" fmla="*/ 8 w 500"/>
                        <a:gd name="T57" fmla="*/ 173 h 445"/>
                        <a:gd name="T58" fmla="*/ 0 60000 65536"/>
                        <a:gd name="T59" fmla="*/ 0 60000 65536"/>
                        <a:gd name="T60" fmla="*/ 0 60000 65536"/>
                        <a:gd name="T61" fmla="*/ 0 60000 65536"/>
                        <a:gd name="T62" fmla="*/ 0 60000 65536"/>
                        <a:gd name="T63" fmla="*/ 0 60000 65536"/>
                        <a:gd name="T64" fmla="*/ 0 60000 65536"/>
                        <a:gd name="T65" fmla="*/ 0 60000 65536"/>
                        <a:gd name="T66" fmla="*/ 0 60000 65536"/>
                        <a:gd name="T67" fmla="*/ 0 60000 65536"/>
                        <a:gd name="T68" fmla="*/ 0 60000 65536"/>
                        <a:gd name="T69" fmla="*/ 0 60000 65536"/>
                        <a:gd name="T70" fmla="*/ 0 60000 65536"/>
                        <a:gd name="T71" fmla="*/ 0 60000 65536"/>
                        <a:gd name="T72" fmla="*/ 0 60000 65536"/>
                        <a:gd name="T73" fmla="*/ 0 60000 65536"/>
                        <a:gd name="T74" fmla="*/ 0 60000 65536"/>
                        <a:gd name="T75" fmla="*/ 0 60000 65536"/>
                        <a:gd name="T76" fmla="*/ 0 60000 65536"/>
                        <a:gd name="T77" fmla="*/ 0 60000 65536"/>
                        <a:gd name="T78" fmla="*/ 0 60000 65536"/>
                        <a:gd name="T79" fmla="*/ 0 60000 65536"/>
                        <a:gd name="T80" fmla="*/ 0 60000 65536"/>
                        <a:gd name="T81" fmla="*/ 0 60000 65536"/>
                        <a:gd name="T82" fmla="*/ 0 60000 65536"/>
                        <a:gd name="T83" fmla="*/ 0 60000 65536"/>
                        <a:gd name="T84" fmla="*/ 0 60000 65536"/>
                        <a:gd name="T85" fmla="*/ 0 60000 65536"/>
                        <a:gd name="T86" fmla="*/ 0 60000 65536"/>
                        <a:gd name="T87" fmla="*/ 0 w 500"/>
                        <a:gd name="T88" fmla="*/ 0 h 445"/>
                        <a:gd name="T89" fmla="*/ 500 w 500"/>
                        <a:gd name="T90" fmla="*/ 445 h 445"/>
                      </a:gdLst>
                      <a:ahLst/>
                      <a:cxnLst>
                        <a:cxn ang="T58">
                          <a:pos x="T0" y="T1"/>
                        </a:cxn>
                        <a:cxn ang="T59">
                          <a:pos x="T2" y="T3"/>
                        </a:cxn>
                        <a:cxn ang="T60">
                          <a:pos x="T4" y="T5"/>
                        </a:cxn>
                        <a:cxn ang="T61">
                          <a:pos x="T6" y="T7"/>
                        </a:cxn>
                        <a:cxn ang="T62">
                          <a:pos x="T8" y="T9"/>
                        </a:cxn>
                        <a:cxn ang="T63">
                          <a:pos x="T10" y="T11"/>
                        </a:cxn>
                        <a:cxn ang="T64">
                          <a:pos x="T12" y="T13"/>
                        </a:cxn>
                        <a:cxn ang="T65">
                          <a:pos x="T14" y="T15"/>
                        </a:cxn>
                        <a:cxn ang="T66">
                          <a:pos x="T16" y="T17"/>
                        </a:cxn>
                        <a:cxn ang="T67">
                          <a:pos x="T18" y="T19"/>
                        </a:cxn>
                        <a:cxn ang="T68">
                          <a:pos x="T20" y="T21"/>
                        </a:cxn>
                        <a:cxn ang="T69">
                          <a:pos x="T22" y="T23"/>
                        </a:cxn>
                        <a:cxn ang="T70">
                          <a:pos x="T24" y="T25"/>
                        </a:cxn>
                        <a:cxn ang="T71">
                          <a:pos x="T26" y="T27"/>
                        </a:cxn>
                        <a:cxn ang="T72">
                          <a:pos x="T28" y="T29"/>
                        </a:cxn>
                        <a:cxn ang="T73">
                          <a:pos x="T30" y="T31"/>
                        </a:cxn>
                        <a:cxn ang="T74">
                          <a:pos x="T32" y="T33"/>
                        </a:cxn>
                        <a:cxn ang="T75">
                          <a:pos x="T34" y="T35"/>
                        </a:cxn>
                        <a:cxn ang="T76">
                          <a:pos x="T36" y="T37"/>
                        </a:cxn>
                        <a:cxn ang="T77">
                          <a:pos x="T38" y="T39"/>
                        </a:cxn>
                        <a:cxn ang="T78">
                          <a:pos x="T40" y="T41"/>
                        </a:cxn>
                        <a:cxn ang="T79">
                          <a:pos x="T42" y="T43"/>
                        </a:cxn>
                        <a:cxn ang="T80">
                          <a:pos x="T44" y="T45"/>
                        </a:cxn>
                        <a:cxn ang="T81">
                          <a:pos x="T46" y="T47"/>
                        </a:cxn>
                        <a:cxn ang="T82">
                          <a:pos x="T48" y="T49"/>
                        </a:cxn>
                        <a:cxn ang="T83">
                          <a:pos x="T50" y="T51"/>
                        </a:cxn>
                        <a:cxn ang="T84">
                          <a:pos x="T52" y="T53"/>
                        </a:cxn>
                        <a:cxn ang="T85">
                          <a:pos x="T54" y="T55"/>
                        </a:cxn>
                        <a:cxn ang="T86">
                          <a:pos x="T56" y="T57"/>
                        </a:cxn>
                      </a:cxnLst>
                      <a:rect l="T87" t="T88" r="T89" b="T90"/>
                      <a:pathLst>
                        <a:path w="500" h="445">
                          <a:moveTo>
                            <a:pt x="10" y="249"/>
                          </a:moveTo>
                          <a:cubicBezTo>
                            <a:pt x="5" y="242"/>
                            <a:pt x="3" y="236"/>
                            <a:pt x="0" y="228"/>
                          </a:cubicBezTo>
                          <a:cubicBezTo>
                            <a:pt x="4" y="194"/>
                            <a:pt x="1" y="162"/>
                            <a:pt x="24" y="136"/>
                          </a:cubicBezTo>
                          <a:cubicBezTo>
                            <a:pt x="25" y="134"/>
                            <a:pt x="26" y="131"/>
                            <a:pt x="27" y="129"/>
                          </a:cubicBezTo>
                          <a:cubicBezTo>
                            <a:pt x="28" y="123"/>
                            <a:pt x="27" y="117"/>
                            <a:pt x="29" y="112"/>
                          </a:cubicBezTo>
                          <a:cubicBezTo>
                            <a:pt x="31" y="104"/>
                            <a:pt x="63" y="77"/>
                            <a:pt x="70" y="67"/>
                          </a:cubicBezTo>
                          <a:cubicBezTo>
                            <a:pt x="74" y="53"/>
                            <a:pt x="89" y="50"/>
                            <a:pt x="101" y="45"/>
                          </a:cubicBezTo>
                          <a:cubicBezTo>
                            <a:pt x="106" y="28"/>
                            <a:pt x="120" y="30"/>
                            <a:pt x="135" y="26"/>
                          </a:cubicBezTo>
                          <a:cubicBezTo>
                            <a:pt x="150" y="15"/>
                            <a:pt x="160" y="7"/>
                            <a:pt x="178" y="2"/>
                          </a:cubicBezTo>
                          <a:cubicBezTo>
                            <a:pt x="408" y="4"/>
                            <a:pt x="304" y="0"/>
                            <a:pt x="399" y="16"/>
                          </a:cubicBezTo>
                          <a:cubicBezTo>
                            <a:pt x="414" y="27"/>
                            <a:pt x="415" y="44"/>
                            <a:pt x="425" y="57"/>
                          </a:cubicBezTo>
                          <a:cubicBezTo>
                            <a:pt x="430" y="63"/>
                            <a:pt x="440" y="65"/>
                            <a:pt x="447" y="67"/>
                          </a:cubicBezTo>
                          <a:cubicBezTo>
                            <a:pt x="452" y="76"/>
                            <a:pt x="458" y="75"/>
                            <a:pt x="466" y="81"/>
                          </a:cubicBezTo>
                          <a:cubicBezTo>
                            <a:pt x="470" y="97"/>
                            <a:pt x="473" y="110"/>
                            <a:pt x="485" y="122"/>
                          </a:cubicBezTo>
                          <a:cubicBezTo>
                            <a:pt x="499" y="169"/>
                            <a:pt x="500" y="225"/>
                            <a:pt x="480" y="271"/>
                          </a:cubicBezTo>
                          <a:cubicBezTo>
                            <a:pt x="478" y="286"/>
                            <a:pt x="479" y="290"/>
                            <a:pt x="466" y="297"/>
                          </a:cubicBezTo>
                          <a:cubicBezTo>
                            <a:pt x="459" y="307"/>
                            <a:pt x="453" y="321"/>
                            <a:pt x="447" y="333"/>
                          </a:cubicBezTo>
                          <a:cubicBezTo>
                            <a:pt x="445" y="338"/>
                            <a:pt x="446" y="344"/>
                            <a:pt x="442" y="348"/>
                          </a:cubicBezTo>
                          <a:cubicBezTo>
                            <a:pt x="438" y="352"/>
                            <a:pt x="427" y="357"/>
                            <a:pt x="427" y="357"/>
                          </a:cubicBezTo>
                          <a:cubicBezTo>
                            <a:pt x="419" y="370"/>
                            <a:pt x="425" y="362"/>
                            <a:pt x="408" y="379"/>
                          </a:cubicBezTo>
                          <a:cubicBezTo>
                            <a:pt x="406" y="381"/>
                            <a:pt x="401" y="386"/>
                            <a:pt x="401" y="386"/>
                          </a:cubicBezTo>
                          <a:cubicBezTo>
                            <a:pt x="397" y="400"/>
                            <a:pt x="389" y="401"/>
                            <a:pt x="379" y="410"/>
                          </a:cubicBezTo>
                          <a:cubicBezTo>
                            <a:pt x="348" y="437"/>
                            <a:pt x="369" y="428"/>
                            <a:pt x="307" y="432"/>
                          </a:cubicBezTo>
                          <a:cubicBezTo>
                            <a:pt x="261" y="445"/>
                            <a:pt x="209" y="443"/>
                            <a:pt x="163" y="429"/>
                          </a:cubicBezTo>
                          <a:cubicBezTo>
                            <a:pt x="156" y="424"/>
                            <a:pt x="149" y="423"/>
                            <a:pt x="142" y="417"/>
                          </a:cubicBezTo>
                          <a:cubicBezTo>
                            <a:pt x="125" y="403"/>
                            <a:pt x="112" y="389"/>
                            <a:pt x="91" y="384"/>
                          </a:cubicBezTo>
                          <a:cubicBezTo>
                            <a:pt x="86" y="374"/>
                            <a:pt x="79" y="373"/>
                            <a:pt x="72" y="364"/>
                          </a:cubicBezTo>
                          <a:cubicBezTo>
                            <a:pt x="56" y="343"/>
                            <a:pt x="49" y="320"/>
                            <a:pt x="27" y="304"/>
                          </a:cubicBezTo>
                          <a:cubicBezTo>
                            <a:pt x="18" y="282"/>
                            <a:pt x="10" y="275"/>
                            <a:pt x="10" y="249"/>
                          </a:cubicBezTo>
                          <a:close/>
                        </a:path>
                      </a:pathLst>
                    </a:custGeom>
                    <a:solidFill>
                      <a:srgbClr val="BFBFBF"/>
                    </a:solidFill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 dirty="0"/>
                    </a:p>
                  </p:txBody>
                </p:sp>
              </p:grpSp>
              <p:sp>
                <p:nvSpPr>
                  <p:cNvPr id="658" name="5-Point Star 657"/>
                  <p:cNvSpPr/>
                  <p:nvPr/>
                </p:nvSpPr>
                <p:spPr>
                  <a:xfrm>
                    <a:off x="3436301" y="3364979"/>
                    <a:ext cx="201217" cy="201217"/>
                  </a:xfrm>
                  <a:prstGeom prst="star5">
                    <a:avLst/>
                  </a:prstGeom>
                  <a:solidFill>
                    <a:srgbClr val="FF00FF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556" name="Group 330"/>
                <p:cNvGrpSpPr/>
                <p:nvPr/>
              </p:nvGrpSpPr>
              <p:grpSpPr>
                <a:xfrm>
                  <a:off x="4038600" y="5801625"/>
                  <a:ext cx="987288" cy="903975"/>
                  <a:chOff x="3171214" y="2912992"/>
                  <a:chExt cx="987288" cy="903975"/>
                </a:xfrm>
              </p:grpSpPr>
              <p:grpSp>
                <p:nvGrpSpPr>
                  <p:cNvPr id="653" name="Group 193"/>
                  <p:cNvGrpSpPr>
                    <a:grpSpLocks/>
                  </p:cNvGrpSpPr>
                  <p:nvPr/>
                </p:nvGrpSpPr>
                <p:grpSpPr bwMode="auto">
                  <a:xfrm>
                    <a:off x="3171214" y="2912992"/>
                    <a:ext cx="987288" cy="903975"/>
                    <a:chOff x="311" y="500"/>
                    <a:chExt cx="474" cy="434"/>
                  </a:xfrm>
                  <a:effectLst>
                    <a:outerShdw blurRad="63500" sx="102000" sy="102000" algn="ctr" rotWithShape="0">
                      <a:prstClr val="black">
                        <a:alpha val="40000"/>
                      </a:prstClr>
                    </a:outerShdw>
                  </a:effectLst>
                </p:grpSpPr>
                <p:sp>
                  <p:nvSpPr>
                    <p:cNvPr id="655" name="Freeform 186"/>
                    <p:cNvSpPr>
                      <a:spLocks/>
                    </p:cNvSpPr>
                    <p:nvPr/>
                  </p:nvSpPr>
                  <p:spPr bwMode="auto">
                    <a:xfrm>
                      <a:off x="311" y="500"/>
                      <a:ext cx="474" cy="434"/>
                    </a:xfrm>
                    <a:custGeom>
                      <a:avLst/>
                      <a:gdLst>
                        <a:gd name="T0" fmla="*/ 94 w 1363"/>
                        <a:gd name="T1" fmla="*/ 401 h 1220"/>
                        <a:gd name="T2" fmla="*/ 74 w 1363"/>
                        <a:gd name="T3" fmla="*/ 384 h 1220"/>
                        <a:gd name="T4" fmla="*/ 61 w 1363"/>
                        <a:gd name="T5" fmla="*/ 371 h 1220"/>
                        <a:gd name="T6" fmla="*/ 50 w 1363"/>
                        <a:gd name="T7" fmla="*/ 355 h 1220"/>
                        <a:gd name="T8" fmla="*/ 45 w 1363"/>
                        <a:gd name="T9" fmla="*/ 345 h 1220"/>
                        <a:gd name="T10" fmla="*/ 35 w 1363"/>
                        <a:gd name="T11" fmla="*/ 334 h 1220"/>
                        <a:gd name="T12" fmla="*/ 30 w 1363"/>
                        <a:gd name="T13" fmla="*/ 323 h 1220"/>
                        <a:gd name="T14" fmla="*/ 19 w 1363"/>
                        <a:gd name="T15" fmla="*/ 302 h 1220"/>
                        <a:gd name="T16" fmla="*/ 14 w 1363"/>
                        <a:gd name="T17" fmla="*/ 277 h 1220"/>
                        <a:gd name="T18" fmla="*/ 8 w 1363"/>
                        <a:gd name="T19" fmla="*/ 256 h 1220"/>
                        <a:gd name="T20" fmla="*/ 16 w 1363"/>
                        <a:gd name="T21" fmla="*/ 166 h 1220"/>
                        <a:gd name="T22" fmla="*/ 21 w 1363"/>
                        <a:gd name="T23" fmla="*/ 157 h 1220"/>
                        <a:gd name="T24" fmla="*/ 31 w 1363"/>
                        <a:gd name="T25" fmla="*/ 123 h 1220"/>
                        <a:gd name="T26" fmla="*/ 38 w 1363"/>
                        <a:gd name="T27" fmla="*/ 110 h 1220"/>
                        <a:gd name="T28" fmla="*/ 41 w 1363"/>
                        <a:gd name="T29" fmla="*/ 95 h 1220"/>
                        <a:gd name="T30" fmla="*/ 53 w 1363"/>
                        <a:gd name="T31" fmla="*/ 82 h 1220"/>
                        <a:gd name="T32" fmla="*/ 64 w 1363"/>
                        <a:gd name="T33" fmla="*/ 72 h 1220"/>
                        <a:gd name="T34" fmla="*/ 67 w 1363"/>
                        <a:gd name="T35" fmla="*/ 70 h 1220"/>
                        <a:gd name="T36" fmla="*/ 69 w 1363"/>
                        <a:gd name="T37" fmla="*/ 66 h 1220"/>
                        <a:gd name="T38" fmla="*/ 78 w 1363"/>
                        <a:gd name="T39" fmla="*/ 60 h 1220"/>
                        <a:gd name="T40" fmla="*/ 89 w 1363"/>
                        <a:gd name="T41" fmla="*/ 51 h 1220"/>
                        <a:gd name="T42" fmla="*/ 98 w 1363"/>
                        <a:gd name="T43" fmla="*/ 44 h 1220"/>
                        <a:gd name="T44" fmla="*/ 118 w 1363"/>
                        <a:gd name="T45" fmla="*/ 30 h 1220"/>
                        <a:gd name="T46" fmla="*/ 140 w 1363"/>
                        <a:gd name="T47" fmla="*/ 18 h 1220"/>
                        <a:gd name="T48" fmla="*/ 214 w 1363"/>
                        <a:gd name="T49" fmla="*/ 5 h 1220"/>
                        <a:gd name="T50" fmla="*/ 317 w 1363"/>
                        <a:gd name="T51" fmla="*/ 7 h 1220"/>
                        <a:gd name="T52" fmla="*/ 366 w 1363"/>
                        <a:gd name="T53" fmla="*/ 11 h 1220"/>
                        <a:gd name="T54" fmla="*/ 378 w 1363"/>
                        <a:gd name="T55" fmla="*/ 15 h 1220"/>
                        <a:gd name="T56" fmla="*/ 389 w 1363"/>
                        <a:gd name="T57" fmla="*/ 21 h 1220"/>
                        <a:gd name="T58" fmla="*/ 398 w 1363"/>
                        <a:gd name="T59" fmla="*/ 24 h 1220"/>
                        <a:gd name="T60" fmla="*/ 411 w 1363"/>
                        <a:gd name="T61" fmla="*/ 32 h 1220"/>
                        <a:gd name="T62" fmla="*/ 417 w 1363"/>
                        <a:gd name="T63" fmla="*/ 41 h 1220"/>
                        <a:gd name="T64" fmla="*/ 440 w 1363"/>
                        <a:gd name="T65" fmla="*/ 49 h 1220"/>
                        <a:gd name="T66" fmla="*/ 446 w 1363"/>
                        <a:gd name="T67" fmla="*/ 65 h 1220"/>
                        <a:gd name="T68" fmla="*/ 458 w 1363"/>
                        <a:gd name="T69" fmla="*/ 73 h 1220"/>
                        <a:gd name="T70" fmla="*/ 466 w 1363"/>
                        <a:gd name="T71" fmla="*/ 128 h 1220"/>
                        <a:gd name="T72" fmla="*/ 469 w 1363"/>
                        <a:gd name="T73" fmla="*/ 162 h 1220"/>
                        <a:gd name="T74" fmla="*/ 473 w 1363"/>
                        <a:gd name="T75" fmla="*/ 185 h 1220"/>
                        <a:gd name="T76" fmla="*/ 468 w 1363"/>
                        <a:gd name="T77" fmla="*/ 210 h 1220"/>
                        <a:gd name="T78" fmla="*/ 467 w 1363"/>
                        <a:gd name="T79" fmla="*/ 252 h 1220"/>
                        <a:gd name="T80" fmla="*/ 457 w 1363"/>
                        <a:gd name="T81" fmla="*/ 297 h 1220"/>
                        <a:gd name="T82" fmla="*/ 444 w 1363"/>
                        <a:gd name="T83" fmla="*/ 314 h 1220"/>
                        <a:gd name="T84" fmla="*/ 436 w 1363"/>
                        <a:gd name="T85" fmla="*/ 339 h 1220"/>
                        <a:gd name="T86" fmla="*/ 431 w 1363"/>
                        <a:gd name="T87" fmla="*/ 349 h 1220"/>
                        <a:gd name="T88" fmla="*/ 403 w 1363"/>
                        <a:gd name="T89" fmla="*/ 385 h 1220"/>
                        <a:gd name="T90" fmla="*/ 391 w 1363"/>
                        <a:gd name="T91" fmla="*/ 397 h 1220"/>
                        <a:gd name="T92" fmla="*/ 369 w 1363"/>
                        <a:gd name="T93" fmla="*/ 411 h 1220"/>
                        <a:gd name="T94" fmla="*/ 328 w 1363"/>
                        <a:gd name="T95" fmla="*/ 424 h 1220"/>
                        <a:gd name="T96" fmla="*/ 320 w 1363"/>
                        <a:gd name="T97" fmla="*/ 425 h 1220"/>
                        <a:gd name="T98" fmla="*/ 314 w 1363"/>
                        <a:gd name="T99" fmla="*/ 429 h 1220"/>
                        <a:gd name="T100" fmla="*/ 281 w 1363"/>
                        <a:gd name="T101" fmla="*/ 430 h 1220"/>
                        <a:gd name="T102" fmla="*/ 263 w 1363"/>
                        <a:gd name="T103" fmla="*/ 434 h 1220"/>
                        <a:gd name="T104" fmla="*/ 164 w 1363"/>
                        <a:gd name="T105" fmla="*/ 433 h 1220"/>
                        <a:gd name="T106" fmla="*/ 111 w 1363"/>
                        <a:gd name="T107" fmla="*/ 412 h 1220"/>
                        <a:gd name="T108" fmla="*/ 94 w 1363"/>
                        <a:gd name="T109" fmla="*/ 403 h 1220"/>
                        <a:gd name="T110" fmla="*/ 94 w 1363"/>
                        <a:gd name="T111" fmla="*/ 401 h 1220"/>
                        <a:gd name="T112" fmla="*/ 0 60000 65536"/>
                        <a:gd name="T113" fmla="*/ 0 60000 65536"/>
                        <a:gd name="T114" fmla="*/ 0 60000 65536"/>
                        <a:gd name="T115" fmla="*/ 0 60000 65536"/>
                        <a:gd name="T116" fmla="*/ 0 60000 65536"/>
                        <a:gd name="T117" fmla="*/ 0 60000 65536"/>
                        <a:gd name="T118" fmla="*/ 0 60000 65536"/>
                        <a:gd name="T119" fmla="*/ 0 60000 65536"/>
                        <a:gd name="T120" fmla="*/ 0 60000 65536"/>
                        <a:gd name="T121" fmla="*/ 0 60000 65536"/>
                        <a:gd name="T122" fmla="*/ 0 60000 65536"/>
                        <a:gd name="T123" fmla="*/ 0 60000 65536"/>
                        <a:gd name="T124" fmla="*/ 0 60000 65536"/>
                        <a:gd name="T125" fmla="*/ 0 60000 65536"/>
                        <a:gd name="T126" fmla="*/ 0 60000 65536"/>
                        <a:gd name="T127" fmla="*/ 0 60000 65536"/>
                        <a:gd name="T128" fmla="*/ 0 60000 65536"/>
                        <a:gd name="T129" fmla="*/ 0 60000 65536"/>
                        <a:gd name="T130" fmla="*/ 0 60000 65536"/>
                        <a:gd name="T131" fmla="*/ 0 60000 65536"/>
                        <a:gd name="T132" fmla="*/ 0 60000 65536"/>
                        <a:gd name="T133" fmla="*/ 0 60000 65536"/>
                        <a:gd name="T134" fmla="*/ 0 60000 65536"/>
                        <a:gd name="T135" fmla="*/ 0 60000 65536"/>
                        <a:gd name="T136" fmla="*/ 0 60000 65536"/>
                        <a:gd name="T137" fmla="*/ 0 60000 65536"/>
                        <a:gd name="T138" fmla="*/ 0 60000 65536"/>
                        <a:gd name="T139" fmla="*/ 0 60000 65536"/>
                        <a:gd name="T140" fmla="*/ 0 60000 65536"/>
                        <a:gd name="T141" fmla="*/ 0 60000 65536"/>
                        <a:gd name="T142" fmla="*/ 0 60000 65536"/>
                        <a:gd name="T143" fmla="*/ 0 60000 65536"/>
                        <a:gd name="T144" fmla="*/ 0 60000 65536"/>
                        <a:gd name="T145" fmla="*/ 0 60000 65536"/>
                        <a:gd name="T146" fmla="*/ 0 60000 65536"/>
                        <a:gd name="T147" fmla="*/ 0 60000 65536"/>
                        <a:gd name="T148" fmla="*/ 0 60000 65536"/>
                        <a:gd name="T149" fmla="*/ 0 60000 65536"/>
                        <a:gd name="T150" fmla="*/ 0 60000 65536"/>
                        <a:gd name="T151" fmla="*/ 0 60000 65536"/>
                        <a:gd name="T152" fmla="*/ 0 60000 65536"/>
                        <a:gd name="T153" fmla="*/ 0 60000 65536"/>
                        <a:gd name="T154" fmla="*/ 0 60000 65536"/>
                        <a:gd name="T155" fmla="*/ 0 60000 65536"/>
                        <a:gd name="T156" fmla="*/ 0 60000 65536"/>
                        <a:gd name="T157" fmla="*/ 0 60000 65536"/>
                        <a:gd name="T158" fmla="*/ 0 60000 65536"/>
                        <a:gd name="T159" fmla="*/ 0 60000 65536"/>
                        <a:gd name="T160" fmla="*/ 0 60000 65536"/>
                        <a:gd name="T161" fmla="*/ 0 60000 65536"/>
                        <a:gd name="T162" fmla="*/ 0 60000 65536"/>
                        <a:gd name="T163" fmla="*/ 0 60000 65536"/>
                        <a:gd name="T164" fmla="*/ 0 60000 65536"/>
                        <a:gd name="T165" fmla="*/ 0 60000 65536"/>
                        <a:gd name="T166" fmla="*/ 0 60000 65536"/>
                        <a:gd name="T167" fmla="*/ 0 60000 65536"/>
                        <a:gd name="T168" fmla="*/ 0 w 1363"/>
                        <a:gd name="T169" fmla="*/ 0 h 1220"/>
                        <a:gd name="T170" fmla="*/ 1363 w 1363"/>
                        <a:gd name="T171" fmla="*/ 1220 h 1220"/>
                      </a:gdLst>
                      <a:ahLst/>
                      <a:cxnLst>
                        <a:cxn ang="T112">
                          <a:pos x="T0" y="T1"/>
                        </a:cxn>
                        <a:cxn ang="T113">
                          <a:pos x="T2" y="T3"/>
                        </a:cxn>
                        <a:cxn ang="T114">
                          <a:pos x="T4" y="T5"/>
                        </a:cxn>
                        <a:cxn ang="T115">
                          <a:pos x="T6" y="T7"/>
                        </a:cxn>
                        <a:cxn ang="T116">
                          <a:pos x="T8" y="T9"/>
                        </a:cxn>
                        <a:cxn ang="T117">
                          <a:pos x="T10" y="T11"/>
                        </a:cxn>
                        <a:cxn ang="T118">
                          <a:pos x="T12" y="T13"/>
                        </a:cxn>
                        <a:cxn ang="T119">
                          <a:pos x="T14" y="T15"/>
                        </a:cxn>
                        <a:cxn ang="T120">
                          <a:pos x="T16" y="T17"/>
                        </a:cxn>
                        <a:cxn ang="T121">
                          <a:pos x="T18" y="T19"/>
                        </a:cxn>
                        <a:cxn ang="T122">
                          <a:pos x="T20" y="T21"/>
                        </a:cxn>
                        <a:cxn ang="T123">
                          <a:pos x="T22" y="T23"/>
                        </a:cxn>
                        <a:cxn ang="T124">
                          <a:pos x="T24" y="T25"/>
                        </a:cxn>
                        <a:cxn ang="T125">
                          <a:pos x="T26" y="T27"/>
                        </a:cxn>
                        <a:cxn ang="T126">
                          <a:pos x="T28" y="T29"/>
                        </a:cxn>
                        <a:cxn ang="T127">
                          <a:pos x="T30" y="T31"/>
                        </a:cxn>
                        <a:cxn ang="T128">
                          <a:pos x="T32" y="T33"/>
                        </a:cxn>
                        <a:cxn ang="T129">
                          <a:pos x="T34" y="T35"/>
                        </a:cxn>
                        <a:cxn ang="T130">
                          <a:pos x="T36" y="T37"/>
                        </a:cxn>
                        <a:cxn ang="T131">
                          <a:pos x="T38" y="T39"/>
                        </a:cxn>
                        <a:cxn ang="T132">
                          <a:pos x="T40" y="T41"/>
                        </a:cxn>
                        <a:cxn ang="T133">
                          <a:pos x="T42" y="T43"/>
                        </a:cxn>
                        <a:cxn ang="T134">
                          <a:pos x="T44" y="T45"/>
                        </a:cxn>
                        <a:cxn ang="T135">
                          <a:pos x="T46" y="T47"/>
                        </a:cxn>
                        <a:cxn ang="T136">
                          <a:pos x="T48" y="T49"/>
                        </a:cxn>
                        <a:cxn ang="T137">
                          <a:pos x="T50" y="T51"/>
                        </a:cxn>
                        <a:cxn ang="T138">
                          <a:pos x="T52" y="T53"/>
                        </a:cxn>
                        <a:cxn ang="T139">
                          <a:pos x="T54" y="T55"/>
                        </a:cxn>
                        <a:cxn ang="T140">
                          <a:pos x="T56" y="T57"/>
                        </a:cxn>
                        <a:cxn ang="T141">
                          <a:pos x="T58" y="T59"/>
                        </a:cxn>
                        <a:cxn ang="T142">
                          <a:pos x="T60" y="T61"/>
                        </a:cxn>
                        <a:cxn ang="T143">
                          <a:pos x="T62" y="T63"/>
                        </a:cxn>
                        <a:cxn ang="T144">
                          <a:pos x="T64" y="T65"/>
                        </a:cxn>
                        <a:cxn ang="T145">
                          <a:pos x="T66" y="T67"/>
                        </a:cxn>
                        <a:cxn ang="T146">
                          <a:pos x="T68" y="T69"/>
                        </a:cxn>
                        <a:cxn ang="T147">
                          <a:pos x="T70" y="T71"/>
                        </a:cxn>
                        <a:cxn ang="T148">
                          <a:pos x="T72" y="T73"/>
                        </a:cxn>
                        <a:cxn ang="T149">
                          <a:pos x="T74" y="T75"/>
                        </a:cxn>
                        <a:cxn ang="T150">
                          <a:pos x="T76" y="T77"/>
                        </a:cxn>
                        <a:cxn ang="T151">
                          <a:pos x="T78" y="T79"/>
                        </a:cxn>
                        <a:cxn ang="T152">
                          <a:pos x="T80" y="T81"/>
                        </a:cxn>
                        <a:cxn ang="T153">
                          <a:pos x="T82" y="T83"/>
                        </a:cxn>
                        <a:cxn ang="T154">
                          <a:pos x="T84" y="T85"/>
                        </a:cxn>
                        <a:cxn ang="T155">
                          <a:pos x="T86" y="T87"/>
                        </a:cxn>
                        <a:cxn ang="T156">
                          <a:pos x="T88" y="T89"/>
                        </a:cxn>
                        <a:cxn ang="T157">
                          <a:pos x="T90" y="T91"/>
                        </a:cxn>
                        <a:cxn ang="T158">
                          <a:pos x="T92" y="T93"/>
                        </a:cxn>
                        <a:cxn ang="T159">
                          <a:pos x="T94" y="T95"/>
                        </a:cxn>
                        <a:cxn ang="T160">
                          <a:pos x="T96" y="T97"/>
                        </a:cxn>
                        <a:cxn ang="T161">
                          <a:pos x="T98" y="T99"/>
                        </a:cxn>
                        <a:cxn ang="T162">
                          <a:pos x="T100" y="T101"/>
                        </a:cxn>
                        <a:cxn ang="T163">
                          <a:pos x="T102" y="T103"/>
                        </a:cxn>
                        <a:cxn ang="T164">
                          <a:pos x="T104" y="T105"/>
                        </a:cxn>
                        <a:cxn ang="T165">
                          <a:pos x="T106" y="T107"/>
                        </a:cxn>
                        <a:cxn ang="T166">
                          <a:pos x="T108" y="T109"/>
                        </a:cxn>
                        <a:cxn ang="T167">
                          <a:pos x="T110" y="T111"/>
                        </a:cxn>
                      </a:cxnLst>
                      <a:rect l="T168" t="T169" r="T170" b="T171"/>
                      <a:pathLst>
                        <a:path w="1363" h="1220">
                          <a:moveTo>
                            <a:pt x="269" y="1127"/>
                          </a:moveTo>
                          <a:cubicBezTo>
                            <a:pt x="252" y="1110"/>
                            <a:pt x="231" y="1096"/>
                            <a:pt x="214" y="1079"/>
                          </a:cubicBezTo>
                          <a:cubicBezTo>
                            <a:pt x="201" y="1066"/>
                            <a:pt x="192" y="1055"/>
                            <a:pt x="176" y="1044"/>
                          </a:cubicBezTo>
                          <a:cubicBezTo>
                            <a:pt x="166" y="1030"/>
                            <a:pt x="158" y="1008"/>
                            <a:pt x="144" y="999"/>
                          </a:cubicBezTo>
                          <a:cubicBezTo>
                            <a:pt x="140" y="986"/>
                            <a:pt x="137" y="980"/>
                            <a:pt x="128" y="970"/>
                          </a:cubicBezTo>
                          <a:cubicBezTo>
                            <a:pt x="124" y="955"/>
                            <a:pt x="112" y="950"/>
                            <a:pt x="102" y="938"/>
                          </a:cubicBezTo>
                          <a:cubicBezTo>
                            <a:pt x="95" y="929"/>
                            <a:pt x="93" y="918"/>
                            <a:pt x="86" y="909"/>
                          </a:cubicBezTo>
                          <a:cubicBezTo>
                            <a:pt x="79" y="887"/>
                            <a:pt x="61" y="871"/>
                            <a:pt x="54" y="848"/>
                          </a:cubicBezTo>
                          <a:cubicBezTo>
                            <a:pt x="53" y="825"/>
                            <a:pt x="60" y="795"/>
                            <a:pt x="41" y="778"/>
                          </a:cubicBezTo>
                          <a:cubicBezTo>
                            <a:pt x="35" y="759"/>
                            <a:pt x="28" y="739"/>
                            <a:pt x="22" y="720"/>
                          </a:cubicBezTo>
                          <a:cubicBezTo>
                            <a:pt x="23" y="680"/>
                            <a:pt x="0" y="525"/>
                            <a:pt x="45" y="468"/>
                          </a:cubicBezTo>
                          <a:cubicBezTo>
                            <a:pt x="48" y="454"/>
                            <a:pt x="51" y="451"/>
                            <a:pt x="61" y="442"/>
                          </a:cubicBezTo>
                          <a:cubicBezTo>
                            <a:pt x="66" y="418"/>
                            <a:pt x="59" y="356"/>
                            <a:pt x="89" y="346"/>
                          </a:cubicBezTo>
                          <a:cubicBezTo>
                            <a:pt x="98" y="333"/>
                            <a:pt x="98" y="318"/>
                            <a:pt x="109" y="308"/>
                          </a:cubicBezTo>
                          <a:cubicBezTo>
                            <a:pt x="113" y="294"/>
                            <a:pt x="113" y="279"/>
                            <a:pt x="118" y="266"/>
                          </a:cubicBezTo>
                          <a:cubicBezTo>
                            <a:pt x="121" y="259"/>
                            <a:pt x="146" y="236"/>
                            <a:pt x="153" y="231"/>
                          </a:cubicBezTo>
                          <a:cubicBezTo>
                            <a:pt x="159" y="215"/>
                            <a:pt x="173" y="212"/>
                            <a:pt x="185" y="202"/>
                          </a:cubicBezTo>
                          <a:cubicBezTo>
                            <a:pt x="187" y="200"/>
                            <a:pt x="190" y="198"/>
                            <a:pt x="192" y="196"/>
                          </a:cubicBezTo>
                          <a:cubicBezTo>
                            <a:pt x="194" y="193"/>
                            <a:pt x="195" y="189"/>
                            <a:pt x="198" y="186"/>
                          </a:cubicBezTo>
                          <a:cubicBezTo>
                            <a:pt x="206" y="178"/>
                            <a:pt x="217" y="179"/>
                            <a:pt x="224" y="170"/>
                          </a:cubicBezTo>
                          <a:cubicBezTo>
                            <a:pt x="234" y="157"/>
                            <a:pt x="240" y="150"/>
                            <a:pt x="256" y="144"/>
                          </a:cubicBezTo>
                          <a:cubicBezTo>
                            <a:pt x="263" y="133"/>
                            <a:pt x="269" y="129"/>
                            <a:pt x="281" y="125"/>
                          </a:cubicBezTo>
                          <a:cubicBezTo>
                            <a:pt x="299" y="109"/>
                            <a:pt x="315" y="91"/>
                            <a:pt x="339" y="84"/>
                          </a:cubicBezTo>
                          <a:cubicBezTo>
                            <a:pt x="357" y="63"/>
                            <a:pt x="376" y="57"/>
                            <a:pt x="403" y="52"/>
                          </a:cubicBezTo>
                          <a:cubicBezTo>
                            <a:pt x="448" y="0"/>
                            <a:pt x="559" y="15"/>
                            <a:pt x="614" y="13"/>
                          </a:cubicBezTo>
                          <a:cubicBezTo>
                            <a:pt x="713" y="2"/>
                            <a:pt x="813" y="15"/>
                            <a:pt x="912" y="20"/>
                          </a:cubicBezTo>
                          <a:cubicBezTo>
                            <a:pt x="955" y="34"/>
                            <a:pt x="1013" y="31"/>
                            <a:pt x="1053" y="32"/>
                          </a:cubicBezTo>
                          <a:cubicBezTo>
                            <a:pt x="1064" y="37"/>
                            <a:pt x="1076" y="38"/>
                            <a:pt x="1088" y="42"/>
                          </a:cubicBezTo>
                          <a:cubicBezTo>
                            <a:pt x="1098" y="49"/>
                            <a:pt x="1108" y="54"/>
                            <a:pt x="1120" y="58"/>
                          </a:cubicBezTo>
                          <a:cubicBezTo>
                            <a:pt x="1144" y="74"/>
                            <a:pt x="1110" y="53"/>
                            <a:pt x="1145" y="68"/>
                          </a:cubicBezTo>
                          <a:cubicBezTo>
                            <a:pt x="1158" y="74"/>
                            <a:pt x="1167" y="86"/>
                            <a:pt x="1181" y="90"/>
                          </a:cubicBezTo>
                          <a:cubicBezTo>
                            <a:pt x="1193" y="98"/>
                            <a:pt x="1190" y="106"/>
                            <a:pt x="1200" y="116"/>
                          </a:cubicBezTo>
                          <a:cubicBezTo>
                            <a:pt x="1214" y="130"/>
                            <a:pt x="1246" y="133"/>
                            <a:pt x="1264" y="138"/>
                          </a:cubicBezTo>
                          <a:cubicBezTo>
                            <a:pt x="1274" y="155"/>
                            <a:pt x="1262" y="177"/>
                            <a:pt x="1283" y="183"/>
                          </a:cubicBezTo>
                          <a:cubicBezTo>
                            <a:pt x="1291" y="195"/>
                            <a:pt x="1304" y="200"/>
                            <a:pt x="1318" y="205"/>
                          </a:cubicBezTo>
                          <a:cubicBezTo>
                            <a:pt x="1319" y="236"/>
                            <a:pt x="1313" y="331"/>
                            <a:pt x="1341" y="359"/>
                          </a:cubicBezTo>
                          <a:cubicBezTo>
                            <a:pt x="1351" y="390"/>
                            <a:pt x="1341" y="424"/>
                            <a:pt x="1350" y="455"/>
                          </a:cubicBezTo>
                          <a:cubicBezTo>
                            <a:pt x="1353" y="476"/>
                            <a:pt x="1356" y="498"/>
                            <a:pt x="1360" y="519"/>
                          </a:cubicBezTo>
                          <a:cubicBezTo>
                            <a:pt x="1358" y="555"/>
                            <a:pt x="1363" y="565"/>
                            <a:pt x="1347" y="589"/>
                          </a:cubicBezTo>
                          <a:cubicBezTo>
                            <a:pt x="1344" y="635"/>
                            <a:pt x="1342" y="661"/>
                            <a:pt x="1344" y="708"/>
                          </a:cubicBezTo>
                          <a:cubicBezTo>
                            <a:pt x="1342" y="761"/>
                            <a:pt x="1358" y="806"/>
                            <a:pt x="1315" y="836"/>
                          </a:cubicBezTo>
                          <a:cubicBezTo>
                            <a:pt x="1304" y="853"/>
                            <a:pt x="1290" y="869"/>
                            <a:pt x="1277" y="884"/>
                          </a:cubicBezTo>
                          <a:cubicBezTo>
                            <a:pt x="1273" y="908"/>
                            <a:pt x="1268" y="934"/>
                            <a:pt x="1254" y="954"/>
                          </a:cubicBezTo>
                          <a:cubicBezTo>
                            <a:pt x="1251" y="965"/>
                            <a:pt x="1246" y="972"/>
                            <a:pt x="1238" y="980"/>
                          </a:cubicBezTo>
                          <a:cubicBezTo>
                            <a:pt x="1225" y="1020"/>
                            <a:pt x="1189" y="1055"/>
                            <a:pt x="1158" y="1082"/>
                          </a:cubicBezTo>
                          <a:cubicBezTo>
                            <a:pt x="1150" y="1107"/>
                            <a:pt x="1147" y="1106"/>
                            <a:pt x="1123" y="1117"/>
                          </a:cubicBezTo>
                          <a:cubicBezTo>
                            <a:pt x="1108" y="1134"/>
                            <a:pt x="1083" y="1148"/>
                            <a:pt x="1062" y="1156"/>
                          </a:cubicBezTo>
                          <a:cubicBezTo>
                            <a:pt x="1036" y="1196"/>
                            <a:pt x="987" y="1189"/>
                            <a:pt x="944" y="1191"/>
                          </a:cubicBezTo>
                          <a:cubicBezTo>
                            <a:pt x="936" y="1192"/>
                            <a:pt x="928" y="1191"/>
                            <a:pt x="921" y="1194"/>
                          </a:cubicBezTo>
                          <a:cubicBezTo>
                            <a:pt x="914" y="1197"/>
                            <a:pt x="910" y="1207"/>
                            <a:pt x="902" y="1207"/>
                          </a:cubicBezTo>
                          <a:cubicBezTo>
                            <a:pt x="871" y="1208"/>
                            <a:pt x="840" y="1209"/>
                            <a:pt x="809" y="1210"/>
                          </a:cubicBezTo>
                          <a:cubicBezTo>
                            <a:pt x="790" y="1215"/>
                            <a:pt x="776" y="1217"/>
                            <a:pt x="755" y="1220"/>
                          </a:cubicBezTo>
                          <a:cubicBezTo>
                            <a:pt x="661" y="1219"/>
                            <a:pt x="567" y="1219"/>
                            <a:pt x="473" y="1216"/>
                          </a:cubicBezTo>
                          <a:cubicBezTo>
                            <a:pt x="417" y="1214"/>
                            <a:pt x="369" y="1175"/>
                            <a:pt x="320" y="1159"/>
                          </a:cubicBezTo>
                          <a:cubicBezTo>
                            <a:pt x="307" y="1146"/>
                            <a:pt x="277" y="1141"/>
                            <a:pt x="269" y="1133"/>
                          </a:cubicBezTo>
                          <a:cubicBezTo>
                            <a:pt x="268" y="1132"/>
                            <a:pt x="269" y="1129"/>
                            <a:pt x="269" y="1127"/>
                          </a:cubicBezTo>
                          <a:close/>
                        </a:path>
                      </a:pathLst>
                    </a:custGeom>
                    <a:solidFill>
                      <a:srgbClr val="FFC1C1"/>
                    </a:solidFill>
                    <a:ln w="19050">
                      <a:solidFill>
                        <a:srgbClr val="FF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 dirty="0"/>
                    </a:p>
                  </p:txBody>
                </p:sp>
                <p:sp>
                  <p:nvSpPr>
                    <p:cNvPr id="656" name="Freeform 187"/>
                    <p:cNvSpPr>
                      <a:spLocks/>
                    </p:cNvSpPr>
                    <p:nvPr/>
                  </p:nvSpPr>
                  <p:spPr bwMode="auto">
                    <a:xfrm>
                      <a:off x="363" y="603"/>
                      <a:ext cx="382" cy="310"/>
                    </a:xfrm>
                    <a:custGeom>
                      <a:avLst/>
                      <a:gdLst>
                        <a:gd name="T0" fmla="*/ 8 w 500"/>
                        <a:gd name="T1" fmla="*/ 173 h 445"/>
                        <a:gd name="T2" fmla="*/ 0 w 500"/>
                        <a:gd name="T3" fmla="*/ 159 h 445"/>
                        <a:gd name="T4" fmla="*/ 18 w 500"/>
                        <a:gd name="T5" fmla="*/ 95 h 445"/>
                        <a:gd name="T6" fmla="*/ 21 w 500"/>
                        <a:gd name="T7" fmla="*/ 90 h 445"/>
                        <a:gd name="T8" fmla="*/ 22 w 500"/>
                        <a:gd name="T9" fmla="*/ 78 h 445"/>
                        <a:gd name="T10" fmla="*/ 53 w 500"/>
                        <a:gd name="T11" fmla="*/ 47 h 445"/>
                        <a:gd name="T12" fmla="*/ 77 w 500"/>
                        <a:gd name="T13" fmla="*/ 31 h 445"/>
                        <a:gd name="T14" fmla="*/ 103 w 500"/>
                        <a:gd name="T15" fmla="*/ 18 h 445"/>
                        <a:gd name="T16" fmla="*/ 136 w 500"/>
                        <a:gd name="T17" fmla="*/ 1 h 445"/>
                        <a:gd name="T18" fmla="*/ 305 w 500"/>
                        <a:gd name="T19" fmla="*/ 11 h 445"/>
                        <a:gd name="T20" fmla="*/ 325 w 500"/>
                        <a:gd name="T21" fmla="*/ 40 h 445"/>
                        <a:gd name="T22" fmla="*/ 342 w 500"/>
                        <a:gd name="T23" fmla="*/ 47 h 445"/>
                        <a:gd name="T24" fmla="*/ 356 w 500"/>
                        <a:gd name="T25" fmla="*/ 56 h 445"/>
                        <a:gd name="T26" fmla="*/ 371 w 500"/>
                        <a:gd name="T27" fmla="*/ 85 h 445"/>
                        <a:gd name="T28" fmla="*/ 367 w 500"/>
                        <a:gd name="T29" fmla="*/ 189 h 445"/>
                        <a:gd name="T30" fmla="*/ 356 w 500"/>
                        <a:gd name="T31" fmla="*/ 207 h 445"/>
                        <a:gd name="T32" fmla="*/ 342 w 500"/>
                        <a:gd name="T33" fmla="*/ 232 h 445"/>
                        <a:gd name="T34" fmla="*/ 338 w 500"/>
                        <a:gd name="T35" fmla="*/ 242 h 445"/>
                        <a:gd name="T36" fmla="*/ 326 w 500"/>
                        <a:gd name="T37" fmla="*/ 249 h 445"/>
                        <a:gd name="T38" fmla="*/ 312 w 500"/>
                        <a:gd name="T39" fmla="*/ 264 h 445"/>
                        <a:gd name="T40" fmla="*/ 306 w 500"/>
                        <a:gd name="T41" fmla="*/ 269 h 445"/>
                        <a:gd name="T42" fmla="*/ 290 w 500"/>
                        <a:gd name="T43" fmla="*/ 286 h 445"/>
                        <a:gd name="T44" fmla="*/ 235 w 500"/>
                        <a:gd name="T45" fmla="*/ 301 h 445"/>
                        <a:gd name="T46" fmla="*/ 125 w 500"/>
                        <a:gd name="T47" fmla="*/ 299 h 445"/>
                        <a:gd name="T48" fmla="*/ 108 w 500"/>
                        <a:gd name="T49" fmla="*/ 290 h 445"/>
                        <a:gd name="T50" fmla="*/ 70 w 500"/>
                        <a:gd name="T51" fmla="*/ 268 h 445"/>
                        <a:gd name="T52" fmla="*/ 55 w 500"/>
                        <a:gd name="T53" fmla="*/ 254 h 445"/>
                        <a:gd name="T54" fmla="*/ 21 w 500"/>
                        <a:gd name="T55" fmla="*/ 212 h 445"/>
                        <a:gd name="T56" fmla="*/ 8 w 500"/>
                        <a:gd name="T57" fmla="*/ 173 h 445"/>
                        <a:gd name="T58" fmla="*/ 0 60000 65536"/>
                        <a:gd name="T59" fmla="*/ 0 60000 65536"/>
                        <a:gd name="T60" fmla="*/ 0 60000 65536"/>
                        <a:gd name="T61" fmla="*/ 0 60000 65536"/>
                        <a:gd name="T62" fmla="*/ 0 60000 65536"/>
                        <a:gd name="T63" fmla="*/ 0 60000 65536"/>
                        <a:gd name="T64" fmla="*/ 0 60000 65536"/>
                        <a:gd name="T65" fmla="*/ 0 60000 65536"/>
                        <a:gd name="T66" fmla="*/ 0 60000 65536"/>
                        <a:gd name="T67" fmla="*/ 0 60000 65536"/>
                        <a:gd name="T68" fmla="*/ 0 60000 65536"/>
                        <a:gd name="T69" fmla="*/ 0 60000 65536"/>
                        <a:gd name="T70" fmla="*/ 0 60000 65536"/>
                        <a:gd name="T71" fmla="*/ 0 60000 65536"/>
                        <a:gd name="T72" fmla="*/ 0 60000 65536"/>
                        <a:gd name="T73" fmla="*/ 0 60000 65536"/>
                        <a:gd name="T74" fmla="*/ 0 60000 65536"/>
                        <a:gd name="T75" fmla="*/ 0 60000 65536"/>
                        <a:gd name="T76" fmla="*/ 0 60000 65536"/>
                        <a:gd name="T77" fmla="*/ 0 60000 65536"/>
                        <a:gd name="T78" fmla="*/ 0 60000 65536"/>
                        <a:gd name="T79" fmla="*/ 0 60000 65536"/>
                        <a:gd name="T80" fmla="*/ 0 60000 65536"/>
                        <a:gd name="T81" fmla="*/ 0 60000 65536"/>
                        <a:gd name="T82" fmla="*/ 0 60000 65536"/>
                        <a:gd name="T83" fmla="*/ 0 60000 65536"/>
                        <a:gd name="T84" fmla="*/ 0 60000 65536"/>
                        <a:gd name="T85" fmla="*/ 0 60000 65536"/>
                        <a:gd name="T86" fmla="*/ 0 60000 65536"/>
                        <a:gd name="T87" fmla="*/ 0 w 500"/>
                        <a:gd name="T88" fmla="*/ 0 h 445"/>
                        <a:gd name="T89" fmla="*/ 500 w 500"/>
                        <a:gd name="T90" fmla="*/ 445 h 445"/>
                      </a:gdLst>
                      <a:ahLst/>
                      <a:cxnLst>
                        <a:cxn ang="T58">
                          <a:pos x="T0" y="T1"/>
                        </a:cxn>
                        <a:cxn ang="T59">
                          <a:pos x="T2" y="T3"/>
                        </a:cxn>
                        <a:cxn ang="T60">
                          <a:pos x="T4" y="T5"/>
                        </a:cxn>
                        <a:cxn ang="T61">
                          <a:pos x="T6" y="T7"/>
                        </a:cxn>
                        <a:cxn ang="T62">
                          <a:pos x="T8" y="T9"/>
                        </a:cxn>
                        <a:cxn ang="T63">
                          <a:pos x="T10" y="T11"/>
                        </a:cxn>
                        <a:cxn ang="T64">
                          <a:pos x="T12" y="T13"/>
                        </a:cxn>
                        <a:cxn ang="T65">
                          <a:pos x="T14" y="T15"/>
                        </a:cxn>
                        <a:cxn ang="T66">
                          <a:pos x="T16" y="T17"/>
                        </a:cxn>
                        <a:cxn ang="T67">
                          <a:pos x="T18" y="T19"/>
                        </a:cxn>
                        <a:cxn ang="T68">
                          <a:pos x="T20" y="T21"/>
                        </a:cxn>
                        <a:cxn ang="T69">
                          <a:pos x="T22" y="T23"/>
                        </a:cxn>
                        <a:cxn ang="T70">
                          <a:pos x="T24" y="T25"/>
                        </a:cxn>
                        <a:cxn ang="T71">
                          <a:pos x="T26" y="T27"/>
                        </a:cxn>
                        <a:cxn ang="T72">
                          <a:pos x="T28" y="T29"/>
                        </a:cxn>
                        <a:cxn ang="T73">
                          <a:pos x="T30" y="T31"/>
                        </a:cxn>
                        <a:cxn ang="T74">
                          <a:pos x="T32" y="T33"/>
                        </a:cxn>
                        <a:cxn ang="T75">
                          <a:pos x="T34" y="T35"/>
                        </a:cxn>
                        <a:cxn ang="T76">
                          <a:pos x="T36" y="T37"/>
                        </a:cxn>
                        <a:cxn ang="T77">
                          <a:pos x="T38" y="T39"/>
                        </a:cxn>
                        <a:cxn ang="T78">
                          <a:pos x="T40" y="T41"/>
                        </a:cxn>
                        <a:cxn ang="T79">
                          <a:pos x="T42" y="T43"/>
                        </a:cxn>
                        <a:cxn ang="T80">
                          <a:pos x="T44" y="T45"/>
                        </a:cxn>
                        <a:cxn ang="T81">
                          <a:pos x="T46" y="T47"/>
                        </a:cxn>
                        <a:cxn ang="T82">
                          <a:pos x="T48" y="T49"/>
                        </a:cxn>
                        <a:cxn ang="T83">
                          <a:pos x="T50" y="T51"/>
                        </a:cxn>
                        <a:cxn ang="T84">
                          <a:pos x="T52" y="T53"/>
                        </a:cxn>
                        <a:cxn ang="T85">
                          <a:pos x="T54" y="T55"/>
                        </a:cxn>
                        <a:cxn ang="T86">
                          <a:pos x="T56" y="T57"/>
                        </a:cxn>
                      </a:cxnLst>
                      <a:rect l="T87" t="T88" r="T89" b="T90"/>
                      <a:pathLst>
                        <a:path w="500" h="445">
                          <a:moveTo>
                            <a:pt x="10" y="249"/>
                          </a:moveTo>
                          <a:cubicBezTo>
                            <a:pt x="5" y="242"/>
                            <a:pt x="3" y="236"/>
                            <a:pt x="0" y="228"/>
                          </a:cubicBezTo>
                          <a:cubicBezTo>
                            <a:pt x="4" y="194"/>
                            <a:pt x="1" y="162"/>
                            <a:pt x="24" y="136"/>
                          </a:cubicBezTo>
                          <a:cubicBezTo>
                            <a:pt x="25" y="134"/>
                            <a:pt x="26" y="131"/>
                            <a:pt x="27" y="129"/>
                          </a:cubicBezTo>
                          <a:cubicBezTo>
                            <a:pt x="28" y="123"/>
                            <a:pt x="27" y="117"/>
                            <a:pt x="29" y="112"/>
                          </a:cubicBezTo>
                          <a:cubicBezTo>
                            <a:pt x="31" y="104"/>
                            <a:pt x="63" y="77"/>
                            <a:pt x="70" y="67"/>
                          </a:cubicBezTo>
                          <a:cubicBezTo>
                            <a:pt x="74" y="53"/>
                            <a:pt x="89" y="50"/>
                            <a:pt x="101" y="45"/>
                          </a:cubicBezTo>
                          <a:cubicBezTo>
                            <a:pt x="106" y="28"/>
                            <a:pt x="120" y="30"/>
                            <a:pt x="135" y="26"/>
                          </a:cubicBezTo>
                          <a:cubicBezTo>
                            <a:pt x="150" y="15"/>
                            <a:pt x="160" y="7"/>
                            <a:pt x="178" y="2"/>
                          </a:cubicBezTo>
                          <a:cubicBezTo>
                            <a:pt x="408" y="4"/>
                            <a:pt x="304" y="0"/>
                            <a:pt x="399" y="16"/>
                          </a:cubicBezTo>
                          <a:cubicBezTo>
                            <a:pt x="414" y="27"/>
                            <a:pt x="415" y="44"/>
                            <a:pt x="425" y="57"/>
                          </a:cubicBezTo>
                          <a:cubicBezTo>
                            <a:pt x="430" y="63"/>
                            <a:pt x="440" y="65"/>
                            <a:pt x="447" y="67"/>
                          </a:cubicBezTo>
                          <a:cubicBezTo>
                            <a:pt x="452" y="76"/>
                            <a:pt x="458" y="75"/>
                            <a:pt x="466" y="81"/>
                          </a:cubicBezTo>
                          <a:cubicBezTo>
                            <a:pt x="470" y="97"/>
                            <a:pt x="473" y="110"/>
                            <a:pt x="485" y="122"/>
                          </a:cubicBezTo>
                          <a:cubicBezTo>
                            <a:pt x="499" y="169"/>
                            <a:pt x="500" y="225"/>
                            <a:pt x="480" y="271"/>
                          </a:cubicBezTo>
                          <a:cubicBezTo>
                            <a:pt x="478" y="286"/>
                            <a:pt x="479" y="290"/>
                            <a:pt x="466" y="297"/>
                          </a:cubicBezTo>
                          <a:cubicBezTo>
                            <a:pt x="459" y="307"/>
                            <a:pt x="453" y="321"/>
                            <a:pt x="447" y="333"/>
                          </a:cubicBezTo>
                          <a:cubicBezTo>
                            <a:pt x="445" y="338"/>
                            <a:pt x="446" y="344"/>
                            <a:pt x="442" y="348"/>
                          </a:cubicBezTo>
                          <a:cubicBezTo>
                            <a:pt x="438" y="352"/>
                            <a:pt x="427" y="357"/>
                            <a:pt x="427" y="357"/>
                          </a:cubicBezTo>
                          <a:cubicBezTo>
                            <a:pt x="419" y="370"/>
                            <a:pt x="425" y="362"/>
                            <a:pt x="408" y="379"/>
                          </a:cubicBezTo>
                          <a:cubicBezTo>
                            <a:pt x="406" y="381"/>
                            <a:pt x="401" y="386"/>
                            <a:pt x="401" y="386"/>
                          </a:cubicBezTo>
                          <a:cubicBezTo>
                            <a:pt x="397" y="400"/>
                            <a:pt x="389" y="401"/>
                            <a:pt x="379" y="410"/>
                          </a:cubicBezTo>
                          <a:cubicBezTo>
                            <a:pt x="348" y="437"/>
                            <a:pt x="369" y="428"/>
                            <a:pt x="307" y="432"/>
                          </a:cubicBezTo>
                          <a:cubicBezTo>
                            <a:pt x="261" y="445"/>
                            <a:pt x="209" y="443"/>
                            <a:pt x="163" y="429"/>
                          </a:cubicBezTo>
                          <a:cubicBezTo>
                            <a:pt x="156" y="424"/>
                            <a:pt x="149" y="423"/>
                            <a:pt x="142" y="417"/>
                          </a:cubicBezTo>
                          <a:cubicBezTo>
                            <a:pt x="125" y="403"/>
                            <a:pt x="112" y="389"/>
                            <a:pt x="91" y="384"/>
                          </a:cubicBezTo>
                          <a:cubicBezTo>
                            <a:pt x="86" y="374"/>
                            <a:pt x="79" y="373"/>
                            <a:pt x="72" y="364"/>
                          </a:cubicBezTo>
                          <a:cubicBezTo>
                            <a:pt x="56" y="343"/>
                            <a:pt x="49" y="320"/>
                            <a:pt x="27" y="304"/>
                          </a:cubicBezTo>
                          <a:cubicBezTo>
                            <a:pt x="18" y="282"/>
                            <a:pt x="10" y="275"/>
                            <a:pt x="10" y="249"/>
                          </a:cubicBezTo>
                          <a:close/>
                        </a:path>
                      </a:pathLst>
                    </a:custGeom>
                    <a:solidFill>
                      <a:srgbClr val="BFBFBF"/>
                    </a:solidFill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 dirty="0"/>
                    </a:p>
                  </p:txBody>
                </p:sp>
              </p:grpSp>
              <p:sp>
                <p:nvSpPr>
                  <p:cNvPr id="654" name="5-Point Star 653"/>
                  <p:cNvSpPr/>
                  <p:nvPr/>
                </p:nvSpPr>
                <p:spPr>
                  <a:xfrm>
                    <a:off x="3436301" y="3364979"/>
                    <a:ext cx="201217" cy="201217"/>
                  </a:xfrm>
                  <a:prstGeom prst="star5">
                    <a:avLst/>
                  </a:prstGeom>
                  <a:solidFill>
                    <a:srgbClr val="FF00FF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557" name="Group 193"/>
                <p:cNvGrpSpPr>
                  <a:grpSpLocks/>
                </p:cNvGrpSpPr>
                <p:nvPr/>
              </p:nvGrpSpPr>
              <p:grpSpPr bwMode="auto">
                <a:xfrm>
                  <a:off x="5025888" y="5538715"/>
                  <a:ext cx="987288" cy="903974"/>
                  <a:chOff x="311" y="500"/>
                  <a:chExt cx="474" cy="434"/>
                </a:xfrm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</p:grpSpPr>
              <p:sp>
                <p:nvSpPr>
                  <p:cNvPr id="651" name="Freeform 186"/>
                  <p:cNvSpPr>
                    <a:spLocks/>
                  </p:cNvSpPr>
                  <p:nvPr/>
                </p:nvSpPr>
                <p:spPr bwMode="auto">
                  <a:xfrm>
                    <a:off x="311" y="500"/>
                    <a:ext cx="474" cy="434"/>
                  </a:xfrm>
                  <a:custGeom>
                    <a:avLst/>
                    <a:gdLst>
                      <a:gd name="T0" fmla="*/ 94 w 1363"/>
                      <a:gd name="T1" fmla="*/ 401 h 1220"/>
                      <a:gd name="T2" fmla="*/ 74 w 1363"/>
                      <a:gd name="T3" fmla="*/ 384 h 1220"/>
                      <a:gd name="T4" fmla="*/ 61 w 1363"/>
                      <a:gd name="T5" fmla="*/ 371 h 1220"/>
                      <a:gd name="T6" fmla="*/ 50 w 1363"/>
                      <a:gd name="T7" fmla="*/ 355 h 1220"/>
                      <a:gd name="T8" fmla="*/ 45 w 1363"/>
                      <a:gd name="T9" fmla="*/ 345 h 1220"/>
                      <a:gd name="T10" fmla="*/ 35 w 1363"/>
                      <a:gd name="T11" fmla="*/ 334 h 1220"/>
                      <a:gd name="T12" fmla="*/ 30 w 1363"/>
                      <a:gd name="T13" fmla="*/ 323 h 1220"/>
                      <a:gd name="T14" fmla="*/ 19 w 1363"/>
                      <a:gd name="T15" fmla="*/ 302 h 1220"/>
                      <a:gd name="T16" fmla="*/ 14 w 1363"/>
                      <a:gd name="T17" fmla="*/ 277 h 1220"/>
                      <a:gd name="T18" fmla="*/ 8 w 1363"/>
                      <a:gd name="T19" fmla="*/ 256 h 1220"/>
                      <a:gd name="T20" fmla="*/ 16 w 1363"/>
                      <a:gd name="T21" fmla="*/ 166 h 1220"/>
                      <a:gd name="T22" fmla="*/ 21 w 1363"/>
                      <a:gd name="T23" fmla="*/ 157 h 1220"/>
                      <a:gd name="T24" fmla="*/ 31 w 1363"/>
                      <a:gd name="T25" fmla="*/ 123 h 1220"/>
                      <a:gd name="T26" fmla="*/ 38 w 1363"/>
                      <a:gd name="T27" fmla="*/ 110 h 1220"/>
                      <a:gd name="T28" fmla="*/ 41 w 1363"/>
                      <a:gd name="T29" fmla="*/ 95 h 1220"/>
                      <a:gd name="T30" fmla="*/ 53 w 1363"/>
                      <a:gd name="T31" fmla="*/ 82 h 1220"/>
                      <a:gd name="T32" fmla="*/ 64 w 1363"/>
                      <a:gd name="T33" fmla="*/ 72 h 1220"/>
                      <a:gd name="T34" fmla="*/ 67 w 1363"/>
                      <a:gd name="T35" fmla="*/ 70 h 1220"/>
                      <a:gd name="T36" fmla="*/ 69 w 1363"/>
                      <a:gd name="T37" fmla="*/ 66 h 1220"/>
                      <a:gd name="T38" fmla="*/ 78 w 1363"/>
                      <a:gd name="T39" fmla="*/ 60 h 1220"/>
                      <a:gd name="T40" fmla="*/ 89 w 1363"/>
                      <a:gd name="T41" fmla="*/ 51 h 1220"/>
                      <a:gd name="T42" fmla="*/ 98 w 1363"/>
                      <a:gd name="T43" fmla="*/ 44 h 1220"/>
                      <a:gd name="T44" fmla="*/ 118 w 1363"/>
                      <a:gd name="T45" fmla="*/ 30 h 1220"/>
                      <a:gd name="T46" fmla="*/ 140 w 1363"/>
                      <a:gd name="T47" fmla="*/ 18 h 1220"/>
                      <a:gd name="T48" fmla="*/ 214 w 1363"/>
                      <a:gd name="T49" fmla="*/ 5 h 1220"/>
                      <a:gd name="T50" fmla="*/ 317 w 1363"/>
                      <a:gd name="T51" fmla="*/ 7 h 1220"/>
                      <a:gd name="T52" fmla="*/ 366 w 1363"/>
                      <a:gd name="T53" fmla="*/ 11 h 1220"/>
                      <a:gd name="T54" fmla="*/ 378 w 1363"/>
                      <a:gd name="T55" fmla="*/ 15 h 1220"/>
                      <a:gd name="T56" fmla="*/ 389 w 1363"/>
                      <a:gd name="T57" fmla="*/ 21 h 1220"/>
                      <a:gd name="T58" fmla="*/ 398 w 1363"/>
                      <a:gd name="T59" fmla="*/ 24 h 1220"/>
                      <a:gd name="T60" fmla="*/ 411 w 1363"/>
                      <a:gd name="T61" fmla="*/ 32 h 1220"/>
                      <a:gd name="T62" fmla="*/ 417 w 1363"/>
                      <a:gd name="T63" fmla="*/ 41 h 1220"/>
                      <a:gd name="T64" fmla="*/ 440 w 1363"/>
                      <a:gd name="T65" fmla="*/ 49 h 1220"/>
                      <a:gd name="T66" fmla="*/ 446 w 1363"/>
                      <a:gd name="T67" fmla="*/ 65 h 1220"/>
                      <a:gd name="T68" fmla="*/ 458 w 1363"/>
                      <a:gd name="T69" fmla="*/ 73 h 1220"/>
                      <a:gd name="T70" fmla="*/ 466 w 1363"/>
                      <a:gd name="T71" fmla="*/ 128 h 1220"/>
                      <a:gd name="T72" fmla="*/ 469 w 1363"/>
                      <a:gd name="T73" fmla="*/ 162 h 1220"/>
                      <a:gd name="T74" fmla="*/ 473 w 1363"/>
                      <a:gd name="T75" fmla="*/ 185 h 1220"/>
                      <a:gd name="T76" fmla="*/ 468 w 1363"/>
                      <a:gd name="T77" fmla="*/ 210 h 1220"/>
                      <a:gd name="T78" fmla="*/ 467 w 1363"/>
                      <a:gd name="T79" fmla="*/ 252 h 1220"/>
                      <a:gd name="T80" fmla="*/ 457 w 1363"/>
                      <a:gd name="T81" fmla="*/ 297 h 1220"/>
                      <a:gd name="T82" fmla="*/ 444 w 1363"/>
                      <a:gd name="T83" fmla="*/ 314 h 1220"/>
                      <a:gd name="T84" fmla="*/ 436 w 1363"/>
                      <a:gd name="T85" fmla="*/ 339 h 1220"/>
                      <a:gd name="T86" fmla="*/ 431 w 1363"/>
                      <a:gd name="T87" fmla="*/ 349 h 1220"/>
                      <a:gd name="T88" fmla="*/ 403 w 1363"/>
                      <a:gd name="T89" fmla="*/ 385 h 1220"/>
                      <a:gd name="T90" fmla="*/ 391 w 1363"/>
                      <a:gd name="T91" fmla="*/ 397 h 1220"/>
                      <a:gd name="T92" fmla="*/ 369 w 1363"/>
                      <a:gd name="T93" fmla="*/ 411 h 1220"/>
                      <a:gd name="T94" fmla="*/ 328 w 1363"/>
                      <a:gd name="T95" fmla="*/ 424 h 1220"/>
                      <a:gd name="T96" fmla="*/ 320 w 1363"/>
                      <a:gd name="T97" fmla="*/ 425 h 1220"/>
                      <a:gd name="T98" fmla="*/ 314 w 1363"/>
                      <a:gd name="T99" fmla="*/ 429 h 1220"/>
                      <a:gd name="T100" fmla="*/ 281 w 1363"/>
                      <a:gd name="T101" fmla="*/ 430 h 1220"/>
                      <a:gd name="T102" fmla="*/ 263 w 1363"/>
                      <a:gd name="T103" fmla="*/ 434 h 1220"/>
                      <a:gd name="T104" fmla="*/ 164 w 1363"/>
                      <a:gd name="T105" fmla="*/ 433 h 1220"/>
                      <a:gd name="T106" fmla="*/ 111 w 1363"/>
                      <a:gd name="T107" fmla="*/ 412 h 1220"/>
                      <a:gd name="T108" fmla="*/ 94 w 1363"/>
                      <a:gd name="T109" fmla="*/ 403 h 1220"/>
                      <a:gd name="T110" fmla="*/ 94 w 1363"/>
                      <a:gd name="T111" fmla="*/ 401 h 1220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60000 65536"/>
                      <a:gd name="T130" fmla="*/ 0 60000 65536"/>
                      <a:gd name="T131" fmla="*/ 0 60000 65536"/>
                      <a:gd name="T132" fmla="*/ 0 60000 65536"/>
                      <a:gd name="T133" fmla="*/ 0 60000 65536"/>
                      <a:gd name="T134" fmla="*/ 0 60000 65536"/>
                      <a:gd name="T135" fmla="*/ 0 60000 65536"/>
                      <a:gd name="T136" fmla="*/ 0 60000 65536"/>
                      <a:gd name="T137" fmla="*/ 0 60000 65536"/>
                      <a:gd name="T138" fmla="*/ 0 60000 65536"/>
                      <a:gd name="T139" fmla="*/ 0 60000 65536"/>
                      <a:gd name="T140" fmla="*/ 0 60000 65536"/>
                      <a:gd name="T141" fmla="*/ 0 60000 65536"/>
                      <a:gd name="T142" fmla="*/ 0 60000 65536"/>
                      <a:gd name="T143" fmla="*/ 0 60000 65536"/>
                      <a:gd name="T144" fmla="*/ 0 60000 65536"/>
                      <a:gd name="T145" fmla="*/ 0 60000 65536"/>
                      <a:gd name="T146" fmla="*/ 0 60000 65536"/>
                      <a:gd name="T147" fmla="*/ 0 60000 65536"/>
                      <a:gd name="T148" fmla="*/ 0 60000 65536"/>
                      <a:gd name="T149" fmla="*/ 0 60000 65536"/>
                      <a:gd name="T150" fmla="*/ 0 60000 65536"/>
                      <a:gd name="T151" fmla="*/ 0 60000 65536"/>
                      <a:gd name="T152" fmla="*/ 0 60000 65536"/>
                      <a:gd name="T153" fmla="*/ 0 60000 65536"/>
                      <a:gd name="T154" fmla="*/ 0 60000 65536"/>
                      <a:gd name="T155" fmla="*/ 0 60000 65536"/>
                      <a:gd name="T156" fmla="*/ 0 60000 65536"/>
                      <a:gd name="T157" fmla="*/ 0 60000 65536"/>
                      <a:gd name="T158" fmla="*/ 0 60000 65536"/>
                      <a:gd name="T159" fmla="*/ 0 60000 65536"/>
                      <a:gd name="T160" fmla="*/ 0 60000 65536"/>
                      <a:gd name="T161" fmla="*/ 0 60000 65536"/>
                      <a:gd name="T162" fmla="*/ 0 60000 65536"/>
                      <a:gd name="T163" fmla="*/ 0 60000 65536"/>
                      <a:gd name="T164" fmla="*/ 0 60000 65536"/>
                      <a:gd name="T165" fmla="*/ 0 60000 65536"/>
                      <a:gd name="T166" fmla="*/ 0 60000 65536"/>
                      <a:gd name="T167" fmla="*/ 0 60000 65536"/>
                      <a:gd name="T168" fmla="*/ 0 w 1363"/>
                      <a:gd name="T169" fmla="*/ 0 h 1220"/>
                      <a:gd name="T170" fmla="*/ 1363 w 1363"/>
                      <a:gd name="T171" fmla="*/ 1220 h 1220"/>
                    </a:gdLst>
                    <a:ahLst/>
                    <a:cxnLst>
                      <a:cxn ang="T112">
                        <a:pos x="T0" y="T1"/>
                      </a:cxn>
                      <a:cxn ang="T113">
                        <a:pos x="T2" y="T3"/>
                      </a:cxn>
                      <a:cxn ang="T114">
                        <a:pos x="T4" y="T5"/>
                      </a:cxn>
                      <a:cxn ang="T115">
                        <a:pos x="T6" y="T7"/>
                      </a:cxn>
                      <a:cxn ang="T116">
                        <a:pos x="T8" y="T9"/>
                      </a:cxn>
                      <a:cxn ang="T117">
                        <a:pos x="T10" y="T11"/>
                      </a:cxn>
                      <a:cxn ang="T118">
                        <a:pos x="T12" y="T13"/>
                      </a:cxn>
                      <a:cxn ang="T119">
                        <a:pos x="T14" y="T15"/>
                      </a:cxn>
                      <a:cxn ang="T120">
                        <a:pos x="T16" y="T17"/>
                      </a:cxn>
                      <a:cxn ang="T121">
                        <a:pos x="T18" y="T19"/>
                      </a:cxn>
                      <a:cxn ang="T122">
                        <a:pos x="T20" y="T21"/>
                      </a:cxn>
                      <a:cxn ang="T123">
                        <a:pos x="T22" y="T23"/>
                      </a:cxn>
                      <a:cxn ang="T124">
                        <a:pos x="T24" y="T25"/>
                      </a:cxn>
                      <a:cxn ang="T125">
                        <a:pos x="T26" y="T27"/>
                      </a:cxn>
                      <a:cxn ang="T126">
                        <a:pos x="T28" y="T29"/>
                      </a:cxn>
                      <a:cxn ang="T127">
                        <a:pos x="T30" y="T31"/>
                      </a:cxn>
                      <a:cxn ang="T128">
                        <a:pos x="T32" y="T33"/>
                      </a:cxn>
                      <a:cxn ang="T129">
                        <a:pos x="T34" y="T35"/>
                      </a:cxn>
                      <a:cxn ang="T130">
                        <a:pos x="T36" y="T37"/>
                      </a:cxn>
                      <a:cxn ang="T131">
                        <a:pos x="T38" y="T39"/>
                      </a:cxn>
                      <a:cxn ang="T132">
                        <a:pos x="T40" y="T41"/>
                      </a:cxn>
                      <a:cxn ang="T133">
                        <a:pos x="T42" y="T43"/>
                      </a:cxn>
                      <a:cxn ang="T134">
                        <a:pos x="T44" y="T45"/>
                      </a:cxn>
                      <a:cxn ang="T135">
                        <a:pos x="T46" y="T47"/>
                      </a:cxn>
                      <a:cxn ang="T136">
                        <a:pos x="T48" y="T49"/>
                      </a:cxn>
                      <a:cxn ang="T137">
                        <a:pos x="T50" y="T51"/>
                      </a:cxn>
                      <a:cxn ang="T138">
                        <a:pos x="T52" y="T53"/>
                      </a:cxn>
                      <a:cxn ang="T139">
                        <a:pos x="T54" y="T55"/>
                      </a:cxn>
                      <a:cxn ang="T140">
                        <a:pos x="T56" y="T57"/>
                      </a:cxn>
                      <a:cxn ang="T141">
                        <a:pos x="T58" y="T59"/>
                      </a:cxn>
                      <a:cxn ang="T142">
                        <a:pos x="T60" y="T61"/>
                      </a:cxn>
                      <a:cxn ang="T143">
                        <a:pos x="T62" y="T63"/>
                      </a:cxn>
                      <a:cxn ang="T144">
                        <a:pos x="T64" y="T65"/>
                      </a:cxn>
                      <a:cxn ang="T145">
                        <a:pos x="T66" y="T67"/>
                      </a:cxn>
                      <a:cxn ang="T146">
                        <a:pos x="T68" y="T69"/>
                      </a:cxn>
                      <a:cxn ang="T147">
                        <a:pos x="T70" y="T71"/>
                      </a:cxn>
                      <a:cxn ang="T148">
                        <a:pos x="T72" y="T73"/>
                      </a:cxn>
                      <a:cxn ang="T149">
                        <a:pos x="T74" y="T75"/>
                      </a:cxn>
                      <a:cxn ang="T150">
                        <a:pos x="T76" y="T77"/>
                      </a:cxn>
                      <a:cxn ang="T151">
                        <a:pos x="T78" y="T79"/>
                      </a:cxn>
                      <a:cxn ang="T152">
                        <a:pos x="T80" y="T81"/>
                      </a:cxn>
                      <a:cxn ang="T153">
                        <a:pos x="T82" y="T83"/>
                      </a:cxn>
                      <a:cxn ang="T154">
                        <a:pos x="T84" y="T85"/>
                      </a:cxn>
                      <a:cxn ang="T155">
                        <a:pos x="T86" y="T87"/>
                      </a:cxn>
                      <a:cxn ang="T156">
                        <a:pos x="T88" y="T89"/>
                      </a:cxn>
                      <a:cxn ang="T157">
                        <a:pos x="T90" y="T91"/>
                      </a:cxn>
                      <a:cxn ang="T158">
                        <a:pos x="T92" y="T93"/>
                      </a:cxn>
                      <a:cxn ang="T159">
                        <a:pos x="T94" y="T95"/>
                      </a:cxn>
                      <a:cxn ang="T160">
                        <a:pos x="T96" y="T97"/>
                      </a:cxn>
                      <a:cxn ang="T161">
                        <a:pos x="T98" y="T99"/>
                      </a:cxn>
                      <a:cxn ang="T162">
                        <a:pos x="T100" y="T101"/>
                      </a:cxn>
                      <a:cxn ang="T163">
                        <a:pos x="T102" y="T103"/>
                      </a:cxn>
                      <a:cxn ang="T164">
                        <a:pos x="T104" y="T105"/>
                      </a:cxn>
                      <a:cxn ang="T165">
                        <a:pos x="T106" y="T107"/>
                      </a:cxn>
                      <a:cxn ang="T166">
                        <a:pos x="T108" y="T109"/>
                      </a:cxn>
                      <a:cxn ang="T167">
                        <a:pos x="T110" y="T111"/>
                      </a:cxn>
                    </a:cxnLst>
                    <a:rect l="T168" t="T169" r="T170" b="T171"/>
                    <a:pathLst>
                      <a:path w="1363" h="1220">
                        <a:moveTo>
                          <a:pt x="269" y="1127"/>
                        </a:moveTo>
                        <a:cubicBezTo>
                          <a:pt x="252" y="1110"/>
                          <a:pt x="231" y="1096"/>
                          <a:pt x="214" y="1079"/>
                        </a:cubicBezTo>
                        <a:cubicBezTo>
                          <a:pt x="201" y="1066"/>
                          <a:pt x="192" y="1055"/>
                          <a:pt x="176" y="1044"/>
                        </a:cubicBezTo>
                        <a:cubicBezTo>
                          <a:pt x="166" y="1030"/>
                          <a:pt x="158" y="1008"/>
                          <a:pt x="144" y="999"/>
                        </a:cubicBezTo>
                        <a:cubicBezTo>
                          <a:pt x="140" y="986"/>
                          <a:pt x="137" y="980"/>
                          <a:pt x="128" y="970"/>
                        </a:cubicBezTo>
                        <a:cubicBezTo>
                          <a:pt x="124" y="955"/>
                          <a:pt x="112" y="950"/>
                          <a:pt x="102" y="938"/>
                        </a:cubicBezTo>
                        <a:cubicBezTo>
                          <a:pt x="95" y="929"/>
                          <a:pt x="93" y="918"/>
                          <a:pt x="86" y="909"/>
                        </a:cubicBezTo>
                        <a:cubicBezTo>
                          <a:pt x="79" y="887"/>
                          <a:pt x="61" y="871"/>
                          <a:pt x="54" y="848"/>
                        </a:cubicBezTo>
                        <a:cubicBezTo>
                          <a:pt x="53" y="825"/>
                          <a:pt x="60" y="795"/>
                          <a:pt x="41" y="778"/>
                        </a:cubicBezTo>
                        <a:cubicBezTo>
                          <a:pt x="35" y="759"/>
                          <a:pt x="28" y="739"/>
                          <a:pt x="22" y="720"/>
                        </a:cubicBezTo>
                        <a:cubicBezTo>
                          <a:pt x="23" y="680"/>
                          <a:pt x="0" y="525"/>
                          <a:pt x="45" y="468"/>
                        </a:cubicBezTo>
                        <a:cubicBezTo>
                          <a:pt x="48" y="454"/>
                          <a:pt x="51" y="451"/>
                          <a:pt x="61" y="442"/>
                        </a:cubicBezTo>
                        <a:cubicBezTo>
                          <a:pt x="66" y="418"/>
                          <a:pt x="59" y="356"/>
                          <a:pt x="89" y="346"/>
                        </a:cubicBezTo>
                        <a:cubicBezTo>
                          <a:pt x="98" y="333"/>
                          <a:pt x="98" y="318"/>
                          <a:pt x="109" y="308"/>
                        </a:cubicBezTo>
                        <a:cubicBezTo>
                          <a:pt x="113" y="294"/>
                          <a:pt x="113" y="279"/>
                          <a:pt x="118" y="266"/>
                        </a:cubicBezTo>
                        <a:cubicBezTo>
                          <a:pt x="121" y="259"/>
                          <a:pt x="146" y="236"/>
                          <a:pt x="153" y="231"/>
                        </a:cubicBezTo>
                        <a:cubicBezTo>
                          <a:pt x="159" y="215"/>
                          <a:pt x="173" y="212"/>
                          <a:pt x="185" y="202"/>
                        </a:cubicBezTo>
                        <a:cubicBezTo>
                          <a:pt x="187" y="200"/>
                          <a:pt x="190" y="198"/>
                          <a:pt x="192" y="196"/>
                        </a:cubicBezTo>
                        <a:cubicBezTo>
                          <a:pt x="194" y="193"/>
                          <a:pt x="195" y="189"/>
                          <a:pt x="198" y="186"/>
                        </a:cubicBezTo>
                        <a:cubicBezTo>
                          <a:pt x="206" y="178"/>
                          <a:pt x="217" y="179"/>
                          <a:pt x="224" y="170"/>
                        </a:cubicBezTo>
                        <a:cubicBezTo>
                          <a:pt x="234" y="157"/>
                          <a:pt x="240" y="150"/>
                          <a:pt x="256" y="144"/>
                        </a:cubicBezTo>
                        <a:cubicBezTo>
                          <a:pt x="263" y="133"/>
                          <a:pt x="269" y="129"/>
                          <a:pt x="281" y="125"/>
                        </a:cubicBezTo>
                        <a:cubicBezTo>
                          <a:pt x="299" y="109"/>
                          <a:pt x="315" y="91"/>
                          <a:pt x="339" y="84"/>
                        </a:cubicBezTo>
                        <a:cubicBezTo>
                          <a:pt x="357" y="63"/>
                          <a:pt x="376" y="57"/>
                          <a:pt x="403" y="52"/>
                        </a:cubicBezTo>
                        <a:cubicBezTo>
                          <a:pt x="448" y="0"/>
                          <a:pt x="559" y="15"/>
                          <a:pt x="614" y="13"/>
                        </a:cubicBezTo>
                        <a:cubicBezTo>
                          <a:pt x="713" y="2"/>
                          <a:pt x="813" y="15"/>
                          <a:pt x="912" y="20"/>
                        </a:cubicBezTo>
                        <a:cubicBezTo>
                          <a:pt x="955" y="34"/>
                          <a:pt x="1013" y="31"/>
                          <a:pt x="1053" y="32"/>
                        </a:cubicBezTo>
                        <a:cubicBezTo>
                          <a:pt x="1064" y="37"/>
                          <a:pt x="1076" y="38"/>
                          <a:pt x="1088" y="42"/>
                        </a:cubicBezTo>
                        <a:cubicBezTo>
                          <a:pt x="1098" y="49"/>
                          <a:pt x="1108" y="54"/>
                          <a:pt x="1120" y="58"/>
                        </a:cubicBezTo>
                        <a:cubicBezTo>
                          <a:pt x="1144" y="74"/>
                          <a:pt x="1110" y="53"/>
                          <a:pt x="1145" y="68"/>
                        </a:cubicBezTo>
                        <a:cubicBezTo>
                          <a:pt x="1158" y="74"/>
                          <a:pt x="1167" y="86"/>
                          <a:pt x="1181" y="90"/>
                        </a:cubicBezTo>
                        <a:cubicBezTo>
                          <a:pt x="1193" y="98"/>
                          <a:pt x="1190" y="106"/>
                          <a:pt x="1200" y="116"/>
                        </a:cubicBezTo>
                        <a:cubicBezTo>
                          <a:pt x="1214" y="130"/>
                          <a:pt x="1246" y="133"/>
                          <a:pt x="1264" y="138"/>
                        </a:cubicBezTo>
                        <a:cubicBezTo>
                          <a:pt x="1274" y="155"/>
                          <a:pt x="1262" y="177"/>
                          <a:pt x="1283" y="183"/>
                        </a:cubicBezTo>
                        <a:cubicBezTo>
                          <a:pt x="1291" y="195"/>
                          <a:pt x="1304" y="200"/>
                          <a:pt x="1318" y="205"/>
                        </a:cubicBezTo>
                        <a:cubicBezTo>
                          <a:pt x="1319" y="236"/>
                          <a:pt x="1313" y="331"/>
                          <a:pt x="1341" y="359"/>
                        </a:cubicBezTo>
                        <a:cubicBezTo>
                          <a:pt x="1351" y="390"/>
                          <a:pt x="1341" y="424"/>
                          <a:pt x="1350" y="455"/>
                        </a:cubicBezTo>
                        <a:cubicBezTo>
                          <a:pt x="1353" y="476"/>
                          <a:pt x="1356" y="498"/>
                          <a:pt x="1360" y="519"/>
                        </a:cubicBezTo>
                        <a:cubicBezTo>
                          <a:pt x="1358" y="555"/>
                          <a:pt x="1363" y="565"/>
                          <a:pt x="1347" y="589"/>
                        </a:cubicBezTo>
                        <a:cubicBezTo>
                          <a:pt x="1344" y="635"/>
                          <a:pt x="1342" y="661"/>
                          <a:pt x="1344" y="708"/>
                        </a:cubicBezTo>
                        <a:cubicBezTo>
                          <a:pt x="1342" y="761"/>
                          <a:pt x="1358" y="806"/>
                          <a:pt x="1315" y="836"/>
                        </a:cubicBezTo>
                        <a:cubicBezTo>
                          <a:pt x="1304" y="853"/>
                          <a:pt x="1290" y="869"/>
                          <a:pt x="1277" y="884"/>
                        </a:cubicBezTo>
                        <a:cubicBezTo>
                          <a:pt x="1273" y="908"/>
                          <a:pt x="1268" y="934"/>
                          <a:pt x="1254" y="954"/>
                        </a:cubicBezTo>
                        <a:cubicBezTo>
                          <a:pt x="1251" y="965"/>
                          <a:pt x="1246" y="972"/>
                          <a:pt x="1238" y="980"/>
                        </a:cubicBezTo>
                        <a:cubicBezTo>
                          <a:pt x="1225" y="1020"/>
                          <a:pt x="1189" y="1055"/>
                          <a:pt x="1158" y="1082"/>
                        </a:cubicBezTo>
                        <a:cubicBezTo>
                          <a:pt x="1150" y="1107"/>
                          <a:pt x="1147" y="1106"/>
                          <a:pt x="1123" y="1117"/>
                        </a:cubicBezTo>
                        <a:cubicBezTo>
                          <a:pt x="1108" y="1134"/>
                          <a:pt x="1083" y="1148"/>
                          <a:pt x="1062" y="1156"/>
                        </a:cubicBezTo>
                        <a:cubicBezTo>
                          <a:pt x="1036" y="1196"/>
                          <a:pt x="987" y="1189"/>
                          <a:pt x="944" y="1191"/>
                        </a:cubicBezTo>
                        <a:cubicBezTo>
                          <a:pt x="936" y="1192"/>
                          <a:pt x="928" y="1191"/>
                          <a:pt x="921" y="1194"/>
                        </a:cubicBezTo>
                        <a:cubicBezTo>
                          <a:pt x="914" y="1197"/>
                          <a:pt x="910" y="1207"/>
                          <a:pt x="902" y="1207"/>
                        </a:cubicBezTo>
                        <a:cubicBezTo>
                          <a:pt x="871" y="1208"/>
                          <a:pt x="840" y="1209"/>
                          <a:pt x="809" y="1210"/>
                        </a:cubicBezTo>
                        <a:cubicBezTo>
                          <a:pt x="790" y="1215"/>
                          <a:pt x="776" y="1217"/>
                          <a:pt x="755" y="1220"/>
                        </a:cubicBezTo>
                        <a:cubicBezTo>
                          <a:pt x="661" y="1219"/>
                          <a:pt x="567" y="1219"/>
                          <a:pt x="473" y="1216"/>
                        </a:cubicBezTo>
                        <a:cubicBezTo>
                          <a:pt x="417" y="1214"/>
                          <a:pt x="369" y="1175"/>
                          <a:pt x="320" y="1159"/>
                        </a:cubicBezTo>
                        <a:cubicBezTo>
                          <a:pt x="307" y="1146"/>
                          <a:pt x="277" y="1141"/>
                          <a:pt x="269" y="1133"/>
                        </a:cubicBezTo>
                        <a:cubicBezTo>
                          <a:pt x="268" y="1132"/>
                          <a:pt x="269" y="1129"/>
                          <a:pt x="269" y="1127"/>
                        </a:cubicBezTo>
                        <a:close/>
                      </a:path>
                    </a:pathLst>
                  </a:custGeom>
                  <a:solidFill>
                    <a:srgbClr val="FFC1C1"/>
                  </a:solidFill>
                  <a:ln w="19050">
                    <a:solidFill>
                      <a:srgbClr val="FF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 dirty="0"/>
                  </a:p>
                </p:txBody>
              </p:sp>
              <p:sp>
                <p:nvSpPr>
                  <p:cNvPr id="652" name="Freeform 187"/>
                  <p:cNvSpPr>
                    <a:spLocks/>
                  </p:cNvSpPr>
                  <p:nvPr/>
                </p:nvSpPr>
                <p:spPr bwMode="auto">
                  <a:xfrm>
                    <a:off x="363" y="603"/>
                    <a:ext cx="382" cy="310"/>
                  </a:xfrm>
                  <a:custGeom>
                    <a:avLst/>
                    <a:gdLst>
                      <a:gd name="T0" fmla="*/ 8 w 500"/>
                      <a:gd name="T1" fmla="*/ 173 h 445"/>
                      <a:gd name="T2" fmla="*/ 0 w 500"/>
                      <a:gd name="T3" fmla="*/ 159 h 445"/>
                      <a:gd name="T4" fmla="*/ 18 w 500"/>
                      <a:gd name="T5" fmla="*/ 95 h 445"/>
                      <a:gd name="T6" fmla="*/ 21 w 500"/>
                      <a:gd name="T7" fmla="*/ 90 h 445"/>
                      <a:gd name="T8" fmla="*/ 22 w 500"/>
                      <a:gd name="T9" fmla="*/ 78 h 445"/>
                      <a:gd name="T10" fmla="*/ 53 w 500"/>
                      <a:gd name="T11" fmla="*/ 47 h 445"/>
                      <a:gd name="T12" fmla="*/ 77 w 500"/>
                      <a:gd name="T13" fmla="*/ 31 h 445"/>
                      <a:gd name="T14" fmla="*/ 103 w 500"/>
                      <a:gd name="T15" fmla="*/ 18 h 445"/>
                      <a:gd name="T16" fmla="*/ 136 w 500"/>
                      <a:gd name="T17" fmla="*/ 1 h 445"/>
                      <a:gd name="T18" fmla="*/ 305 w 500"/>
                      <a:gd name="T19" fmla="*/ 11 h 445"/>
                      <a:gd name="T20" fmla="*/ 325 w 500"/>
                      <a:gd name="T21" fmla="*/ 40 h 445"/>
                      <a:gd name="T22" fmla="*/ 342 w 500"/>
                      <a:gd name="T23" fmla="*/ 47 h 445"/>
                      <a:gd name="T24" fmla="*/ 356 w 500"/>
                      <a:gd name="T25" fmla="*/ 56 h 445"/>
                      <a:gd name="T26" fmla="*/ 371 w 500"/>
                      <a:gd name="T27" fmla="*/ 85 h 445"/>
                      <a:gd name="T28" fmla="*/ 367 w 500"/>
                      <a:gd name="T29" fmla="*/ 189 h 445"/>
                      <a:gd name="T30" fmla="*/ 356 w 500"/>
                      <a:gd name="T31" fmla="*/ 207 h 445"/>
                      <a:gd name="T32" fmla="*/ 342 w 500"/>
                      <a:gd name="T33" fmla="*/ 232 h 445"/>
                      <a:gd name="T34" fmla="*/ 338 w 500"/>
                      <a:gd name="T35" fmla="*/ 242 h 445"/>
                      <a:gd name="T36" fmla="*/ 326 w 500"/>
                      <a:gd name="T37" fmla="*/ 249 h 445"/>
                      <a:gd name="T38" fmla="*/ 312 w 500"/>
                      <a:gd name="T39" fmla="*/ 264 h 445"/>
                      <a:gd name="T40" fmla="*/ 306 w 500"/>
                      <a:gd name="T41" fmla="*/ 269 h 445"/>
                      <a:gd name="T42" fmla="*/ 290 w 500"/>
                      <a:gd name="T43" fmla="*/ 286 h 445"/>
                      <a:gd name="T44" fmla="*/ 235 w 500"/>
                      <a:gd name="T45" fmla="*/ 301 h 445"/>
                      <a:gd name="T46" fmla="*/ 125 w 500"/>
                      <a:gd name="T47" fmla="*/ 299 h 445"/>
                      <a:gd name="T48" fmla="*/ 108 w 500"/>
                      <a:gd name="T49" fmla="*/ 290 h 445"/>
                      <a:gd name="T50" fmla="*/ 70 w 500"/>
                      <a:gd name="T51" fmla="*/ 268 h 445"/>
                      <a:gd name="T52" fmla="*/ 55 w 500"/>
                      <a:gd name="T53" fmla="*/ 254 h 445"/>
                      <a:gd name="T54" fmla="*/ 21 w 500"/>
                      <a:gd name="T55" fmla="*/ 212 h 445"/>
                      <a:gd name="T56" fmla="*/ 8 w 500"/>
                      <a:gd name="T57" fmla="*/ 173 h 445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w 500"/>
                      <a:gd name="T88" fmla="*/ 0 h 445"/>
                      <a:gd name="T89" fmla="*/ 500 w 500"/>
                      <a:gd name="T90" fmla="*/ 445 h 445"/>
                    </a:gdLst>
                    <a:ahLst/>
                    <a:cxnLst>
                      <a:cxn ang="T58">
                        <a:pos x="T0" y="T1"/>
                      </a:cxn>
                      <a:cxn ang="T59">
                        <a:pos x="T2" y="T3"/>
                      </a:cxn>
                      <a:cxn ang="T60">
                        <a:pos x="T4" y="T5"/>
                      </a:cxn>
                      <a:cxn ang="T61">
                        <a:pos x="T6" y="T7"/>
                      </a:cxn>
                      <a:cxn ang="T62">
                        <a:pos x="T8" y="T9"/>
                      </a:cxn>
                      <a:cxn ang="T63">
                        <a:pos x="T10" y="T11"/>
                      </a:cxn>
                      <a:cxn ang="T64">
                        <a:pos x="T12" y="T13"/>
                      </a:cxn>
                      <a:cxn ang="T65">
                        <a:pos x="T14" y="T15"/>
                      </a:cxn>
                      <a:cxn ang="T66">
                        <a:pos x="T16" y="T17"/>
                      </a:cxn>
                      <a:cxn ang="T67">
                        <a:pos x="T18" y="T19"/>
                      </a:cxn>
                      <a:cxn ang="T68">
                        <a:pos x="T20" y="T21"/>
                      </a:cxn>
                      <a:cxn ang="T69">
                        <a:pos x="T22" y="T23"/>
                      </a:cxn>
                      <a:cxn ang="T70">
                        <a:pos x="T24" y="T25"/>
                      </a:cxn>
                      <a:cxn ang="T71">
                        <a:pos x="T26" y="T27"/>
                      </a:cxn>
                      <a:cxn ang="T72">
                        <a:pos x="T28" y="T29"/>
                      </a:cxn>
                      <a:cxn ang="T73">
                        <a:pos x="T30" y="T31"/>
                      </a:cxn>
                      <a:cxn ang="T74">
                        <a:pos x="T32" y="T33"/>
                      </a:cxn>
                      <a:cxn ang="T75">
                        <a:pos x="T34" y="T35"/>
                      </a:cxn>
                      <a:cxn ang="T76">
                        <a:pos x="T36" y="T37"/>
                      </a:cxn>
                      <a:cxn ang="T77">
                        <a:pos x="T38" y="T39"/>
                      </a:cxn>
                      <a:cxn ang="T78">
                        <a:pos x="T40" y="T41"/>
                      </a:cxn>
                      <a:cxn ang="T79">
                        <a:pos x="T42" y="T43"/>
                      </a:cxn>
                      <a:cxn ang="T80">
                        <a:pos x="T44" y="T45"/>
                      </a:cxn>
                      <a:cxn ang="T81">
                        <a:pos x="T46" y="T47"/>
                      </a:cxn>
                      <a:cxn ang="T82">
                        <a:pos x="T48" y="T49"/>
                      </a:cxn>
                      <a:cxn ang="T83">
                        <a:pos x="T50" y="T51"/>
                      </a:cxn>
                      <a:cxn ang="T84">
                        <a:pos x="T52" y="T53"/>
                      </a:cxn>
                      <a:cxn ang="T85">
                        <a:pos x="T54" y="T55"/>
                      </a:cxn>
                      <a:cxn ang="T86">
                        <a:pos x="T56" y="T57"/>
                      </a:cxn>
                    </a:cxnLst>
                    <a:rect l="T87" t="T88" r="T89" b="T90"/>
                    <a:pathLst>
                      <a:path w="500" h="445">
                        <a:moveTo>
                          <a:pt x="10" y="249"/>
                        </a:moveTo>
                        <a:cubicBezTo>
                          <a:pt x="5" y="242"/>
                          <a:pt x="3" y="236"/>
                          <a:pt x="0" y="228"/>
                        </a:cubicBezTo>
                        <a:cubicBezTo>
                          <a:pt x="4" y="194"/>
                          <a:pt x="1" y="162"/>
                          <a:pt x="24" y="136"/>
                        </a:cubicBezTo>
                        <a:cubicBezTo>
                          <a:pt x="25" y="134"/>
                          <a:pt x="26" y="131"/>
                          <a:pt x="27" y="129"/>
                        </a:cubicBezTo>
                        <a:cubicBezTo>
                          <a:pt x="28" y="123"/>
                          <a:pt x="27" y="117"/>
                          <a:pt x="29" y="112"/>
                        </a:cubicBezTo>
                        <a:cubicBezTo>
                          <a:pt x="31" y="104"/>
                          <a:pt x="63" y="77"/>
                          <a:pt x="70" y="67"/>
                        </a:cubicBezTo>
                        <a:cubicBezTo>
                          <a:pt x="74" y="53"/>
                          <a:pt x="89" y="50"/>
                          <a:pt x="101" y="45"/>
                        </a:cubicBezTo>
                        <a:cubicBezTo>
                          <a:pt x="106" y="28"/>
                          <a:pt x="120" y="30"/>
                          <a:pt x="135" y="26"/>
                        </a:cubicBezTo>
                        <a:cubicBezTo>
                          <a:pt x="150" y="15"/>
                          <a:pt x="160" y="7"/>
                          <a:pt x="178" y="2"/>
                        </a:cubicBezTo>
                        <a:cubicBezTo>
                          <a:pt x="408" y="4"/>
                          <a:pt x="304" y="0"/>
                          <a:pt x="399" y="16"/>
                        </a:cubicBezTo>
                        <a:cubicBezTo>
                          <a:pt x="414" y="27"/>
                          <a:pt x="415" y="44"/>
                          <a:pt x="425" y="57"/>
                        </a:cubicBezTo>
                        <a:cubicBezTo>
                          <a:pt x="430" y="63"/>
                          <a:pt x="440" y="65"/>
                          <a:pt x="447" y="67"/>
                        </a:cubicBezTo>
                        <a:cubicBezTo>
                          <a:pt x="452" y="76"/>
                          <a:pt x="458" y="75"/>
                          <a:pt x="466" y="81"/>
                        </a:cubicBezTo>
                        <a:cubicBezTo>
                          <a:pt x="470" y="97"/>
                          <a:pt x="473" y="110"/>
                          <a:pt x="485" y="122"/>
                        </a:cubicBezTo>
                        <a:cubicBezTo>
                          <a:pt x="499" y="169"/>
                          <a:pt x="500" y="225"/>
                          <a:pt x="480" y="271"/>
                        </a:cubicBezTo>
                        <a:cubicBezTo>
                          <a:pt x="478" y="286"/>
                          <a:pt x="479" y="290"/>
                          <a:pt x="466" y="297"/>
                        </a:cubicBezTo>
                        <a:cubicBezTo>
                          <a:pt x="459" y="307"/>
                          <a:pt x="453" y="321"/>
                          <a:pt x="447" y="333"/>
                        </a:cubicBezTo>
                        <a:cubicBezTo>
                          <a:pt x="445" y="338"/>
                          <a:pt x="446" y="344"/>
                          <a:pt x="442" y="348"/>
                        </a:cubicBezTo>
                        <a:cubicBezTo>
                          <a:pt x="438" y="352"/>
                          <a:pt x="427" y="357"/>
                          <a:pt x="427" y="357"/>
                        </a:cubicBezTo>
                        <a:cubicBezTo>
                          <a:pt x="419" y="370"/>
                          <a:pt x="425" y="362"/>
                          <a:pt x="408" y="379"/>
                        </a:cubicBezTo>
                        <a:cubicBezTo>
                          <a:pt x="406" y="381"/>
                          <a:pt x="401" y="386"/>
                          <a:pt x="401" y="386"/>
                        </a:cubicBezTo>
                        <a:cubicBezTo>
                          <a:pt x="397" y="400"/>
                          <a:pt x="389" y="401"/>
                          <a:pt x="379" y="410"/>
                        </a:cubicBezTo>
                        <a:cubicBezTo>
                          <a:pt x="348" y="437"/>
                          <a:pt x="369" y="428"/>
                          <a:pt x="307" y="432"/>
                        </a:cubicBezTo>
                        <a:cubicBezTo>
                          <a:pt x="261" y="445"/>
                          <a:pt x="209" y="443"/>
                          <a:pt x="163" y="429"/>
                        </a:cubicBezTo>
                        <a:cubicBezTo>
                          <a:pt x="156" y="424"/>
                          <a:pt x="149" y="423"/>
                          <a:pt x="142" y="417"/>
                        </a:cubicBezTo>
                        <a:cubicBezTo>
                          <a:pt x="125" y="403"/>
                          <a:pt x="112" y="389"/>
                          <a:pt x="91" y="384"/>
                        </a:cubicBezTo>
                        <a:cubicBezTo>
                          <a:pt x="86" y="374"/>
                          <a:pt x="79" y="373"/>
                          <a:pt x="72" y="364"/>
                        </a:cubicBezTo>
                        <a:cubicBezTo>
                          <a:pt x="56" y="343"/>
                          <a:pt x="49" y="320"/>
                          <a:pt x="27" y="304"/>
                        </a:cubicBezTo>
                        <a:cubicBezTo>
                          <a:pt x="18" y="282"/>
                          <a:pt x="10" y="275"/>
                          <a:pt x="10" y="249"/>
                        </a:cubicBezTo>
                        <a:close/>
                      </a:path>
                    </a:pathLst>
                  </a:custGeom>
                  <a:solidFill>
                    <a:srgbClr val="BFBFBF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 dirty="0"/>
                  </a:p>
                </p:txBody>
              </p:sp>
            </p:grpSp>
            <p:grpSp>
              <p:nvGrpSpPr>
                <p:cNvPr id="558" name="Group 332"/>
                <p:cNvGrpSpPr/>
                <p:nvPr/>
              </p:nvGrpSpPr>
              <p:grpSpPr>
                <a:xfrm>
                  <a:off x="5902151" y="4867941"/>
                  <a:ext cx="987288" cy="903975"/>
                  <a:chOff x="3171214" y="2912992"/>
                  <a:chExt cx="987288" cy="903975"/>
                </a:xfrm>
              </p:grpSpPr>
              <p:grpSp>
                <p:nvGrpSpPr>
                  <p:cNvPr id="647" name="Group 193"/>
                  <p:cNvGrpSpPr>
                    <a:grpSpLocks/>
                  </p:cNvGrpSpPr>
                  <p:nvPr/>
                </p:nvGrpSpPr>
                <p:grpSpPr bwMode="auto">
                  <a:xfrm>
                    <a:off x="3171214" y="2912992"/>
                    <a:ext cx="987288" cy="903975"/>
                    <a:chOff x="311" y="500"/>
                    <a:chExt cx="474" cy="434"/>
                  </a:xfrm>
                  <a:effectLst>
                    <a:outerShdw blurRad="63500" sx="102000" sy="102000" algn="ctr" rotWithShape="0">
                      <a:prstClr val="black">
                        <a:alpha val="40000"/>
                      </a:prstClr>
                    </a:outerShdw>
                  </a:effectLst>
                </p:grpSpPr>
                <p:sp>
                  <p:nvSpPr>
                    <p:cNvPr id="649" name="Freeform 186"/>
                    <p:cNvSpPr>
                      <a:spLocks/>
                    </p:cNvSpPr>
                    <p:nvPr/>
                  </p:nvSpPr>
                  <p:spPr bwMode="auto">
                    <a:xfrm>
                      <a:off x="311" y="500"/>
                      <a:ext cx="474" cy="434"/>
                    </a:xfrm>
                    <a:custGeom>
                      <a:avLst/>
                      <a:gdLst>
                        <a:gd name="T0" fmla="*/ 94 w 1363"/>
                        <a:gd name="T1" fmla="*/ 401 h 1220"/>
                        <a:gd name="T2" fmla="*/ 74 w 1363"/>
                        <a:gd name="T3" fmla="*/ 384 h 1220"/>
                        <a:gd name="T4" fmla="*/ 61 w 1363"/>
                        <a:gd name="T5" fmla="*/ 371 h 1220"/>
                        <a:gd name="T6" fmla="*/ 50 w 1363"/>
                        <a:gd name="T7" fmla="*/ 355 h 1220"/>
                        <a:gd name="T8" fmla="*/ 45 w 1363"/>
                        <a:gd name="T9" fmla="*/ 345 h 1220"/>
                        <a:gd name="T10" fmla="*/ 35 w 1363"/>
                        <a:gd name="T11" fmla="*/ 334 h 1220"/>
                        <a:gd name="T12" fmla="*/ 30 w 1363"/>
                        <a:gd name="T13" fmla="*/ 323 h 1220"/>
                        <a:gd name="T14" fmla="*/ 19 w 1363"/>
                        <a:gd name="T15" fmla="*/ 302 h 1220"/>
                        <a:gd name="T16" fmla="*/ 14 w 1363"/>
                        <a:gd name="T17" fmla="*/ 277 h 1220"/>
                        <a:gd name="T18" fmla="*/ 8 w 1363"/>
                        <a:gd name="T19" fmla="*/ 256 h 1220"/>
                        <a:gd name="T20" fmla="*/ 16 w 1363"/>
                        <a:gd name="T21" fmla="*/ 166 h 1220"/>
                        <a:gd name="T22" fmla="*/ 21 w 1363"/>
                        <a:gd name="T23" fmla="*/ 157 h 1220"/>
                        <a:gd name="T24" fmla="*/ 31 w 1363"/>
                        <a:gd name="T25" fmla="*/ 123 h 1220"/>
                        <a:gd name="T26" fmla="*/ 38 w 1363"/>
                        <a:gd name="T27" fmla="*/ 110 h 1220"/>
                        <a:gd name="T28" fmla="*/ 41 w 1363"/>
                        <a:gd name="T29" fmla="*/ 95 h 1220"/>
                        <a:gd name="T30" fmla="*/ 53 w 1363"/>
                        <a:gd name="T31" fmla="*/ 82 h 1220"/>
                        <a:gd name="T32" fmla="*/ 64 w 1363"/>
                        <a:gd name="T33" fmla="*/ 72 h 1220"/>
                        <a:gd name="T34" fmla="*/ 67 w 1363"/>
                        <a:gd name="T35" fmla="*/ 70 h 1220"/>
                        <a:gd name="T36" fmla="*/ 69 w 1363"/>
                        <a:gd name="T37" fmla="*/ 66 h 1220"/>
                        <a:gd name="T38" fmla="*/ 78 w 1363"/>
                        <a:gd name="T39" fmla="*/ 60 h 1220"/>
                        <a:gd name="T40" fmla="*/ 89 w 1363"/>
                        <a:gd name="T41" fmla="*/ 51 h 1220"/>
                        <a:gd name="T42" fmla="*/ 98 w 1363"/>
                        <a:gd name="T43" fmla="*/ 44 h 1220"/>
                        <a:gd name="T44" fmla="*/ 118 w 1363"/>
                        <a:gd name="T45" fmla="*/ 30 h 1220"/>
                        <a:gd name="T46" fmla="*/ 140 w 1363"/>
                        <a:gd name="T47" fmla="*/ 18 h 1220"/>
                        <a:gd name="T48" fmla="*/ 214 w 1363"/>
                        <a:gd name="T49" fmla="*/ 5 h 1220"/>
                        <a:gd name="T50" fmla="*/ 317 w 1363"/>
                        <a:gd name="T51" fmla="*/ 7 h 1220"/>
                        <a:gd name="T52" fmla="*/ 366 w 1363"/>
                        <a:gd name="T53" fmla="*/ 11 h 1220"/>
                        <a:gd name="T54" fmla="*/ 378 w 1363"/>
                        <a:gd name="T55" fmla="*/ 15 h 1220"/>
                        <a:gd name="T56" fmla="*/ 389 w 1363"/>
                        <a:gd name="T57" fmla="*/ 21 h 1220"/>
                        <a:gd name="T58" fmla="*/ 398 w 1363"/>
                        <a:gd name="T59" fmla="*/ 24 h 1220"/>
                        <a:gd name="T60" fmla="*/ 411 w 1363"/>
                        <a:gd name="T61" fmla="*/ 32 h 1220"/>
                        <a:gd name="T62" fmla="*/ 417 w 1363"/>
                        <a:gd name="T63" fmla="*/ 41 h 1220"/>
                        <a:gd name="T64" fmla="*/ 440 w 1363"/>
                        <a:gd name="T65" fmla="*/ 49 h 1220"/>
                        <a:gd name="T66" fmla="*/ 446 w 1363"/>
                        <a:gd name="T67" fmla="*/ 65 h 1220"/>
                        <a:gd name="T68" fmla="*/ 458 w 1363"/>
                        <a:gd name="T69" fmla="*/ 73 h 1220"/>
                        <a:gd name="T70" fmla="*/ 466 w 1363"/>
                        <a:gd name="T71" fmla="*/ 128 h 1220"/>
                        <a:gd name="T72" fmla="*/ 469 w 1363"/>
                        <a:gd name="T73" fmla="*/ 162 h 1220"/>
                        <a:gd name="T74" fmla="*/ 473 w 1363"/>
                        <a:gd name="T75" fmla="*/ 185 h 1220"/>
                        <a:gd name="T76" fmla="*/ 468 w 1363"/>
                        <a:gd name="T77" fmla="*/ 210 h 1220"/>
                        <a:gd name="T78" fmla="*/ 467 w 1363"/>
                        <a:gd name="T79" fmla="*/ 252 h 1220"/>
                        <a:gd name="T80" fmla="*/ 457 w 1363"/>
                        <a:gd name="T81" fmla="*/ 297 h 1220"/>
                        <a:gd name="T82" fmla="*/ 444 w 1363"/>
                        <a:gd name="T83" fmla="*/ 314 h 1220"/>
                        <a:gd name="T84" fmla="*/ 436 w 1363"/>
                        <a:gd name="T85" fmla="*/ 339 h 1220"/>
                        <a:gd name="T86" fmla="*/ 431 w 1363"/>
                        <a:gd name="T87" fmla="*/ 349 h 1220"/>
                        <a:gd name="T88" fmla="*/ 403 w 1363"/>
                        <a:gd name="T89" fmla="*/ 385 h 1220"/>
                        <a:gd name="T90" fmla="*/ 391 w 1363"/>
                        <a:gd name="T91" fmla="*/ 397 h 1220"/>
                        <a:gd name="T92" fmla="*/ 369 w 1363"/>
                        <a:gd name="T93" fmla="*/ 411 h 1220"/>
                        <a:gd name="T94" fmla="*/ 328 w 1363"/>
                        <a:gd name="T95" fmla="*/ 424 h 1220"/>
                        <a:gd name="T96" fmla="*/ 320 w 1363"/>
                        <a:gd name="T97" fmla="*/ 425 h 1220"/>
                        <a:gd name="T98" fmla="*/ 314 w 1363"/>
                        <a:gd name="T99" fmla="*/ 429 h 1220"/>
                        <a:gd name="T100" fmla="*/ 281 w 1363"/>
                        <a:gd name="T101" fmla="*/ 430 h 1220"/>
                        <a:gd name="T102" fmla="*/ 263 w 1363"/>
                        <a:gd name="T103" fmla="*/ 434 h 1220"/>
                        <a:gd name="T104" fmla="*/ 164 w 1363"/>
                        <a:gd name="T105" fmla="*/ 433 h 1220"/>
                        <a:gd name="T106" fmla="*/ 111 w 1363"/>
                        <a:gd name="T107" fmla="*/ 412 h 1220"/>
                        <a:gd name="T108" fmla="*/ 94 w 1363"/>
                        <a:gd name="T109" fmla="*/ 403 h 1220"/>
                        <a:gd name="T110" fmla="*/ 94 w 1363"/>
                        <a:gd name="T111" fmla="*/ 401 h 1220"/>
                        <a:gd name="T112" fmla="*/ 0 60000 65536"/>
                        <a:gd name="T113" fmla="*/ 0 60000 65536"/>
                        <a:gd name="T114" fmla="*/ 0 60000 65536"/>
                        <a:gd name="T115" fmla="*/ 0 60000 65536"/>
                        <a:gd name="T116" fmla="*/ 0 60000 65536"/>
                        <a:gd name="T117" fmla="*/ 0 60000 65536"/>
                        <a:gd name="T118" fmla="*/ 0 60000 65536"/>
                        <a:gd name="T119" fmla="*/ 0 60000 65536"/>
                        <a:gd name="T120" fmla="*/ 0 60000 65536"/>
                        <a:gd name="T121" fmla="*/ 0 60000 65536"/>
                        <a:gd name="T122" fmla="*/ 0 60000 65536"/>
                        <a:gd name="T123" fmla="*/ 0 60000 65536"/>
                        <a:gd name="T124" fmla="*/ 0 60000 65536"/>
                        <a:gd name="T125" fmla="*/ 0 60000 65536"/>
                        <a:gd name="T126" fmla="*/ 0 60000 65536"/>
                        <a:gd name="T127" fmla="*/ 0 60000 65536"/>
                        <a:gd name="T128" fmla="*/ 0 60000 65536"/>
                        <a:gd name="T129" fmla="*/ 0 60000 65536"/>
                        <a:gd name="T130" fmla="*/ 0 60000 65536"/>
                        <a:gd name="T131" fmla="*/ 0 60000 65536"/>
                        <a:gd name="T132" fmla="*/ 0 60000 65536"/>
                        <a:gd name="T133" fmla="*/ 0 60000 65536"/>
                        <a:gd name="T134" fmla="*/ 0 60000 65536"/>
                        <a:gd name="T135" fmla="*/ 0 60000 65536"/>
                        <a:gd name="T136" fmla="*/ 0 60000 65536"/>
                        <a:gd name="T137" fmla="*/ 0 60000 65536"/>
                        <a:gd name="T138" fmla="*/ 0 60000 65536"/>
                        <a:gd name="T139" fmla="*/ 0 60000 65536"/>
                        <a:gd name="T140" fmla="*/ 0 60000 65536"/>
                        <a:gd name="T141" fmla="*/ 0 60000 65536"/>
                        <a:gd name="T142" fmla="*/ 0 60000 65536"/>
                        <a:gd name="T143" fmla="*/ 0 60000 65536"/>
                        <a:gd name="T144" fmla="*/ 0 60000 65536"/>
                        <a:gd name="T145" fmla="*/ 0 60000 65536"/>
                        <a:gd name="T146" fmla="*/ 0 60000 65536"/>
                        <a:gd name="T147" fmla="*/ 0 60000 65536"/>
                        <a:gd name="T148" fmla="*/ 0 60000 65536"/>
                        <a:gd name="T149" fmla="*/ 0 60000 65536"/>
                        <a:gd name="T150" fmla="*/ 0 60000 65536"/>
                        <a:gd name="T151" fmla="*/ 0 60000 65536"/>
                        <a:gd name="T152" fmla="*/ 0 60000 65536"/>
                        <a:gd name="T153" fmla="*/ 0 60000 65536"/>
                        <a:gd name="T154" fmla="*/ 0 60000 65536"/>
                        <a:gd name="T155" fmla="*/ 0 60000 65536"/>
                        <a:gd name="T156" fmla="*/ 0 60000 65536"/>
                        <a:gd name="T157" fmla="*/ 0 60000 65536"/>
                        <a:gd name="T158" fmla="*/ 0 60000 65536"/>
                        <a:gd name="T159" fmla="*/ 0 60000 65536"/>
                        <a:gd name="T160" fmla="*/ 0 60000 65536"/>
                        <a:gd name="T161" fmla="*/ 0 60000 65536"/>
                        <a:gd name="T162" fmla="*/ 0 60000 65536"/>
                        <a:gd name="T163" fmla="*/ 0 60000 65536"/>
                        <a:gd name="T164" fmla="*/ 0 60000 65536"/>
                        <a:gd name="T165" fmla="*/ 0 60000 65536"/>
                        <a:gd name="T166" fmla="*/ 0 60000 65536"/>
                        <a:gd name="T167" fmla="*/ 0 60000 65536"/>
                        <a:gd name="T168" fmla="*/ 0 w 1363"/>
                        <a:gd name="T169" fmla="*/ 0 h 1220"/>
                        <a:gd name="T170" fmla="*/ 1363 w 1363"/>
                        <a:gd name="T171" fmla="*/ 1220 h 1220"/>
                      </a:gdLst>
                      <a:ahLst/>
                      <a:cxnLst>
                        <a:cxn ang="T112">
                          <a:pos x="T0" y="T1"/>
                        </a:cxn>
                        <a:cxn ang="T113">
                          <a:pos x="T2" y="T3"/>
                        </a:cxn>
                        <a:cxn ang="T114">
                          <a:pos x="T4" y="T5"/>
                        </a:cxn>
                        <a:cxn ang="T115">
                          <a:pos x="T6" y="T7"/>
                        </a:cxn>
                        <a:cxn ang="T116">
                          <a:pos x="T8" y="T9"/>
                        </a:cxn>
                        <a:cxn ang="T117">
                          <a:pos x="T10" y="T11"/>
                        </a:cxn>
                        <a:cxn ang="T118">
                          <a:pos x="T12" y="T13"/>
                        </a:cxn>
                        <a:cxn ang="T119">
                          <a:pos x="T14" y="T15"/>
                        </a:cxn>
                        <a:cxn ang="T120">
                          <a:pos x="T16" y="T17"/>
                        </a:cxn>
                        <a:cxn ang="T121">
                          <a:pos x="T18" y="T19"/>
                        </a:cxn>
                        <a:cxn ang="T122">
                          <a:pos x="T20" y="T21"/>
                        </a:cxn>
                        <a:cxn ang="T123">
                          <a:pos x="T22" y="T23"/>
                        </a:cxn>
                        <a:cxn ang="T124">
                          <a:pos x="T24" y="T25"/>
                        </a:cxn>
                        <a:cxn ang="T125">
                          <a:pos x="T26" y="T27"/>
                        </a:cxn>
                        <a:cxn ang="T126">
                          <a:pos x="T28" y="T29"/>
                        </a:cxn>
                        <a:cxn ang="T127">
                          <a:pos x="T30" y="T31"/>
                        </a:cxn>
                        <a:cxn ang="T128">
                          <a:pos x="T32" y="T33"/>
                        </a:cxn>
                        <a:cxn ang="T129">
                          <a:pos x="T34" y="T35"/>
                        </a:cxn>
                        <a:cxn ang="T130">
                          <a:pos x="T36" y="T37"/>
                        </a:cxn>
                        <a:cxn ang="T131">
                          <a:pos x="T38" y="T39"/>
                        </a:cxn>
                        <a:cxn ang="T132">
                          <a:pos x="T40" y="T41"/>
                        </a:cxn>
                        <a:cxn ang="T133">
                          <a:pos x="T42" y="T43"/>
                        </a:cxn>
                        <a:cxn ang="T134">
                          <a:pos x="T44" y="T45"/>
                        </a:cxn>
                        <a:cxn ang="T135">
                          <a:pos x="T46" y="T47"/>
                        </a:cxn>
                        <a:cxn ang="T136">
                          <a:pos x="T48" y="T49"/>
                        </a:cxn>
                        <a:cxn ang="T137">
                          <a:pos x="T50" y="T51"/>
                        </a:cxn>
                        <a:cxn ang="T138">
                          <a:pos x="T52" y="T53"/>
                        </a:cxn>
                        <a:cxn ang="T139">
                          <a:pos x="T54" y="T55"/>
                        </a:cxn>
                        <a:cxn ang="T140">
                          <a:pos x="T56" y="T57"/>
                        </a:cxn>
                        <a:cxn ang="T141">
                          <a:pos x="T58" y="T59"/>
                        </a:cxn>
                        <a:cxn ang="T142">
                          <a:pos x="T60" y="T61"/>
                        </a:cxn>
                        <a:cxn ang="T143">
                          <a:pos x="T62" y="T63"/>
                        </a:cxn>
                        <a:cxn ang="T144">
                          <a:pos x="T64" y="T65"/>
                        </a:cxn>
                        <a:cxn ang="T145">
                          <a:pos x="T66" y="T67"/>
                        </a:cxn>
                        <a:cxn ang="T146">
                          <a:pos x="T68" y="T69"/>
                        </a:cxn>
                        <a:cxn ang="T147">
                          <a:pos x="T70" y="T71"/>
                        </a:cxn>
                        <a:cxn ang="T148">
                          <a:pos x="T72" y="T73"/>
                        </a:cxn>
                        <a:cxn ang="T149">
                          <a:pos x="T74" y="T75"/>
                        </a:cxn>
                        <a:cxn ang="T150">
                          <a:pos x="T76" y="T77"/>
                        </a:cxn>
                        <a:cxn ang="T151">
                          <a:pos x="T78" y="T79"/>
                        </a:cxn>
                        <a:cxn ang="T152">
                          <a:pos x="T80" y="T81"/>
                        </a:cxn>
                        <a:cxn ang="T153">
                          <a:pos x="T82" y="T83"/>
                        </a:cxn>
                        <a:cxn ang="T154">
                          <a:pos x="T84" y="T85"/>
                        </a:cxn>
                        <a:cxn ang="T155">
                          <a:pos x="T86" y="T87"/>
                        </a:cxn>
                        <a:cxn ang="T156">
                          <a:pos x="T88" y="T89"/>
                        </a:cxn>
                        <a:cxn ang="T157">
                          <a:pos x="T90" y="T91"/>
                        </a:cxn>
                        <a:cxn ang="T158">
                          <a:pos x="T92" y="T93"/>
                        </a:cxn>
                        <a:cxn ang="T159">
                          <a:pos x="T94" y="T95"/>
                        </a:cxn>
                        <a:cxn ang="T160">
                          <a:pos x="T96" y="T97"/>
                        </a:cxn>
                        <a:cxn ang="T161">
                          <a:pos x="T98" y="T99"/>
                        </a:cxn>
                        <a:cxn ang="T162">
                          <a:pos x="T100" y="T101"/>
                        </a:cxn>
                        <a:cxn ang="T163">
                          <a:pos x="T102" y="T103"/>
                        </a:cxn>
                        <a:cxn ang="T164">
                          <a:pos x="T104" y="T105"/>
                        </a:cxn>
                        <a:cxn ang="T165">
                          <a:pos x="T106" y="T107"/>
                        </a:cxn>
                        <a:cxn ang="T166">
                          <a:pos x="T108" y="T109"/>
                        </a:cxn>
                        <a:cxn ang="T167">
                          <a:pos x="T110" y="T111"/>
                        </a:cxn>
                      </a:cxnLst>
                      <a:rect l="T168" t="T169" r="T170" b="T171"/>
                      <a:pathLst>
                        <a:path w="1363" h="1220">
                          <a:moveTo>
                            <a:pt x="269" y="1127"/>
                          </a:moveTo>
                          <a:cubicBezTo>
                            <a:pt x="252" y="1110"/>
                            <a:pt x="231" y="1096"/>
                            <a:pt x="214" y="1079"/>
                          </a:cubicBezTo>
                          <a:cubicBezTo>
                            <a:pt x="201" y="1066"/>
                            <a:pt x="192" y="1055"/>
                            <a:pt x="176" y="1044"/>
                          </a:cubicBezTo>
                          <a:cubicBezTo>
                            <a:pt x="166" y="1030"/>
                            <a:pt x="158" y="1008"/>
                            <a:pt x="144" y="999"/>
                          </a:cubicBezTo>
                          <a:cubicBezTo>
                            <a:pt x="140" y="986"/>
                            <a:pt x="137" y="980"/>
                            <a:pt x="128" y="970"/>
                          </a:cubicBezTo>
                          <a:cubicBezTo>
                            <a:pt x="124" y="955"/>
                            <a:pt x="112" y="950"/>
                            <a:pt x="102" y="938"/>
                          </a:cubicBezTo>
                          <a:cubicBezTo>
                            <a:pt x="95" y="929"/>
                            <a:pt x="93" y="918"/>
                            <a:pt x="86" y="909"/>
                          </a:cubicBezTo>
                          <a:cubicBezTo>
                            <a:pt x="79" y="887"/>
                            <a:pt x="61" y="871"/>
                            <a:pt x="54" y="848"/>
                          </a:cubicBezTo>
                          <a:cubicBezTo>
                            <a:pt x="53" y="825"/>
                            <a:pt x="60" y="795"/>
                            <a:pt x="41" y="778"/>
                          </a:cubicBezTo>
                          <a:cubicBezTo>
                            <a:pt x="35" y="759"/>
                            <a:pt x="28" y="739"/>
                            <a:pt x="22" y="720"/>
                          </a:cubicBezTo>
                          <a:cubicBezTo>
                            <a:pt x="23" y="680"/>
                            <a:pt x="0" y="525"/>
                            <a:pt x="45" y="468"/>
                          </a:cubicBezTo>
                          <a:cubicBezTo>
                            <a:pt x="48" y="454"/>
                            <a:pt x="51" y="451"/>
                            <a:pt x="61" y="442"/>
                          </a:cubicBezTo>
                          <a:cubicBezTo>
                            <a:pt x="66" y="418"/>
                            <a:pt x="59" y="356"/>
                            <a:pt x="89" y="346"/>
                          </a:cubicBezTo>
                          <a:cubicBezTo>
                            <a:pt x="98" y="333"/>
                            <a:pt x="98" y="318"/>
                            <a:pt x="109" y="308"/>
                          </a:cubicBezTo>
                          <a:cubicBezTo>
                            <a:pt x="113" y="294"/>
                            <a:pt x="113" y="279"/>
                            <a:pt x="118" y="266"/>
                          </a:cubicBezTo>
                          <a:cubicBezTo>
                            <a:pt x="121" y="259"/>
                            <a:pt x="146" y="236"/>
                            <a:pt x="153" y="231"/>
                          </a:cubicBezTo>
                          <a:cubicBezTo>
                            <a:pt x="159" y="215"/>
                            <a:pt x="173" y="212"/>
                            <a:pt x="185" y="202"/>
                          </a:cubicBezTo>
                          <a:cubicBezTo>
                            <a:pt x="187" y="200"/>
                            <a:pt x="190" y="198"/>
                            <a:pt x="192" y="196"/>
                          </a:cubicBezTo>
                          <a:cubicBezTo>
                            <a:pt x="194" y="193"/>
                            <a:pt x="195" y="189"/>
                            <a:pt x="198" y="186"/>
                          </a:cubicBezTo>
                          <a:cubicBezTo>
                            <a:pt x="206" y="178"/>
                            <a:pt x="217" y="179"/>
                            <a:pt x="224" y="170"/>
                          </a:cubicBezTo>
                          <a:cubicBezTo>
                            <a:pt x="234" y="157"/>
                            <a:pt x="240" y="150"/>
                            <a:pt x="256" y="144"/>
                          </a:cubicBezTo>
                          <a:cubicBezTo>
                            <a:pt x="263" y="133"/>
                            <a:pt x="269" y="129"/>
                            <a:pt x="281" y="125"/>
                          </a:cubicBezTo>
                          <a:cubicBezTo>
                            <a:pt x="299" y="109"/>
                            <a:pt x="315" y="91"/>
                            <a:pt x="339" y="84"/>
                          </a:cubicBezTo>
                          <a:cubicBezTo>
                            <a:pt x="357" y="63"/>
                            <a:pt x="376" y="57"/>
                            <a:pt x="403" y="52"/>
                          </a:cubicBezTo>
                          <a:cubicBezTo>
                            <a:pt x="448" y="0"/>
                            <a:pt x="559" y="15"/>
                            <a:pt x="614" y="13"/>
                          </a:cubicBezTo>
                          <a:cubicBezTo>
                            <a:pt x="713" y="2"/>
                            <a:pt x="813" y="15"/>
                            <a:pt x="912" y="20"/>
                          </a:cubicBezTo>
                          <a:cubicBezTo>
                            <a:pt x="955" y="34"/>
                            <a:pt x="1013" y="31"/>
                            <a:pt x="1053" y="32"/>
                          </a:cubicBezTo>
                          <a:cubicBezTo>
                            <a:pt x="1064" y="37"/>
                            <a:pt x="1076" y="38"/>
                            <a:pt x="1088" y="42"/>
                          </a:cubicBezTo>
                          <a:cubicBezTo>
                            <a:pt x="1098" y="49"/>
                            <a:pt x="1108" y="54"/>
                            <a:pt x="1120" y="58"/>
                          </a:cubicBezTo>
                          <a:cubicBezTo>
                            <a:pt x="1144" y="74"/>
                            <a:pt x="1110" y="53"/>
                            <a:pt x="1145" y="68"/>
                          </a:cubicBezTo>
                          <a:cubicBezTo>
                            <a:pt x="1158" y="74"/>
                            <a:pt x="1167" y="86"/>
                            <a:pt x="1181" y="90"/>
                          </a:cubicBezTo>
                          <a:cubicBezTo>
                            <a:pt x="1193" y="98"/>
                            <a:pt x="1190" y="106"/>
                            <a:pt x="1200" y="116"/>
                          </a:cubicBezTo>
                          <a:cubicBezTo>
                            <a:pt x="1214" y="130"/>
                            <a:pt x="1246" y="133"/>
                            <a:pt x="1264" y="138"/>
                          </a:cubicBezTo>
                          <a:cubicBezTo>
                            <a:pt x="1274" y="155"/>
                            <a:pt x="1262" y="177"/>
                            <a:pt x="1283" y="183"/>
                          </a:cubicBezTo>
                          <a:cubicBezTo>
                            <a:pt x="1291" y="195"/>
                            <a:pt x="1304" y="200"/>
                            <a:pt x="1318" y="205"/>
                          </a:cubicBezTo>
                          <a:cubicBezTo>
                            <a:pt x="1319" y="236"/>
                            <a:pt x="1313" y="331"/>
                            <a:pt x="1341" y="359"/>
                          </a:cubicBezTo>
                          <a:cubicBezTo>
                            <a:pt x="1351" y="390"/>
                            <a:pt x="1341" y="424"/>
                            <a:pt x="1350" y="455"/>
                          </a:cubicBezTo>
                          <a:cubicBezTo>
                            <a:pt x="1353" y="476"/>
                            <a:pt x="1356" y="498"/>
                            <a:pt x="1360" y="519"/>
                          </a:cubicBezTo>
                          <a:cubicBezTo>
                            <a:pt x="1358" y="555"/>
                            <a:pt x="1363" y="565"/>
                            <a:pt x="1347" y="589"/>
                          </a:cubicBezTo>
                          <a:cubicBezTo>
                            <a:pt x="1344" y="635"/>
                            <a:pt x="1342" y="661"/>
                            <a:pt x="1344" y="708"/>
                          </a:cubicBezTo>
                          <a:cubicBezTo>
                            <a:pt x="1342" y="761"/>
                            <a:pt x="1358" y="806"/>
                            <a:pt x="1315" y="836"/>
                          </a:cubicBezTo>
                          <a:cubicBezTo>
                            <a:pt x="1304" y="853"/>
                            <a:pt x="1290" y="869"/>
                            <a:pt x="1277" y="884"/>
                          </a:cubicBezTo>
                          <a:cubicBezTo>
                            <a:pt x="1273" y="908"/>
                            <a:pt x="1268" y="934"/>
                            <a:pt x="1254" y="954"/>
                          </a:cubicBezTo>
                          <a:cubicBezTo>
                            <a:pt x="1251" y="965"/>
                            <a:pt x="1246" y="972"/>
                            <a:pt x="1238" y="980"/>
                          </a:cubicBezTo>
                          <a:cubicBezTo>
                            <a:pt x="1225" y="1020"/>
                            <a:pt x="1189" y="1055"/>
                            <a:pt x="1158" y="1082"/>
                          </a:cubicBezTo>
                          <a:cubicBezTo>
                            <a:pt x="1150" y="1107"/>
                            <a:pt x="1147" y="1106"/>
                            <a:pt x="1123" y="1117"/>
                          </a:cubicBezTo>
                          <a:cubicBezTo>
                            <a:pt x="1108" y="1134"/>
                            <a:pt x="1083" y="1148"/>
                            <a:pt x="1062" y="1156"/>
                          </a:cubicBezTo>
                          <a:cubicBezTo>
                            <a:pt x="1036" y="1196"/>
                            <a:pt x="987" y="1189"/>
                            <a:pt x="944" y="1191"/>
                          </a:cubicBezTo>
                          <a:cubicBezTo>
                            <a:pt x="936" y="1192"/>
                            <a:pt x="928" y="1191"/>
                            <a:pt x="921" y="1194"/>
                          </a:cubicBezTo>
                          <a:cubicBezTo>
                            <a:pt x="914" y="1197"/>
                            <a:pt x="910" y="1207"/>
                            <a:pt x="902" y="1207"/>
                          </a:cubicBezTo>
                          <a:cubicBezTo>
                            <a:pt x="871" y="1208"/>
                            <a:pt x="840" y="1209"/>
                            <a:pt x="809" y="1210"/>
                          </a:cubicBezTo>
                          <a:cubicBezTo>
                            <a:pt x="790" y="1215"/>
                            <a:pt x="776" y="1217"/>
                            <a:pt x="755" y="1220"/>
                          </a:cubicBezTo>
                          <a:cubicBezTo>
                            <a:pt x="661" y="1219"/>
                            <a:pt x="567" y="1219"/>
                            <a:pt x="473" y="1216"/>
                          </a:cubicBezTo>
                          <a:cubicBezTo>
                            <a:pt x="417" y="1214"/>
                            <a:pt x="369" y="1175"/>
                            <a:pt x="320" y="1159"/>
                          </a:cubicBezTo>
                          <a:cubicBezTo>
                            <a:pt x="307" y="1146"/>
                            <a:pt x="277" y="1141"/>
                            <a:pt x="269" y="1133"/>
                          </a:cubicBezTo>
                          <a:cubicBezTo>
                            <a:pt x="268" y="1132"/>
                            <a:pt x="269" y="1129"/>
                            <a:pt x="269" y="1127"/>
                          </a:cubicBezTo>
                          <a:close/>
                        </a:path>
                      </a:pathLst>
                    </a:custGeom>
                    <a:solidFill>
                      <a:srgbClr val="FFC1C1"/>
                    </a:solidFill>
                    <a:ln w="19050">
                      <a:solidFill>
                        <a:srgbClr val="FF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 dirty="0"/>
                    </a:p>
                  </p:txBody>
                </p:sp>
                <p:sp>
                  <p:nvSpPr>
                    <p:cNvPr id="650" name="Freeform 187"/>
                    <p:cNvSpPr>
                      <a:spLocks/>
                    </p:cNvSpPr>
                    <p:nvPr/>
                  </p:nvSpPr>
                  <p:spPr bwMode="auto">
                    <a:xfrm>
                      <a:off x="363" y="603"/>
                      <a:ext cx="382" cy="310"/>
                    </a:xfrm>
                    <a:custGeom>
                      <a:avLst/>
                      <a:gdLst>
                        <a:gd name="T0" fmla="*/ 8 w 500"/>
                        <a:gd name="T1" fmla="*/ 173 h 445"/>
                        <a:gd name="T2" fmla="*/ 0 w 500"/>
                        <a:gd name="T3" fmla="*/ 159 h 445"/>
                        <a:gd name="T4" fmla="*/ 18 w 500"/>
                        <a:gd name="T5" fmla="*/ 95 h 445"/>
                        <a:gd name="T6" fmla="*/ 21 w 500"/>
                        <a:gd name="T7" fmla="*/ 90 h 445"/>
                        <a:gd name="T8" fmla="*/ 22 w 500"/>
                        <a:gd name="T9" fmla="*/ 78 h 445"/>
                        <a:gd name="T10" fmla="*/ 53 w 500"/>
                        <a:gd name="T11" fmla="*/ 47 h 445"/>
                        <a:gd name="T12" fmla="*/ 77 w 500"/>
                        <a:gd name="T13" fmla="*/ 31 h 445"/>
                        <a:gd name="T14" fmla="*/ 103 w 500"/>
                        <a:gd name="T15" fmla="*/ 18 h 445"/>
                        <a:gd name="T16" fmla="*/ 136 w 500"/>
                        <a:gd name="T17" fmla="*/ 1 h 445"/>
                        <a:gd name="T18" fmla="*/ 305 w 500"/>
                        <a:gd name="T19" fmla="*/ 11 h 445"/>
                        <a:gd name="T20" fmla="*/ 325 w 500"/>
                        <a:gd name="T21" fmla="*/ 40 h 445"/>
                        <a:gd name="T22" fmla="*/ 342 w 500"/>
                        <a:gd name="T23" fmla="*/ 47 h 445"/>
                        <a:gd name="T24" fmla="*/ 356 w 500"/>
                        <a:gd name="T25" fmla="*/ 56 h 445"/>
                        <a:gd name="T26" fmla="*/ 371 w 500"/>
                        <a:gd name="T27" fmla="*/ 85 h 445"/>
                        <a:gd name="T28" fmla="*/ 367 w 500"/>
                        <a:gd name="T29" fmla="*/ 189 h 445"/>
                        <a:gd name="T30" fmla="*/ 356 w 500"/>
                        <a:gd name="T31" fmla="*/ 207 h 445"/>
                        <a:gd name="T32" fmla="*/ 342 w 500"/>
                        <a:gd name="T33" fmla="*/ 232 h 445"/>
                        <a:gd name="T34" fmla="*/ 338 w 500"/>
                        <a:gd name="T35" fmla="*/ 242 h 445"/>
                        <a:gd name="T36" fmla="*/ 326 w 500"/>
                        <a:gd name="T37" fmla="*/ 249 h 445"/>
                        <a:gd name="T38" fmla="*/ 312 w 500"/>
                        <a:gd name="T39" fmla="*/ 264 h 445"/>
                        <a:gd name="T40" fmla="*/ 306 w 500"/>
                        <a:gd name="T41" fmla="*/ 269 h 445"/>
                        <a:gd name="T42" fmla="*/ 290 w 500"/>
                        <a:gd name="T43" fmla="*/ 286 h 445"/>
                        <a:gd name="T44" fmla="*/ 235 w 500"/>
                        <a:gd name="T45" fmla="*/ 301 h 445"/>
                        <a:gd name="T46" fmla="*/ 125 w 500"/>
                        <a:gd name="T47" fmla="*/ 299 h 445"/>
                        <a:gd name="T48" fmla="*/ 108 w 500"/>
                        <a:gd name="T49" fmla="*/ 290 h 445"/>
                        <a:gd name="T50" fmla="*/ 70 w 500"/>
                        <a:gd name="T51" fmla="*/ 268 h 445"/>
                        <a:gd name="T52" fmla="*/ 55 w 500"/>
                        <a:gd name="T53" fmla="*/ 254 h 445"/>
                        <a:gd name="T54" fmla="*/ 21 w 500"/>
                        <a:gd name="T55" fmla="*/ 212 h 445"/>
                        <a:gd name="T56" fmla="*/ 8 w 500"/>
                        <a:gd name="T57" fmla="*/ 173 h 445"/>
                        <a:gd name="T58" fmla="*/ 0 60000 65536"/>
                        <a:gd name="T59" fmla="*/ 0 60000 65536"/>
                        <a:gd name="T60" fmla="*/ 0 60000 65536"/>
                        <a:gd name="T61" fmla="*/ 0 60000 65536"/>
                        <a:gd name="T62" fmla="*/ 0 60000 65536"/>
                        <a:gd name="T63" fmla="*/ 0 60000 65536"/>
                        <a:gd name="T64" fmla="*/ 0 60000 65536"/>
                        <a:gd name="T65" fmla="*/ 0 60000 65536"/>
                        <a:gd name="T66" fmla="*/ 0 60000 65536"/>
                        <a:gd name="T67" fmla="*/ 0 60000 65536"/>
                        <a:gd name="T68" fmla="*/ 0 60000 65536"/>
                        <a:gd name="T69" fmla="*/ 0 60000 65536"/>
                        <a:gd name="T70" fmla="*/ 0 60000 65536"/>
                        <a:gd name="T71" fmla="*/ 0 60000 65536"/>
                        <a:gd name="T72" fmla="*/ 0 60000 65536"/>
                        <a:gd name="T73" fmla="*/ 0 60000 65536"/>
                        <a:gd name="T74" fmla="*/ 0 60000 65536"/>
                        <a:gd name="T75" fmla="*/ 0 60000 65536"/>
                        <a:gd name="T76" fmla="*/ 0 60000 65536"/>
                        <a:gd name="T77" fmla="*/ 0 60000 65536"/>
                        <a:gd name="T78" fmla="*/ 0 60000 65536"/>
                        <a:gd name="T79" fmla="*/ 0 60000 65536"/>
                        <a:gd name="T80" fmla="*/ 0 60000 65536"/>
                        <a:gd name="T81" fmla="*/ 0 60000 65536"/>
                        <a:gd name="T82" fmla="*/ 0 60000 65536"/>
                        <a:gd name="T83" fmla="*/ 0 60000 65536"/>
                        <a:gd name="T84" fmla="*/ 0 60000 65536"/>
                        <a:gd name="T85" fmla="*/ 0 60000 65536"/>
                        <a:gd name="T86" fmla="*/ 0 60000 65536"/>
                        <a:gd name="T87" fmla="*/ 0 w 500"/>
                        <a:gd name="T88" fmla="*/ 0 h 445"/>
                        <a:gd name="T89" fmla="*/ 500 w 500"/>
                        <a:gd name="T90" fmla="*/ 445 h 445"/>
                      </a:gdLst>
                      <a:ahLst/>
                      <a:cxnLst>
                        <a:cxn ang="T58">
                          <a:pos x="T0" y="T1"/>
                        </a:cxn>
                        <a:cxn ang="T59">
                          <a:pos x="T2" y="T3"/>
                        </a:cxn>
                        <a:cxn ang="T60">
                          <a:pos x="T4" y="T5"/>
                        </a:cxn>
                        <a:cxn ang="T61">
                          <a:pos x="T6" y="T7"/>
                        </a:cxn>
                        <a:cxn ang="T62">
                          <a:pos x="T8" y="T9"/>
                        </a:cxn>
                        <a:cxn ang="T63">
                          <a:pos x="T10" y="T11"/>
                        </a:cxn>
                        <a:cxn ang="T64">
                          <a:pos x="T12" y="T13"/>
                        </a:cxn>
                        <a:cxn ang="T65">
                          <a:pos x="T14" y="T15"/>
                        </a:cxn>
                        <a:cxn ang="T66">
                          <a:pos x="T16" y="T17"/>
                        </a:cxn>
                        <a:cxn ang="T67">
                          <a:pos x="T18" y="T19"/>
                        </a:cxn>
                        <a:cxn ang="T68">
                          <a:pos x="T20" y="T21"/>
                        </a:cxn>
                        <a:cxn ang="T69">
                          <a:pos x="T22" y="T23"/>
                        </a:cxn>
                        <a:cxn ang="T70">
                          <a:pos x="T24" y="T25"/>
                        </a:cxn>
                        <a:cxn ang="T71">
                          <a:pos x="T26" y="T27"/>
                        </a:cxn>
                        <a:cxn ang="T72">
                          <a:pos x="T28" y="T29"/>
                        </a:cxn>
                        <a:cxn ang="T73">
                          <a:pos x="T30" y="T31"/>
                        </a:cxn>
                        <a:cxn ang="T74">
                          <a:pos x="T32" y="T33"/>
                        </a:cxn>
                        <a:cxn ang="T75">
                          <a:pos x="T34" y="T35"/>
                        </a:cxn>
                        <a:cxn ang="T76">
                          <a:pos x="T36" y="T37"/>
                        </a:cxn>
                        <a:cxn ang="T77">
                          <a:pos x="T38" y="T39"/>
                        </a:cxn>
                        <a:cxn ang="T78">
                          <a:pos x="T40" y="T41"/>
                        </a:cxn>
                        <a:cxn ang="T79">
                          <a:pos x="T42" y="T43"/>
                        </a:cxn>
                        <a:cxn ang="T80">
                          <a:pos x="T44" y="T45"/>
                        </a:cxn>
                        <a:cxn ang="T81">
                          <a:pos x="T46" y="T47"/>
                        </a:cxn>
                        <a:cxn ang="T82">
                          <a:pos x="T48" y="T49"/>
                        </a:cxn>
                        <a:cxn ang="T83">
                          <a:pos x="T50" y="T51"/>
                        </a:cxn>
                        <a:cxn ang="T84">
                          <a:pos x="T52" y="T53"/>
                        </a:cxn>
                        <a:cxn ang="T85">
                          <a:pos x="T54" y="T55"/>
                        </a:cxn>
                        <a:cxn ang="T86">
                          <a:pos x="T56" y="T57"/>
                        </a:cxn>
                      </a:cxnLst>
                      <a:rect l="T87" t="T88" r="T89" b="T90"/>
                      <a:pathLst>
                        <a:path w="500" h="445">
                          <a:moveTo>
                            <a:pt x="10" y="249"/>
                          </a:moveTo>
                          <a:cubicBezTo>
                            <a:pt x="5" y="242"/>
                            <a:pt x="3" y="236"/>
                            <a:pt x="0" y="228"/>
                          </a:cubicBezTo>
                          <a:cubicBezTo>
                            <a:pt x="4" y="194"/>
                            <a:pt x="1" y="162"/>
                            <a:pt x="24" y="136"/>
                          </a:cubicBezTo>
                          <a:cubicBezTo>
                            <a:pt x="25" y="134"/>
                            <a:pt x="26" y="131"/>
                            <a:pt x="27" y="129"/>
                          </a:cubicBezTo>
                          <a:cubicBezTo>
                            <a:pt x="28" y="123"/>
                            <a:pt x="27" y="117"/>
                            <a:pt x="29" y="112"/>
                          </a:cubicBezTo>
                          <a:cubicBezTo>
                            <a:pt x="31" y="104"/>
                            <a:pt x="63" y="77"/>
                            <a:pt x="70" y="67"/>
                          </a:cubicBezTo>
                          <a:cubicBezTo>
                            <a:pt x="74" y="53"/>
                            <a:pt x="89" y="50"/>
                            <a:pt x="101" y="45"/>
                          </a:cubicBezTo>
                          <a:cubicBezTo>
                            <a:pt x="106" y="28"/>
                            <a:pt x="120" y="30"/>
                            <a:pt x="135" y="26"/>
                          </a:cubicBezTo>
                          <a:cubicBezTo>
                            <a:pt x="150" y="15"/>
                            <a:pt x="160" y="7"/>
                            <a:pt x="178" y="2"/>
                          </a:cubicBezTo>
                          <a:cubicBezTo>
                            <a:pt x="408" y="4"/>
                            <a:pt x="304" y="0"/>
                            <a:pt x="399" y="16"/>
                          </a:cubicBezTo>
                          <a:cubicBezTo>
                            <a:pt x="414" y="27"/>
                            <a:pt x="415" y="44"/>
                            <a:pt x="425" y="57"/>
                          </a:cubicBezTo>
                          <a:cubicBezTo>
                            <a:pt x="430" y="63"/>
                            <a:pt x="440" y="65"/>
                            <a:pt x="447" y="67"/>
                          </a:cubicBezTo>
                          <a:cubicBezTo>
                            <a:pt x="452" y="76"/>
                            <a:pt x="458" y="75"/>
                            <a:pt x="466" y="81"/>
                          </a:cubicBezTo>
                          <a:cubicBezTo>
                            <a:pt x="470" y="97"/>
                            <a:pt x="473" y="110"/>
                            <a:pt x="485" y="122"/>
                          </a:cubicBezTo>
                          <a:cubicBezTo>
                            <a:pt x="499" y="169"/>
                            <a:pt x="500" y="225"/>
                            <a:pt x="480" y="271"/>
                          </a:cubicBezTo>
                          <a:cubicBezTo>
                            <a:pt x="478" y="286"/>
                            <a:pt x="479" y="290"/>
                            <a:pt x="466" y="297"/>
                          </a:cubicBezTo>
                          <a:cubicBezTo>
                            <a:pt x="459" y="307"/>
                            <a:pt x="453" y="321"/>
                            <a:pt x="447" y="333"/>
                          </a:cubicBezTo>
                          <a:cubicBezTo>
                            <a:pt x="445" y="338"/>
                            <a:pt x="446" y="344"/>
                            <a:pt x="442" y="348"/>
                          </a:cubicBezTo>
                          <a:cubicBezTo>
                            <a:pt x="438" y="352"/>
                            <a:pt x="427" y="357"/>
                            <a:pt x="427" y="357"/>
                          </a:cubicBezTo>
                          <a:cubicBezTo>
                            <a:pt x="419" y="370"/>
                            <a:pt x="425" y="362"/>
                            <a:pt x="408" y="379"/>
                          </a:cubicBezTo>
                          <a:cubicBezTo>
                            <a:pt x="406" y="381"/>
                            <a:pt x="401" y="386"/>
                            <a:pt x="401" y="386"/>
                          </a:cubicBezTo>
                          <a:cubicBezTo>
                            <a:pt x="397" y="400"/>
                            <a:pt x="389" y="401"/>
                            <a:pt x="379" y="410"/>
                          </a:cubicBezTo>
                          <a:cubicBezTo>
                            <a:pt x="348" y="437"/>
                            <a:pt x="369" y="428"/>
                            <a:pt x="307" y="432"/>
                          </a:cubicBezTo>
                          <a:cubicBezTo>
                            <a:pt x="261" y="445"/>
                            <a:pt x="209" y="443"/>
                            <a:pt x="163" y="429"/>
                          </a:cubicBezTo>
                          <a:cubicBezTo>
                            <a:pt x="156" y="424"/>
                            <a:pt x="149" y="423"/>
                            <a:pt x="142" y="417"/>
                          </a:cubicBezTo>
                          <a:cubicBezTo>
                            <a:pt x="125" y="403"/>
                            <a:pt x="112" y="389"/>
                            <a:pt x="91" y="384"/>
                          </a:cubicBezTo>
                          <a:cubicBezTo>
                            <a:pt x="86" y="374"/>
                            <a:pt x="79" y="373"/>
                            <a:pt x="72" y="364"/>
                          </a:cubicBezTo>
                          <a:cubicBezTo>
                            <a:pt x="56" y="343"/>
                            <a:pt x="49" y="320"/>
                            <a:pt x="27" y="304"/>
                          </a:cubicBezTo>
                          <a:cubicBezTo>
                            <a:pt x="18" y="282"/>
                            <a:pt x="10" y="275"/>
                            <a:pt x="10" y="249"/>
                          </a:cubicBezTo>
                          <a:close/>
                        </a:path>
                      </a:pathLst>
                    </a:custGeom>
                    <a:solidFill>
                      <a:srgbClr val="BFBFBF"/>
                    </a:solidFill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 dirty="0"/>
                    </a:p>
                  </p:txBody>
                </p:sp>
              </p:grpSp>
              <p:sp>
                <p:nvSpPr>
                  <p:cNvPr id="648" name="5-Point Star 647"/>
                  <p:cNvSpPr/>
                  <p:nvPr/>
                </p:nvSpPr>
                <p:spPr>
                  <a:xfrm>
                    <a:off x="3436301" y="3364979"/>
                    <a:ext cx="201217" cy="201217"/>
                  </a:xfrm>
                  <a:prstGeom prst="star5">
                    <a:avLst/>
                  </a:prstGeom>
                  <a:solidFill>
                    <a:srgbClr val="FF00FF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559" name="Group 333"/>
                <p:cNvGrpSpPr/>
                <p:nvPr/>
              </p:nvGrpSpPr>
              <p:grpSpPr>
                <a:xfrm>
                  <a:off x="6342576" y="4016427"/>
                  <a:ext cx="987288" cy="903975"/>
                  <a:chOff x="3171214" y="2912992"/>
                  <a:chExt cx="987288" cy="903975"/>
                </a:xfrm>
              </p:grpSpPr>
              <p:grpSp>
                <p:nvGrpSpPr>
                  <p:cNvPr id="643" name="Group 193"/>
                  <p:cNvGrpSpPr>
                    <a:grpSpLocks/>
                  </p:cNvGrpSpPr>
                  <p:nvPr/>
                </p:nvGrpSpPr>
                <p:grpSpPr bwMode="auto">
                  <a:xfrm>
                    <a:off x="3171214" y="2912992"/>
                    <a:ext cx="987288" cy="903975"/>
                    <a:chOff x="311" y="500"/>
                    <a:chExt cx="474" cy="434"/>
                  </a:xfrm>
                  <a:effectLst>
                    <a:outerShdw blurRad="63500" sx="102000" sy="102000" algn="ctr" rotWithShape="0">
                      <a:prstClr val="black">
                        <a:alpha val="40000"/>
                      </a:prstClr>
                    </a:outerShdw>
                  </a:effectLst>
                </p:grpSpPr>
                <p:sp>
                  <p:nvSpPr>
                    <p:cNvPr id="645" name="Freeform 186"/>
                    <p:cNvSpPr>
                      <a:spLocks/>
                    </p:cNvSpPr>
                    <p:nvPr/>
                  </p:nvSpPr>
                  <p:spPr bwMode="auto">
                    <a:xfrm>
                      <a:off x="311" y="500"/>
                      <a:ext cx="474" cy="434"/>
                    </a:xfrm>
                    <a:custGeom>
                      <a:avLst/>
                      <a:gdLst>
                        <a:gd name="T0" fmla="*/ 94 w 1363"/>
                        <a:gd name="T1" fmla="*/ 401 h 1220"/>
                        <a:gd name="T2" fmla="*/ 74 w 1363"/>
                        <a:gd name="T3" fmla="*/ 384 h 1220"/>
                        <a:gd name="T4" fmla="*/ 61 w 1363"/>
                        <a:gd name="T5" fmla="*/ 371 h 1220"/>
                        <a:gd name="T6" fmla="*/ 50 w 1363"/>
                        <a:gd name="T7" fmla="*/ 355 h 1220"/>
                        <a:gd name="T8" fmla="*/ 45 w 1363"/>
                        <a:gd name="T9" fmla="*/ 345 h 1220"/>
                        <a:gd name="T10" fmla="*/ 35 w 1363"/>
                        <a:gd name="T11" fmla="*/ 334 h 1220"/>
                        <a:gd name="T12" fmla="*/ 30 w 1363"/>
                        <a:gd name="T13" fmla="*/ 323 h 1220"/>
                        <a:gd name="T14" fmla="*/ 19 w 1363"/>
                        <a:gd name="T15" fmla="*/ 302 h 1220"/>
                        <a:gd name="T16" fmla="*/ 14 w 1363"/>
                        <a:gd name="T17" fmla="*/ 277 h 1220"/>
                        <a:gd name="T18" fmla="*/ 8 w 1363"/>
                        <a:gd name="T19" fmla="*/ 256 h 1220"/>
                        <a:gd name="T20" fmla="*/ 16 w 1363"/>
                        <a:gd name="T21" fmla="*/ 166 h 1220"/>
                        <a:gd name="T22" fmla="*/ 21 w 1363"/>
                        <a:gd name="T23" fmla="*/ 157 h 1220"/>
                        <a:gd name="T24" fmla="*/ 31 w 1363"/>
                        <a:gd name="T25" fmla="*/ 123 h 1220"/>
                        <a:gd name="T26" fmla="*/ 38 w 1363"/>
                        <a:gd name="T27" fmla="*/ 110 h 1220"/>
                        <a:gd name="T28" fmla="*/ 41 w 1363"/>
                        <a:gd name="T29" fmla="*/ 95 h 1220"/>
                        <a:gd name="T30" fmla="*/ 53 w 1363"/>
                        <a:gd name="T31" fmla="*/ 82 h 1220"/>
                        <a:gd name="T32" fmla="*/ 64 w 1363"/>
                        <a:gd name="T33" fmla="*/ 72 h 1220"/>
                        <a:gd name="T34" fmla="*/ 67 w 1363"/>
                        <a:gd name="T35" fmla="*/ 70 h 1220"/>
                        <a:gd name="T36" fmla="*/ 69 w 1363"/>
                        <a:gd name="T37" fmla="*/ 66 h 1220"/>
                        <a:gd name="T38" fmla="*/ 78 w 1363"/>
                        <a:gd name="T39" fmla="*/ 60 h 1220"/>
                        <a:gd name="T40" fmla="*/ 89 w 1363"/>
                        <a:gd name="T41" fmla="*/ 51 h 1220"/>
                        <a:gd name="T42" fmla="*/ 98 w 1363"/>
                        <a:gd name="T43" fmla="*/ 44 h 1220"/>
                        <a:gd name="T44" fmla="*/ 118 w 1363"/>
                        <a:gd name="T45" fmla="*/ 30 h 1220"/>
                        <a:gd name="T46" fmla="*/ 140 w 1363"/>
                        <a:gd name="T47" fmla="*/ 18 h 1220"/>
                        <a:gd name="T48" fmla="*/ 214 w 1363"/>
                        <a:gd name="T49" fmla="*/ 5 h 1220"/>
                        <a:gd name="T50" fmla="*/ 317 w 1363"/>
                        <a:gd name="T51" fmla="*/ 7 h 1220"/>
                        <a:gd name="T52" fmla="*/ 366 w 1363"/>
                        <a:gd name="T53" fmla="*/ 11 h 1220"/>
                        <a:gd name="T54" fmla="*/ 378 w 1363"/>
                        <a:gd name="T55" fmla="*/ 15 h 1220"/>
                        <a:gd name="T56" fmla="*/ 389 w 1363"/>
                        <a:gd name="T57" fmla="*/ 21 h 1220"/>
                        <a:gd name="T58" fmla="*/ 398 w 1363"/>
                        <a:gd name="T59" fmla="*/ 24 h 1220"/>
                        <a:gd name="T60" fmla="*/ 411 w 1363"/>
                        <a:gd name="T61" fmla="*/ 32 h 1220"/>
                        <a:gd name="T62" fmla="*/ 417 w 1363"/>
                        <a:gd name="T63" fmla="*/ 41 h 1220"/>
                        <a:gd name="T64" fmla="*/ 440 w 1363"/>
                        <a:gd name="T65" fmla="*/ 49 h 1220"/>
                        <a:gd name="T66" fmla="*/ 446 w 1363"/>
                        <a:gd name="T67" fmla="*/ 65 h 1220"/>
                        <a:gd name="T68" fmla="*/ 458 w 1363"/>
                        <a:gd name="T69" fmla="*/ 73 h 1220"/>
                        <a:gd name="T70" fmla="*/ 466 w 1363"/>
                        <a:gd name="T71" fmla="*/ 128 h 1220"/>
                        <a:gd name="T72" fmla="*/ 469 w 1363"/>
                        <a:gd name="T73" fmla="*/ 162 h 1220"/>
                        <a:gd name="T74" fmla="*/ 473 w 1363"/>
                        <a:gd name="T75" fmla="*/ 185 h 1220"/>
                        <a:gd name="T76" fmla="*/ 468 w 1363"/>
                        <a:gd name="T77" fmla="*/ 210 h 1220"/>
                        <a:gd name="T78" fmla="*/ 467 w 1363"/>
                        <a:gd name="T79" fmla="*/ 252 h 1220"/>
                        <a:gd name="T80" fmla="*/ 457 w 1363"/>
                        <a:gd name="T81" fmla="*/ 297 h 1220"/>
                        <a:gd name="T82" fmla="*/ 444 w 1363"/>
                        <a:gd name="T83" fmla="*/ 314 h 1220"/>
                        <a:gd name="T84" fmla="*/ 436 w 1363"/>
                        <a:gd name="T85" fmla="*/ 339 h 1220"/>
                        <a:gd name="T86" fmla="*/ 431 w 1363"/>
                        <a:gd name="T87" fmla="*/ 349 h 1220"/>
                        <a:gd name="T88" fmla="*/ 403 w 1363"/>
                        <a:gd name="T89" fmla="*/ 385 h 1220"/>
                        <a:gd name="T90" fmla="*/ 391 w 1363"/>
                        <a:gd name="T91" fmla="*/ 397 h 1220"/>
                        <a:gd name="T92" fmla="*/ 369 w 1363"/>
                        <a:gd name="T93" fmla="*/ 411 h 1220"/>
                        <a:gd name="T94" fmla="*/ 328 w 1363"/>
                        <a:gd name="T95" fmla="*/ 424 h 1220"/>
                        <a:gd name="T96" fmla="*/ 320 w 1363"/>
                        <a:gd name="T97" fmla="*/ 425 h 1220"/>
                        <a:gd name="T98" fmla="*/ 314 w 1363"/>
                        <a:gd name="T99" fmla="*/ 429 h 1220"/>
                        <a:gd name="T100" fmla="*/ 281 w 1363"/>
                        <a:gd name="T101" fmla="*/ 430 h 1220"/>
                        <a:gd name="T102" fmla="*/ 263 w 1363"/>
                        <a:gd name="T103" fmla="*/ 434 h 1220"/>
                        <a:gd name="T104" fmla="*/ 164 w 1363"/>
                        <a:gd name="T105" fmla="*/ 433 h 1220"/>
                        <a:gd name="T106" fmla="*/ 111 w 1363"/>
                        <a:gd name="T107" fmla="*/ 412 h 1220"/>
                        <a:gd name="T108" fmla="*/ 94 w 1363"/>
                        <a:gd name="T109" fmla="*/ 403 h 1220"/>
                        <a:gd name="T110" fmla="*/ 94 w 1363"/>
                        <a:gd name="T111" fmla="*/ 401 h 1220"/>
                        <a:gd name="T112" fmla="*/ 0 60000 65536"/>
                        <a:gd name="T113" fmla="*/ 0 60000 65536"/>
                        <a:gd name="T114" fmla="*/ 0 60000 65536"/>
                        <a:gd name="T115" fmla="*/ 0 60000 65536"/>
                        <a:gd name="T116" fmla="*/ 0 60000 65536"/>
                        <a:gd name="T117" fmla="*/ 0 60000 65536"/>
                        <a:gd name="T118" fmla="*/ 0 60000 65536"/>
                        <a:gd name="T119" fmla="*/ 0 60000 65536"/>
                        <a:gd name="T120" fmla="*/ 0 60000 65536"/>
                        <a:gd name="T121" fmla="*/ 0 60000 65536"/>
                        <a:gd name="T122" fmla="*/ 0 60000 65536"/>
                        <a:gd name="T123" fmla="*/ 0 60000 65536"/>
                        <a:gd name="T124" fmla="*/ 0 60000 65536"/>
                        <a:gd name="T125" fmla="*/ 0 60000 65536"/>
                        <a:gd name="T126" fmla="*/ 0 60000 65536"/>
                        <a:gd name="T127" fmla="*/ 0 60000 65536"/>
                        <a:gd name="T128" fmla="*/ 0 60000 65536"/>
                        <a:gd name="T129" fmla="*/ 0 60000 65536"/>
                        <a:gd name="T130" fmla="*/ 0 60000 65536"/>
                        <a:gd name="T131" fmla="*/ 0 60000 65536"/>
                        <a:gd name="T132" fmla="*/ 0 60000 65536"/>
                        <a:gd name="T133" fmla="*/ 0 60000 65536"/>
                        <a:gd name="T134" fmla="*/ 0 60000 65536"/>
                        <a:gd name="T135" fmla="*/ 0 60000 65536"/>
                        <a:gd name="T136" fmla="*/ 0 60000 65536"/>
                        <a:gd name="T137" fmla="*/ 0 60000 65536"/>
                        <a:gd name="T138" fmla="*/ 0 60000 65536"/>
                        <a:gd name="T139" fmla="*/ 0 60000 65536"/>
                        <a:gd name="T140" fmla="*/ 0 60000 65536"/>
                        <a:gd name="T141" fmla="*/ 0 60000 65536"/>
                        <a:gd name="T142" fmla="*/ 0 60000 65536"/>
                        <a:gd name="T143" fmla="*/ 0 60000 65536"/>
                        <a:gd name="T144" fmla="*/ 0 60000 65536"/>
                        <a:gd name="T145" fmla="*/ 0 60000 65536"/>
                        <a:gd name="T146" fmla="*/ 0 60000 65536"/>
                        <a:gd name="T147" fmla="*/ 0 60000 65536"/>
                        <a:gd name="T148" fmla="*/ 0 60000 65536"/>
                        <a:gd name="T149" fmla="*/ 0 60000 65536"/>
                        <a:gd name="T150" fmla="*/ 0 60000 65536"/>
                        <a:gd name="T151" fmla="*/ 0 60000 65536"/>
                        <a:gd name="T152" fmla="*/ 0 60000 65536"/>
                        <a:gd name="T153" fmla="*/ 0 60000 65536"/>
                        <a:gd name="T154" fmla="*/ 0 60000 65536"/>
                        <a:gd name="T155" fmla="*/ 0 60000 65536"/>
                        <a:gd name="T156" fmla="*/ 0 60000 65536"/>
                        <a:gd name="T157" fmla="*/ 0 60000 65536"/>
                        <a:gd name="T158" fmla="*/ 0 60000 65536"/>
                        <a:gd name="T159" fmla="*/ 0 60000 65536"/>
                        <a:gd name="T160" fmla="*/ 0 60000 65536"/>
                        <a:gd name="T161" fmla="*/ 0 60000 65536"/>
                        <a:gd name="T162" fmla="*/ 0 60000 65536"/>
                        <a:gd name="T163" fmla="*/ 0 60000 65536"/>
                        <a:gd name="T164" fmla="*/ 0 60000 65536"/>
                        <a:gd name="T165" fmla="*/ 0 60000 65536"/>
                        <a:gd name="T166" fmla="*/ 0 60000 65536"/>
                        <a:gd name="T167" fmla="*/ 0 60000 65536"/>
                        <a:gd name="T168" fmla="*/ 0 w 1363"/>
                        <a:gd name="T169" fmla="*/ 0 h 1220"/>
                        <a:gd name="T170" fmla="*/ 1363 w 1363"/>
                        <a:gd name="T171" fmla="*/ 1220 h 1220"/>
                      </a:gdLst>
                      <a:ahLst/>
                      <a:cxnLst>
                        <a:cxn ang="T112">
                          <a:pos x="T0" y="T1"/>
                        </a:cxn>
                        <a:cxn ang="T113">
                          <a:pos x="T2" y="T3"/>
                        </a:cxn>
                        <a:cxn ang="T114">
                          <a:pos x="T4" y="T5"/>
                        </a:cxn>
                        <a:cxn ang="T115">
                          <a:pos x="T6" y="T7"/>
                        </a:cxn>
                        <a:cxn ang="T116">
                          <a:pos x="T8" y="T9"/>
                        </a:cxn>
                        <a:cxn ang="T117">
                          <a:pos x="T10" y="T11"/>
                        </a:cxn>
                        <a:cxn ang="T118">
                          <a:pos x="T12" y="T13"/>
                        </a:cxn>
                        <a:cxn ang="T119">
                          <a:pos x="T14" y="T15"/>
                        </a:cxn>
                        <a:cxn ang="T120">
                          <a:pos x="T16" y="T17"/>
                        </a:cxn>
                        <a:cxn ang="T121">
                          <a:pos x="T18" y="T19"/>
                        </a:cxn>
                        <a:cxn ang="T122">
                          <a:pos x="T20" y="T21"/>
                        </a:cxn>
                        <a:cxn ang="T123">
                          <a:pos x="T22" y="T23"/>
                        </a:cxn>
                        <a:cxn ang="T124">
                          <a:pos x="T24" y="T25"/>
                        </a:cxn>
                        <a:cxn ang="T125">
                          <a:pos x="T26" y="T27"/>
                        </a:cxn>
                        <a:cxn ang="T126">
                          <a:pos x="T28" y="T29"/>
                        </a:cxn>
                        <a:cxn ang="T127">
                          <a:pos x="T30" y="T31"/>
                        </a:cxn>
                        <a:cxn ang="T128">
                          <a:pos x="T32" y="T33"/>
                        </a:cxn>
                        <a:cxn ang="T129">
                          <a:pos x="T34" y="T35"/>
                        </a:cxn>
                        <a:cxn ang="T130">
                          <a:pos x="T36" y="T37"/>
                        </a:cxn>
                        <a:cxn ang="T131">
                          <a:pos x="T38" y="T39"/>
                        </a:cxn>
                        <a:cxn ang="T132">
                          <a:pos x="T40" y="T41"/>
                        </a:cxn>
                        <a:cxn ang="T133">
                          <a:pos x="T42" y="T43"/>
                        </a:cxn>
                        <a:cxn ang="T134">
                          <a:pos x="T44" y="T45"/>
                        </a:cxn>
                        <a:cxn ang="T135">
                          <a:pos x="T46" y="T47"/>
                        </a:cxn>
                        <a:cxn ang="T136">
                          <a:pos x="T48" y="T49"/>
                        </a:cxn>
                        <a:cxn ang="T137">
                          <a:pos x="T50" y="T51"/>
                        </a:cxn>
                        <a:cxn ang="T138">
                          <a:pos x="T52" y="T53"/>
                        </a:cxn>
                        <a:cxn ang="T139">
                          <a:pos x="T54" y="T55"/>
                        </a:cxn>
                        <a:cxn ang="T140">
                          <a:pos x="T56" y="T57"/>
                        </a:cxn>
                        <a:cxn ang="T141">
                          <a:pos x="T58" y="T59"/>
                        </a:cxn>
                        <a:cxn ang="T142">
                          <a:pos x="T60" y="T61"/>
                        </a:cxn>
                        <a:cxn ang="T143">
                          <a:pos x="T62" y="T63"/>
                        </a:cxn>
                        <a:cxn ang="T144">
                          <a:pos x="T64" y="T65"/>
                        </a:cxn>
                        <a:cxn ang="T145">
                          <a:pos x="T66" y="T67"/>
                        </a:cxn>
                        <a:cxn ang="T146">
                          <a:pos x="T68" y="T69"/>
                        </a:cxn>
                        <a:cxn ang="T147">
                          <a:pos x="T70" y="T71"/>
                        </a:cxn>
                        <a:cxn ang="T148">
                          <a:pos x="T72" y="T73"/>
                        </a:cxn>
                        <a:cxn ang="T149">
                          <a:pos x="T74" y="T75"/>
                        </a:cxn>
                        <a:cxn ang="T150">
                          <a:pos x="T76" y="T77"/>
                        </a:cxn>
                        <a:cxn ang="T151">
                          <a:pos x="T78" y="T79"/>
                        </a:cxn>
                        <a:cxn ang="T152">
                          <a:pos x="T80" y="T81"/>
                        </a:cxn>
                        <a:cxn ang="T153">
                          <a:pos x="T82" y="T83"/>
                        </a:cxn>
                        <a:cxn ang="T154">
                          <a:pos x="T84" y="T85"/>
                        </a:cxn>
                        <a:cxn ang="T155">
                          <a:pos x="T86" y="T87"/>
                        </a:cxn>
                        <a:cxn ang="T156">
                          <a:pos x="T88" y="T89"/>
                        </a:cxn>
                        <a:cxn ang="T157">
                          <a:pos x="T90" y="T91"/>
                        </a:cxn>
                        <a:cxn ang="T158">
                          <a:pos x="T92" y="T93"/>
                        </a:cxn>
                        <a:cxn ang="T159">
                          <a:pos x="T94" y="T95"/>
                        </a:cxn>
                        <a:cxn ang="T160">
                          <a:pos x="T96" y="T97"/>
                        </a:cxn>
                        <a:cxn ang="T161">
                          <a:pos x="T98" y="T99"/>
                        </a:cxn>
                        <a:cxn ang="T162">
                          <a:pos x="T100" y="T101"/>
                        </a:cxn>
                        <a:cxn ang="T163">
                          <a:pos x="T102" y="T103"/>
                        </a:cxn>
                        <a:cxn ang="T164">
                          <a:pos x="T104" y="T105"/>
                        </a:cxn>
                        <a:cxn ang="T165">
                          <a:pos x="T106" y="T107"/>
                        </a:cxn>
                        <a:cxn ang="T166">
                          <a:pos x="T108" y="T109"/>
                        </a:cxn>
                        <a:cxn ang="T167">
                          <a:pos x="T110" y="T111"/>
                        </a:cxn>
                      </a:cxnLst>
                      <a:rect l="T168" t="T169" r="T170" b="T171"/>
                      <a:pathLst>
                        <a:path w="1363" h="1220">
                          <a:moveTo>
                            <a:pt x="269" y="1127"/>
                          </a:moveTo>
                          <a:cubicBezTo>
                            <a:pt x="252" y="1110"/>
                            <a:pt x="231" y="1096"/>
                            <a:pt x="214" y="1079"/>
                          </a:cubicBezTo>
                          <a:cubicBezTo>
                            <a:pt x="201" y="1066"/>
                            <a:pt x="192" y="1055"/>
                            <a:pt x="176" y="1044"/>
                          </a:cubicBezTo>
                          <a:cubicBezTo>
                            <a:pt x="166" y="1030"/>
                            <a:pt x="158" y="1008"/>
                            <a:pt x="144" y="999"/>
                          </a:cubicBezTo>
                          <a:cubicBezTo>
                            <a:pt x="140" y="986"/>
                            <a:pt x="137" y="980"/>
                            <a:pt x="128" y="970"/>
                          </a:cubicBezTo>
                          <a:cubicBezTo>
                            <a:pt x="124" y="955"/>
                            <a:pt x="112" y="950"/>
                            <a:pt x="102" y="938"/>
                          </a:cubicBezTo>
                          <a:cubicBezTo>
                            <a:pt x="95" y="929"/>
                            <a:pt x="93" y="918"/>
                            <a:pt x="86" y="909"/>
                          </a:cubicBezTo>
                          <a:cubicBezTo>
                            <a:pt x="79" y="887"/>
                            <a:pt x="61" y="871"/>
                            <a:pt x="54" y="848"/>
                          </a:cubicBezTo>
                          <a:cubicBezTo>
                            <a:pt x="53" y="825"/>
                            <a:pt x="60" y="795"/>
                            <a:pt x="41" y="778"/>
                          </a:cubicBezTo>
                          <a:cubicBezTo>
                            <a:pt x="35" y="759"/>
                            <a:pt x="28" y="739"/>
                            <a:pt x="22" y="720"/>
                          </a:cubicBezTo>
                          <a:cubicBezTo>
                            <a:pt x="23" y="680"/>
                            <a:pt x="0" y="525"/>
                            <a:pt x="45" y="468"/>
                          </a:cubicBezTo>
                          <a:cubicBezTo>
                            <a:pt x="48" y="454"/>
                            <a:pt x="51" y="451"/>
                            <a:pt x="61" y="442"/>
                          </a:cubicBezTo>
                          <a:cubicBezTo>
                            <a:pt x="66" y="418"/>
                            <a:pt x="59" y="356"/>
                            <a:pt x="89" y="346"/>
                          </a:cubicBezTo>
                          <a:cubicBezTo>
                            <a:pt x="98" y="333"/>
                            <a:pt x="98" y="318"/>
                            <a:pt x="109" y="308"/>
                          </a:cubicBezTo>
                          <a:cubicBezTo>
                            <a:pt x="113" y="294"/>
                            <a:pt x="113" y="279"/>
                            <a:pt x="118" y="266"/>
                          </a:cubicBezTo>
                          <a:cubicBezTo>
                            <a:pt x="121" y="259"/>
                            <a:pt x="146" y="236"/>
                            <a:pt x="153" y="231"/>
                          </a:cubicBezTo>
                          <a:cubicBezTo>
                            <a:pt x="159" y="215"/>
                            <a:pt x="173" y="212"/>
                            <a:pt x="185" y="202"/>
                          </a:cubicBezTo>
                          <a:cubicBezTo>
                            <a:pt x="187" y="200"/>
                            <a:pt x="190" y="198"/>
                            <a:pt x="192" y="196"/>
                          </a:cubicBezTo>
                          <a:cubicBezTo>
                            <a:pt x="194" y="193"/>
                            <a:pt x="195" y="189"/>
                            <a:pt x="198" y="186"/>
                          </a:cubicBezTo>
                          <a:cubicBezTo>
                            <a:pt x="206" y="178"/>
                            <a:pt x="217" y="179"/>
                            <a:pt x="224" y="170"/>
                          </a:cubicBezTo>
                          <a:cubicBezTo>
                            <a:pt x="234" y="157"/>
                            <a:pt x="240" y="150"/>
                            <a:pt x="256" y="144"/>
                          </a:cubicBezTo>
                          <a:cubicBezTo>
                            <a:pt x="263" y="133"/>
                            <a:pt x="269" y="129"/>
                            <a:pt x="281" y="125"/>
                          </a:cubicBezTo>
                          <a:cubicBezTo>
                            <a:pt x="299" y="109"/>
                            <a:pt x="315" y="91"/>
                            <a:pt x="339" y="84"/>
                          </a:cubicBezTo>
                          <a:cubicBezTo>
                            <a:pt x="357" y="63"/>
                            <a:pt x="376" y="57"/>
                            <a:pt x="403" y="52"/>
                          </a:cubicBezTo>
                          <a:cubicBezTo>
                            <a:pt x="448" y="0"/>
                            <a:pt x="559" y="15"/>
                            <a:pt x="614" y="13"/>
                          </a:cubicBezTo>
                          <a:cubicBezTo>
                            <a:pt x="713" y="2"/>
                            <a:pt x="813" y="15"/>
                            <a:pt x="912" y="20"/>
                          </a:cubicBezTo>
                          <a:cubicBezTo>
                            <a:pt x="955" y="34"/>
                            <a:pt x="1013" y="31"/>
                            <a:pt x="1053" y="32"/>
                          </a:cubicBezTo>
                          <a:cubicBezTo>
                            <a:pt x="1064" y="37"/>
                            <a:pt x="1076" y="38"/>
                            <a:pt x="1088" y="42"/>
                          </a:cubicBezTo>
                          <a:cubicBezTo>
                            <a:pt x="1098" y="49"/>
                            <a:pt x="1108" y="54"/>
                            <a:pt x="1120" y="58"/>
                          </a:cubicBezTo>
                          <a:cubicBezTo>
                            <a:pt x="1144" y="74"/>
                            <a:pt x="1110" y="53"/>
                            <a:pt x="1145" y="68"/>
                          </a:cubicBezTo>
                          <a:cubicBezTo>
                            <a:pt x="1158" y="74"/>
                            <a:pt x="1167" y="86"/>
                            <a:pt x="1181" y="90"/>
                          </a:cubicBezTo>
                          <a:cubicBezTo>
                            <a:pt x="1193" y="98"/>
                            <a:pt x="1190" y="106"/>
                            <a:pt x="1200" y="116"/>
                          </a:cubicBezTo>
                          <a:cubicBezTo>
                            <a:pt x="1214" y="130"/>
                            <a:pt x="1246" y="133"/>
                            <a:pt x="1264" y="138"/>
                          </a:cubicBezTo>
                          <a:cubicBezTo>
                            <a:pt x="1274" y="155"/>
                            <a:pt x="1262" y="177"/>
                            <a:pt x="1283" y="183"/>
                          </a:cubicBezTo>
                          <a:cubicBezTo>
                            <a:pt x="1291" y="195"/>
                            <a:pt x="1304" y="200"/>
                            <a:pt x="1318" y="205"/>
                          </a:cubicBezTo>
                          <a:cubicBezTo>
                            <a:pt x="1319" y="236"/>
                            <a:pt x="1313" y="331"/>
                            <a:pt x="1341" y="359"/>
                          </a:cubicBezTo>
                          <a:cubicBezTo>
                            <a:pt x="1351" y="390"/>
                            <a:pt x="1341" y="424"/>
                            <a:pt x="1350" y="455"/>
                          </a:cubicBezTo>
                          <a:cubicBezTo>
                            <a:pt x="1353" y="476"/>
                            <a:pt x="1356" y="498"/>
                            <a:pt x="1360" y="519"/>
                          </a:cubicBezTo>
                          <a:cubicBezTo>
                            <a:pt x="1358" y="555"/>
                            <a:pt x="1363" y="565"/>
                            <a:pt x="1347" y="589"/>
                          </a:cubicBezTo>
                          <a:cubicBezTo>
                            <a:pt x="1344" y="635"/>
                            <a:pt x="1342" y="661"/>
                            <a:pt x="1344" y="708"/>
                          </a:cubicBezTo>
                          <a:cubicBezTo>
                            <a:pt x="1342" y="761"/>
                            <a:pt x="1358" y="806"/>
                            <a:pt x="1315" y="836"/>
                          </a:cubicBezTo>
                          <a:cubicBezTo>
                            <a:pt x="1304" y="853"/>
                            <a:pt x="1290" y="869"/>
                            <a:pt x="1277" y="884"/>
                          </a:cubicBezTo>
                          <a:cubicBezTo>
                            <a:pt x="1273" y="908"/>
                            <a:pt x="1268" y="934"/>
                            <a:pt x="1254" y="954"/>
                          </a:cubicBezTo>
                          <a:cubicBezTo>
                            <a:pt x="1251" y="965"/>
                            <a:pt x="1246" y="972"/>
                            <a:pt x="1238" y="980"/>
                          </a:cubicBezTo>
                          <a:cubicBezTo>
                            <a:pt x="1225" y="1020"/>
                            <a:pt x="1189" y="1055"/>
                            <a:pt x="1158" y="1082"/>
                          </a:cubicBezTo>
                          <a:cubicBezTo>
                            <a:pt x="1150" y="1107"/>
                            <a:pt x="1147" y="1106"/>
                            <a:pt x="1123" y="1117"/>
                          </a:cubicBezTo>
                          <a:cubicBezTo>
                            <a:pt x="1108" y="1134"/>
                            <a:pt x="1083" y="1148"/>
                            <a:pt x="1062" y="1156"/>
                          </a:cubicBezTo>
                          <a:cubicBezTo>
                            <a:pt x="1036" y="1196"/>
                            <a:pt x="987" y="1189"/>
                            <a:pt x="944" y="1191"/>
                          </a:cubicBezTo>
                          <a:cubicBezTo>
                            <a:pt x="936" y="1192"/>
                            <a:pt x="928" y="1191"/>
                            <a:pt x="921" y="1194"/>
                          </a:cubicBezTo>
                          <a:cubicBezTo>
                            <a:pt x="914" y="1197"/>
                            <a:pt x="910" y="1207"/>
                            <a:pt x="902" y="1207"/>
                          </a:cubicBezTo>
                          <a:cubicBezTo>
                            <a:pt x="871" y="1208"/>
                            <a:pt x="840" y="1209"/>
                            <a:pt x="809" y="1210"/>
                          </a:cubicBezTo>
                          <a:cubicBezTo>
                            <a:pt x="790" y="1215"/>
                            <a:pt x="776" y="1217"/>
                            <a:pt x="755" y="1220"/>
                          </a:cubicBezTo>
                          <a:cubicBezTo>
                            <a:pt x="661" y="1219"/>
                            <a:pt x="567" y="1219"/>
                            <a:pt x="473" y="1216"/>
                          </a:cubicBezTo>
                          <a:cubicBezTo>
                            <a:pt x="417" y="1214"/>
                            <a:pt x="369" y="1175"/>
                            <a:pt x="320" y="1159"/>
                          </a:cubicBezTo>
                          <a:cubicBezTo>
                            <a:pt x="307" y="1146"/>
                            <a:pt x="277" y="1141"/>
                            <a:pt x="269" y="1133"/>
                          </a:cubicBezTo>
                          <a:cubicBezTo>
                            <a:pt x="268" y="1132"/>
                            <a:pt x="269" y="1129"/>
                            <a:pt x="269" y="1127"/>
                          </a:cubicBezTo>
                          <a:close/>
                        </a:path>
                      </a:pathLst>
                    </a:custGeom>
                    <a:solidFill>
                      <a:srgbClr val="FFC1C1"/>
                    </a:solidFill>
                    <a:ln w="19050">
                      <a:solidFill>
                        <a:srgbClr val="FF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 dirty="0"/>
                    </a:p>
                  </p:txBody>
                </p:sp>
                <p:sp>
                  <p:nvSpPr>
                    <p:cNvPr id="646" name="Freeform 187"/>
                    <p:cNvSpPr>
                      <a:spLocks/>
                    </p:cNvSpPr>
                    <p:nvPr/>
                  </p:nvSpPr>
                  <p:spPr bwMode="auto">
                    <a:xfrm>
                      <a:off x="363" y="603"/>
                      <a:ext cx="382" cy="310"/>
                    </a:xfrm>
                    <a:custGeom>
                      <a:avLst/>
                      <a:gdLst>
                        <a:gd name="T0" fmla="*/ 8 w 500"/>
                        <a:gd name="T1" fmla="*/ 173 h 445"/>
                        <a:gd name="T2" fmla="*/ 0 w 500"/>
                        <a:gd name="T3" fmla="*/ 159 h 445"/>
                        <a:gd name="T4" fmla="*/ 18 w 500"/>
                        <a:gd name="T5" fmla="*/ 95 h 445"/>
                        <a:gd name="T6" fmla="*/ 21 w 500"/>
                        <a:gd name="T7" fmla="*/ 90 h 445"/>
                        <a:gd name="T8" fmla="*/ 22 w 500"/>
                        <a:gd name="T9" fmla="*/ 78 h 445"/>
                        <a:gd name="T10" fmla="*/ 53 w 500"/>
                        <a:gd name="T11" fmla="*/ 47 h 445"/>
                        <a:gd name="T12" fmla="*/ 77 w 500"/>
                        <a:gd name="T13" fmla="*/ 31 h 445"/>
                        <a:gd name="T14" fmla="*/ 103 w 500"/>
                        <a:gd name="T15" fmla="*/ 18 h 445"/>
                        <a:gd name="T16" fmla="*/ 136 w 500"/>
                        <a:gd name="T17" fmla="*/ 1 h 445"/>
                        <a:gd name="T18" fmla="*/ 305 w 500"/>
                        <a:gd name="T19" fmla="*/ 11 h 445"/>
                        <a:gd name="T20" fmla="*/ 325 w 500"/>
                        <a:gd name="T21" fmla="*/ 40 h 445"/>
                        <a:gd name="T22" fmla="*/ 342 w 500"/>
                        <a:gd name="T23" fmla="*/ 47 h 445"/>
                        <a:gd name="T24" fmla="*/ 356 w 500"/>
                        <a:gd name="T25" fmla="*/ 56 h 445"/>
                        <a:gd name="T26" fmla="*/ 371 w 500"/>
                        <a:gd name="T27" fmla="*/ 85 h 445"/>
                        <a:gd name="T28" fmla="*/ 367 w 500"/>
                        <a:gd name="T29" fmla="*/ 189 h 445"/>
                        <a:gd name="T30" fmla="*/ 356 w 500"/>
                        <a:gd name="T31" fmla="*/ 207 h 445"/>
                        <a:gd name="T32" fmla="*/ 342 w 500"/>
                        <a:gd name="T33" fmla="*/ 232 h 445"/>
                        <a:gd name="T34" fmla="*/ 338 w 500"/>
                        <a:gd name="T35" fmla="*/ 242 h 445"/>
                        <a:gd name="T36" fmla="*/ 326 w 500"/>
                        <a:gd name="T37" fmla="*/ 249 h 445"/>
                        <a:gd name="T38" fmla="*/ 312 w 500"/>
                        <a:gd name="T39" fmla="*/ 264 h 445"/>
                        <a:gd name="T40" fmla="*/ 306 w 500"/>
                        <a:gd name="T41" fmla="*/ 269 h 445"/>
                        <a:gd name="T42" fmla="*/ 290 w 500"/>
                        <a:gd name="T43" fmla="*/ 286 h 445"/>
                        <a:gd name="T44" fmla="*/ 235 w 500"/>
                        <a:gd name="T45" fmla="*/ 301 h 445"/>
                        <a:gd name="T46" fmla="*/ 125 w 500"/>
                        <a:gd name="T47" fmla="*/ 299 h 445"/>
                        <a:gd name="T48" fmla="*/ 108 w 500"/>
                        <a:gd name="T49" fmla="*/ 290 h 445"/>
                        <a:gd name="T50" fmla="*/ 70 w 500"/>
                        <a:gd name="T51" fmla="*/ 268 h 445"/>
                        <a:gd name="T52" fmla="*/ 55 w 500"/>
                        <a:gd name="T53" fmla="*/ 254 h 445"/>
                        <a:gd name="T54" fmla="*/ 21 w 500"/>
                        <a:gd name="T55" fmla="*/ 212 h 445"/>
                        <a:gd name="T56" fmla="*/ 8 w 500"/>
                        <a:gd name="T57" fmla="*/ 173 h 445"/>
                        <a:gd name="T58" fmla="*/ 0 60000 65536"/>
                        <a:gd name="T59" fmla="*/ 0 60000 65536"/>
                        <a:gd name="T60" fmla="*/ 0 60000 65536"/>
                        <a:gd name="T61" fmla="*/ 0 60000 65536"/>
                        <a:gd name="T62" fmla="*/ 0 60000 65536"/>
                        <a:gd name="T63" fmla="*/ 0 60000 65536"/>
                        <a:gd name="T64" fmla="*/ 0 60000 65536"/>
                        <a:gd name="T65" fmla="*/ 0 60000 65536"/>
                        <a:gd name="T66" fmla="*/ 0 60000 65536"/>
                        <a:gd name="T67" fmla="*/ 0 60000 65536"/>
                        <a:gd name="T68" fmla="*/ 0 60000 65536"/>
                        <a:gd name="T69" fmla="*/ 0 60000 65536"/>
                        <a:gd name="T70" fmla="*/ 0 60000 65536"/>
                        <a:gd name="T71" fmla="*/ 0 60000 65536"/>
                        <a:gd name="T72" fmla="*/ 0 60000 65536"/>
                        <a:gd name="T73" fmla="*/ 0 60000 65536"/>
                        <a:gd name="T74" fmla="*/ 0 60000 65536"/>
                        <a:gd name="T75" fmla="*/ 0 60000 65536"/>
                        <a:gd name="T76" fmla="*/ 0 60000 65536"/>
                        <a:gd name="T77" fmla="*/ 0 60000 65536"/>
                        <a:gd name="T78" fmla="*/ 0 60000 65536"/>
                        <a:gd name="T79" fmla="*/ 0 60000 65536"/>
                        <a:gd name="T80" fmla="*/ 0 60000 65536"/>
                        <a:gd name="T81" fmla="*/ 0 60000 65536"/>
                        <a:gd name="T82" fmla="*/ 0 60000 65536"/>
                        <a:gd name="T83" fmla="*/ 0 60000 65536"/>
                        <a:gd name="T84" fmla="*/ 0 60000 65536"/>
                        <a:gd name="T85" fmla="*/ 0 60000 65536"/>
                        <a:gd name="T86" fmla="*/ 0 60000 65536"/>
                        <a:gd name="T87" fmla="*/ 0 w 500"/>
                        <a:gd name="T88" fmla="*/ 0 h 445"/>
                        <a:gd name="T89" fmla="*/ 500 w 500"/>
                        <a:gd name="T90" fmla="*/ 445 h 445"/>
                      </a:gdLst>
                      <a:ahLst/>
                      <a:cxnLst>
                        <a:cxn ang="T58">
                          <a:pos x="T0" y="T1"/>
                        </a:cxn>
                        <a:cxn ang="T59">
                          <a:pos x="T2" y="T3"/>
                        </a:cxn>
                        <a:cxn ang="T60">
                          <a:pos x="T4" y="T5"/>
                        </a:cxn>
                        <a:cxn ang="T61">
                          <a:pos x="T6" y="T7"/>
                        </a:cxn>
                        <a:cxn ang="T62">
                          <a:pos x="T8" y="T9"/>
                        </a:cxn>
                        <a:cxn ang="T63">
                          <a:pos x="T10" y="T11"/>
                        </a:cxn>
                        <a:cxn ang="T64">
                          <a:pos x="T12" y="T13"/>
                        </a:cxn>
                        <a:cxn ang="T65">
                          <a:pos x="T14" y="T15"/>
                        </a:cxn>
                        <a:cxn ang="T66">
                          <a:pos x="T16" y="T17"/>
                        </a:cxn>
                        <a:cxn ang="T67">
                          <a:pos x="T18" y="T19"/>
                        </a:cxn>
                        <a:cxn ang="T68">
                          <a:pos x="T20" y="T21"/>
                        </a:cxn>
                        <a:cxn ang="T69">
                          <a:pos x="T22" y="T23"/>
                        </a:cxn>
                        <a:cxn ang="T70">
                          <a:pos x="T24" y="T25"/>
                        </a:cxn>
                        <a:cxn ang="T71">
                          <a:pos x="T26" y="T27"/>
                        </a:cxn>
                        <a:cxn ang="T72">
                          <a:pos x="T28" y="T29"/>
                        </a:cxn>
                        <a:cxn ang="T73">
                          <a:pos x="T30" y="T31"/>
                        </a:cxn>
                        <a:cxn ang="T74">
                          <a:pos x="T32" y="T33"/>
                        </a:cxn>
                        <a:cxn ang="T75">
                          <a:pos x="T34" y="T35"/>
                        </a:cxn>
                        <a:cxn ang="T76">
                          <a:pos x="T36" y="T37"/>
                        </a:cxn>
                        <a:cxn ang="T77">
                          <a:pos x="T38" y="T39"/>
                        </a:cxn>
                        <a:cxn ang="T78">
                          <a:pos x="T40" y="T41"/>
                        </a:cxn>
                        <a:cxn ang="T79">
                          <a:pos x="T42" y="T43"/>
                        </a:cxn>
                        <a:cxn ang="T80">
                          <a:pos x="T44" y="T45"/>
                        </a:cxn>
                        <a:cxn ang="T81">
                          <a:pos x="T46" y="T47"/>
                        </a:cxn>
                        <a:cxn ang="T82">
                          <a:pos x="T48" y="T49"/>
                        </a:cxn>
                        <a:cxn ang="T83">
                          <a:pos x="T50" y="T51"/>
                        </a:cxn>
                        <a:cxn ang="T84">
                          <a:pos x="T52" y="T53"/>
                        </a:cxn>
                        <a:cxn ang="T85">
                          <a:pos x="T54" y="T55"/>
                        </a:cxn>
                        <a:cxn ang="T86">
                          <a:pos x="T56" y="T57"/>
                        </a:cxn>
                      </a:cxnLst>
                      <a:rect l="T87" t="T88" r="T89" b="T90"/>
                      <a:pathLst>
                        <a:path w="500" h="445">
                          <a:moveTo>
                            <a:pt x="10" y="249"/>
                          </a:moveTo>
                          <a:cubicBezTo>
                            <a:pt x="5" y="242"/>
                            <a:pt x="3" y="236"/>
                            <a:pt x="0" y="228"/>
                          </a:cubicBezTo>
                          <a:cubicBezTo>
                            <a:pt x="4" y="194"/>
                            <a:pt x="1" y="162"/>
                            <a:pt x="24" y="136"/>
                          </a:cubicBezTo>
                          <a:cubicBezTo>
                            <a:pt x="25" y="134"/>
                            <a:pt x="26" y="131"/>
                            <a:pt x="27" y="129"/>
                          </a:cubicBezTo>
                          <a:cubicBezTo>
                            <a:pt x="28" y="123"/>
                            <a:pt x="27" y="117"/>
                            <a:pt x="29" y="112"/>
                          </a:cubicBezTo>
                          <a:cubicBezTo>
                            <a:pt x="31" y="104"/>
                            <a:pt x="63" y="77"/>
                            <a:pt x="70" y="67"/>
                          </a:cubicBezTo>
                          <a:cubicBezTo>
                            <a:pt x="74" y="53"/>
                            <a:pt x="89" y="50"/>
                            <a:pt x="101" y="45"/>
                          </a:cubicBezTo>
                          <a:cubicBezTo>
                            <a:pt x="106" y="28"/>
                            <a:pt x="120" y="30"/>
                            <a:pt x="135" y="26"/>
                          </a:cubicBezTo>
                          <a:cubicBezTo>
                            <a:pt x="150" y="15"/>
                            <a:pt x="160" y="7"/>
                            <a:pt x="178" y="2"/>
                          </a:cubicBezTo>
                          <a:cubicBezTo>
                            <a:pt x="408" y="4"/>
                            <a:pt x="304" y="0"/>
                            <a:pt x="399" y="16"/>
                          </a:cubicBezTo>
                          <a:cubicBezTo>
                            <a:pt x="414" y="27"/>
                            <a:pt x="415" y="44"/>
                            <a:pt x="425" y="57"/>
                          </a:cubicBezTo>
                          <a:cubicBezTo>
                            <a:pt x="430" y="63"/>
                            <a:pt x="440" y="65"/>
                            <a:pt x="447" y="67"/>
                          </a:cubicBezTo>
                          <a:cubicBezTo>
                            <a:pt x="452" y="76"/>
                            <a:pt x="458" y="75"/>
                            <a:pt x="466" y="81"/>
                          </a:cubicBezTo>
                          <a:cubicBezTo>
                            <a:pt x="470" y="97"/>
                            <a:pt x="473" y="110"/>
                            <a:pt x="485" y="122"/>
                          </a:cubicBezTo>
                          <a:cubicBezTo>
                            <a:pt x="499" y="169"/>
                            <a:pt x="500" y="225"/>
                            <a:pt x="480" y="271"/>
                          </a:cubicBezTo>
                          <a:cubicBezTo>
                            <a:pt x="478" y="286"/>
                            <a:pt x="479" y="290"/>
                            <a:pt x="466" y="297"/>
                          </a:cubicBezTo>
                          <a:cubicBezTo>
                            <a:pt x="459" y="307"/>
                            <a:pt x="453" y="321"/>
                            <a:pt x="447" y="333"/>
                          </a:cubicBezTo>
                          <a:cubicBezTo>
                            <a:pt x="445" y="338"/>
                            <a:pt x="446" y="344"/>
                            <a:pt x="442" y="348"/>
                          </a:cubicBezTo>
                          <a:cubicBezTo>
                            <a:pt x="438" y="352"/>
                            <a:pt x="427" y="357"/>
                            <a:pt x="427" y="357"/>
                          </a:cubicBezTo>
                          <a:cubicBezTo>
                            <a:pt x="419" y="370"/>
                            <a:pt x="425" y="362"/>
                            <a:pt x="408" y="379"/>
                          </a:cubicBezTo>
                          <a:cubicBezTo>
                            <a:pt x="406" y="381"/>
                            <a:pt x="401" y="386"/>
                            <a:pt x="401" y="386"/>
                          </a:cubicBezTo>
                          <a:cubicBezTo>
                            <a:pt x="397" y="400"/>
                            <a:pt x="389" y="401"/>
                            <a:pt x="379" y="410"/>
                          </a:cubicBezTo>
                          <a:cubicBezTo>
                            <a:pt x="348" y="437"/>
                            <a:pt x="369" y="428"/>
                            <a:pt x="307" y="432"/>
                          </a:cubicBezTo>
                          <a:cubicBezTo>
                            <a:pt x="261" y="445"/>
                            <a:pt x="209" y="443"/>
                            <a:pt x="163" y="429"/>
                          </a:cubicBezTo>
                          <a:cubicBezTo>
                            <a:pt x="156" y="424"/>
                            <a:pt x="149" y="423"/>
                            <a:pt x="142" y="417"/>
                          </a:cubicBezTo>
                          <a:cubicBezTo>
                            <a:pt x="125" y="403"/>
                            <a:pt x="112" y="389"/>
                            <a:pt x="91" y="384"/>
                          </a:cubicBezTo>
                          <a:cubicBezTo>
                            <a:pt x="86" y="374"/>
                            <a:pt x="79" y="373"/>
                            <a:pt x="72" y="364"/>
                          </a:cubicBezTo>
                          <a:cubicBezTo>
                            <a:pt x="56" y="343"/>
                            <a:pt x="49" y="320"/>
                            <a:pt x="27" y="304"/>
                          </a:cubicBezTo>
                          <a:cubicBezTo>
                            <a:pt x="18" y="282"/>
                            <a:pt x="10" y="275"/>
                            <a:pt x="10" y="249"/>
                          </a:cubicBezTo>
                          <a:close/>
                        </a:path>
                      </a:pathLst>
                    </a:custGeom>
                    <a:solidFill>
                      <a:srgbClr val="BFBFBF"/>
                    </a:solidFill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 dirty="0"/>
                    </a:p>
                  </p:txBody>
                </p:sp>
              </p:grpSp>
              <p:sp>
                <p:nvSpPr>
                  <p:cNvPr id="644" name="5-Point Star 643"/>
                  <p:cNvSpPr/>
                  <p:nvPr/>
                </p:nvSpPr>
                <p:spPr>
                  <a:xfrm>
                    <a:off x="3436301" y="3364979"/>
                    <a:ext cx="201217" cy="201217"/>
                  </a:xfrm>
                  <a:prstGeom prst="star5">
                    <a:avLst/>
                  </a:prstGeom>
                  <a:solidFill>
                    <a:srgbClr val="FF00FF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560" name="Group 334"/>
                <p:cNvGrpSpPr/>
                <p:nvPr/>
              </p:nvGrpSpPr>
              <p:grpSpPr>
                <a:xfrm>
                  <a:off x="6324600" y="3102779"/>
                  <a:ext cx="987288" cy="903975"/>
                  <a:chOff x="3171214" y="2912992"/>
                  <a:chExt cx="987288" cy="903975"/>
                </a:xfrm>
              </p:grpSpPr>
              <p:grpSp>
                <p:nvGrpSpPr>
                  <p:cNvPr id="639" name="Group 193"/>
                  <p:cNvGrpSpPr>
                    <a:grpSpLocks/>
                  </p:cNvGrpSpPr>
                  <p:nvPr/>
                </p:nvGrpSpPr>
                <p:grpSpPr bwMode="auto">
                  <a:xfrm>
                    <a:off x="3171214" y="2912992"/>
                    <a:ext cx="987288" cy="903975"/>
                    <a:chOff x="311" y="500"/>
                    <a:chExt cx="474" cy="434"/>
                  </a:xfrm>
                  <a:effectLst>
                    <a:outerShdw blurRad="63500" sx="102000" sy="102000" algn="ctr" rotWithShape="0">
                      <a:prstClr val="black">
                        <a:alpha val="40000"/>
                      </a:prstClr>
                    </a:outerShdw>
                  </a:effectLst>
                </p:grpSpPr>
                <p:sp>
                  <p:nvSpPr>
                    <p:cNvPr id="641" name="Freeform 186"/>
                    <p:cNvSpPr>
                      <a:spLocks/>
                    </p:cNvSpPr>
                    <p:nvPr/>
                  </p:nvSpPr>
                  <p:spPr bwMode="auto">
                    <a:xfrm>
                      <a:off x="311" y="500"/>
                      <a:ext cx="474" cy="434"/>
                    </a:xfrm>
                    <a:custGeom>
                      <a:avLst/>
                      <a:gdLst>
                        <a:gd name="T0" fmla="*/ 94 w 1363"/>
                        <a:gd name="T1" fmla="*/ 401 h 1220"/>
                        <a:gd name="T2" fmla="*/ 74 w 1363"/>
                        <a:gd name="T3" fmla="*/ 384 h 1220"/>
                        <a:gd name="T4" fmla="*/ 61 w 1363"/>
                        <a:gd name="T5" fmla="*/ 371 h 1220"/>
                        <a:gd name="T6" fmla="*/ 50 w 1363"/>
                        <a:gd name="T7" fmla="*/ 355 h 1220"/>
                        <a:gd name="T8" fmla="*/ 45 w 1363"/>
                        <a:gd name="T9" fmla="*/ 345 h 1220"/>
                        <a:gd name="T10" fmla="*/ 35 w 1363"/>
                        <a:gd name="T11" fmla="*/ 334 h 1220"/>
                        <a:gd name="T12" fmla="*/ 30 w 1363"/>
                        <a:gd name="T13" fmla="*/ 323 h 1220"/>
                        <a:gd name="T14" fmla="*/ 19 w 1363"/>
                        <a:gd name="T15" fmla="*/ 302 h 1220"/>
                        <a:gd name="T16" fmla="*/ 14 w 1363"/>
                        <a:gd name="T17" fmla="*/ 277 h 1220"/>
                        <a:gd name="T18" fmla="*/ 8 w 1363"/>
                        <a:gd name="T19" fmla="*/ 256 h 1220"/>
                        <a:gd name="T20" fmla="*/ 16 w 1363"/>
                        <a:gd name="T21" fmla="*/ 166 h 1220"/>
                        <a:gd name="T22" fmla="*/ 21 w 1363"/>
                        <a:gd name="T23" fmla="*/ 157 h 1220"/>
                        <a:gd name="T24" fmla="*/ 31 w 1363"/>
                        <a:gd name="T25" fmla="*/ 123 h 1220"/>
                        <a:gd name="T26" fmla="*/ 38 w 1363"/>
                        <a:gd name="T27" fmla="*/ 110 h 1220"/>
                        <a:gd name="T28" fmla="*/ 41 w 1363"/>
                        <a:gd name="T29" fmla="*/ 95 h 1220"/>
                        <a:gd name="T30" fmla="*/ 53 w 1363"/>
                        <a:gd name="T31" fmla="*/ 82 h 1220"/>
                        <a:gd name="T32" fmla="*/ 64 w 1363"/>
                        <a:gd name="T33" fmla="*/ 72 h 1220"/>
                        <a:gd name="T34" fmla="*/ 67 w 1363"/>
                        <a:gd name="T35" fmla="*/ 70 h 1220"/>
                        <a:gd name="T36" fmla="*/ 69 w 1363"/>
                        <a:gd name="T37" fmla="*/ 66 h 1220"/>
                        <a:gd name="T38" fmla="*/ 78 w 1363"/>
                        <a:gd name="T39" fmla="*/ 60 h 1220"/>
                        <a:gd name="T40" fmla="*/ 89 w 1363"/>
                        <a:gd name="T41" fmla="*/ 51 h 1220"/>
                        <a:gd name="T42" fmla="*/ 98 w 1363"/>
                        <a:gd name="T43" fmla="*/ 44 h 1220"/>
                        <a:gd name="T44" fmla="*/ 118 w 1363"/>
                        <a:gd name="T45" fmla="*/ 30 h 1220"/>
                        <a:gd name="T46" fmla="*/ 140 w 1363"/>
                        <a:gd name="T47" fmla="*/ 18 h 1220"/>
                        <a:gd name="T48" fmla="*/ 214 w 1363"/>
                        <a:gd name="T49" fmla="*/ 5 h 1220"/>
                        <a:gd name="T50" fmla="*/ 317 w 1363"/>
                        <a:gd name="T51" fmla="*/ 7 h 1220"/>
                        <a:gd name="T52" fmla="*/ 366 w 1363"/>
                        <a:gd name="T53" fmla="*/ 11 h 1220"/>
                        <a:gd name="T54" fmla="*/ 378 w 1363"/>
                        <a:gd name="T55" fmla="*/ 15 h 1220"/>
                        <a:gd name="T56" fmla="*/ 389 w 1363"/>
                        <a:gd name="T57" fmla="*/ 21 h 1220"/>
                        <a:gd name="T58" fmla="*/ 398 w 1363"/>
                        <a:gd name="T59" fmla="*/ 24 h 1220"/>
                        <a:gd name="T60" fmla="*/ 411 w 1363"/>
                        <a:gd name="T61" fmla="*/ 32 h 1220"/>
                        <a:gd name="T62" fmla="*/ 417 w 1363"/>
                        <a:gd name="T63" fmla="*/ 41 h 1220"/>
                        <a:gd name="T64" fmla="*/ 440 w 1363"/>
                        <a:gd name="T65" fmla="*/ 49 h 1220"/>
                        <a:gd name="T66" fmla="*/ 446 w 1363"/>
                        <a:gd name="T67" fmla="*/ 65 h 1220"/>
                        <a:gd name="T68" fmla="*/ 458 w 1363"/>
                        <a:gd name="T69" fmla="*/ 73 h 1220"/>
                        <a:gd name="T70" fmla="*/ 466 w 1363"/>
                        <a:gd name="T71" fmla="*/ 128 h 1220"/>
                        <a:gd name="T72" fmla="*/ 469 w 1363"/>
                        <a:gd name="T73" fmla="*/ 162 h 1220"/>
                        <a:gd name="T74" fmla="*/ 473 w 1363"/>
                        <a:gd name="T75" fmla="*/ 185 h 1220"/>
                        <a:gd name="T76" fmla="*/ 468 w 1363"/>
                        <a:gd name="T77" fmla="*/ 210 h 1220"/>
                        <a:gd name="T78" fmla="*/ 467 w 1363"/>
                        <a:gd name="T79" fmla="*/ 252 h 1220"/>
                        <a:gd name="T80" fmla="*/ 457 w 1363"/>
                        <a:gd name="T81" fmla="*/ 297 h 1220"/>
                        <a:gd name="T82" fmla="*/ 444 w 1363"/>
                        <a:gd name="T83" fmla="*/ 314 h 1220"/>
                        <a:gd name="T84" fmla="*/ 436 w 1363"/>
                        <a:gd name="T85" fmla="*/ 339 h 1220"/>
                        <a:gd name="T86" fmla="*/ 431 w 1363"/>
                        <a:gd name="T87" fmla="*/ 349 h 1220"/>
                        <a:gd name="T88" fmla="*/ 403 w 1363"/>
                        <a:gd name="T89" fmla="*/ 385 h 1220"/>
                        <a:gd name="T90" fmla="*/ 391 w 1363"/>
                        <a:gd name="T91" fmla="*/ 397 h 1220"/>
                        <a:gd name="T92" fmla="*/ 369 w 1363"/>
                        <a:gd name="T93" fmla="*/ 411 h 1220"/>
                        <a:gd name="T94" fmla="*/ 328 w 1363"/>
                        <a:gd name="T95" fmla="*/ 424 h 1220"/>
                        <a:gd name="T96" fmla="*/ 320 w 1363"/>
                        <a:gd name="T97" fmla="*/ 425 h 1220"/>
                        <a:gd name="T98" fmla="*/ 314 w 1363"/>
                        <a:gd name="T99" fmla="*/ 429 h 1220"/>
                        <a:gd name="T100" fmla="*/ 281 w 1363"/>
                        <a:gd name="T101" fmla="*/ 430 h 1220"/>
                        <a:gd name="T102" fmla="*/ 263 w 1363"/>
                        <a:gd name="T103" fmla="*/ 434 h 1220"/>
                        <a:gd name="T104" fmla="*/ 164 w 1363"/>
                        <a:gd name="T105" fmla="*/ 433 h 1220"/>
                        <a:gd name="T106" fmla="*/ 111 w 1363"/>
                        <a:gd name="T107" fmla="*/ 412 h 1220"/>
                        <a:gd name="T108" fmla="*/ 94 w 1363"/>
                        <a:gd name="T109" fmla="*/ 403 h 1220"/>
                        <a:gd name="T110" fmla="*/ 94 w 1363"/>
                        <a:gd name="T111" fmla="*/ 401 h 1220"/>
                        <a:gd name="T112" fmla="*/ 0 60000 65536"/>
                        <a:gd name="T113" fmla="*/ 0 60000 65536"/>
                        <a:gd name="T114" fmla="*/ 0 60000 65536"/>
                        <a:gd name="T115" fmla="*/ 0 60000 65536"/>
                        <a:gd name="T116" fmla="*/ 0 60000 65536"/>
                        <a:gd name="T117" fmla="*/ 0 60000 65536"/>
                        <a:gd name="T118" fmla="*/ 0 60000 65536"/>
                        <a:gd name="T119" fmla="*/ 0 60000 65536"/>
                        <a:gd name="T120" fmla="*/ 0 60000 65536"/>
                        <a:gd name="T121" fmla="*/ 0 60000 65536"/>
                        <a:gd name="T122" fmla="*/ 0 60000 65536"/>
                        <a:gd name="T123" fmla="*/ 0 60000 65536"/>
                        <a:gd name="T124" fmla="*/ 0 60000 65536"/>
                        <a:gd name="T125" fmla="*/ 0 60000 65536"/>
                        <a:gd name="T126" fmla="*/ 0 60000 65536"/>
                        <a:gd name="T127" fmla="*/ 0 60000 65536"/>
                        <a:gd name="T128" fmla="*/ 0 60000 65536"/>
                        <a:gd name="T129" fmla="*/ 0 60000 65536"/>
                        <a:gd name="T130" fmla="*/ 0 60000 65536"/>
                        <a:gd name="T131" fmla="*/ 0 60000 65536"/>
                        <a:gd name="T132" fmla="*/ 0 60000 65536"/>
                        <a:gd name="T133" fmla="*/ 0 60000 65536"/>
                        <a:gd name="T134" fmla="*/ 0 60000 65536"/>
                        <a:gd name="T135" fmla="*/ 0 60000 65536"/>
                        <a:gd name="T136" fmla="*/ 0 60000 65536"/>
                        <a:gd name="T137" fmla="*/ 0 60000 65536"/>
                        <a:gd name="T138" fmla="*/ 0 60000 65536"/>
                        <a:gd name="T139" fmla="*/ 0 60000 65536"/>
                        <a:gd name="T140" fmla="*/ 0 60000 65536"/>
                        <a:gd name="T141" fmla="*/ 0 60000 65536"/>
                        <a:gd name="T142" fmla="*/ 0 60000 65536"/>
                        <a:gd name="T143" fmla="*/ 0 60000 65536"/>
                        <a:gd name="T144" fmla="*/ 0 60000 65536"/>
                        <a:gd name="T145" fmla="*/ 0 60000 65536"/>
                        <a:gd name="T146" fmla="*/ 0 60000 65536"/>
                        <a:gd name="T147" fmla="*/ 0 60000 65536"/>
                        <a:gd name="T148" fmla="*/ 0 60000 65536"/>
                        <a:gd name="T149" fmla="*/ 0 60000 65536"/>
                        <a:gd name="T150" fmla="*/ 0 60000 65536"/>
                        <a:gd name="T151" fmla="*/ 0 60000 65536"/>
                        <a:gd name="T152" fmla="*/ 0 60000 65536"/>
                        <a:gd name="T153" fmla="*/ 0 60000 65536"/>
                        <a:gd name="T154" fmla="*/ 0 60000 65536"/>
                        <a:gd name="T155" fmla="*/ 0 60000 65536"/>
                        <a:gd name="T156" fmla="*/ 0 60000 65536"/>
                        <a:gd name="T157" fmla="*/ 0 60000 65536"/>
                        <a:gd name="T158" fmla="*/ 0 60000 65536"/>
                        <a:gd name="T159" fmla="*/ 0 60000 65536"/>
                        <a:gd name="T160" fmla="*/ 0 60000 65536"/>
                        <a:gd name="T161" fmla="*/ 0 60000 65536"/>
                        <a:gd name="T162" fmla="*/ 0 60000 65536"/>
                        <a:gd name="T163" fmla="*/ 0 60000 65536"/>
                        <a:gd name="T164" fmla="*/ 0 60000 65536"/>
                        <a:gd name="T165" fmla="*/ 0 60000 65536"/>
                        <a:gd name="T166" fmla="*/ 0 60000 65536"/>
                        <a:gd name="T167" fmla="*/ 0 60000 65536"/>
                        <a:gd name="T168" fmla="*/ 0 w 1363"/>
                        <a:gd name="T169" fmla="*/ 0 h 1220"/>
                        <a:gd name="T170" fmla="*/ 1363 w 1363"/>
                        <a:gd name="T171" fmla="*/ 1220 h 1220"/>
                      </a:gdLst>
                      <a:ahLst/>
                      <a:cxnLst>
                        <a:cxn ang="T112">
                          <a:pos x="T0" y="T1"/>
                        </a:cxn>
                        <a:cxn ang="T113">
                          <a:pos x="T2" y="T3"/>
                        </a:cxn>
                        <a:cxn ang="T114">
                          <a:pos x="T4" y="T5"/>
                        </a:cxn>
                        <a:cxn ang="T115">
                          <a:pos x="T6" y="T7"/>
                        </a:cxn>
                        <a:cxn ang="T116">
                          <a:pos x="T8" y="T9"/>
                        </a:cxn>
                        <a:cxn ang="T117">
                          <a:pos x="T10" y="T11"/>
                        </a:cxn>
                        <a:cxn ang="T118">
                          <a:pos x="T12" y="T13"/>
                        </a:cxn>
                        <a:cxn ang="T119">
                          <a:pos x="T14" y="T15"/>
                        </a:cxn>
                        <a:cxn ang="T120">
                          <a:pos x="T16" y="T17"/>
                        </a:cxn>
                        <a:cxn ang="T121">
                          <a:pos x="T18" y="T19"/>
                        </a:cxn>
                        <a:cxn ang="T122">
                          <a:pos x="T20" y="T21"/>
                        </a:cxn>
                        <a:cxn ang="T123">
                          <a:pos x="T22" y="T23"/>
                        </a:cxn>
                        <a:cxn ang="T124">
                          <a:pos x="T24" y="T25"/>
                        </a:cxn>
                        <a:cxn ang="T125">
                          <a:pos x="T26" y="T27"/>
                        </a:cxn>
                        <a:cxn ang="T126">
                          <a:pos x="T28" y="T29"/>
                        </a:cxn>
                        <a:cxn ang="T127">
                          <a:pos x="T30" y="T31"/>
                        </a:cxn>
                        <a:cxn ang="T128">
                          <a:pos x="T32" y="T33"/>
                        </a:cxn>
                        <a:cxn ang="T129">
                          <a:pos x="T34" y="T35"/>
                        </a:cxn>
                        <a:cxn ang="T130">
                          <a:pos x="T36" y="T37"/>
                        </a:cxn>
                        <a:cxn ang="T131">
                          <a:pos x="T38" y="T39"/>
                        </a:cxn>
                        <a:cxn ang="T132">
                          <a:pos x="T40" y="T41"/>
                        </a:cxn>
                        <a:cxn ang="T133">
                          <a:pos x="T42" y="T43"/>
                        </a:cxn>
                        <a:cxn ang="T134">
                          <a:pos x="T44" y="T45"/>
                        </a:cxn>
                        <a:cxn ang="T135">
                          <a:pos x="T46" y="T47"/>
                        </a:cxn>
                        <a:cxn ang="T136">
                          <a:pos x="T48" y="T49"/>
                        </a:cxn>
                        <a:cxn ang="T137">
                          <a:pos x="T50" y="T51"/>
                        </a:cxn>
                        <a:cxn ang="T138">
                          <a:pos x="T52" y="T53"/>
                        </a:cxn>
                        <a:cxn ang="T139">
                          <a:pos x="T54" y="T55"/>
                        </a:cxn>
                        <a:cxn ang="T140">
                          <a:pos x="T56" y="T57"/>
                        </a:cxn>
                        <a:cxn ang="T141">
                          <a:pos x="T58" y="T59"/>
                        </a:cxn>
                        <a:cxn ang="T142">
                          <a:pos x="T60" y="T61"/>
                        </a:cxn>
                        <a:cxn ang="T143">
                          <a:pos x="T62" y="T63"/>
                        </a:cxn>
                        <a:cxn ang="T144">
                          <a:pos x="T64" y="T65"/>
                        </a:cxn>
                        <a:cxn ang="T145">
                          <a:pos x="T66" y="T67"/>
                        </a:cxn>
                        <a:cxn ang="T146">
                          <a:pos x="T68" y="T69"/>
                        </a:cxn>
                        <a:cxn ang="T147">
                          <a:pos x="T70" y="T71"/>
                        </a:cxn>
                        <a:cxn ang="T148">
                          <a:pos x="T72" y="T73"/>
                        </a:cxn>
                        <a:cxn ang="T149">
                          <a:pos x="T74" y="T75"/>
                        </a:cxn>
                        <a:cxn ang="T150">
                          <a:pos x="T76" y="T77"/>
                        </a:cxn>
                        <a:cxn ang="T151">
                          <a:pos x="T78" y="T79"/>
                        </a:cxn>
                        <a:cxn ang="T152">
                          <a:pos x="T80" y="T81"/>
                        </a:cxn>
                        <a:cxn ang="T153">
                          <a:pos x="T82" y="T83"/>
                        </a:cxn>
                        <a:cxn ang="T154">
                          <a:pos x="T84" y="T85"/>
                        </a:cxn>
                        <a:cxn ang="T155">
                          <a:pos x="T86" y="T87"/>
                        </a:cxn>
                        <a:cxn ang="T156">
                          <a:pos x="T88" y="T89"/>
                        </a:cxn>
                        <a:cxn ang="T157">
                          <a:pos x="T90" y="T91"/>
                        </a:cxn>
                        <a:cxn ang="T158">
                          <a:pos x="T92" y="T93"/>
                        </a:cxn>
                        <a:cxn ang="T159">
                          <a:pos x="T94" y="T95"/>
                        </a:cxn>
                        <a:cxn ang="T160">
                          <a:pos x="T96" y="T97"/>
                        </a:cxn>
                        <a:cxn ang="T161">
                          <a:pos x="T98" y="T99"/>
                        </a:cxn>
                        <a:cxn ang="T162">
                          <a:pos x="T100" y="T101"/>
                        </a:cxn>
                        <a:cxn ang="T163">
                          <a:pos x="T102" y="T103"/>
                        </a:cxn>
                        <a:cxn ang="T164">
                          <a:pos x="T104" y="T105"/>
                        </a:cxn>
                        <a:cxn ang="T165">
                          <a:pos x="T106" y="T107"/>
                        </a:cxn>
                        <a:cxn ang="T166">
                          <a:pos x="T108" y="T109"/>
                        </a:cxn>
                        <a:cxn ang="T167">
                          <a:pos x="T110" y="T111"/>
                        </a:cxn>
                      </a:cxnLst>
                      <a:rect l="T168" t="T169" r="T170" b="T171"/>
                      <a:pathLst>
                        <a:path w="1363" h="1220">
                          <a:moveTo>
                            <a:pt x="269" y="1127"/>
                          </a:moveTo>
                          <a:cubicBezTo>
                            <a:pt x="252" y="1110"/>
                            <a:pt x="231" y="1096"/>
                            <a:pt x="214" y="1079"/>
                          </a:cubicBezTo>
                          <a:cubicBezTo>
                            <a:pt x="201" y="1066"/>
                            <a:pt x="192" y="1055"/>
                            <a:pt x="176" y="1044"/>
                          </a:cubicBezTo>
                          <a:cubicBezTo>
                            <a:pt x="166" y="1030"/>
                            <a:pt x="158" y="1008"/>
                            <a:pt x="144" y="999"/>
                          </a:cubicBezTo>
                          <a:cubicBezTo>
                            <a:pt x="140" y="986"/>
                            <a:pt x="137" y="980"/>
                            <a:pt x="128" y="970"/>
                          </a:cubicBezTo>
                          <a:cubicBezTo>
                            <a:pt x="124" y="955"/>
                            <a:pt x="112" y="950"/>
                            <a:pt x="102" y="938"/>
                          </a:cubicBezTo>
                          <a:cubicBezTo>
                            <a:pt x="95" y="929"/>
                            <a:pt x="93" y="918"/>
                            <a:pt x="86" y="909"/>
                          </a:cubicBezTo>
                          <a:cubicBezTo>
                            <a:pt x="79" y="887"/>
                            <a:pt x="61" y="871"/>
                            <a:pt x="54" y="848"/>
                          </a:cubicBezTo>
                          <a:cubicBezTo>
                            <a:pt x="53" y="825"/>
                            <a:pt x="60" y="795"/>
                            <a:pt x="41" y="778"/>
                          </a:cubicBezTo>
                          <a:cubicBezTo>
                            <a:pt x="35" y="759"/>
                            <a:pt x="28" y="739"/>
                            <a:pt x="22" y="720"/>
                          </a:cubicBezTo>
                          <a:cubicBezTo>
                            <a:pt x="23" y="680"/>
                            <a:pt x="0" y="525"/>
                            <a:pt x="45" y="468"/>
                          </a:cubicBezTo>
                          <a:cubicBezTo>
                            <a:pt x="48" y="454"/>
                            <a:pt x="51" y="451"/>
                            <a:pt x="61" y="442"/>
                          </a:cubicBezTo>
                          <a:cubicBezTo>
                            <a:pt x="66" y="418"/>
                            <a:pt x="59" y="356"/>
                            <a:pt x="89" y="346"/>
                          </a:cubicBezTo>
                          <a:cubicBezTo>
                            <a:pt x="98" y="333"/>
                            <a:pt x="98" y="318"/>
                            <a:pt x="109" y="308"/>
                          </a:cubicBezTo>
                          <a:cubicBezTo>
                            <a:pt x="113" y="294"/>
                            <a:pt x="113" y="279"/>
                            <a:pt x="118" y="266"/>
                          </a:cubicBezTo>
                          <a:cubicBezTo>
                            <a:pt x="121" y="259"/>
                            <a:pt x="146" y="236"/>
                            <a:pt x="153" y="231"/>
                          </a:cubicBezTo>
                          <a:cubicBezTo>
                            <a:pt x="159" y="215"/>
                            <a:pt x="173" y="212"/>
                            <a:pt x="185" y="202"/>
                          </a:cubicBezTo>
                          <a:cubicBezTo>
                            <a:pt x="187" y="200"/>
                            <a:pt x="190" y="198"/>
                            <a:pt x="192" y="196"/>
                          </a:cubicBezTo>
                          <a:cubicBezTo>
                            <a:pt x="194" y="193"/>
                            <a:pt x="195" y="189"/>
                            <a:pt x="198" y="186"/>
                          </a:cubicBezTo>
                          <a:cubicBezTo>
                            <a:pt x="206" y="178"/>
                            <a:pt x="217" y="179"/>
                            <a:pt x="224" y="170"/>
                          </a:cubicBezTo>
                          <a:cubicBezTo>
                            <a:pt x="234" y="157"/>
                            <a:pt x="240" y="150"/>
                            <a:pt x="256" y="144"/>
                          </a:cubicBezTo>
                          <a:cubicBezTo>
                            <a:pt x="263" y="133"/>
                            <a:pt x="269" y="129"/>
                            <a:pt x="281" y="125"/>
                          </a:cubicBezTo>
                          <a:cubicBezTo>
                            <a:pt x="299" y="109"/>
                            <a:pt x="315" y="91"/>
                            <a:pt x="339" y="84"/>
                          </a:cubicBezTo>
                          <a:cubicBezTo>
                            <a:pt x="357" y="63"/>
                            <a:pt x="376" y="57"/>
                            <a:pt x="403" y="52"/>
                          </a:cubicBezTo>
                          <a:cubicBezTo>
                            <a:pt x="448" y="0"/>
                            <a:pt x="559" y="15"/>
                            <a:pt x="614" y="13"/>
                          </a:cubicBezTo>
                          <a:cubicBezTo>
                            <a:pt x="713" y="2"/>
                            <a:pt x="813" y="15"/>
                            <a:pt x="912" y="20"/>
                          </a:cubicBezTo>
                          <a:cubicBezTo>
                            <a:pt x="955" y="34"/>
                            <a:pt x="1013" y="31"/>
                            <a:pt x="1053" y="32"/>
                          </a:cubicBezTo>
                          <a:cubicBezTo>
                            <a:pt x="1064" y="37"/>
                            <a:pt x="1076" y="38"/>
                            <a:pt x="1088" y="42"/>
                          </a:cubicBezTo>
                          <a:cubicBezTo>
                            <a:pt x="1098" y="49"/>
                            <a:pt x="1108" y="54"/>
                            <a:pt x="1120" y="58"/>
                          </a:cubicBezTo>
                          <a:cubicBezTo>
                            <a:pt x="1144" y="74"/>
                            <a:pt x="1110" y="53"/>
                            <a:pt x="1145" y="68"/>
                          </a:cubicBezTo>
                          <a:cubicBezTo>
                            <a:pt x="1158" y="74"/>
                            <a:pt x="1167" y="86"/>
                            <a:pt x="1181" y="90"/>
                          </a:cubicBezTo>
                          <a:cubicBezTo>
                            <a:pt x="1193" y="98"/>
                            <a:pt x="1190" y="106"/>
                            <a:pt x="1200" y="116"/>
                          </a:cubicBezTo>
                          <a:cubicBezTo>
                            <a:pt x="1214" y="130"/>
                            <a:pt x="1246" y="133"/>
                            <a:pt x="1264" y="138"/>
                          </a:cubicBezTo>
                          <a:cubicBezTo>
                            <a:pt x="1274" y="155"/>
                            <a:pt x="1262" y="177"/>
                            <a:pt x="1283" y="183"/>
                          </a:cubicBezTo>
                          <a:cubicBezTo>
                            <a:pt x="1291" y="195"/>
                            <a:pt x="1304" y="200"/>
                            <a:pt x="1318" y="205"/>
                          </a:cubicBezTo>
                          <a:cubicBezTo>
                            <a:pt x="1319" y="236"/>
                            <a:pt x="1313" y="331"/>
                            <a:pt x="1341" y="359"/>
                          </a:cubicBezTo>
                          <a:cubicBezTo>
                            <a:pt x="1351" y="390"/>
                            <a:pt x="1341" y="424"/>
                            <a:pt x="1350" y="455"/>
                          </a:cubicBezTo>
                          <a:cubicBezTo>
                            <a:pt x="1353" y="476"/>
                            <a:pt x="1356" y="498"/>
                            <a:pt x="1360" y="519"/>
                          </a:cubicBezTo>
                          <a:cubicBezTo>
                            <a:pt x="1358" y="555"/>
                            <a:pt x="1363" y="565"/>
                            <a:pt x="1347" y="589"/>
                          </a:cubicBezTo>
                          <a:cubicBezTo>
                            <a:pt x="1344" y="635"/>
                            <a:pt x="1342" y="661"/>
                            <a:pt x="1344" y="708"/>
                          </a:cubicBezTo>
                          <a:cubicBezTo>
                            <a:pt x="1342" y="761"/>
                            <a:pt x="1358" y="806"/>
                            <a:pt x="1315" y="836"/>
                          </a:cubicBezTo>
                          <a:cubicBezTo>
                            <a:pt x="1304" y="853"/>
                            <a:pt x="1290" y="869"/>
                            <a:pt x="1277" y="884"/>
                          </a:cubicBezTo>
                          <a:cubicBezTo>
                            <a:pt x="1273" y="908"/>
                            <a:pt x="1268" y="934"/>
                            <a:pt x="1254" y="954"/>
                          </a:cubicBezTo>
                          <a:cubicBezTo>
                            <a:pt x="1251" y="965"/>
                            <a:pt x="1246" y="972"/>
                            <a:pt x="1238" y="980"/>
                          </a:cubicBezTo>
                          <a:cubicBezTo>
                            <a:pt x="1225" y="1020"/>
                            <a:pt x="1189" y="1055"/>
                            <a:pt x="1158" y="1082"/>
                          </a:cubicBezTo>
                          <a:cubicBezTo>
                            <a:pt x="1150" y="1107"/>
                            <a:pt x="1147" y="1106"/>
                            <a:pt x="1123" y="1117"/>
                          </a:cubicBezTo>
                          <a:cubicBezTo>
                            <a:pt x="1108" y="1134"/>
                            <a:pt x="1083" y="1148"/>
                            <a:pt x="1062" y="1156"/>
                          </a:cubicBezTo>
                          <a:cubicBezTo>
                            <a:pt x="1036" y="1196"/>
                            <a:pt x="987" y="1189"/>
                            <a:pt x="944" y="1191"/>
                          </a:cubicBezTo>
                          <a:cubicBezTo>
                            <a:pt x="936" y="1192"/>
                            <a:pt x="928" y="1191"/>
                            <a:pt x="921" y="1194"/>
                          </a:cubicBezTo>
                          <a:cubicBezTo>
                            <a:pt x="914" y="1197"/>
                            <a:pt x="910" y="1207"/>
                            <a:pt x="902" y="1207"/>
                          </a:cubicBezTo>
                          <a:cubicBezTo>
                            <a:pt x="871" y="1208"/>
                            <a:pt x="840" y="1209"/>
                            <a:pt x="809" y="1210"/>
                          </a:cubicBezTo>
                          <a:cubicBezTo>
                            <a:pt x="790" y="1215"/>
                            <a:pt x="776" y="1217"/>
                            <a:pt x="755" y="1220"/>
                          </a:cubicBezTo>
                          <a:cubicBezTo>
                            <a:pt x="661" y="1219"/>
                            <a:pt x="567" y="1219"/>
                            <a:pt x="473" y="1216"/>
                          </a:cubicBezTo>
                          <a:cubicBezTo>
                            <a:pt x="417" y="1214"/>
                            <a:pt x="369" y="1175"/>
                            <a:pt x="320" y="1159"/>
                          </a:cubicBezTo>
                          <a:cubicBezTo>
                            <a:pt x="307" y="1146"/>
                            <a:pt x="277" y="1141"/>
                            <a:pt x="269" y="1133"/>
                          </a:cubicBezTo>
                          <a:cubicBezTo>
                            <a:pt x="268" y="1132"/>
                            <a:pt x="269" y="1129"/>
                            <a:pt x="269" y="1127"/>
                          </a:cubicBezTo>
                          <a:close/>
                        </a:path>
                      </a:pathLst>
                    </a:custGeom>
                    <a:solidFill>
                      <a:srgbClr val="FFC1C1"/>
                    </a:solidFill>
                    <a:ln w="19050">
                      <a:solidFill>
                        <a:srgbClr val="FF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 dirty="0"/>
                    </a:p>
                  </p:txBody>
                </p:sp>
                <p:sp>
                  <p:nvSpPr>
                    <p:cNvPr id="642" name="Freeform 187"/>
                    <p:cNvSpPr>
                      <a:spLocks/>
                    </p:cNvSpPr>
                    <p:nvPr/>
                  </p:nvSpPr>
                  <p:spPr bwMode="auto">
                    <a:xfrm>
                      <a:off x="363" y="603"/>
                      <a:ext cx="382" cy="310"/>
                    </a:xfrm>
                    <a:custGeom>
                      <a:avLst/>
                      <a:gdLst>
                        <a:gd name="T0" fmla="*/ 8 w 500"/>
                        <a:gd name="T1" fmla="*/ 173 h 445"/>
                        <a:gd name="T2" fmla="*/ 0 w 500"/>
                        <a:gd name="T3" fmla="*/ 159 h 445"/>
                        <a:gd name="T4" fmla="*/ 18 w 500"/>
                        <a:gd name="T5" fmla="*/ 95 h 445"/>
                        <a:gd name="T6" fmla="*/ 21 w 500"/>
                        <a:gd name="T7" fmla="*/ 90 h 445"/>
                        <a:gd name="T8" fmla="*/ 22 w 500"/>
                        <a:gd name="T9" fmla="*/ 78 h 445"/>
                        <a:gd name="T10" fmla="*/ 53 w 500"/>
                        <a:gd name="T11" fmla="*/ 47 h 445"/>
                        <a:gd name="T12" fmla="*/ 77 w 500"/>
                        <a:gd name="T13" fmla="*/ 31 h 445"/>
                        <a:gd name="T14" fmla="*/ 103 w 500"/>
                        <a:gd name="T15" fmla="*/ 18 h 445"/>
                        <a:gd name="T16" fmla="*/ 136 w 500"/>
                        <a:gd name="T17" fmla="*/ 1 h 445"/>
                        <a:gd name="T18" fmla="*/ 305 w 500"/>
                        <a:gd name="T19" fmla="*/ 11 h 445"/>
                        <a:gd name="T20" fmla="*/ 325 w 500"/>
                        <a:gd name="T21" fmla="*/ 40 h 445"/>
                        <a:gd name="T22" fmla="*/ 342 w 500"/>
                        <a:gd name="T23" fmla="*/ 47 h 445"/>
                        <a:gd name="T24" fmla="*/ 356 w 500"/>
                        <a:gd name="T25" fmla="*/ 56 h 445"/>
                        <a:gd name="T26" fmla="*/ 371 w 500"/>
                        <a:gd name="T27" fmla="*/ 85 h 445"/>
                        <a:gd name="T28" fmla="*/ 367 w 500"/>
                        <a:gd name="T29" fmla="*/ 189 h 445"/>
                        <a:gd name="T30" fmla="*/ 356 w 500"/>
                        <a:gd name="T31" fmla="*/ 207 h 445"/>
                        <a:gd name="T32" fmla="*/ 342 w 500"/>
                        <a:gd name="T33" fmla="*/ 232 h 445"/>
                        <a:gd name="T34" fmla="*/ 338 w 500"/>
                        <a:gd name="T35" fmla="*/ 242 h 445"/>
                        <a:gd name="T36" fmla="*/ 326 w 500"/>
                        <a:gd name="T37" fmla="*/ 249 h 445"/>
                        <a:gd name="T38" fmla="*/ 312 w 500"/>
                        <a:gd name="T39" fmla="*/ 264 h 445"/>
                        <a:gd name="T40" fmla="*/ 306 w 500"/>
                        <a:gd name="T41" fmla="*/ 269 h 445"/>
                        <a:gd name="T42" fmla="*/ 290 w 500"/>
                        <a:gd name="T43" fmla="*/ 286 h 445"/>
                        <a:gd name="T44" fmla="*/ 235 w 500"/>
                        <a:gd name="T45" fmla="*/ 301 h 445"/>
                        <a:gd name="T46" fmla="*/ 125 w 500"/>
                        <a:gd name="T47" fmla="*/ 299 h 445"/>
                        <a:gd name="T48" fmla="*/ 108 w 500"/>
                        <a:gd name="T49" fmla="*/ 290 h 445"/>
                        <a:gd name="T50" fmla="*/ 70 w 500"/>
                        <a:gd name="T51" fmla="*/ 268 h 445"/>
                        <a:gd name="T52" fmla="*/ 55 w 500"/>
                        <a:gd name="T53" fmla="*/ 254 h 445"/>
                        <a:gd name="T54" fmla="*/ 21 w 500"/>
                        <a:gd name="T55" fmla="*/ 212 h 445"/>
                        <a:gd name="T56" fmla="*/ 8 w 500"/>
                        <a:gd name="T57" fmla="*/ 173 h 445"/>
                        <a:gd name="T58" fmla="*/ 0 60000 65536"/>
                        <a:gd name="T59" fmla="*/ 0 60000 65536"/>
                        <a:gd name="T60" fmla="*/ 0 60000 65536"/>
                        <a:gd name="T61" fmla="*/ 0 60000 65536"/>
                        <a:gd name="T62" fmla="*/ 0 60000 65536"/>
                        <a:gd name="T63" fmla="*/ 0 60000 65536"/>
                        <a:gd name="T64" fmla="*/ 0 60000 65536"/>
                        <a:gd name="T65" fmla="*/ 0 60000 65536"/>
                        <a:gd name="T66" fmla="*/ 0 60000 65536"/>
                        <a:gd name="T67" fmla="*/ 0 60000 65536"/>
                        <a:gd name="T68" fmla="*/ 0 60000 65536"/>
                        <a:gd name="T69" fmla="*/ 0 60000 65536"/>
                        <a:gd name="T70" fmla="*/ 0 60000 65536"/>
                        <a:gd name="T71" fmla="*/ 0 60000 65536"/>
                        <a:gd name="T72" fmla="*/ 0 60000 65536"/>
                        <a:gd name="T73" fmla="*/ 0 60000 65536"/>
                        <a:gd name="T74" fmla="*/ 0 60000 65536"/>
                        <a:gd name="T75" fmla="*/ 0 60000 65536"/>
                        <a:gd name="T76" fmla="*/ 0 60000 65536"/>
                        <a:gd name="T77" fmla="*/ 0 60000 65536"/>
                        <a:gd name="T78" fmla="*/ 0 60000 65536"/>
                        <a:gd name="T79" fmla="*/ 0 60000 65536"/>
                        <a:gd name="T80" fmla="*/ 0 60000 65536"/>
                        <a:gd name="T81" fmla="*/ 0 60000 65536"/>
                        <a:gd name="T82" fmla="*/ 0 60000 65536"/>
                        <a:gd name="T83" fmla="*/ 0 60000 65536"/>
                        <a:gd name="T84" fmla="*/ 0 60000 65536"/>
                        <a:gd name="T85" fmla="*/ 0 60000 65536"/>
                        <a:gd name="T86" fmla="*/ 0 60000 65536"/>
                        <a:gd name="T87" fmla="*/ 0 w 500"/>
                        <a:gd name="T88" fmla="*/ 0 h 445"/>
                        <a:gd name="T89" fmla="*/ 500 w 500"/>
                        <a:gd name="T90" fmla="*/ 445 h 445"/>
                      </a:gdLst>
                      <a:ahLst/>
                      <a:cxnLst>
                        <a:cxn ang="T58">
                          <a:pos x="T0" y="T1"/>
                        </a:cxn>
                        <a:cxn ang="T59">
                          <a:pos x="T2" y="T3"/>
                        </a:cxn>
                        <a:cxn ang="T60">
                          <a:pos x="T4" y="T5"/>
                        </a:cxn>
                        <a:cxn ang="T61">
                          <a:pos x="T6" y="T7"/>
                        </a:cxn>
                        <a:cxn ang="T62">
                          <a:pos x="T8" y="T9"/>
                        </a:cxn>
                        <a:cxn ang="T63">
                          <a:pos x="T10" y="T11"/>
                        </a:cxn>
                        <a:cxn ang="T64">
                          <a:pos x="T12" y="T13"/>
                        </a:cxn>
                        <a:cxn ang="T65">
                          <a:pos x="T14" y="T15"/>
                        </a:cxn>
                        <a:cxn ang="T66">
                          <a:pos x="T16" y="T17"/>
                        </a:cxn>
                        <a:cxn ang="T67">
                          <a:pos x="T18" y="T19"/>
                        </a:cxn>
                        <a:cxn ang="T68">
                          <a:pos x="T20" y="T21"/>
                        </a:cxn>
                        <a:cxn ang="T69">
                          <a:pos x="T22" y="T23"/>
                        </a:cxn>
                        <a:cxn ang="T70">
                          <a:pos x="T24" y="T25"/>
                        </a:cxn>
                        <a:cxn ang="T71">
                          <a:pos x="T26" y="T27"/>
                        </a:cxn>
                        <a:cxn ang="T72">
                          <a:pos x="T28" y="T29"/>
                        </a:cxn>
                        <a:cxn ang="T73">
                          <a:pos x="T30" y="T31"/>
                        </a:cxn>
                        <a:cxn ang="T74">
                          <a:pos x="T32" y="T33"/>
                        </a:cxn>
                        <a:cxn ang="T75">
                          <a:pos x="T34" y="T35"/>
                        </a:cxn>
                        <a:cxn ang="T76">
                          <a:pos x="T36" y="T37"/>
                        </a:cxn>
                        <a:cxn ang="T77">
                          <a:pos x="T38" y="T39"/>
                        </a:cxn>
                        <a:cxn ang="T78">
                          <a:pos x="T40" y="T41"/>
                        </a:cxn>
                        <a:cxn ang="T79">
                          <a:pos x="T42" y="T43"/>
                        </a:cxn>
                        <a:cxn ang="T80">
                          <a:pos x="T44" y="T45"/>
                        </a:cxn>
                        <a:cxn ang="T81">
                          <a:pos x="T46" y="T47"/>
                        </a:cxn>
                        <a:cxn ang="T82">
                          <a:pos x="T48" y="T49"/>
                        </a:cxn>
                        <a:cxn ang="T83">
                          <a:pos x="T50" y="T51"/>
                        </a:cxn>
                        <a:cxn ang="T84">
                          <a:pos x="T52" y="T53"/>
                        </a:cxn>
                        <a:cxn ang="T85">
                          <a:pos x="T54" y="T55"/>
                        </a:cxn>
                        <a:cxn ang="T86">
                          <a:pos x="T56" y="T57"/>
                        </a:cxn>
                      </a:cxnLst>
                      <a:rect l="T87" t="T88" r="T89" b="T90"/>
                      <a:pathLst>
                        <a:path w="500" h="445">
                          <a:moveTo>
                            <a:pt x="10" y="249"/>
                          </a:moveTo>
                          <a:cubicBezTo>
                            <a:pt x="5" y="242"/>
                            <a:pt x="3" y="236"/>
                            <a:pt x="0" y="228"/>
                          </a:cubicBezTo>
                          <a:cubicBezTo>
                            <a:pt x="4" y="194"/>
                            <a:pt x="1" y="162"/>
                            <a:pt x="24" y="136"/>
                          </a:cubicBezTo>
                          <a:cubicBezTo>
                            <a:pt x="25" y="134"/>
                            <a:pt x="26" y="131"/>
                            <a:pt x="27" y="129"/>
                          </a:cubicBezTo>
                          <a:cubicBezTo>
                            <a:pt x="28" y="123"/>
                            <a:pt x="27" y="117"/>
                            <a:pt x="29" y="112"/>
                          </a:cubicBezTo>
                          <a:cubicBezTo>
                            <a:pt x="31" y="104"/>
                            <a:pt x="63" y="77"/>
                            <a:pt x="70" y="67"/>
                          </a:cubicBezTo>
                          <a:cubicBezTo>
                            <a:pt x="74" y="53"/>
                            <a:pt x="89" y="50"/>
                            <a:pt x="101" y="45"/>
                          </a:cubicBezTo>
                          <a:cubicBezTo>
                            <a:pt x="106" y="28"/>
                            <a:pt x="120" y="30"/>
                            <a:pt x="135" y="26"/>
                          </a:cubicBezTo>
                          <a:cubicBezTo>
                            <a:pt x="150" y="15"/>
                            <a:pt x="160" y="7"/>
                            <a:pt x="178" y="2"/>
                          </a:cubicBezTo>
                          <a:cubicBezTo>
                            <a:pt x="408" y="4"/>
                            <a:pt x="304" y="0"/>
                            <a:pt x="399" y="16"/>
                          </a:cubicBezTo>
                          <a:cubicBezTo>
                            <a:pt x="414" y="27"/>
                            <a:pt x="415" y="44"/>
                            <a:pt x="425" y="57"/>
                          </a:cubicBezTo>
                          <a:cubicBezTo>
                            <a:pt x="430" y="63"/>
                            <a:pt x="440" y="65"/>
                            <a:pt x="447" y="67"/>
                          </a:cubicBezTo>
                          <a:cubicBezTo>
                            <a:pt x="452" y="76"/>
                            <a:pt x="458" y="75"/>
                            <a:pt x="466" y="81"/>
                          </a:cubicBezTo>
                          <a:cubicBezTo>
                            <a:pt x="470" y="97"/>
                            <a:pt x="473" y="110"/>
                            <a:pt x="485" y="122"/>
                          </a:cubicBezTo>
                          <a:cubicBezTo>
                            <a:pt x="499" y="169"/>
                            <a:pt x="500" y="225"/>
                            <a:pt x="480" y="271"/>
                          </a:cubicBezTo>
                          <a:cubicBezTo>
                            <a:pt x="478" y="286"/>
                            <a:pt x="479" y="290"/>
                            <a:pt x="466" y="297"/>
                          </a:cubicBezTo>
                          <a:cubicBezTo>
                            <a:pt x="459" y="307"/>
                            <a:pt x="453" y="321"/>
                            <a:pt x="447" y="333"/>
                          </a:cubicBezTo>
                          <a:cubicBezTo>
                            <a:pt x="445" y="338"/>
                            <a:pt x="446" y="344"/>
                            <a:pt x="442" y="348"/>
                          </a:cubicBezTo>
                          <a:cubicBezTo>
                            <a:pt x="438" y="352"/>
                            <a:pt x="427" y="357"/>
                            <a:pt x="427" y="357"/>
                          </a:cubicBezTo>
                          <a:cubicBezTo>
                            <a:pt x="419" y="370"/>
                            <a:pt x="425" y="362"/>
                            <a:pt x="408" y="379"/>
                          </a:cubicBezTo>
                          <a:cubicBezTo>
                            <a:pt x="406" y="381"/>
                            <a:pt x="401" y="386"/>
                            <a:pt x="401" y="386"/>
                          </a:cubicBezTo>
                          <a:cubicBezTo>
                            <a:pt x="397" y="400"/>
                            <a:pt x="389" y="401"/>
                            <a:pt x="379" y="410"/>
                          </a:cubicBezTo>
                          <a:cubicBezTo>
                            <a:pt x="348" y="437"/>
                            <a:pt x="369" y="428"/>
                            <a:pt x="307" y="432"/>
                          </a:cubicBezTo>
                          <a:cubicBezTo>
                            <a:pt x="261" y="445"/>
                            <a:pt x="209" y="443"/>
                            <a:pt x="163" y="429"/>
                          </a:cubicBezTo>
                          <a:cubicBezTo>
                            <a:pt x="156" y="424"/>
                            <a:pt x="149" y="423"/>
                            <a:pt x="142" y="417"/>
                          </a:cubicBezTo>
                          <a:cubicBezTo>
                            <a:pt x="125" y="403"/>
                            <a:pt x="112" y="389"/>
                            <a:pt x="91" y="384"/>
                          </a:cubicBezTo>
                          <a:cubicBezTo>
                            <a:pt x="86" y="374"/>
                            <a:pt x="79" y="373"/>
                            <a:pt x="72" y="364"/>
                          </a:cubicBezTo>
                          <a:cubicBezTo>
                            <a:pt x="56" y="343"/>
                            <a:pt x="49" y="320"/>
                            <a:pt x="27" y="304"/>
                          </a:cubicBezTo>
                          <a:cubicBezTo>
                            <a:pt x="18" y="282"/>
                            <a:pt x="10" y="275"/>
                            <a:pt x="10" y="249"/>
                          </a:cubicBezTo>
                          <a:close/>
                        </a:path>
                      </a:pathLst>
                    </a:custGeom>
                    <a:solidFill>
                      <a:srgbClr val="BFBFBF"/>
                    </a:solidFill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 dirty="0"/>
                    </a:p>
                  </p:txBody>
                </p:sp>
              </p:grpSp>
              <p:sp>
                <p:nvSpPr>
                  <p:cNvPr id="640" name="5-Point Star 639"/>
                  <p:cNvSpPr/>
                  <p:nvPr/>
                </p:nvSpPr>
                <p:spPr>
                  <a:xfrm>
                    <a:off x="3436301" y="3364979"/>
                    <a:ext cx="201217" cy="201217"/>
                  </a:xfrm>
                  <a:prstGeom prst="star5">
                    <a:avLst/>
                  </a:prstGeom>
                  <a:solidFill>
                    <a:srgbClr val="FF00FF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561" name="Group 193"/>
                <p:cNvGrpSpPr>
                  <a:grpSpLocks/>
                </p:cNvGrpSpPr>
                <p:nvPr/>
              </p:nvGrpSpPr>
              <p:grpSpPr bwMode="auto">
                <a:xfrm>
                  <a:off x="5935821" y="2209544"/>
                  <a:ext cx="987288" cy="903974"/>
                  <a:chOff x="311" y="500"/>
                  <a:chExt cx="474" cy="434"/>
                </a:xfrm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</p:grpSpPr>
              <p:sp>
                <p:nvSpPr>
                  <p:cNvPr id="637" name="Freeform 186"/>
                  <p:cNvSpPr>
                    <a:spLocks/>
                  </p:cNvSpPr>
                  <p:nvPr/>
                </p:nvSpPr>
                <p:spPr bwMode="auto">
                  <a:xfrm>
                    <a:off x="311" y="500"/>
                    <a:ext cx="474" cy="434"/>
                  </a:xfrm>
                  <a:custGeom>
                    <a:avLst/>
                    <a:gdLst>
                      <a:gd name="T0" fmla="*/ 94 w 1363"/>
                      <a:gd name="T1" fmla="*/ 401 h 1220"/>
                      <a:gd name="T2" fmla="*/ 74 w 1363"/>
                      <a:gd name="T3" fmla="*/ 384 h 1220"/>
                      <a:gd name="T4" fmla="*/ 61 w 1363"/>
                      <a:gd name="T5" fmla="*/ 371 h 1220"/>
                      <a:gd name="T6" fmla="*/ 50 w 1363"/>
                      <a:gd name="T7" fmla="*/ 355 h 1220"/>
                      <a:gd name="T8" fmla="*/ 45 w 1363"/>
                      <a:gd name="T9" fmla="*/ 345 h 1220"/>
                      <a:gd name="T10" fmla="*/ 35 w 1363"/>
                      <a:gd name="T11" fmla="*/ 334 h 1220"/>
                      <a:gd name="T12" fmla="*/ 30 w 1363"/>
                      <a:gd name="T13" fmla="*/ 323 h 1220"/>
                      <a:gd name="T14" fmla="*/ 19 w 1363"/>
                      <a:gd name="T15" fmla="*/ 302 h 1220"/>
                      <a:gd name="T16" fmla="*/ 14 w 1363"/>
                      <a:gd name="T17" fmla="*/ 277 h 1220"/>
                      <a:gd name="T18" fmla="*/ 8 w 1363"/>
                      <a:gd name="T19" fmla="*/ 256 h 1220"/>
                      <a:gd name="T20" fmla="*/ 16 w 1363"/>
                      <a:gd name="T21" fmla="*/ 166 h 1220"/>
                      <a:gd name="T22" fmla="*/ 21 w 1363"/>
                      <a:gd name="T23" fmla="*/ 157 h 1220"/>
                      <a:gd name="T24" fmla="*/ 31 w 1363"/>
                      <a:gd name="T25" fmla="*/ 123 h 1220"/>
                      <a:gd name="T26" fmla="*/ 38 w 1363"/>
                      <a:gd name="T27" fmla="*/ 110 h 1220"/>
                      <a:gd name="T28" fmla="*/ 41 w 1363"/>
                      <a:gd name="T29" fmla="*/ 95 h 1220"/>
                      <a:gd name="T30" fmla="*/ 53 w 1363"/>
                      <a:gd name="T31" fmla="*/ 82 h 1220"/>
                      <a:gd name="T32" fmla="*/ 64 w 1363"/>
                      <a:gd name="T33" fmla="*/ 72 h 1220"/>
                      <a:gd name="T34" fmla="*/ 67 w 1363"/>
                      <a:gd name="T35" fmla="*/ 70 h 1220"/>
                      <a:gd name="T36" fmla="*/ 69 w 1363"/>
                      <a:gd name="T37" fmla="*/ 66 h 1220"/>
                      <a:gd name="T38" fmla="*/ 78 w 1363"/>
                      <a:gd name="T39" fmla="*/ 60 h 1220"/>
                      <a:gd name="T40" fmla="*/ 89 w 1363"/>
                      <a:gd name="T41" fmla="*/ 51 h 1220"/>
                      <a:gd name="T42" fmla="*/ 98 w 1363"/>
                      <a:gd name="T43" fmla="*/ 44 h 1220"/>
                      <a:gd name="T44" fmla="*/ 118 w 1363"/>
                      <a:gd name="T45" fmla="*/ 30 h 1220"/>
                      <a:gd name="T46" fmla="*/ 140 w 1363"/>
                      <a:gd name="T47" fmla="*/ 18 h 1220"/>
                      <a:gd name="T48" fmla="*/ 214 w 1363"/>
                      <a:gd name="T49" fmla="*/ 5 h 1220"/>
                      <a:gd name="T50" fmla="*/ 317 w 1363"/>
                      <a:gd name="T51" fmla="*/ 7 h 1220"/>
                      <a:gd name="T52" fmla="*/ 366 w 1363"/>
                      <a:gd name="T53" fmla="*/ 11 h 1220"/>
                      <a:gd name="T54" fmla="*/ 378 w 1363"/>
                      <a:gd name="T55" fmla="*/ 15 h 1220"/>
                      <a:gd name="T56" fmla="*/ 389 w 1363"/>
                      <a:gd name="T57" fmla="*/ 21 h 1220"/>
                      <a:gd name="T58" fmla="*/ 398 w 1363"/>
                      <a:gd name="T59" fmla="*/ 24 h 1220"/>
                      <a:gd name="T60" fmla="*/ 411 w 1363"/>
                      <a:gd name="T61" fmla="*/ 32 h 1220"/>
                      <a:gd name="T62" fmla="*/ 417 w 1363"/>
                      <a:gd name="T63" fmla="*/ 41 h 1220"/>
                      <a:gd name="T64" fmla="*/ 440 w 1363"/>
                      <a:gd name="T65" fmla="*/ 49 h 1220"/>
                      <a:gd name="T66" fmla="*/ 446 w 1363"/>
                      <a:gd name="T67" fmla="*/ 65 h 1220"/>
                      <a:gd name="T68" fmla="*/ 458 w 1363"/>
                      <a:gd name="T69" fmla="*/ 73 h 1220"/>
                      <a:gd name="T70" fmla="*/ 466 w 1363"/>
                      <a:gd name="T71" fmla="*/ 128 h 1220"/>
                      <a:gd name="T72" fmla="*/ 469 w 1363"/>
                      <a:gd name="T73" fmla="*/ 162 h 1220"/>
                      <a:gd name="T74" fmla="*/ 473 w 1363"/>
                      <a:gd name="T75" fmla="*/ 185 h 1220"/>
                      <a:gd name="T76" fmla="*/ 468 w 1363"/>
                      <a:gd name="T77" fmla="*/ 210 h 1220"/>
                      <a:gd name="T78" fmla="*/ 467 w 1363"/>
                      <a:gd name="T79" fmla="*/ 252 h 1220"/>
                      <a:gd name="T80" fmla="*/ 457 w 1363"/>
                      <a:gd name="T81" fmla="*/ 297 h 1220"/>
                      <a:gd name="T82" fmla="*/ 444 w 1363"/>
                      <a:gd name="T83" fmla="*/ 314 h 1220"/>
                      <a:gd name="T84" fmla="*/ 436 w 1363"/>
                      <a:gd name="T85" fmla="*/ 339 h 1220"/>
                      <a:gd name="T86" fmla="*/ 431 w 1363"/>
                      <a:gd name="T87" fmla="*/ 349 h 1220"/>
                      <a:gd name="T88" fmla="*/ 403 w 1363"/>
                      <a:gd name="T89" fmla="*/ 385 h 1220"/>
                      <a:gd name="T90" fmla="*/ 391 w 1363"/>
                      <a:gd name="T91" fmla="*/ 397 h 1220"/>
                      <a:gd name="T92" fmla="*/ 369 w 1363"/>
                      <a:gd name="T93" fmla="*/ 411 h 1220"/>
                      <a:gd name="T94" fmla="*/ 328 w 1363"/>
                      <a:gd name="T95" fmla="*/ 424 h 1220"/>
                      <a:gd name="T96" fmla="*/ 320 w 1363"/>
                      <a:gd name="T97" fmla="*/ 425 h 1220"/>
                      <a:gd name="T98" fmla="*/ 314 w 1363"/>
                      <a:gd name="T99" fmla="*/ 429 h 1220"/>
                      <a:gd name="T100" fmla="*/ 281 w 1363"/>
                      <a:gd name="T101" fmla="*/ 430 h 1220"/>
                      <a:gd name="T102" fmla="*/ 263 w 1363"/>
                      <a:gd name="T103" fmla="*/ 434 h 1220"/>
                      <a:gd name="T104" fmla="*/ 164 w 1363"/>
                      <a:gd name="T105" fmla="*/ 433 h 1220"/>
                      <a:gd name="T106" fmla="*/ 111 w 1363"/>
                      <a:gd name="T107" fmla="*/ 412 h 1220"/>
                      <a:gd name="T108" fmla="*/ 94 w 1363"/>
                      <a:gd name="T109" fmla="*/ 403 h 1220"/>
                      <a:gd name="T110" fmla="*/ 94 w 1363"/>
                      <a:gd name="T111" fmla="*/ 401 h 1220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60000 65536"/>
                      <a:gd name="T130" fmla="*/ 0 60000 65536"/>
                      <a:gd name="T131" fmla="*/ 0 60000 65536"/>
                      <a:gd name="T132" fmla="*/ 0 60000 65536"/>
                      <a:gd name="T133" fmla="*/ 0 60000 65536"/>
                      <a:gd name="T134" fmla="*/ 0 60000 65536"/>
                      <a:gd name="T135" fmla="*/ 0 60000 65536"/>
                      <a:gd name="T136" fmla="*/ 0 60000 65536"/>
                      <a:gd name="T137" fmla="*/ 0 60000 65536"/>
                      <a:gd name="T138" fmla="*/ 0 60000 65536"/>
                      <a:gd name="T139" fmla="*/ 0 60000 65536"/>
                      <a:gd name="T140" fmla="*/ 0 60000 65536"/>
                      <a:gd name="T141" fmla="*/ 0 60000 65536"/>
                      <a:gd name="T142" fmla="*/ 0 60000 65536"/>
                      <a:gd name="T143" fmla="*/ 0 60000 65536"/>
                      <a:gd name="T144" fmla="*/ 0 60000 65536"/>
                      <a:gd name="T145" fmla="*/ 0 60000 65536"/>
                      <a:gd name="T146" fmla="*/ 0 60000 65536"/>
                      <a:gd name="T147" fmla="*/ 0 60000 65536"/>
                      <a:gd name="T148" fmla="*/ 0 60000 65536"/>
                      <a:gd name="T149" fmla="*/ 0 60000 65536"/>
                      <a:gd name="T150" fmla="*/ 0 60000 65536"/>
                      <a:gd name="T151" fmla="*/ 0 60000 65536"/>
                      <a:gd name="T152" fmla="*/ 0 60000 65536"/>
                      <a:gd name="T153" fmla="*/ 0 60000 65536"/>
                      <a:gd name="T154" fmla="*/ 0 60000 65536"/>
                      <a:gd name="T155" fmla="*/ 0 60000 65536"/>
                      <a:gd name="T156" fmla="*/ 0 60000 65536"/>
                      <a:gd name="T157" fmla="*/ 0 60000 65536"/>
                      <a:gd name="T158" fmla="*/ 0 60000 65536"/>
                      <a:gd name="T159" fmla="*/ 0 60000 65536"/>
                      <a:gd name="T160" fmla="*/ 0 60000 65536"/>
                      <a:gd name="T161" fmla="*/ 0 60000 65536"/>
                      <a:gd name="T162" fmla="*/ 0 60000 65536"/>
                      <a:gd name="T163" fmla="*/ 0 60000 65536"/>
                      <a:gd name="T164" fmla="*/ 0 60000 65536"/>
                      <a:gd name="T165" fmla="*/ 0 60000 65536"/>
                      <a:gd name="T166" fmla="*/ 0 60000 65536"/>
                      <a:gd name="T167" fmla="*/ 0 60000 65536"/>
                      <a:gd name="T168" fmla="*/ 0 w 1363"/>
                      <a:gd name="T169" fmla="*/ 0 h 1220"/>
                      <a:gd name="T170" fmla="*/ 1363 w 1363"/>
                      <a:gd name="T171" fmla="*/ 1220 h 1220"/>
                    </a:gdLst>
                    <a:ahLst/>
                    <a:cxnLst>
                      <a:cxn ang="T112">
                        <a:pos x="T0" y="T1"/>
                      </a:cxn>
                      <a:cxn ang="T113">
                        <a:pos x="T2" y="T3"/>
                      </a:cxn>
                      <a:cxn ang="T114">
                        <a:pos x="T4" y="T5"/>
                      </a:cxn>
                      <a:cxn ang="T115">
                        <a:pos x="T6" y="T7"/>
                      </a:cxn>
                      <a:cxn ang="T116">
                        <a:pos x="T8" y="T9"/>
                      </a:cxn>
                      <a:cxn ang="T117">
                        <a:pos x="T10" y="T11"/>
                      </a:cxn>
                      <a:cxn ang="T118">
                        <a:pos x="T12" y="T13"/>
                      </a:cxn>
                      <a:cxn ang="T119">
                        <a:pos x="T14" y="T15"/>
                      </a:cxn>
                      <a:cxn ang="T120">
                        <a:pos x="T16" y="T17"/>
                      </a:cxn>
                      <a:cxn ang="T121">
                        <a:pos x="T18" y="T19"/>
                      </a:cxn>
                      <a:cxn ang="T122">
                        <a:pos x="T20" y="T21"/>
                      </a:cxn>
                      <a:cxn ang="T123">
                        <a:pos x="T22" y="T23"/>
                      </a:cxn>
                      <a:cxn ang="T124">
                        <a:pos x="T24" y="T25"/>
                      </a:cxn>
                      <a:cxn ang="T125">
                        <a:pos x="T26" y="T27"/>
                      </a:cxn>
                      <a:cxn ang="T126">
                        <a:pos x="T28" y="T29"/>
                      </a:cxn>
                      <a:cxn ang="T127">
                        <a:pos x="T30" y="T31"/>
                      </a:cxn>
                      <a:cxn ang="T128">
                        <a:pos x="T32" y="T33"/>
                      </a:cxn>
                      <a:cxn ang="T129">
                        <a:pos x="T34" y="T35"/>
                      </a:cxn>
                      <a:cxn ang="T130">
                        <a:pos x="T36" y="T37"/>
                      </a:cxn>
                      <a:cxn ang="T131">
                        <a:pos x="T38" y="T39"/>
                      </a:cxn>
                      <a:cxn ang="T132">
                        <a:pos x="T40" y="T41"/>
                      </a:cxn>
                      <a:cxn ang="T133">
                        <a:pos x="T42" y="T43"/>
                      </a:cxn>
                      <a:cxn ang="T134">
                        <a:pos x="T44" y="T45"/>
                      </a:cxn>
                      <a:cxn ang="T135">
                        <a:pos x="T46" y="T47"/>
                      </a:cxn>
                      <a:cxn ang="T136">
                        <a:pos x="T48" y="T49"/>
                      </a:cxn>
                      <a:cxn ang="T137">
                        <a:pos x="T50" y="T51"/>
                      </a:cxn>
                      <a:cxn ang="T138">
                        <a:pos x="T52" y="T53"/>
                      </a:cxn>
                      <a:cxn ang="T139">
                        <a:pos x="T54" y="T55"/>
                      </a:cxn>
                      <a:cxn ang="T140">
                        <a:pos x="T56" y="T57"/>
                      </a:cxn>
                      <a:cxn ang="T141">
                        <a:pos x="T58" y="T59"/>
                      </a:cxn>
                      <a:cxn ang="T142">
                        <a:pos x="T60" y="T61"/>
                      </a:cxn>
                      <a:cxn ang="T143">
                        <a:pos x="T62" y="T63"/>
                      </a:cxn>
                      <a:cxn ang="T144">
                        <a:pos x="T64" y="T65"/>
                      </a:cxn>
                      <a:cxn ang="T145">
                        <a:pos x="T66" y="T67"/>
                      </a:cxn>
                      <a:cxn ang="T146">
                        <a:pos x="T68" y="T69"/>
                      </a:cxn>
                      <a:cxn ang="T147">
                        <a:pos x="T70" y="T71"/>
                      </a:cxn>
                      <a:cxn ang="T148">
                        <a:pos x="T72" y="T73"/>
                      </a:cxn>
                      <a:cxn ang="T149">
                        <a:pos x="T74" y="T75"/>
                      </a:cxn>
                      <a:cxn ang="T150">
                        <a:pos x="T76" y="T77"/>
                      </a:cxn>
                      <a:cxn ang="T151">
                        <a:pos x="T78" y="T79"/>
                      </a:cxn>
                      <a:cxn ang="T152">
                        <a:pos x="T80" y="T81"/>
                      </a:cxn>
                      <a:cxn ang="T153">
                        <a:pos x="T82" y="T83"/>
                      </a:cxn>
                      <a:cxn ang="T154">
                        <a:pos x="T84" y="T85"/>
                      </a:cxn>
                      <a:cxn ang="T155">
                        <a:pos x="T86" y="T87"/>
                      </a:cxn>
                      <a:cxn ang="T156">
                        <a:pos x="T88" y="T89"/>
                      </a:cxn>
                      <a:cxn ang="T157">
                        <a:pos x="T90" y="T91"/>
                      </a:cxn>
                      <a:cxn ang="T158">
                        <a:pos x="T92" y="T93"/>
                      </a:cxn>
                      <a:cxn ang="T159">
                        <a:pos x="T94" y="T95"/>
                      </a:cxn>
                      <a:cxn ang="T160">
                        <a:pos x="T96" y="T97"/>
                      </a:cxn>
                      <a:cxn ang="T161">
                        <a:pos x="T98" y="T99"/>
                      </a:cxn>
                      <a:cxn ang="T162">
                        <a:pos x="T100" y="T101"/>
                      </a:cxn>
                      <a:cxn ang="T163">
                        <a:pos x="T102" y="T103"/>
                      </a:cxn>
                      <a:cxn ang="T164">
                        <a:pos x="T104" y="T105"/>
                      </a:cxn>
                      <a:cxn ang="T165">
                        <a:pos x="T106" y="T107"/>
                      </a:cxn>
                      <a:cxn ang="T166">
                        <a:pos x="T108" y="T109"/>
                      </a:cxn>
                      <a:cxn ang="T167">
                        <a:pos x="T110" y="T111"/>
                      </a:cxn>
                    </a:cxnLst>
                    <a:rect l="T168" t="T169" r="T170" b="T171"/>
                    <a:pathLst>
                      <a:path w="1363" h="1220">
                        <a:moveTo>
                          <a:pt x="269" y="1127"/>
                        </a:moveTo>
                        <a:cubicBezTo>
                          <a:pt x="252" y="1110"/>
                          <a:pt x="231" y="1096"/>
                          <a:pt x="214" y="1079"/>
                        </a:cubicBezTo>
                        <a:cubicBezTo>
                          <a:pt x="201" y="1066"/>
                          <a:pt x="192" y="1055"/>
                          <a:pt x="176" y="1044"/>
                        </a:cubicBezTo>
                        <a:cubicBezTo>
                          <a:pt x="166" y="1030"/>
                          <a:pt x="158" y="1008"/>
                          <a:pt x="144" y="999"/>
                        </a:cubicBezTo>
                        <a:cubicBezTo>
                          <a:pt x="140" y="986"/>
                          <a:pt x="137" y="980"/>
                          <a:pt x="128" y="970"/>
                        </a:cubicBezTo>
                        <a:cubicBezTo>
                          <a:pt x="124" y="955"/>
                          <a:pt x="112" y="950"/>
                          <a:pt x="102" y="938"/>
                        </a:cubicBezTo>
                        <a:cubicBezTo>
                          <a:pt x="95" y="929"/>
                          <a:pt x="93" y="918"/>
                          <a:pt x="86" y="909"/>
                        </a:cubicBezTo>
                        <a:cubicBezTo>
                          <a:pt x="79" y="887"/>
                          <a:pt x="61" y="871"/>
                          <a:pt x="54" y="848"/>
                        </a:cubicBezTo>
                        <a:cubicBezTo>
                          <a:pt x="53" y="825"/>
                          <a:pt x="60" y="795"/>
                          <a:pt x="41" y="778"/>
                        </a:cubicBezTo>
                        <a:cubicBezTo>
                          <a:pt x="35" y="759"/>
                          <a:pt x="28" y="739"/>
                          <a:pt x="22" y="720"/>
                        </a:cubicBezTo>
                        <a:cubicBezTo>
                          <a:pt x="23" y="680"/>
                          <a:pt x="0" y="525"/>
                          <a:pt x="45" y="468"/>
                        </a:cubicBezTo>
                        <a:cubicBezTo>
                          <a:pt x="48" y="454"/>
                          <a:pt x="51" y="451"/>
                          <a:pt x="61" y="442"/>
                        </a:cubicBezTo>
                        <a:cubicBezTo>
                          <a:pt x="66" y="418"/>
                          <a:pt x="59" y="356"/>
                          <a:pt x="89" y="346"/>
                        </a:cubicBezTo>
                        <a:cubicBezTo>
                          <a:pt x="98" y="333"/>
                          <a:pt x="98" y="318"/>
                          <a:pt x="109" y="308"/>
                        </a:cubicBezTo>
                        <a:cubicBezTo>
                          <a:pt x="113" y="294"/>
                          <a:pt x="113" y="279"/>
                          <a:pt x="118" y="266"/>
                        </a:cubicBezTo>
                        <a:cubicBezTo>
                          <a:pt x="121" y="259"/>
                          <a:pt x="146" y="236"/>
                          <a:pt x="153" y="231"/>
                        </a:cubicBezTo>
                        <a:cubicBezTo>
                          <a:pt x="159" y="215"/>
                          <a:pt x="173" y="212"/>
                          <a:pt x="185" y="202"/>
                        </a:cubicBezTo>
                        <a:cubicBezTo>
                          <a:pt x="187" y="200"/>
                          <a:pt x="190" y="198"/>
                          <a:pt x="192" y="196"/>
                        </a:cubicBezTo>
                        <a:cubicBezTo>
                          <a:pt x="194" y="193"/>
                          <a:pt x="195" y="189"/>
                          <a:pt x="198" y="186"/>
                        </a:cubicBezTo>
                        <a:cubicBezTo>
                          <a:pt x="206" y="178"/>
                          <a:pt x="217" y="179"/>
                          <a:pt x="224" y="170"/>
                        </a:cubicBezTo>
                        <a:cubicBezTo>
                          <a:pt x="234" y="157"/>
                          <a:pt x="240" y="150"/>
                          <a:pt x="256" y="144"/>
                        </a:cubicBezTo>
                        <a:cubicBezTo>
                          <a:pt x="263" y="133"/>
                          <a:pt x="269" y="129"/>
                          <a:pt x="281" y="125"/>
                        </a:cubicBezTo>
                        <a:cubicBezTo>
                          <a:pt x="299" y="109"/>
                          <a:pt x="315" y="91"/>
                          <a:pt x="339" y="84"/>
                        </a:cubicBezTo>
                        <a:cubicBezTo>
                          <a:pt x="357" y="63"/>
                          <a:pt x="376" y="57"/>
                          <a:pt x="403" y="52"/>
                        </a:cubicBezTo>
                        <a:cubicBezTo>
                          <a:pt x="448" y="0"/>
                          <a:pt x="559" y="15"/>
                          <a:pt x="614" y="13"/>
                        </a:cubicBezTo>
                        <a:cubicBezTo>
                          <a:pt x="713" y="2"/>
                          <a:pt x="813" y="15"/>
                          <a:pt x="912" y="20"/>
                        </a:cubicBezTo>
                        <a:cubicBezTo>
                          <a:pt x="955" y="34"/>
                          <a:pt x="1013" y="31"/>
                          <a:pt x="1053" y="32"/>
                        </a:cubicBezTo>
                        <a:cubicBezTo>
                          <a:pt x="1064" y="37"/>
                          <a:pt x="1076" y="38"/>
                          <a:pt x="1088" y="42"/>
                        </a:cubicBezTo>
                        <a:cubicBezTo>
                          <a:pt x="1098" y="49"/>
                          <a:pt x="1108" y="54"/>
                          <a:pt x="1120" y="58"/>
                        </a:cubicBezTo>
                        <a:cubicBezTo>
                          <a:pt x="1144" y="74"/>
                          <a:pt x="1110" y="53"/>
                          <a:pt x="1145" y="68"/>
                        </a:cubicBezTo>
                        <a:cubicBezTo>
                          <a:pt x="1158" y="74"/>
                          <a:pt x="1167" y="86"/>
                          <a:pt x="1181" y="90"/>
                        </a:cubicBezTo>
                        <a:cubicBezTo>
                          <a:pt x="1193" y="98"/>
                          <a:pt x="1190" y="106"/>
                          <a:pt x="1200" y="116"/>
                        </a:cubicBezTo>
                        <a:cubicBezTo>
                          <a:pt x="1214" y="130"/>
                          <a:pt x="1246" y="133"/>
                          <a:pt x="1264" y="138"/>
                        </a:cubicBezTo>
                        <a:cubicBezTo>
                          <a:pt x="1274" y="155"/>
                          <a:pt x="1262" y="177"/>
                          <a:pt x="1283" y="183"/>
                        </a:cubicBezTo>
                        <a:cubicBezTo>
                          <a:pt x="1291" y="195"/>
                          <a:pt x="1304" y="200"/>
                          <a:pt x="1318" y="205"/>
                        </a:cubicBezTo>
                        <a:cubicBezTo>
                          <a:pt x="1319" y="236"/>
                          <a:pt x="1313" y="331"/>
                          <a:pt x="1341" y="359"/>
                        </a:cubicBezTo>
                        <a:cubicBezTo>
                          <a:pt x="1351" y="390"/>
                          <a:pt x="1341" y="424"/>
                          <a:pt x="1350" y="455"/>
                        </a:cubicBezTo>
                        <a:cubicBezTo>
                          <a:pt x="1353" y="476"/>
                          <a:pt x="1356" y="498"/>
                          <a:pt x="1360" y="519"/>
                        </a:cubicBezTo>
                        <a:cubicBezTo>
                          <a:pt x="1358" y="555"/>
                          <a:pt x="1363" y="565"/>
                          <a:pt x="1347" y="589"/>
                        </a:cubicBezTo>
                        <a:cubicBezTo>
                          <a:pt x="1344" y="635"/>
                          <a:pt x="1342" y="661"/>
                          <a:pt x="1344" y="708"/>
                        </a:cubicBezTo>
                        <a:cubicBezTo>
                          <a:pt x="1342" y="761"/>
                          <a:pt x="1358" y="806"/>
                          <a:pt x="1315" y="836"/>
                        </a:cubicBezTo>
                        <a:cubicBezTo>
                          <a:pt x="1304" y="853"/>
                          <a:pt x="1290" y="869"/>
                          <a:pt x="1277" y="884"/>
                        </a:cubicBezTo>
                        <a:cubicBezTo>
                          <a:pt x="1273" y="908"/>
                          <a:pt x="1268" y="934"/>
                          <a:pt x="1254" y="954"/>
                        </a:cubicBezTo>
                        <a:cubicBezTo>
                          <a:pt x="1251" y="965"/>
                          <a:pt x="1246" y="972"/>
                          <a:pt x="1238" y="980"/>
                        </a:cubicBezTo>
                        <a:cubicBezTo>
                          <a:pt x="1225" y="1020"/>
                          <a:pt x="1189" y="1055"/>
                          <a:pt x="1158" y="1082"/>
                        </a:cubicBezTo>
                        <a:cubicBezTo>
                          <a:pt x="1150" y="1107"/>
                          <a:pt x="1147" y="1106"/>
                          <a:pt x="1123" y="1117"/>
                        </a:cubicBezTo>
                        <a:cubicBezTo>
                          <a:pt x="1108" y="1134"/>
                          <a:pt x="1083" y="1148"/>
                          <a:pt x="1062" y="1156"/>
                        </a:cubicBezTo>
                        <a:cubicBezTo>
                          <a:pt x="1036" y="1196"/>
                          <a:pt x="987" y="1189"/>
                          <a:pt x="944" y="1191"/>
                        </a:cubicBezTo>
                        <a:cubicBezTo>
                          <a:pt x="936" y="1192"/>
                          <a:pt x="928" y="1191"/>
                          <a:pt x="921" y="1194"/>
                        </a:cubicBezTo>
                        <a:cubicBezTo>
                          <a:pt x="914" y="1197"/>
                          <a:pt x="910" y="1207"/>
                          <a:pt x="902" y="1207"/>
                        </a:cubicBezTo>
                        <a:cubicBezTo>
                          <a:pt x="871" y="1208"/>
                          <a:pt x="840" y="1209"/>
                          <a:pt x="809" y="1210"/>
                        </a:cubicBezTo>
                        <a:cubicBezTo>
                          <a:pt x="790" y="1215"/>
                          <a:pt x="776" y="1217"/>
                          <a:pt x="755" y="1220"/>
                        </a:cubicBezTo>
                        <a:cubicBezTo>
                          <a:pt x="661" y="1219"/>
                          <a:pt x="567" y="1219"/>
                          <a:pt x="473" y="1216"/>
                        </a:cubicBezTo>
                        <a:cubicBezTo>
                          <a:pt x="417" y="1214"/>
                          <a:pt x="369" y="1175"/>
                          <a:pt x="320" y="1159"/>
                        </a:cubicBezTo>
                        <a:cubicBezTo>
                          <a:pt x="307" y="1146"/>
                          <a:pt x="277" y="1141"/>
                          <a:pt x="269" y="1133"/>
                        </a:cubicBezTo>
                        <a:cubicBezTo>
                          <a:pt x="268" y="1132"/>
                          <a:pt x="269" y="1129"/>
                          <a:pt x="269" y="1127"/>
                        </a:cubicBezTo>
                        <a:close/>
                      </a:path>
                    </a:pathLst>
                  </a:custGeom>
                  <a:solidFill>
                    <a:srgbClr val="FFC1C1"/>
                  </a:solidFill>
                  <a:ln w="19050">
                    <a:solidFill>
                      <a:srgbClr val="FF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 dirty="0"/>
                  </a:p>
                </p:txBody>
              </p:sp>
              <p:sp>
                <p:nvSpPr>
                  <p:cNvPr id="638" name="Freeform 187"/>
                  <p:cNvSpPr>
                    <a:spLocks/>
                  </p:cNvSpPr>
                  <p:nvPr/>
                </p:nvSpPr>
                <p:spPr bwMode="auto">
                  <a:xfrm>
                    <a:off x="363" y="603"/>
                    <a:ext cx="382" cy="310"/>
                  </a:xfrm>
                  <a:custGeom>
                    <a:avLst/>
                    <a:gdLst>
                      <a:gd name="T0" fmla="*/ 8 w 500"/>
                      <a:gd name="T1" fmla="*/ 173 h 445"/>
                      <a:gd name="T2" fmla="*/ 0 w 500"/>
                      <a:gd name="T3" fmla="*/ 159 h 445"/>
                      <a:gd name="T4" fmla="*/ 18 w 500"/>
                      <a:gd name="T5" fmla="*/ 95 h 445"/>
                      <a:gd name="T6" fmla="*/ 21 w 500"/>
                      <a:gd name="T7" fmla="*/ 90 h 445"/>
                      <a:gd name="T8" fmla="*/ 22 w 500"/>
                      <a:gd name="T9" fmla="*/ 78 h 445"/>
                      <a:gd name="T10" fmla="*/ 53 w 500"/>
                      <a:gd name="T11" fmla="*/ 47 h 445"/>
                      <a:gd name="T12" fmla="*/ 77 w 500"/>
                      <a:gd name="T13" fmla="*/ 31 h 445"/>
                      <a:gd name="T14" fmla="*/ 103 w 500"/>
                      <a:gd name="T15" fmla="*/ 18 h 445"/>
                      <a:gd name="T16" fmla="*/ 136 w 500"/>
                      <a:gd name="T17" fmla="*/ 1 h 445"/>
                      <a:gd name="T18" fmla="*/ 305 w 500"/>
                      <a:gd name="T19" fmla="*/ 11 h 445"/>
                      <a:gd name="T20" fmla="*/ 325 w 500"/>
                      <a:gd name="T21" fmla="*/ 40 h 445"/>
                      <a:gd name="T22" fmla="*/ 342 w 500"/>
                      <a:gd name="T23" fmla="*/ 47 h 445"/>
                      <a:gd name="T24" fmla="*/ 356 w 500"/>
                      <a:gd name="T25" fmla="*/ 56 h 445"/>
                      <a:gd name="T26" fmla="*/ 371 w 500"/>
                      <a:gd name="T27" fmla="*/ 85 h 445"/>
                      <a:gd name="T28" fmla="*/ 367 w 500"/>
                      <a:gd name="T29" fmla="*/ 189 h 445"/>
                      <a:gd name="T30" fmla="*/ 356 w 500"/>
                      <a:gd name="T31" fmla="*/ 207 h 445"/>
                      <a:gd name="T32" fmla="*/ 342 w 500"/>
                      <a:gd name="T33" fmla="*/ 232 h 445"/>
                      <a:gd name="T34" fmla="*/ 338 w 500"/>
                      <a:gd name="T35" fmla="*/ 242 h 445"/>
                      <a:gd name="T36" fmla="*/ 326 w 500"/>
                      <a:gd name="T37" fmla="*/ 249 h 445"/>
                      <a:gd name="T38" fmla="*/ 312 w 500"/>
                      <a:gd name="T39" fmla="*/ 264 h 445"/>
                      <a:gd name="T40" fmla="*/ 306 w 500"/>
                      <a:gd name="T41" fmla="*/ 269 h 445"/>
                      <a:gd name="T42" fmla="*/ 290 w 500"/>
                      <a:gd name="T43" fmla="*/ 286 h 445"/>
                      <a:gd name="T44" fmla="*/ 235 w 500"/>
                      <a:gd name="T45" fmla="*/ 301 h 445"/>
                      <a:gd name="T46" fmla="*/ 125 w 500"/>
                      <a:gd name="T47" fmla="*/ 299 h 445"/>
                      <a:gd name="T48" fmla="*/ 108 w 500"/>
                      <a:gd name="T49" fmla="*/ 290 h 445"/>
                      <a:gd name="T50" fmla="*/ 70 w 500"/>
                      <a:gd name="T51" fmla="*/ 268 h 445"/>
                      <a:gd name="T52" fmla="*/ 55 w 500"/>
                      <a:gd name="T53" fmla="*/ 254 h 445"/>
                      <a:gd name="T54" fmla="*/ 21 w 500"/>
                      <a:gd name="T55" fmla="*/ 212 h 445"/>
                      <a:gd name="T56" fmla="*/ 8 w 500"/>
                      <a:gd name="T57" fmla="*/ 173 h 445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w 500"/>
                      <a:gd name="T88" fmla="*/ 0 h 445"/>
                      <a:gd name="T89" fmla="*/ 500 w 500"/>
                      <a:gd name="T90" fmla="*/ 445 h 445"/>
                    </a:gdLst>
                    <a:ahLst/>
                    <a:cxnLst>
                      <a:cxn ang="T58">
                        <a:pos x="T0" y="T1"/>
                      </a:cxn>
                      <a:cxn ang="T59">
                        <a:pos x="T2" y="T3"/>
                      </a:cxn>
                      <a:cxn ang="T60">
                        <a:pos x="T4" y="T5"/>
                      </a:cxn>
                      <a:cxn ang="T61">
                        <a:pos x="T6" y="T7"/>
                      </a:cxn>
                      <a:cxn ang="T62">
                        <a:pos x="T8" y="T9"/>
                      </a:cxn>
                      <a:cxn ang="T63">
                        <a:pos x="T10" y="T11"/>
                      </a:cxn>
                      <a:cxn ang="T64">
                        <a:pos x="T12" y="T13"/>
                      </a:cxn>
                      <a:cxn ang="T65">
                        <a:pos x="T14" y="T15"/>
                      </a:cxn>
                      <a:cxn ang="T66">
                        <a:pos x="T16" y="T17"/>
                      </a:cxn>
                      <a:cxn ang="T67">
                        <a:pos x="T18" y="T19"/>
                      </a:cxn>
                      <a:cxn ang="T68">
                        <a:pos x="T20" y="T21"/>
                      </a:cxn>
                      <a:cxn ang="T69">
                        <a:pos x="T22" y="T23"/>
                      </a:cxn>
                      <a:cxn ang="T70">
                        <a:pos x="T24" y="T25"/>
                      </a:cxn>
                      <a:cxn ang="T71">
                        <a:pos x="T26" y="T27"/>
                      </a:cxn>
                      <a:cxn ang="T72">
                        <a:pos x="T28" y="T29"/>
                      </a:cxn>
                      <a:cxn ang="T73">
                        <a:pos x="T30" y="T31"/>
                      </a:cxn>
                      <a:cxn ang="T74">
                        <a:pos x="T32" y="T33"/>
                      </a:cxn>
                      <a:cxn ang="T75">
                        <a:pos x="T34" y="T35"/>
                      </a:cxn>
                      <a:cxn ang="T76">
                        <a:pos x="T36" y="T37"/>
                      </a:cxn>
                      <a:cxn ang="T77">
                        <a:pos x="T38" y="T39"/>
                      </a:cxn>
                      <a:cxn ang="T78">
                        <a:pos x="T40" y="T41"/>
                      </a:cxn>
                      <a:cxn ang="T79">
                        <a:pos x="T42" y="T43"/>
                      </a:cxn>
                      <a:cxn ang="T80">
                        <a:pos x="T44" y="T45"/>
                      </a:cxn>
                      <a:cxn ang="T81">
                        <a:pos x="T46" y="T47"/>
                      </a:cxn>
                      <a:cxn ang="T82">
                        <a:pos x="T48" y="T49"/>
                      </a:cxn>
                      <a:cxn ang="T83">
                        <a:pos x="T50" y="T51"/>
                      </a:cxn>
                      <a:cxn ang="T84">
                        <a:pos x="T52" y="T53"/>
                      </a:cxn>
                      <a:cxn ang="T85">
                        <a:pos x="T54" y="T55"/>
                      </a:cxn>
                      <a:cxn ang="T86">
                        <a:pos x="T56" y="T57"/>
                      </a:cxn>
                    </a:cxnLst>
                    <a:rect l="T87" t="T88" r="T89" b="T90"/>
                    <a:pathLst>
                      <a:path w="500" h="445">
                        <a:moveTo>
                          <a:pt x="10" y="249"/>
                        </a:moveTo>
                        <a:cubicBezTo>
                          <a:pt x="5" y="242"/>
                          <a:pt x="3" y="236"/>
                          <a:pt x="0" y="228"/>
                        </a:cubicBezTo>
                        <a:cubicBezTo>
                          <a:pt x="4" y="194"/>
                          <a:pt x="1" y="162"/>
                          <a:pt x="24" y="136"/>
                        </a:cubicBezTo>
                        <a:cubicBezTo>
                          <a:pt x="25" y="134"/>
                          <a:pt x="26" y="131"/>
                          <a:pt x="27" y="129"/>
                        </a:cubicBezTo>
                        <a:cubicBezTo>
                          <a:pt x="28" y="123"/>
                          <a:pt x="27" y="117"/>
                          <a:pt x="29" y="112"/>
                        </a:cubicBezTo>
                        <a:cubicBezTo>
                          <a:pt x="31" y="104"/>
                          <a:pt x="63" y="77"/>
                          <a:pt x="70" y="67"/>
                        </a:cubicBezTo>
                        <a:cubicBezTo>
                          <a:pt x="74" y="53"/>
                          <a:pt x="89" y="50"/>
                          <a:pt x="101" y="45"/>
                        </a:cubicBezTo>
                        <a:cubicBezTo>
                          <a:pt x="106" y="28"/>
                          <a:pt x="120" y="30"/>
                          <a:pt x="135" y="26"/>
                        </a:cubicBezTo>
                        <a:cubicBezTo>
                          <a:pt x="150" y="15"/>
                          <a:pt x="160" y="7"/>
                          <a:pt x="178" y="2"/>
                        </a:cubicBezTo>
                        <a:cubicBezTo>
                          <a:pt x="408" y="4"/>
                          <a:pt x="304" y="0"/>
                          <a:pt x="399" y="16"/>
                        </a:cubicBezTo>
                        <a:cubicBezTo>
                          <a:pt x="414" y="27"/>
                          <a:pt x="415" y="44"/>
                          <a:pt x="425" y="57"/>
                        </a:cubicBezTo>
                        <a:cubicBezTo>
                          <a:pt x="430" y="63"/>
                          <a:pt x="440" y="65"/>
                          <a:pt x="447" y="67"/>
                        </a:cubicBezTo>
                        <a:cubicBezTo>
                          <a:pt x="452" y="76"/>
                          <a:pt x="458" y="75"/>
                          <a:pt x="466" y="81"/>
                        </a:cubicBezTo>
                        <a:cubicBezTo>
                          <a:pt x="470" y="97"/>
                          <a:pt x="473" y="110"/>
                          <a:pt x="485" y="122"/>
                        </a:cubicBezTo>
                        <a:cubicBezTo>
                          <a:pt x="499" y="169"/>
                          <a:pt x="500" y="225"/>
                          <a:pt x="480" y="271"/>
                        </a:cubicBezTo>
                        <a:cubicBezTo>
                          <a:pt x="478" y="286"/>
                          <a:pt x="479" y="290"/>
                          <a:pt x="466" y="297"/>
                        </a:cubicBezTo>
                        <a:cubicBezTo>
                          <a:pt x="459" y="307"/>
                          <a:pt x="453" y="321"/>
                          <a:pt x="447" y="333"/>
                        </a:cubicBezTo>
                        <a:cubicBezTo>
                          <a:pt x="445" y="338"/>
                          <a:pt x="446" y="344"/>
                          <a:pt x="442" y="348"/>
                        </a:cubicBezTo>
                        <a:cubicBezTo>
                          <a:pt x="438" y="352"/>
                          <a:pt x="427" y="357"/>
                          <a:pt x="427" y="357"/>
                        </a:cubicBezTo>
                        <a:cubicBezTo>
                          <a:pt x="419" y="370"/>
                          <a:pt x="425" y="362"/>
                          <a:pt x="408" y="379"/>
                        </a:cubicBezTo>
                        <a:cubicBezTo>
                          <a:pt x="406" y="381"/>
                          <a:pt x="401" y="386"/>
                          <a:pt x="401" y="386"/>
                        </a:cubicBezTo>
                        <a:cubicBezTo>
                          <a:pt x="397" y="400"/>
                          <a:pt x="389" y="401"/>
                          <a:pt x="379" y="410"/>
                        </a:cubicBezTo>
                        <a:cubicBezTo>
                          <a:pt x="348" y="437"/>
                          <a:pt x="369" y="428"/>
                          <a:pt x="307" y="432"/>
                        </a:cubicBezTo>
                        <a:cubicBezTo>
                          <a:pt x="261" y="445"/>
                          <a:pt x="209" y="443"/>
                          <a:pt x="163" y="429"/>
                        </a:cubicBezTo>
                        <a:cubicBezTo>
                          <a:pt x="156" y="424"/>
                          <a:pt x="149" y="423"/>
                          <a:pt x="142" y="417"/>
                        </a:cubicBezTo>
                        <a:cubicBezTo>
                          <a:pt x="125" y="403"/>
                          <a:pt x="112" y="389"/>
                          <a:pt x="91" y="384"/>
                        </a:cubicBezTo>
                        <a:cubicBezTo>
                          <a:pt x="86" y="374"/>
                          <a:pt x="79" y="373"/>
                          <a:pt x="72" y="364"/>
                        </a:cubicBezTo>
                        <a:cubicBezTo>
                          <a:pt x="56" y="343"/>
                          <a:pt x="49" y="320"/>
                          <a:pt x="27" y="304"/>
                        </a:cubicBezTo>
                        <a:cubicBezTo>
                          <a:pt x="18" y="282"/>
                          <a:pt x="10" y="275"/>
                          <a:pt x="10" y="249"/>
                        </a:cubicBezTo>
                        <a:close/>
                      </a:path>
                    </a:pathLst>
                  </a:custGeom>
                  <a:solidFill>
                    <a:srgbClr val="BFBFBF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 dirty="0"/>
                  </a:p>
                </p:txBody>
              </p:sp>
            </p:grpSp>
            <p:grpSp>
              <p:nvGrpSpPr>
                <p:cNvPr id="562" name="Group 193"/>
                <p:cNvGrpSpPr>
                  <a:grpSpLocks/>
                </p:cNvGrpSpPr>
                <p:nvPr/>
              </p:nvGrpSpPr>
              <p:grpSpPr bwMode="auto">
                <a:xfrm>
                  <a:off x="5290976" y="1520108"/>
                  <a:ext cx="987288" cy="903974"/>
                  <a:chOff x="311" y="500"/>
                  <a:chExt cx="474" cy="434"/>
                </a:xfrm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</p:grpSpPr>
              <p:sp>
                <p:nvSpPr>
                  <p:cNvPr id="635" name="Freeform 186"/>
                  <p:cNvSpPr>
                    <a:spLocks/>
                  </p:cNvSpPr>
                  <p:nvPr/>
                </p:nvSpPr>
                <p:spPr bwMode="auto">
                  <a:xfrm>
                    <a:off x="311" y="500"/>
                    <a:ext cx="474" cy="434"/>
                  </a:xfrm>
                  <a:custGeom>
                    <a:avLst/>
                    <a:gdLst>
                      <a:gd name="T0" fmla="*/ 94 w 1363"/>
                      <a:gd name="T1" fmla="*/ 401 h 1220"/>
                      <a:gd name="T2" fmla="*/ 74 w 1363"/>
                      <a:gd name="T3" fmla="*/ 384 h 1220"/>
                      <a:gd name="T4" fmla="*/ 61 w 1363"/>
                      <a:gd name="T5" fmla="*/ 371 h 1220"/>
                      <a:gd name="T6" fmla="*/ 50 w 1363"/>
                      <a:gd name="T7" fmla="*/ 355 h 1220"/>
                      <a:gd name="T8" fmla="*/ 45 w 1363"/>
                      <a:gd name="T9" fmla="*/ 345 h 1220"/>
                      <a:gd name="T10" fmla="*/ 35 w 1363"/>
                      <a:gd name="T11" fmla="*/ 334 h 1220"/>
                      <a:gd name="T12" fmla="*/ 30 w 1363"/>
                      <a:gd name="T13" fmla="*/ 323 h 1220"/>
                      <a:gd name="T14" fmla="*/ 19 w 1363"/>
                      <a:gd name="T15" fmla="*/ 302 h 1220"/>
                      <a:gd name="T16" fmla="*/ 14 w 1363"/>
                      <a:gd name="T17" fmla="*/ 277 h 1220"/>
                      <a:gd name="T18" fmla="*/ 8 w 1363"/>
                      <a:gd name="T19" fmla="*/ 256 h 1220"/>
                      <a:gd name="T20" fmla="*/ 16 w 1363"/>
                      <a:gd name="T21" fmla="*/ 166 h 1220"/>
                      <a:gd name="T22" fmla="*/ 21 w 1363"/>
                      <a:gd name="T23" fmla="*/ 157 h 1220"/>
                      <a:gd name="T24" fmla="*/ 31 w 1363"/>
                      <a:gd name="T25" fmla="*/ 123 h 1220"/>
                      <a:gd name="T26" fmla="*/ 38 w 1363"/>
                      <a:gd name="T27" fmla="*/ 110 h 1220"/>
                      <a:gd name="T28" fmla="*/ 41 w 1363"/>
                      <a:gd name="T29" fmla="*/ 95 h 1220"/>
                      <a:gd name="T30" fmla="*/ 53 w 1363"/>
                      <a:gd name="T31" fmla="*/ 82 h 1220"/>
                      <a:gd name="T32" fmla="*/ 64 w 1363"/>
                      <a:gd name="T33" fmla="*/ 72 h 1220"/>
                      <a:gd name="T34" fmla="*/ 67 w 1363"/>
                      <a:gd name="T35" fmla="*/ 70 h 1220"/>
                      <a:gd name="T36" fmla="*/ 69 w 1363"/>
                      <a:gd name="T37" fmla="*/ 66 h 1220"/>
                      <a:gd name="T38" fmla="*/ 78 w 1363"/>
                      <a:gd name="T39" fmla="*/ 60 h 1220"/>
                      <a:gd name="T40" fmla="*/ 89 w 1363"/>
                      <a:gd name="T41" fmla="*/ 51 h 1220"/>
                      <a:gd name="T42" fmla="*/ 98 w 1363"/>
                      <a:gd name="T43" fmla="*/ 44 h 1220"/>
                      <a:gd name="T44" fmla="*/ 118 w 1363"/>
                      <a:gd name="T45" fmla="*/ 30 h 1220"/>
                      <a:gd name="T46" fmla="*/ 140 w 1363"/>
                      <a:gd name="T47" fmla="*/ 18 h 1220"/>
                      <a:gd name="T48" fmla="*/ 214 w 1363"/>
                      <a:gd name="T49" fmla="*/ 5 h 1220"/>
                      <a:gd name="T50" fmla="*/ 317 w 1363"/>
                      <a:gd name="T51" fmla="*/ 7 h 1220"/>
                      <a:gd name="T52" fmla="*/ 366 w 1363"/>
                      <a:gd name="T53" fmla="*/ 11 h 1220"/>
                      <a:gd name="T54" fmla="*/ 378 w 1363"/>
                      <a:gd name="T55" fmla="*/ 15 h 1220"/>
                      <a:gd name="T56" fmla="*/ 389 w 1363"/>
                      <a:gd name="T57" fmla="*/ 21 h 1220"/>
                      <a:gd name="T58" fmla="*/ 398 w 1363"/>
                      <a:gd name="T59" fmla="*/ 24 h 1220"/>
                      <a:gd name="T60" fmla="*/ 411 w 1363"/>
                      <a:gd name="T61" fmla="*/ 32 h 1220"/>
                      <a:gd name="T62" fmla="*/ 417 w 1363"/>
                      <a:gd name="T63" fmla="*/ 41 h 1220"/>
                      <a:gd name="T64" fmla="*/ 440 w 1363"/>
                      <a:gd name="T65" fmla="*/ 49 h 1220"/>
                      <a:gd name="T66" fmla="*/ 446 w 1363"/>
                      <a:gd name="T67" fmla="*/ 65 h 1220"/>
                      <a:gd name="T68" fmla="*/ 458 w 1363"/>
                      <a:gd name="T69" fmla="*/ 73 h 1220"/>
                      <a:gd name="T70" fmla="*/ 466 w 1363"/>
                      <a:gd name="T71" fmla="*/ 128 h 1220"/>
                      <a:gd name="T72" fmla="*/ 469 w 1363"/>
                      <a:gd name="T73" fmla="*/ 162 h 1220"/>
                      <a:gd name="T74" fmla="*/ 473 w 1363"/>
                      <a:gd name="T75" fmla="*/ 185 h 1220"/>
                      <a:gd name="T76" fmla="*/ 468 w 1363"/>
                      <a:gd name="T77" fmla="*/ 210 h 1220"/>
                      <a:gd name="T78" fmla="*/ 467 w 1363"/>
                      <a:gd name="T79" fmla="*/ 252 h 1220"/>
                      <a:gd name="T80" fmla="*/ 457 w 1363"/>
                      <a:gd name="T81" fmla="*/ 297 h 1220"/>
                      <a:gd name="T82" fmla="*/ 444 w 1363"/>
                      <a:gd name="T83" fmla="*/ 314 h 1220"/>
                      <a:gd name="T84" fmla="*/ 436 w 1363"/>
                      <a:gd name="T85" fmla="*/ 339 h 1220"/>
                      <a:gd name="T86" fmla="*/ 431 w 1363"/>
                      <a:gd name="T87" fmla="*/ 349 h 1220"/>
                      <a:gd name="T88" fmla="*/ 403 w 1363"/>
                      <a:gd name="T89" fmla="*/ 385 h 1220"/>
                      <a:gd name="T90" fmla="*/ 391 w 1363"/>
                      <a:gd name="T91" fmla="*/ 397 h 1220"/>
                      <a:gd name="T92" fmla="*/ 369 w 1363"/>
                      <a:gd name="T93" fmla="*/ 411 h 1220"/>
                      <a:gd name="T94" fmla="*/ 328 w 1363"/>
                      <a:gd name="T95" fmla="*/ 424 h 1220"/>
                      <a:gd name="T96" fmla="*/ 320 w 1363"/>
                      <a:gd name="T97" fmla="*/ 425 h 1220"/>
                      <a:gd name="T98" fmla="*/ 314 w 1363"/>
                      <a:gd name="T99" fmla="*/ 429 h 1220"/>
                      <a:gd name="T100" fmla="*/ 281 w 1363"/>
                      <a:gd name="T101" fmla="*/ 430 h 1220"/>
                      <a:gd name="T102" fmla="*/ 263 w 1363"/>
                      <a:gd name="T103" fmla="*/ 434 h 1220"/>
                      <a:gd name="T104" fmla="*/ 164 w 1363"/>
                      <a:gd name="T105" fmla="*/ 433 h 1220"/>
                      <a:gd name="T106" fmla="*/ 111 w 1363"/>
                      <a:gd name="T107" fmla="*/ 412 h 1220"/>
                      <a:gd name="T108" fmla="*/ 94 w 1363"/>
                      <a:gd name="T109" fmla="*/ 403 h 1220"/>
                      <a:gd name="T110" fmla="*/ 94 w 1363"/>
                      <a:gd name="T111" fmla="*/ 401 h 1220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60000 65536"/>
                      <a:gd name="T130" fmla="*/ 0 60000 65536"/>
                      <a:gd name="T131" fmla="*/ 0 60000 65536"/>
                      <a:gd name="T132" fmla="*/ 0 60000 65536"/>
                      <a:gd name="T133" fmla="*/ 0 60000 65536"/>
                      <a:gd name="T134" fmla="*/ 0 60000 65536"/>
                      <a:gd name="T135" fmla="*/ 0 60000 65536"/>
                      <a:gd name="T136" fmla="*/ 0 60000 65536"/>
                      <a:gd name="T137" fmla="*/ 0 60000 65536"/>
                      <a:gd name="T138" fmla="*/ 0 60000 65536"/>
                      <a:gd name="T139" fmla="*/ 0 60000 65536"/>
                      <a:gd name="T140" fmla="*/ 0 60000 65536"/>
                      <a:gd name="T141" fmla="*/ 0 60000 65536"/>
                      <a:gd name="T142" fmla="*/ 0 60000 65536"/>
                      <a:gd name="T143" fmla="*/ 0 60000 65536"/>
                      <a:gd name="T144" fmla="*/ 0 60000 65536"/>
                      <a:gd name="T145" fmla="*/ 0 60000 65536"/>
                      <a:gd name="T146" fmla="*/ 0 60000 65536"/>
                      <a:gd name="T147" fmla="*/ 0 60000 65536"/>
                      <a:gd name="T148" fmla="*/ 0 60000 65536"/>
                      <a:gd name="T149" fmla="*/ 0 60000 65536"/>
                      <a:gd name="T150" fmla="*/ 0 60000 65536"/>
                      <a:gd name="T151" fmla="*/ 0 60000 65536"/>
                      <a:gd name="T152" fmla="*/ 0 60000 65536"/>
                      <a:gd name="T153" fmla="*/ 0 60000 65536"/>
                      <a:gd name="T154" fmla="*/ 0 60000 65536"/>
                      <a:gd name="T155" fmla="*/ 0 60000 65536"/>
                      <a:gd name="T156" fmla="*/ 0 60000 65536"/>
                      <a:gd name="T157" fmla="*/ 0 60000 65536"/>
                      <a:gd name="T158" fmla="*/ 0 60000 65536"/>
                      <a:gd name="T159" fmla="*/ 0 60000 65536"/>
                      <a:gd name="T160" fmla="*/ 0 60000 65536"/>
                      <a:gd name="T161" fmla="*/ 0 60000 65536"/>
                      <a:gd name="T162" fmla="*/ 0 60000 65536"/>
                      <a:gd name="T163" fmla="*/ 0 60000 65536"/>
                      <a:gd name="T164" fmla="*/ 0 60000 65536"/>
                      <a:gd name="T165" fmla="*/ 0 60000 65536"/>
                      <a:gd name="T166" fmla="*/ 0 60000 65536"/>
                      <a:gd name="T167" fmla="*/ 0 60000 65536"/>
                      <a:gd name="T168" fmla="*/ 0 w 1363"/>
                      <a:gd name="T169" fmla="*/ 0 h 1220"/>
                      <a:gd name="T170" fmla="*/ 1363 w 1363"/>
                      <a:gd name="T171" fmla="*/ 1220 h 1220"/>
                    </a:gdLst>
                    <a:ahLst/>
                    <a:cxnLst>
                      <a:cxn ang="T112">
                        <a:pos x="T0" y="T1"/>
                      </a:cxn>
                      <a:cxn ang="T113">
                        <a:pos x="T2" y="T3"/>
                      </a:cxn>
                      <a:cxn ang="T114">
                        <a:pos x="T4" y="T5"/>
                      </a:cxn>
                      <a:cxn ang="T115">
                        <a:pos x="T6" y="T7"/>
                      </a:cxn>
                      <a:cxn ang="T116">
                        <a:pos x="T8" y="T9"/>
                      </a:cxn>
                      <a:cxn ang="T117">
                        <a:pos x="T10" y="T11"/>
                      </a:cxn>
                      <a:cxn ang="T118">
                        <a:pos x="T12" y="T13"/>
                      </a:cxn>
                      <a:cxn ang="T119">
                        <a:pos x="T14" y="T15"/>
                      </a:cxn>
                      <a:cxn ang="T120">
                        <a:pos x="T16" y="T17"/>
                      </a:cxn>
                      <a:cxn ang="T121">
                        <a:pos x="T18" y="T19"/>
                      </a:cxn>
                      <a:cxn ang="T122">
                        <a:pos x="T20" y="T21"/>
                      </a:cxn>
                      <a:cxn ang="T123">
                        <a:pos x="T22" y="T23"/>
                      </a:cxn>
                      <a:cxn ang="T124">
                        <a:pos x="T24" y="T25"/>
                      </a:cxn>
                      <a:cxn ang="T125">
                        <a:pos x="T26" y="T27"/>
                      </a:cxn>
                      <a:cxn ang="T126">
                        <a:pos x="T28" y="T29"/>
                      </a:cxn>
                      <a:cxn ang="T127">
                        <a:pos x="T30" y="T31"/>
                      </a:cxn>
                      <a:cxn ang="T128">
                        <a:pos x="T32" y="T33"/>
                      </a:cxn>
                      <a:cxn ang="T129">
                        <a:pos x="T34" y="T35"/>
                      </a:cxn>
                      <a:cxn ang="T130">
                        <a:pos x="T36" y="T37"/>
                      </a:cxn>
                      <a:cxn ang="T131">
                        <a:pos x="T38" y="T39"/>
                      </a:cxn>
                      <a:cxn ang="T132">
                        <a:pos x="T40" y="T41"/>
                      </a:cxn>
                      <a:cxn ang="T133">
                        <a:pos x="T42" y="T43"/>
                      </a:cxn>
                      <a:cxn ang="T134">
                        <a:pos x="T44" y="T45"/>
                      </a:cxn>
                      <a:cxn ang="T135">
                        <a:pos x="T46" y="T47"/>
                      </a:cxn>
                      <a:cxn ang="T136">
                        <a:pos x="T48" y="T49"/>
                      </a:cxn>
                      <a:cxn ang="T137">
                        <a:pos x="T50" y="T51"/>
                      </a:cxn>
                      <a:cxn ang="T138">
                        <a:pos x="T52" y="T53"/>
                      </a:cxn>
                      <a:cxn ang="T139">
                        <a:pos x="T54" y="T55"/>
                      </a:cxn>
                      <a:cxn ang="T140">
                        <a:pos x="T56" y="T57"/>
                      </a:cxn>
                      <a:cxn ang="T141">
                        <a:pos x="T58" y="T59"/>
                      </a:cxn>
                      <a:cxn ang="T142">
                        <a:pos x="T60" y="T61"/>
                      </a:cxn>
                      <a:cxn ang="T143">
                        <a:pos x="T62" y="T63"/>
                      </a:cxn>
                      <a:cxn ang="T144">
                        <a:pos x="T64" y="T65"/>
                      </a:cxn>
                      <a:cxn ang="T145">
                        <a:pos x="T66" y="T67"/>
                      </a:cxn>
                      <a:cxn ang="T146">
                        <a:pos x="T68" y="T69"/>
                      </a:cxn>
                      <a:cxn ang="T147">
                        <a:pos x="T70" y="T71"/>
                      </a:cxn>
                      <a:cxn ang="T148">
                        <a:pos x="T72" y="T73"/>
                      </a:cxn>
                      <a:cxn ang="T149">
                        <a:pos x="T74" y="T75"/>
                      </a:cxn>
                      <a:cxn ang="T150">
                        <a:pos x="T76" y="T77"/>
                      </a:cxn>
                      <a:cxn ang="T151">
                        <a:pos x="T78" y="T79"/>
                      </a:cxn>
                      <a:cxn ang="T152">
                        <a:pos x="T80" y="T81"/>
                      </a:cxn>
                      <a:cxn ang="T153">
                        <a:pos x="T82" y="T83"/>
                      </a:cxn>
                      <a:cxn ang="T154">
                        <a:pos x="T84" y="T85"/>
                      </a:cxn>
                      <a:cxn ang="T155">
                        <a:pos x="T86" y="T87"/>
                      </a:cxn>
                      <a:cxn ang="T156">
                        <a:pos x="T88" y="T89"/>
                      </a:cxn>
                      <a:cxn ang="T157">
                        <a:pos x="T90" y="T91"/>
                      </a:cxn>
                      <a:cxn ang="T158">
                        <a:pos x="T92" y="T93"/>
                      </a:cxn>
                      <a:cxn ang="T159">
                        <a:pos x="T94" y="T95"/>
                      </a:cxn>
                      <a:cxn ang="T160">
                        <a:pos x="T96" y="T97"/>
                      </a:cxn>
                      <a:cxn ang="T161">
                        <a:pos x="T98" y="T99"/>
                      </a:cxn>
                      <a:cxn ang="T162">
                        <a:pos x="T100" y="T101"/>
                      </a:cxn>
                      <a:cxn ang="T163">
                        <a:pos x="T102" y="T103"/>
                      </a:cxn>
                      <a:cxn ang="T164">
                        <a:pos x="T104" y="T105"/>
                      </a:cxn>
                      <a:cxn ang="T165">
                        <a:pos x="T106" y="T107"/>
                      </a:cxn>
                      <a:cxn ang="T166">
                        <a:pos x="T108" y="T109"/>
                      </a:cxn>
                      <a:cxn ang="T167">
                        <a:pos x="T110" y="T111"/>
                      </a:cxn>
                    </a:cxnLst>
                    <a:rect l="T168" t="T169" r="T170" b="T171"/>
                    <a:pathLst>
                      <a:path w="1363" h="1220">
                        <a:moveTo>
                          <a:pt x="269" y="1127"/>
                        </a:moveTo>
                        <a:cubicBezTo>
                          <a:pt x="252" y="1110"/>
                          <a:pt x="231" y="1096"/>
                          <a:pt x="214" y="1079"/>
                        </a:cubicBezTo>
                        <a:cubicBezTo>
                          <a:pt x="201" y="1066"/>
                          <a:pt x="192" y="1055"/>
                          <a:pt x="176" y="1044"/>
                        </a:cubicBezTo>
                        <a:cubicBezTo>
                          <a:pt x="166" y="1030"/>
                          <a:pt x="158" y="1008"/>
                          <a:pt x="144" y="999"/>
                        </a:cubicBezTo>
                        <a:cubicBezTo>
                          <a:pt x="140" y="986"/>
                          <a:pt x="137" y="980"/>
                          <a:pt x="128" y="970"/>
                        </a:cubicBezTo>
                        <a:cubicBezTo>
                          <a:pt x="124" y="955"/>
                          <a:pt x="112" y="950"/>
                          <a:pt x="102" y="938"/>
                        </a:cubicBezTo>
                        <a:cubicBezTo>
                          <a:pt x="95" y="929"/>
                          <a:pt x="93" y="918"/>
                          <a:pt x="86" y="909"/>
                        </a:cubicBezTo>
                        <a:cubicBezTo>
                          <a:pt x="79" y="887"/>
                          <a:pt x="61" y="871"/>
                          <a:pt x="54" y="848"/>
                        </a:cubicBezTo>
                        <a:cubicBezTo>
                          <a:pt x="53" y="825"/>
                          <a:pt x="60" y="795"/>
                          <a:pt x="41" y="778"/>
                        </a:cubicBezTo>
                        <a:cubicBezTo>
                          <a:pt x="35" y="759"/>
                          <a:pt x="28" y="739"/>
                          <a:pt x="22" y="720"/>
                        </a:cubicBezTo>
                        <a:cubicBezTo>
                          <a:pt x="23" y="680"/>
                          <a:pt x="0" y="525"/>
                          <a:pt x="45" y="468"/>
                        </a:cubicBezTo>
                        <a:cubicBezTo>
                          <a:pt x="48" y="454"/>
                          <a:pt x="51" y="451"/>
                          <a:pt x="61" y="442"/>
                        </a:cubicBezTo>
                        <a:cubicBezTo>
                          <a:pt x="66" y="418"/>
                          <a:pt x="59" y="356"/>
                          <a:pt x="89" y="346"/>
                        </a:cubicBezTo>
                        <a:cubicBezTo>
                          <a:pt x="98" y="333"/>
                          <a:pt x="98" y="318"/>
                          <a:pt x="109" y="308"/>
                        </a:cubicBezTo>
                        <a:cubicBezTo>
                          <a:pt x="113" y="294"/>
                          <a:pt x="113" y="279"/>
                          <a:pt x="118" y="266"/>
                        </a:cubicBezTo>
                        <a:cubicBezTo>
                          <a:pt x="121" y="259"/>
                          <a:pt x="146" y="236"/>
                          <a:pt x="153" y="231"/>
                        </a:cubicBezTo>
                        <a:cubicBezTo>
                          <a:pt x="159" y="215"/>
                          <a:pt x="173" y="212"/>
                          <a:pt x="185" y="202"/>
                        </a:cubicBezTo>
                        <a:cubicBezTo>
                          <a:pt x="187" y="200"/>
                          <a:pt x="190" y="198"/>
                          <a:pt x="192" y="196"/>
                        </a:cubicBezTo>
                        <a:cubicBezTo>
                          <a:pt x="194" y="193"/>
                          <a:pt x="195" y="189"/>
                          <a:pt x="198" y="186"/>
                        </a:cubicBezTo>
                        <a:cubicBezTo>
                          <a:pt x="206" y="178"/>
                          <a:pt x="217" y="179"/>
                          <a:pt x="224" y="170"/>
                        </a:cubicBezTo>
                        <a:cubicBezTo>
                          <a:pt x="234" y="157"/>
                          <a:pt x="240" y="150"/>
                          <a:pt x="256" y="144"/>
                        </a:cubicBezTo>
                        <a:cubicBezTo>
                          <a:pt x="263" y="133"/>
                          <a:pt x="269" y="129"/>
                          <a:pt x="281" y="125"/>
                        </a:cubicBezTo>
                        <a:cubicBezTo>
                          <a:pt x="299" y="109"/>
                          <a:pt x="315" y="91"/>
                          <a:pt x="339" y="84"/>
                        </a:cubicBezTo>
                        <a:cubicBezTo>
                          <a:pt x="357" y="63"/>
                          <a:pt x="376" y="57"/>
                          <a:pt x="403" y="52"/>
                        </a:cubicBezTo>
                        <a:cubicBezTo>
                          <a:pt x="448" y="0"/>
                          <a:pt x="559" y="15"/>
                          <a:pt x="614" y="13"/>
                        </a:cubicBezTo>
                        <a:cubicBezTo>
                          <a:pt x="713" y="2"/>
                          <a:pt x="813" y="15"/>
                          <a:pt x="912" y="20"/>
                        </a:cubicBezTo>
                        <a:cubicBezTo>
                          <a:pt x="955" y="34"/>
                          <a:pt x="1013" y="31"/>
                          <a:pt x="1053" y="32"/>
                        </a:cubicBezTo>
                        <a:cubicBezTo>
                          <a:pt x="1064" y="37"/>
                          <a:pt x="1076" y="38"/>
                          <a:pt x="1088" y="42"/>
                        </a:cubicBezTo>
                        <a:cubicBezTo>
                          <a:pt x="1098" y="49"/>
                          <a:pt x="1108" y="54"/>
                          <a:pt x="1120" y="58"/>
                        </a:cubicBezTo>
                        <a:cubicBezTo>
                          <a:pt x="1144" y="74"/>
                          <a:pt x="1110" y="53"/>
                          <a:pt x="1145" y="68"/>
                        </a:cubicBezTo>
                        <a:cubicBezTo>
                          <a:pt x="1158" y="74"/>
                          <a:pt x="1167" y="86"/>
                          <a:pt x="1181" y="90"/>
                        </a:cubicBezTo>
                        <a:cubicBezTo>
                          <a:pt x="1193" y="98"/>
                          <a:pt x="1190" y="106"/>
                          <a:pt x="1200" y="116"/>
                        </a:cubicBezTo>
                        <a:cubicBezTo>
                          <a:pt x="1214" y="130"/>
                          <a:pt x="1246" y="133"/>
                          <a:pt x="1264" y="138"/>
                        </a:cubicBezTo>
                        <a:cubicBezTo>
                          <a:pt x="1274" y="155"/>
                          <a:pt x="1262" y="177"/>
                          <a:pt x="1283" y="183"/>
                        </a:cubicBezTo>
                        <a:cubicBezTo>
                          <a:pt x="1291" y="195"/>
                          <a:pt x="1304" y="200"/>
                          <a:pt x="1318" y="205"/>
                        </a:cubicBezTo>
                        <a:cubicBezTo>
                          <a:pt x="1319" y="236"/>
                          <a:pt x="1313" y="331"/>
                          <a:pt x="1341" y="359"/>
                        </a:cubicBezTo>
                        <a:cubicBezTo>
                          <a:pt x="1351" y="390"/>
                          <a:pt x="1341" y="424"/>
                          <a:pt x="1350" y="455"/>
                        </a:cubicBezTo>
                        <a:cubicBezTo>
                          <a:pt x="1353" y="476"/>
                          <a:pt x="1356" y="498"/>
                          <a:pt x="1360" y="519"/>
                        </a:cubicBezTo>
                        <a:cubicBezTo>
                          <a:pt x="1358" y="555"/>
                          <a:pt x="1363" y="565"/>
                          <a:pt x="1347" y="589"/>
                        </a:cubicBezTo>
                        <a:cubicBezTo>
                          <a:pt x="1344" y="635"/>
                          <a:pt x="1342" y="661"/>
                          <a:pt x="1344" y="708"/>
                        </a:cubicBezTo>
                        <a:cubicBezTo>
                          <a:pt x="1342" y="761"/>
                          <a:pt x="1358" y="806"/>
                          <a:pt x="1315" y="836"/>
                        </a:cubicBezTo>
                        <a:cubicBezTo>
                          <a:pt x="1304" y="853"/>
                          <a:pt x="1290" y="869"/>
                          <a:pt x="1277" y="884"/>
                        </a:cubicBezTo>
                        <a:cubicBezTo>
                          <a:pt x="1273" y="908"/>
                          <a:pt x="1268" y="934"/>
                          <a:pt x="1254" y="954"/>
                        </a:cubicBezTo>
                        <a:cubicBezTo>
                          <a:pt x="1251" y="965"/>
                          <a:pt x="1246" y="972"/>
                          <a:pt x="1238" y="980"/>
                        </a:cubicBezTo>
                        <a:cubicBezTo>
                          <a:pt x="1225" y="1020"/>
                          <a:pt x="1189" y="1055"/>
                          <a:pt x="1158" y="1082"/>
                        </a:cubicBezTo>
                        <a:cubicBezTo>
                          <a:pt x="1150" y="1107"/>
                          <a:pt x="1147" y="1106"/>
                          <a:pt x="1123" y="1117"/>
                        </a:cubicBezTo>
                        <a:cubicBezTo>
                          <a:pt x="1108" y="1134"/>
                          <a:pt x="1083" y="1148"/>
                          <a:pt x="1062" y="1156"/>
                        </a:cubicBezTo>
                        <a:cubicBezTo>
                          <a:pt x="1036" y="1196"/>
                          <a:pt x="987" y="1189"/>
                          <a:pt x="944" y="1191"/>
                        </a:cubicBezTo>
                        <a:cubicBezTo>
                          <a:pt x="936" y="1192"/>
                          <a:pt x="928" y="1191"/>
                          <a:pt x="921" y="1194"/>
                        </a:cubicBezTo>
                        <a:cubicBezTo>
                          <a:pt x="914" y="1197"/>
                          <a:pt x="910" y="1207"/>
                          <a:pt x="902" y="1207"/>
                        </a:cubicBezTo>
                        <a:cubicBezTo>
                          <a:pt x="871" y="1208"/>
                          <a:pt x="840" y="1209"/>
                          <a:pt x="809" y="1210"/>
                        </a:cubicBezTo>
                        <a:cubicBezTo>
                          <a:pt x="790" y="1215"/>
                          <a:pt x="776" y="1217"/>
                          <a:pt x="755" y="1220"/>
                        </a:cubicBezTo>
                        <a:cubicBezTo>
                          <a:pt x="661" y="1219"/>
                          <a:pt x="567" y="1219"/>
                          <a:pt x="473" y="1216"/>
                        </a:cubicBezTo>
                        <a:cubicBezTo>
                          <a:pt x="417" y="1214"/>
                          <a:pt x="369" y="1175"/>
                          <a:pt x="320" y="1159"/>
                        </a:cubicBezTo>
                        <a:cubicBezTo>
                          <a:pt x="307" y="1146"/>
                          <a:pt x="277" y="1141"/>
                          <a:pt x="269" y="1133"/>
                        </a:cubicBezTo>
                        <a:cubicBezTo>
                          <a:pt x="268" y="1132"/>
                          <a:pt x="269" y="1129"/>
                          <a:pt x="269" y="1127"/>
                        </a:cubicBezTo>
                        <a:close/>
                      </a:path>
                    </a:pathLst>
                  </a:custGeom>
                  <a:solidFill>
                    <a:srgbClr val="FFC1C1"/>
                  </a:solidFill>
                  <a:ln w="19050">
                    <a:solidFill>
                      <a:srgbClr val="FF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 dirty="0"/>
                  </a:p>
                </p:txBody>
              </p:sp>
              <p:sp>
                <p:nvSpPr>
                  <p:cNvPr id="636" name="Freeform 187"/>
                  <p:cNvSpPr>
                    <a:spLocks/>
                  </p:cNvSpPr>
                  <p:nvPr/>
                </p:nvSpPr>
                <p:spPr bwMode="auto">
                  <a:xfrm>
                    <a:off x="363" y="603"/>
                    <a:ext cx="382" cy="310"/>
                  </a:xfrm>
                  <a:custGeom>
                    <a:avLst/>
                    <a:gdLst>
                      <a:gd name="T0" fmla="*/ 8 w 500"/>
                      <a:gd name="T1" fmla="*/ 173 h 445"/>
                      <a:gd name="T2" fmla="*/ 0 w 500"/>
                      <a:gd name="T3" fmla="*/ 159 h 445"/>
                      <a:gd name="T4" fmla="*/ 18 w 500"/>
                      <a:gd name="T5" fmla="*/ 95 h 445"/>
                      <a:gd name="T6" fmla="*/ 21 w 500"/>
                      <a:gd name="T7" fmla="*/ 90 h 445"/>
                      <a:gd name="T8" fmla="*/ 22 w 500"/>
                      <a:gd name="T9" fmla="*/ 78 h 445"/>
                      <a:gd name="T10" fmla="*/ 53 w 500"/>
                      <a:gd name="T11" fmla="*/ 47 h 445"/>
                      <a:gd name="T12" fmla="*/ 77 w 500"/>
                      <a:gd name="T13" fmla="*/ 31 h 445"/>
                      <a:gd name="T14" fmla="*/ 103 w 500"/>
                      <a:gd name="T15" fmla="*/ 18 h 445"/>
                      <a:gd name="T16" fmla="*/ 136 w 500"/>
                      <a:gd name="T17" fmla="*/ 1 h 445"/>
                      <a:gd name="T18" fmla="*/ 305 w 500"/>
                      <a:gd name="T19" fmla="*/ 11 h 445"/>
                      <a:gd name="T20" fmla="*/ 325 w 500"/>
                      <a:gd name="T21" fmla="*/ 40 h 445"/>
                      <a:gd name="T22" fmla="*/ 342 w 500"/>
                      <a:gd name="T23" fmla="*/ 47 h 445"/>
                      <a:gd name="T24" fmla="*/ 356 w 500"/>
                      <a:gd name="T25" fmla="*/ 56 h 445"/>
                      <a:gd name="T26" fmla="*/ 371 w 500"/>
                      <a:gd name="T27" fmla="*/ 85 h 445"/>
                      <a:gd name="T28" fmla="*/ 367 w 500"/>
                      <a:gd name="T29" fmla="*/ 189 h 445"/>
                      <a:gd name="T30" fmla="*/ 356 w 500"/>
                      <a:gd name="T31" fmla="*/ 207 h 445"/>
                      <a:gd name="T32" fmla="*/ 342 w 500"/>
                      <a:gd name="T33" fmla="*/ 232 h 445"/>
                      <a:gd name="T34" fmla="*/ 338 w 500"/>
                      <a:gd name="T35" fmla="*/ 242 h 445"/>
                      <a:gd name="T36" fmla="*/ 326 w 500"/>
                      <a:gd name="T37" fmla="*/ 249 h 445"/>
                      <a:gd name="T38" fmla="*/ 312 w 500"/>
                      <a:gd name="T39" fmla="*/ 264 h 445"/>
                      <a:gd name="T40" fmla="*/ 306 w 500"/>
                      <a:gd name="T41" fmla="*/ 269 h 445"/>
                      <a:gd name="T42" fmla="*/ 290 w 500"/>
                      <a:gd name="T43" fmla="*/ 286 h 445"/>
                      <a:gd name="T44" fmla="*/ 235 w 500"/>
                      <a:gd name="T45" fmla="*/ 301 h 445"/>
                      <a:gd name="T46" fmla="*/ 125 w 500"/>
                      <a:gd name="T47" fmla="*/ 299 h 445"/>
                      <a:gd name="T48" fmla="*/ 108 w 500"/>
                      <a:gd name="T49" fmla="*/ 290 h 445"/>
                      <a:gd name="T50" fmla="*/ 70 w 500"/>
                      <a:gd name="T51" fmla="*/ 268 h 445"/>
                      <a:gd name="T52" fmla="*/ 55 w 500"/>
                      <a:gd name="T53" fmla="*/ 254 h 445"/>
                      <a:gd name="T54" fmla="*/ 21 w 500"/>
                      <a:gd name="T55" fmla="*/ 212 h 445"/>
                      <a:gd name="T56" fmla="*/ 8 w 500"/>
                      <a:gd name="T57" fmla="*/ 173 h 445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w 500"/>
                      <a:gd name="T88" fmla="*/ 0 h 445"/>
                      <a:gd name="T89" fmla="*/ 500 w 500"/>
                      <a:gd name="T90" fmla="*/ 445 h 445"/>
                    </a:gdLst>
                    <a:ahLst/>
                    <a:cxnLst>
                      <a:cxn ang="T58">
                        <a:pos x="T0" y="T1"/>
                      </a:cxn>
                      <a:cxn ang="T59">
                        <a:pos x="T2" y="T3"/>
                      </a:cxn>
                      <a:cxn ang="T60">
                        <a:pos x="T4" y="T5"/>
                      </a:cxn>
                      <a:cxn ang="T61">
                        <a:pos x="T6" y="T7"/>
                      </a:cxn>
                      <a:cxn ang="T62">
                        <a:pos x="T8" y="T9"/>
                      </a:cxn>
                      <a:cxn ang="T63">
                        <a:pos x="T10" y="T11"/>
                      </a:cxn>
                      <a:cxn ang="T64">
                        <a:pos x="T12" y="T13"/>
                      </a:cxn>
                      <a:cxn ang="T65">
                        <a:pos x="T14" y="T15"/>
                      </a:cxn>
                      <a:cxn ang="T66">
                        <a:pos x="T16" y="T17"/>
                      </a:cxn>
                      <a:cxn ang="T67">
                        <a:pos x="T18" y="T19"/>
                      </a:cxn>
                      <a:cxn ang="T68">
                        <a:pos x="T20" y="T21"/>
                      </a:cxn>
                      <a:cxn ang="T69">
                        <a:pos x="T22" y="T23"/>
                      </a:cxn>
                      <a:cxn ang="T70">
                        <a:pos x="T24" y="T25"/>
                      </a:cxn>
                      <a:cxn ang="T71">
                        <a:pos x="T26" y="T27"/>
                      </a:cxn>
                      <a:cxn ang="T72">
                        <a:pos x="T28" y="T29"/>
                      </a:cxn>
                      <a:cxn ang="T73">
                        <a:pos x="T30" y="T31"/>
                      </a:cxn>
                      <a:cxn ang="T74">
                        <a:pos x="T32" y="T33"/>
                      </a:cxn>
                      <a:cxn ang="T75">
                        <a:pos x="T34" y="T35"/>
                      </a:cxn>
                      <a:cxn ang="T76">
                        <a:pos x="T36" y="T37"/>
                      </a:cxn>
                      <a:cxn ang="T77">
                        <a:pos x="T38" y="T39"/>
                      </a:cxn>
                      <a:cxn ang="T78">
                        <a:pos x="T40" y="T41"/>
                      </a:cxn>
                      <a:cxn ang="T79">
                        <a:pos x="T42" y="T43"/>
                      </a:cxn>
                      <a:cxn ang="T80">
                        <a:pos x="T44" y="T45"/>
                      </a:cxn>
                      <a:cxn ang="T81">
                        <a:pos x="T46" y="T47"/>
                      </a:cxn>
                      <a:cxn ang="T82">
                        <a:pos x="T48" y="T49"/>
                      </a:cxn>
                      <a:cxn ang="T83">
                        <a:pos x="T50" y="T51"/>
                      </a:cxn>
                      <a:cxn ang="T84">
                        <a:pos x="T52" y="T53"/>
                      </a:cxn>
                      <a:cxn ang="T85">
                        <a:pos x="T54" y="T55"/>
                      </a:cxn>
                      <a:cxn ang="T86">
                        <a:pos x="T56" y="T57"/>
                      </a:cxn>
                    </a:cxnLst>
                    <a:rect l="T87" t="T88" r="T89" b="T90"/>
                    <a:pathLst>
                      <a:path w="500" h="445">
                        <a:moveTo>
                          <a:pt x="10" y="249"/>
                        </a:moveTo>
                        <a:cubicBezTo>
                          <a:pt x="5" y="242"/>
                          <a:pt x="3" y="236"/>
                          <a:pt x="0" y="228"/>
                        </a:cubicBezTo>
                        <a:cubicBezTo>
                          <a:pt x="4" y="194"/>
                          <a:pt x="1" y="162"/>
                          <a:pt x="24" y="136"/>
                        </a:cubicBezTo>
                        <a:cubicBezTo>
                          <a:pt x="25" y="134"/>
                          <a:pt x="26" y="131"/>
                          <a:pt x="27" y="129"/>
                        </a:cubicBezTo>
                        <a:cubicBezTo>
                          <a:pt x="28" y="123"/>
                          <a:pt x="27" y="117"/>
                          <a:pt x="29" y="112"/>
                        </a:cubicBezTo>
                        <a:cubicBezTo>
                          <a:pt x="31" y="104"/>
                          <a:pt x="63" y="77"/>
                          <a:pt x="70" y="67"/>
                        </a:cubicBezTo>
                        <a:cubicBezTo>
                          <a:pt x="74" y="53"/>
                          <a:pt x="89" y="50"/>
                          <a:pt x="101" y="45"/>
                        </a:cubicBezTo>
                        <a:cubicBezTo>
                          <a:pt x="106" y="28"/>
                          <a:pt x="120" y="30"/>
                          <a:pt x="135" y="26"/>
                        </a:cubicBezTo>
                        <a:cubicBezTo>
                          <a:pt x="150" y="15"/>
                          <a:pt x="160" y="7"/>
                          <a:pt x="178" y="2"/>
                        </a:cubicBezTo>
                        <a:cubicBezTo>
                          <a:pt x="408" y="4"/>
                          <a:pt x="304" y="0"/>
                          <a:pt x="399" y="16"/>
                        </a:cubicBezTo>
                        <a:cubicBezTo>
                          <a:pt x="414" y="27"/>
                          <a:pt x="415" y="44"/>
                          <a:pt x="425" y="57"/>
                        </a:cubicBezTo>
                        <a:cubicBezTo>
                          <a:pt x="430" y="63"/>
                          <a:pt x="440" y="65"/>
                          <a:pt x="447" y="67"/>
                        </a:cubicBezTo>
                        <a:cubicBezTo>
                          <a:pt x="452" y="76"/>
                          <a:pt x="458" y="75"/>
                          <a:pt x="466" y="81"/>
                        </a:cubicBezTo>
                        <a:cubicBezTo>
                          <a:pt x="470" y="97"/>
                          <a:pt x="473" y="110"/>
                          <a:pt x="485" y="122"/>
                        </a:cubicBezTo>
                        <a:cubicBezTo>
                          <a:pt x="499" y="169"/>
                          <a:pt x="500" y="225"/>
                          <a:pt x="480" y="271"/>
                        </a:cubicBezTo>
                        <a:cubicBezTo>
                          <a:pt x="478" y="286"/>
                          <a:pt x="479" y="290"/>
                          <a:pt x="466" y="297"/>
                        </a:cubicBezTo>
                        <a:cubicBezTo>
                          <a:pt x="459" y="307"/>
                          <a:pt x="453" y="321"/>
                          <a:pt x="447" y="333"/>
                        </a:cubicBezTo>
                        <a:cubicBezTo>
                          <a:pt x="445" y="338"/>
                          <a:pt x="446" y="344"/>
                          <a:pt x="442" y="348"/>
                        </a:cubicBezTo>
                        <a:cubicBezTo>
                          <a:pt x="438" y="352"/>
                          <a:pt x="427" y="357"/>
                          <a:pt x="427" y="357"/>
                        </a:cubicBezTo>
                        <a:cubicBezTo>
                          <a:pt x="419" y="370"/>
                          <a:pt x="425" y="362"/>
                          <a:pt x="408" y="379"/>
                        </a:cubicBezTo>
                        <a:cubicBezTo>
                          <a:pt x="406" y="381"/>
                          <a:pt x="401" y="386"/>
                          <a:pt x="401" y="386"/>
                        </a:cubicBezTo>
                        <a:cubicBezTo>
                          <a:pt x="397" y="400"/>
                          <a:pt x="389" y="401"/>
                          <a:pt x="379" y="410"/>
                        </a:cubicBezTo>
                        <a:cubicBezTo>
                          <a:pt x="348" y="437"/>
                          <a:pt x="369" y="428"/>
                          <a:pt x="307" y="432"/>
                        </a:cubicBezTo>
                        <a:cubicBezTo>
                          <a:pt x="261" y="445"/>
                          <a:pt x="209" y="443"/>
                          <a:pt x="163" y="429"/>
                        </a:cubicBezTo>
                        <a:cubicBezTo>
                          <a:pt x="156" y="424"/>
                          <a:pt x="149" y="423"/>
                          <a:pt x="142" y="417"/>
                        </a:cubicBezTo>
                        <a:cubicBezTo>
                          <a:pt x="125" y="403"/>
                          <a:pt x="112" y="389"/>
                          <a:pt x="91" y="384"/>
                        </a:cubicBezTo>
                        <a:cubicBezTo>
                          <a:pt x="86" y="374"/>
                          <a:pt x="79" y="373"/>
                          <a:pt x="72" y="364"/>
                        </a:cubicBezTo>
                        <a:cubicBezTo>
                          <a:pt x="56" y="343"/>
                          <a:pt x="49" y="320"/>
                          <a:pt x="27" y="304"/>
                        </a:cubicBezTo>
                        <a:cubicBezTo>
                          <a:pt x="18" y="282"/>
                          <a:pt x="10" y="275"/>
                          <a:pt x="10" y="249"/>
                        </a:cubicBezTo>
                        <a:close/>
                      </a:path>
                    </a:pathLst>
                  </a:custGeom>
                  <a:solidFill>
                    <a:srgbClr val="BFBFBF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 dirty="0"/>
                  </a:p>
                </p:txBody>
              </p:sp>
            </p:grpSp>
            <p:grpSp>
              <p:nvGrpSpPr>
                <p:cNvPr id="563" name="Group 337"/>
                <p:cNvGrpSpPr/>
                <p:nvPr/>
              </p:nvGrpSpPr>
              <p:grpSpPr>
                <a:xfrm>
                  <a:off x="4385273" y="1153519"/>
                  <a:ext cx="987288" cy="903975"/>
                  <a:chOff x="3171214" y="2912992"/>
                  <a:chExt cx="987288" cy="903975"/>
                </a:xfrm>
              </p:grpSpPr>
              <p:grpSp>
                <p:nvGrpSpPr>
                  <p:cNvPr id="631" name="Group 193"/>
                  <p:cNvGrpSpPr>
                    <a:grpSpLocks/>
                  </p:cNvGrpSpPr>
                  <p:nvPr/>
                </p:nvGrpSpPr>
                <p:grpSpPr bwMode="auto">
                  <a:xfrm>
                    <a:off x="3171214" y="2912992"/>
                    <a:ext cx="987288" cy="903975"/>
                    <a:chOff x="311" y="500"/>
                    <a:chExt cx="474" cy="434"/>
                  </a:xfrm>
                  <a:effectLst>
                    <a:outerShdw blurRad="63500" sx="102000" sy="102000" algn="ctr" rotWithShape="0">
                      <a:prstClr val="black">
                        <a:alpha val="40000"/>
                      </a:prstClr>
                    </a:outerShdw>
                  </a:effectLst>
                </p:grpSpPr>
                <p:sp>
                  <p:nvSpPr>
                    <p:cNvPr id="633" name="Freeform 186"/>
                    <p:cNvSpPr>
                      <a:spLocks/>
                    </p:cNvSpPr>
                    <p:nvPr/>
                  </p:nvSpPr>
                  <p:spPr bwMode="auto">
                    <a:xfrm>
                      <a:off x="311" y="500"/>
                      <a:ext cx="474" cy="434"/>
                    </a:xfrm>
                    <a:custGeom>
                      <a:avLst/>
                      <a:gdLst>
                        <a:gd name="T0" fmla="*/ 94 w 1363"/>
                        <a:gd name="T1" fmla="*/ 401 h 1220"/>
                        <a:gd name="T2" fmla="*/ 74 w 1363"/>
                        <a:gd name="T3" fmla="*/ 384 h 1220"/>
                        <a:gd name="T4" fmla="*/ 61 w 1363"/>
                        <a:gd name="T5" fmla="*/ 371 h 1220"/>
                        <a:gd name="T6" fmla="*/ 50 w 1363"/>
                        <a:gd name="T7" fmla="*/ 355 h 1220"/>
                        <a:gd name="T8" fmla="*/ 45 w 1363"/>
                        <a:gd name="T9" fmla="*/ 345 h 1220"/>
                        <a:gd name="T10" fmla="*/ 35 w 1363"/>
                        <a:gd name="T11" fmla="*/ 334 h 1220"/>
                        <a:gd name="T12" fmla="*/ 30 w 1363"/>
                        <a:gd name="T13" fmla="*/ 323 h 1220"/>
                        <a:gd name="T14" fmla="*/ 19 w 1363"/>
                        <a:gd name="T15" fmla="*/ 302 h 1220"/>
                        <a:gd name="T16" fmla="*/ 14 w 1363"/>
                        <a:gd name="T17" fmla="*/ 277 h 1220"/>
                        <a:gd name="T18" fmla="*/ 8 w 1363"/>
                        <a:gd name="T19" fmla="*/ 256 h 1220"/>
                        <a:gd name="T20" fmla="*/ 16 w 1363"/>
                        <a:gd name="T21" fmla="*/ 166 h 1220"/>
                        <a:gd name="T22" fmla="*/ 21 w 1363"/>
                        <a:gd name="T23" fmla="*/ 157 h 1220"/>
                        <a:gd name="T24" fmla="*/ 31 w 1363"/>
                        <a:gd name="T25" fmla="*/ 123 h 1220"/>
                        <a:gd name="T26" fmla="*/ 38 w 1363"/>
                        <a:gd name="T27" fmla="*/ 110 h 1220"/>
                        <a:gd name="T28" fmla="*/ 41 w 1363"/>
                        <a:gd name="T29" fmla="*/ 95 h 1220"/>
                        <a:gd name="T30" fmla="*/ 53 w 1363"/>
                        <a:gd name="T31" fmla="*/ 82 h 1220"/>
                        <a:gd name="T32" fmla="*/ 64 w 1363"/>
                        <a:gd name="T33" fmla="*/ 72 h 1220"/>
                        <a:gd name="T34" fmla="*/ 67 w 1363"/>
                        <a:gd name="T35" fmla="*/ 70 h 1220"/>
                        <a:gd name="T36" fmla="*/ 69 w 1363"/>
                        <a:gd name="T37" fmla="*/ 66 h 1220"/>
                        <a:gd name="T38" fmla="*/ 78 w 1363"/>
                        <a:gd name="T39" fmla="*/ 60 h 1220"/>
                        <a:gd name="T40" fmla="*/ 89 w 1363"/>
                        <a:gd name="T41" fmla="*/ 51 h 1220"/>
                        <a:gd name="T42" fmla="*/ 98 w 1363"/>
                        <a:gd name="T43" fmla="*/ 44 h 1220"/>
                        <a:gd name="T44" fmla="*/ 118 w 1363"/>
                        <a:gd name="T45" fmla="*/ 30 h 1220"/>
                        <a:gd name="T46" fmla="*/ 140 w 1363"/>
                        <a:gd name="T47" fmla="*/ 18 h 1220"/>
                        <a:gd name="T48" fmla="*/ 214 w 1363"/>
                        <a:gd name="T49" fmla="*/ 5 h 1220"/>
                        <a:gd name="T50" fmla="*/ 317 w 1363"/>
                        <a:gd name="T51" fmla="*/ 7 h 1220"/>
                        <a:gd name="T52" fmla="*/ 366 w 1363"/>
                        <a:gd name="T53" fmla="*/ 11 h 1220"/>
                        <a:gd name="T54" fmla="*/ 378 w 1363"/>
                        <a:gd name="T55" fmla="*/ 15 h 1220"/>
                        <a:gd name="T56" fmla="*/ 389 w 1363"/>
                        <a:gd name="T57" fmla="*/ 21 h 1220"/>
                        <a:gd name="T58" fmla="*/ 398 w 1363"/>
                        <a:gd name="T59" fmla="*/ 24 h 1220"/>
                        <a:gd name="T60" fmla="*/ 411 w 1363"/>
                        <a:gd name="T61" fmla="*/ 32 h 1220"/>
                        <a:gd name="T62" fmla="*/ 417 w 1363"/>
                        <a:gd name="T63" fmla="*/ 41 h 1220"/>
                        <a:gd name="T64" fmla="*/ 440 w 1363"/>
                        <a:gd name="T65" fmla="*/ 49 h 1220"/>
                        <a:gd name="T66" fmla="*/ 446 w 1363"/>
                        <a:gd name="T67" fmla="*/ 65 h 1220"/>
                        <a:gd name="T68" fmla="*/ 458 w 1363"/>
                        <a:gd name="T69" fmla="*/ 73 h 1220"/>
                        <a:gd name="T70" fmla="*/ 466 w 1363"/>
                        <a:gd name="T71" fmla="*/ 128 h 1220"/>
                        <a:gd name="T72" fmla="*/ 469 w 1363"/>
                        <a:gd name="T73" fmla="*/ 162 h 1220"/>
                        <a:gd name="T74" fmla="*/ 473 w 1363"/>
                        <a:gd name="T75" fmla="*/ 185 h 1220"/>
                        <a:gd name="T76" fmla="*/ 468 w 1363"/>
                        <a:gd name="T77" fmla="*/ 210 h 1220"/>
                        <a:gd name="T78" fmla="*/ 467 w 1363"/>
                        <a:gd name="T79" fmla="*/ 252 h 1220"/>
                        <a:gd name="T80" fmla="*/ 457 w 1363"/>
                        <a:gd name="T81" fmla="*/ 297 h 1220"/>
                        <a:gd name="T82" fmla="*/ 444 w 1363"/>
                        <a:gd name="T83" fmla="*/ 314 h 1220"/>
                        <a:gd name="T84" fmla="*/ 436 w 1363"/>
                        <a:gd name="T85" fmla="*/ 339 h 1220"/>
                        <a:gd name="T86" fmla="*/ 431 w 1363"/>
                        <a:gd name="T87" fmla="*/ 349 h 1220"/>
                        <a:gd name="T88" fmla="*/ 403 w 1363"/>
                        <a:gd name="T89" fmla="*/ 385 h 1220"/>
                        <a:gd name="T90" fmla="*/ 391 w 1363"/>
                        <a:gd name="T91" fmla="*/ 397 h 1220"/>
                        <a:gd name="T92" fmla="*/ 369 w 1363"/>
                        <a:gd name="T93" fmla="*/ 411 h 1220"/>
                        <a:gd name="T94" fmla="*/ 328 w 1363"/>
                        <a:gd name="T95" fmla="*/ 424 h 1220"/>
                        <a:gd name="T96" fmla="*/ 320 w 1363"/>
                        <a:gd name="T97" fmla="*/ 425 h 1220"/>
                        <a:gd name="T98" fmla="*/ 314 w 1363"/>
                        <a:gd name="T99" fmla="*/ 429 h 1220"/>
                        <a:gd name="T100" fmla="*/ 281 w 1363"/>
                        <a:gd name="T101" fmla="*/ 430 h 1220"/>
                        <a:gd name="T102" fmla="*/ 263 w 1363"/>
                        <a:gd name="T103" fmla="*/ 434 h 1220"/>
                        <a:gd name="T104" fmla="*/ 164 w 1363"/>
                        <a:gd name="T105" fmla="*/ 433 h 1220"/>
                        <a:gd name="T106" fmla="*/ 111 w 1363"/>
                        <a:gd name="T107" fmla="*/ 412 h 1220"/>
                        <a:gd name="T108" fmla="*/ 94 w 1363"/>
                        <a:gd name="T109" fmla="*/ 403 h 1220"/>
                        <a:gd name="T110" fmla="*/ 94 w 1363"/>
                        <a:gd name="T111" fmla="*/ 401 h 1220"/>
                        <a:gd name="T112" fmla="*/ 0 60000 65536"/>
                        <a:gd name="T113" fmla="*/ 0 60000 65536"/>
                        <a:gd name="T114" fmla="*/ 0 60000 65536"/>
                        <a:gd name="T115" fmla="*/ 0 60000 65536"/>
                        <a:gd name="T116" fmla="*/ 0 60000 65536"/>
                        <a:gd name="T117" fmla="*/ 0 60000 65536"/>
                        <a:gd name="T118" fmla="*/ 0 60000 65536"/>
                        <a:gd name="T119" fmla="*/ 0 60000 65536"/>
                        <a:gd name="T120" fmla="*/ 0 60000 65536"/>
                        <a:gd name="T121" fmla="*/ 0 60000 65536"/>
                        <a:gd name="T122" fmla="*/ 0 60000 65536"/>
                        <a:gd name="T123" fmla="*/ 0 60000 65536"/>
                        <a:gd name="T124" fmla="*/ 0 60000 65536"/>
                        <a:gd name="T125" fmla="*/ 0 60000 65536"/>
                        <a:gd name="T126" fmla="*/ 0 60000 65536"/>
                        <a:gd name="T127" fmla="*/ 0 60000 65536"/>
                        <a:gd name="T128" fmla="*/ 0 60000 65536"/>
                        <a:gd name="T129" fmla="*/ 0 60000 65536"/>
                        <a:gd name="T130" fmla="*/ 0 60000 65536"/>
                        <a:gd name="T131" fmla="*/ 0 60000 65536"/>
                        <a:gd name="T132" fmla="*/ 0 60000 65536"/>
                        <a:gd name="T133" fmla="*/ 0 60000 65536"/>
                        <a:gd name="T134" fmla="*/ 0 60000 65536"/>
                        <a:gd name="T135" fmla="*/ 0 60000 65536"/>
                        <a:gd name="T136" fmla="*/ 0 60000 65536"/>
                        <a:gd name="T137" fmla="*/ 0 60000 65536"/>
                        <a:gd name="T138" fmla="*/ 0 60000 65536"/>
                        <a:gd name="T139" fmla="*/ 0 60000 65536"/>
                        <a:gd name="T140" fmla="*/ 0 60000 65536"/>
                        <a:gd name="T141" fmla="*/ 0 60000 65536"/>
                        <a:gd name="T142" fmla="*/ 0 60000 65536"/>
                        <a:gd name="T143" fmla="*/ 0 60000 65536"/>
                        <a:gd name="T144" fmla="*/ 0 60000 65536"/>
                        <a:gd name="T145" fmla="*/ 0 60000 65536"/>
                        <a:gd name="T146" fmla="*/ 0 60000 65536"/>
                        <a:gd name="T147" fmla="*/ 0 60000 65536"/>
                        <a:gd name="T148" fmla="*/ 0 60000 65536"/>
                        <a:gd name="T149" fmla="*/ 0 60000 65536"/>
                        <a:gd name="T150" fmla="*/ 0 60000 65536"/>
                        <a:gd name="T151" fmla="*/ 0 60000 65536"/>
                        <a:gd name="T152" fmla="*/ 0 60000 65536"/>
                        <a:gd name="T153" fmla="*/ 0 60000 65536"/>
                        <a:gd name="T154" fmla="*/ 0 60000 65536"/>
                        <a:gd name="T155" fmla="*/ 0 60000 65536"/>
                        <a:gd name="T156" fmla="*/ 0 60000 65536"/>
                        <a:gd name="T157" fmla="*/ 0 60000 65536"/>
                        <a:gd name="T158" fmla="*/ 0 60000 65536"/>
                        <a:gd name="T159" fmla="*/ 0 60000 65536"/>
                        <a:gd name="T160" fmla="*/ 0 60000 65536"/>
                        <a:gd name="T161" fmla="*/ 0 60000 65536"/>
                        <a:gd name="T162" fmla="*/ 0 60000 65536"/>
                        <a:gd name="T163" fmla="*/ 0 60000 65536"/>
                        <a:gd name="T164" fmla="*/ 0 60000 65536"/>
                        <a:gd name="T165" fmla="*/ 0 60000 65536"/>
                        <a:gd name="T166" fmla="*/ 0 60000 65536"/>
                        <a:gd name="T167" fmla="*/ 0 60000 65536"/>
                        <a:gd name="T168" fmla="*/ 0 w 1363"/>
                        <a:gd name="T169" fmla="*/ 0 h 1220"/>
                        <a:gd name="T170" fmla="*/ 1363 w 1363"/>
                        <a:gd name="T171" fmla="*/ 1220 h 1220"/>
                      </a:gdLst>
                      <a:ahLst/>
                      <a:cxnLst>
                        <a:cxn ang="T112">
                          <a:pos x="T0" y="T1"/>
                        </a:cxn>
                        <a:cxn ang="T113">
                          <a:pos x="T2" y="T3"/>
                        </a:cxn>
                        <a:cxn ang="T114">
                          <a:pos x="T4" y="T5"/>
                        </a:cxn>
                        <a:cxn ang="T115">
                          <a:pos x="T6" y="T7"/>
                        </a:cxn>
                        <a:cxn ang="T116">
                          <a:pos x="T8" y="T9"/>
                        </a:cxn>
                        <a:cxn ang="T117">
                          <a:pos x="T10" y="T11"/>
                        </a:cxn>
                        <a:cxn ang="T118">
                          <a:pos x="T12" y="T13"/>
                        </a:cxn>
                        <a:cxn ang="T119">
                          <a:pos x="T14" y="T15"/>
                        </a:cxn>
                        <a:cxn ang="T120">
                          <a:pos x="T16" y="T17"/>
                        </a:cxn>
                        <a:cxn ang="T121">
                          <a:pos x="T18" y="T19"/>
                        </a:cxn>
                        <a:cxn ang="T122">
                          <a:pos x="T20" y="T21"/>
                        </a:cxn>
                        <a:cxn ang="T123">
                          <a:pos x="T22" y="T23"/>
                        </a:cxn>
                        <a:cxn ang="T124">
                          <a:pos x="T24" y="T25"/>
                        </a:cxn>
                        <a:cxn ang="T125">
                          <a:pos x="T26" y="T27"/>
                        </a:cxn>
                        <a:cxn ang="T126">
                          <a:pos x="T28" y="T29"/>
                        </a:cxn>
                        <a:cxn ang="T127">
                          <a:pos x="T30" y="T31"/>
                        </a:cxn>
                        <a:cxn ang="T128">
                          <a:pos x="T32" y="T33"/>
                        </a:cxn>
                        <a:cxn ang="T129">
                          <a:pos x="T34" y="T35"/>
                        </a:cxn>
                        <a:cxn ang="T130">
                          <a:pos x="T36" y="T37"/>
                        </a:cxn>
                        <a:cxn ang="T131">
                          <a:pos x="T38" y="T39"/>
                        </a:cxn>
                        <a:cxn ang="T132">
                          <a:pos x="T40" y="T41"/>
                        </a:cxn>
                        <a:cxn ang="T133">
                          <a:pos x="T42" y="T43"/>
                        </a:cxn>
                        <a:cxn ang="T134">
                          <a:pos x="T44" y="T45"/>
                        </a:cxn>
                        <a:cxn ang="T135">
                          <a:pos x="T46" y="T47"/>
                        </a:cxn>
                        <a:cxn ang="T136">
                          <a:pos x="T48" y="T49"/>
                        </a:cxn>
                        <a:cxn ang="T137">
                          <a:pos x="T50" y="T51"/>
                        </a:cxn>
                        <a:cxn ang="T138">
                          <a:pos x="T52" y="T53"/>
                        </a:cxn>
                        <a:cxn ang="T139">
                          <a:pos x="T54" y="T55"/>
                        </a:cxn>
                        <a:cxn ang="T140">
                          <a:pos x="T56" y="T57"/>
                        </a:cxn>
                        <a:cxn ang="T141">
                          <a:pos x="T58" y="T59"/>
                        </a:cxn>
                        <a:cxn ang="T142">
                          <a:pos x="T60" y="T61"/>
                        </a:cxn>
                        <a:cxn ang="T143">
                          <a:pos x="T62" y="T63"/>
                        </a:cxn>
                        <a:cxn ang="T144">
                          <a:pos x="T64" y="T65"/>
                        </a:cxn>
                        <a:cxn ang="T145">
                          <a:pos x="T66" y="T67"/>
                        </a:cxn>
                        <a:cxn ang="T146">
                          <a:pos x="T68" y="T69"/>
                        </a:cxn>
                        <a:cxn ang="T147">
                          <a:pos x="T70" y="T71"/>
                        </a:cxn>
                        <a:cxn ang="T148">
                          <a:pos x="T72" y="T73"/>
                        </a:cxn>
                        <a:cxn ang="T149">
                          <a:pos x="T74" y="T75"/>
                        </a:cxn>
                        <a:cxn ang="T150">
                          <a:pos x="T76" y="T77"/>
                        </a:cxn>
                        <a:cxn ang="T151">
                          <a:pos x="T78" y="T79"/>
                        </a:cxn>
                        <a:cxn ang="T152">
                          <a:pos x="T80" y="T81"/>
                        </a:cxn>
                        <a:cxn ang="T153">
                          <a:pos x="T82" y="T83"/>
                        </a:cxn>
                        <a:cxn ang="T154">
                          <a:pos x="T84" y="T85"/>
                        </a:cxn>
                        <a:cxn ang="T155">
                          <a:pos x="T86" y="T87"/>
                        </a:cxn>
                        <a:cxn ang="T156">
                          <a:pos x="T88" y="T89"/>
                        </a:cxn>
                        <a:cxn ang="T157">
                          <a:pos x="T90" y="T91"/>
                        </a:cxn>
                        <a:cxn ang="T158">
                          <a:pos x="T92" y="T93"/>
                        </a:cxn>
                        <a:cxn ang="T159">
                          <a:pos x="T94" y="T95"/>
                        </a:cxn>
                        <a:cxn ang="T160">
                          <a:pos x="T96" y="T97"/>
                        </a:cxn>
                        <a:cxn ang="T161">
                          <a:pos x="T98" y="T99"/>
                        </a:cxn>
                        <a:cxn ang="T162">
                          <a:pos x="T100" y="T101"/>
                        </a:cxn>
                        <a:cxn ang="T163">
                          <a:pos x="T102" y="T103"/>
                        </a:cxn>
                        <a:cxn ang="T164">
                          <a:pos x="T104" y="T105"/>
                        </a:cxn>
                        <a:cxn ang="T165">
                          <a:pos x="T106" y="T107"/>
                        </a:cxn>
                        <a:cxn ang="T166">
                          <a:pos x="T108" y="T109"/>
                        </a:cxn>
                        <a:cxn ang="T167">
                          <a:pos x="T110" y="T111"/>
                        </a:cxn>
                      </a:cxnLst>
                      <a:rect l="T168" t="T169" r="T170" b="T171"/>
                      <a:pathLst>
                        <a:path w="1363" h="1220">
                          <a:moveTo>
                            <a:pt x="269" y="1127"/>
                          </a:moveTo>
                          <a:cubicBezTo>
                            <a:pt x="252" y="1110"/>
                            <a:pt x="231" y="1096"/>
                            <a:pt x="214" y="1079"/>
                          </a:cubicBezTo>
                          <a:cubicBezTo>
                            <a:pt x="201" y="1066"/>
                            <a:pt x="192" y="1055"/>
                            <a:pt x="176" y="1044"/>
                          </a:cubicBezTo>
                          <a:cubicBezTo>
                            <a:pt x="166" y="1030"/>
                            <a:pt x="158" y="1008"/>
                            <a:pt x="144" y="999"/>
                          </a:cubicBezTo>
                          <a:cubicBezTo>
                            <a:pt x="140" y="986"/>
                            <a:pt x="137" y="980"/>
                            <a:pt x="128" y="970"/>
                          </a:cubicBezTo>
                          <a:cubicBezTo>
                            <a:pt x="124" y="955"/>
                            <a:pt x="112" y="950"/>
                            <a:pt x="102" y="938"/>
                          </a:cubicBezTo>
                          <a:cubicBezTo>
                            <a:pt x="95" y="929"/>
                            <a:pt x="93" y="918"/>
                            <a:pt x="86" y="909"/>
                          </a:cubicBezTo>
                          <a:cubicBezTo>
                            <a:pt x="79" y="887"/>
                            <a:pt x="61" y="871"/>
                            <a:pt x="54" y="848"/>
                          </a:cubicBezTo>
                          <a:cubicBezTo>
                            <a:pt x="53" y="825"/>
                            <a:pt x="60" y="795"/>
                            <a:pt x="41" y="778"/>
                          </a:cubicBezTo>
                          <a:cubicBezTo>
                            <a:pt x="35" y="759"/>
                            <a:pt x="28" y="739"/>
                            <a:pt x="22" y="720"/>
                          </a:cubicBezTo>
                          <a:cubicBezTo>
                            <a:pt x="23" y="680"/>
                            <a:pt x="0" y="525"/>
                            <a:pt x="45" y="468"/>
                          </a:cubicBezTo>
                          <a:cubicBezTo>
                            <a:pt x="48" y="454"/>
                            <a:pt x="51" y="451"/>
                            <a:pt x="61" y="442"/>
                          </a:cubicBezTo>
                          <a:cubicBezTo>
                            <a:pt x="66" y="418"/>
                            <a:pt x="59" y="356"/>
                            <a:pt x="89" y="346"/>
                          </a:cubicBezTo>
                          <a:cubicBezTo>
                            <a:pt x="98" y="333"/>
                            <a:pt x="98" y="318"/>
                            <a:pt x="109" y="308"/>
                          </a:cubicBezTo>
                          <a:cubicBezTo>
                            <a:pt x="113" y="294"/>
                            <a:pt x="113" y="279"/>
                            <a:pt x="118" y="266"/>
                          </a:cubicBezTo>
                          <a:cubicBezTo>
                            <a:pt x="121" y="259"/>
                            <a:pt x="146" y="236"/>
                            <a:pt x="153" y="231"/>
                          </a:cubicBezTo>
                          <a:cubicBezTo>
                            <a:pt x="159" y="215"/>
                            <a:pt x="173" y="212"/>
                            <a:pt x="185" y="202"/>
                          </a:cubicBezTo>
                          <a:cubicBezTo>
                            <a:pt x="187" y="200"/>
                            <a:pt x="190" y="198"/>
                            <a:pt x="192" y="196"/>
                          </a:cubicBezTo>
                          <a:cubicBezTo>
                            <a:pt x="194" y="193"/>
                            <a:pt x="195" y="189"/>
                            <a:pt x="198" y="186"/>
                          </a:cubicBezTo>
                          <a:cubicBezTo>
                            <a:pt x="206" y="178"/>
                            <a:pt x="217" y="179"/>
                            <a:pt x="224" y="170"/>
                          </a:cubicBezTo>
                          <a:cubicBezTo>
                            <a:pt x="234" y="157"/>
                            <a:pt x="240" y="150"/>
                            <a:pt x="256" y="144"/>
                          </a:cubicBezTo>
                          <a:cubicBezTo>
                            <a:pt x="263" y="133"/>
                            <a:pt x="269" y="129"/>
                            <a:pt x="281" y="125"/>
                          </a:cubicBezTo>
                          <a:cubicBezTo>
                            <a:pt x="299" y="109"/>
                            <a:pt x="315" y="91"/>
                            <a:pt x="339" y="84"/>
                          </a:cubicBezTo>
                          <a:cubicBezTo>
                            <a:pt x="357" y="63"/>
                            <a:pt x="376" y="57"/>
                            <a:pt x="403" y="52"/>
                          </a:cubicBezTo>
                          <a:cubicBezTo>
                            <a:pt x="448" y="0"/>
                            <a:pt x="559" y="15"/>
                            <a:pt x="614" y="13"/>
                          </a:cubicBezTo>
                          <a:cubicBezTo>
                            <a:pt x="713" y="2"/>
                            <a:pt x="813" y="15"/>
                            <a:pt x="912" y="20"/>
                          </a:cubicBezTo>
                          <a:cubicBezTo>
                            <a:pt x="955" y="34"/>
                            <a:pt x="1013" y="31"/>
                            <a:pt x="1053" y="32"/>
                          </a:cubicBezTo>
                          <a:cubicBezTo>
                            <a:pt x="1064" y="37"/>
                            <a:pt x="1076" y="38"/>
                            <a:pt x="1088" y="42"/>
                          </a:cubicBezTo>
                          <a:cubicBezTo>
                            <a:pt x="1098" y="49"/>
                            <a:pt x="1108" y="54"/>
                            <a:pt x="1120" y="58"/>
                          </a:cubicBezTo>
                          <a:cubicBezTo>
                            <a:pt x="1144" y="74"/>
                            <a:pt x="1110" y="53"/>
                            <a:pt x="1145" y="68"/>
                          </a:cubicBezTo>
                          <a:cubicBezTo>
                            <a:pt x="1158" y="74"/>
                            <a:pt x="1167" y="86"/>
                            <a:pt x="1181" y="90"/>
                          </a:cubicBezTo>
                          <a:cubicBezTo>
                            <a:pt x="1193" y="98"/>
                            <a:pt x="1190" y="106"/>
                            <a:pt x="1200" y="116"/>
                          </a:cubicBezTo>
                          <a:cubicBezTo>
                            <a:pt x="1214" y="130"/>
                            <a:pt x="1246" y="133"/>
                            <a:pt x="1264" y="138"/>
                          </a:cubicBezTo>
                          <a:cubicBezTo>
                            <a:pt x="1274" y="155"/>
                            <a:pt x="1262" y="177"/>
                            <a:pt x="1283" y="183"/>
                          </a:cubicBezTo>
                          <a:cubicBezTo>
                            <a:pt x="1291" y="195"/>
                            <a:pt x="1304" y="200"/>
                            <a:pt x="1318" y="205"/>
                          </a:cubicBezTo>
                          <a:cubicBezTo>
                            <a:pt x="1319" y="236"/>
                            <a:pt x="1313" y="331"/>
                            <a:pt x="1341" y="359"/>
                          </a:cubicBezTo>
                          <a:cubicBezTo>
                            <a:pt x="1351" y="390"/>
                            <a:pt x="1341" y="424"/>
                            <a:pt x="1350" y="455"/>
                          </a:cubicBezTo>
                          <a:cubicBezTo>
                            <a:pt x="1353" y="476"/>
                            <a:pt x="1356" y="498"/>
                            <a:pt x="1360" y="519"/>
                          </a:cubicBezTo>
                          <a:cubicBezTo>
                            <a:pt x="1358" y="555"/>
                            <a:pt x="1363" y="565"/>
                            <a:pt x="1347" y="589"/>
                          </a:cubicBezTo>
                          <a:cubicBezTo>
                            <a:pt x="1344" y="635"/>
                            <a:pt x="1342" y="661"/>
                            <a:pt x="1344" y="708"/>
                          </a:cubicBezTo>
                          <a:cubicBezTo>
                            <a:pt x="1342" y="761"/>
                            <a:pt x="1358" y="806"/>
                            <a:pt x="1315" y="836"/>
                          </a:cubicBezTo>
                          <a:cubicBezTo>
                            <a:pt x="1304" y="853"/>
                            <a:pt x="1290" y="869"/>
                            <a:pt x="1277" y="884"/>
                          </a:cubicBezTo>
                          <a:cubicBezTo>
                            <a:pt x="1273" y="908"/>
                            <a:pt x="1268" y="934"/>
                            <a:pt x="1254" y="954"/>
                          </a:cubicBezTo>
                          <a:cubicBezTo>
                            <a:pt x="1251" y="965"/>
                            <a:pt x="1246" y="972"/>
                            <a:pt x="1238" y="980"/>
                          </a:cubicBezTo>
                          <a:cubicBezTo>
                            <a:pt x="1225" y="1020"/>
                            <a:pt x="1189" y="1055"/>
                            <a:pt x="1158" y="1082"/>
                          </a:cubicBezTo>
                          <a:cubicBezTo>
                            <a:pt x="1150" y="1107"/>
                            <a:pt x="1147" y="1106"/>
                            <a:pt x="1123" y="1117"/>
                          </a:cubicBezTo>
                          <a:cubicBezTo>
                            <a:pt x="1108" y="1134"/>
                            <a:pt x="1083" y="1148"/>
                            <a:pt x="1062" y="1156"/>
                          </a:cubicBezTo>
                          <a:cubicBezTo>
                            <a:pt x="1036" y="1196"/>
                            <a:pt x="987" y="1189"/>
                            <a:pt x="944" y="1191"/>
                          </a:cubicBezTo>
                          <a:cubicBezTo>
                            <a:pt x="936" y="1192"/>
                            <a:pt x="928" y="1191"/>
                            <a:pt x="921" y="1194"/>
                          </a:cubicBezTo>
                          <a:cubicBezTo>
                            <a:pt x="914" y="1197"/>
                            <a:pt x="910" y="1207"/>
                            <a:pt x="902" y="1207"/>
                          </a:cubicBezTo>
                          <a:cubicBezTo>
                            <a:pt x="871" y="1208"/>
                            <a:pt x="840" y="1209"/>
                            <a:pt x="809" y="1210"/>
                          </a:cubicBezTo>
                          <a:cubicBezTo>
                            <a:pt x="790" y="1215"/>
                            <a:pt x="776" y="1217"/>
                            <a:pt x="755" y="1220"/>
                          </a:cubicBezTo>
                          <a:cubicBezTo>
                            <a:pt x="661" y="1219"/>
                            <a:pt x="567" y="1219"/>
                            <a:pt x="473" y="1216"/>
                          </a:cubicBezTo>
                          <a:cubicBezTo>
                            <a:pt x="417" y="1214"/>
                            <a:pt x="369" y="1175"/>
                            <a:pt x="320" y="1159"/>
                          </a:cubicBezTo>
                          <a:cubicBezTo>
                            <a:pt x="307" y="1146"/>
                            <a:pt x="277" y="1141"/>
                            <a:pt x="269" y="1133"/>
                          </a:cubicBezTo>
                          <a:cubicBezTo>
                            <a:pt x="268" y="1132"/>
                            <a:pt x="269" y="1129"/>
                            <a:pt x="269" y="1127"/>
                          </a:cubicBezTo>
                          <a:close/>
                        </a:path>
                      </a:pathLst>
                    </a:custGeom>
                    <a:solidFill>
                      <a:srgbClr val="FFC1C1"/>
                    </a:solidFill>
                    <a:ln w="19050">
                      <a:solidFill>
                        <a:srgbClr val="FF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 dirty="0"/>
                    </a:p>
                  </p:txBody>
                </p:sp>
                <p:sp>
                  <p:nvSpPr>
                    <p:cNvPr id="634" name="Freeform 187"/>
                    <p:cNvSpPr>
                      <a:spLocks/>
                    </p:cNvSpPr>
                    <p:nvPr/>
                  </p:nvSpPr>
                  <p:spPr bwMode="auto">
                    <a:xfrm>
                      <a:off x="363" y="603"/>
                      <a:ext cx="382" cy="310"/>
                    </a:xfrm>
                    <a:custGeom>
                      <a:avLst/>
                      <a:gdLst>
                        <a:gd name="T0" fmla="*/ 8 w 500"/>
                        <a:gd name="T1" fmla="*/ 173 h 445"/>
                        <a:gd name="T2" fmla="*/ 0 w 500"/>
                        <a:gd name="T3" fmla="*/ 159 h 445"/>
                        <a:gd name="T4" fmla="*/ 18 w 500"/>
                        <a:gd name="T5" fmla="*/ 95 h 445"/>
                        <a:gd name="T6" fmla="*/ 21 w 500"/>
                        <a:gd name="T7" fmla="*/ 90 h 445"/>
                        <a:gd name="T8" fmla="*/ 22 w 500"/>
                        <a:gd name="T9" fmla="*/ 78 h 445"/>
                        <a:gd name="T10" fmla="*/ 53 w 500"/>
                        <a:gd name="T11" fmla="*/ 47 h 445"/>
                        <a:gd name="T12" fmla="*/ 77 w 500"/>
                        <a:gd name="T13" fmla="*/ 31 h 445"/>
                        <a:gd name="T14" fmla="*/ 103 w 500"/>
                        <a:gd name="T15" fmla="*/ 18 h 445"/>
                        <a:gd name="T16" fmla="*/ 136 w 500"/>
                        <a:gd name="T17" fmla="*/ 1 h 445"/>
                        <a:gd name="T18" fmla="*/ 305 w 500"/>
                        <a:gd name="T19" fmla="*/ 11 h 445"/>
                        <a:gd name="T20" fmla="*/ 325 w 500"/>
                        <a:gd name="T21" fmla="*/ 40 h 445"/>
                        <a:gd name="T22" fmla="*/ 342 w 500"/>
                        <a:gd name="T23" fmla="*/ 47 h 445"/>
                        <a:gd name="T24" fmla="*/ 356 w 500"/>
                        <a:gd name="T25" fmla="*/ 56 h 445"/>
                        <a:gd name="T26" fmla="*/ 371 w 500"/>
                        <a:gd name="T27" fmla="*/ 85 h 445"/>
                        <a:gd name="T28" fmla="*/ 367 w 500"/>
                        <a:gd name="T29" fmla="*/ 189 h 445"/>
                        <a:gd name="T30" fmla="*/ 356 w 500"/>
                        <a:gd name="T31" fmla="*/ 207 h 445"/>
                        <a:gd name="T32" fmla="*/ 342 w 500"/>
                        <a:gd name="T33" fmla="*/ 232 h 445"/>
                        <a:gd name="T34" fmla="*/ 338 w 500"/>
                        <a:gd name="T35" fmla="*/ 242 h 445"/>
                        <a:gd name="T36" fmla="*/ 326 w 500"/>
                        <a:gd name="T37" fmla="*/ 249 h 445"/>
                        <a:gd name="T38" fmla="*/ 312 w 500"/>
                        <a:gd name="T39" fmla="*/ 264 h 445"/>
                        <a:gd name="T40" fmla="*/ 306 w 500"/>
                        <a:gd name="T41" fmla="*/ 269 h 445"/>
                        <a:gd name="T42" fmla="*/ 290 w 500"/>
                        <a:gd name="T43" fmla="*/ 286 h 445"/>
                        <a:gd name="T44" fmla="*/ 235 w 500"/>
                        <a:gd name="T45" fmla="*/ 301 h 445"/>
                        <a:gd name="T46" fmla="*/ 125 w 500"/>
                        <a:gd name="T47" fmla="*/ 299 h 445"/>
                        <a:gd name="T48" fmla="*/ 108 w 500"/>
                        <a:gd name="T49" fmla="*/ 290 h 445"/>
                        <a:gd name="T50" fmla="*/ 70 w 500"/>
                        <a:gd name="T51" fmla="*/ 268 h 445"/>
                        <a:gd name="T52" fmla="*/ 55 w 500"/>
                        <a:gd name="T53" fmla="*/ 254 h 445"/>
                        <a:gd name="T54" fmla="*/ 21 w 500"/>
                        <a:gd name="T55" fmla="*/ 212 h 445"/>
                        <a:gd name="T56" fmla="*/ 8 w 500"/>
                        <a:gd name="T57" fmla="*/ 173 h 445"/>
                        <a:gd name="T58" fmla="*/ 0 60000 65536"/>
                        <a:gd name="T59" fmla="*/ 0 60000 65536"/>
                        <a:gd name="T60" fmla="*/ 0 60000 65536"/>
                        <a:gd name="T61" fmla="*/ 0 60000 65536"/>
                        <a:gd name="T62" fmla="*/ 0 60000 65536"/>
                        <a:gd name="T63" fmla="*/ 0 60000 65536"/>
                        <a:gd name="T64" fmla="*/ 0 60000 65536"/>
                        <a:gd name="T65" fmla="*/ 0 60000 65536"/>
                        <a:gd name="T66" fmla="*/ 0 60000 65536"/>
                        <a:gd name="T67" fmla="*/ 0 60000 65536"/>
                        <a:gd name="T68" fmla="*/ 0 60000 65536"/>
                        <a:gd name="T69" fmla="*/ 0 60000 65536"/>
                        <a:gd name="T70" fmla="*/ 0 60000 65536"/>
                        <a:gd name="T71" fmla="*/ 0 60000 65536"/>
                        <a:gd name="T72" fmla="*/ 0 60000 65536"/>
                        <a:gd name="T73" fmla="*/ 0 60000 65536"/>
                        <a:gd name="T74" fmla="*/ 0 60000 65536"/>
                        <a:gd name="T75" fmla="*/ 0 60000 65536"/>
                        <a:gd name="T76" fmla="*/ 0 60000 65536"/>
                        <a:gd name="T77" fmla="*/ 0 60000 65536"/>
                        <a:gd name="T78" fmla="*/ 0 60000 65536"/>
                        <a:gd name="T79" fmla="*/ 0 60000 65536"/>
                        <a:gd name="T80" fmla="*/ 0 60000 65536"/>
                        <a:gd name="T81" fmla="*/ 0 60000 65536"/>
                        <a:gd name="T82" fmla="*/ 0 60000 65536"/>
                        <a:gd name="T83" fmla="*/ 0 60000 65536"/>
                        <a:gd name="T84" fmla="*/ 0 60000 65536"/>
                        <a:gd name="T85" fmla="*/ 0 60000 65536"/>
                        <a:gd name="T86" fmla="*/ 0 60000 65536"/>
                        <a:gd name="T87" fmla="*/ 0 w 500"/>
                        <a:gd name="T88" fmla="*/ 0 h 445"/>
                        <a:gd name="T89" fmla="*/ 500 w 500"/>
                        <a:gd name="T90" fmla="*/ 445 h 445"/>
                      </a:gdLst>
                      <a:ahLst/>
                      <a:cxnLst>
                        <a:cxn ang="T58">
                          <a:pos x="T0" y="T1"/>
                        </a:cxn>
                        <a:cxn ang="T59">
                          <a:pos x="T2" y="T3"/>
                        </a:cxn>
                        <a:cxn ang="T60">
                          <a:pos x="T4" y="T5"/>
                        </a:cxn>
                        <a:cxn ang="T61">
                          <a:pos x="T6" y="T7"/>
                        </a:cxn>
                        <a:cxn ang="T62">
                          <a:pos x="T8" y="T9"/>
                        </a:cxn>
                        <a:cxn ang="T63">
                          <a:pos x="T10" y="T11"/>
                        </a:cxn>
                        <a:cxn ang="T64">
                          <a:pos x="T12" y="T13"/>
                        </a:cxn>
                        <a:cxn ang="T65">
                          <a:pos x="T14" y="T15"/>
                        </a:cxn>
                        <a:cxn ang="T66">
                          <a:pos x="T16" y="T17"/>
                        </a:cxn>
                        <a:cxn ang="T67">
                          <a:pos x="T18" y="T19"/>
                        </a:cxn>
                        <a:cxn ang="T68">
                          <a:pos x="T20" y="T21"/>
                        </a:cxn>
                        <a:cxn ang="T69">
                          <a:pos x="T22" y="T23"/>
                        </a:cxn>
                        <a:cxn ang="T70">
                          <a:pos x="T24" y="T25"/>
                        </a:cxn>
                        <a:cxn ang="T71">
                          <a:pos x="T26" y="T27"/>
                        </a:cxn>
                        <a:cxn ang="T72">
                          <a:pos x="T28" y="T29"/>
                        </a:cxn>
                        <a:cxn ang="T73">
                          <a:pos x="T30" y="T31"/>
                        </a:cxn>
                        <a:cxn ang="T74">
                          <a:pos x="T32" y="T33"/>
                        </a:cxn>
                        <a:cxn ang="T75">
                          <a:pos x="T34" y="T35"/>
                        </a:cxn>
                        <a:cxn ang="T76">
                          <a:pos x="T36" y="T37"/>
                        </a:cxn>
                        <a:cxn ang="T77">
                          <a:pos x="T38" y="T39"/>
                        </a:cxn>
                        <a:cxn ang="T78">
                          <a:pos x="T40" y="T41"/>
                        </a:cxn>
                        <a:cxn ang="T79">
                          <a:pos x="T42" y="T43"/>
                        </a:cxn>
                        <a:cxn ang="T80">
                          <a:pos x="T44" y="T45"/>
                        </a:cxn>
                        <a:cxn ang="T81">
                          <a:pos x="T46" y="T47"/>
                        </a:cxn>
                        <a:cxn ang="T82">
                          <a:pos x="T48" y="T49"/>
                        </a:cxn>
                        <a:cxn ang="T83">
                          <a:pos x="T50" y="T51"/>
                        </a:cxn>
                        <a:cxn ang="T84">
                          <a:pos x="T52" y="T53"/>
                        </a:cxn>
                        <a:cxn ang="T85">
                          <a:pos x="T54" y="T55"/>
                        </a:cxn>
                        <a:cxn ang="T86">
                          <a:pos x="T56" y="T57"/>
                        </a:cxn>
                      </a:cxnLst>
                      <a:rect l="T87" t="T88" r="T89" b="T90"/>
                      <a:pathLst>
                        <a:path w="500" h="445">
                          <a:moveTo>
                            <a:pt x="10" y="249"/>
                          </a:moveTo>
                          <a:cubicBezTo>
                            <a:pt x="5" y="242"/>
                            <a:pt x="3" y="236"/>
                            <a:pt x="0" y="228"/>
                          </a:cubicBezTo>
                          <a:cubicBezTo>
                            <a:pt x="4" y="194"/>
                            <a:pt x="1" y="162"/>
                            <a:pt x="24" y="136"/>
                          </a:cubicBezTo>
                          <a:cubicBezTo>
                            <a:pt x="25" y="134"/>
                            <a:pt x="26" y="131"/>
                            <a:pt x="27" y="129"/>
                          </a:cubicBezTo>
                          <a:cubicBezTo>
                            <a:pt x="28" y="123"/>
                            <a:pt x="27" y="117"/>
                            <a:pt x="29" y="112"/>
                          </a:cubicBezTo>
                          <a:cubicBezTo>
                            <a:pt x="31" y="104"/>
                            <a:pt x="63" y="77"/>
                            <a:pt x="70" y="67"/>
                          </a:cubicBezTo>
                          <a:cubicBezTo>
                            <a:pt x="74" y="53"/>
                            <a:pt x="89" y="50"/>
                            <a:pt x="101" y="45"/>
                          </a:cubicBezTo>
                          <a:cubicBezTo>
                            <a:pt x="106" y="28"/>
                            <a:pt x="120" y="30"/>
                            <a:pt x="135" y="26"/>
                          </a:cubicBezTo>
                          <a:cubicBezTo>
                            <a:pt x="150" y="15"/>
                            <a:pt x="160" y="7"/>
                            <a:pt x="178" y="2"/>
                          </a:cubicBezTo>
                          <a:cubicBezTo>
                            <a:pt x="408" y="4"/>
                            <a:pt x="304" y="0"/>
                            <a:pt x="399" y="16"/>
                          </a:cubicBezTo>
                          <a:cubicBezTo>
                            <a:pt x="414" y="27"/>
                            <a:pt x="415" y="44"/>
                            <a:pt x="425" y="57"/>
                          </a:cubicBezTo>
                          <a:cubicBezTo>
                            <a:pt x="430" y="63"/>
                            <a:pt x="440" y="65"/>
                            <a:pt x="447" y="67"/>
                          </a:cubicBezTo>
                          <a:cubicBezTo>
                            <a:pt x="452" y="76"/>
                            <a:pt x="458" y="75"/>
                            <a:pt x="466" y="81"/>
                          </a:cubicBezTo>
                          <a:cubicBezTo>
                            <a:pt x="470" y="97"/>
                            <a:pt x="473" y="110"/>
                            <a:pt x="485" y="122"/>
                          </a:cubicBezTo>
                          <a:cubicBezTo>
                            <a:pt x="499" y="169"/>
                            <a:pt x="500" y="225"/>
                            <a:pt x="480" y="271"/>
                          </a:cubicBezTo>
                          <a:cubicBezTo>
                            <a:pt x="478" y="286"/>
                            <a:pt x="479" y="290"/>
                            <a:pt x="466" y="297"/>
                          </a:cubicBezTo>
                          <a:cubicBezTo>
                            <a:pt x="459" y="307"/>
                            <a:pt x="453" y="321"/>
                            <a:pt x="447" y="333"/>
                          </a:cubicBezTo>
                          <a:cubicBezTo>
                            <a:pt x="445" y="338"/>
                            <a:pt x="446" y="344"/>
                            <a:pt x="442" y="348"/>
                          </a:cubicBezTo>
                          <a:cubicBezTo>
                            <a:pt x="438" y="352"/>
                            <a:pt x="427" y="357"/>
                            <a:pt x="427" y="357"/>
                          </a:cubicBezTo>
                          <a:cubicBezTo>
                            <a:pt x="419" y="370"/>
                            <a:pt x="425" y="362"/>
                            <a:pt x="408" y="379"/>
                          </a:cubicBezTo>
                          <a:cubicBezTo>
                            <a:pt x="406" y="381"/>
                            <a:pt x="401" y="386"/>
                            <a:pt x="401" y="386"/>
                          </a:cubicBezTo>
                          <a:cubicBezTo>
                            <a:pt x="397" y="400"/>
                            <a:pt x="389" y="401"/>
                            <a:pt x="379" y="410"/>
                          </a:cubicBezTo>
                          <a:cubicBezTo>
                            <a:pt x="348" y="437"/>
                            <a:pt x="369" y="428"/>
                            <a:pt x="307" y="432"/>
                          </a:cubicBezTo>
                          <a:cubicBezTo>
                            <a:pt x="261" y="445"/>
                            <a:pt x="209" y="443"/>
                            <a:pt x="163" y="429"/>
                          </a:cubicBezTo>
                          <a:cubicBezTo>
                            <a:pt x="156" y="424"/>
                            <a:pt x="149" y="423"/>
                            <a:pt x="142" y="417"/>
                          </a:cubicBezTo>
                          <a:cubicBezTo>
                            <a:pt x="125" y="403"/>
                            <a:pt x="112" y="389"/>
                            <a:pt x="91" y="384"/>
                          </a:cubicBezTo>
                          <a:cubicBezTo>
                            <a:pt x="86" y="374"/>
                            <a:pt x="79" y="373"/>
                            <a:pt x="72" y="364"/>
                          </a:cubicBezTo>
                          <a:cubicBezTo>
                            <a:pt x="56" y="343"/>
                            <a:pt x="49" y="320"/>
                            <a:pt x="27" y="304"/>
                          </a:cubicBezTo>
                          <a:cubicBezTo>
                            <a:pt x="18" y="282"/>
                            <a:pt x="10" y="275"/>
                            <a:pt x="10" y="249"/>
                          </a:cubicBezTo>
                          <a:close/>
                        </a:path>
                      </a:pathLst>
                    </a:custGeom>
                    <a:solidFill>
                      <a:srgbClr val="BFBFBF"/>
                    </a:solidFill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 dirty="0"/>
                    </a:p>
                  </p:txBody>
                </p:sp>
              </p:grpSp>
              <p:sp>
                <p:nvSpPr>
                  <p:cNvPr id="632" name="5-Point Star 631"/>
                  <p:cNvSpPr/>
                  <p:nvPr/>
                </p:nvSpPr>
                <p:spPr>
                  <a:xfrm>
                    <a:off x="3436301" y="3364979"/>
                    <a:ext cx="201217" cy="201217"/>
                  </a:xfrm>
                  <a:prstGeom prst="star5">
                    <a:avLst/>
                  </a:prstGeom>
                  <a:solidFill>
                    <a:srgbClr val="FF00FF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564" name="Group 338"/>
                <p:cNvGrpSpPr/>
                <p:nvPr/>
              </p:nvGrpSpPr>
              <p:grpSpPr>
                <a:xfrm>
                  <a:off x="3385440" y="1136616"/>
                  <a:ext cx="987288" cy="903975"/>
                  <a:chOff x="3171214" y="2912992"/>
                  <a:chExt cx="987288" cy="903975"/>
                </a:xfrm>
              </p:grpSpPr>
              <p:grpSp>
                <p:nvGrpSpPr>
                  <p:cNvPr id="627" name="Group 193"/>
                  <p:cNvGrpSpPr>
                    <a:grpSpLocks/>
                  </p:cNvGrpSpPr>
                  <p:nvPr/>
                </p:nvGrpSpPr>
                <p:grpSpPr bwMode="auto">
                  <a:xfrm>
                    <a:off x="3171214" y="2912992"/>
                    <a:ext cx="987288" cy="903975"/>
                    <a:chOff x="311" y="500"/>
                    <a:chExt cx="474" cy="434"/>
                  </a:xfrm>
                  <a:effectLst>
                    <a:outerShdw blurRad="63500" sx="102000" sy="102000" algn="ctr" rotWithShape="0">
                      <a:prstClr val="black">
                        <a:alpha val="40000"/>
                      </a:prstClr>
                    </a:outerShdw>
                  </a:effectLst>
                </p:grpSpPr>
                <p:sp>
                  <p:nvSpPr>
                    <p:cNvPr id="629" name="Freeform 186"/>
                    <p:cNvSpPr>
                      <a:spLocks/>
                    </p:cNvSpPr>
                    <p:nvPr/>
                  </p:nvSpPr>
                  <p:spPr bwMode="auto">
                    <a:xfrm>
                      <a:off x="311" y="500"/>
                      <a:ext cx="474" cy="434"/>
                    </a:xfrm>
                    <a:custGeom>
                      <a:avLst/>
                      <a:gdLst>
                        <a:gd name="T0" fmla="*/ 94 w 1363"/>
                        <a:gd name="T1" fmla="*/ 401 h 1220"/>
                        <a:gd name="T2" fmla="*/ 74 w 1363"/>
                        <a:gd name="T3" fmla="*/ 384 h 1220"/>
                        <a:gd name="T4" fmla="*/ 61 w 1363"/>
                        <a:gd name="T5" fmla="*/ 371 h 1220"/>
                        <a:gd name="T6" fmla="*/ 50 w 1363"/>
                        <a:gd name="T7" fmla="*/ 355 h 1220"/>
                        <a:gd name="T8" fmla="*/ 45 w 1363"/>
                        <a:gd name="T9" fmla="*/ 345 h 1220"/>
                        <a:gd name="T10" fmla="*/ 35 w 1363"/>
                        <a:gd name="T11" fmla="*/ 334 h 1220"/>
                        <a:gd name="T12" fmla="*/ 30 w 1363"/>
                        <a:gd name="T13" fmla="*/ 323 h 1220"/>
                        <a:gd name="T14" fmla="*/ 19 w 1363"/>
                        <a:gd name="T15" fmla="*/ 302 h 1220"/>
                        <a:gd name="T16" fmla="*/ 14 w 1363"/>
                        <a:gd name="T17" fmla="*/ 277 h 1220"/>
                        <a:gd name="T18" fmla="*/ 8 w 1363"/>
                        <a:gd name="T19" fmla="*/ 256 h 1220"/>
                        <a:gd name="T20" fmla="*/ 16 w 1363"/>
                        <a:gd name="T21" fmla="*/ 166 h 1220"/>
                        <a:gd name="T22" fmla="*/ 21 w 1363"/>
                        <a:gd name="T23" fmla="*/ 157 h 1220"/>
                        <a:gd name="T24" fmla="*/ 31 w 1363"/>
                        <a:gd name="T25" fmla="*/ 123 h 1220"/>
                        <a:gd name="T26" fmla="*/ 38 w 1363"/>
                        <a:gd name="T27" fmla="*/ 110 h 1220"/>
                        <a:gd name="T28" fmla="*/ 41 w 1363"/>
                        <a:gd name="T29" fmla="*/ 95 h 1220"/>
                        <a:gd name="T30" fmla="*/ 53 w 1363"/>
                        <a:gd name="T31" fmla="*/ 82 h 1220"/>
                        <a:gd name="T32" fmla="*/ 64 w 1363"/>
                        <a:gd name="T33" fmla="*/ 72 h 1220"/>
                        <a:gd name="T34" fmla="*/ 67 w 1363"/>
                        <a:gd name="T35" fmla="*/ 70 h 1220"/>
                        <a:gd name="T36" fmla="*/ 69 w 1363"/>
                        <a:gd name="T37" fmla="*/ 66 h 1220"/>
                        <a:gd name="T38" fmla="*/ 78 w 1363"/>
                        <a:gd name="T39" fmla="*/ 60 h 1220"/>
                        <a:gd name="T40" fmla="*/ 89 w 1363"/>
                        <a:gd name="T41" fmla="*/ 51 h 1220"/>
                        <a:gd name="T42" fmla="*/ 98 w 1363"/>
                        <a:gd name="T43" fmla="*/ 44 h 1220"/>
                        <a:gd name="T44" fmla="*/ 118 w 1363"/>
                        <a:gd name="T45" fmla="*/ 30 h 1220"/>
                        <a:gd name="T46" fmla="*/ 140 w 1363"/>
                        <a:gd name="T47" fmla="*/ 18 h 1220"/>
                        <a:gd name="T48" fmla="*/ 214 w 1363"/>
                        <a:gd name="T49" fmla="*/ 5 h 1220"/>
                        <a:gd name="T50" fmla="*/ 317 w 1363"/>
                        <a:gd name="T51" fmla="*/ 7 h 1220"/>
                        <a:gd name="T52" fmla="*/ 366 w 1363"/>
                        <a:gd name="T53" fmla="*/ 11 h 1220"/>
                        <a:gd name="T54" fmla="*/ 378 w 1363"/>
                        <a:gd name="T55" fmla="*/ 15 h 1220"/>
                        <a:gd name="T56" fmla="*/ 389 w 1363"/>
                        <a:gd name="T57" fmla="*/ 21 h 1220"/>
                        <a:gd name="T58" fmla="*/ 398 w 1363"/>
                        <a:gd name="T59" fmla="*/ 24 h 1220"/>
                        <a:gd name="T60" fmla="*/ 411 w 1363"/>
                        <a:gd name="T61" fmla="*/ 32 h 1220"/>
                        <a:gd name="T62" fmla="*/ 417 w 1363"/>
                        <a:gd name="T63" fmla="*/ 41 h 1220"/>
                        <a:gd name="T64" fmla="*/ 440 w 1363"/>
                        <a:gd name="T65" fmla="*/ 49 h 1220"/>
                        <a:gd name="T66" fmla="*/ 446 w 1363"/>
                        <a:gd name="T67" fmla="*/ 65 h 1220"/>
                        <a:gd name="T68" fmla="*/ 458 w 1363"/>
                        <a:gd name="T69" fmla="*/ 73 h 1220"/>
                        <a:gd name="T70" fmla="*/ 466 w 1363"/>
                        <a:gd name="T71" fmla="*/ 128 h 1220"/>
                        <a:gd name="T72" fmla="*/ 469 w 1363"/>
                        <a:gd name="T73" fmla="*/ 162 h 1220"/>
                        <a:gd name="T74" fmla="*/ 473 w 1363"/>
                        <a:gd name="T75" fmla="*/ 185 h 1220"/>
                        <a:gd name="T76" fmla="*/ 468 w 1363"/>
                        <a:gd name="T77" fmla="*/ 210 h 1220"/>
                        <a:gd name="T78" fmla="*/ 467 w 1363"/>
                        <a:gd name="T79" fmla="*/ 252 h 1220"/>
                        <a:gd name="T80" fmla="*/ 457 w 1363"/>
                        <a:gd name="T81" fmla="*/ 297 h 1220"/>
                        <a:gd name="T82" fmla="*/ 444 w 1363"/>
                        <a:gd name="T83" fmla="*/ 314 h 1220"/>
                        <a:gd name="T84" fmla="*/ 436 w 1363"/>
                        <a:gd name="T85" fmla="*/ 339 h 1220"/>
                        <a:gd name="T86" fmla="*/ 431 w 1363"/>
                        <a:gd name="T87" fmla="*/ 349 h 1220"/>
                        <a:gd name="T88" fmla="*/ 403 w 1363"/>
                        <a:gd name="T89" fmla="*/ 385 h 1220"/>
                        <a:gd name="T90" fmla="*/ 391 w 1363"/>
                        <a:gd name="T91" fmla="*/ 397 h 1220"/>
                        <a:gd name="T92" fmla="*/ 369 w 1363"/>
                        <a:gd name="T93" fmla="*/ 411 h 1220"/>
                        <a:gd name="T94" fmla="*/ 328 w 1363"/>
                        <a:gd name="T95" fmla="*/ 424 h 1220"/>
                        <a:gd name="T96" fmla="*/ 320 w 1363"/>
                        <a:gd name="T97" fmla="*/ 425 h 1220"/>
                        <a:gd name="T98" fmla="*/ 314 w 1363"/>
                        <a:gd name="T99" fmla="*/ 429 h 1220"/>
                        <a:gd name="T100" fmla="*/ 281 w 1363"/>
                        <a:gd name="T101" fmla="*/ 430 h 1220"/>
                        <a:gd name="T102" fmla="*/ 263 w 1363"/>
                        <a:gd name="T103" fmla="*/ 434 h 1220"/>
                        <a:gd name="T104" fmla="*/ 164 w 1363"/>
                        <a:gd name="T105" fmla="*/ 433 h 1220"/>
                        <a:gd name="T106" fmla="*/ 111 w 1363"/>
                        <a:gd name="T107" fmla="*/ 412 h 1220"/>
                        <a:gd name="T108" fmla="*/ 94 w 1363"/>
                        <a:gd name="T109" fmla="*/ 403 h 1220"/>
                        <a:gd name="T110" fmla="*/ 94 w 1363"/>
                        <a:gd name="T111" fmla="*/ 401 h 1220"/>
                        <a:gd name="T112" fmla="*/ 0 60000 65536"/>
                        <a:gd name="T113" fmla="*/ 0 60000 65536"/>
                        <a:gd name="T114" fmla="*/ 0 60000 65536"/>
                        <a:gd name="T115" fmla="*/ 0 60000 65536"/>
                        <a:gd name="T116" fmla="*/ 0 60000 65536"/>
                        <a:gd name="T117" fmla="*/ 0 60000 65536"/>
                        <a:gd name="T118" fmla="*/ 0 60000 65536"/>
                        <a:gd name="T119" fmla="*/ 0 60000 65536"/>
                        <a:gd name="T120" fmla="*/ 0 60000 65536"/>
                        <a:gd name="T121" fmla="*/ 0 60000 65536"/>
                        <a:gd name="T122" fmla="*/ 0 60000 65536"/>
                        <a:gd name="T123" fmla="*/ 0 60000 65536"/>
                        <a:gd name="T124" fmla="*/ 0 60000 65536"/>
                        <a:gd name="T125" fmla="*/ 0 60000 65536"/>
                        <a:gd name="T126" fmla="*/ 0 60000 65536"/>
                        <a:gd name="T127" fmla="*/ 0 60000 65536"/>
                        <a:gd name="T128" fmla="*/ 0 60000 65536"/>
                        <a:gd name="T129" fmla="*/ 0 60000 65536"/>
                        <a:gd name="T130" fmla="*/ 0 60000 65536"/>
                        <a:gd name="T131" fmla="*/ 0 60000 65536"/>
                        <a:gd name="T132" fmla="*/ 0 60000 65536"/>
                        <a:gd name="T133" fmla="*/ 0 60000 65536"/>
                        <a:gd name="T134" fmla="*/ 0 60000 65536"/>
                        <a:gd name="T135" fmla="*/ 0 60000 65536"/>
                        <a:gd name="T136" fmla="*/ 0 60000 65536"/>
                        <a:gd name="T137" fmla="*/ 0 60000 65536"/>
                        <a:gd name="T138" fmla="*/ 0 60000 65536"/>
                        <a:gd name="T139" fmla="*/ 0 60000 65536"/>
                        <a:gd name="T140" fmla="*/ 0 60000 65536"/>
                        <a:gd name="T141" fmla="*/ 0 60000 65536"/>
                        <a:gd name="T142" fmla="*/ 0 60000 65536"/>
                        <a:gd name="T143" fmla="*/ 0 60000 65536"/>
                        <a:gd name="T144" fmla="*/ 0 60000 65536"/>
                        <a:gd name="T145" fmla="*/ 0 60000 65536"/>
                        <a:gd name="T146" fmla="*/ 0 60000 65536"/>
                        <a:gd name="T147" fmla="*/ 0 60000 65536"/>
                        <a:gd name="T148" fmla="*/ 0 60000 65536"/>
                        <a:gd name="T149" fmla="*/ 0 60000 65536"/>
                        <a:gd name="T150" fmla="*/ 0 60000 65536"/>
                        <a:gd name="T151" fmla="*/ 0 60000 65536"/>
                        <a:gd name="T152" fmla="*/ 0 60000 65536"/>
                        <a:gd name="T153" fmla="*/ 0 60000 65536"/>
                        <a:gd name="T154" fmla="*/ 0 60000 65536"/>
                        <a:gd name="T155" fmla="*/ 0 60000 65536"/>
                        <a:gd name="T156" fmla="*/ 0 60000 65536"/>
                        <a:gd name="T157" fmla="*/ 0 60000 65536"/>
                        <a:gd name="T158" fmla="*/ 0 60000 65536"/>
                        <a:gd name="T159" fmla="*/ 0 60000 65536"/>
                        <a:gd name="T160" fmla="*/ 0 60000 65536"/>
                        <a:gd name="T161" fmla="*/ 0 60000 65536"/>
                        <a:gd name="T162" fmla="*/ 0 60000 65536"/>
                        <a:gd name="T163" fmla="*/ 0 60000 65536"/>
                        <a:gd name="T164" fmla="*/ 0 60000 65536"/>
                        <a:gd name="T165" fmla="*/ 0 60000 65536"/>
                        <a:gd name="T166" fmla="*/ 0 60000 65536"/>
                        <a:gd name="T167" fmla="*/ 0 60000 65536"/>
                        <a:gd name="T168" fmla="*/ 0 w 1363"/>
                        <a:gd name="T169" fmla="*/ 0 h 1220"/>
                        <a:gd name="T170" fmla="*/ 1363 w 1363"/>
                        <a:gd name="T171" fmla="*/ 1220 h 1220"/>
                      </a:gdLst>
                      <a:ahLst/>
                      <a:cxnLst>
                        <a:cxn ang="T112">
                          <a:pos x="T0" y="T1"/>
                        </a:cxn>
                        <a:cxn ang="T113">
                          <a:pos x="T2" y="T3"/>
                        </a:cxn>
                        <a:cxn ang="T114">
                          <a:pos x="T4" y="T5"/>
                        </a:cxn>
                        <a:cxn ang="T115">
                          <a:pos x="T6" y="T7"/>
                        </a:cxn>
                        <a:cxn ang="T116">
                          <a:pos x="T8" y="T9"/>
                        </a:cxn>
                        <a:cxn ang="T117">
                          <a:pos x="T10" y="T11"/>
                        </a:cxn>
                        <a:cxn ang="T118">
                          <a:pos x="T12" y="T13"/>
                        </a:cxn>
                        <a:cxn ang="T119">
                          <a:pos x="T14" y="T15"/>
                        </a:cxn>
                        <a:cxn ang="T120">
                          <a:pos x="T16" y="T17"/>
                        </a:cxn>
                        <a:cxn ang="T121">
                          <a:pos x="T18" y="T19"/>
                        </a:cxn>
                        <a:cxn ang="T122">
                          <a:pos x="T20" y="T21"/>
                        </a:cxn>
                        <a:cxn ang="T123">
                          <a:pos x="T22" y="T23"/>
                        </a:cxn>
                        <a:cxn ang="T124">
                          <a:pos x="T24" y="T25"/>
                        </a:cxn>
                        <a:cxn ang="T125">
                          <a:pos x="T26" y="T27"/>
                        </a:cxn>
                        <a:cxn ang="T126">
                          <a:pos x="T28" y="T29"/>
                        </a:cxn>
                        <a:cxn ang="T127">
                          <a:pos x="T30" y="T31"/>
                        </a:cxn>
                        <a:cxn ang="T128">
                          <a:pos x="T32" y="T33"/>
                        </a:cxn>
                        <a:cxn ang="T129">
                          <a:pos x="T34" y="T35"/>
                        </a:cxn>
                        <a:cxn ang="T130">
                          <a:pos x="T36" y="T37"/>
                        </a:cxn>
                        <a:cxn ang="T131">
                          <a:pos x="T38" y="T39"/>
                        </a:cxn>
                        <a:cxn ang="T132">
                          <a:pos x="T40" y="T41"/>
                        </a:cxn>
                        <a:cxn ang="T133">
                          <a:pos x="T42" y="T43"/>
                        </a:cxn>
                        <a:cxn ang="T134">
                          <a:pos x="T44" y="T45"/>
                        </a:cxn>
                        <a:cxn ang="T135">
                          <a:pos x="T46" y="T47"/>
                        </a:cxn>
                        <a:cxn ang="T136">
                          <a:pos x="T48" y="T49"/>
                        </a:cxn>
                        <a:cxn ang="T137">
                          <a:pos x="T50" y="T51"/>
                        </a:cxn>
                        <a:cxn ang="T138">
                          <a:pos x="T52" y="T53"/>
                        </a:cxn>
                        <a:cxn ang="T139">
                          <a:pos x="T54" y="T55"/>
                        </a:cxn>
                        <a:cxn ang="T140">
                          <a:pos x="T56" y="T57"/>
                        </a:cxn>
                        <a:cxn ang="T141">
                          <a:pos x="T58" y="T59"/>
                        </a:cxn>
                        <a:cxn ang="T142">
                          <a:pos x="T60" y="T61"/>
                        </a:cxn>
                        <a:cxn ang="T143">
                          <a:pos x="T62" y="T63"/>
                        </a:cxn>
                        <a:cxn ang="T144">
                          <a:pos x="T64" y="T65"/>
                        </a:cxn>
                        <a:cxn ang="T145">
                          <a:pos x="T66" y="T67"/>
                        </a:cxn>
                        <a:cxn ang="T146">
                          <a:pos x="T68" y="T69"/>
                        </a:cxn>
                        <a:cxn ang="T147">
                          <a:pos x="T70" y="T71"/>
                        </a:cxn>
                        <a:cxn ang="T148">
                          <a:pos x="T72" y="T73"/>
                        </a:cxn>
                        <a:cxn ang="T149">
                          <a:pos x="T74" y="T75"/>
                        </a:cxn>
                        <a:cxn ang="T150">
                          <a:pos x="T76" y="T77"/>
                        </a:cxn>
                        <a:cxn ang="T151">
                          <a:pos x="T78" y="T79"/>
                        </a:cxn>
                        <a:cxn ang="T152">
                          <a:pos x="T80" y="T81"/>
                        </a:cxn>
                        <a:cxn ang="T153">
                          <a:pos x="T82" y="T83"/>
                        </a:cxn>
                        <a:cxn ang="T154">
                          <a:pos x="T84" y="T85"/>
                        </a:cxn>
                        <a:cxn ang="T155">
                          <a:pos x="T86" y="T87"/>
                        </a:cxn>
                        <a:cxn ang="T156">
                          <a:pos x="T88" y="T89"/>
                        </a:cxn>
                        <a:cxn ang="T157">
                          <a:pos x="T90" y="T91"/>
                        </a:cxn>
                        <a:cxn ang="T158">
                          <a:pos x="T92" y="T93"/>
                        </a:cxn>
                        <a:cxn ang="T159">
                          <a:pos x="T94" y="T95"/>
                        </a:cxn>
                        <a:cxn ang="T160">
                          <a:pos x="T96" y="T97"/>
                        </a:cxn>
                        <a:cxn ang="T161">
                          <a:pos x="T98" y="T99"/>
                        </a:cxn>
                        <a:cxn ang="T162">
                          <a:pos x="T100" y="T101"/>
                        </a:cxn>
                        <a:cxn ang="T163">
                          <a:pos x="T102" y="T103"/>
                        </a:cxn>
                        <a:cxn ang="T164">
                          <a:pos x="T104" y="T105"/>
                        </a:cxn>
                        <a:cxn ang="T165">
                          <a:pos x="T106" y="T107"/>
                        </a:cxn>
                        <a:cxn ang="T166">
                          <a:pos x="T108" y="T109"/>
                        </a:cxn>
                        <a:cxn ang="T167">
                          <a:pos x="T110" y="T111"/>
                        </a:cxn>
                      </a:cxnLst>
                      <a:rect l="T168" t="T169" r="T170" b="T171"/>
                      <a:pathLst>
                        <a:path w="1363" h="1220">
                          <a:moveTo>
                            <a:pt x="269" y="1127"/>
                          </a:moveTo>
                          <a:cubicBezTo>
                            <a:pt x="252" y="1110"/>
                            <a:pt x="231" y="1096"/>
                            <a:pt x="214" y="1079"/>
                          </a:cubicBezTo>
                          <a:cubicBezTo>
                            <a:pt x="201" y="1066"/>
                            <a:pt x="192" y="1055"/>
                            <a:pt x="176" y="1044"/>
                          </a:cubicBezTo>
                          <a:cubicBezTo>
                            <a:pt x="166" y="1030"/>
                            <a:pt x="158" y="1008"/>
                            <a:pt x="144" y="999"/>
                          </a:cubicBezTo>
                          <a:cubicBezTo>
                            <a:pt x="140" y="986"/>
                            <a:pt x="137" y="980"/>
                            <a:pt x="128" y="970"/>
                          </a:cubicBezTo>
                          <a:cubicBezTo>
                            <a:pt x="124" y="955"/>
                            <a:pt x="112" y="950"/>
                            <a:pt x="102" y="938"/>
                          </a:cubicBezTo>
                          <a:cubicBezTo>
                            <a:pt x="95" y="929"/>
                            <a:pt x="93" y="918"/>
                            <a:pt x="86" y="909"/>
                          </a:cubicBezTo>
                          <a:cubicBezTo>
                            <a:pt x="79" y="887"/>
                            <a:pt x="61" y="871"/>
                            <a:pt x="54" y="848"/>
                          </a:cubicBezTo>
                          <a:cubicBezTo>
                            <a:pt x="53" y="825"/>
                            <a:pt x="60" y="795"/>
                            <a:pt x="41" y="778"/>
                          </a:cubicBezTo>
                          <a:cubicBezTo>
                            <a:pt x="35" y="759"/>
                            <a:pt x="28" y="739"/>
                            <a:pt x="22" y="720"/>
                          </a:cubicBezTo>
                          <a:cubicBezTo>
                            <a:pt x="23" y="680"/>
                            <a:pt x="0" y="525"/>
                            <a:pt x="45" y="468"/>
                          </a:cubicBezTo>
                          <a:cubicBezTo>
                            <a:pt x="48" y="454"/>
                            <a:pt x="51" y="451"/>
                            <a:pt x="61" y="442"/>
                          </a:cubicBezTo>
                          <a:cubicBezTo>
                            <a:pt x="66" y="418"/>
                            <a:pt x="59" y="356"/>
                            <a:pt x="89" y="346"/>
                          </a:cubicBezTo>
                          <a:cubicBezTo>
                            <a:pt x="98" y="333"/>
                            <a:pt x="98" y="318"/>
                            <a:pt x="109" y="308"/>
                          </a:cubicBezTo>
                          <a:cubicBezTo>
                            <a:pt x="113" y="294"/>
                            <a:pt x="113" y="279"/>
                            <a:pt x="118" y="266"/>
                          </a:cubicBezTo>
                          <a:cubicBezTo>
                            <a:pt x="121" y="259"/>
                            <a:pt x="146" y="236"/>
                            <a:pt x="153" y="231"/>
                          </a:cubicBezTo>
                          <a:cubicBezTo>
                            <a:pt x="159" y="215"/>
                            <a:pt x="173" y="212"/>
                            <a:pt x="185" y="202"/>
                          </a:cubicBezTo>
                          <a:cubicBezTo>
                            <a:pt x="187" y="200"/>
                            <a:pt x="190" y="198"/>
                            <a:pt x="192" y="196"/>
                          </a:cubicBezTo>
                          <a:cubicBezTo>
                            <a:pt x="194" y="193"/>
                            <a:pt x="195" y="189"/>
                            <a:pt x="198" y="186"/>
                          </a:cubicBezTo>
                          <a:cubicBezTo>
                            <a:pt x="206" y="178"/>
                            <a:pt x="217" y="179"/>
                            <a:pt x="224" y="170"/>
                          </a:cubicBezTo>
                          <a:cubicBezTo>
                            <a:pt x="234" y="157"/>
                            <a:pt x="240" y="150"/>
                            <a:pt x="256" y="144"/>
                          </a:cubicBezTo>
                          <a:cubicBezTo>
                            <a:pt x="263" y="133"/>
                            <a:pt x="269" y="129"/>
                            <a:pt x="281" y="125"/>
                          </a:cubicBezTo>
                          <a:cubicBezTo>
                            <a:pt x="299" y="109"/>
                            <a:pt x="315" y="91"/>
                            <a:pt x="339" y="84"/>
                          </a:cubicBezTo>
                          <a:cubicBezTo>
                            <a:pt x="357" y="63"/>
                            <a:pt x="376" y="57"/>
                            <a:pt x="403" y="52"/>
                          </a:cubicBezTo>
                          <a:cubicBezTo>
                            <a:pt x="448" y="0"/>
                            <a:pt x="559" y="15"/>
                            <a:pt x="614" y="13"/>
                          </a:cubicBezTo>
                          <a:cubicBezTo>
                            <a:pt x="713" y="2"/>
                            <a:pt x="813" y="15"/>
                            <a:pt x="912" y="20"/>
                          </a:cubicBezTo>
                          <a:cubicBezTo>
                            <a:pt x="955" y="34"/>
                            <a:pt x="1013" y="31"/>
                            <a:pt x="1053" y="32"/>
                          </a:cubicBezTo>
                          <a:cubicBezTo>
                            <a:pt x="1064" y="37"/>
                            <a:pt x="1076" y="38"/>
                            <a:pt x="1088" y="42"/>
                          </a:cubicBezTo>
                          <a:cubicBezTo>
                            <a:pt x="1098" y="49"/>
                            <a:pt x="1108" y="54"/>
                            <a:pt x="1120" y="58"/>
                          </a:cubicBezTo>
                          <a:cubicBezTo>
                            <a:pt x="1144" y="74"/>
                            <a:pt x="1110" y="53"/>
                            <a:pt x="1145" y="68"/>
                          </a:cubicBezTo>
                          <a:cubicBezTo>
                            <a:pt x="1158" y="74"/>
                            <a:pt x="1167" y="86"/>
                            <a:pt x="1181" y="90"/>
                          </a:cubicBezTo>
                          <a:cubicBezTo>
                            <a:pt x="1193" y="98"/>
                            <a:pt x="1190" y="106"/>
                            <a:pt x="1200" y="116"/>
                          </a:cubicBezTo>
                          <a:cubicBezTo>
                            <a:pt x="1214" y="130"/>
                            <a:pt x="1246" y="133"/>
                            <a:pt x="1264" y="138"/>
                          </a:cubicBezTo>
                          <a:cubicBezTo>
                            <a:pt x="1274" y="155"/>
                            <a:pt x="1262" y="177"/>
                            <a:pt x="1283" y="183"/>
                          </a:cubicBezTo>
                          <a:cubicBezTo>
                            <a:pt x="1291" y="195"/>
                            <a:pt x="1304" y="200"/>
                            <a:pt x="1318" y="205"/>
                          </a:cubicBezTo>
                          <a:cubicBezTo>
                            <a:pt x="1319" y="236"/>
                            <a:pt x="1313" y="331"/>
                            <a:pt x="1341" y="359"/>
                          </a:cubicBezTo>
                          <a:cubicBezTo>
                            <a:pt x="1351" y="390"/>
                            <a:pt x="1341" y="424"/>
                            <a:pt x="1350" y="455"/>
                          </a:cubicBezTo>
                          <a:cubicBezTo>
                            <a:pt x="1353" y="476"/>
                            <a:pt x="1356" y="498"/>
                            <a:pt x="1360" y="519"/>
                          </a:cubicBezTo>
                          <a:cubicBezTo>
                            <a:pt x="1358" y="555"/>
                            <a:pt x="1363" y="565"/>
                            <a:pt x="1347" y="589"/>
                          </a:cubicBezTo>
                          <a:cubicBezTo>
                            <a:pt x="1344" y="635"/>
                            <a:pt x="1342" y="661"/>
                            <a:pt x="1344" y="708"/>
                          </a:cubicBezTo>
                          <a:cubicBezTo>
                            <a:pt x="1342" y="761"/>
                            <a:pt x="1358" y="806"/>
                            <a:pt x="1315" y="836"/>
                          </a:cubicBezTo>
                          <a:cubicBezTo>
                            <a:pt x="1304" y="853"/>
                            <a:pt x="1290" y="869"/>
                            <a:pt x="1277" y="884"/>
                          </a:cubicBezTo>
                          <a:cubicBezTo>
                            <a:pt x="1273" y="908"/>
                            <a:pt x="1268" y="934"/>
                            <a:pt x="1254" y="954"/>
                          </a:cubicBezTo>
                          <a:cubicBezTo>
                            <a:pt x="1251" y="965"/>
                            <a:pt x="1246" y="972"/>
                            <a:pt x="1238" y="980"/>
                          </a:cubicBezTo>
                          <a:cubicBezTo>
                            <a:pt x="1225" y="1020"/>
                            <a:pt x="1189" y="1055"/>
                            <a:pt x="1158" y="1082"/>
                          </a:cubicBezTo>
                          <a:cubicBezTo>
                            <a:pt x="1150" y="1107"/>
                            <a:pt x="1147" y="1106"/>
                            <a:pt x="1123" y="1117"/>
                          </a:cubicBezTo>
                          <a:cubicBezTo>
                            <a:pt x="1108" y="1134"/>
                            <a:pt x="1083" y="1148"/>
                            <a:pt x="1062" y="1156"/>
                          </a:cubicBezTo>
                          <a:cubicBezTo>
                            <a:pt x="1036" y="1196"/>
                            <a:pt x="987" y="1189"/>
                            <a:pt x="944" y="1191"/>
                          </a:cubicBezTo>
                          <a:cubicBezTo>
                            <a:pt x="936" y="1192"/>
                            <a:pt x="928" y="1191"/>
                            <a:pt x="921" y="1194"/>
                          </a:cubicBezTo>
                          <a:cubicBezTo>
                            <a:pt x="914" y="1197"/>
                            <a:pt x="910" y="1207"/>
                            <a:pt x="902" y="1207"/>
                          </a:cubicBezTo>
                          <a:cubicBezTo>
                            <a:pt x="871" y="1208"/>
                            <a:pt x="840" y="1209"/>
                            <a:pt x="809" y="1210"/>
                          </a:cubicBezTo>
                          <a:cubicBezTo>
                            <a:pt x="790" y="1215"/>
                            <a:pt x="776" y="1217"/>
                            <a:pt x="755" y="1220"/>
                          </a:cubicBezTo>
                          <a:cubicBezTo>
                            <a:pt x="661" y="1219"/>
                            <a:pt x="567" y="1219"/>
                            <a:pt x="473" y="1216"/>
                          </a:cubicBezTo>
                          <a:cubicBezTo>
                            <a:pt x="417" y="1214"/>
                            <a:pt x="369" y="1175"/>
                            <a:pt x="320" y="1159"/>
                          </a:cubicBezTo>
                          <a:cubicBezTo>
                            <a:pt x="307" y="1146"/>
                            <a:pt x="277" y="1141"/>
                            <a:pt x="269" y="1133"/>
                          </a:cubicBezTo>
                          <a:cubicBezTo>
                            <a:pt x="268" y="1132"/>
                            <a:pt x="269" y="1129"/>
                            <a:pt x="269" y="1127"/>
                          </a:cubicBezTo>
                          <a:close/>
                        </a:path>
                      </a:pathLst>
                    </a:custGeom>
                    <a:solidFill>
                      <a:srgbClr val="FFC1C1"/>
                    </a:solidFill>
                    <a:ln w="19050">
                      <a:solidFill>
                        <a:srgbClr val="FF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 dirty="0"/>
                    </a:p>
                  </p:txBody>
                </p:sp>
                <p:sp>
                  <p:nvSpPr>
                    <p:cNvPr id="630" name="Freeform 187"/>
                    <p:cNvSpPr>
                      <a:spLocks/>
                    </p:cNvSpPr>
                    <p:nvPr/>
                  </p:nvSpPr>
                  <p:spPr bwMode="auto">
                    <a:xfrm>
                      <a:off x="363" y="603"/>
                      <a:ext cx="382" cy="310"/>
                    </a:xfrm>
                    <a:custGeom>
                      <a:avLst/>
                      <a:gdLst>
                        <a:gd name="T0" fmla="*/ 8 w 500"/>
                        <a:gd name="T1" fmla="*/ 173 h 445"/>
                        <a:gd name="T2" fmla="*/ 0 w 500"/>
                        <a:gd name="T3" fmla="*/ 159 h 445"/>
                        <a:gd name="T4" fmla="*/ 18 w 500"/>
                        <a:gd name="T5" fmla="*/ 95 h 445"/>
                        <a:gd name="T6" fmla="*/ 21 w 500"/>
                        <a:gd name="T7" fmla="*/ 90 h 445"/>
                        <a:gd name="T8" fmla="*/ 22 w 500"/>
                        <a:gd name="T9" fmla="*/ 78 h 445"/>
                        <a:gd name="T10" fmla="*/ 53 w 500"/>
                        <a:gd name="T11" fmla="*/ 47 h 445"/>
                        <a:gd name="T12" fmla="*/ 77 w 500"/>
                        <a:gd name="T13" fmla="*/ 31 h 445"/>
                        <a:gd name="T14" fmla="*/ 103 w 500"/>
                        <a:gd name="T15" fmla="*/ 18 h 445"/>
                        <a:gd name="T16" fmla="*/ 136 w 500"/>
                        <a:gd name="T17" fmla="*/ 1 h 445"/>
                        <a:gd name="T18" fmla="*/ 305 w 500"/>
                        <a:gd name="T19" fmla="*/ 11 h 445"/>
                        <a:gd name="T20" fmla="*/ 325 w 500"/>
                        <a:gd name="T21" fmla="*/ 40 h 445"/>
                        <a:gd name="T22" fmla="*/ 342 w 500"/>
                        <a:gd name="T23" fmla="*/ 47 h 445"/>
                        <a:gd name="T24" fmla="*/ 356 w 500"/>
                        <a:gd name="T25" fmla="*/ 56 h 445"/>
                        <a:gd name="T26" fmla="*/ 371 w 500"/>
                        <a:gd name="T27" fmla="*/ 85 h 445"/>
                        <a:gd name="T28" fmla="*/ 367 w 500"/>
                        <a:gd name="T29" fmla="*/ 189 h 445"/>
                        <a:gd name="T30" fmla="*/ 356 w 500"/>
                        <a:gd name="T31" fmla="*/ 207 h 445"/>
                        <a:gd name="T32" fmla="*/ 342 w 500"/>
                        <a:gd name="T33" fmla="*/ 232 h 445"/>
                        <a:gd name="T34" fmla="*/ 338 w 500"/>
                        <a:gd name="T35" fmla="*/ 242 h 445"/>
                        <a:gd name="T36" fmla="*/ 326 w 500"/>
                        <a:gd name="T37" fmla="*/ 249 h 445"/>
                        <a:gd name="T38" fmla="*/ 312 w 500"/>
                        <a:gd name="T39" fmla="*/ 264 h 445"/>
                        <a:gd name="T40" fmla="*/ 306 w 500"/>
                        <a:gd name="T41" fmla="*/ 269 h 445"/>
                        <a:gd name="T42" fmla="*/ 290 w 500"/>
                        <a:gd name="T43" fmla="*/ 286 h 445"/>
                        <a:gd name="T44" fmla="*/ 235 w 500"/>
                        <a:gd name="T45" fmla="*/ 301 h 445"/>
                        <a:gd name="T46" fmla="*/ 125 w 500"/>
                        <a:gd name="T47" fmla="*/ 299 h 445"/>
                        <a:gd name="T48" fmla="*/ 108 w 500"/>
                        <a:gd name="T49" fmla="*/ 290 h 445"/>
                        <a:gd name="T50" fmla="*/ 70 w 500"/>
                        <a:gd name="T51" fmla="*/ 268 h 445"/>
                        <a:gd name="T52" fmla="*/ 55 w 500"/>
                        <a:gd name="T53" fmla="*/ 254 h 445"/>
                        <a:gd name="T54" fmla="*/ 21 w 500"/>
                        <a:gd name="T55" fmla="*/ 212 h 445"/>
                        <a:gd name="T56" fmla="*/ 8 w 500"/>
                        <a:gd name="T57" fmla="*/ 173 h 445"/>
                        <a:gd name="T58" fmla="*/ 0 60000 65536"/>
                        <a:gd name="T59" fmla="*/ 0 60000 65536"/>
                        <a:gd name="T60" fmla="*/ 0 60000 65536"/>
                        <a:gd name="T61" fmla="*/ 0 60000 65536"/>
                        <a:gd name="T62" fmla="*/ 0 60000 65536"/>
                        <a:gd name="T63" fmla="*/ 0 60000 65536"/>
                        <a:gd name="T64" fmla="*/ 0 60000 65536"/>
                        <a:gd name="T65" fmla="*/ 0 60000 65536"/>
                        <a:gd name="T66" fmla="*/ 0 60000 65536"/>
                        <a:gd name="T67" fmla="*/ 0 60000 65536"/>
                        <a:gd name="T68" fmla="*/ 0 60000 65536"/>
                        <a:gd name="T69" fmla="*/ 0 60000 65536"/>
                        <a:gd name="T70" fmla="*/ 0 60000 65536"/>
                        <a:gd name="T71" fmla="*/ 0 60000 65536"/>
                        <a:gd name="T72" fmla="*/ 0 60000 65536"/>
                        <a:gd name="T73" fmla="*/ 0 60000 65536"/>
                        <a:gd name="T74" fmla="*/ 0 60000 65536"/>
                        <a:gd name="T75" fmla="*/ 0 60000 65536"/>
                        <a:gd name="T76" fmla="*/ 0 60000 65536"/>
                        <a:gd name="T77" fmla="*/ 0 60000 65536"/>
                        <a:gd name="T78" fmla="*/ 0 60000 65536"/>
                        <a:gd name="T79" fmla="*/ 0 60000 65536"/>
                        <a:gd name="T80" fmla="*/ 0 60000 65536"/>
                        <a:gd name="T81" fmla="*/ 0 60000 65536"/>
                        <a:gd name="T82" fmla="*/ 0 60000 65536"/>
                        <a:gd name="T83" fmla="*/ 0 60000 65536"/>
                        <a:gd name="T84" fmla="*/ 0 60000 65536"/>
                        <a:gd name="T85" fmla="*/ 0 60000 65536"/>
                        <a:gd name="T86" fmla="*/ 0 60000 65536"/>
                        <a:gd name="T87" fmla="*/ 0 w 500"/>
                        <a:gd name="T88" fmla="*/ 0 h 445"/>
                        <a:gd name="T89" fmla="*/ 500 w 500"/>
                        <a:gd name="T90" fmla="*/ 445 h 445"/>
                      </a:gdLst>
                      <a:ahLst/>
                      <a:cxnLst>
                        <a:cxn ang="T58">
                          <a:pos x="T0" y="T1"/>
                        </a:cxn>
                        <a:cxn ang="T59">
                          <a:pos x="T2" y="T3"/>
                        </a:cxn>
                        <a:cxn ang="T60">
                          <a:pos x="T4" y="T5"/>
                        </a:cxn>
                        <a:cxn ang="T61">
                          <a:pos x="T6" y="T7"/>
                        </a:cxn>
                        <a:cxn ang="T62">
                          <a:pos x="T8" y="T9"/>
                        </a:cxn>
                        <a:cxn ang="T63">
                          <a:pos x="T10" y="T11"/>
                        </a:cxn>
                        <a:cxn ang="T64">
                          <a:pos x="T12" y="T13"/>
                        </a:cxn>
                        <a:cxn ang="T65">
                          <a:pos x="T14" y="T15"/>
                        </a:cxn>
                        <a:cxn ang="T66">
                          <a:pos x="T16" y="T17"/>
                        </a:cxn>
                        <a:cxn ang="T67">
                          <a:pos x="T18" y="T19"/>
                        </a:cxn>
                        <a:cxn ang="T68">
                          <a:pos x="T20" y="T21"/>
                        </a:cxn>
                        <a:cxn ang="T69">
                          <a:pos x="T22" y="T23"/>
                        </a:cxn>
                        <a:cxn ang="T70">
                          <a:pos x="T24" y="T25"/>
                        </a:cxn>
                        <a:cxn ang="T71">
                          <a:pos x="T26" y="T27"/>
                        </a:cxn>
                        <a:cxn ang="T72">
                          <a:pos x="T28" y="T29"/>
                        </a:cxn>
                        <a:cxn ang="T73">
                          <a:pos x="T30" y="T31"/>
                        </a:cxn>
                        <a:cxn ang="T74">
                          <a:pos x="T32" y="T33"/>
                        </a:cxn>
                        <a:cxn ang="T75">
                          <a:pos x="T34" y="T35"/>
                        </a:cxn>
                        <a:cxn ang="T76">
                          <a:pos x="T36" y="T37"/>
                        </a:cxn>
                        <a:cxn ang="T77">
                          <a:pos x="T38" y="T39"/>
                        </a:cxn>
                        <a:cxn ang="T78">
                          <a:pos x="T40" y="T41"/>
                        </a:cxn>
                        <a:cxn ang="T79">
                          <a:pos x="T42" y="T43"/>
                        </a:cxn>
                        <a:cxn ang="T80">
                          <a:pos x="T44" y="T45"/>
                        </a:cxn>
                        <a:cxn ang="T81">
                          <a:pos x="T46" y="T47"/>
                        </a:cxn>
                        <a:cxn ang="T82">
                          <a:pos x="T48" y="T49"/>
                        </a:cxn>
                        <a:cxn ang="T83">
                          <a:pos x="T50" y="T51"/>
                        </a:cxn>
                        <a:cxn ang="T84">
                          <a:pos x="T52" y="T53"/>
                        </a:cxn>
                        <a:cxn ang="T85">
                          <a:pos x="T54" y="T55"/>
                        </a:cxn>
                        <a:cxn ang="T86">
                          <a:pos x="T56" y="T57"/>
                        </a:cxn>
                      </a:cxnLst>
                      <a:rect l="T87" t="T88" r="T89" b="T90"/>
                      <a:pathLst>
                        <a:path w="500" h="445">
                          <a:moveTo>
                            <a:pt x="10" y="249"/>
                          </a:moveTo>
                          <a:cubicBezTo>
                            <a:pt x="5" y="242"/>
                            <a:pt x="3" y="236"/>
                            <a:pt x="0" y="228"/>
                          </a:cubicBezTo>
                          <a:cubicBezTo>
                            <a:pt x="4" y="194"/>
                            <a:pt x="1" y="162"/>
                            <a:pt x="24" y="136"/>
                          </a:cubicBezTo>
                          <a:cubicBezTo>
                            <a:pt x="25" y="134"/>
                            <a:pt x="26" y="131"/>
                            <a:pt x="27" y="129"/>
                          </a:cubicBezTo>
                          <a:cubicBezTo>
                            <a:pt x="28" y="123"/>
                            <a:pt x="27" y="117"/>
                            <a:pt x="29" y="112"/>
                          </a:cubicBezTo>
                          <a:cubicBezTo>
                            <a:pt x="31" y="104"/>
                            <a:pt x="63" y="77"/>
                            <a:pt x="70" y="67"/>
                          </a:cubicBezTo>
                          <a:cubicBezTo>
                            <a:pt x="74" y="53"/>
                            <a:pt x="89" y="50"/>
                            <a:pt x="101" y="45"/>
                          </a:cubicBezTo>
                          <a:cubicBezTo>
                            <a:pt x="106" y="28"/>
                            <a:pt x="120" y="30"/>
                            <a:pt x="135" y="26"/>
                          </a:cubicBezTo>
                          <a:cubicBezTo>
                            <a:pt x="150" y="15"/>
                            <a:pt x="160" y="7"/>
                            <a:pt x="178" y="2"/>
                          </a:cubicBezTo>
                          <a:cubicBezTo>
                            <a:pt x="408" y="4"/>
                            <a:pt x="304" y="0"/>
                            <a:pt x="399" y="16"/>
                          </a:cubicBezTo>
                          <a:cubicBezTo>
                            <a:pt x="414" y="27"/>
                            <a:pt x="415" y="44"/>
                            <a:pt x="425" y="57"/>
                          </a:cubicBezTo>
                          <a:cubicBezTo>
                            <a:pt x="430" y="63"/>
                            <a:pt x="440" y="65"/>
                            <a:pt x="447" y="67"/>
                          </a:cubicBezTo>
                          <a:cubicBezTo>
                            <a:pt x="452" y="76"/>
                            <a:pt x="458" y="75"/>
                            <a:pt x="466" y="81"/>
                          </a:cubicBezTo>
                          <a:cubicBezTo>
                            <a:pt x="470" y="97"/>
                            <a:pt x="473" y="110"/>
                            <a:pt x="485" y="122"/>
                          </a:cubicBezTo>
                          <a:cubicBezTo>
                            <a:pt x="499" y="169"/>
                            <a:pt x="500" y="225"/>
                            <a:pt x="480" y="271"/>
                          </a:cubicBezTo>
                          <a:cubicBezTo>
                            <a:pt x="478" y="286"/>
                            <a:pt x="479" y="290"/>
                            <a:pt x="466" y="297"/>
                          </a:cubicBezTo>
                          <a:cubicBezTo>
                            <a:pt x="459" y="307"/>
                            <a:pt x="453" y="321"/>
                            <a:pt x="447" y="333"/>
                          </a:cubicBezTo>
                          <a:cubicBezTo>
                            <a:pt x="445" y="338"/>
                            <a:pt x="446" y="344"/>
                            <a:pt x="442" y="348"/>
                          </a:cubicBezTo>
                          <a:cubicBezTo>
                            <a:pt x="438" y="352"/>
                            <a:pt x="427" y="357"/>
                            <a:pt x="427" y="357"/>
                          </a:cubicBezTo>
                          <a:cubicBezTo>
                            <a:pt x="419" y="370"/>
                            <a:pt x="425" y="362"/>
                            <a:pt x="408" y="379"/>
                          </a:cubicBezTo>
                          <a:cubicBezTo>
                            <a:pt x="406" y="381"/>
                            <a:pt x="401" y="386"/>
                            <a:pt x="401" y="386"/>
                          </a:cubicBezTo>
                          <a:cubicBezTo>
                            <a:pt x="397" y="400"/>
                            <a:pt x="389" y="401"/>
                            <a:pt x="379" y="410"/>
                          </a:cubicBezTo>
                          <a:cubicBezTo>
                            <a:pt x="348" y="437"/>
                            <a:pt x="369" y="428"/>
                            <a:pt x="307" y="432"/>
                          </a:cubicBezTo>
                          <a:cubicBezTo>
                            <a:pt x="261" y="445"/>
                            <a:pt x="209" y="443"/>
                            <a:pt x="163" y="429"/>
                          </a:cubicBezTo>
                          <a:cubicBezTo>
                            <a:pt x="156" y="424"/>
                            <a:pt x="149" y="423"/>
                            <a:pt x="142" y="417"/>
                          </a:cubicBezTo>
                          <a:cubicBezTo>
                            <a:pt x="125" y="403"/>
                            <a:pt x="112" y="389"/>
                            <a:pt x="91" y="384"/>
                          </a:cubicBezTo>
                          <a:cubicBezTo>
                            <a:pt x="86" y="374"/>
                            <a:pt x="79" y="373"/>
                            <a:pt x="72" y="364"/>
                          </a:cubicBezTo>
                          <a:cubicBezTo>
                            <a:pt x="56" y="343"/>
                            <a:pt x="49" y="320"/>
                            <a:pt x="27" y="304"/>
                          </a:cubicBezTo>
                          <a:cubicBezTo>
                            <a:pt x="18" y="282"/>
                            <a:pt x="10" y="275"/>
                            <a:pt x="10" y="249"/>
                          </a:cubicBezTo>
                          <a:close/>
                        </a:path>
                      </a:pathLst>
                    </a:custGeom>
                    <a:solidFill>
                      <a:srgbClr val="BFBFBF"/>
                    </a:solidFill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 dirty="0"/>
                    </a:p>
                  </p:txBody>
                </p:sp>
              </p:grpSp>
              <p:sp>
                <p:nvSpPr>
                  <p:cNvPr id="628" name="5-Point Star 627"/>
                  <p:cNvSpPr/>
                  <p:nvPr/>
                </p:nvSpPr>
                <p:spPr>
                  <a:xfrm>
                    <a:off x="3436301" y="3364979"/>
                    <a:ext cx="201217" cy="201217"/>
                  </a:xfrm>
                  <a:prstGeom prst="star5">
                    <a:avLst/>
                  </a:prstGeom>
                  <a:solidFill>
                    <a:srgbClr val="FF00FF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565" name="Group 339"/>
                <p:cNvGrpSpPr/>
                <p:nvPr/>
              </p:nvGrpSpPr>
              <p:grpSpPr>
                <a:xfrm>
                  <a:off x="3363046" y="2173312"/>
                  <a:ext cx="987288" cy="903975"/>
                  <a:chOff x="3171214" y="2912992"/>
                  <a:chExt cx="987288" cy="903975"/>
                </a:xfrm>
              </p:grpSpPr>
              <p:grpSp>
                <p:nvGrpSpPr>
                  <p:cNvPr id="623" name="Group 193"/>
                  <p:cNvGrpSpPr>
                    <a:grpSpLocks/>
                  </p:cNvGrpSpPr>
                  <p:nvPr/>
                </p:nvGrpSpPr>
                <p:grpSpPr bwMode="auto">
                  <a:xfrm>
                    <a:off x="3171214" y="2912992"/>
                    <a:ext cx="987288" cy="903975"/>
                    <a:chOff x="311" y="500"/>
                    <a:chExt cx="474" cy="434"/>
                  </a:xfrm>
                  <a:effectLst>
                    <a:outerShdw blurRad="63500" sx="102000" sy="102000" algn="ctr" rotWithShape="0">
                      <a:prstClr val="black">
                        <a:alpha val="40000"/>
                      </a:prstClr>
                    </a:outerShdw>
                  </a:effectLst>
                </p:grpSpPr>
                <p:sp>
                  <p:nvSpPr>
                    <p:cNvPr id="625" name="Freeform 186"/>
                    <p:cNvSpPr>
                      <a:spLocks/>
                    </p:cNvSpPr>
                    <p:nvPr/>
                  </p:nvSpPr>
                  <p:spPr bwMode="auto">
                    <a:xfrm>
                      <a:off x="311" y="500"/>
                      <a:ext cx="474" cy="434"/>
                    </a:xfrm>
                    <a:custGeom>
                      <a:avLst/>
                      <a:gdLst>
                        <a:gd name="T0" fmla="*/ 94 w 1363"/>
                        <a:gd name="T1" fmla="*/ 401 h 1220"/>
                        <a:gd name="T2" fmla="*/ 74 w 1363"/>
                        <a:gd name="T3" fmla="*/ 384 h 1220"/>
                        <a:gd name="T4" fmla="*/ 61 w 1363"/>
                        <a:gd name="T5" fmla="*/ 371 h 1220"/>
                        <a:gd name="T6" fmla="*/ 50 w 1363"/>
                        <a:gd name="T7" fmla="*/ 355 h 1220"/>
                        <a:gd name="T8" fmla="*/ 45 w 1363"/>
                        <a:gd name="T9" fmla="*/ 345 h 1220"/>
                        <a:gd name="T10" fmla="*/ 35 w 1363"/>
                        <a:gd name="T11" fmla="*/ 334 h 1220"/>
                        <a:gd name="T12" fmla="*/ 30 w 1363"/>
                        <a:gd name="T13" fmla="*/ 323 h 1220"/>
                        <a:gd name="T14" fmla="*/ 19 w 1363"/>
                        <a:gd name="T15" fmla="*/ 302 h 1220"/>
                        <a:gd name="T16" fmla="*/ 14 w 1363"/>
                        <a:gd name="T17" fmla="*/ 277 h 1220"/>
                        <a:gd name="T18" fmla="*/ 8 w 1363"/>
                        <a:gd name="T19" fmla="*/ 256 h 1220"/>
                        <a:gd name="T20" fmla="*/ 16 w 1363"/>
                        <a:gd name="T21" fmla="*/ 166 h 1220"/>
                        <a:gd name="T22" fmla="*/ 21 w 1363"/>
                        <a:gd name="T23" fmla="*/ 157 h 1220"/>
                        <a:gd name="T24" fmla="*/ 31 w 1363"/>
                        <a:gd name="T25" fmla="*/ 123 h 1220"/>
                        <a:gd name="T26" fmla="*/ 38 w 1363"/>
                        <a:gd name="T27" fmla="*/ 110 h 1220"/>
                        <a:gd name="T28" fmla="*/ 41 w 1363"/>
                        <a:gd name="T29" fmla="*/ 95 h 1220"/>
                        <a:gd name="T30" fmla="*/ 53 w 1363"/>
                        <a:gd name="T31" fmla="*/ 82 h 1220"/>
                        <a:gd name="T32" fmla="*/ 64 w 1363"/>
                        <a:gd name="T33" fmla="*/ 72 h 1220"/>
                        <a:gd name="T34" fmla="*/ 67 w 1363"/>
                        <a:gd name="T35" fmla="*/ 70 h 1220"/>
                        <a:gd name="T36" fmla="*/ 69 w 1363"/>
                        <a:gd name="T37" fmla="*/ 66 h 1220"/>
                        <a:gd name="T38" fmla="*/ 78 w 1363"/>
                        <a:gd name="T39" fmla="*/ 60 h 1220"/>
                        <a:gd name="T40" fmla="*/ 89 w 1363"/>
                        <a:gd name="T41" fmla="*/ 51 h 1220"/>
                        <a:gd name="T42" fmla="*/ 98 w 1363"/>
                        <a:gd name="T43" fmla="*/ 44 h 1220"/>
                        <a:gd name="T44" fmla="*/ 118 w 1363"/>
                        <a:gd name="T45" fmla="*/ 30 h 1220"/>
                        <a:gd name="T46" fmla="*/ 140 w 1363"/>
                        <a:gd name="T47" fmla="*/ 18 h 1220"/>
                        <a:gd name="T48" fmla="*/ 214 w 1363"/>
                        <a:gd name="T49" fmla="*/ 5 h 1220"/>
                        <a:gd name="T50" fmla="*/ 317 w 1363"/>
                        <a:gd name="T51" fmla="*/ 7 h 1220"/>
                        <a:gd name="T52" fmla="*/ 366 w 1363"/>
                        <a:gd name="T53" fmla="*/ 11 h 1220"/>
                        <a:gd name="T54" fmla="*/ 378 w 1363"/>
                        <a:gd name="T55" fmla="*/ 15 h 1220"/>
                        <a:gd name="T56" fmla="*/ 389 w 1363"/>
                        <a:gd name="T57" fmla="*/ 21 h 1220"/>
                        <a:gd name="T58" fmla="*/ 398 w 1363"/>
                        <a:gd name="T59" fmla="*/ 24 h 1220"/>
                        <a:gd name="T60" fmla="*/ 411 w 1363"/>
                        <a:gd name="T61" fmla="*/ 32 h 1220"/>
                        <a:gd name="T62" fmla="*/ 417 w 1363"/>
                        <a:gd name="T63" fmla="*/ 41 h 1220"/>
                        <a:gd name="T64" fmla="*/ 440 w 1363"/>
                        <a:gd name="T65" fmla="*/ 49 h 1220"/>
                        <a:gd name="T66" fmla="*/ 446 w 1363"/>
                        <a:gd name="T67" fmla="*/ 65 h 1220"/>
                        <a:gd name="T68" fmla="*/ 458 w 1363"/>
                        <a:gd name="T69" fmla="*/ 73 h 1220"/>
                        <a:gd name="T70" fmla="*/ 466 w 1363"/>
                        <a:gd name="T71" fmla="*/ 128 h 1220"/>
                        <a:gd name="T72" fmla="*/ 469 w 1363"/>
                        <a:gd name="T73" fmla="*/ 162 h 1220"/>
                        <a:gd name="T74" fmla="*/ 473 w 1363"/>
                        <a:gd name="T75" fmla="*/ 185 h 1220"/>
                        <a:gd name="T76" fmla="*/ 468 w 1363"/>
                        <a:gd name="T77" fmla="*/ 210 h 1220"/>
                        <a:gd name="T78" fmla="*/ 467 w 1363"/>
                        <a:gd name="T79" fmla="*/ 252 h 1220"/>
                        <a:gd name="T80" fmla="*/ 457 w 1363"/>
                        <a:gd name="T81" fmla="*/ 297 h 1220"/>
                        <a:gd name="T82" fmla="*/ 444 w 1363"/>
                        <a:gd name="T83" fmla="*/ 314 h 1220"/>
                        <a:gd name="T84" fmla="*/ 436 w 1363"/>
                        <a:gd name="T85" fmla="*/ 339 h 1220"/>
                        <a:gd name="T86" fmla="*/ 431 w 1363"/>
                        <a:gd name="T87" fmla="*/ 349 h 1220"/>
                        <a:gd name="T88" fmla="*/ 403 w 1363"/>
                        <a:gd name="T89" fmla="*/ 385 h 1220"/>
                        <a:gd name="T90" fmla="*/ 391 w 1363"/>
                        <a:gd name="T91" fmla="*/ 397 h 1220"/>
                        <a:gd name="T92" fmla="*/ 369 w 1363"/>
                        <a:gd name="T93" fmla="*/ 411 h 1220"/>
                        <a:gd name="T94" fmla="*/ 328 w 1363"/>
                        <a:gd name="T95" fmla="*/ 424 h 1220"/>
                        <a:gd name="T96" fmla="*/ 320 w 1363"/>
                        <a:gd name="T97" fmla="*/ 425 h 1220"/>
                        <a:gd name="T98" fmla="*/ 314 w 1363"/>
                        <a:gd name="T99" fmla="*/ 429 h 1220"/>
                        <a:gd name="T100" fmla="*/ 281 w 1363"/>
                        <a:gd name="T101" fmla="*/ 430 h 1220"/>
                        <a:gd name="T102" fmla="*/ 263 w 1363"/>
                        <a:gd name="T103" fmla="*/ 434 h 1220"/>
                        <a:gd name="T104" fmla="*/ 164 w 1363"/>
                        <a:gd name="T105" fmla="*/ 433 h 1220"/>
                        <a:gd name="T106" fmla="*/ 111 w 1363"/>
                        <a:gd name="T107" fmla="*/ 412 h 1220"/>
                        <a:gd name="T108" fmla="*/ 94 w 1363"/>
                        <a:gd name="T109" fmla="*/ 403 h 1220"/>
                        <a:gd name="T110" fmla="*/ 94 w 1363"/>
                        <a:gd name="T111" fmla="*/ 401 h 1220"/>
                        <a:gd name="T112" fmla="*/ 0 60000 65536"/>
                        <a:gd name="T113" fmla="*/ 0 60000 65536"/>
                        <a:gd name="T114" fmla="*/ 0 60000 65536"/>
                        <a:gd name="T115" fmla="*/ 0 60000 65536"/>
                        <a:gd name="T116" fmla="*/ 0 60000 65536"/>
                        <a:gd name="T117" fmla="*/ 0 60000 65536"/>
                        <a:gd name="T118" fmla="*/ 0 60000 65536"/>
                        <a:gd name="T119" fmla="*/ 0 60000 65536"/>
                        <a:gd name="T120" fmla="*/ 0 60000 65536"/>
                        <a:gd name="T121" fmla="*/ 0 60000 65536"/>
                        <a:gd name="T122" fmla="*/ 0 60000 65536"/>
                        <a:gd name="T123" fmla="*/ 0 60000 65536"/>
                        <a:gd name="T124" fmla="*/ 0 60000 65536"/>
                        <a:gd name="T125" fmla="*/ 0 60000 65536"/>
                        <a:gd name="T126" fmla="*/ 0 60000 65536"/>
                        <a:gd name="T127" fmla="*/ 0 60000 65536"/>
                        <a:gd name="T128" fmla="*/ 0 60000 65536"/>
                        <a:gd name="T129" fmla="*/ 0 60000 65536"/>
                        <a:gd name="T130" fmla="*/ 0 60000 65536"/>
                        <a:gd name="T131" fmla="*/ 0 60000 65536"/>
                        <a:gd name="T132" fmla="*/ 0 60000 65536"/>
                        <a:gd name="T133" fmla="*/ 0 60000 65536"/>
                        <a:gd name="T134" fmla="*/ 0 60000 65536"/>
                        <a:gd name="T135" fmla="*/ 0 60000 65536"/>
                        <a:gd name="T136" fmla="*/ 0 60000 65536"/>
                        <a:gd name="T137" fmla="*/ 0 60000 65536"/>
                        <a:gd name="T138" fmla="*/ 0 60000 65536"/>
                        <a:gd name="T139" fmla="*/ 0 60000 65536"/>
                        <a:gd name="T140" fmla="*/ 0 60000 65536"/>
                        <a:gd name="T141" fmla="*/ 0 60000 65536"/>
                        <a:gd name="T142" fmla="*/ 0 60000 65536"/>
                        <a:gd name="T143" fmla="*/ 0 60000 65536"/>
                        <a:gd name="T144" fmla="*/ 0 60000 65536"/>
                        <a:gd name="T145" fmla="*/ 0 60000 65536"/>
                        <a:gd name="T146" fmla="*/ 0 60000 65536"/>
                        <a:gd name="T147" fmla="*/ 0 60000 65536"/>
                        <a:gd name="T148" fmla="*/ 0 60000 65536"/>
                        <a:gd name="T149" fmla="*/ 0 60000 65536"/>
                        <a:gd name="T150" fmla="*/ 0 60000 65536"/>
                        <a:gd name="T151" fmla="*/ 0 60000 65536"/>
                        <a:gd name="T152" fmla="*/ 0 60000 65536"/>
                        <a:gd name="T153" fmla="*/ 0 60000 65536"/>
                        <a:gd name="T154" fmla="*/ 0 60000 65536"/>
                        <a:gd name="T155" fmla="*/ 0 60000 65536"/>
                        <a:gd name="T156" fmla="*/ 0 60000 65536"/>
                        <a:gd name="T157" fmla="*/ 0 60000 65536"/>
                        <a:gd name="T158" fmla="*/ 0 60000 65536"/>
                        <a:gd name="T159" fmla="*/ 0 60000 65536"/>
                        <a:gd name="T160" fmla="*/ 0 60000 65536"/>
                        <a:gd name="T161" fmla="*/ 0 60000 65536"/>
                        <a:gd name="T162" fmla="*/ 0 60000 65536"/>
                        <a:gd name="T163" fmla="*/ 0 60000 65536"/>
                        <a:gd name="T164" fmla="*/ 0 60000 65536"/>
                        <a:gd name="T165" fmla="*/ 0 60000 65536"/>
                        <a:gd name="T166" fmla="*/ 0 60000 65536"/>
                        <a:gd name="T167" fmla="*/ 0 60000 65536"/>
                        <a:gd name="T168" fmla="*/ 0 w 1363"/>
                        <a:gd name="T169" fmla="*/ 0 h 1220"/>
                        <a:gd name="T170" fmla="*/ 1363 w 1363"/>
                        <a:gd name="T171" fmla="*/ 1220 h 1220"/>
                      </a:gdLst>
                      <a:ahLst/>
                      <a:cxnLst>
                        <a:cxn ang="T112">
                          <a:pos x="T0" y="T1"/>
                        </a:cxn>
                        <a:cxn ang="T113">
                          <a:pos x="T2" y="T3"/>
                        </a:cxn>
                        <a:cxn ang="T114">
                          <a:pos x="T4" y="T5"/>
                        </a:cxn>
                        <a:cxn ang="T115">
                          <a:pos x="T6" y="T7"/>
                        </a:cxn>
                        <a:cxn ang="T116">
                          <a:pos x="T8" y="T9"/>
                        </a:cxn>
                        <a:cxn ang="T117">
                          <a:pos x="T10" y="T11"/>
                        </a:cxn>
                        <a:cxn ang="T118">
                          <a:pos x="T12" y="T13"/>
                        </a:cxn>
                        <a:cxn ang="T119">
                          <a:pos x="T14" y="T15"/>
                        </a:cxn>
                        <a:cxn ang="T120">
                          <a:pos x="T16" y="T17"/>
                        </a:cxn>
                        <a:cxn ang="T121">
                          <a:pos x="T18" y="T19"/>
                        </a:cxn>
                        <a:cxn ang="T122">
                          <a:pos x="T20" y="T21"/>
                        </a:cxn>
                        <a:cxn ang="T123">
                          <a:pos x="T22" y="T23"/>
                        </a:cxn>
                        <a:cxn ang="T124">
                          <a:pos x="T24" y="T25"/>
                        </a:cxn>
                        <a:cxn ang="T125">
                          <a:pos x="T26" y="T27"/>
                        </a:cxn>
                        <a:cxn ang="T126">
                          <a:pos x="T28" y="T29"/>
                        </a:cxn>
                        <a:cxn ang="T127">
                          <a:pos x="T30" y="T31"/>
                        </a:cxn>
                        <a:cxn ang="T128">
                          <a:pos x="T32" y="T33"/>
                        </a:cxn>
                        <a:cxn ang="T129">
                          <a:pos x="T34" y="T35"/>
                        </a:cxn>
                        <a:cxn ang="T130">
                          <a:pos x="T36" y="T37"/>
                        </a:cxn>
                        <a:cxn ang="T131">
                          <a:pos x="T38" y="T39"/>
                        </a:cxn>
                        <a:cxn ang="T132">
                          <a:pos x="T40" y="T41"/>
                        </a:cxn>
                        <a:cxn ang="T133">
                          <a:pos x="T42" y="T43"/>
                        </a:cxn>
                        <a:cxn ang="T134">
                          <a:pos x="T44" y="T45"/>
                        </a:cxn>
                        <a:cxn ang="T135">
                          <a:pos x="T46" y="T47"/>
                        </a:cxn>
                        <a:cxn ang="T136">
                          <a:pos x="T48" y="T49"/>
                        </a:cxn>
                        <a:cxn ang="T137">
                          <a:pos x="T50" y="T51"/>
                        </a:cxn>
                        <a:cxn ang="T138">
                          <a:pos x="T52" y="T53"/>
                        </a:cxn>
                        <a:cxn ang="T139">
                          <a:pos x="T54" y="T55"/>
                        </a:cxn>
                        <a:cxn ang="T140">
                          <a:pos x="T56" y="T57"/>
                        </a:cxn>
                        <a:cxn ang="T141">
                          <a:pos x="T58" y="T59"/>
                        </a:cxn>
                        <a:cxn ang="T142">
                          <a:pos x="T60" y="T61"/>
                        </a:cxn>
                        <a:cxn ang="T143">
                          <a:pos x="T62" y="T63"/>
                        </a:cxn>
                        <a:cxn ang="T144">
                          <a:pos x="T64" y="T65"/>
                        </a:cxn>
                        <a:cxn ang="T145">
                          <a:pos x="T66" y="T67"/>
                        </a:cxn>
                        <a:cxn ang="T146">
                          <a:pos x="T68" y="T69"/>
                        </a:cxn>
                        <a:cxn ang="T147">
                          <a:pos x="T70" y="T71"/>
                        </a:cxn>
                        <a:cxn ang="T148">
                          <a:pos x="T72" y="T73"/>
                        </a:cxn>
                        <a:cxn ang="T149">
                          <a:pos x="T74" y="T75"/>
                        </a:cxn>
                        <a:cxn ang="T150">
                          <a:pos x="T76" y="T77"/>
                        </a:cxn>
                        <a:cxn ang="T151">
                          <a:pos x="T78" y="T79"/>
                        </a:cxn>
                        <a:cxn ang="T152">
                          <a:pos x="T80" y="T81"/>
                        </a:cxn>
                        <a:cxn ang="T153">
                          <a:pos x="T82" y="T83"/>
                        </a:cxn>
                        <a:cxn ang="T154">
                          <a:pos x="T84" y="T85"/>
                        </a:cxn>
                        <a:cxn ang="T155">
                          <a:pos x="T86" y="T87"/>
                        </a:cxn>
                        <a:cxn ang="T156">
                          <a:pos x="T88" y="T89"/>
                        </a:cxn>
                        <a:cxn ang="T157">
                          <a:pos x="T90" y="T91"/>
                        </a:cxn>
                        <a:cxn ang="T158">
                          <a:pos x="T92" y="T93"/>
                        </a:cxn>
                        <a:cxn ang="T159">
                          <a:pos x="T94" y="T95"/>
                        </a:cxn>
                        <a:cxn ang="T160">
                          <a:pos x="T96" y="T97"/>
                        </a:cxn>
                        <a:cxn ang="T161">
                          <a:pos x="T98" y="T99"/>
                        </a:cxn>
                        <a:cxn ang="T162">
                          <a:pos x="T100" y="T101"/>
                        </a:cxn>
                        <a:cxn ang="T163">
                          <a:pos x="T102" y="T103"/>
                        </a:cxn>
                        <a:cxn ang="T164">
                          <a:pos x="T104" y="T105"/>
                        </a:cxn>
                        <a:cxn ang="T165">
                          <a:pos x="T106" y="T107"/>
                        </a:cxn>
                        <a:cxn ang="T166">
                          <a:pos x="T108" y="T109"/>
                        </a:cxn>
                        <a:cxn ang="T167">
                          <a:pos x="T110" y="T111"/>
                        </a:cxn>
                      </a:cxnLst>
                      <a:rect l="T168" t="T169" r="T170" b="T171"/>
                      <a:pathLst>
                        <a:path w="1363" h="1220">
                          <a:moveTo>
                            <a:pt x="269" y="1127"/>
                          </a:moveTo>
                          <a:cubicBezTo>
                            <a:pt x="252" y="1110"/>
                            <a:pt x="231" y="1096"/>
                            <a:pt x="214" y="1079"/>
                          </a:cubicBezTo>
                          <a:cubicBezTo>
                            <a:pt x="201" y="1066"/>
                            <a:pt x="192" y="1055"/>
                            <a:pt x="176" y="1044"/>
                          </a:cubicBezTo>
                          <a:cubicBezTo>
                            <a:pt x="166" y="1030"/>
                            <a:pt x="158" y="1008"/>
                            <a:pt x="144" y="999"/>
                          </a:cubicBezTo>
                          <a:cubicBezTo>
                            <a:pt x="140" y="986"/>
                            <a:pt x="137" y="980"/>
                            <a:pt x="128" y="970"/>
                          </a:cubicBezTo>
                          <a:cubicBezTo>
                            <a:pt x="124" y="955"/>
                            <a:pt x="112" y="950"/>
                            <a:pt x="102" y="938"/>
                          </a:cubicBezTo>
                          <a:cubicBezTo>
                            <a:pt x="95" y="929"/>
                            <a:pt x="93" y="918"/>
                            <a:pt x="86" y="909"/>
                          </a:cubicBezTo>
                          <a:cubicBezTo>
                            <a:pt x="79" y="887"/>
                            <a:pt x="61" y="871"/>
                            <a:pt x="54" y="848"/>
                          </a:cubicBezTo>
                          <a:cubicBezTo>
                            <a:pt x="53" y="825"/>
                            <a:pt x="60" y="795"/>
                            <a:pt x="41" y="778"/>
                          </a:cubicBezTo>
                          <a:cubicBezTo>
                            <a:pt x="35" y="759"/>
                            <a:pt x="28" y="739"/>
                            <a:pt x="22" y="720"/>
                          </a:cubicBezTo>
                          <a:cubicBezTo>
                            <a:pt x="23" y="680"/>
                            <a:pt x="0" y="525"/>
                            <a:pt x="45" y="468"/>
                          </a:cubicBezTo>
                          <a:cubicBezTo>
                            <a:pt x="48" y="454"/>
                            <a:pt x="51" y="451"/>
                            <a:pt x="61" y="442"/>
                          </a:cubicBezTo>
                          <a:cubicBezTo>
                            <a:pt x="66" y="418"/>
                            <a:pt x="59" y="356"/>
                            <a:pt x="89" y="346"/>
                          </a:cubicBezTo>
                          <a:cubicBezTo>
                            <a:pt x="98" y="333"/>
                            <a:pt x="98" y="318"/>
                            <a:pt x="109" y="308"/>
                          </a:cubicBezTo>
                          <a:cubicBezTo>
                            <a:pt x="113" y="294"/>
                            <a:pt x="113" y="279"/>
                            <a:pt x="118" y="266"/>
                          </a:cubicBezTo>
                          <a:cubicBezTo>
                            <a:pt x="121" y="259"/>
                            <a:pt x="146" y="236"/>
                            <a:pt x="153" y="231"/>
                          </a:cubicBezTo>
                          <a:cubicBezTo>
                            <a:pt x="159" y="215"/>
                            <a:pt x="173" y="212"/>
                            <a:pt x="185" y="202"/>
                          </a:cubicBezTo>
                          <a:cubicBezTo>
                            <a:pt x="187" y="200"/>
                            <a:pt x="190" y="198"/>
                            <a:pt x="192" y="196"/>
                          </a:cubicBezTo>
                          <a:cubicBezTo>
                            <a:pt x="194" y="193"/>
                            <a:pt x="195" y="189"/>
                            <a:pt x="198" y="186"/>
                          </a:cubicBezTo>
                          <a:cubicBezTo>
                            <a:pt x="206" y="178"/>
                            <a:pt x="217" y="179"/>
                            <a:pt x="224" y="170"/>
                          </a:cubicBezTo>
                          <a:cubicBezTo>
                            <a:pt x="234" y="157"/>
                            <a:pt x="240" y="150"/>
                            <a:pt x="256" y="144"/>
                          </a:cubicBezTo>
                          <a:cubicBezTo>
                            <a:pt x="263" y="133"/>
                            <a:pt x="269" y="129"/>
                            <a:pt x="281" y="125"/>
                          </a:cubicBezTo>
                          <a:cubicBezTo>
                            <a:pt x="299" y="109"/>
                            <a:pt x="315" y="91"/>
                            <a:pt x="339" y="84"/>
                          </a:cubicBezTo>
                          <a:cubicBezTo>
                            <a:pt x="357" y="63"/>
                            <a:pt x="376" y="57"/>
                            <a:pt x="403" y="52"/>
                          </a:cubicBezTo>
                          <a:cubicBezTo>
                            <a:pt x="448" y="0"/>
                            <a:pt x="559" y="15"/>
                            <a:pt x="614" y="13"/>
                          </a:cubicBezTo>
                          <a:cubicBezTo>
                            <a:pt x="713" y="2"/>
                            <a:pt x="813" y="15"/>
                            <a:pt x="912" y="20"/>
                          </a:cubicBezTo>
                          <a:cubicBezTo>
                            <a:pt x="955" y="34"/>
                            <a:pt x="1013" y="31"/>
                            <a:pt x="1053" y="32"/>
                          </a:cubicBezTo>
                          <a:cubicBezTo>
                            <a:pt x="1064" y="37"/>
                            <a:pt x="1076" y="38"/>
                            <a:pt x="1088" y="42"/>
                          </a:cubicBezTo>
                          <a:cubicBezTo>
                            <a:pt x="1098" y="49"/>
                            <a:pt x="1108" y="54"/>
                            <a:pt x="1120" y="58"/>
                          </a:cubicBezTo>
                          <a:cubicBezTo>
                            <a:pt x="1144" y="74"/>
                            <a:pt x="1110" y="53"/>
                            <a:pt x="1145" y="68"/>
                          </a:cubicBezTo>
                          <a:cubicBezTo>
                            <a:pt x="1158" y="74"/>
                            <a:pt x="1167" y="86"/>
                            <a:pt x="1181" y="90"/>
                          </a:cubicBezTo>
                          <a:cubicBezTo>
                            <a:pt x="1193" y="98"/>
                            <a:pt x="1190" y="106"/>
                            <a:pt x="1200" y="116"/>
                          </a:cubicBezTo>
                          <a:cubicBezTo>
                            <a:pt x="1214" y="130"/>
                            <a:pt x="1246" y="133"/>
                            <a:pt x="1264" y="138"/>
                          </a:cubicBezTo>
                          <a:cubicBezTo>
                            <a:pt x="1274" y="155"/>
                            <a:pt x="1262" y="177"/>
                            <a:pt x="1283" y="183"/>
                          </a:cubicBezTo>
                          <a:cubicBezTo>
                            <a:pt x="1291" y="195"/>
                            <a:pt x="1304" y="200"/>
                            <a:pt x="1318" y="205"/>
                          </a:cubicBezTo>
                          <a:cubicBezTo>
                            <a:pt x="1319" y="236"/>
                            <a:pt x="1313" y="331"/>
                            <a:pt x="1341" y="359"/>
                          </a:cubicBezTo>
                          <a:cubicBezTo>
                            <a:pt x="1351" y="390"/>
                            <a:pt x="1341" y="424"/>
                            <a:pt x="1350" y="455"/>
                          </a:cubicBezTo>
                          <a:cubicBezTo>
                            <a:pt x="1353" y="476"/>
                            <a:pt x="1356" y="498"/>
                            <a:pt x="1360" y="519"/>
                          </a:cubicBezTo>
                          <a:cubicBezTo>
                            <a:pt x="1358" y="555"/>
                            <a:pt x="1363" y="565"/>
                            <a:pt x="1347" y="589"/>
                          </a:cubicBezTo>
                          <a:cubicBezTo>
                            <a:pt x="1344" y="635"/>
                            <a:pt x="1342" y="661"/>
                            <a:pt x="1344" y="708"/>
                          </a:cubicBezTo>
                          <a:cubicBezTo>
                            <a:pt x="1342" y="761"/>
                            <a:pt x="1358" y="806"/>
                            <a:pt x="1315" y="836"/>
                          </a:cubicBezTo>
                          <a:cubicBezTo>
                            <a:pt x="1304" y="853"/>
                            <a:pt x="1290" y="869"/>
                            <a:pt x="1277" y="884"/>
                          </a:cubicBezTo>
                          <a:cubicBezTo>
                            <a:pt x="1273" y="908"/>
                            <a:pt x="1268" y="934"/>
                            <a:pt x="1254" y="954"/>
                          </a:cubicBezTo>
                          <a:cubicBezTo>
                            <a:pt x="1251" y="965"/>
                            <a:pt x="1246" y="972"/>
                            <a:pt x="1238" y="980"/>
                          </a:cubicBezTo>
                          <a:cubicBezTo>
                            <a:pt x="1225" y="1020"/>
                            <a:pt x="1189" y="1055"/>
                            <a:pt x="1158" y="1082"/>
                          </a:cubicBezTo>
                          <a:cubicBezTo>
                            <a:pt x="1150" y="1107"/>
                            <a:pt x="1147" y="1106"/>
                            <a:pt x="1123" y="1117"/>
                          </a:cubicBezTo>
                          <a:cubicBezTo>
                            <a:pt x="1108" y="1134"/>
                            <a:pt x="1083" y="1148"/>
                            <a:pt x="1062" y="1156"/>
                          </a:cubicBezTo>
                          <a:cubicBezTo>
                            <a:pt x="1036" y="1196"/>
                            <a:pt x="987" y="1189"/>
                            <a:pt x="944" y="1191"/>
                          </a:cubicBezTo>
                          <a:cubicBezTo>
                            <a:pt x="936" y="1192"/>
                            <a:pt x="928" y="1191"/>
                            <a:pt x="921" y="1194"/>
                          </a:cubicBezTo>
                          <a:cubicBezTo>
                            <a:pt x="914" y="1197"/>
                            <a:pt x="910" y="1207"/>
                            <a:pt x="902" y="1207"/>
                          </a:cubicBezTo>
                          <a:cubicBezTo>
                            <a:pt x="871" y="1208"/>
                            <a:pt x="840" y="1209"/>
                            <a:pt x="809" y="1210"/>
                          </a:cubicBezTo>
                          <a:cubicBezTo>
                            <a:pt x="790" y="1215"/>
                            <a:pt x="776" y="1217"/>
                            <a:pt x="755" y="1220"/>
                          </a:cubicBezTo>
                          <a:cubicBezTo>
                            <a:pt x="661" y="1219"/>
                            <a:pt x="567" y="1219"/>
                            <a:pt x="473" y="1216"/>
                          </a:cubicBezTo>
                          <a:cubicBezTo>
                            <a:pt x="417" y="1214"/>
                            <a:pt x="369" y="1175"/>
                            <a:pt x="320" y="1159"/>
                          </a:cubicBezTo>
                          <a:cubicBezTo>
                            <a:pt x="307" y="1146"/>
                            <a:pt x="277" y="1141"/>
                            <a:pt x="269" y="1133"/>
                          </a:cubicBezTo>
                          <a:cubicBezTo>
                            <a:pt x="268" y="1132"/>
                            <a:pt x="269" y="1129"/>
                            <a:pt x="269" y="1127"/>
                          </a:cubicBezTo>
                          <a:close/>
                        </a:path>
                      </a:pathLst>
                    </a:custGeom>
                    <a:solidFill>
                      <a:srgbClr val="FFC1C1"/>
                    </a:solidFill>
                    <a:ln w="19050">
                      <a:solidFill>
                        <a:srgbClr val="FF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 dirty="0"/>
                    </a:p>
                  </p:txBody>
                </p:sp>
                <p:sp>
                  <p:nvSpPr>
                    <p:cNvPr id="626" name="Freeform 187"/>
                    <p:cNvSpPr>
                      <a:spLocks/>
                    </p:cNvSpPr>
                    <p:nvPr/>
                  </p:nvSpPr>
                  <p:spPr bwMode="auto">
                    <a:xfrm>
                      <a:off x="363" y="603"/>
                      <a:ext cx="382" cy="310"/>
                    </a:xfrm>
                    <a:custGeom>
                      <a:avLst/>
                      <a:gdLst>
                        <a:gd name="T0" fmla="*/ 8 w 500"/>
                        <a:gd name="T1" fmla="*/ 173 h 445"/>
                        <a:gd name="T2" fmla="*/ 0 w 500"/>
                        <a:gd name="T3" fmla="*/ 159 h 445"/>
                        <a:gd name="T4" fmla="*/ 18 w 500"/>
                        <a:gd name="T5" fmla="*/ 95 h 445"/>
                        <a:gd name="T6" fmla="*/ 21 w 500"/>
                        <a:gd name="T7" fmla="*/ 90 h 445"/>
                        <a:gd name="T8" fmla="*/ 22 w 500"/>
                        <a:gd name="T9" fmla="*/ 78 h 445"/>
                        <a:gd name="T10" fmla="*/ 53 w 500"/>
                        <a:gd name="T11" fmla="*/ 47 h 445"/>
                        <a:gd name="T12" fmla="*/ 77 w 500"/>
                        <a:gd name="T13" fmla="*/ 31 h 445"/>
                        <a:gd name="T14" fmla="*/ 103 w 500"/>
                        <a:gd name="T15" fmla="*/ 18 h 445"/>
                        <a:gd name="T16" fmla="*/ 136 w 500"/>
                        <a:gd name="T17" fmla="*/ 1 h 445"/>
                        <a:gd name="T18" fmla="*/ 305 w 500"/>
                        <a:gd name="T19" fmla="*/ 11 h 445"/>
                        <a:gd name="T20" fmla="*/ 325 w 500"/>
                        <a:gd name="T21" fmla="*/ 40 h 445"/>
                        <a:gd name="T22" fmla="*/ 342 w 500"/>
                        <a:gd name="T23" fmla="*/ 47 h 445"/>
                        <a:gd name="T24" fmla="*/ 356 w 500"/>
                        <a:gd name="T25" fmla="*/ 56 h 445"/>
                        <a:gd name="T26" fmla="*/ 371 w 500"/>
                        <a:gd name="T27" fmla="*/ 85 h 445"/>
                        <a:gd name="T28" fmla="*/ 367 w 500"/>
                        <a:gd name="T29" fmla="*/ 189 h 445"/>
                        <a:gd name="T30" fmla="*/ 356 w 500"/>
                        <a:gd name="T31" fmla="*/ 207 h 445"/>
                        <a:gd name="T32" fmla="*/ 342 w 500"/>
                        <a:gd name="T33" fmla="*/ 232 h 445"/>
                        <a:gd name="T34" fmla="*/ 338 w 500"/>
                        <a:gd name="T35" fmla="*/ 242 h 445"/>
                        <a:gd name="T36" fmla="*/ 326 w 500"/>
                        <a:gd name="T37" fmla="*/ 249 h 445"/>
                        <a:gd name="T38" fmla="*/ 312 w 500"/>
                        <a:gd name="T39" fmla="*/ 264 h 445"/>
                        <a:gd name="T40" fmla="*/ 306 w 500"/>
                        <a:gd name="T41" fmla="*/ 269 h 445"/>
                        <a:gd name="T42" fmla="*/ 290 w 500"/>
                        <a:gd name="T43" fmla="*/ 286 h 445"/>
                        <a:gd name="T44" fmla="*/ 235 w 500"/>
                        <a:gd name="T45" fmla="*/ 301 h 445"/>
                        <a:gd name="T46" fmla="*/ 125 w 500"/>
                        <a:gd name="T47" fmla="*/ 299 h 445"/>
                        <a:gd name="T48" fmla="*/ 108 w 500"/>
                        <a:gd name="T49" fmla="*/ 290 h 445"/>
                        <a:gd name="T50" fmla="*/ 70 w 500"/>
                        <a:gd name="T51" fmla="*/ 268 h 445"/>
                        <a:gd name="T52" fmla="*/ 55 w 500"/>
                        <a:gd name="T53" fmla="*/ 254 h 445"/>
                        <a:gd name="T54" fmla="*/ 21 w 500"/>
                        <a:gd name="T55" fmla="*/ 212 h 445"/>
                        <a:gd name="T56" fmla="*/ 8 w 500"/>
                        <a:gd name="T57" fmla="*/ 173 h 445"/>
                        <a:gd name="T58" fmla="*/ 0 60000 65536"/>
                        <a:gd name="T59" fmla="*/ 0 60000 65536"/>
                        <a:gd name="T60" fmla="*/ 0 60000 65536"/>
                        <a:gd name="T61" fmla="*/ 0 60000 65536"/>
                        <a:gd name="T62" fmla="*/ 0 60000 65536"/>
                        <a:gd name="T63" fmla="*/ 0 60000 65536"/>
                        <a:gd name="T64" fmla="*/ 0 60000 65536"/>
                        <a:gd name="T65" fmla="*/ 0 60000 65536"/>
                        <a:gd name="T66" fmla="*/ 0 60000 65536"/>
                        <a:gd name="T67" fmla="*/ 0 60000 65536"/>
                        <a:gd name="T68" fmla="*/ 0 60000 65536"/>
                        <a:gd name="T69" fmla="*/ 0 60000 65536"/>
                        <a:gd name="T70" fmla="*/ 0 60000 65536"/>
                        <a:gd name="T71" fmla="*/ 0 60000 65536"/>
                        <a:gd name="T72" fmla="*/ 0 60000 65536"/>
                        <a:gd name="T73" fmla="*/ 0 60000 65536"/>
                        <a:gd name="T74" fmla="*/ 0 60000 65536"/>
                        <a:gd name="T75" fmla="*/ 0 60000 65536"/>
                        <a:gd name="T76" fmla="*/ 0 60000 65536"/>
                        <a:gd name="T77" fmla="*/ 0 60000 65536"/>
                        <a:gd name="T78" fmla="*/ 0 60000 65536"/>
                        <a:gd name="T79" fmla="*/ 0 60000 65536"/>
                        <a:gd name="T80" fmla="*/ 0 60000 65536"/>
                        <a:gd name="T81" fmla="*/ 0 60000 65536"/>
                        <a:gd name="T82" fmla="*/ 0 60000 65536"/>
                        <a:gd name="T83" fmla="*/ 0 60000 65536"/>
                        <a:gd name="T84" fmla="*/ 0 60000 65536"/>
                        <a:gd name="T85" fmla="*/ 0 60000 65536"/>
                        <a:gd name="T86" fmla="*/ 0 60000 65536"/>
                        <a:gd name="T87" fmla="*/ 0 w 500"/>
                        <a:gd name="T88" fmla="*/ 0 h 445"/>
                        <a:gd name="T89" fmla="*/ 500 w 500"/>
                        <a:gd name="T90" fmla="*/ 445 h 445"/>
                      </a:gdLst>
                      <a:ahLst/>
                      <a:cxnLst>
                        <a:cxn ang="T58">
                          <a:pos x="T0" y="T1"/>
                        </a:cxn>
                        <a:cxn ang="T59">
                          <a:pos x="T2" y="T3"/>
                        </a:cxn>
                        <a:cxn ang="T60">
                          <a:pos x="T4" y="T5"/>
                        </a:cxn>
                        <a:cxn ang="T61">
                          <a:pos x="T6" y="T7"/>
                        </a:cxn>
                        <a:cxn ang="T62">
                          <a:pos x="T8" y="T9"/>
                        </a:cxn>
                        <a:cxn ang="T63">
                          <a:pos x="T10" y="T11"/>
                        </a:cxn>
                        <a:cxn ang="T64">
                          <a:pos x="T12" y="T13"/>
                        </a:cxn>
                        <a:cxn ang="T65">
                          <a:pos x="T14" y="T15"/>
                        </a:cxn>
                        <a:cxn ang="T66">
                          <a:pos x="T16" y="T17"/>
                        </a:cxn>
                        <a:cxn ang="T67">
                          <a:pos x="T18" y="T19"/>
                        </a:cxn>
                        <a:cxn ang="T68">
                          <a:pos x="T20" y="T21"/>
                        </a:cxn>
                        <a:cxn ang="T69">
                          <a:pos x="T22" y="T23"/>
                        </a:cxn>
                        <a:cxn ang="T70">
                          <a:pos x="T24" y="T25"/>
                        </a:cxn>
                        <a:cxn ang="T71">
                          <a:pos x="T26" y="T27"/>
                        </a:cxn>
                        <a:cxn ang="T72">
                          <a:pos x="T28" y="T29"/>
                        </a:cxn>
                        <a:cxn ang="T73">
                          <a:pos x="T30" y="T31"/>
                        </a:cxn>
                        <a:cxn ang="T74">
                          <a:pos x="T32" y="T33"/>
                        </a:cxn>
                        <a:cxn ang="T75">
                          <a:pos x="T34" y="T35"/>
                        </a:cxn>
                        <a:cxn ang="T76">
                          <a:pos x="T36" y="T37"/>
                        </a:cxn>
                        <a:cxn ang="T77">
                          <a:pos x="T38" y="T39"/>
                        </a:cxn>
                        <a:cxn ang="T78">
                          <a:pos x="T40" y="T41"/>
                        </a:cxn>
                        <a:cxn ang="T79">
                          <a:pos x="T42" y="T43"/>
                        </a:cxn>
                        <a:cxn ang="T80">
                          <a:pos x="T44" y="T45"/>
                        </a:cxn>
                        <a:cxn ang="T81">
                          <a:pos x="T46" y="T47"/>
                        </a:cxn>
                        <a:cxn ang="T82">
                          <a:pos x="T48" y="T49"/>
                        </a:cxn>
                        <a:cxn ang="T83">
                          <a:pos x="T50" y="T51"/>
                        </a:cxn>
                        <a:cxn ang="T84">
                          <a:pos x="T52" y="T53"/>
                        </a:cxn>
                        <a:cxn ang="T85">
                          <a:pos x="T54" y="T55"/>
                        </a:cxn>
                        <a:cxn ang="T86">
                          <a:pos x="T56" y="T57"/>
                        </a:cxn>
                      </a:cxnLst>
                      <a:rect l="T87" t="T88" r="T89" b="T90"/>
                      <a:pathLst>
                        <a:path w="500" h="445">
                          <a:moveTo>
                            <a:pt x="10" y="249"/>
                          </a:moveTo>
                          <a:cubicBezTo>
                            <a:pt x="5" y="242"/>
                            <a:pt x="3" y="236"/>
                            <a:pt x="0" y="228"/>
                          </a:cubicBezTo>
                          <a:cubicBezTo>
                            <a:pt x="4" y="194"/>
                            <a:pt x="1" y="162"/>
                            <a:pt x="24" y="136"/>
                          </a:cubicBezTo>
                          <a:cubicBezTo>
                            <a:pt x="25" y="134"/>
                            <a:pt x="26" y="131"/>
                            <a:pt x="27" y="129"/>
                          </a:cubicBezTo>
                          <a:cubicBezTo>
                            <a:pt x="28" y="123"/>
                            <a:pt x="27" y="117"/>
                            <a:pt x="29" y="112"/>
                          </a:cubicBezTo>
                          <a:cubicBezTo>
                            <a:pt x="31" y="104"/>
                            <a:pt x="63" y="77"/>
                            <a:pt x="70" y="67"/>
                          </a:cubicBezTo>
                          <a:cubicBezTo>
                            <a:pt x="74" y="53"/>
                            <a:pt x="89" y="50"/>
                            <a:pt x="101" y="45"/>
                          </a:cubicBezTo>
                          <a:cubicBezTo>
                            <a:pt x="106" y="28"/>
                            <a:pt x="120" y="30"/>
                            <a:pt x="135" y="26"/>
                          </a:cubicBezTo>
                          <a:cubicBezTo>
                            <a:pt x="150" y="15"/>
                            <a:pt x="160" y="7"/>
                            <a:pt x="178" y="2"/>
                          </a:cubicBezTo>
                          <a:cubicBezTo>
                            <a:pt x="408" y="4"/>
                            <a:pt x="304" y="0"/>
                            <a:pt x="399" y="16"/>
                          </a:cubicBezTo>
                          <a:cubicBezTo>
                            <a:pt x="414" y="27"/>
                            <a:pt x="415" y="44"/>
                            <a:pt x="425" y="57"/>
                          </a:cubicBezTo>
                          <a:cubicBezTo>
                            <a:pt x="430" y="63"/>
                            <a:pt x="440" y="65"/>
                            <a:pt x="447" y="67"/>
                          </a:cubicBezTo>
                          <a:cubicBezTo>
                            <a:pt x="452" y="76"/>
                            <a:pt x="458" y="75"/>
                            <a:pt x="466" y="81"/>
                          </a:cubicBezTo>
                          <a:cubicBezTo>
                            <a:pt x="470" y="97"/>
                            <a:pt x="473" y="110"/>
                            <a:pt x="485" y="122"/>
                          </a:cubicBezTo>
                          <a:cubicBezTo>
                            <a:pt x="499" y="169"/>
                            <a:pt x="500" y="225"/>
                            <a:pt x="480" y="271"/>
                          </a:cubicBezTo>
                          <a:cubicBezTo>
                            <a:pt x="478" y="286"/>
                            <a:pt x="479" y="290"/>
                            <a:pt x="466" y="297"/>
                          </a:cubicBezTo>
                          <a:cubicBezTo>
                            <a:pt x="459" y="307"/>
                            <a:pt x="453" y="321"/>
                            <a:pt x="447" y="333"/>
                          </a:cubicBezTo>
                          <a:cubicBezTo>
                            <a:pt x="445" y="338"/>
                            <a:pt x="446" y="344"/>
                            <a:pt x="442" y="348"/>
                          </a:cubicBezTo>
                          <a:cubicBezTo>
                            <a:pt x="438" y="352"/>
                            <a:pt x="427" y="357"/>
                            <a:pt x="427" y="357"/>
                          </a:cubicBezTo>
                          <a:cubicBezTo>
                            <a:pt x="419" y="370"/>
                            <a:pt x="425" y="362"/>
                            <a:pt x="408" y="379"/>
                          </a:cubicBezTo>
                          <a:cubicBezTo>
                            <a:pt x="406" y="381"/>
                            <a:pt x="401" y="386"/>
                            <a:pt x="401" y="386"/>
                          </a:cubicBezTo>
                          <a:cubicBezTo>
                            <a:pt x="397" y="400"/>
                            <a:pt x="389" y="401"/>
                            <a:pt x="379" y="410"/>
                          </a:cubicBezTo>
                          <a:cubicBezTo>
                            <a:pt x="348" y="437"/>
                            <a:pt x="369" y="428"/>
                            <a:pt x="307" y="432"/>
                          </a:cubicBezTo>
                          <a:cubicBezTo>
                            <a:pt x="261" y="445"/>
                            <a:pt x="209" y="443"/>
                            <a:pt x="163" y="429"/>
                          </a:cubicBezTo>
                          <a:cubicBezTo>
                            <a:pt x="156" y="424"/>
                            <a:pt x="149" y="423"/>
                            <a:pt x="142" y="417"/>
                          </a:cubicBezTo>
                          <a:cubicBezTo>
                            <a:pt x="125" y="403"/>
                            <a:pt x="112" y="389"/>
                            <a:pt x="91" y="384"/>
                          </a:cubicBezTo>
                          <a:cubicBezTo>
                            <a:pt x="86" y="374"/>
                            <a:pt x="79" y="373"/>
                            <a:pt x="72" y="364"/>
                          </a:cubicBezTo>
                          <a:cubicBezTo>
                            <a:pt x="56" y="343"/>
                            <a:pt x="49" y="320"/>
                            <a:pt x="27" y="304"/>
                          </a:cubicBezTo>
                          <a:cubicBezTo>
                            <a:pt x="18" y="282"/>
                            <a:pt x="10" y="275"/>
                            <a:pt x="10" y="249"/>
                          </a:cubicBezTo>
                          <a:close/>
                        </a:path>
                      </a:pathLst>
                    </a:custGeom>
                    <a:solidFill>
                      <a:srgbClr val="BFBFBF"/>
                    </a:solidFill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 dirty="0"/>
                    </a:p>
                  </p:txBody>
                </p:sp>
              </p:grpSp>
              <p:sp>
                <p:nvSpPr>
                  <p:cNvPr id="624" name="5-Point Star 623"/>
                  <p:cNvSpPr/>
                  <p:nvPr/>
                </p:nvSpPr>
                <p:spPr>
                  <a:xfrm>
                    <a:off x="3436301" y="3364979"/>
                    <a:ext cx="201217" cy="201217"/>
                  </a:xfrm>
                  <a:prstGeom prst="star5">
                    <a:avLst/>
                  </a:prstGeom>
                  <a:solidFill>
                    <a:srgbClr val="FF00FF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566" name="Group 193"/>
                <p:cNvGrpSpPr>
                  <a:grpSpLocks/>
                </p:cNvGrpSpPr>
                <p:nvPr/>
              </p:nvGrpSpPr>
              <p:grpSpPr bwMode="auto">
                <a:xfrm>
                  <a:off x="4411997" y="2093158"/>
                  <a:ext cx="987288" cy="903974"/>
                  <a:chOff x="311" y="500"/>
                  <a:chExt cx="474" cy="434"/>
                </a:xfrm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</p:grpSpPr>
              <p:sp>
                <p:nvSpPr>
                  <p:cNvPr id="621" name="Freeform 186"/>
                  <p:cNvSpPr>
                    <a:spLocks/>
                  </p:cNvSpPr>
                  <p:nvPr/>
                </p:nvSpPr>
                <p:spPr bwMode="auto">
                  <a:xfrm>
                    <a:off x="311" y="500"/>
                    <a:ext cx="474" cy="434"/>
                  </a:xfrm>
                  <a:custGeom>
                    <a:avLst/>
                    <a:gdLst>
                      <a:gd name="T0" fmla="*/ 94 w 1363"/>
                      <a:gd name="T1" fmla="*/ 401 h 1220"/>
                      <a:gd name="T2" fmla="*/ 74 w 1363"/>
                      <a:gd name="T3" fmla="*/ 384 h 1220"/>
                      <a:gd name="T4" fmla="*/ 61 w 1363"/>
                      <a:gd name="T5" fmla="*/ 371 h 1220"/>
                      <a:gd name="T6" fmla="*/ 50 w 1363"/>
                      <a:gd name="T7" fmla="*/ 355 h 1220"/>
                      <a:gd name="T8" fmla="*/ 45 w 1363"/>
                      <a:gd name="T9" fmla="*/ 345 h 1220"/>
                      <a:gd name="T10" fmla="*/ 35 w 1363"/>
                      <a:gd name="T11" fmla="*/ 334 h 1220"/>
                      <a:gd name="T12" fmla="*/ 30 w 1363"/>
                      <a:gd name="T13" fmla="*/ 323 h 1220"/>
                      <a:gd name="T14" fmla="*/ 19 w 1363"/>
                      <a:gd name="T15" fmla="*/ 302 h 1220"/>
                      <a:gd name="T16" fmla="*/ 14 w 1363"/>
                      <a:gd name="T17" fmla="*/ 277 h 1220"/>
                      <a:gd name="T18" fmla="*/ 8 w 1363"/>
                      <a:gd name="T19" fmla="*/ 256 h 1220"/>
                      <a:gd name="T20" fmla="*/ 16 w 1363"/>
                      <a:gd name="T21" fmla="*/ 166 h 1220"/>
                      <a:gd name="T22" fmla="*/ 21 w 1363"/>
                      <a:gd name="T23" fmla="*/ 157 h 1220"/>
                      <a:gd name="T24" fmla="*/ 31 w 1363"/>
                      <a:gd name="T25" fmla="*/ 123 h 1220"/>
                      <a:gd name="T26" fmla="*/ 38 w 1363"/>
                      <a:gd name="T27" fmla="*/ 110 h 1220"/>
                      <a:gd name="T28" fmla="*/ 41 w 1363"/>
                      <a:gd name="T29" fmla="*/ 95 h 1220"/>
                      <a:gd name="T30" fmla="*/ 53 w 1363"/>
                      <a:gd name="T31" fmla="*/ 82 h 1220"/>
                      <a:gd name="T32" fmla="*/ 64 w 1363"/>
                      <a:gd name="T33" fmla="*/ 72 h 1220"/>
                      <a:gd name="T34" fmla="*/ 67 w 1363"/>
                      <a:gd name="T35" fmla="*/ 70 h 1220"/>
                      <a:gd name="T36" fmla="*/ 69 w 1363"/>
                      <a:gd name="T37" fmla="*/ 66 h 1220"/>
                      <a:gd name="T38" fmla="*/ 78 w 1363"/>
                      <a:gd name="T39" fmla="*/ 60 h 1220"/>
                      <a:gd name="T40" fmla="*/ 89 w 1363"/>
                      <a:gd name="T41" fmla="*/ 51 h 1220"/>
                      <a:gd name="T42" fmla="*/ 98 w 1363"/>
                      <a:gd name="T43" fmla="*/ 44 h 1220"/>
                      <a:gd name="T44" fmla="*/ 118 w 1363"/>
                      <a:gd name="T45" fmla="*/ 30 h 1220"/>
                      <a:gd name="T46" fmla="*/ 140 w 1363"/>
                      <a:gd name="T47" fmla="*/ 18 h 1220"/>
                      <a:gd name="T48" fmla="*/ 214 w 1363"/>
                      <a:gd name="T49" fmla="*/ 5 h 1220"/>
                      <a:gd name="T50" fmla="*/ 317 w 1363"/>
                      <a:gd name="T51" fmla="*/ 7 h 1220"/>
                      <a:gd name="T52" fmla="*/ 366 w 1363"/>
                      <a:gd name="T53" fmla="*/ 11 h 1220"/>
                      <a:gd name="T54" fmla="*/ 378 w 1363"/>
                      <a:gd name="T55" fmla="*/ 15 h 1220"/>
                      <a:gd name="T56" fmla="*/ 389 w 1363"/>
                      <a:gd name="T57" fmla="*/ 21 h 1220"/>
                      <a:gd name="T58" fmla="*/ 398 w 1363"/>
                      <a:gd name="T59" fmla="*/ 24 h 1220"/>
                      <a:gd name="T60" fmla="*/ 411 w 1363"/>
                      <a:gd name="T61" fmla="*/ 32 h 1220"/>
                      <a:gd name="T62" fmla="*/ 417 w 1363"/>
                      <a:gd name="T63" fmla="*/ 41 h 1220"/>
                      <a:gd name="T64" fmla="*/ 440 w 1363"/>
                      <a:gd name="T65" fmla="*/ 49 h 1220"/>
                      <a:gd name="T66" fmla="*/ 446 w 1363"/>
                      <a:gd name="T67" fmla="*/ 65 h 1220"/>
                      <a:gd name="T68" fmla="*/ 458 w 1363"/>
                      <a:gd name="T69" fmla="*/ 73 h 1220"/>
                      <a:gd name="T70" fmla="*/ 466 w 1363"/>
                      <a:gd name="T71" fmla="*/ 128 h 1220"/>
                      <a:gd name="T72" fmla="*/ 469 w 1363"/>
                      <a:gd name="T73" fmla="*/ 162 h 1220"/>
                      <a:gd name="T74" fmla="*/ 473 w 1363"/>
                      <a:gd name="T75" fmla="*/ 185 h 1220"/>
                      <a:gd name="T76" fmla="*/ 468 w 1363"/>
                      <a:gd name="T77" fmla="*/ 210 h 1220"/>
                      <a:gd name="T78" fmla="*/ 467 w 1363"/>
                      <a:gd name="T79" fmla="*/ 252 h 1220"/>
                      <a:gd name="T80" fmla="*/ 457 w 1363"/>
                      <a:gd name="T81" fmla="*/ 297 h 1220"/>
                      <a:gd name="T82" fmla="*/ 444 w 1363"/>
                      <a:gd name="T83" fmla="*/ 314 h 1220"/>
                      <a:gd name="T84" fmla="*/ 436 w 1363"/>
                      <a:gd name="T85" fmla="*/ 339 h 1220"/>
                      <a:gd name="T86" fmla="*/ 431 w 1363"/>
                      <a:gd name="T87" fmla="*/ 349 h 1220"/>
                      <a:gd name="T88" fmla="*/ 403 w 1363"/>
                      <a:gd name="T89" fmla="*/ 385 h 1220"/>
                      <a:gd name="T90" fmla="*/ 391 w 1363"/>
                      <a:gd name="T91" fmla="*/ 397 h 1220"/>
                      <a:gd name="T92" fmla="*/ 369 w 1363"/>
                      <a:gd name="T93" fmla="*/ 411 h 1220"/>
                      <a:gd name="T94" fmla="*/ 328 w 1363"/>
                      <a:gd name="T95" fmla="*/ 424 h 1220"/>
                      <a:gd name="T96" fmla="*/ 320 w 1363"/>
                      <a:gd name="T97" fmla="*/ 425 h 1220"/>
                      <a:gd name="T98" fmla="*/ 314 w 1363"/>
                      <a:gd name="T99" fmla="*/ 429 h 1220"/>
                      <a:gd name="T100" fmla="*/ 281 w 1363"/>
                      <a:gd name="T101" fmla="*/ 430 h 1220"/>
                      <a:gd name="T102" fmla="*/ 263 w 1363"/>
                      <a:gd name="T103" fmla="*/ 434 h 1220"/>
                      <a:gd name="T104" fmla="*/ 164 w 1363"/>
                      <a:gd name="T105" fmla="*/ 433 h 1220"/>
                      <a:gd name="T106" fmla="*/ 111 w 1363"/>
                      <a:gd name="T107" fmla="*/ 412 h 1220"/>
                      <a:gd name="T108" fmla="*/ 94 w 1363"/>
                      <a:gd name="T109" fmla="*/ 403 h 1220"/>
                      <a:gd name="T110" fmla="*/ 94 w 1363"/>
                      <a:gd name="T111" fmla="*/ 401 h 1220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60000 65536"/>
                      <a:gd name="T130" fmla="*/ 0 60000 65536"/>
                      <a:gd name="T131" fmla="*/ 0 60000 65536"/>
                      <a:gd name="T132" fmla="*/ 0 60000 65536"/>
                      <a:gd name="T133" fmla="*/ 0 60000 65536"/>
                      <a:gd name="T134" fmla="*/ 0 60000 65536"/>
                      <a:gd name="T135" fmla="*/ 0 60000 65536"/>
                      <a:gd name="T136" fmla="*/ 0 60000 65536"/>
                      <a:gd name="T137" fmla="*/ 0 60000 65536"/>
                      <a:gd name="T138" fmla="*/ 0 60000 65536"/>
                      <a:gd name="T139" fmla="*/ 0 60000 65536"/>
                      <a:gd name="T140" fmla="*/ 0 60000 65536"/>
                      <a:gd name="T141" fmla="*/ 0 60000 65536"/>
                      <a:gd name="T142" fmla="*/ 0 60000 65536"/>
                      <a:gd name="T143" fmla="*/ 0 60000 65536"/>
                      <a:gd name="T144" fmla="*/ 0 60000 65536"/>
                      <a:gd name="T145" fmla="*/ 0 60000 65536"/>
                      <a:gd name="T146" fmla="*/ 0 60000 65536"/>
                      <a:gd name="T147" fmla="*/ 0 60000 65536"/>
                      <a:gd name="T148" fmla="*/ 0 60000 65536"/>
                      <a:gd name="T149" fmla="*/ 0 60000 65536"/>
                      <a:gd name="T150" fmla="*/ 0 60000 65536"/>
                      <a:gd name="T151" fmla="*/ 0 60000 65536"/>
                      <a:gd name="T152" fmla="*/ 0 60000 65536"/>
                      <a:gd name="T153" fmla="*/ 0 60000 65536"/>
                      <a:gd name="T154" fmla="*/ 0 60000 65536"/>
                      <a:gd name="T155" fmla="*/ 0 60000 65536"/>
                      <a:gd name="T156" fmla="*/ 0 60000 65536"/>
                      <a:gd name="T157" fmla="*/ 0 60000 65536"/>
                      <a:gd name="T158" fmla="*/ 0 60000 65536"/>
                      <a:gd name="T159" fmla="*/ 0 60000 65536"/>
                      <a:gd name="T160" fmla="*/ 0 60000 65536"/>
                      <a:gd name="T161" fmla="*/ 0 60000 65536"/>
                      <a:gd name="T162" fmla="*/ 0 60000 65536"/>
                      <a:gd name="T163" fmla="*/ 0 60000 65536"/>
                      <a:gd name="T164" fmla="*/ 0 60000 65536"/>
                      <a:gd name="T165" fmla="*/ 0 60000 65536"/>
                      <a:gd name="T166" fmla="*/ 0 60000 65536"/>
                      <a:gd name="T167" fmla="*/ 0 60000 65536"/>
                      <a:gd name="T168" fmla="*/ 0 w 1363"/>
                      <a:gd name="T169" fmla="*/ 0 h 1220"/>
                      <a:gd name="T170" fmla="*/ 1363 w 1363"/>
                      <a:gd name="T171" fmla="*/ 1220 h 1220"/>
                    </a:gdLst>
                    <a:ahLst/>
                    <a:cxnLst>
                      <a:cxn ang="T112">
                        <a:pos x="T0" y="T1"/>
                      </a:cxn>
                      <a:cxn ang="T113">
                        <a:pos x="T2" y="T3"/>
                      </a:cxn>
                      <a:cxn ang="T114">
                        <a:pos x="T4" y="T5"/>
                      </a:cxn>
                      <a:cxn ang="T115">
                        <a:pos x="T6" y="T7"/>
                      </a:cxn>
                      <a:cxn ang="T116">
                        <a:pos x="T8" y="T9"/>
                      </a:cxn>
                      <a:cxn ang="T117">
                        <a:pos x="T10" y="T11"/>
                      </a:cxn>
                      <a:cxn ang="T118">
                        <a:pos x="T12" y="T13"/>
                      </a:cxn>
                      <a:cxn ang="T119">
                        <a:pos x="T14" y="T15"/>
                      </a:cxn>
                      <a:cxn ang="T120">
                        <a:pos x="T16" y="T17"/>
                      </a:cxn>
                      <a:cxn ang="T121">
                        <a:pos x="T18" y="T19"/>
                      </a:cxn>
                      <a:cxn ang="T122">
                        <a:pos x="T20" y="T21"/>
                      </a:cxn>
                      <a:cxn ang="T123">
                        <a:pos x="T22" y="T23"/>
                      </a:cxn>
                      <a:cxn ang="T124">
                        <a:pos x="T24" y="T25"/>
                      </a:cxn>
                      <a:cxn ang="T125">
                        <a:pos x="T26" y="T27"/>
                      </a:cxn>
                      <a:cxn ang="T126">
                        <a:pos x="T28" y="T29"/>
                      </a:cxn>
                      <a:cxn ang="T127">
                        <a:pos x="T30" y="T31"/>
                      </a:cxn>
                      <a:cxn ang="T128">
                        <a:pos x="T32" y="T33"/>
                      </a:cxn>
                      <a:cxn ang="T129">
                        <a:pos x="T34" y="T35"/>
                      </a:cxn>
                      <a:cxn ang="T130">
                        <a:pos x="T36" y="T37"/>
                      </a:cxn>
                      <a:cxn ang="T131">
                        <a:pos x="T38" y="T39"/>
                      </a:cxn>
                      <a:cxn ang="T132">
                        <a:pos x="T40" y="T41"/>
                      </a:cxn>
                      <a:cxn ang="T133">
                        <a:pos x="T42" y="T43"/>
                      </a:cxn>
                      <a:cxn ang="T134">
                        <a:pos x="T44" y="T45"/>
                      </a:cxn>
                      <a:cxn ang="T135">
                        <a:pos x="T46" y="T47"/>
                      </a:cxn>
                      <a:cxn ang="T136">
                        <a:pos x="T48" y="T49"/>
                      </a:cxn>
                      <a:cxn ang="T137">
                        <a:pos x="T50" y="T51"/>
                      </a:cxn>
                      <a:cxn ang="T138">
                        <a:pos x="T52" y="T53"/>
                      </a:cxn>
                      <a:cxn ang="T139">
                        <a:pos x="T54" y="T55"/>
                      </a:cxn>
                      <a:cxn ang="T140">
                        <a:pos x="T56" y="T57"/>
                      </a:cxn>
                      <a:cxn ang="T141">
                        <a:pos x="T58" y="T59"/>
                      </a:cxn>
                      <a:cxn ang="T142">
                        <a:pos x="T60" y="T61"/>
                      </a:cxn>
                      <a:cxn ang="T143">
                        <a:pos x="T62" y="T63"/>
                      </a:cxn>
                      <a:cxn ang="T144">
                        <a:pos x="T64" y="T65"/>
                      </a:cxn>
                      <a:cxn ang="T145">
                        <a:pos x="T66" y="T67"/>
                      </a:cxn>
                      <a:cxn ang="T146">
                        <a:pos x="T68" y="T69"/>
                      </a:cxn>
                      <a:cxn ang="T147">
                        <a:pos x="T70" y="T71"/>
                      </a:cxn>
                      <a:cxn ang="T148">
                        <a:pos x="T72" y="T73"/>
                      </a:cxn>
                      <a:cxn ang="T149">
                        <a:pos x="T74" y="T75"/>
                      </a:cxn>
                      <a:cxn ang="T150">
                        <a:pos x="T76" y="T77"/>
                      </a:cxn>
                      <a:cxn ang="T151">
                        <a:pos x="T78" y="T79"/>
                      </a:cxn>
                      <a:cxn ang="T152">
                        <a:pos x="T80" y="T81"/>
                      </a:cxn>
                      <a:cxn ang="T153">
                        <a:pos x="T82" y="T83"/>
                      </a:cxn>
                      <a:cxn ang="T154">
                        <a:pos x="T84" y="T85"/>
                      </a:cxn>
                      <a:cxn ang="T155">
                        <a:pos x="T86" y="T87"/>
                      </a:cxn>
                      <a:cxn ang="T156">
                        <a:pos x="T88" y="T89"/>
                      </a:cxn>
                      <a:cxn ang="T157">
                        <a:pos x="T90" y="T91"/>
                      </a:cxn>
                      <a:cxn ang="T158">
                        <a:pos x="T92" y="T93"/>
                      </a:cxn>
                      <a:cxn ang="T159">
                        <a:pos x="T94" y="T95"/>
                      </a:cxn>
                      <a:cxn ang="T160">
                        <a:pos x="T96" y="T97"/>
                      </a:cxn>
                      <a:cxn ang="T161">
                        <a:pos x="T98" y="T99"/>
                      </a:cxn>
                      <a:cxn ang="T162">
                        <a:pos x="T100" y="T101"/>
                      </a:cxn>
                      <a:cxn ang="T163">
                        <a:pos x="T102" y="T103"/>
                      </a:cxn>
                      <a:cxn ang="T164">
                        <a:pos x="T104" y="T105"/>
                      </a:cxn>
                      <a:cxn ang="T165">
                        <a:pos x="T106" y="T107"/>
                      </a:cxn>
                      <a:cxn ang="T166">
                        <a:pos x="T108" y="T109"/>
                      </a:cxn>
                      <a:cxn ang="T167">
                        <a:pos x="T110" y="T111"/>
                      </a:cxn>
                    </a:cxnLst>
                    <a:rect l="T168" t="T169" r="T170" b="T171"/>
                    <a:pathLst>
                      <a:path w="1363" h="1220">
                        <a:moveTo>
                          <a:pt x="269" y="1127"/>
                        </a:moveTo>
                        <a:cubicBezTo>
                          <a:pt x="252" y="1110"/>
                          <a:pt x="231" y="1096"/>
                          <a:pt x="214" y="1079"/>
                        </a:cubicBezTo>
                        <a:cubicBezTo>
                          <a:pt x="201" y="1066"/>
                          <a:pt x="192" y="1055"/>
                          <a:pt x="176" y="1044"/>
                        </a:cubicBezTo>
                        <a:cubicBezTo>
                          <a:pt x="166" y="1030"/>
                          <a:pt x="158" y="1008"/>
                          <a:pt x="144" y="999"/>
                        </a:cubicBezTo>
                        <a:cubicBezTo>
                          <a:pt x="140" y="986"/>
                          <a:pt x="137" y="980"/>
                          <a:pt x="128" y="970"/>
                        </a:cubicBezTo>
                        <a:cubicBezTo>
                          <a:pt x="124" y="955"/>
                          <a:pt x="112" y="950"/>
                          <a:pt x="102" y="938"/>
                        </a:cubicBezTo>
                        <a:cubicBezTo>
                          <a:pt x="95" y="929"/>
                          <a:pt x="93" y="918"/>
                          <a:pt x="86" y="909"/>
                        </a:cubicBezTo>
                        <a:cubicBezTo>
                          <a:pt x="79" y="887"/>
                          <a:pt x="61" y="871"/>
                          <a:pt x="54" y="848"/>
                        </a:cubicBezTo>
                        <a:cubicBezTo>
                          <a:pt x="53" y="825"/>
                          <a:pt x="60" y="795"/>
                          <a:pt x="41" y="778"/>
                        </a:cubicBezTo>
                        <a:cubicBezTo>
                          <a:pt x="35" y="759"/>
                          <a:pt x="28" y="739"/>
                          <a:pt x="22" y="720"/>
                        </a:cubicBezTo>
                        <a:cubicBezTo>
                          <a:pt x="23" y="680"/>
                          <a:pt x="0" y="525"/>
                          <a:pt x="45" y="468"/>
                        </a:cubicBezTo>
                        <a:cubicBezTo>
                          <a:pt x="48" y="454"/>
                          <a:pt x="51" y="451"/>
                          <a:pt x="61" y="442"/>
                        </a:cubicBezTo>
                        <a:cubicBezTo>
                          <a:pt x="66" y="418"/>
                          <a:pt x="59" y="356"/>
                          <a:pt x="89" y="346"/>
                        </a:cubicBezTo>
                        <a:cubicBezTo>
                          <a:pt x="98" y="333"/>
                          <a:pt x="98" y="318"/>
                          <a:pt x="109" y="308"/>
                        </a:cubicBezTo>
                        <a:cubicBezTo>
                          <a:pt x="113" y="294"/>
                          <a:pt x="113" y="279"/>
                          <a:pt x="118" y="266"/>
                        </a:cubicBezTo>
                        <a:cubicBezTo>
                          <a:pt x="121" y="259"/>
                          <a:pt x="146" y="236"/>
                          <a:pt x="153" y="231"/>
                        </a:cubicBezTo>
                        <a:cubicBezTo>
                          <a:pt x="159" y="215"/>
                          <a:pt x="173" y="212"/>
                          <a:pt x="185" y="202"/>
                        </a:cubicBezTo>
                        <a:cubicBezTo>
                          <a:pt x="187" y="200"/>
                          <a:pt x="190" y="198"/>
                          <a:pt x="192" y="196"/>
                        </a:cubicBezTo>
                        <a:cubicBezTo>
                          <a:pt x="194" y="193"/>
                          <a:pt x="195" y="189"/>
                          <a:pt x="198" y="186"/>
                        </a:cubicBezTo>
                        <a:cubicBezTo>
                          <a:pt x="206" y="178"/>
                          <a:pt x="217" y="179"/>
                          <a:pt x="224" y="170"/>
                        </a:cubicBezTo>
                        <a:cubicBezTo>
                          <a:pt x="234" y="157"/>
                          <a:pt x="240" y="150"/>
                          <a:pt x="256" y="144"/>
                        </a:cubicBezTo>
                        <a:cubicBezTo>
                          <a:pt x="263" y="133"/>
                          <a:pt x="269" y="129"/>
                          <a:pt x="281" y="125"/>
                        </a:cubicBezTo>
                        <a:cubicBezTo>
                          <a:pt x="299" y="109"/>
                          <a:pt x="315" y="91"/>
                          <a:pt x="339" y="84"/>
                        </a:cubicBezTo>
                        <a:cubicBezTo>
                          <a:pt x="357" y="63"/>
                          <a:pt x="376" y="57"/>
                          <a:pt x="403" y="52"/>
                        </a:cubicBezTo>
                        <a:cubicBezTo>
                          <a:pt x="448" y="0"/>
                          <a:pt x="559" y="15"/>
                          <a:pt x="614" y="13"/>
                        </a:cubicBezTo>
                        <a:cubicBezTo>
                          <a:pt x="713" y="2"/>
                          <a:pt x="813" y="15"/>
                          <a:pt x="912" y="20"/>
                        </a:cubicBezTo>
                        <a:cubicBezTo>
                          <a:pt x="955" y="34"/>
                          <a:pt x="1013" y="31"/>
                          <a:pt x="1053" y="32"/>
                        </a:cubicBezTo>
                        <a:cubicBezTo>
                          <a:pt x="1064" y="37"/>
                          <a:pt x="1076" y="38"/>
                          <a:pt x="1088" y="42"/>
                        </a:cubicBezTo>
                        <a:cubicBezTo>
                          <a:pt x="1098" y="49"/>
                          <a:pt x="1108" y="54"/>
                          <a:pt x="1120" y="58"/>
                        </a:cubicBezTo>
                        <a:cubicBezTo>
                          <a:pt x="1144" y="74"/>
                          <a:pt x="1110" y="53"/>
                          <a:pt x="1145" y="68"/>
                        </a:cubicBezTo>
                        <a:cubicBezTo>
                          <a:pt x="1158" y="74"/>
                          <a:pt x="1167" y="86"/>
                          <a:pt x="1181" y="90"/>
                        </a:cubicBezTo>
                        <a:cubicBezTo>
                          <a:pt x="1193" y="98"/>
                          <a:pt x="1190" y="106"/>
                          <a:pt x="1200" y="116"/>
                        </a:cubicBezTo>
                        <a:cubicBezTo>
                          <a:pt x="1214" y="130"/>
                          <a:pt x="1246" y="133"/>
                          <a:pt x="1264" y="138"/>
                        </a:cubicBezTo>
                        <a:cubicBezTo>
                          <a:pt x="1274" y="155"/>
                          <a:pt x="1262" y="177"/>
                          <a:pt x="1283" y="183"/>
                        </a:cubicBezTo>
                        <a:cubicBezTo>
                          <a:pt x="1291" y="195"/>
                          <a:pt x="1304" y="200"/>
                          <a:pt x="1318" y="205"/>
                        </a:cubicBezTo>
                        <a:cubicBezTo>
                          <a:pt x="1319" y="236"/>
                          <a:pt x="1313" y="331"/>
                          <a:pt x="1341" y="359"/>
                        </a:cubicBezTo>
                        <a:cubicBezTo>
                          <a:pt x="1351" y="390"/>
                          <a:pt x="1341" y="424"/>
                          <a:pt x="1350" y="455"/>
                        </a:cubicBezTo>
                        <a:cubicBezTo>
                          <a:pt x="1353" y="476"/>
                          <a:pt x="1356" y="498"/>
                          <a:pt x="1360" y="519"/>
                        </a:cubicBezTo>
                        <a:cubicBezTo>
                          <a:pt x="1358" y="555"/>
                          <a:pt x="1363" y="565"/>
                          <a:pt x="1347" y="589"/>
                        </a:cubicBezTo>
                        <a:cubicBezTo>
                          <a:pt x="1344" y="635"/>
                          <a:pt x="1342" y="661"/>
                          <a:pt x="1344" y="708"/>
                        </a:cubicBezTo>
                        <a:cubicBezTo>
                          <a:pt x="1342" y="761"/>
                          <a:pt x="1358" y="806"/>
                          <a:pt x="1315" y="836"/>
                        </a:cubicBezTo>
                        <a:cubicBezTo>
                          <a:pt x="1304" y="853"/>
                          <a:pt x="1290" y="869"/>
                          <a:pt x="1277" y="884"/>
                        </a:cubicBezTo>
                        <a:cubicBezTo>
                          <a:pt x="1273" y="908"/>
                          <a:pt x="1268" y="934"/>
                          <a:pt x="1254" y="954"/>
                        </a:cubicBezTo>
                        <a:cubicBezTo>
                          <a:pt x="1251" y="965"/>
                          <a:pt x="1246" y="972"/>
                          <a:pt x="1238" y="980"/>
                        </a:cubicBezTo>
                        <a:cubicBezTo>
                          <a:pt x="1225" y="1020"/>
                          <a:pt x="1189" y="1055"/>
                          <a:pt x="1158" y="1082"/>
                        </a:cubicBezTo>
                        <a:cubicBezTo>
                          <a:pt x="1150" y="1107"/>
                          <a:pt x="1147" y="1106"/>
                          <a:pt x="1123" y="1117"/>
                        </a:cubicBezTo>
                        <a:cubicBezTo>
                          <a:pt x="1108" y="1134"/>
                          <a:pt x="1083" y="1148"/>
                          <a:pt x="1062" y="1156"/>
                        </a:cubicBezTo>
                        <a:cubicBezTo>
                          <a:pt x="1036" y="1196"/>
                          <a:pt x="987" y="1189"/>
                          <a:pt x="944" y="1191"/>
                        </a:cubicBezTo>
                        <a:cubicBezTo>
                          <a:pt x="936" y="1192"/>
                          <a:pt x="928" y="1191"/>
                          <a:pt x="921" y="1194"/>
                        </a:cubicBezTo>
                        <a:cubicBezTo>
                          <a:pt x="914" y="1197"/>
                          <a:pt x="910" y="1207"/>
                          <a:pt x="902" y="1207"/>
                        </a:cubicBezTo>
                        <a:cubicBezTo>
                          <a:pt x="871" y="1208"/>
                          <a:pt x="840" y="1209"/>
                          <a:pt x="809" y="1210"/>
                        </a:cubicBezTo>
                        <a:cubicBezTo>
                          <a:pt x="790" y="1215"/>
                          <a:pt x="776" y="1217"/>
                          <a:pt x="755" y="1220"/>
                        </a:cubicBezTo>
                        <a:cubicBezTo>
                          <a:pt x="661" y="1219"/>
                          <a:pt x="567" y="1219"/>
                          <a:pt x="473" y="1216"/>
                        </a:cubicBezTo>
                        <a:cubicBezTo>
                          <a:pt x="417" y="1214"/>
                          <a:pt x="369" y="1175"/>
                          <a:pt x="320" y="1159"/>
                        </a:cubicBezTo>
                        <a:cubicBezTo>
                          <a:pt x="307" y="1146"/>
                          <a:pt x="277" y="1141"/>
                          <a:pt x="269" y="1133"/>
                        </a:cubicBezTo>
                        <a:cubicBezTo>
                          <a:pt x="268" y="1132"/>
                          <a:pt x="269" y="1129"/>
                          <a:pt x="269" y="1127"/>
                        </a:cubicBezTo>
                        <a:close/>
                      </a:path>
                    </a:pathLst>
                  </a:custGeom>
                  <a:solidFill>
                    <a:srgbClr val="FFC1C1"/>
                  </a:solidFill>
                  <a:ln w="19050">
                    <a:solidFill>
                      <a:srgbClr val="FF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 dirty="0"/>
                  </a:p>
                </p:txBody>
              </p:sp>
              <p:sp>
                <p:nvSpPr>
                  <p:cNvPr id="622" name="Freeform 187"/>
                  <p:cNvSpPr>
                    <a:spLocks/>
                  </p:cNvSpPr>
                  <p:nvPr/>
                </p:nvSpPr>
                <p:spPr bwMode="auto">
                  <a:xfrm>
                    <a:off x="363" y="603"/>
                    <a:ext cx="382" cy="310"/>
                  </a:xfrm>
                  <a:custGeom>
                    <a:avLst/>
                    <a:gdLst>
                      <a:gd name="T0" fmla="*/ 8 w 500"/>
                      <a:gd name="T1" fmla="*/ 173 h 445"/>
                      <a:gd name="T2" fmla="*/ 0 w 500"/>
                      <a:gd name="T3" fmla="*/ 159 h 445"/>
                      <a:gd name="T4" fmla="*/ 18 w 500"/>
                      <a:gd name="T5" fmla="*/ 95 h 445"/>
                      <a:gd name="T6" fmla="*/ 21 w 500"/>
                      <a:gd name="T7" fmla="*/ 90 h 445"/>
                      <a:gd name="T8" fmla="*/ 22 w 500"/>
                      <a:gd name="T9" fmla="*/ 78 h 445"/>
                      <a:gd name="T10" fmla="*/ 53 w 500"/>
                      <a:gd name="T11" fmla="*/ 47 h 445"/>
                      <a:gd name="T12" fmla="*/ 77 w 500"/>
                      <a:gd name="T13" fmla="*/ 31 h 445"/>
                      <a:gd name="T14" fmla="*/ 103 w 500"/>
                      <a:gd name="T15" fmla="*/ 18 h 445"/>
                      <a:gd name="T16" fmla="*/ 136 w 500"/>
                      <a:gd name="T17" fmla="*/ 1 h 445"/>
                      <a:gd name="T18" fmla="*/ 305 w 500"/>
                      <a:gd name="T19" fmla="*/ 11 h 445"/>
                      <a:gd name="T20" fmla="*/ 325 w 500"/>
                      <a:gd name="T21" fmla="*/ 40 h 445"/>
                      <a:gd name="T22" fmla="*/ 342 w 500"/>
                      <a:gd name="T23" fmla="*/ 47 h 445"/>
                      <a:gd name="T24" fmla="*/ 356 w 500"/>
                      <a:gd name="T25" fmla="*/ 56 h 445"/>
                      <a:gd name="T26" fmla="*/ 371 w 500"/>
                      <a:gd name="T27" fmla="*/ 85 h 445"/>
                      <a:gd name="T28" fmla="*/ 367 w 500"/>
                      <a:gd name="T29" fmla="*/ 189 h 445"/>
                      <a:gd name="T30" fmla="*/ 356 w 500"/>
                      <a:gd name="T31" fmla="*/ 207 h 445"/>
                      <a:gd name="T32" fmla="*/ 342 w 500"/>
                      <a:gd name="T33" fmla="*/ 232 h 445"/>
                      <a:gd name="T34" fmla="*/ 338 w 500"/>
                      <a:gd name="T35" fmla="*/ 242 h 445"/>
                      <a:gd name="T36" fmla="*/ 326 w 500"/>
                      <a:gd name="T37" fmla="*/ 249 h 445"/>
                      <a:gd name="T38" fmla="*/ 312 w 500"/>
                      <a:gd name="T39" fmla="*/ 264 h 445"/>
                      <a:gd name="T40" fmla="*/ 306 w 500"/>
                      <a:gd name="T41" fmla="*/ 269 h 445"/>
                      <a:gd name="T42" fmla="*/ 290 w 500"/>
                      <a:gd name="T43" fmla="*/ 286 h 445"/>
                      <a:gd name="T44" fmla="*/ 235 w 500"/>
                      <a:gd name="T45" fmla="*/ 301 h 445"/>
                      <a:gd name="T46" fmla="*/ 125 w 500"/>
                      <a:gd name="T47" fmla="*/ 299 h 445"/>
                      <a:gd name="T48" fmla="*/ 108 w 500"/>
                      <a:gd name="T49" fmla="*/ 290 h 445"/>
                      <a:gd name="T50" fmla="*/ 70 w 500"/>
                      <a:gd name="T51" fmla="*/ 268 h 445"/>
                      <a:gd name="T52" fmla="*/ 55 w 500"/>
                      <a:gd name="T53" fmla="*/ 254 h 445"/>
                      <a:gd name="T54" fmla="*/ 21 w 500"/>
                      <a:gd name="T55" fmla="*/ 212 h 445"/>
                      <a:gd name="T56" fmla="*/ 8 w 500"/>
                      <a:gd name="T57" fmla="*/ 173 h 445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w 500"/>
                      <a:gd name="T88" fmla="*/ 0 h 445"/>
                      <a:gd name="T89" fmla="*/ 500 w 500"/>
                      <a:gd name="T90" fmla="*/ 445 h 445"/>
                    </a:gdLst>
                    <a:ahLst/>
                    <a:cxnLst>
                      <a:cxn ang="T58">
                        <a:pos x="T0" y="T1"/>
                      </a:cxn>
                      <a:cxn ang="T59">
                        <a:pos x="T2" y="T3"/>
                      </a:cxn>
                      <a:cxn ang="T60">
                        <a:pos x="T4" y="T5"/>
                      </a:cxn>
                      <a:cxn ang="T61">
                        <a:pos x="T6" y="T7"/>
                      </a:cxn>
                      <a:cxn ang="T62">
                        <a:pos x="T8" y="T9"/>
                      </a:cxn>
                      <a:cxn ang="T63">
                        <a:pos x="T10" y="T11"/>
                      </a:cxn>
                      <a:cxn ang="T64">
                        <a:pos x="T12" y="T13"/>
                      </a:cxn>
                      <a:cxn ang="T65">
                        <a:pos x="T14" y="T15"/>
                      </a:cxn>
                      <a:cxn ang="T66">
                        <a:pos x="T16" y="T17"/>
                      </a:cxn>
                      <a:cxn ang="T67">
                        <a:pos x="T18" y="T19"/>
                      </a:cxn>
                      <a:cxn ang="T68">
                        <a:pos x="T20" y="T21"/>
                      </a:cxn>
                      <a:cxn ang="T69">
                        <a:pos x="T22" y="T23"/>
                      </a:cxn>
                      <a:cxn ang="T70">
                        <a:pos x="T24" y="T25"/>
                      </a:cxn>
                      <a:cxn ang="T71">
                        <a:pos x="T26" y="T27"/>
                      </a:cxn>
                      <a:cxn ang="T72">
                        <a:pos x="T28" y="T29"/>
                      </a:cxn>
                      <a:cxn ang="T73">
                        <a:pos x="T30" y="T31"/>
                      </a:cxn>
                      <a:cxn ang="T74">
                        <a:pos x="T32" y="T33"/>
                      </a:cxn>
                      <a:cxn ang="T75">
                        <a:pos x="T34" y="T35"/>
                      </a:cxn>
                      <a:cxn ang="T76">
                        <a:pos x="T36" y="T37"/>
                      </a:cxn>
                      <a:cxn ang="T77">
                        <a:pos x="T38" y="T39"/>
                      </a:cxn>
                      <a:cxn ang="T78">
                        <a:pos x="T40" y="T41"/>
                      </a:cxn>
                      <a:cxn ang="T79">
                        <a:pos x="T42" y="T43"/>
                      </a:cxn>
                      <a:cxn ang="T80">
                        <a:pos x="T44" y="T45"/>
                      </a:cxn>
                      <a:cxn ang="T81">
                        <a:pos x="T46" y="T47"/>
                      </a:cxn>
                      <a:cxn ang="T82">
                        <a:pos x="T48" y="T49"/>
                      </a:cxn>
                      <a:cxn ang="T83">
                        <a:pos x="T50" y="T51"/>
                      </a:cxn>
                      <a:cxn ang="T84">
                        <a:pos x="T52" y="T53"/>
                      </a:cxn>
                      <a:cxn ang="T85">
                        <a:pos x="T54" y="T55"/>
                      </a:cxn>
                      <a:cxn ang="T86">
                        <a:pos x="T56" y="T57"/>
                      </a:cxn>
                    </a:cxnLst>
                    <a:rect l="T87" t="T88" r="T89" b="T90"/>
                    <a:pathLst>
                      <a:path w="500" h="445">
                        <a:moveTo>
                          <a:pt x="10" y="249"/>
                        </a:moveTo>
                        <a:cubicBezTo>
                          <a:pt x="5" y="242"/>
                          <a:pt x="3" y="236"/>
                          <a:pt x="0" y="228"/>
                        </a:cubicBezTo>
                        <a:cubicBezTo>
                          <a:pt x="4" y="194"/>
                          <a:pt x="1" y="162"/>
                          <a:pt x="24" y="136"/>
                        </a:cubicBezTo>
                        <a:cubicBezTo>
                          <a:pt x="25" y="134"/>
                          <a:pt x="26" y="131"/>
                          <a:pt x="27" y="129"/>
                        </a:cubicBezTo>
                        <a:cubicBezTo>
                          <a:pt x="28" y="123"/>
                          <a:pt x="27" y="117"/>
                          <a:pt x="29" y="112"/>
                        </a:cubicBezTo>
                        <a:cubicBezTo>
                          <a:pt x="31" y="104"/>
                          <a:pt x="63" y="77"/>
                          <a:pt x="70" y="67"/>
                        </a:cubicBezTo>
                        <a:cubicBezTo>
                          <a:pt x="74" y="53"/>
                          <a:pt x="89" y="50"/>
                          <a:pt x="101" y="45"/>
                        </a:cubicBezTo>
                        <a:cubicBezTo>
                          <a:pt x="106" y="28"/>
                          <a:pt x="120" y="30"/>
                          <a:pt x="135" y="26"/>
                        </a:cubicBezTo>
                        <a:cubicBezTo>
                          <a:pt x="150" y="15"/>
                          <a:pt x="160" y="7"/>
                          <a:pt x="178" y="2"/>
                        </a:cubicBezTo>
                        <a:cubicBezTo>
                          <a:pt x="408" y="4"/>
                          <a:pt x="304" y="0"/>
                          <a:pt x="399" y="16"/>
                        </a:cubicBezTo>
                        <a:cubicBezTo>
                          <a:pt x="414" y="27"/>
                          <a:pt x="415" y="44"/>
                          <a:pt x="425" y="57"/>
                        </a:cubicBezTo>
                        <a:cubicBezTo>
                          <a:pt x="430" y="63"/>
                          <a:pt x="440" y="65"/>
                          <a:pt x="447" y="67"/>
                        </a:cubicBezTo>
                        <a:cubicBezTo>
                          <a:pt x="452" y="76"/>
                          <a:pt x="458" y="75"/>
                          <a:pt x="466" y="81"/>
                        </a:cubicBezTo>
                        <a:cubicBezTo>
                          <a:pt x="470" y="97"/>
                          <a:pt x="473" y="110"/>
                          <a:pt x="485" y="122"/>
                        </a:cubicBezTo>
                        <a:cubicBezTo>
                          <a:pt x="499" y="169"/>
                          <a:pt x="500" y="225"/>
                          <a:pt x="480" y="271"/>
                        </a:cubicBezTo>
                        <a:cubicBezTo>
                          <a:pt x="478" y="286"/>
                          <a:pt x="479" y="290"/>
                          <a:pt x="466" y="297"/>
                        </a:cubicBezTo>
                        <a:cubicBezTo>
                          <a:pt x="459" y="307"/>
                          <a:pt x="453" y="321"/>
                          <a:pt x="447" y="333"/>
                        </a:cubicBezTo>
                        <a:cubicBezTo>
                          <a:pt x="445" y="338"/>
                          <a:pt x="446" y="344"/>
                          <a:pt x="442" y="348"/>
                        </a:cubicBezTo>
                        <a:cubicBezTo>
                          <a:pt x="438" y="352"/>
                          <a:pt x="427" y="357"/>
                          <a:pt x="427" y="357"/>
                        </a:cubicBezTo>
                        <a:cubicBezTo>
                          <a:pt x="419" y="370"/>
                          <a:pt x="425" y="362"/>
                          <a:pt x="408" y="379"/>
                        </a:cubicBezTo>
                        <a:cubicBezTo>
                          <a:pt x="406" y="381"/>
                          <a:pt x="401" y="386"/>
                          <a:pt x="401" y="386"/>
                        </a:cubicBezTo>
                        <a:cubicBezTo>
                          <a:pt x="397" y="400"/>
                          <a:pt x="389" y="401"/>
                          <a:pt x="379" y="410"/>
                        </a:cubicBezTo>
                        <a:cubicBezTo>
                          <a:pt x="348" y="437"/>
                          <a:pt x="369" y="428"/>
                          <a:pt x="307" y="432"/>
                        </a:cubicBezTo>
                        <a:cubicBezTo>
                          <a:pt x="261" y="445"/>
                          <a:pt x="209" y="443"/>
                          <a:pt x="163" y="429"/>
                        </a:cubicBezTo>
                        <a:cubicBezTo>
                          <a:pt x="156" y="424"/>
                          <a:pt x="149" y="423"/>
                          <a:pt x="142" y="417"/>
                        </a:cubicBezTo>
                        <a:cubicBezTo>
                          <a:pt x="125" y="403"/>
                          <a:pt x="112" y="389"/>
                          <a:pt x="91" y="384"/>
                        </a:cubicBezTo>
                        <a:cubicBezTo>
                          <a:pt x="86" y="374"/>
                          <a:pt x="79" y="373"/>
                          <a:pt x="72" y="364"/>
                        </a:cubicBezTo>
                        <a:cubicBezTo>
                          <a:pt x="56" y="343"/>
                          <a:pt x="49" y="320"/>
                          <a:pt x="27" y="304"/>
                        </a:cubicBezTo>
                        <a:cubicBezTo>
                          <a:pt x="18" y="282"/>
                          <a:pt x="10" y="275"/>
                          <a:pt x="10" y="249"/>
                        </a:cubicBezTo>
                        <a:close/>
                      </a:path>
                    </a:pathLst>
                  </a:custGeom>
                  <a:solidFill>
                    <a:srgbClr val="BFBFBF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 dirty="0"/>
                  </a:p>
                </p:txBody>
              </p:sp>
            </p:grpSp>
            <p:grpSp>
              <p:nvGrpSpPr>
                <p:cNvPr id="567" name="Group 341"/>
                <p:cNvGrpSpPr/>
                <p:nvPr/>
              </p:nvGrpSpPr>
              <p:grpSpPr>
                <a:xfrm>
                  <a:off x="5062418" y="2761369"/>
                  <a:ext cx="987288" cy="903975"/>
                  <a:chOff x="3171214" y="2912992"/>
                  <a:chExt cx="987288" cy="903975"/>
                </a:xfrm>
              </p:grpSpPr>
              <p:grpSp>
                <p:nvGrpSpPr>
                  <p:cNvPr id="617" name="Group 193"/>
                  <p:cNvGrpSpPr>
                    <a:grpSpLocks/>
                  </p:cNvGrpSpPr>
                  <p:nvPr/>
                </p:nvGrpSpPr>
                <p:grpSpPr bwMode="auto">
                  <a:xfrm>
                    <a:off x="3171214" y="2912992"/>
                    <a:ext cx="987288" cy="903975"/>
                    <a:chOff x="311" y="500"/>
                    <a:chExt cx="474" cy="434"/>
                  </a:xfrm>
                  <a:effectLst>
                    <a:outerShdw blurRad="63500" sx="102000" sy="102000" algn="ctr" rotWithShape="0">
                      <a:prstClr val="black">
                        <a:alpha val="40000"/>
                      </a:prstClr>
                    </a:outerShdw>
                  </a:effectLst>
                </p:grpSpPr>
                <p:sp>
                  <p:nvSpPr>
                    <p:cNvPr id="619" name="Freeform 186"/>
                    <p:cNvSpPr>
                      <a:spLocks/>
                    </p:cNvSpPr>
                    <p:nvPr/>
                  </p:nvSpPr>
                  <p:spPr bwMode="auto">
                    <a:xfrm>
                      <a:off x="311" y="500"/>
                      <a:ext cx="474" cy="434"/>
                    </a:xfrm>
                    <a:custGeom>
                      <a:avLst/>
                      <a:gdLst>
                        <a:gd name="T0" fmla="*/ 94 w 1363"/>
                        <a:gd name="T1" fmla="*/ 401 h 1220"/>
                        <a:gd name="T2" fmla="*/ 74 w 1363"/>
                        <a:gd name="T3" fmla="*/ 384 h 1220"/>
                        <a:gd name="T4" fmla="*/ 61 w 1363"/>
                        <a:gd name="T5" fmla="*/ 371 h 1220"/>
                        <a:gd name="T6" fmla="*/ 50 w 1363"/>
                        <a:gd name="T7" fmla="*/ 355 h 1220"/>
                        <a:gd name="T8" fmla="*/ 45 w 1363"/>
                        <a:gd name="T9" fmla="*/ 345 h 1220"/>
                        <a:gd name="T10" fmla="*/ 35 w 1363"/>
                        <a:gd name="T11" fmla="*/ 334 h 1220"/>
                        <a:gd name="T12" fmla="*/ 30 w 1363"/>
                        <a:gd name="T13" fmla="*/ 323 h 1220"/>
                        <a:gd name="T14" fmla="*/ 19 w 1363"/>
                        <a:gd name="T15" fmla="*/ 302 h 1220"/>
                        <a:gd name="T16" fmla="*/ 14 w 1363"/>
                        <a:gd name="T17" fmla="*/ 277 h 1220"/>
                        <a:gd name="T18" fmla="*/ 8 w 1363"/>
                        <a:gd name="T19" fmla="*/ 256 h 1220"/>
                        <a:gd name="T20" fmla="*/ 16 w 1363"/>
                        <a:gd name="T21" fmla="*/ 166 h 1220"/>
                        <a:gd name="T22" fmla="*/ 21 w 1363"/>
                        <a:gd name="T23" fmla="*/ 157 h 1220"/>
                        <a:gd name="T24" fmla="*/ 31 w 1363"/>
                        <a:gd name="T25" fmla="*/ 123 h 1220"/>
                        <a:gd name="T26" fmla="*/ 38 w 1363"/>
                        <a:gd name="T27" fmla="*/ 110 h 1220"/>
                        <a:gd name="T28" fmla="*/ 41 w 1363"/>
                        <a:gd name="T29" fmla="*/ 95 h 1220"/>
                        <a:gd name="T30" fmla="*/ 53 w 1363"/>
                        <a:gd name="T31" fmla="*/ 82 h 1220"/>
                        <a:gd name="T32" fmla="*/ 64 w 1363"/>
                        <a:gd name="T33" fmla="*/ 72 h 1220"/>
                        <a:gd name="T34" fmla="*/ 67 w 1363"/>
                        <a:gd name="T35" fmla="*/ 70 h 1220"/>
                        <a:gd name="T36" fmla="*/ 69 w 1363"/>
                        <a:gd name="T37" fmla="*/ 66 h 1220"/>
                        <a:gd name="T38" fmla="*/ 78 w 1363"/>
                        <a:gd name="T39" fmla="*/ 60 h 1220"/>
                        <a:gd name="T40" fmla="*/ 89 w 1363"/>
                        <a:gd name="T41" fmla="*/ 51 h 1220"/>
                        <a:gd name="T42" fmla="*/ 98 w 1363"/>
                        <a:gd name="T43" fmla="*/ 44 h 1220"/>
                        <a:gd name="T44" fmla="*/ 118 w 1363"/>
                        <a:gd name="T45" fmla="*/ 30 h 1220"/>
                        <a:gd name="T46" fmla="*/ 140 w 1363"/>
                        <a:gd name="T47" fmla="*/ 18 h 1220"/>
                        <a:gd name="T48" fmla="*/ 214 w 1363"/>
                        <a:gd name="T49" fmla="*/ 5 h 1220"/>
                        <a:gd name="T50" fmla="*/ 317 w 1363"/>
                        <a:gd name="T51" fmla="*/ 7 h 1220"/>
                        <a:gd name="T52" fmla="*/ 366 w 1363"/>
                        <a:gd name="T53" fmla="*/ 11 h 1220"/>
                        <a:gd name="T54" fmla="*/ 378 w 1363"/>
                        <a:gd name="T55" fmla="*/ 15 h 1220"/>
                        <a:gd name="T56" fmla="*/ 389 w 1363"/>
                        <a:gd name="T57" fmla="*/ 21 h 1220"/>
                        <a:gd name="T58" fmla="*/ 398 w 1363"/>
                        <a:gd name="T59" fmla="*/ 24 h 1220"/>
                        <a:gd name="T60" fmla="*/ 411 w 1363"/>
                        <a:gd name="T61" fmla="*/ 32 h 1220"/>
                        <a:gd name="T62" fmla="*/ 417 w 1363"/>
                        <a:gd name="T63" fmla="*/ 41 h 1220"/>
                        <a:gd name="T64" fmla="*/ 440 w 1363"/>
                        <a:gd name="T65" fmla="*/ 49 h 1220"/>
                        <a:gd name="T66" fmla="*/ 446 w 1363"/>
                        <a:gd name="T67" fmla="*/ 65 h 1220"/>
                        <a:gd name="T68" fmla="*/ 458 w 1363"/>
                        <a:gd name="T69" fmla="*/ 73 h 1220"/>
                        <a:gd name="T70" fmla="*/ 466 w 1363"/>
                        <a:gd name="T71" fmla="*/ 128 h 1220"/>
                        <a:gd name="T72" fmla="*/ 469 w 1363"/>
                        <a:gd name="T73" fmla="*/ 162 h 1220"/>
                        <a:gd name="T74" fmla="*/ 473 w 1363"/>
                        <a:gd name="T75" fmla="*/ 185 h 1220"/>
                        <a:gd name="T76" fmla="*/ 468 w 1363"/>
                        <a:gd name="T77" fmla="*/ 210 h 1220"/>
                        <a:gd name="T78" fmla="*/ 467 w 1363"/>
                        <a:gd name="T79" fmla="*/ 252 h 1220"/>
                        <a:gd name="T80" fmla="*/ 457 w 1363"/>
                        <a:gd name="T81" fmla="*/ 297 h 1220"/>
                        <a:gd name="T82" fmla="*/ 444 w 1363"/>
                        <a:gd name="T83" fmla="*/ 314 h 1220"/>
                        <a:gd name="T84" fmla="*/ 436 w 1363"/>
                        <a:gd name="T85" fmla="*/ 339 h 1220"/>
                        <a:gd name="T86" fmla="*/ 431 w 1363"/>
                        <a:gd name="T87" fmla="*/ 349 h 1220"/>
                        <a:gd name="T88" fmla="*/ 403 w 1363"/>
                        <a:gd name="T89" fmla="*/ 385 h 1220"/>
                        <a:gd name="T90" fmla="*/ 391 w 1363"/>
                        <a:gd name="T91" fmla="*/ 397 h 1220"/>
                        <a:gd name="T92" fmla="*/ 369 w 1363"/>
                        <a:gd name="T93" fmla="*/ 411 h 1220"/>
                        <a:gd name="T94" fmla="*/ 328 w 1363"/>
                        <a:gd name="T95" fmla="*/ 424 h 1220"/>
                        <a:gd name="T96" fmla="*/ 320 w 1363"/>
                        <a:gd name="T97" fmla="*/ 425 h 1220"/>
                        <a:gd name="T98" fmla="*/ 314 w 1363"/>
                        <a:gd name="T99" fmla="*/ 429 h 1220"/>
                        <a:gd name="T100" fmla="*/ 281 w 1363"/>
                        <a:gd name="T101" fmla="*/ 430 h 1220"/>
                        <a:gd name="T102" fmla="*/ 263 w 1363"/>
                        <a:gd name="T103" fmla="*/ 434 h 1220"/>
                        <a:gd name="T104" fmla="*/ 164 w 1363"/>
                        <a:gd name="T105" fmla="*/ 433 h 1220"/>
                        <a:gd name="T106" fmla="*/ 111 w 1363"/>
                        <a:gd name="T107" fmla="*/ 412 h 1220"/>
                        <a:gd name="T108" fmla="*/ 94 w 1363"/>
                        <a:gd name="T109" fmla="*/ 403 h 1220"/>
                        <a:gd name="T110" fmla="*/ 94 w 1363"/>
                        <a:gd name="T111" fmla="*/ 401 h 1220"/>
                        <a:gd name="T112" fmla="*/ 0 60000 65536"/>
                        <a:gd name="T113" fmla="*/ 0 60000 65536"/>
                        <a:gd name="T114" fmla="*/ 0 60000 65536"/>
                        <a:gd name="T115" fmla="*/ 0 60000 65536"/>
                        <a:gd name="T116" fmla="*/ 0 60000 65536"/>
                        <a:gd name="T117" fmla="*/ 0 60000 65536"/>
                        <a:gd name="T118" fmla="*/ 0 60000 65536"/>
                        <a:gd name="T119" fmla="*/ 0 60000 65536"/>
                        <a:gd name="T120" fmla="*/ 0 60000 65536"/>
                        <a:gd name="T121" fmla="*/ 0 60000 65536"/>
                        <a:gd name="T122" fmla="*/ 0 60000 65536"/>
                        <a:gd name="T123" fmla="*/ 0 60000 65536"/>
                        <a:gd name="T124" fmla="*/ 0 60000 65536"/>
                        <a:gd name="T125" fmla="*/ 0 60000 65536"/>
                        <a:gd name="T126" fmla="*/ 0 60000 65536"/>
                        <a:gd name="T127" fmla="*/ 0 60000 65536"/>
                        <a:gd name="T128" fmla="*/ 0 60000 65536"/>
                        <a:gd name="T129" fmla="*/ 0 60000 65536"/>
                        <a:gd name="T130" fmla="*/ 0 60000 65536"/>
                        <a:gd name="T131" fmla="*/ 0 60000 65536"/>
                        <a:gd name="T132" fmla="*/ 0 60000 65536"/>
                        <a:gd name="T133" fmla="*/ 0 60000 65536"/>
                        <a:gd name="T134" fmla="*/ 0 60000 65536"/>
                        <a:gd name="T135" fmla="*/ 0 60000 65536"/>
                        <a:gd name="T136" fmla="*/ 0 60000 65536"/>
                        <a:gd name="T137" fmla="*/ 0 60000 65536"/>
                        <a:gd name="T138" fmla="*/ 0 60000 65536"/>
                        <a:gd name="T139" fmla="*/ 0 60000 65536"/>
                        <a:gd name="T140" fmla="*/ 0 60000 65536"/>
                        <a:gd name="T141" fmla="*/ 0 60000 65536"/>
                        <a:gd name="T142" fmla="*/ 0 60000 65536"/>
                        <a:gd name="T143" fmla="*/ 0 60000 65536"/>
                        <a:gd name="T144" fmla="*/ 0 60000 65536"/>
                        <a:gd name="T145" fmla="*/ 0 60000 65536"/>
                        <a:gd name="T146" fmla="*/ 0 60000 65536"/>
                        <a:gd name="T147" fmla="*/ 0 60000 65536"/>
                        <a:gd name="T148" fmla="*/ 0 60000 65536"/>
                        <a:gd name="T149" fmla="*/ 0 60000 65536"/>
                        <a:gd name="T150" fmla="*/ 0 60000 65536"/>
                        <a:gd name="T151" fmla="*/ 0 60000 65536"/>
                        <a:gd name="T152" fmla="*/ 0 60000 65536"/>
                        <a:gd name="T153" fmla="*/ 0 60000 65536"/>
                        <a:gd name="T154" fmla="*/ 0 60000 65536"/>
                        <a:gd name="T155" fmla="*/ 0 60000 65536"/>
                        <a:gd name="T156" fmla="*/ 0 60000 65536"/>
                        <a:gd name="T157" fmla="*/ 0 60000 65536"/>
                        <a:gd name="T158" fmla="*/ 0 60000 65536"/>
                        <a:gd name="T159" fmla="*/ 0 60000 65536"/>
                        <a:gd name="T160" fmla="*/ 0 60000 65536"/>
                        <a:gd name="T161" fmla="*/ 0 60000 65536"/>
                        <a:gd name="T162" fmla="*/ 0 60000 65536"/>
                        <a:gd name="T163" fmla="*/ 0 60000 65536"/>
                        <a:gd name="T164" fmla="*/ 0 60000 65536"/>
                        <a:gd name="T165" fmla="*/ 0 60000 65536"/>
                        <a:gd name="T166" fmla="*/ 0 60000 65536"/>
                        <a:gd name="T167" fmla="*/ 0 60000 65536"/>
                        <a:gd name="T168" fmla="*/ 0 w 1363"/>
                        <a:gd name="T169" fmla="*/ 0 h 1220"/>
                        <a:gd name="T170" fmla="*/ 1363 w 1363"/>
                        <a:gd name="T171" fmla="*/ 1220 h 1220"/>
                      </a:gdLst>
                      <a:ahLst/>
                      <a:cxnLst>
                        <a:cxn ang="T112">
                          <a:pos x="T0" y="T1"/>
                        </a:cxn>
                        <a:cxn ang="T113">
                          <a:pos x="T2" y="T3"/>
                        </a:cxn>
                        <a:cxn ang="T114">
                          <a:pos x="T4" y="T5"/>
                        </a:cxn>
                        <a:cxn ang="T115">
                          <a:pos x="T6" y="T7"/>
                        </a:cxn>
                        <a:cxn ang="T116">
                          <a:pos x="T8" y="T9"/>
                        </a:cxn>
                        <a:cxn ang="T117">
                          <a:pos x="T10" y="T11"/>
                        </a:cxn>
                        <a:cxn ang="T118">
                          <a:pos x="T12" y="T13"/>
                        </a:cxn>
                        <a:cxn ang="T119">
                          <a:pos x="T14" y="T15"/>
                        </a:cxn>
                        <a:cxn ang="T120">
                          <a:pos x="T16" y="T17"/>
                        </a:cxn>
                        <a:cxn ang="T121">
                          <a:pos x="T18" y="T19"/>
                        </a:cxn>
                        <a:cxn ang="T122">
                          <a:pos x="T20" y="T21"/>
                        </a:cxn>
                        <a:cxn ang="T123">
                          <a:pos x="T22" y="T23"/>
                        </a:cxn>
                        <a:cxn ang="T124">
                          <a:pos x="T24" y="T25"/>
                        </a:cxn>
                        <a:cxn ang="T125">
                          <a:pos x="T26" y="T27"/>
                        </a:cxn>
                        <a:cxn ang="T126">
                          <a:pos x="T28" y="T29"/>
                        </a:cxn>
                        <a:cxn ang="T127">
                          <a:pos x="T30" y="T31"/>
                        </a:cxn>
                        <a:cxn ang="T128">
                          <a:pos x="T32" y="T33"/>
                        </a:cxn>
                        <a:cxn ang="T129">
                          <a:pos x="T34" y="T35"/>
                        </a:cxn>
                        <a:cxn ang="T130">
                          <a:pos x="T36" y="T37"/>
                        </a:cxn>
                        <a:cxn ang="T131">
                          <a:pos x="T38" y="T39"/>
                        </a:cxn>
                        <a:cxn ang="T132">
                          <a:pos x="T40" y="T41"/>
                        </a:cxn>
                        <a:cxn ang="T133">
                          <a:pos x="T42" y="T43"/>
                        </a:cxn>
                        <a:cxn ang="T134">
                          <a:pos x="T44" y="T45"/>
                        </a:cxn>
                        <a:cxn ang="T135">
                          <a:pos x="T46" y="T47"/>
                        </a:cxn>
                        <a:cxn ang="T136">
                          <a:pos x="T48" y="T49"/>
                        </a:cxn>
                        <a:cxn ang="T137">
                          <a:pos x="T50" y="T51"/>
                        </a:cxn>
                        <a:cxn ang="T138">
                          <a:pos x="T52" y="T53"/>
                        </a:cxn>
                        <a:cxn ang="T139">
                          <a:pos x="T54" y="T55"/>
                        </a:cxn>
                        <a:cxn ang="T140">
                          <a:pos x="T56" y="T57"/>
                        </a:cxn>
                        <a:cxn ang="T141">
                          <a:pos x="T58" y="T59"/>
                        </a:cxn>
                        <a:cxn ang="T142">
                          <a:pos x="T60" y="T61"/>
                        </a:cxn>
                        <a:cxn ang="T143">
                          <a:pos x="T62" y="T63"/>
                        </a:cxn>
                        <a:cxn ang="T144">
                          <a:pos x="T64" y="T65"/>
                        </a:cxn>
                        <a:cxn ang="T145">
                          <a:pos x="T66" y="T67"/>
                        </a:cxn>
                        <a:cxn ang="T146">
                          <a:pos x="T68" y="T69"/>
                        </a:cxn>
                        <a:cxn ang="T147">
                          <a:pos x="T70" y="T71"/>
                        </a:cxn>
                        <a:cxn ang="T148">
                          <a:pos x="T72" y="T73"/>
                        </a:cxn>
                        <a:cxn ang="T149">
                          <a:pos x="T74" y="T75"/>
                        </a:cxn>
                        <a:cxn ang="T150">
                          <a:pos x="T76" y="T77"/>
                        </a:cxn>
                        <a:cxn ang="T151">
                          <a:pos x="T78" y="T79"/>
                        </a:cxn>
                        <a:cxn ang="T152">
                          <a:pos x="T80" y="T81"/>
                        </a:cxn>
                        <a:cxn ang="T153">
                          <a:pos x="T82" y="T83"/>
                        </a:cxn>
                        <a:cxn ang="T154">
                          <a:pos x="T84" y="T85"/>
                        </a:cxn>
                        <a:cxn ang="T155">
                          <a:pos x="T86" y="T87"/>
                        </a:cxn>
                        <a:cxn ang="T156">
                          <a:pos x="T88" y="T89"/>
                        </a:cxn>
                        <a:cxn ang="T157">
                          <a:pos x="T90" y="T91"/>
                        </a:cxn>
                        <a:cxn ang="T158">
                          <a:pos x="T92" y="T93"/>
                        </a:cxn>
                        <a:cxn ang="T159">
                          <a:pos x="T94" y="T95"/>
                        </a:cxn>
                        <a:cxn ang="T160">
                          <a:pos x="T96" y="T97"/>
                        </a:cxn>
                        <a:cxn ang="T161">
                          <a:pos x="T98" y="T99"/>
                        </a:cxn>
                        <a:cxn ang="T162">
                          <a:pos x="T100" y="T101"/>
                        </a:cxn>
                        <a:cxn ang="T163">
                          <a:pos x="T102" y="T103"/>
                        </a:cxn>
                        <a:cxn ang="T164">
                          <a:pos x="T104" y="T105"/>
                        </a:cxn>
                        <a:cxn ang="T165">
                          <a:pos x="T106" y="T107"/>
                        </a:cxn>
                        <a:cxn ang="T166">
                          <a:pos x="T108" y="T109"/>
                        </a:cxn>
                        <a:cxn ang="T167">
                          <a:pos x="T110" y="T111"/>
                        </a:cxn>
                      </a:cxnLst>
                      <a:rect l="T168" t="T169" r="T170" b="T171"/>
                      <a:pathLst>
                        <a:path w="1363" h="1220">
                          <a:moveTo>
                            <a:pt x="269" y="1127"/>
                          </a:moveTo>
                          <a:cubicBezTo>
                            <a:pt x="252" y="1110"/>
                            <a:pt x="231" y="1096"/>
                            <a:pt x="214" y="1079"/>
                          </a:cubicBezTo>
                          <a:cubicBezTo>
                            <a:pt x="201" y="1066"/>
                            <a:pt x="192" y="1055"/>
                            <a:pt x="176" y="1044"/>
                          </a:cubicBezTo>
                          <a:cubicBezTo>
                            <a:pt x="166" y="1030"/>
                            <a:pt x="158" y="1008"/>
                            <a:pt x="144" y="999"/>
                          </a:cubicBezTo>
                          <a:cubicBezTo>
                            <a:pt x="140" y="986"/>
                            <a:pt x="137" y="980"/>
                            <a:pt x="128" y="970"/>
                          </a:cubicBezTo>
                          <a:cubicBezTo>
                            <a:pt x="124" y="955"/>
                            <a:pt x="112" y="950"/>
                            <a:pt x="102" y="938"/>
                          </a:cubicBezTo>
                          <a:cubicBezTo>
                            <a:pt x="95" y="929"/>
                            <a:pt x="93" y="918"/>
                            <a:pt x="86" y="909"/>
                          </a:cubicBezTo>
                          <a:cubicBezTo>
                            <a:pt x="79" y="887"/>
                            <a:pt x="61" y="871"/>
                            <a:pt x="54" y="848"/>
                          </a:cubicBezTo>
                          <a:cubicBezTo>
                            <a:pt x="53" y="825"/>
                            <a:pt x="60" y="795"/>
                            <a:pt x="41" y="778"/>
                          </a:cubicBezTo>
                          <a:cubicBezTo>
                            <a:pt x="35" y="759"/>
                            <a:pt x="28" y="739"/>
                            <a:pt x="22" y="720"/>
                          </a:cubicBezTo>
                          <a:cubicBezTo>
                            <a:pt x="23" y="680"/>
                            <a:pt x="0" y="525"/>
                            <a:pt x="45" y="468"/>
                          </a:cubicBezTo>
                          <a:cubicBezTo>
                            <a:pt x="48" y="454"/>
                            <a:pt x="51" y="451"/>
                            <a:pt x="61" y="442"/>
                          </a:cubicBezTo>
                          <a:cubicBezTo>
                            <a:pt x="66" y="418"/>
                            <a:pt x="59" y="356"/>
                            <a:pt x="89" y="346"/>
                          </a:cubicBezTo>
                          <a:cubicBezTo>
                            <a:pt x="98" y="333"/>
                            <a:pt x="98" y="318"/>
                            <a:pt x="109" y="308"/>
                          </a:cubicBezTo>
                          <a:cubicBezTo>
                            <a:pt x="113" y="294"/>
                            <a:pt x="113" y="279"/>
                            <a:pt x="118" y="266"/>
                          </a:cubicBezTo>
                          <a:cubicBezTo>
                            <a:pt x="121" y="259"/>
                            <a:pt x="146" y="236"/>
                            <a:pt x="153" y="231"/>
                          </a:cubicBezTo>
                          <a:cubicBezTo>
                            <a:pt x="159" y="215"/>
                            <a:pt x="173" y="212"/>
                            <a:pt x="185" y="202"/>
                          </a:cubicBezTo>
                          <a:cubicBezTo>
                            <a:pt x="187" y="200"/>
                            <a:pt x="190" y="198"/>
                            <a:pt x="192" y="196"/>
                          </a:cubicBezTo>
                          <a:cubicBezTo>
                            <a:pt x="194" y="193"/>
                            <a:pt x="195" y="189"/>
                            <a:pt x="198" y="186"/>
                          </a:cubicBezTo>
                          <a:cubicBezTo>
                            <a:pt x="206" y="178"/>
                            <a:pt x="217" y="179"/>
                            <a:pt x="224" y="170"/>
                          </a:cubicBezTo>
                          <a:cubicBezTo>
                            <a:pt x="234" y="157"/>
                            <a:pt x="240" y="150"/>
                            <a:pt x="256" y="144"/>
                          </a:cubicBezTo>
                          <a:cubicBezTo>
                            <a:pt x="263" y="133"/>
                            <a:pt x="269" y="129"/>
                            <a:pt x="281" y="125"/>
                          </a:cubicBezTo>
                          <a:cubicBezTo>
                            <a:pt x="299" y="109"/>
                            <a:pt x="315" y="91"/>
                            <a:pt x="339" y="84"/>
                          </a:cubicBezTo>
                          <a:cubicBezTo>
                            <a:pt x="357" y="63"/>
                            <a:pt x="376" y="57"/>
                            <a:pt x="403" y="52"/>
                          </a:cubicBezTo>
                          <a:cubicBezTo>
                            <a:pt x="448" y="0"/>
                            <a:pt x="559" y="15"/>
                            <a:pt x="614" y="13"/>
                          </a:cubicBezTo>
                          <a:cubicBezTo>
                            <a:pt x="713" y="2"/>
                            <a:pt x="813" y="15"/>
                            <a:pt x="912" y="20"/>
                          </a:cubicBezTo>
                          <a:cubicBezTo>
                            <a:pt x="955" y="34"/>
                            <a:pt x="1013" y="31"/>
                            <a:pt x="1053" y="32"/>
                          </a:cubicBezTo>
                          <a:cubicBezTo>
                            <a:pt x="1064" y="37"/>
                            <a:pt x="1076" y="38"/>
                            <a:pt x="1088" y="42"/>
                          </a:cubicBezTo>
                          <a:cubicBezTo>
                            <a:pt x="1098" y="49"/>
                            <a:pt x="1108" y="54"/>
                            <a:pt x="1120" y="58"/>
                          </a:cubicBezTo>
                          <a:cubicBezTo>
                            <a:pt x="1144" y="74"/>
                            <a:pt x="1110" y="53"/>
                            <a:pt x="1145" y="68"/>
                          </a:cubicBezTo>
                          <a:cubicBezTo>
                            <a:pt x="1158" y="74"/>
                            <a:pt x="1167" y="86"/>
                            <a:pt x="1181" y="90"/>
                          </a:cubicBezTo>
                          <a:cubicBezTo>
                            <a:pt x="1193" y="98"/>
                            <a:pt x="1190" y="106"/>
                            <a:pt x="1200" y="116"/>
                          </a:cubicBezTo>
                          <a:cubicBezTo>
                            <a:pt x="1214" y="130"/>
                            <a:pt x="1246" y="133"/>
                            <a:pt x="1264" y="138"/>
                          </a:cubicBezTo>
                          <a:cubicBezTo>
                            <a:pt x="1274" y="155"/>
                            <a:pt x="1262" y="177"/>
                            <a:pt x="1283" y="183"/>
                          </a:cubicBezTo>
                          <a:cubicBezTo>
                            <a:pt x="1291" y="195"/>
                            <a:pt x="1304" y="200"/>
                            <a:pt x="1318" y="205"/>
                          </a:cubicBezTo>
                          <a:cubicBezTo>
                            <a:pt x="1319" y="236"/>
                            <a:pt x="1313" y="331"/>
                            <a:pt x="1341" y="359"/>
                          </a:cubicBezTo>
                          <a:cubicBezTo>
                            <a:pt x="1351" y="390"/>
                            <a:pt x="1341" y="424"/>
                            <a:pt x="1350" y="455"/>
                          </a:cubicBezTo>
                          <a:cubicBezTo>
                            <a:pt x="1353" y="476"/>
                            <a:pt x="1356" y="498"/>
                            <a:pt x="1360" y="519"/>
                          </a:cubicBezTo>
                          <a:cubicBezTo>
                            <a:pt x="1358" y="555"/>
                            <a:pt x="1363" y="565"/>
                            <a:pt x="1347" y="589"/>
                          </a:cubicBezTo>
                          <a:cubicBezTo>
                            <a:pt x="1344" y="635"/>
                            <a:pt x="1342" y="661"/>
                            <a:pt x="1344" y="708"/>
                          </a:cubicBezTo>
                          <a:cubicBezTo>
                            <a:pt x="1342" y="761"/>
                            <a:pt x="1358" y="806"/>
                            <a:pt x="1315" y="836"/>
                          </a:cubicBezTo>
                          <a:cubicBezTo>
                            <a:pt x="1304" y="853"/>
                            <a:pt x="1290" y="869"/>
                            <a:pt x="1277" y="884"/>
                          </a:cubicBezTo>
                          <a:cubicBezTo>
                            <a:pt x="1273" y="908"/>
                            <a:pt x="1268" y="934"/>
                            <a:pt x="1254" y="954"/>
                          </a:cubicBezTo>
                          <a:cubicBezTo>
                            <a:pt x="1251" y="965"/>
                            <a:pt x="1246" y="972"/>
                            <a:pt x="1238" y="980"/>
                          </a:cubicBezTo>
                          <a:cubicBezTo>
                            <a:pt x="1225" y="1020"/>
                            <a:pt x="1189" y="1055"/>
                            <a:pt x="1158" y="1082"/>
                          </a:cubicBezTo>
                          <a:cubicBezTo>
                            <a:pt x="1150" y="1107"/>
                            <a:pt x="1147" y="1106"/>
                            <a:pt x="1123" y="1117"/>
                          </a:cubicBezTo>
                          <a:cubicBezTo>
                            <a:pt x="1108" y="1134"/>
                            <a:pt x="1083" y="1148"/>
                            <a:pt x="1062" y="1156"/>
                          </a:cubicBezTo>
                          <a:cubicBezTo>
                            <a:pt x="1036" y="1196"/>
                            <a:pt x="987" y="1189"/>
                            <a:pt x="944" y="1191"/>
                          </a:cubicBezTo>
                          <a:cubicBezTo>
                            <a:pt x="936" y="1192"/>
                            <a:pt x="928" y="1191"/>
                            <a:pt x="921" y="1194"/>
                          </a:cubicBezTo>
                          <a:cubicBezTo>
                            <a:pt x="914" y="1197"/>
                            <a:pt x="910" y="1207"/>
                            <a:pt x="902" y="1207"/>
                          </a:cubicBezTo>
                          <a:cubicBezTo>
                            <a:pt x="871" y="1208"/>
                            <a:pt x="840" y="1209"/>
                            <a:pt x="809" y="1210"/>
                          </a:cubicBezTo>
                          <a:cubicBezTo>
                            <a:pt x="790" y="1215"/>
                            <a:pt x="776" y="1217"/>
                            <a:pt x="755" y="1220"/>
                          </a:cubicBezTo>
                          <a:cubicBezTo>
                            <a:pt x="661" y="1219"/>
                            <a:pt x="567" y="1219"/>
                            <a:pt x="473" y="1216"/>
                          </a:cubicBezTo>
                          <a:cubicBezTo>
                            <a:pt x="417" y="1214"/>
                            <a:pt x="369" y="1175"/>
                            <a:pt x="320" y="1159"/>
                          </a:cubicBezTo>
                          <a:cubicBezTo>
                            <a:pt x="307" y="1146"/>
                            <a:pt x="277" y="1141"/>
                            <a:pt x="269" y="1133"/>
                          </a:cubicBezTo>
                          <a:cubicBezTo>
                            <a:pt x="268" y="1132"/>
                            <a:pt x="269" y="1129"/>
                            <a:pt x="269" y="1127"/>
                          </a:cubicBezTo>
                          <a:close/>
                        </a:path>
                      </a:pathLst>
                    </a:custGeom>
                    <a:solidFill>
                      <a:srgbClr val="FFC1C1"/>
                    </a:solidFill>
                    <a:ln w="19050">
                      <a:solidFill>
                        <a:srgbClr val="FF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 dirty="0"/>
                    </a:p>
                  </p:txBody>
                </p:sp>
                <p:sp>
                  <p:nvSpPr>
                    <p:cNvPr id="620" name="Freeform 187"/>
                    <p:cNvSpPr>
                      <a:spLocks/>
                    </p:cNvSpPr>
                    <p:nvPr/>
                  </p:nvSpPr>
                  <p:spPr bwMode="auto">
                    <a:xfrm>
                      <a:off x="363" y="603"/>
                      <a:ext cx="382" cy="310"/>
                    </a:xfrm>
                    <a:custGeom>
                      <a:avLst/>
                      <a:gdLst>
                        <a:gd name="T0" fmla="*/ 8 w 500"/>
                        <a:gd name="T1" fmla="*/ 173 h 445"/>
                        <a:gd name="T2" fmla="*/ 0 w 500"/>
                        <a:gd name="T3" fmla="*/ 159 h 445"/>
                        <a:gd name="T4" fmla="*/ 18 w 500"/>
                        <a:gd name="T5" fmla="*/ 95 h 445"/>
                        <a:gd name="T6" fmla="*/ 21 w 500"/>
                        <a:gd name="T7" fmla="*/ 90 h 445"/>
                        <a:gd name="T8" fmla="*/ 22 w 500"/>
                        <a:gd name="T9" fmla="*/ 78 h 445"/>
                        <a:gd name="T10" fmla="*/ 53 w 500"/>
                        <a:gd name="T11" fmla="*/ 47 h 445"/>
                        <a:gd name="T12" fmla="*/ 77 w 500"/>
                        <a:gd name="T13" fmla="*/ 31 h 445"/>
                        <a:gd name="T14" fmla="*/ 103 w 500"/>
                        <a:gd name="T15" fmla="*/ 18 h 445"/>
                        <a:gd name="T16" fmla="*/ 136 w 500"/>
                        <a:gd name="T17" fmla="*/ 1 h 445"/>
                        <a:gd name="T18" fmla="*/ 305 w 500"/>
                        <a:gd name="T19" fmla="*/ 11 h 445"/>
                        <a:gd name="T20" fmla="*/ 325 w 500"/>
                        <a:gd name="T21" fmla="*/ 40 h 445"/>
                        <a:gd name="T22" fmla="*/ 342 w 500"/>
                        <a:gd name="T23" fmla="*/ 47 h 445"/>
                        <a:gd name="T24" fmla="*/ 356 w 500"/>
                        <a:gd name="T25" fmla="*/ 56 h 445"/>
                        <a:gd name="T26" fmla="*/ 371 w 500"/>
                        <a:gd name="T27" fmla="*/ 85 h 445"/>
                        <a:gd name="T28" fmla="*/ 367 w 500"/>
                        <a:gd name="T29" fmla="*/ 189 h 445"/>
                        <a:gd name="T30" fmla="*/ 356 w 500"/>
                        <a:gd name="T31" fmla="*/ 207 h 445"/>
                        <a:gd name="T32" fmla="*/ 342 w 500"/>
                        <a:gd name="T33" fmla="*/ 232 h 445"/>
                        <a:gd name="T34" fmla="*/ 338 w 500"/>
                        <a:gd name="T35" fmla="*/ 242 h 445"/>
                        <a:gd name="T36" fmla="*/ 326 w 500"/>
                        <a:gd name="T37" fmla="*/ 249 h 445"/>
                        <a:gd name="T38" fmla="*/ 312 w 500"/>
                        <a:gd name="T39" fmla="*/ 264 h 445"/>
                        <a:gd name="T40" fmla="*/ 306 w 500"/>
                        <a:gd name="T41" fmla="*/ 269 h 445"/>
                        <a:gd name="T42" fmla="*/ 290 w 500"/>
                        <a:gd name="T43" fmla="*/ 286 h 445"/>
                        <a:gd name="T44" fmla="*/ 235 w 500"/>
                        <a:gd name="T45" fmla="*/ 301 h 445"/>
                        <a:gd name="T46" fmla="*/ 125 w 500"/>
                        <a:gd name="T47" fmla="*/ 299 h 445"/>
                        <a:gd name="T48" fmla="*/ 108 w 500"/>
                        <a:gd name="T49" fmla="*/ 290 h 445"/>
                        <a:gd name="T50" fmla="*/ 70 w 500"/>
                        <a:gd name="T51" fmla="*/ 268 h 445"/>
                        <a:gd name="T52" fmla="*/ 55 w 500"/>
                        <a:gd name="T53" fmla="*/ 254 h 445"/>
                        <a:gd name="T54" fmla="*/ 21 w 500"/>
                        <a:gd name="T55" fmla="*/ 212 h 445"/>
                        <a:gd name="T56" fmla="*/ 8 w 500"/>
                        <a:gd name="T57" fmla="*/ 173 h 445"/>
                        <a:gd name="T58" fmla="*/ 0 60000 65536"/>
                        <a:gd name="T59" fmla="*/ 0 60000 65536"/>
                        <a:gd name="T60" fmla="*/ 0 60000 65536"/>
                        <a:gd name="T61" fmla="*/ 0 60000 65536"/>
                        <a:gd name="T62" fmla="*/ 0 60000 65536"/>
                        <a:gd name="T63" fmla="*/ 0 60000 65536"/>
                        <a:gd name="T64" fmla="*/ 0 60000 65536"/>
                        <a:gd name="T65" fmla="*/ 0 60000 65536"/>
                        <a:gd name="T66" fmla="*/ 0 60000 65536"/>
                        <a:gd name="T67" fmla="*/ 0 60000 65536"/>
                        <a:gd name="T68" fmla="*/ 0 60000 65536"/>
                        <a:gd name="T69" fmla="*/ 0 60000 65536"/>
                        <a:gd name="T70" fmla="*/ 0 60000 65536"/>
                        <a:gd name="T71" fmla="*/ 0 60000 65536"/>
                        <a:gd name="T72" fmla="*/ 0 60000 65536"/>
                        <a:gd name="T73" fmla="*/ 0 60000 65536"/>
                        <a:gd name="T74" fmla="*/ 0 60000 65536"/>
                        <a:gd name="T75" fmla="*/ 0 60000 65536"/>
                        <a:gd name="T76" fmla="*/ 0 60000 65536"/>
                        <a:gd name="T77" fmla="*/ 0 60000 65536"/>
                        <a:gd name="T78" fmla="*/ 0 60000 65536"/>
                        <a:gd name="T79" fmla="*/ 0 60000 65536"/>
                        <a:gd name="T80" fmla="*/ 0 60000 65536"/>
                        <a:gd name="T81" fmla="*/ 0 60000 65536"/>
                        <a:gd name="T82" fmla="*/ 0 60000 65536"/>
                        <a:gd name="T83" fmla="*/ 0 60000 65536"/>
                        <a:gd name="T84" fmla="*/ 0 60000 65536"/>
                        <a:gd name="T85" fmla="*/ 0 60000 65536"/>
                        <a:gd name="T86" fmla="*/ 0 60000 65536"/>
                        <a:gd name="T87" fmla="*/ 0 w 500"/>
                        <a:gd name="T88" fmla="*/ 0 h 445"/>
                        <a:gd name="T89" fmla="*/ 500 w 500"/>
                        <a:gd name="T90" fmla="*/ 445 h 445"/>
                      </a:gdLst>
                      <a:ahLst/>
                      <a:cxnLst>
                        <a:cxn ang="T58">
                          <a:pos x="T0" y="T1"/>
                        </a:cxn>
                        <a:cxn ang="T59">
                          <a:pos x="T2" y="T3"/>
                        </a:cxn>
                        <a:cxn ang="T60">
                          <a:pos x="T4" y="T5"/>
                        </a:cxn>
                        <a:cxn ang="T61">
                          <a:pos x="T6" y="T7"/>
                        </a:cxn>
                        <a:cxn ang="T62">
                          <a:pos x="T8" y="T9"/>
                        </a:cxn>
                        <a:cxn ang="T63">
                          <a:pos x="T10" y="T11"/>
                        </a:cxn>
                        <a:cxn ang="T64">
                          <a:pos x="T12" y="T13"/>
                        </a:cxn>
                        <a:cxn ang="T65">
                          <a:pos x="T14" y="T15"/>
                        </a:cxn>
                        <a:cxn ang="T66">
                          <a:pos x="T16" y="T17"/>
                        </a:cxn>
                        <a:cxn ang="T67">
                          <a:pos x="T18" y="T19"/>
                        </a:cxn>
                        <a:cxn ang="T68">
                          <a:pos x="T20" y="T21"/>
                        </a:cxn>
                        <a:cxn ang="T69">
                          <a:pos x="T22" y="T23"/>
                        </a:cxn>
                        <a:cxn ang="T70">
                          <a:pos x="T24" y="T25"/>
                        </a:cxn>
                        <a:cxn ang="T71">
                          <a:pos x="T26" y="T27"/>
                        </a:cxn>
                        <a:cxn ang="T72">
                          <a:pos x="T28" y="T29"/>
                        </a:cxn>
                        <a:cxn ang="T73">
                          <a:pos x="T30" y="T31"/>
                        </a:cxn>
                        <a:cxn ang="T74">
                          <a:pos x="T32" y="T33"/>
                        </a:cxn>
                        <a:cxn ang="T75">
                          <a:pos x="T34" y="T35"/>
                        </a:cxn>
                        <a:cxn ang="T76">
                          <a:pos x="T36" y="T37"/>
                        </a:cxn>
                        <a:cxn ang="T77">
                          <a:pos x="T38" y="T39"/>
                        </a:cxn>
                        <a:cxn ang="T78">
                          <a:pos x="T40" y="T41"/>
                        </a:cxn>
                        <a:cxn ang="T79">
                          <a:pos x="T42" y="T43"/>
                        </a:cxn>
                        <a:cxn ang="T80">
                          <a:pos x="T44" y="T45"/>
                        </a:cxn>
                        <a:cxn ang="T81">
                          <a:pos x="T46" y="T47"/>
                        </a:cxn>
                        <a:cxn ang="T82">
                          <a:pos x="T48" y="T49"/>
                        </a:cxn>
                        <a:cxn ang="T83">
                          <a:pos x="T50" y="T51"/>
                        </a:cxn>
                        <a:cxn ang="T84">
                          <a:pos x="T52" y="T53"/>
                        </a:cxn>
                        <a:cxn ang="T85">
                          <a:pos x="T54" y="T55"/>
                        </a:cxn>
                        <a:cxn ang="T86">
                          <a:pos x="T56" y="T57"/>
                        </a:cxn>
                      </a:cxnLst>
                      <a:rect l="T87" t="T88" r="T89" b="T90"/>
                      <a:pathLst>
                        <a:path w="500" h="445">
                          <a:moveTo>
                            <a:pt x="10" y="249"/>
                          </a:moveTo>
                          <a:cubicBezTo>
                            <a:pt x="5" y="242"/>
                            <a:pt x="3" y="236"/>
                            <a:pt x="0" y="228"/>
                          </a:cubicBezTo>
                          <a:cubicBezTo>
                            <a:pt x="4" y="194"/>
                            <a:pt x="1" y="162"/>
                            <a:pt x="24" y="136"/>
                          </a:cubicBezTo>
                          <a:cubicBezTo>
                            <a:pt x="25" y="134"/>
                            <a:pt x="26" y="131"/>
                            <a:pt x="27" y="129"/>
                          </a:cubicBezTo>
                          <a:cubicBezTo>
                            <a:pt x="28" y="123"/>
                            <a:pt x="27" y="117"/>
                            <a:pt x="29" y="112"/>
                          </a:cubicBezTo>
                          <a:cubicBezTo>
                            <a:pt x="31" y="104"/>
                            <a:pt x="63" y="77"/>
                            <a:pt x="70" y="67"/>
                          </a:cubicBezTo>
                          <a:cubicBezTo>
                            <a:pt x="74" y="53"/>
                            <a:pt x="89" y="50"/>
                            <a:pt x="101" y="45"/>
                          </a:cubicBezTo>
                          <a:cubicBezTo>
                            <a:pt x="106" y="28"/>
                            <a:pt x="120" y="30"/>
                            <a:pt x="135" y="26"/>
                          </a:cubicBezTo>
                          <a:cubicBezTo>
                            <a:pt x="150" y="15"/>
                            <a:pt x="160" y="7"/>
                            <a:pt x="178" y="2"/>
                          </a:cubicBezTo>
                          <a:cubicBezTo>
                            <a:pt x="408" y="4"/>
                            <a:pt x="304" y="0"/>
                            <a:pt x="399" y="16"/>
                          </a:cubicBezTo>
                          <a:cubicBezTo>
                            <a:pt x="414" y="27"/>
                            <a:pt x="415" y="44"/>
                            <a:pt x="425" y="57"/>
                          </a:cubicBezTo>
                          <a:cubicBezTo>
                            <a:pt x="430" y="63"/>
                            <a:pt x="440" y="65"/>
                            <a:pt x="447" y="67"/>
                          </a:cubicBezTo>
                          <a:cubicBezTo>
                            <a:pt x="452" y="76"/>
                            <a:pt x="458" y="75"/>
                            <a:pt x="466" y="81"/>
                          </a:cubicBezTo>
                          <a:cubicBezTo>
                            <a:pt x="470" y="97"/>
                            <a:pt x="473" y="110"/>
                            <a:pt x="485" y="122"/>
                          </a:cubicBezTo>
                          <a:cubicBezTo>
                            <a:pt x="499" y="169"/>
                            <a:pt x="500" y="225"/>
                            <a:pt x="480" y="271"/>
                          </a:cubicBezTo>
                          <a:cubicBezTo>
                            <a:pt x="478" y="286"/>
                            <a:pt x="479" y="290"/>
                            <a:pt x="466" y="297"/>
                          </a:cubicBezTo>
                          <a:cubicBezTo>
                            <a:pt x="459" y="307"/>
                            <a:pt x="453" y="321"/>
                            <a:pt x="447" y="333"/>
                          </a:cubicBezTo>
                          <a:cubicBezTo>
                            <a:pt x="445" y="338"/>
                            <a:pt x="446" y="344"/>
                            <a:pt x="442" y="348"/>
                          </a:cubicBezTo>
                          <a:cubicBezTo>
                            <a:pt x="438" y="352"/>
                            <a:pt x="427" y="357"/>
                            <a:pt x="427" y="357"/>
                          </a:cubicBezTo>
                          <a:cubicBezTo>
                            <a:pt x="419" y="370"/>
                            <a:pt x="425" y="362"/>
                            <a:pt x="408" y="379"/>
                          </a:cubicBezTo>
                          <a:cubicBezTo>
                            <a:pt x="406" y="381"/>
                            <a:pt x="401" y="386"/>
                            <a:pt x="401" y="386"/>
                          </a:cubicBezTo>
                          <a:cubicBezTo>
                            <a:pt x="397" y="400"/>
                            <a:pt x="389" y="401"/>
                            <a:pt x="379" y="410"/>
                          </a:cubicBezTo>
                          <a:cubicBezTo>
                            <a:pt x="348" y="437"/>
                            <a:pt x="369" y="428"/>
                            <a:pt x="307" y="432"/>
                          </a:cubicBezTo>
                          <a:cubicBezTo>
                            <a:pt x="261" y="445"/>
                            <a:pt x="209" y="443"/>
                            <a:pt x="163" y="429"/>
                          </a:cubicBezTo>
                          <a:cubicBezTo>
                            <a:pt x="156" y="424"/>
                            <a:pt x="149" y="423"/>
                            <a:pt x="142" y="417"/>
                          </a:cubicBezTo>
                          <a:cubicBezTo>
                            <a:pt x="125" y="403"/>
                            <a:pt x="112" y="389"/>
                            <a:pt x="91" y="384"/>
                          </a:cubicBezTo>
                          <a:cubicBezTo>
                            <a:pt x="86" y="374"/>
                            <a:pt x="79" y="373"/>
                            <a:pt x="72" y="364"/>
                          </a:cubicBezTo>
                          <a:cubicBezTo>
                            <a:pt x="56" y="343"/>
                            <a:pt x="49" y="320"/>
                            <a:pt x="27" y="304"/>
                          </a:cubicBezTo>
                          <a:cubicBezTo>
                            <a:pt x="18" y="282"/>
                            <a:pt x="10" y="275"/>
                            <a:pt x="10" y="249"/>
                          </a:cubicBezTo>
                          <a:close/>
                        </a:path>
                      </a:pathLst>
                    </a:custGeom>
                    <a:solidFill>
                      <a:srgbClr val="BFBFBF"/>
                    </a:solidFill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 dirty="0"/>
                    </a:p>
                  </p:txBody>
                </p:sp>
              </p:grpSp>
              <p:sp>
                <p:nvSpPr>
                  <p:cNvPr id="618" name="5-Point Star 617"/>
                  <p:cNvSpPr/>
                  <p:nvPr/>
                </p:nvSpPr>
                <p:spPr>
                  <a:xfrm>
                    <a:off x="3436301" y="3364979"/>
                    <a:ext cx="201217" cy="201217"/>
                  </a:xfrm>
                  <a:prstGeom prst="star5">
                    <a:avLst/>
                  </a:prstGeom>
                  <a:solidFill>
                    <a:srgbClr val="FF00FF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568" name="Group 193"/>
                <p:cNvGrpSpPr>
                  <a:grpSpLocks/>
                </p:cNvGrpSpPr>
                <p:nvPr/>
              </p:nvGrpSpPr>
              <p:grpSpPr bwMode="auto">
                <a:xfrm>
                  <a:off x="5399285" y="3656417"/>
                  <a:ext cx="987288" cy="903974"/>
                  <a:chOff x="311" y="500"/>
                  <a:chExt cx="474" cy="434"/>
                </a:xfrm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</p:grpSpPr>
              <p:sp>
                <p:nvSpPr>
                  <p:cNvPr id="615" name="Freeform 186"/>
                  <p:cNvSpPr>
                    <a:spLocks/>
                  </p:cNvSpPr>
                  <p:nvPr/>
                </p:nvSpPr>
                <p:spPr bwMode="auto">
                  <a:xfrm>
                    <a:off x="311" y="500"/>
                    <a:ext cx="474" cy="434"/>
                  </a:xfrm>
                  <a:custGeom>
                    <a:avLst/>
                    <a:gdLst>
                      <a:gd name="T0" fmla="*/ 94 w 1363"/>
                      <a:gd name="T1" fmla="*/ 401 h 1220"/>
                      <a:gd name="T2" fmla="*/ 74 w 1363"/>
                      <a:gd name="T3" fmla="*/ 384 h 1220"/>
                      <a:gd name="T4" fmla="*/ 61 w 1363"/>
                      <a:gd name="T5" fmla="*/ 371 h 1220"/>
                      <a:gd name="T6" fmla="*/ 50 w 1363"/>
                      <a:gd name="T7" fmla="*/ 355 h 1220"/>
                      <a:gd name="T8" fmla="*/ 45 w 1363"/>
                      <a:gd name="T9" fmla="*/ 345 h 1220"/>
                      <a:gd name="T10" fmla="*/ 35 w 1363"/>
                      <a:gd name="T11" fmla="*/ 334 h 1220"/>
                      <a:gd name="T12" fmla="*/ 30 w 1363"/>
                      <a:gd name="T13" fmla="*/ 323 h 1220"/>
                      <a:gd name="T14" fmla="*/ 19 w 1363"/>
                      <a:gd name="T15" fmla="*/ 302 h 1220"/>
                      <a:gd name="T16" fmla="*/ 14 w 1363"/>
                      <a:gd name="T17" fmla="*/ 277 h 1220"/>
                      <a:gd name="T18" fmla="*/ 8 w 1363"/>
                      <a:gd name="T19" fmla="*/ 256 h 1220"/>
                      <a:gd name="T20" fmla="*/ 16 w 1363"/>
                      <a:gd name="T21" fmla="*/ 166 h 1220"/>
                      <a:gd name="T22" fmla="*/ 21 w 1363"/>
                      <a:gd name="T23" fmla="*/ 157 h 1220"/>
                      <a:gd name="T24" fmla="*/ 31 w 1363"/>
                      <a:gd name="T25" fmla="*/ 123 h 1220"/>
                      <a:gd name="T26" fmla="*/ 38 w 1363"/>
                      <a:gd name="T27" fmla="*/ 110 h 1220"/>
                      <a:gd name="T28" fmla="*/ 41 w 1363"/>
                      <a:gd name="T29" fmla="*/ 95 h 1220"/>
                      <a:gd name="T30" fmla="*/ 53 w 1363"/>
                      <a:gd name="T31" fmla="*/ 82 h 1220"/>
                      <a:gd name="T32" fmla="*/ 64 w 1363"/>
                      <a:gd name="T33" fmla="*/ 72 h 1220"/>
                      <a:gd name="T34" fmla="*/ 67 w 1363"/>
                      <a:gd name="T35" fmla="*/ 70 h 1220"/>
                      <a:gd name="T36" fmla="*/ 69 w 1363"/>
                      <a:gd name="T37" fmla="*/ 66 h 1220"/>
                      <a:gd name="T38" fmla="*/ 78 w 1363"/>
                      <a:gd name="T39" fmla="*/ 60 h 1220"/>
                      <a:gd name="T40" fmla="*/ 89 w 1363"/>
                      <a:gd name="T41" fmla="*/ 51 h 1220"/>
                      <a:gd name="T42" fmla="*/ 98 w 1363"/>
                      <a:gd name="T43" fmla="*/ 44 h 1220"/>
                      <a:gd name="T44" fmla="*/ 118 w 1363"/>
                      <a:gd name="T45" fmla="*/ 30 h 1220"/>
                      <a:gd name="T46" fmla="*/ 140 w 1363"/>
                      <a:gd name="T47" fmla="*/ 18 h 1220"/>
                      <a:gd name="T48" fmla="*/ 214 w 1363"/>
                      <a:gd name="T49" fmla="*/ 5 h 1220"/>
                      <a:gd name="T50" fmla="*/ 317 w 1363"/>
                      <a:gd name="T51" fmla="*/ 7 h 1220"/>
                      <a:gd name="T52" fmla="*/ 366 w 1363"/>
                      <a:gd name="T53" fmla="*/ 11 h 1220"/>
                      <a:gd name="T54" fmla="*/ 378 w 1363"/>
                      <a:gd name="T55" fmla="*/ 15 h 1220"/>
                      <a:gd name="T56" fmla="*/ 389 w 1363"/>
                      <a:gd name="T57" fmla="*/ 21 h 1220"/>
                      <a:gd name="T58" fmla="*/ 398 w 1363"/>
                      <a:gd name="T59" fmla="*/ 24 h 1220"/>
                      <a:gd name="T60" fmla="*/ 411 w 1363"/>
                      <a:gd name="T61" fmla="*/ 32 h 1220"/>
                      <a:gd name="T62" fmla="*/ 417 w 1363"/>
                      <a:gd name="T63" fmla="*/ 41 h 1220"/>
                      <a:gd name="T64" fmla="*/ 440 w 1363"/>
                      <a:gd name="T65" fmla="*/ 49 h 1220"/>
                      <a:gd name="T66" fmla="*/ 446 w 1363"/>
                      <a:gd name="T67" fmla="*/ 65 h 1220"/>
                      <a:gd name="T68" fmla="*/ 458 w 1363"/>
                      <a:gd name="T69" fmla="*/ 73 h 1220"/>
                      <a:gd name="T70" fmla="*/ 466 w 1363"/>
                      <a:gd name="T71" fmla="*/ 128 h 1220"/>
                      <a:gd name="T72" fmla="*/ 469 w 1363"/>
                      <a:gd name="T73" fmla="*/ 162 h 1220"/>
                      <a:gd name="T74" fmla="*/ 473 w 1363"/>
                      <a:gd name="T75" fmla="*/ 185 h 1220"/>
                      <a:gd name="T76" fmla="*/ 468 w 1363"/>
                      <a:gd name="T77" fmla="*/ 210 h 1220"/>
                      <a:gd name="T78" fmla="*/ 467 w 1363"/>
                      <a:gd name="T79" fmla="*/ 252 h 1220"/>
                      <a:gd name="T80" fmla="*/ 457 w 1363"/>
                      <a:gd name="T81" fmla="*/ 297 h 1220"/>
                      <a:gd name="T82" fmla="*/ 444 w 1363"/>
                      <a:gd name="T83" fmla="*/ 314 h 1220"/>
                      <a:gd name="T84" fmla="*/ 436 w 1363"/>
                      <a:gd name="T85" fmla="*/ 339 h 1220"/>
                      <a:gd name="T86" fmla="*/ 431 w 1363"/>
                      <a:gd name="T87" fmla="*/ 349 h 1220"/>
                      <a:gd name="T88" fmla="*/ 403 w 1363"/>
                      <a:gd name="T89" fmla="*/ 385 h 1220"/>
                      <a:gd name="T90" fmla="*/ 391 w 1363"/>
                      <a:gd name="T91" fmla="*/ 397 h 1220"/>
                      <a:gd name="T92" fmla="*/ 369 w 1363"/>
                      <a:gd name="T93" fmla="*/ 411 h 1220"/>
                      <a:gd name="T94" fmla="*/ 328 w 1363"/>
                      <a:gd name="T95" fmla="*/ 424 h 1220"/>
                      <a:gd name="T96" fmla="*/ 320 w 1363"/>
                      <a:gd name="T97" fmla="*/ 425 h 1220"/>
                      <a:gd name="T98" fmla="*/ 314 w 1363"/>
                      <a:gd name="T99" fmla="*/ 429 h 1220"/>
                      <a:gd name="T100" fmla="*/ 281 w 1363"/>
                      <a:gd name="T101" fmla="*/ 430 h 1220"/>
                      <a:gd name="T102" fmla="*/ 263 w 1363"/>
                      <a:gd name="T103" fmla="*/ 434 h 1220"/>
                      <a:gd name="T104" fmla="*/ 164 w 1363"/>
                      <a:gd name="T105" fmla="*/ 433 h 1220"/>
                      <a:gd name="T106" fmla="*/ 111 w 1363"/>
                      <a:gd name="T107" fmla="*/ 412 h 1220"/>
                      <a:gd name="T108" fmla="*/ 94 w 1363"/>
                      <a:gd name="T109" fmla="*/ 403 h 1220"/>
                      <a:gd name="T110" fmla="*/ 94 w 1363"/>
                      <a:gd name="T111" fmla="*/ 401 h 1220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60000 65536"/>
                      <a:gd name="T130" fmla="*/ 0 60000 65536"/>
                      <a:gd name="T131" fmla="*/ 0 60000 65536"/>
                      <a:gd name="T132" fmla="*/ 0 60000 65536"/>
                      <a:gd name="T133" fmla="*/ 0 60000 65536"/>
                      <a:gd name="T134" fmla="*/ 0 60000 65536"/>
                      <a:gd name="T135" fmla="*/ 0 60000 65536"/>
                      <a:gd name="T136" fmla="*/ 0 60000 65536"/>
                      <a:gd name="T137" fmla="*/ 0 60000 65536"/>
                      <a:gd name="T138" fmla="*/ 0 60000 65536"/>
                      <a:gd name="T139" fmla="*/ 0 60000 65536"/>
                      <a:gd name="T140" fmla="*/ 0 60000 65536"/>
                      <a:gd name="T141" fmla="*/ 0 60000 65536"/>
                      <a:gd name="T142" fmla="*/ 0 60000 65536"/>
                      <a:gd name="T143" fmla="*/ 0 60000 65536"/>
                      <a:gd name="T144" fmla="*/ 0 60000 65536"/>
                      <a:gd name="T145" fmla="*/ 0 60000 65536"/>
                      <a:gd name="T146" fmla="*/ 0 60000 65536"/>
                      <a:gd name="T147" fmla="*/ 0 60000 65536"/>
                      <a:gd name="T148" fmla="*/ 0 60000 65536"/>
                      <a:gd name="T149" fmla="*/ 0 60000 65536"/>
                      <a:gd name="T150" fmla="*/ 0 60000 65536"/>
                      <a:gd name="T151" fmla="*/ 0 60000 65536"/>
                      <a:gd name="T152" fmla="*/ 0 60000 65536"/>
                      <a:gd name="T153" fmla="*/ 0 60000 65536"/>
                      <a:gd name="T154" fmla="*/ 0 60000 65536"/>
                      <a:gd name="T155" fmla="*/ 0 60000 65536"/>
                      <a:gd name="T156" fmla="*/ 0 60000 65536"/>
                      <a:gd name="T157" fmla="*/ 0 60000 65536"/>
                      <a:gd name="T158" fmla="*/ 0 60000 65536"/>
                      <a:gd name="T159" fmla="*/ 0 60000 65536"/>
                      <a:gd name="T160" fmla="*/ 0 60000 65536"/>
                      <a:gd name="T161" fmla="*/ 0 60000 65536"/>
                      <a:gd name="T162" fmla="*/ 0 60000 65536"/>
                      <a:gd name="T163" fmla="*/ 0 60000 65536"/>
                      <a:gd name="T164" fmla="*/ 0 60000 65536"/>
                      <a:gd name="T165" fmla="*/ 0 60000 65536"/>
                      <a:gd name="T166" fmla="*/ 0 60000 65536"/>
                      <a:gd name="T167" fmla="*/ 0 60000 65536"/>
                      <a:gd name="T168" fmla="*/ 0 w 1363"/>
                      <a:gd name="T169" fmla="*/ 0 h 1220"/>
                      <a:gd name="T170" fmla="*/ 1363 w 1363"/>
                      <a:gd name="T171" fmla="*/ 1220 h 1220"/>
                    </a:gdLst>
                    <a:ahLst/>
                    <a:cxnLst>
                      <a:cxn ang="T112">
                        <a:pos x="T0" y="T1"/>
                      </a:cxn>
                      <a:cxn ang="T113">
                        <a:pos x="T2" y="T3"/>
                      </a:cxn>
                      <a:cxn ang="T114">
                        <a:pos x="T4" y="T5"/>
                      </a:cxn>
                      <a:cxn ang="T115">
                        <a:pos x="T6" y="T7"/>
                      </a:cxn>
                      <a:cxn ang="T116">
                        <a:pos x="T8" y="T9"/>
                      </a:cxn>
                      <a:cxn ang="T117">
                        <a:pos x="T10" y="T11"/>
                      </a:cxn>
                      <a:cxn ang="T118">
                        <a:pos x="T12" y="T13"/>
                      </a:cxn>
                      <a:cxn ang="T119">
                        <a:pos x="T14" y="T15"/>
                      </a:cxn>
                      <a:cxn ang="T120">
                        <a:pos x="T16" y="T17"/>
                      </a:cxn>
                      <a:cxn ang="T121">
                        <a:pos x="T18" y="T19"/>
                      </a:cxn>
                      <a:cxn ang="T122">
                        <a:pos x="T20" y="T21"/>
                      </a:cxn>
                      <a:cxn ang="T123">
                        <a:pos x="T22" y="T23"/>
                      </a:cxn>
                      <a:cxn ang="T124">
                        <a:pos x="T24" y="T25"/>
                      </a:cxn>
                      <a:cxn ang="T125">
                        <a:pos x="T26" y="T27"/>
                      </a:cxn>
                      <a:cxn ang="T126">
                        <a:pos x="T28" y="T29"/>
                      </a:cxn>
                      <a:cxn ang="T127">
                        <a:pos x="T30" y="T31"/>
                      </a:cxn>
                      <a:cxn ang="T128">
                        <a:pos x="T32" y="T33"/>
                      </a:cxn>
                      <a:cxn ang="T129">
                        <a:pos x="T34" y="T35"/>
                      </a:cxn>
                      <a:cxn ang="T130">
                        <a:pos x="T36" y="T37"/>
                      </a:cxn>
                      <a:cxn ang="T131">
                        <a:pos x="T38" y="T39"/>
                      </a:cxn>
                      <a:cxn ang="T132">
                        <a:pos x="T40" y="T41"/>
                      </a:cxn>
                      <a:cxn ang="T133">
                        <a:pos x="T42" y="T43"/>
                      </a:cxn>
                      <a:cxn ang="T134">
                        <a:pos x="T44" y="T45"/>
                      </a:cxn>
                      <a:cxn ang="T135">
                        <a:pos x="T46" y="T47"/>
                      </a:cxn>
                      <a:cxn ang="T136">
                        <a:pos x="T48" y="T49"/>
                      </a:cxn>
                      <a:cxn ang="T137">
                        <a:pos x="T50" y="T51"/>
                      </a:cxn>
                      <a:cxn ang="T138">
                        <a:pos x="T52" y="T53"/>
                      </a:cxn>
                      <a:cxn ang="T139">
                        <a:pos x="T54" y="T55"/>
                      </a:cxn>
                      <a:cxn ang="T140">
                        <a:pos x="T56" y="T57"/>
                      </a:cxn>
                      <a:cxn ang="T141">
                        <a:pos x="T58" y="T59"/>
                      </a:cxn>
                      <a:cxn ang="T142">
                        <a:pos x="T60" y="T61"/>
                      </a:cxn>
                      <a:cxn ang="T143">
                        <a:pos x="T62" y="T63"/>
                      </a:cxn>
                      <a:cxn ang="T144">
                        <a:pos x="T64" y="T65"/>
                      </a:cxn>
                      <a:cxn ang="T145">
                        <a:pos x="T66" y="T67"/>
                      </a:cxn>
                      <a:cxn ang="T146">
                        <a:pos x="T68" y="T69"/>
                      </a:cxn>
                      <a:cxn ang="T147">
                        <a:pos x="T70" y="T71"/>
                      </a:cxn>
                      <a:cxn ang="T148">
                        <a:pos x="T72" y="T73"/>
                      </a:cxn>
                      <a:cxn ang="T149">
                        <a:pos x="T74" y="T75"/>
                      </a:cxn>
                      <a:cxn ang="T150">
                        <a:pos x="T76" y="T77"/>
                      </a:cxn>
                      <a:cxn ang="T151">
                        <a:pos x="T78" y="T79"/>
                      </a:cxn>
                      <a:cxn ang="T152">
                        <a:pos x="T80" y="T81"/>
                      </a:cxn>
                      <a:cxn ang="T153">
                        <a:pos x="T82" y="T83"/>
                      </a:cxn>
                      <a:cxn ang="T154">
                        <a:pos x="T84" y="T85"/>
                      </a:cxn>
                      <a:cxn ang="T155">
                        <a:pos x="T86" y="T87"/>
                      </a:cxn>
                      <a:cxn ang="T156">
                        <a:pos x="T88" y="T89"/>
                      </a:cxn>
                      <a:cxn ang="T157">
                        <a:pos x="T90" y="T91"/>
                      </a:cxn>
                      <a:cxn ang="T158">
                        <a:pos x="T92" y="T93"/>
                      </a:cxn>
                      <a:cxn ang="T159">
                        <a:pos x="T94" y="T95"/>
                      </a:cxn>
                      <a:cxn ang="T160">
                        <a:pos x="T96" y="T97"/>
                      </a:cxn>
                      <a:cxn ang="T161">
                        <a:pos x="T98" y="T99"/>
                      </a:cxn>
                      <a:cxn ang="T162">
                        <a:pos x="T100" y="T101"/>
                      </a:cxn>
                      <a:cxn ang="T163">
                        <a:pos x="T102" y="T103"/>
                      </a:cxn>
                      <a:cxn ang="T164">
                        <a:pos x="T104" y="T105"/>
                      </a:cxn>
                      <a:cxn ang="T165">
                        <a:pos x="T106" y="T107"/>
                      </a:cxn>
                      <a:cxn ang="T166">
                        <a:pos x="T108" y="T109"/>
                      </a:cxn>
                      <a:cxn ang="T167">
                        <a:pos x="T110" y="T111"/>
                      </a:cxn>
                    </a:cxnLst>
                    <a:rect l="T168" t="T169" r="T170" b="T171"/>
                    <a:pathLst>
                      <a:path w="1363" h="1220">
                        <a:moveTo>
                          <a:pt x="269" y="1127"/>
                        </a:moveTo>
                        <a:cubicBezTo>
                          <a:pt x="252" y="1110"/>
                          <a:pt x="231" y="1096"/>
                          <a:pt x="214" y="1079"/>
                        </a:cubicBezTo>
                        <a:cubicBezTo>
                          <a:pt x="201" y="1066"/>
                          <a:pt x="192" y="1055"/>
                          <a:pt x="176" y="1044"/>
                        </a:cubicBezTo>
                        <a:cubicBezTo>
                          <a:pt x="166" y="1030"/>
                          <a:pt x="158" y="1008"/>
                          <a:pt x="144" y="999"/>
                        </a:cubicBezTo>
                        <a:cubicBezTo>
                          <a:pt x="140" y="986"/>
                          <a:pt x="137" y="980"/>
                          <a:pt x="128" y="970"/>
                        </a:cubicBezTo>
                        <a:cubicBezTo>
                          <a:pt x="124" y="955"/>
                          <a:pt x="112" y="950"/>
                          <a:pt x="102" y="938"/>
                        </a:cubicBezTo>
                        <a:cubicBezTo>
                          <a:pt x="95" y="929"/>
                          <a:pt x="93" y="918"/>
                          <a:pt x="86" y="909"/>
                        </a:cubicBezTo>
                        <a:cubicBezTo>
                          <a:pt x="79" y="887"/>
                          <a:pt x="61" y="871"/>
                          <a:pt x="54" y="848"/>
                        </a:cubicBezTo>
                        <a:cubicBezTo>
                          <a:pt x="53" y="825"/>
                          <a:pt x="60" y="795"/>
                          <a:pt x="41" y="778"/>
                        </a:cubicBezTo>
                        <a:cubicBezTo>
                          <a:pt x="35" y="759"/>
                          <a:pt x="28" y="739"/>
                          <a:pt x="22" y="720"/>
                        </a:cubicBezTo>
                        <a:cubicBezTo>
                          <a:pt x="23" y="680"/>
                          <a:pt x="0" y="525"/>
                          <a:pt x="45" y="468"/>
                        </a:cubicBezTo>
                        <a:cubicBezTo>
                          <a:pt x="48" y="454"/>
                          <a:pt x="51" y="451"/>
                          <a:pt x="61" y="442"/>
                        </a:cubicBezTo>
                        <a:cubicBezTo>
                          <a:pt x="66" y="418"/>
                          <a:pt x="59" y="356"/>
                          <a:pt x="89" y="346"/>
                        </a:cubicBezTo>
                        <a:cubicBezTo>
                          <a:pt x="98" y="333"/>
                          <a:pt x="98" y="318"/>
                          <a:pt x="109" y="308"/>
                        </a:cubicBezTo>
                        <a:cubicBezTo>
                          <a:pt x="113" y="294"/>
                          <a:pt x="113" y="279"/>
                          <a:pt x="118" y="266"/>
                        </a:cubicBezTo>
                        <a:cubicBezTo>
                          <a:pt x="121" y="259"/>
                          <a:pt x="146" y="236"/>
                          <a:pt x="153" y="231"/>
                        </a:cubicBezTo>
                        <a:cubicBezTo>
                          <a:pt x="159" y="215"/>
                          <a:pt x="173" y="212"/>
                          <a:pt x="185" y="202"/>
                        </a:cubicBezTo>
                        <a:cubicBezTo>
                          <a:pt x="187" y="200"/>
                          <a:pt x="190" y="198"/>
                          <a:pt x="192" y="196"/>
                        </a:cubicBezTo>
                        <a:cubicBezTo>
                          <a:pt x="194" y="193"/>
                          <a:pt x="195" y="189"/>
                          <a:pt x="198" y="186"/>
                        </a:cubicBezTo>
                        <a:cubicBezTo>
                          <a:pt x="206" y="178"/>
                          <a:pt x="217" y="179"/>
                          <a:pt x="224" y="170"/>
                        </a:cubicBezTo>
                        <a:cubicBezTo>
                          <a:pt x="234" y="157"/>
                          <a:pt x="240" y="150"/>
                          <a:pt x="256" y="144"/>
                        </a:cubicBezTo>
                        <a:cubicBezTo>
                          <a:pt x="263" y="133"/>
                          <a:pt x="269" y="129"/>
                          <a:pt x="281" y="125"/>
                        </a:cubicBezTo>
                        <a:cubicBezTo>
                          <a:pt x="299" y="109"/>
                          <a:pt x="315" y="91"/>
                          <a:pt x="339" y="84"/>
                        </a:cubicBezTo>
                        <a:cubicBezTo>
                          <a:pt x="357" y="63"/>
                          <a:pt x="376" y="57"/>
                          <a:pt x="403" y="52"/>
                        </a:cubicBezTo>
                        <a:cubicBezTo>
                          <a:pt x="448" y="0"/>
                          <a:pt x="559" y="15"/>
                          <a:pt x="614" y="13"/>
                        </a:cubicBezTo>
                        <a:cubicBezTo>
                          <a:pt x="713" y="2"/>
                          <a:pt x="813" y="15"/>
                          <a:pt x="912" y="20"/>
                        </a:cubicBezTo>
                        <a:cubicBezTo>
                          <a:pt x="955" y="34"/>
                          <a:pt x="1013" y="31"/>
                          <a:pt x="1053" y="32"/>
                        </a:cubicBezTo>
                        <a:cubicBezTo>
                          <a:pt x="1064" y="37"/>
                          <a:pt x="1076" y="38"/>
                          <a:pt x="1088" y="42"/>
                        </a:cubicBezTo>
                        <a:cubicBezTo>
                          <a:pt x="1098" y="49"/>
                          <a:pt x="1108" y="54"/>
                          <a:pt x="1120" y="58"/>
                        </a:cubicBezTo>
                        <a:cubicBezTo>
                          <a:pt x="1144" y="74"/>
                          <a:pt x="1110" y="53"/>
                          <a:pt x="1145" y="68"/>
                        </a:cubicBezTo>
                        <a:cubicBezTo>
                          <a:pt x="1158" y="74"/>
                          <a:pt x="1167" y="86"/>
                          <a:pt x="1181" y="90"/>
                        </a:cubicBezTo>
                        <a:cubicBezTo>
                          <a:pt x="1193" y="98"/>
                          <a:pt x="1190" y="106"/>
                          <a:pt x="1200" y="116"/>
                        </a:cubicBezTo>
                        <a:cubicBezTo>
                          <a:pt x="1214" y="130"/>
                          <a:pt x="1246" y="133"/>
                          <a:pt x="1264" y="138"/>
                        </a:cubicBezTo>
                        <a:cubicBezTo>
                          <a:pt x="1274" y="155"/>
                          <a:pt x="1262" y="177"/>
                          <a:pt x="1283" y="183"/>
                        </a:cubicBezTo>
                        <a:cubicBezTo>
                          <a:pt x="1291" y="195"/>
                          <a:pt x="1304" y="200"/>
                          <a:pt x="1318" y="205"/>
                        </a:cubicBezTo>
                        <a:cubicBezTo>
                          <a:pt x="1319" y="236"/>
                          <a:pt x="1313" y="331"/>
                          <a:pt x="1341" y="359"/>
                        </a:cubicBezTo>
                        <a:cubicBezTo>
                          <a:pt x="1351" y="390"/>
                          <a:pt x="1341" y="424"/>
                          <a:pt x="1350" y="455"/>
                        </a:cubicBezTo>
                        <a:cubicBezTo>
                          <a:pt x="1353" y="476"/>
                          <a:pt x="1356" y="498"/>
                          <a:pt x="1360" y="519"/>
                        </a:cubicBezTo>
                        <a:cubicBezTo>
                          <a:pt x="1358" y="555"/>
                          <a:pt x="1363" y="565"/>
                          <a:pt x="1347" y="589"/>
                        </a:cubicBezTo>
                        <a:cubicBezTo>
                          <a:pt x="1344" y="635"/>
                          <a:pt x="1342" y="661"/>
                          <a:pt x="1344" y="708"/>
                        </a:cubicBezTo>
                        <a:cubicBezTo>
                          <a:pt x="1342" y="761"/>
                          <a:pt x="1358" y="806"/>
                          <a:pt x="1315" y="836"/>
                        </a:cubicBezTo>
                        <a:cubicBezTo>
                          <a:pt x="1304" y="853"/>
                          <a:pt x="1290" y="869"/>
                          <a:pt x="1277" y="884"/>
                        </a:cubicBezTo>
                        <a:cubicBezTo>
                          <a:pt x="1273" y="908"/>
                          <a:pt x="1268" y="934"/>
                          <a:pt x="1254" y="954"/>
                        </a:cubicBezTo>
                        <a:cubicBezTo>
                          <a:pt x="1251" y="965"/>
                          <a:pt x="1246" y="972"/>
                          <a:pt x="1238" y="980"/>
                        </a:cubicBezTo>
                        <a:cubicBezTo>
                          <a:pt x="1225" y="1020"/>
                          <a:pt x="1189" y="1055"/>
                          <a:pt x="1158" y="1082"/>
                        </a:cubicBezTo>
                        <a:cubicBezTo>
                          <a:pt x="1150" y="1107"/>
                          <a:pt x="1147" y="1106"/>
                          <a:pt x="1123" y="1117"/>
                        </a:cubicBezTo>
                        <a:cubicBezTo>
                          <a:pt x="1108" y="1134"/>
                          <a:pt x="1083" y="1148"/>
                          <a:pt x="1062" y="1156"/>
                        </a:cubicBezTo>
                        <a:cubicBezTo>
                          <a:pt x="1036" y="1196"/>
                          <a:pt x="987" y="1189"/>
                          <a:pt x="944" y="1191"/>
                        </a:cubicBezTo>
                        <a:cubicBezTo>
                          <a:pt x="936" y="1192"/>
                          <a:pt x="928" y="1191"/>
                          <a:pt x="921" y="1194"/>
                        </a:cubicBezTo>
                        <a:cubicBezTo>
                          <a:pt x="914" y="1197"/>
                          <a:pt x="910" y="1207"/>
                          <a:pt x="902" y="1207"/>
                        </a:cubicBezTo>
                        <a:cubicBezTo>
                          <a:pt x="871" y="1208"/>
                          <a:pt x="840" y="1209"/>
                          <a:pt x="809" y="1210"/>
                        </a:cubicBezTo>
                        <a:cubicBezTo>
                          <a:pt x="790" y="1215"/>
                          <a:pt x="776" y="1217"/>
                          <a:pt x="755" y="1220"/>
                        </a:cubicBezTo>
                        <a:cubicBezTo>
                          <a:pt x="661" y="1219"/>
                          <a:pt x="567" y="1219"/>
                          <a:pt x="473" y="1216"/>
                        </a:cubicBezTo>
                        <a:cubicBezTo>
                          <a:pt x="417" y="1214"/>
                          <a:pt x="369" y="1175"/>
                          <a:pt x="320" y="1159"/>
                        </a:cubicBezTo>
                        <a:cubicBezTo>
                          <a:pt x="307" y="1146"/>
                          <a:pt x="277" y="1141"/>
                          <a:pt x="269" y="1133"/>
                        </a:cubicBezTo>
                        <a:cubicBezTo>
                          <a:pt x="268" y="1132"/>
                          <a:pt x="269" y="1129"/>
                          <a:pt x="269" y="1127"/>
                        </a:cubicBezTo>
                        <a:close/>
                      </a:path>
                    </a:pathLst>
                  </a:custGeom>
                  <a:solidFill>
                    <a:srgbClr val="FFC1C1"/>
                  </a:solidFill>
                  <a:ln w="19050">
                    <a:solidFill>
                      <a:srgbClr val="FF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 dirty="0"/>
                  </a:p>
                </p:txBody>
              </p:sp>
              <p:sp>
                <p:nvSpPr>
                  <p:cNvPr id="616" name="Freeform 187"/>
                  <p:cNvSpPr>
                    <a:spLocks/>
                  </p:cNvSpPr>
                  <p:nvPr/>
                </p:nvSpPr>
                <p:spPr bwMode="auto">
                  <a:xfrm>
                    <a:off x="363" y="603"/>
                    <a:ext cx="382" cy="310"/>
                  </a:xfrm>
                  <a:custGeom>
                    <a:avLst/>
                    <a:gdLst>
                      <a:gd name="T0" fmla="*/ 8 w 500"/>
                      <a:gd name="T1" fmla="*/ 173 h 445"/>
                      <a:gd name="T2" fmla="*/ 0 w 500"/>
                      <a:gd name="T3" fmla="*/ 159 h 445"/>
                      <a:gd name="T4" fmla="*/ 18 w 500"/>
                      <a:gd name="T5" fmla="*/ 95 h 445"/>
                      <a:gd name="T6" fmla="*/ 21 w 500"/>
                      <a:gd name="T7" fmla="*/ 90 h 445"/>
                      <a:gd name="T8" fmla="*/ 22 w 500"/>
                      <a:gd name="T9" fmla="*/ 78 h 445"/>
                      <a:gd name="T10" fmla="*/ 53 w 500"/>
                      <a:gd name="T11" fmla="*/ 47 h 445"/>
                      <a:gd name="T12" fmla="*/ 77 w 500"/>
                      <a:gd name="T13" fmla="*/ 31 h 445"/>
                      <a:gd name="T14" fmla="*/ 103 w 500"/>
                      <a:gd name="T15" fmla="*/ 18 h 445"/>
                      <a:gd name="T16" fmla="*/ 136 w 500"/>
                      <a:gd name="T17" fmla="*/ 1 h 445"/>
                      <a:gd name="T18" fmla="*/ 305 w 500"/>
                      <a:gd name="T19" fmla="*/ 11 h 445"/>
                      <a:gd name="T20" fmla="*/ 325 w 500"/>
                      <a:gd name="T21" fmla="*/ 40 h 445"/>
                      <a:gd name="T22" fmla="*/ 342 w 500"/>
                      <a:gd name="T23" fmla="*/ 47 h 445"/>
                      <a:gd name="T24" fmla="*/ 356 w 500"/>
                      <a:gd name="T25" fmla="*/ 56 h 445"/>
                      <a:gd name="T26" fmla="*/ 371 w 500"/>
                      <a:gd name="T27" fmla="*/ 85 h 445"/>
                      <a:gd name="T28" fmla="*/ 367 w 500"/>
                      <a:gd name="T29" fmla="*/ 189 h 445"/>
                      <a:gd name="T30" fmla="*/ 356 w 500"/>
                      <a:gd name="T31" fmla="*/ 207 h 445"/>
                      <a:gd name="T32" fmla="*/ 342 w 500"/>
                      <a:gd name="T33" fmla="*/ 232 h 445"/>
                      <a:gd name="T34" fmla="*/ 338 w 500"/>
                      <a:gd name="T35" fmla="*/ 242 h 445"/>
                      <a:gd name="T36" fmla="*/ 326 w 500"/>
                      <a:gd name="T37" fmla="*/ 249 h 445"/>
                      <a:gd name="T38" fmla="*/ 312 w 500"/>
                      <a:gd name="T39" fmla="*/ 264 h 445"/>
                      <a:gd name="T40" fmla="*/ 306 w 500"/>
                      <a:gd name="T41" fmla="*/ 269 h 445"/>
                      <a:gd name="T42" fmla="*/ 290 w 500"/>
                      <a:gd name="T43" fmla="*/ 286 h 445"/>
                      <a:gd name="T44" fmla="*/ 235 w 500"/>
                      <a:gd name="T45" fmla="*/ 301 h 445"/>
                      <a:gd name="T46" fmla="*/ 125 w 500"/>
                      <a:gd name="T47" fmla="*/ 299 h 445"/>
                      <a:gd name="T48" fmla="*/ 108 w 500"/>
                      <a:gd name="T49" fmla="*/ 290 h 445"/>
                      <a:gd name="T50" fmla="*/ 70 w 500"/>
                      <a:gd name="T51" fmla="*/ 268 h 445"/>
                      <a:gd name="T52" fmla="*/ 55 w 500"/>
                      <a:gd name="T53" fmla="*/ 254 h 445"/>
                      <a:gd name="T54" fmla="*/ 21 w 500"/>
                      <a:gd name="T55" fmla="*/ 212 h 445"/>
                      <a:gd name="T56" fmla="*/ 8 w 500"/>
                      <a:gd name="T57" fmla="*/ 173 h 445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w 500"/>
                      <a:gd name="T88" fmla="*/ 0 h 445"/>
                      <a:gd name="T89" fmla="*/ 500 w 500"/>
                      <a:gd name="T90" fmla="*/ 445 h 445"/>
                    </a:gdLst>
                    <a:ahLst/>
                    <a:cxnLst>
                      <a:cxn ang="T58">
                        <a:pos x="T0" y="T1"/>
                      </a:cxn>
                      <a:cxn ang="T59">
                        <a:pos x="T2" y="T3"/>
                      </a:cxn>
                      <a:cxn ang="T60">
                        <a:pos x="T4" y="T5"/>
                      </a:cxn>
                      <a:cxn ang="T61">
                        <a:pos x="T6" y="T7"/>
                      </a:cxn>
                      <a:cxn ang="T62">
                        <a:pos x="T8" y="T9"/>
                      </a:cxn>
                      <a:cxn ang="T63">
                        <a:pos x="T10" y="T11"/>
                      </a:cxn>
                      <a:cxn ang="T64">
                        <a:pos x="T12" y="T13"/>
                      </a:cxn>
                      <a:cxn ang="T65">
                        <a:pos x="T14" y="T15"/>
                      </a:cxn>
                      <a:cxn ang="T66">
                        <a:pos x="T16" y="T17"/>
                      </a:cxn>
                      <a:cxn ang="T67">
                        <a:pos x="T18" y="T19"/>
                      </a:cxn>
                      <a:cxn ang="T68">
                        <a:pos x="T20" y="T21"/>
                      </a:cxn>
                      <a:cxn ang="T69">
                        <a:pos x="T22" y="T23"/>
                      </a:cxn>
                      <a:cxn ang="T70">
                        <a:pos x="T24" y="T25"/>
                      </a:cxn>
                      <a:cxn ang="T71">
                        <a:pos x="T26" y="T27"/>
                      </a:cxn>
                      <a:cxn ang="T72">
                        <a:pos x="T28" y="T29"/>
                      </a:cxn>
                      <a:cxn ang="T73">
                        <a:pos x="T30" y="T31"/>
                      </a:cxn>
                      <a:cxn ang="T74">
                        <a:pos x="T32" y="T33"/>
                      </a:cxn>
                      <a:cxn ang="T75">
                        <a:pos x="T34" y="T35"/>
                      </a:cxn>
                      <a:cxn ang="T76">
                        <a:pos x="T36" y="T37"/>
                      </a:cxn>
                      <a:cxn ang="T77">
                        <a:pos x="T38" y="T39"/>
                      </a:cxn>
                      <a:cxn ang="T78">
                        <a:pos x="T40" y="T41"/>
                      </a:cxn>
                      <a:cxn ang="T79">
                        <a:pos x="T42" y="T43"/>
                      </a:cxn>
                      <a:cxn ang="T80">
                        <a:pos x="T44" y="T45"/>
                      </a:cxn>
                      <a:cxn ang="T81">
                        <a:pos x="T46" y="T47"/>
                      </a:cxn>
                      <a:cxn ang="T82">
                        <a:pos x="T48" y="T49"/>
                      </a:cxn>
                      <a:cxn ang="T83">
                        <a:pos x="T50" y="T51"/>
                      </a:cxn>
                      <a:cxn ang="T84">
                        <a:pos x="T52" y="T53"/>
                      </a:cxn>
                      <a:cxn ang="T85">
                        <a:pos x="T54" y="T55"/>
                      </a:cxn>
                      <a:cxn ang="T86">
                        <a:pos x="T56" y="T57"/>
                      </a:cxn>
                    </a:cxnLst>
                    <a:rect l="T87" t="T88" r="T89" b="T90"/>
                    <a:pathLst>
                      <a:path w="500" h="445">
                        <a:moveTo>
                          <a:pt x="10" y="249"/>
                        </a:moveTo>
                        <a:cubicBezTo>
                          <a:pt x="5" y="242"/>
                          <a:pt x="3" y="236"/>
                          <a:pt x="0" y="228"/>
                        </a:cubicBezTo>
                        <a:cubicBezTo>
                          <a:pt x="4" y="194"/>
                          <a:pt x="1" y="162"/>
                          <a:pt x="24" y="136"/>
                        </a:cubicBezTo>
                        <a:cubicBezTo>
                          <a:pt x="25" y="134"/>
                          <a:pt x="26" y="131"/>
                          <a:pt x="27" y="129"/>
                        </a:cubicBezTo>
                        <a:cubicBezTo>
                          <a:pt x="28" y="123"/>
                          <a:pt x="27" y="117"/>
                          <a:pt x="29" y="112"/>
                        </a:cubicBezTo>
                        <a:cubicBezTo>
                          <a:pt x="31" y="104"/>
                          <a:pt x="63" y="77"/>
                          <a:pt x="70" y="67"/>
                        </a:cubicBezTo>
                        <a:cubicBezTo>
                          <a:pt x="74" y="53"/>
                          <a:pt x="89" y="50"/>
                          <a:pt x="101" y="45"/>
                        </a:cubicBezTo>
                        <a:cubicBezTo>
                          <a:pt x="106" y="28"/>
                          <a:pt x="120" y="30"/>
                          <a:pt x="135" y="26"/>
                        </a:cubicBezTo>
                        <a:cubicBezTo>
                          <a:pt x="150" y="15"/>
                          <a:pt x="160" y="7"/>
                          <a:pt x="178" y="2"/>
                        </a:cubicBezTo>
                        <a:cubicBezTo>
                          <a:pt x="408" y="4"/>
                          <a:pt x="304" y="0"/>
                          <a:pt x="399" y="16"/>
                        </a:cubicBezTo>
                        <a:cubicBezTo>
                          <a:pt x="414" y="27"/>
                          <a:pt x="415" y="44"/>
                          <a:pt x="425" y="57"/>
                        </a:cubicBezTo>
                        <a:cubicBezTo>
                          <a:pt x="430" y="63"/>
                          <a:pt x="440" y="65"/>
                          <a:pt x="447" y="67"/>
                        </a:cubicBezTo>
                        <a:cubicBezTo>
                          <a:pt x="452" y="76"/>
                          <a:pt x="458" y="75"/>
                          <a:pt x="466" y="81"/>
                        </a:cubicBezTo>
                        <a:cubicBezTo>
                          <a:pt x="470" y="97"/>
                          <a:pt x="473" y="110"/>
                          <a:pt x="485" y="122"/>
                        </a:cubicBezTo>
                        <a:cubicBezTo>
                          <a:pt x="499" y="169"/>
                          <a:pt x="500" y="225"/>
                          <a:pt x="480" y="271"/>
                        </a:cubicBezTo>
                        <a:cubicBezTo>
                          <a:pt x="478" y="286"/>
                          <a:pt x="479" y="290"/>
                          <a:pt x="466" y="297"/>
                        </a:cubicBezTo>
                        <a:cubicBezTo>
                          <a:pt x="459" y="307"/>
                          <a:pt x="453" y="321"/>
                          <a:pt x="447" y="333"/>
                        </a:cubicBezTo>
                        <a:cubicBezTo>
                          <a:pt x="445" y="338"/>
                          <a:pt x="446" y="344"/>
                          <a:pt x="442" y="348"/>
                        </a:cubicBezTo>
                        <a:cubicBezTo>
                          <a:pt x="438" y="352"/>
                          <a:pt x="427" y="357"/>
                          <a:pt x="427" y="357"/>
                        </a:cubicBezTo>
                        <a:cubicBezTo>
                          <a:pt x="419" y="370"/>
                          <a:pt x="425" y="362"/>
                          <a:pt x="408" y="379"/>
                        </a:cubicBezTo>
                        <a:cubicBezTo>
                          <a:pt x="406" y="381"/>
                          <a:pt x="401" y="386"/>
                          <a:pt x="401" y="386"/>
                        </a:cubicBezTo>
                        <a:cubicBezTo>
                          <a:pt x="397" y="400"/>
                          <a:pt x="389" y="401"/>
                          <a:pt x="379" y="410"/>
                        </a:cubicBezTo>
                        <a:cubicBezTo>
                          <a:pt x="348" y="437"/>
                          <a:pt x="369" y="428"/>
                          <a:pt x="307" y="432"/>
                        </a:cubicBezTo>
                        <a:cubicBezTo>
                          <a:pt x="261" y="445"/>
                          <a:pt x="209" y="443"/>
                          <a:pt x="163" y="429"/>
                        </a:cubicBezTo>
                        <a:cubicBezTo>
                          <a:pt x="156" y="424"/>
                          <a:pt x="149" y="423"/>
                          <a:pt x="142" y="417"/>
                        </a:cubicBezTo>
                        <a:cubicBezTo>
                          <a:pt x="125" y="403"/>
                          <a:pt x="112" y="389"/>
                          <a:pt x="91" y="384"/>
                        </a:cubicBezTo>
                        <a:cubicBezTo>
                          <a:pt x="86" y="374"/>
                          <a:pt x="79" y="373"/>
                          <a:pt x="72" y="364"/>
                        </a:cubicBezTo>
                        <a:cubicBezTo>
                          <a:pt x="56" y="343"/>
                          <a:pt x="49" y="320"/>
                          <a:pt x="27" y="304"/>
                        </a:cubicBezTo>
                        <a:cubicBezTo>
                          <a:pt x="18" y="282"/>
                          <a:pt x="10" y="275"/>
                          <a:pt x="10" y="249"/>
                        </a:cubicBezTo>
                        <a:close/>
                      </a:path>
                    </a:pathLst>
                  </a:custGeom>
                  <a:solidFill>
                    <a:srgbClr val="BFBFBF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 dirty="0"/>
                  </a:p>
                </p:txBody>
              </p:sp>
            </p:grpSp>
            <p:grpSp>
              <p:nvGrpSpPr>
                <p:cNvPr id="569" name="Group 343"/>
                <p:cNvGrpSpPr/>
                <p:nvPr/>
              </p:nvGrpSpPr>
              <p:grpSpPr>
                <a:xfrm>
                  <a:off x="4998548" y="4617170"/>
                  <a:ext cx="987288" cy="903975"/>
                  <a:chOff x="3171214" y="2912992"/>
                  <a:chExt cx="987288" cy="903975"/>
                </a:xfrm>
              </p:grpSpPr>
              <p:grpSp>
                <p:nvGrpSpPr>
                  <p:cNvPr id="611" name="Group 193"/>
                  <p:cNvGrpSpPr>
                    <a:grpSpLocks/>
                  </p:cNvGrpSpPr>
                  <p:nvPr/>
                </p:nvGrpSpPr>
                <p:grpSpPr bwMode="auto">
                  <a:xfrm>
                    <a:off x="3171214" y="2912992"/>
                    <a:ext cx="987288" cy="903975"/>
                    <a:chOff x="311" y="500"/>
                    <a:chExt cx="474" cy="434"/>
                  </a:xfrm>
                  <a:effectLst>
                    <a:outerShdw blurRad="63500" sx="102000" sy="102000" algn="ctr" rotWithShape="0">
                      <a:prstClr val="black">
                        <a:alpha val="40000"/>
                      </a:prstClr>
                    </a:outerShdw>
                  </a:effectLst>
                </p:grpSpPr>
                <p:sp>
                  <p:nvSpPr>
                    <p:cNvPr id="613" name="Freeform 186"/>
                    <p:cNvSpPr>
                      <a:spLocks/>
                    </p:cNvSpPr>
                    <p:nvPr/>
                  </p:nvSpPr>
                  <p:spPr bwMode="auto">
                    <a:xfrm>
                      <a:off x="311" y="500"/>
                      <a:ext cx="474" cy="434"/>
                    </a:xfrm>
                    <a:custGeom>
                      <a:avLst/>
                      <a:gdLst>
                        <a:gd name="T0" fmla="*/ 94 w 1363"/>
                        <a:gd name="T1" fmla="*/ 401 h 1220"/>
                        <a:gd name="T2" fmla="*/ 74 w 1363"/>
                        <a:gd name="T3" fmla="*/ 384 h 1220"/>
                        <a:gd name="T4" fmla="*/ 61 w 1363"/>
                        <a:gd name="T5" fmla="*/ 371 h 1220"/>
                        <a:gd name="T6" fmla="*/ 50 w 1363"/>
                        <a:gd name="T7" fmla="*/ 355 h 1220"/>
                        <a:gd name="T8" fmla="*/ 45 w 1363"/>
                        <a:gd name="T9" fmla="*/ 345 h 1220"/>
                        <a:gd name="T10" fmla="*/ 35 w 1363"/>
                        <a:gd name="T11" fmla="*/ 334 h 1220"/>
                        <a:gd name="T12" fmla="*/ 30 w 1363"/>
                        <a:gd name="T13" fmla="*/ 323 h 1220"/>
                        <a:gd name="T14" fmla="*/ 19 w 1363"/>
                        <a:gd name="T15" fmla="*/ 302 h 1220"/>
                        <a:gd name="T16" fmla="*/ 14 w 1363"/>
                        <a:gd name="T17" fmla="*/ 277 h 1220"/>
                        <a:gd name="T18" fmla="*/ 8 w 1363"/>
                        <a:gd name="T19" fmla="*/ 256 h 1220"/>
                        <a:gd name="T20" fmla="*/ 16 w 1363"/>
                        <a:gd name="T21" fmla="*/ 166 h 1220"/>
                        <a:gd name="T22" fmla="*/ 21 w 1363"/>
                        <a:gd name="T23" fmla="*/ 157 h 1220"/>
                        <a:gd name="T24" fmla="*/ 31 w 1363"/>
                        <a:gd name="T25" fmla="*/ 123 h 1220"/>
                        <a:gd name="T26" fmla="*/ 38 w 1363"/>
                        <a:gd name="T27" fmla="*/ 110 h 1220"/>
                        <a:gd name="T28" fmla="*/ 41 w 1363"/>
                        <a:gd name="T29" fmla="*/ 95 h 1220"/>
                        <a:gd name="T30" fmla="*/ 53 w 1363"/>
                        <a:gd name="T31" fmla="*/ 82 h 1220"/>
                        <a:gd name="T32" fmla="*/ 64 w 1363"/>
                        <a:gd name="T33" fmla="*/ 72 h 1220"/>
                        <a:gd name="T34" fmla="*/ 67 w 1363"/>
                        <a:gd name="T35" fmla="*/ 70 h 1220"/>
                        <a:gd name="T36" fmla="*/ 69 w 1363"/>
                        <a:gd name="T37" fmla="*/ 66 h 1220"/>
                        <a:gd name="T38" fmla="*/ 78 w 1363"/>
                        <a:gd name="T39" fmla="*/ 60 h 1220"/>
                        <a:gd name="T40" fmla="*/ 89 w 1363"/>
                        <a:gd name="T41" fmla="*/ 51 h 1220"/>
                        <a:gd name="T42" fmla="*/ 98 w 1363"/>
                        <a:gd name="T43" fmla="*/ 44 h 1220"/>
                        <a:gd name="T44" fmla="*/ 118 w 1363"/>
                        <a:gd name="T45" fmla="*/ 30 h 1220"/>
                        <a:gd name="T46" fmla="*/ 140 w 1363"/>
                        <a:gd name="T47" fmla="*/ 18 h 1220"/>
                        <a:gd name="T48" fmla="*/ 214 w 1363"/>
                        <a:gd name="T49" fmla="*/ 5 h 1220"/>
                        <a:gd name="T50" fmla="*/ 317 w 1363"/>
                        <a:gd name="T51" fmla="*/ 7 h 1220"/>
                        <a:gd name="T52" fmla="*/ 366 w 1363"/>
                        <a:gd name="T53" fmla="*/ 11 h 1220"/>
                        <a:gd name="T54" fmla="*/ 378 w 1363"/>
                        <a:gd name="T55" fmla="*/ 15 h 1220"/>
                        <a:gd name="T56" fmla="*/ 389 w 1363"/>
                        <a:gd name="T57" fmla="*/ 21 h 1220"/>
                        <a:gd name="T58" fmla="*/ 398 w 1363"/>
                        <a:gd name="T59" fmla="*/ 24 h 1220"/>
                        <a:gd name="T60" fmla="*/ 411 w 1363"/>
                        <a:gd name="T61" fmla="*/ 32 h 1220"/>
                        <a:gd name="T62" fmla="*/ 417 w 1363"/>
                        <a:gd name="T63" fmla="*/ 41 h 1220"/>
                        <a:gd name="T64" fmla="*/ 440 w 1363"/>
                        <a:gd name="T65" fmla="*/ 49 h 1220"/>
                        <a:gd name="T66" fmla="*/ 446 w 1363"/>
                        <a:gd name="T67" fmla="*/ 65 h 1220"/>
                        <a:gd name="T68" fmla="*/ 458 w 1363"/>
                        <a:gd name="T69" fmla="*/ 73 h 1220"/>
                        <a:gd name="T70" fmla="*/ 466 w 1363"/>
                        <a:gd name="T71" fmla="*/ 128 h 1220"/>
                        <a:gd name="T72" fmla="*/ 469 w 1363"/>
                        <a:gd name="T73" fmla="*/ 162 h 1220"/>
                        <a:gd name="T74" fmla="*/ 473 w 1363"/>
                        <a:gd name="T75" fmla="*/ 185 h 1220"/>
                        <a:gd name="T76" fmla="*/ 468 w 1363"/>
                        <a:gd name="T77" fmla="*/ 210 h 1220"/>
                        <a:gd name="T78" fmla="*/ 467 w 1363"/>
                        <a:gd name="T79" fmla="*/ 252 h 1220"/>
                        <a:gd name="T80" fmla="*/ 457 w 1363"/>
                        <a:gd name="T81" fmla="*/ 297 h 1220"/>
                        <a:gd name="T82" fmla="*/ 444 w 1363"/>
                        <a:gd name="T83" fmla="*/ 314 h 1220"/>
                        <a:gd name="T84" fmla="*/ 436 w 1363"/>
                        <a:gd name="T85" fmla="*/ 339 h 1220"/>
                        <a:gd name="T86" fmla="*/ 431 w 1363"/>
                        <a:gd name="T87" fmla="*/ 349 h 1220"/>
                        <a:gd name="T88" fmla="*/ 403 w 1363"/>
                        <a:gd name="T89" fmla="*/ 385 h 1220"/>
                        <a:gd name="T90" fmla="*/ 391 w 1363"/>
                        <a:gd name="T91" fmla="*/ 397 h 1220"/>
                        <a:gd name="T92" fmla="*/ 369 w 1363"/>
                        <a:gd name="T93" fmla="*/ 411 h 1220"/>
                        <a:gd name="T94" fmla="*/ 328 w 1363"/>
                        <a:gd name="T95" fmla="*/ 424 h 1220"/>
                        <a:gd name="T96" fmla="*/ 320 w 1363"/>
                        <a:gd name="T97" fmla="*/ 425 h 1220"/>
                        <a:gd name="T98" fmla="*/ 314 w 1363"/>
                        <a:gd name="T99" fmla="*/ 429 h 1220"/>
                        <a:gd name="T100" fmla="*/ 281 w 1363"/>
                        <a:gd name="T101" fmla="*/ 430 h 1220"/>
                        <a:gd name="T102" fmla="*/ 263 w 1363"/>
                        <a:gd name="T103" fmla="*/ 434 h 1220"/>
                        <a:gd name="T104" fmla="*/ 164 w 1363"/>
                        <a:gd name="T105" fmla="*/ 433 h 1220"/>
                        <a:gd name="T106" fmla="*/ 111 w 1363"/>
                        <a:gd name="T107" fmla="*/ 412 h 1220"/>
                        <a:gd name="T108" fmla="*/ 94 w 1363"/>
                        <a:gd name="T109" fmla="*/ 403 h 1220"/>
                        <a:gd name="T110" fmla="*/ 94 w 1363"/>
                        <a:gd name="T111" fmla="*/ 401 h 1220"/>
                        <a:gd name="T112" fmla="*/ 0 60000 65536"/>
                        <a:gd name="T113" fmla="*/ 0 60000 65536"/>
                        <a:gd name="T114" fmla="*/ 0 60000 65536"/>
                        <a:gd name="T115" fmla="*/ 0 60000 65536"/>
                        <a:gd name="T116" fmla="*/ 0 60000 65536"/>
                        <a:gd name="T117" fmla="*/ 0 60000 65536"/>
                        <a:gd name="T118" fmla="*/ 0 60000 65536"/>
                        <a:gd name="T119" fmla="*/ 0 60000 65536"/>
                        <a:gd name="T120" fmla="*/ 0 60000 65536"/>
                        <a:gd name="T121" fmla="*/ 0 60000 65536"/>
                        <a:gd name="T122" fmla="*/ 0 60000 65536"/>
                        <a:gd name="T123" fmla="*/ 0 60000 65536"/>
                        <a:gd name="T124" fmla="*/ 0 60000 65536"/>
                        <a:gd name="T125" fmla="*/ 0 60000 65536"/>
                        <a:gd name="T126" fmla="*/ 0 60000 65536"/>
                        <a:gd name="T127" fmla="*/ 0 60000 65536"/>
                        <a:gd name="T128" fmla="*/ 0 60000 65536"/>
                        <a:gd name="T129" fmla="*/ 0 60000 65536"/>
                        <a:gd name="T130" fmla="*/ 0 60000 65536"/>
                        <a:gd name="T131" fmla="*/ 0 60000 65536"/>
                        <a:gd name="T132" fmla="*/ 0 60000 65536"/>
                        <a:gd name="T133" fmla="*/ 0 60000 65536"/>
                        <a:gd name="T134" fmla="*/ 0 60000 65536"/>
                        <a:gd name="T135" fmla="*/ 0 60000 65536"/>
                        <a:gd name="T136" fmla="*/ 0 60000 65536"/>
                        <a:gd name="T137" fmla="*/ 0 60000 65536"/>
                        <a:gd name="T138" fmla="*/ 0 60000 65536"/>
                        <a:gd name="T139" fmla="*/ 0 60000 65536"/>
                        <a:gd name="T140" fmla="*/ 0 60000 65536"/>
                        <a:gd name="T141" fmla="*/ 0 60000 65536"/>
                        <a:gd name="T142" fmla="*/ 0 60000 65536"/>
                        <a:gd name="T143" fmla="*/ 0 60000 65536"/>
                        <a:gd name="T144" fmla="*/ 0 60000 65536"/>
                        <a:gd name="T145" fmla="*/ 0 60000 65536"/>
                        <a:gd name="T146" fmla="*/ 0 60000 65536"/>
                        <a:gd name="T147" fmla="*/ 0 60000 65536"/>
                        <a:gd name="T148" fmla="*/ 0 60000 65536"/>
                        <a:gd name="T149" fmla="*/ 0 60000 65536"/>
                        <a:gd name="T150" fmla="*/ 0 60000 65536"/>
                        <a:gd name="T151" fmla="*/ 0 60000 65536"/>
                        <a:gd name="T152" fmla="*/ 0 60000 65536"/>
                        <a:gd name="T153" fmla="*/ 0 60000 65536"/>
                        <a:gd name="T154" fmla="*/ 0 60000 65536"/>
                        <a:gd name="T155" fmla="*/ 0 60000 65536"/>
                        <a:gd name="T156" fmla="*/ 0 60000 65536"/>
                        <a:gd name="T157" fmla="*/ 0 60000 65536"/>
                        <a:gd name="T158" fmla="*/ 0 60000 65536"/>
                        <a:gd name="T159" fmla="*/ 0 60000 65536"/>
                        <a:gd name="T160" fmla="*/ 0 60000 65536"/>
                        <a:gd name="T161" fmla="*/ 0 60000 65536"/>
                        <a:gd name="T162" fmla="*/ 0 60000 65536"/>
                        <a:gd name="T163" fmla="*/ 0 60000 65536"/>
                        <a:gd name="T164" fmla="*/ 0 60000 65536"/>
                        <a:gd name="T165" fmla="*/ 0 60000 65536"/>
                        <a:gd name="T166" fmla="*/ 0 60000 65536"/>
                        <a:gd name="T167" fmla="*/ 0 60000 65536"/>
                        <a:gd name="T168" fmla="*/ 0 w 1363"/>
                        <a:gd name="T169" fmla="*/ 0 h 1220"/>
                        <a:gd name="T170" fmla="*/ 1363 w 1363"/>
                        <a:gd name="T171" fmla="*/ 1220 h 1220"/>
                      </a:gdLst>
                      <a:ahLst/>
                      <a:cxnLst>
                        <a:cxn ang="T112">
                          <a:pos x="T0" y="T1"/>
                        </a:cxn>
                        <a:cxn ang="T113">
                          <a:pos x="T2" y="T3"/>
                        </a:cxn>
                        <a:cxn ang="T114">
                          <a:pos x="T4" y="T5"/>
                        </a:cxn>
                        <a:cxn ang="T115">
                          <a:pos x="T6" y="T7"/>
                        </a:cxn>
                        <a:cxn ang="T116">
                          <a:pos x="T8" y="T9"/>
                        </a:cxn>
                        <a:cxn ang="T117">
                          <a:pos x="T10" y="T11"/>
                        </a:cxn>
                        <a:cxn ang="T118">
                          <a:pos x="T12" y="T13"/>
                        </a:cxn>
                        <a:cxn ang="T119">
                          <a:pos x="T14" y="T15"/>
                        </a:cxn>
                        <a:cxn ang="T120">
                          <a:pos x="T16" y="T17"/>
                        </a:cxn>
                        <a:cxn ang="T121">
                          <a:pos x="T18" y="T19"/>
                        </a:cxn>
                        <a:cxn ang="T122">
                          <a:pos x="T20" y="T21"/>
                        </a:cxn>
                        <a:cxn ang="T123">
                          <a:pos x="T22" y="T23"/>
                        </a:cxn>
                        <a:cxn ang="T124">
                          <a:pos x="T24" y="T25"/>
                        </a:cxn>
                        <a:cxn ang="T125">
                          <a:pos x="T26" y="T27"/>
                        </a:cxn>
                        <a:cxn ang="T126">
                          <a:pos x="T28" y="T29"/>
                        </a:cxn>
                        <a:cxn ang="T127">
                          <a:pos x="T30" y="T31"/>
                        </a:cxn>
                        <a:cxn ang="T128">
                          <a:pos x="T32" y="T33"/>
                        </a:cxn>
                        <a:cxn ang="T129">
                          <a:pos x="T34" y="T35"/>
                        </a:cxn>
                        <a:cxn ang="T130">
                          <a:pos x="T36" y="T37"/>
                        </a:cxn>
                        <a:cxn ang="T131">
                          <a:pos x="T38" y="T39"/>
                        </a:cxn>
                        <a:cxn ang="T132">
                          <a:pos x="T40" y="T41"/>
                        </a:cxn>
                        <a:cxn ang="T133">
                          <a:pos x="T42" y="T43"/>
                        </a:cxn>
                        <a:cxn ang="T134">
                          <a:pos x="T44" y="T45"/>
                        </a:cxn>
                        <a:cxn ang="T135">
                          <a:pos x="T46" y="T47"/>
                        </a:cxn>
                        <a:cxn ang="T136">
                          <a:pos x="T48" y="T49"/>
                        </a:cxn>
                        <a:cxn ang="T137">
                          <a:pos x="T50" y="T51"/>
                        </a:cxn>
                        <a:cxn ang="T138">
                          <a:pos x="T52" y="T53"/>
                        </a:cxn>
                        <a:cxn ang="T139">
                          <a:pos x="T54" y="T55"/>
                        </a:cxn>
                        <a:cxn ang="T140">
                          <a:pos x="T56" y="T57"/>
                        </a:cxn>
                        <a:cxn ang="T141">
                          <a:pos x="T58" y="T59"/>
                        </a:cxn>
                        <a:cxn ang="T142">
                          <a:pos x="T60" y="T61"/>
                        </a:cxn>
                        <a:cxn ang="T143">
                          <a:pos x="T62" y="T63"/>
                        </a:cxn>
                        <a:cxn ang="T144">
                          <a:pos x="T64" y="T65"/>
                        </a:cxn>
                        <a:cxn ang="T145">
                          <a:pos x="T66" y="T67"/>
                        </a:cxn>
                        <a:cxn ang="T146">
                          <a:pos x="T68" y="T69"/>
                        </a:cxn>
                        <a:cxn ang="T147">
                          <a:pos x="T70" y="T71"/>
                        </a:cxn>
                        <a:cxn ang="T148">
                          <a:pos x="T72" y="T73"/>
                        </a:cxn>
                        <a:cxn ang="T149">
                          <a:pos x="T74" y="T75"/>
                        </a:cxn>
                        <a:cxn ang="T150">
                          <a:pos x="T76" y="T77"/>
                        </a:cxn>
                        <a:cxn ang="T151">
                          <a:pos x="T78" y="T79"/>
                        </a:cxn>
                        <a:cxn ang="T152">
                          <a:pos x="T80" y="T81"/>
                        </a:cxn>
                        <a:cxn ang="T153">
                          <a:pos x="T82" y="T83"/>
                        </a:cxn>
                        <a:cxn ang="T154">
                          <a:pos x="T84" y="T85"/>
                        </a:cxn>
                        <a:cxn ang="T155">
                          <a:pos x="T86" y="T87"/>
                        </a:cxn>
                        <a:cxn ang="T156">
                          <a:pos x="T88" y="T89"/>
                        </a:cxn>
                        <a:cxn ang="T157">
                          <a:pos x="T90" y="T91"/>
                        </a:cxn>
                        <a:cxn ang="T158">
                          <a:pos x="T92" y="T93"/>
                        </a:cxn>
                        <a:cxn ang="T159">
                          <a:pos x="T94" y="T95"/>
                        </a:cxn>
                        <a:cxn ang="T160">
                          <a:pos x="T96" y="T97"/>
                        </a:cxn>
                        <a:cxn ang="T161">
                          <a:pos x="T98" y="T99"/>
                        </a:cxn>
                        <a:cxn ang="T162">
                          <a:pos x="T100" y="T101"/>
                        </a:cxn>
                        <a:cxn ang="T163">
                          <a:pos x="T102" y="T103"/>
                        </a:cxn>
                        <a:cxn ang="T164">
                          <a:pos x="T104" y="T105"/>
                        </a:cxn>
                        <a:cxn ang="T165">
                          <a:pos x="T106" y="T107"/>
                        </a:cxn>
                        <a:cxn ang="T166">
                          <a:pos x="T108" y="T109"/>
                        </a:cxn>
                        <a:cxn ang="T167">
                          <a:pos x="T110" y="T111"/>
                        </a:cxn>
                      </a:cxnLst>
                      <a:rect l="T168" t="T169" r="T170" b="T171"/>
                      <a:pathLst>
                        <a:path w="1363" h="1220">
                          <a:moveTo>
                            <a:pt x="269" y="1127"/>
                          </a:moveTo>
                          <a:cubicBezTo>
                            <a:pt x="252" y="1110"/>
                            <a:pt x="231" y="1096"/>
                            <a:pt x="214" y="1079"/>
                          </a:cubicBezTo>
                          <a:cubicBezTo>
                            <a:pt x="201" y="1066"/>
                            <a:pt x="192" y="1055"/>
                            <a:pt x="176" y="1044"/>
                          </a:cubicBezTo>
                          <a:cubicBezTo>
                            <a:pt x="166" y="1030"/>
                            <a:pt x="158" y="1008"/>
                            <a:pt x="144" y="999"/>
                          </a:cubicBezTo>
                          <a:cubicBezTo>
                            <a:pt x="140" y="986"/>
                            <a:pt x="137" y="980"/>
                            <a:pt x="128" y="970"/>
                          </a:cubicBezTo>
                          <a:cubicBezTo>
                            <a:pt x="124" y="955"/>
                            <a:pt x="112" y="950"/>
                            <a:pt x="102" y="938"/>
                          </a:cubicBezTo>
                          <a:cubicBezTo>
                            <a:pt x="95" y="929"/>
                            <a:pt x="93" y="918"/>
                            <a:pt x="86" y="909"/>
                          </a:cubicBezTo>
                          <a:cubicBezTo>
                            <a:pt x="79" y="887"/>
                            <a:pt x="61" y="871"/>
                            <a:pt x="54" y="848"/>
                          </a:cubicBezTo>
                          <a:cubicBezTo>
                            <a:pt x="53" y="825"/>
                            <a:pt x="60" y="795"/>
                            <a:pt x="41" y="778"/>
                          </a:cubicBezTo>
                          <a:cubicBezTo>
                            <a:pt x="35" y="759"/>
                            <a:pt x="28" y="739"/>
                            <a:pt x="22" y="720"/>
                          </a:cubicBezTo>
                          <a:cubicBezTo>
                            <a:pt x="23" y="680"/>
                            <a:pt x="0" y="525"/>
                            <a:pt x="45" y="468"/>
                          </a:cubicBezTo>
                          <a:cubicBezTo>
                            <a:pt x="48" y="454"/>
                            <a:pt x="51" y="451"/>
                            <a:pt x="61" y="442"/>
                          </a:cubicBezTo>
                          <a:cubicBezTo>
                            <a:pt x="66" y="418"/>
                            <a:pt x="59" y="356"/>
                            <a:pt x="89" y="346"/>
                          </a:cubicBezTo>
                          <a:cubicBezTo>
                            <a:pt x="98" y="333"/>
                            <a:pt x="98" y="318"/>
                            <a:pt x="109" y="308"/>
                          </a:cubicBezTo>
                          <a:cubicBezTo>
                            <a:pt x="113" y="294"/>
                            <a:pt x="113" y="279"/>
                            <a:pt x="118" y="266"/>
                          </a:cubicBezTo>
                          <a:cubicBezTo>
                            <a:pt x="121" y="259"/>
                            <a:pt x="146" y="236"/>
                            <a:pt x="153" y="231"/>
                          </a:cubicBezTo>
                          <a:cubicBezTo>
                            <a:pt x="159" y="215"/>
                            <a:pt x="173" y="212"/>
                            <a:pt x="185" y="202"/>
                          </a:cubicBezTo>
                          <a:cubicBezTo>
                            <a:pt x="187" y="200"/>
                            <a:pt x="190" y="198"/>
                            <a:pt x="192" y="196"/>
                          </a:cubicBezTo>
                          <a:cubicBezTo>
                            <a:pt x="194" y="193"/>
                            <a:pt x="195" y="189"/>
                            <a:pt x="198" y="186"/>
                          </a:cubicBezTo>
                          <a:cubicBezTo>
                            <a:pt x="206" y="178"/>
                            <a:pt x="217" y="179"/>
                            <a:pt x="224" y="170"/>
                          </a:cubicBezTo>
                          <a:cubicBezTo>
                            <a:pt x="234" y="157"/>
                            <a:pt x="240" y="150"/>
                            <a:pt x="256" y="144"/>
                          </a:cubicBezTo>
                          <a:cubicBezTo>
                            <a:pt x="263" y="133"/>
                            <a:pt x="269" y="129"/>
                            <a:pt x="281" y="125"/>
                          </a:cubicBezTo>
                          <a:cubicBezTo>
                            <a:pt x="299" y="109"/>
                            <a:pt x="315" y="91"/>
                            <a:pt x="339" y="84"/>
                          </a:cubicBezTo>
                          <a:cubicBezTo>
                            <a:pt x="357" y="63"/>
                            <a:pt x="376" y="57"/>
                            <a:pt x="403" y="52"/>
                          </a:cubicBezTo>
                          <a:cubicBezTo>
                            <a:pt x="448" y="0"/>
                            <a:pt x="559" y="15"/>
                            <a:pt x="614" y="13"/>
                          </a:cubicBezTo>
                          <a:cubicBezTo>
                            <a:pt x="713" y="2"/>
                            <a:pt x="813" y="15"/>
                            <a:pt x="912" y="20"/>
                          </a:cubicBezTo>
                          <a:cubicBezTo>
                            <a:pt x="955" y="34"/>
                            <a:pt x="1013" y="31"/>
                            <a:pt x="1053" y="32"/>
                          </a:cubicBezTo>
                          <a:cubicBezTo>
                            <a:pt x="1064" y="37"/>
                            <a:pt x="1076" y="38"/>
                            <a:pt x="1088" y="42"/>
                          </a:cubicBezTo>
                          <a:cubicBezTo>
                            <a:pt x="1098" y="49"/>
                            <a:pt x="1108" y="54"/>
                            <a:pt x="1120" y="58"/>
                          </a:cubicBezTo>
                          <a:cubicBezTo>
                            <a:pt x="1144" y="74"/>
                            <a:pt x="1110" y="53"/>
                            <a:pt x="1145" y="68"/>
                          </a:cubicBezTo>
                          <a:cubicBezTo>
                            <a:pt x="1158" y="74"/>
                            <a:pt x="1167" y="86"/>
                            <a:pt x="1181" y="90"/>
                          </a:cubicBezTo>
                          <a:cubicBezTo>
                            <a:pt x="1193" y="98"/>
                            <a:pt x="1190" y="106"/>
                            <a:pt x="1200" y="116"/>
                          </a:cubicBezTo>
                          <a:cubicBezTo>
                            <a:pt x="1214" y="130"/>
                            <a:pt x="1246" y="133"/>
                            <a:pt x="1264" y="138"/>
                          </a:cubicBezTo>
                          <a:cubicBezTo>
                            <a:pt x="1274" y="155"/>
                            <a:pt x="1262" y="177"/>
                            <a:pt x="1283" y="183"/>
                          </a:cubicBezTo>
                          <a:cubicBezTo>
                            <a:pt x="1291" y="195"/>
                            <a:pt x="1304" y="200"/>
                            <a:pt x="1318" y="205"/>
                          </a:cubicBezTo>
                          <a:cubicBezTo>
                            <a:pt x="1319" y="236"/>
                            <a:pt x="1313" y="331"/>
                            <a:pt x="1341" y="359"/>
                          </a:cubicBezTo>
                          <a:cubicBezTo>
                            <a:pt x="1351" y="390"/>
                            <a:pt x="1341" y="424"/>
                            <a:pt x="1350" y="455"/>
                          </a:cubicBezTo>
                          <a:cubicBezTo>
                            <a:pt x="1353" y="476"/>
                            <a:pt x="1356" y="498"/>
                            <a:pt x="1360" y="519"/>
                          </a:cubicBezTo>
                          <a:cubicBezTo>
                            <a:pt x="1358" y="555"/>
                            <a:pt x="1363" y="565"/>
                            <a:pt x="1347" y="589"/>
                          </a:cubicBezTo>
                          <a:cubicBezTo>
                            <a:pt x="1344" y="635"/>
                            <a:pt x="1342" y="661"/>
                            <a:pt x="1344" y="708"/>
                          </a:cubicBezTo>
                          <a:cubicBezTo>
                            <a:pt x="1342" y="761"/>
                            <a:pt x="1358" y="806"/>
                            <a:pt x="1315" y="836"/>
                          </a:cubicBezTo>
                          <a:cubicBezTo>
                            <a:pt x="1304" y="853"/>
                            <a:pt x="1290" y="869"/>
                            <a:pt x="1277" y="884"/>
                          </a:cubicBezTo>
                          <a:cubicBezTo>
                            <a:pt x="1273" y="908"/>
                            <a:pt x="1268" y="934"/>
                            <a:pt x="1254" y="954"/>
                          </a:cubicBezTo>
                          <a:cubicBezTo>
                            <a:pt x="1251" y="965"/>
                            <a:pt x="1246" y="972"/>
                            <a:pt x="1238" y="980"/>
                          </a:cubicBezTo>
                          <a:cubicBezTo>
                            <a:pt x="1225" y="1020"/>
                            <a:pt x="1189" y="1055"/>
                            <a:pt x="1158" y="1082"/>
                          </a:cubicBezTo>
                          <a:cubicBezTo>
                            <a:pt x="1150" y="1107"/>
                            <a:pt x="1147" y="1106"/>
                            <a:pt x="1123" y="1117"/>
                          </a:cubicBezTo>
                          <a:cubicBezTo>
                            <a:pt x="1108" y="1134"/>
                            <a:pt x="1083" y="1148"/>
                            <a:pt x="1062" y="1156"/>
                          </a:cubicBezTo>
                          <a:cubicBezTo>
                            <a:pt x="1036" y="1196"/>
                            <a:pt x="987" y="1189"/>
                            <a:pt x="944" y="1191"/>
                          </a:cubicBezTo>
                          <a:cubicBezTo>
                            <a:pt x="936" y="1192"/>
                            <a:pt x="928" y="1191"/>
                            <a:pt x="921" y="1194"/>
                          </a:cubicBezTo>
                          <a:cubicBezTo>
                            <a:pt x="914" y="1197"/>
                            <a:pt x="910" y="1207"/>
                            <a:pt x="902" y="1207"/>
                          </a:cubicBezTo>
                          <a:cubicBezTo>
                            <a:pt x="871" y="1208"/>
                            <a:pt x="840" y="1209"/>
                            <a:pt x="809" y="1210"/>
                          </a:cubicBezTo>
                          <a:cubicBezTo>
                            <a:pt x="790" y="1215"/>
                            <a:pt x="776" y="1217"/>
                            <a:pt x="755" y="1220"/>
                          </a:cubicBezTo>
                          <a:cubicBezTo>
                            <a:pt x="661" y="1219"/>
                            <a:pt x="567" y="1219"/>
                            <a:pt x="473" y="1216"/>
                          </a:cubicBezTo>
                          <a:cubicBezTo>
                            <a:pt x="417" y="1214"/>
                            <a:pt x="369" y="1175"/>
                            <a:pt x="320" y="1159"/>
                          </a:cubicBezTo>
                          <a:cubicBezTo>
                            <a:pt x="307" y="1146"/>
                            <a:pt x="277" y="1141"/>
                            <a:pt x="269" y="1133"/>
                          </a:cubicBezTo>
                          <a:cubicBezTo>
                            <a:pt x="268" y="1132"/>
                            <a:pt x="269" y="1129"/>
                            <a:pt x="269" y="1127"/>
                          </a:cubicBezTo>
                          <a:close/>
                        </a:path>
                      </a:pathLst>
                    </a:custGeom>
                    <a:solidFill>
                      <a:srgbClr val="FFC1C1"/>
                    </a:solidFill>
                    <a:ln w="19050">
                      <a:solidFill>
                        <a:srgbClr val="FF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 dirty="0"/>
                    </a:p>
                  </p:txBody>
                </p:sp>
                <p:sp>
                  <p:nvSpPr>
                    <p:cNvPr id="614" name="Freeform 187"/>
                    <p:cNvSpPr>
                      <a:spLocks/>
                    </p:cNvSpPr>
                    <p:nvPr/>
                  </p:nvSpPr>
                  <p:spPr bwMode="auto">
                    <a:xfrm>
                      <a:off x="363" y="603"/>
                      <a:ext cx="382" cy="310"/>
                    </a:xfrm>
                    <a:custGeom>
                      <a:avLst/>
                      <a:gdLst>
                        <a:gd name="T0" fmla="*/ 8 w 500"/>
                        <a:gd name="T1" fmla="*/ 173 h 445"/>
                        <a:gd name="T2" fmla="*/ 0 w 500"/>
                        <a:gd name="T3" fmla="*/ 159 h 445"/>
                        <a:gd name="T4" fmla="*/ 18 w 500"/>
                        <a:gd name="T5" fmla="*/ 95 h 445"/>
                        <a:gd name="T6" fmla="*/ 21 w 500"/>
                        <a:gd name="T7" fmla="*/ 90 h 445"/>
                        <a:gd name="T8" fmla="*/ 22 w 500"/>
                        <a:gd name="T9" fmla="*/ 78 h 445"/>
                        <a:gd name="T10" fmla="*/ 53 w 500"/>
                        <a:gd name="T11" fmla="*/ 47 h 445"/>
                        <a:gd name="T12" fmla="*/ 77 w 500"/>
                        <a:gd name="T13" fmla="*/ 31 h 445"/>
                        <a:gd name="T14" fmla="*/ 103 w 500"/>
                        <a:gd name="T15" fmla="*/ 18 h 445"/>
                        <a:gd name="T16" fmla="*/ 136 w 500"/>
                        <a:gd name="T17" fmla="*/ 1 h 445"/>
                        <a:gd name="T18" fmla="*/ 305 w 500"/>
                        <a:gd name="T19" fmla="*/ 11 h 445"/>
                        <a:gd name="T20" fmla="*/ 325 w 500"/>
                        <a:gd name="T21" fmla="*/ 40 h 445"/>
                        <a:gd name="T22" fmla="*/ 342 w 500"/>
                        <a:gd name="T23" fmla="*/ 47 h 445"/>
                        <a:gd name="T24" fmla="*/ 356 w 500"/>
                        <a:gd name="T25" fmla="*/ 56 h 445"/>
                        <a:gd name="T26" fmla="*/ 371 w 500"/>
                        <a:gd name="T27" fmla="*/ 85 h 445"/>
                        <a:gd name="T28" fmla="*/ 367 w 500"/>
                        <a:gd name="T29" fmla="*/ 189 h 445"/>
                        <a:gd name="T30" fmla="*/ 356 w 500"/>
                        <a:gd name="T31" fmla="*/ 207 h 445"/>
                        <a:gd name="T32" fmla="*/ 342 w 500"/>
                        <a:gd name="T33" fmla="*/ 232 h 445"/>
                        <a:gd name="T34" fmla="*/ 338 w 500"/>
                        <a:gd name="T35" fmla="*/ 242 h 445"/>
                        <a:gd name="T36" fmla="*/ 326 w 500"/>
                        <a:gd name="T37" fmla="*/ 249 h 445"/>
                        <a:gd name="T38" fmla="*/ 312 w 500"/>
                        <a:gd name="T39" fmla="*/ 264 h 445"/>
                        <a:gd name="T40" fmla="*/ 306 w 500"/>
                        <a:gd name="T41" fmla="*/ 269 h 445"/>
                        <a:gd name="T42" fmla="*/ 290 w 500"/>
                        <a:gd name="T43" fmla="*/ 286 h 445"/>
                        <a:gd name="T44" fmla="*/ 235 w 500"/>
                        <a:gd name="T45" fmla="*/ 301 h 445"/>
                        <a:gd name="T46" fmla="*/ 125 w 500"/>
                        <a:gd name="T47" fmla="*/ 299 h 445"/>
                        <a:gd name="T48" fmla="*/ 108 w 500"/>
                        <a:gd name="T49" fmla="*/ 290 h 445"/>
                        <a:gd name="T50" fmla="*/ 70 w 500"/>
                        <a:gd name="T51" fmla="*/ 268 h 445"/>
                        <a:gd name="T52" fmla="*/ 55 w 500"/>
                        <a:gd name="T53" fmla="*/ 254 h 445"/>
                        <a:gd name="T54" fmla="*/ 21 w 500"/>
                        <a:gd name="T55" fmla="*/ 212 h 445"/>
                        <a:gd name="T56" fmla="*/ 8 w 500"/>
                        <a:gd name="T57" fmla="*/ 173 h 445"/>
                        <a:gd name="T58" fmla="*/ 0 60000 65536"/>
                        <a:gd name="T59" fmla="*/ 0 60000 65536"/>
                        <a:gd name="T60" fmla="*/ 0 60000 65536"/>
                        <a:gd name="T61" fmla="*/ 0 60000 65536"/>
                        <a:gd name="T62" fmla="*/ 0 60000 65536"/>
                        <a:gd name="T63" fmla="*/ 0 60000 65536"/>
                        <a:gd name="T64" fmla="*/ 0 60000 65536"/>
                        <a:gd name="T65" fmla="*/ 0 60000 65536"/>
                        <a:gd name="T66" fmla="*/ 0 60000 65536"/>
                        <a:gd name="T67" fmla="*/ 0 60000 65536"/>
                        <a:gd name="T68" fmla="*/ 0 60000 65536"/>
                        <a:gd name="T69" fmla="*/ 0 60000 65536"/>
                        <a:gd name="T70" fmla="*/ 0 60000 65536"/>
                        <a:gd name="T71" fmla="*/ 0 60000 65536"/>
                        <a:gd name="T72" fmla="*/ 0 60000 65536"/>
                        <a:gd name="T73" fmla="*/ 0 60000 65536"/>
                        <a:gd name="T74" fmla="*/ 0 60000 65536"/>
                        <a:gd name="T75" fmla="*/ 0 60000 65536"/>
                        <a:gd name="T76" fmla="*/ 0 60000 65536"/>
                        <a:gd name="T77" fmla="*/ 0 60000 65536"/>
                        <a:gd name="T78" fmla="*/ 0 60000 65536"/>
                        <a:gd name="T79" fmla="*/ 0 60000 65536"/>
                        <a:gd name="T80" fmla="*/ 0 60000 65536"/>
                        <a:gd name="T81" fmla="*/ 0 60000 65536"/>
                        <a:gd name="T82" fmla="*/ 0 60000 65536"/>
                        <a:gd name="T83" fmla="*/ 0 60000 65536"/>
                        <a:gd name="T84" fmla="*/ 0 60000 65536"/>
                        <a:gd name="T85" fmla="*/ 0 60000 65536"/>
                        <a:gd name="T86" fmla="*/ 0 60000 65536"/>
                        <a:gd name="T87" fmla="*/ 0 w 500"/>
                        <a:gd name="T88" fmla="*/ 0 h 445"/>
                        <a:gd name="T89" fmla="*/ 500 w 500"/>
                        <a:gd name="T90" fmla="*/ 445 h 445"/>
                      </a:gdLst>
                      <a:ahLst/>
                      <a:cxnLst>
                        <a:cxn ang="T58">
                          <a:pos x="T0" y="T1"/>
                        </a:cxn>
                        <a:cxn ang="T59">
                          <a:pos x="T2" y="T3"/>
                        </a:cxn>
                        <a:cxn ang="T60">
                          <a:pos x="T4" y="T5"/>
                        </a:cxn>
                        <a:cxn ang="T61">
                          <a:pos x="T6" y="T7"/>
                        </a:cxn>
                        <a:cxn ang="T62">
                          <a:pos x="T8" y="T9"/>
                        </a:cxn>
                        <a:cxn ang="T63">
                          <a:pos x="T10" y="T11"/>
                        </a:cxn>
                        <a:cxn ang="T64">
                          <a:pos x="T12" y="T13"/>
                        </a:cxn>
                        <a:cxn ang="T65">
                          <a:pos x="T14" y="T15"/>
                        </a:cxn>
                        <a:cxn ang="T66">
                          <a:pos x="T16" y="T17"/>
                        </a:cxn>
                        <a:cxn ang="T67">
                          <a:pos x="T18" y="T19"/>
                        </a:cxn>
                        <a:cxn ang="T68">
                          <a:pos x="T20" y="T21"/>
                        </a:cxn>
                        <a:cxn ang="T69">
                          <a:pos x="T22" y="T23"/>
                        </a:cxn>
                        <a:cxn ang="T70">
                          <a:pos x="T24" y="T25"/>
                        </a:cxn>
                        <a:cxn ang="T71">
                          <a:pos x="T26" y="T27"/>
                        </a:cxn>
                        <a:cxn ang="T72">
                          <a:pos x="T28" y="T29"/>
                        </a:cxn>
                        <a:cxn ang="T73">
                          <a:pos x="T30" y="T31"/>
                        </a:cxn>
                        <a:cxn ang="T74">
                          <a:pos x="T32" y="T33"/>
                        </a:cxn>
                        <a:cxn ang="T75">
                          <a:pos x="T34" y="T35"/>
                        </a:cxn>
                        <a:cxn ang="T76">
                          <a:pos x="T36" y="T37"/>
                        </a:cxn>
                        <a:cxn ang="T77">
                          <a:pos x="T38" y="T39"/>
                        </a:cxn>
                        <a:cxn ang="T78">
                          <a:pos x="T40" y="T41"/>
                        </a:cxn>
                        <a:cxn ang="T79">
                          <a:pos x="T42" y="T43"/>
                        </a:cxn>
                        <a:cxn ang="T80">
                          <a:pos x="T44" y="T45"/>
                        </a:cxn>
                        <a:cxn ang="T81">
                          <a:pos x="T46" y="T47"/>
                        </a:cxn>
                        <a:cxn ang="T82">
                          <a:pos x="T48" y="T49"/>
                        </a:cxn>
                        <a:cxn ang="T83">
                          <a:pos x="T50" y="T51"/>
                        </a:cxn>
                        <a:cxn ang="T84">
                          <a:pos x="T52" y="T53"/>
                        </a:cxn>
                        <a:cxn ang="T85">
                          <a:pos x="T54" y="T55"/>
                        </a:cxn>
                        <a:cxn ang="T86">
                          <a:pos x="T56" y="T57"/>
                        </a:cxn>
                      </a:cxnLst>
                      <a:rect l="T87" t="T88" r="T89" b="T90"/>
                      <a:pathLst>
                        <a:path w="500" h="445">
                          <a:moveTo>
                            <a:pt x="10" y="249"/>
                          </a:moveTo>
                          <a:cubicBezTo>
                            <a:pt x="5" y="242"/>
                            <a:pt x="3" y="236"/>
                            <a:pt x="0" y="228"/>
                          </a:cubicBezTo>
                          <a:cubicBezTo>
                            <a:pt x="4" y="194"/>
                            <a:pt x="1" y="162"/>
                            <a:pt x="24" y="136"/>
                          </a:cubicBezTo>
                          <a:cubicBezTo>
                            <a:pt x="25" y="134"/>
                            <a:pt x="26" y="131"/>
                            <a:pt x="27" y="129"/>
                          </a:cubicBezTo>
                          <a:cubicBezTo>
                            <a:pt x="28" y="123"/>
                            <a:pt x="27" y="117"/>
                            <a:pt x="29" y="112"/>
                          </a:cubicBezTo>
                          <a:cubicBezTo>
                            <a:pt x="31" y="104"/>
                            <a:pt x="63" y="77"/>
                            <a:pt x="70" y="67"/>
                          </a:cubicBezTo>
                          <a:cubicBezTo>
                            <a:pt x="74" y="53"/>
                            <a:pt x="89" y="50"/>
                            <a:pt x="101" y="45"/>
                          </a:cubicBezTo>
                          <a:cubicBezTo>
                            <a:pt x="106" y="28"/>
                            <a:pt x="120" y="30"/>
                            <a:pt x="135" y="26"/>
                          </a:cubicBezTo>
                          <a:cubicBezTo>
                            <a:pt x="150" y="15"/>
                            <a:pt x="160" y="7"/>
                            <a:pt x="178" y="2"/>
                          </a:cubicBezTo>
                          <a:cubicBezTo>
                            <a:pt x="408" y="4"/>
                            <a:pt x="304" y="0"/>
                            <a:pt x="399" y="16"/>
                          </a:cubicBezTo>
                          <a:cubicBezTo>
                            <a:pt x="414" y="27"/>
                            <a:pt x="415" y="44"/>
                            <a:pt x="425" y="57"/>
                          </a:cubicBezTo>
                          <a:cubicBezTo>
                            <a:pt x="430" y="63"/>
                            <a:pt x="440" y="65"/>
                            <a:pt x="447" y="67"/>
                          </a:cubicBezTo>
                          <a:cubicBezTo>
                            <a:pt x="452" y="76"/>
                            <a:pt x="458" y="75"/>
                            <a:pt x="466" y="81"/>
                          </a:cubicBezTo>
                          <a:cubicBezTo>
                            <a:pt x="470" y="97"/>
                            <a:pt x="473" y="110"/>
                            <a:pt x="485" y="122"/>
                          </a:cubicBezTo>
                          <a:cubicBezTo>
                            <a:pt x="499" y="169"/>
                            <a:pt x="500" y="225"/>
                            <a:pt x="480" y="271"/>
                          </a:cubicBezTo>
                          <a:cubicBezTo>
                            <a:pt x="478" y="286"/>
                            <a:pt x="479" y="290"/>
                            <a:pt x="466" y="297"/>
                          </a:cubicBezTo>
                          <a:cubicBezTo>
                            <a:pt x="459" y="307"/>
                            <a:pt x="453" y="321"/>
                            <a:pt x="447" y="333"/>
                          </a:cubicBezTo>
                          <a:cubicBezTo>
                            <a:pt x="445" y="338"/>
                            <a:pt x="446" y="344"/>
                            <a:pt x="442" y="348"/>
                          </a:cubicBezTo>
                          <a:cubicBezTo>
                            <a:pt x="438" y="352"/>
                            <a:pt x="427" y="357"/>
                            <a:pt x="427" y="357"/>
                          </a:cubicBezTo>
                          <a:cubicBezTo>
                            <a:pt x="419" y="370"/>
                            <a:pt x="425" y="362"/>
                            <a:pt x="408" y="379"/>
                          </a:cubicBezTo>
                          <a:cubicBezTo>
                            <a:pt x="406" y="381"/>
                            <a:pt x="401" y="386"/>
                            <a:pt x="401" y="386"/>
                          </a:cubicBezTo>
                          <a:cubicBezTo>
                            <a:pt x="397" y="400"/>
                            <a:pt x="389" y="401"/>
                            <a:pt x="379" y="410"/>
                          </a:cubicBezTo>
                          <a:cubicBezTo>
                            <a:pt x="348" y="437"/>
                            <a:pt x="369" y="428"/>
                            <a:pt x="307" y="432"/>
                          </a:cubicBezTo>
                          <a:cubicBezTo>
                            <a:pt x="261" y="445"/>
                            <a:pt x="209" y="443"/>
                            <a:pt x="163" y="429"/>
                          </a:cubicBezTo>
                          <a:cubicBezTo>
                            <a:pt x="156" y="424"/>
                            <a:pt x="149" y="423"/>
                            <a:pt x="142" y="417"/>
                          </a:cubicBezTo>
                          <a:cubicBezTo>
                            <a:pt x="125" y="403"/>
                            <a:pt x="112" y="389"/>
                            <a:pt x="91" y="384"/>
                          </a:cubicBezTo>
                          <a:cubicBezTo>
                            <a:pt x="86" y="374"/>
                            <a:pt x="79" y="373"/>
                            <a:pt x="72" y="364"/>
                          </a:cubicBezTo>
                          <a:cubicBezTo>
                            <a:pt x="56" y="343"/>
                            <a:pt x="49" y="320"/>
                            <a:pt x="27" y="304"/>
                          </a:cubicBezTo>
                          <a:cubicBezTo>
                            <a:pt x="18" y="282"/>
                            <a:pt x="10" y="275"/>
                            <a:pt x="10" y="249"/>
                          </a:cubicBezTo>
                          <a:close/>
                        </a:path>
                      </a:pathLst>
                    </a:custGeom>
                    <a:solidFill>
                      <a:srgbClr val="BFBFBF"/>
                    </a:solidFill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 dirty="0"/>
                    </a:p>
                  </p:txBody>
                </p:sp>
              </p:grpSp>
              <p:sp>
                <p:nvSpPr>
                  <p:cNvPr id="612" name="5-Point Star 611"/>
                  <p:cNvSpPr/>
                  <p:nvPr/>
                </p:nvSpPr>
                <p:spPr>
                  <a:xfrm>
                    <a:off x="3436301" y="3364979"/>
                    <a:ext cx="201217" cy="201217"/>
                  </a:xfrm>
                  <a:prstGeom prst="star5">
                    <a:avLst/>
                  </a:prstGeom>
                  <a:solidFill>
                    <a:srgbClr val="FF00FF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>
                      <a:solidFill>
                        <a:srgbClr val="000000"/>
                      </a:solidFill>
                    </a:endParaRPr>
                  </a:p>
                </p:txBody>
              </p:sp>
            </p:grpSp>
            <p:grpSp>
              <p:nvGrpSpPr>
                <p:cNvPr id="570" name="Group 193"/>
                <p:cNvGrpSpPr>
                  <a:grpSpLocks/>
                </p:cNvGrpSpPr>
                <p:nvPr/>
              </p:nvGrpSpPr>
              <p:grpSpPr bwMode="auto">
                <a:xfrm>
                  <a:off x="4026663" y="4893845"/>
                  <a:ext cx="987288" cy="903974"/>
                  <a:chOff x="311" y="500"/>
                  <a:chExt cx="474" cy="434"/>
                </a:xfrm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</p:grpSpPr>
              <p:sp>
                <p:nvSpPr>
                  <p:cNvPr id="609" name="Freeform 186"/>
                  <p:cNvSpPr>
                    <a:spLocks/>
                  </p:cNvSpPr>
                  <p:nvPr/>
                </p:nvSpPr>
                <p:spPr bwMode="auto">
                  <a:xfrm>
                    <a:off x="311" y="500"/>
                    <a:ext cx="474" cy="434"/>
                  </a:xfrm>
                  <a:custGeom>
                    <a:avLst/>
                    <a:gdLst>
                      <a:gd name="T0" fmla="*/ 94 w 1363"/>
                      <a:gd name="T1" fmla="*/ 401 h 1220"/>
                      <a:gd name="T2" fmla="*/ 74 w 1363"/>
                      <a:gd name="T3" fmla="*/ 384 h 1220"/>
                      <a:gd name="T4" fmla="*/ 61 w 1363"/>
                      <a:gd name="T5" fmla="*/ 371 h 1220"/>
                      <a:gd name="T6" fmla="*/ 50 w 1363"/>
                      <a:gd name="T7" fmla="*/ 355 h 1220"/>
                      <a:gd name="T8" fmla="*/ 45 w 1363"/>
                      <a:gd name="T9" fmla="*/ 345 h 1220"/>
                      <a:gd name="T10" fmla="*/ 35 w 1363"/>
                      <a:gd name="T11" fmla="*/ 334 h 1220"/>
                      <a:gd name="T12" fmla="*/ 30 w 1363"/>
                      <a:gd name="T13" fmla="*/ 323 h 1220"/>
                      <a:gd name="T14" fmla="*/ 19 w 1363"/>
                      <a:gd name="T15" fmla="*/ 302 h 1220"/>
                      <a:gd name="T16" fmla="*/ 14 w 1363"/>
                      <a:gd name="T17" fmla="*/ 277 h 1220"/>
                      <a:gd name="T18" fmla="*/ 8 w 1363"/>
                      <a:gd name="T19" fmla="*/ 256 h 1220"/>
                      <a:gd name="T20" fmla="*/ 16 w 1363"/>
                      <a:gd name="T21" fmla="*/ 166 h 1220"/>
                      <a:gd name="T22" fmla="*/ 21 w 1363"/>
                      <a:gd name="T23" fmla="*/ 157 h 1220"/>
                      <a:gd name="T24" fmla="*/ 31 w 1363"/>
                      <a:gd name="T25" fmla="*/ 123 h 1220"/>
                      <a:gd name="T26" fmla="*/ 38 w 1363"/>
                      <a:gd name="T27" fmla="*/ 110 h 1220"/>
                      <a:gd name="T28" fmla="*/ 41 w 1363"/>
                      <a:gd name="T29" fmla="*/ 95 h 1220"/>
                      <a:gd name="T30" fmla="*/ 53 w 1363"/>
                      <a:gd name="T31" fmla="*/ 82 h 1220"/>
                      <a:gd name="T32" fmla="*/ 64 w 1363"/>
                      <a:gd name="T33" fmla="*/ 72 h 1220"/>
                      <a:gd name="T34" fmla="*/ 67 w 1363"/>
                      <a:gd name="T35" fmla="*/ 70 h 1220"/>
                      <a:gd name="T36" fmla="*/ 69 w 1363"/>
                      <a:gd name="T37" fmla="*/ 66 h 1220"/>
                      <a:gd name="T38" fmla="*/ 78 w 1363"/>
                      <a:gd name="T39" fmla="*/ 60 h 1220"/>
                      <a:gd name="T40" fmla="*/ 89 w 1363"/>
                      <a:gd name="T41" fmla="*/ 51 h 1220"/>
                      <a:gd name="T42" fmla="*/ 98 w 1363"/>
                      <a:gd name="T43" fmla="*/ 44 h 1220"/>
                      <a:gd name="T44" fmla="*/ 118 w 1363"/>
                      <a:gd name="T45" fmla="*/ 30 h 1220"/>
                      <a:gd name="T46" fmla="*/ 140 w 1363"/>
                      <a:gd name="T47" fmla="*/ 18 h 1220"/>
                      <a:gd name="T48" fmla="*/ 214 w 1363"/>
                      <a:gd name="T49" fmla="*/ 5 h 1220"/>
                      <a:gd name="T50" fmla="*/ 317 w 1363"/>
                      <a:gd name="T51" fmla="*/ 7 h 1220"/>
                      <a:gd name="T52" fmla="*/ 366 w 1363"/>
                      <a:gd name="T53" fmla="*/ 11 h 1220"/>
                      <a:gd name="T54" fmla="*/ 378 w 1363"/>
                      <a:gd name="T55" fmla="*/ 15 h 1220"/>
                      <a:gd name="T56" fmla="*/ 389 w 1363"/>
                      <a:gd name="T57" fmla="*/ 21 h 1220"/>
                      <a:gd name="T58" fmla="*/ 398 w 1363"/>
                      <a:gd name="T59" fmla="*/ 24 h 1220"/>
                      <a:gd name="T60" fmla="*/ 411 w 1363"/>
                      <a:gd name="T61" fmla="*/ 32 h 1220"/>
                      <a:gd name="T62" fmla="*/ 417 w 1363"/>
                      <a:gd name="T63" fmla="*/ 41 h 1220"/>
                      <a:gd name="T64" fmla="*/ 440 w 1363"/>
                      <a:gd name="T65" fmla="*/ 49 h 1220"/>
                      <a:gd name="T66" fmla="*/ 446 w 1363"/>
                      <a:gd name="T67" fmla="*/ 65 h 1220"/>
                      <a:gd name="T68" fmla="*/ 458 w 1363"/>
                      <a:gd name="T69" fmla="*/ 73 h 1220"/>
                      <a:gd name="T70" fmla="*/ 466 w 1363"/>
                      <a:gd name="T71" fmla="*/ 128 h 1220"/>
                      <a:gd name="T72" fmla="*/ 469 w 1363"/>
                      <a:gd name="T73" fmla="*/ 162 h 1220"/>
                      <a:gd name="T74" fmla="*/ 473 w 1363"/>
                      <a:gd name="T75" fmla="*/ 185 h 1220"/>
                      <a:gd name="T76" fmla="*/ 468 w 1363"/>
                      <a:gd name="T77" fmla="*/ 210 h 1220"/>
                      <a:gd name="T78" fmla="*/ 467 w 1363"/>
                      <a:gd name="T79" fmla="*/ 252 h 1220"/>
                      <a:gd name="T80" fmla="*/ 457 w 1363"/>
                      <a:gd name="T81" fmla="*/ 297 h 1220"/>
                      <a:gd name="T82" fmla="*/ 444 w 1363"/>
                      <a:gd name="T83" fmla="*/ 314 h 1220"/>
                      <a:gd name="T84" fmla="*/ 436 w 1363"/>
                      <a:gd name="T85" fmla="*/ 339 h 1220"/>
                      <a:gd name="T86" fmla="*/ 431 w 1363"/>
                      <a:gd name="T87" fmla="*/ 349 h 1220"/>
                      <a:gd name="T88" fmla="*/ 403 w 1363"/>
                      <a:gd name="T89" fmla="*/ 385 h 1220"/>
                      <a:gd name="T90" fmla="*/ 391 w 1363"/>
                      <a:gd name="T91" fmla="*/ 397 h 1220"/>
                      <a:gd name="T92" fmla="*/ 369 w 1363"/>
                      <a:gd name="T93" fmla="*/ 411 h 1220"/>
                      <a:gd name="T94" fmla="*/ 328 w 1363"/>
                      <a:gd name="T95" fmla="*/ 424 h 1220"/>
                      <a:gd name="T96" fmla="*/ 320 w 1363"/>
                      <a:gd name="T97" fmla="*/ 425 h 1220"/>
                      <a:gd name="T98" fmla="*/ 314 w 1363"/>
                      <a:gd name="T99" fmla="*/ 429 h 1220"/>
                      <a:gd name="T100" fmla="*/ 281 w 1363"/>
                      <a:gd name="T101" fmla="*/ 430 h 1220"/>
                      <a:gd name="T102" fmla="*/ 263 w 1363"/>
                      <a:gd name="T103" fmla="*/ 434 h 1220"/>
                      <a:gd name="T104" fmla="*/ 164 w 1363"/>
                      <a:gd name="T105" fmla="*/ 433 h 1220"/>
                      <a:gd name="T106" fmla="*/ 111 w 1363"/>
                      <a:gd name="T107" fmla="*/ 412 h 1220"/>
                      <a:gd name="T108" fmla="*/ 94 w 1363"/>
                      <a:gd name="T109" fmla="*/ 403 h 1220"/>
                      <a:gd name="T110" fmla="*/ 94 w 1363"/>
                      <a:gd name="T111" fmla="*/ 401 h 1220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60000 65536"/>
                      <a:gd name="T130" fmla="*/ 0 60000 65536"/>
                      <a:gd name="T131" fmla="*/ 0 60000 65536"/>
                      <a:gd name="T132" fmla="*/ 0 60000 65536"/>
                      <a:gd name="T133" fmla="*/ 0 60000 65536"/>
                      <a:gd name="T134" fmla="*/ 0 60000 65536"/>
                      <a:gd name="T135" fmla="*/ 0 60000 65536"/>
                      <a:gd name="T136" fmla="*/ 0 60000 65536"/>
                      <a:gd name="T137" fmla="*/ 0 60000 65536"/>
                      <a:gd name="T138" fmla="*/ 0 60000 65536"/>
                      <a:gd name="T139" fmla="*/ 0 60000 65536"/>
                      <a:gd name="T140" fmla="*/ 0 60000 65536"/>
                      <a:gd name="T141" fmla="*/ 0 60000 65536"/>
                      <a:gd name="T142" fmla="*/ 0 60000 65536"/>
                      <a:gd name="T143" fmla="*/ 0 60000 65536"/>
                      <a:gd name="T144" fmla="*/ 0 60000 65536"/>
                      <a:gd name="T145" fmla="*/ 0 60000 65536"/>
                      <a:gd name="T146" fmla="*/ 0 60000 65536"/>
                      <a:gd name="T147" fmla="*/ 0 60000 65536"/>
                      <a:gd name="T148" fmla="*/ 0 60000 65536"/>
                      <a:gd name="T149" fmla="*/ 0 60000 65536"/>
                      <a:gd name="T150" fmla="*/ 0 60000 65536"/>
                      <a:gd name="T151" fmla="*/ 0 60000 65536"/>
                      <a:gd name="T152" fmla="*/ 0 60000 65536"/>
                      <a:gd name="T153" fmla="*/ 0 60000 65536"/>
                      <a:gd name="T154" fmla="*/ 0 60000 65536"/>
                      <a:gd name="T155" fmla="*/ 0 60000 65536"/>
                      <a:gd name="T156" fmla="*/ 0 60000 65536"/>
                      <a:gd name="T157" fmla="*/ 0 60000 65536"/>
                      <a:gd name="T158" fmla="*/ 0 60000 65536"/>
                      <a:gd name="T159" fmla="*/ 0 60000 65536"/>
                      <a:gd name="T160" fmla="*/ 0 60000 65536"/>
                      <a:gd name="T161" fmla="*/ 0 60000 65536"/>
                      <a:gd name="T162" fmla="*/ 0 60000 65536"/>
                      <a:gd name="T163" fmla="*/ 0 60000 65536"/>
                      <a:gd name="T164" fmla="*/ 0 60000 65536"/>
                      <a:gd name="T165" fmla="*/ 0 60000 65536"/>
                      <a:gd name="T166" fmla="*/ 0 60000 65536"/>
                      <a:gd name="T167" fmla="*/ 0 60000 65536"/>
                      <a:gd name="T168" fmla="*/ 0 w 1363"/>
                      <a:gd name="T169" fmla="*/ 0 h 1220"/>
                      <a:gd name="T170" fmla="*/ 1363 w 1363"/>
                      <a:gd name="T171" fmla="*/ 1220 h 1220"/>
                    </a:gdLst>
                    <a:ahLst/>
                    <a:cxnLst>
                      <a:cxn ang="T112">
                        <a:pos x="T0" y="T1"/>
                      </a:cxn>
                      <a:cxn ang="T113">
                        <a:pos x="T2" y="T3"/>
                      </a:cxn>
                      <a:cxn ang="T114">
                        <a:pos x="T4" y="T5"/>
                      </a:cxn>
                      <a:cxn ang="T115">
                        <a:pos x="T6" y="T7"/>
                      </a:cxn>
                      <a:cxn ang="T116">
                        <a:pos x="T8" y="T9"/>
                      </a:cxn>
                      <a:cxn ang="T117">
                        <a:pos x="T10" y="T11"/>
                      </a:cxn>
                      <a:cxn ang="T118">
                        <a:pos x="T12" y="T13"/>
                      </a:cxn>
                      <a:cxn ang="T119">
                        <a:pos x="T14" y="T15"/>
                      </a:cxn>
                      <a:cxn ang="T120">
                        <a:pos x="T16" y="T17"/>
                      </a:cxn>
                      <a:cxn ang="T121">
                        <a:pos x="T18" y="T19"/>
                      </a:cxn>
                      <a:cxn ang="T122">
                        <a:pos x="T20" y="T21"/>
                      </a:cxn>
                      <a:cxn ang="T123">
                        <a:pos x="T22" y="T23"/>
                      </a:cxn>
                      <a:cxn ang="T124">
                        <a:pos x="T24" y="T25"/>
                      </a:cxn>
                      <a:cxn ang="T125">
                        <a:pos x="T26" y="T27"/>
                      </a:cxn>
                      <a:cxn ang="T126">
                        <a:pos x="T28" y="T29"/>
                      </a:cxn>
                      <a:cxn ang="T127">
                        <a:pos x="T30" y="T31"/>
                      </a:cxn>
                      <a:cxn ang="T128">
                        <a:pos x="T32" y="T33"/>
                      </a:cxn>
                      <a:cxn ang="T129">
                        <a:pos x="T34" y="T35"/>
                      </a:cxn>
                      <a:cxn ang="T130">
                        <a:pos x="T36" y="T37"/>
                      </a:cxn>
                      <a:cxn ang="T131">
                        <a:pos x="T38" y="T39"/>
                      </a:cxn>
                      <a:cxn ang="T132">
                        <a:pos x="T40" y="T41"/>
                      </a:cxn>
                      <a:cxn ang="T133">
                        <a:pos x="T42" y="T43"/>
                      </a:cxn>
                      <a:cxn ang="T134">
                        <a:pos x="T44" y="T45"/>
                      </a:cxn>
                      <a:cxn ang="T135">
                        <a:pos x="T46" y="T47"/>
                      </a:cxn>
                      <a:cxn ang="T136">
                        <a:pos x="T48" y="T49"/>
                      </a:cxn>
                      <a:cxn ang="T137">
                        <a:pos x="T50" y="T51"/>
                      </a:cxn>
                      <a:cxn ang="T138">
                        <a:pos x="T52" y="T53"/>
                      </a:cxn>
                      <a:cxn ang="T139">
                        <a:pos x="T54" y="T55"/>
                      </a:cxn>
                      <a:cxn ang="T140">
                        <a:pos x="T56" y="T57"/>
                      </a:cxn>
                      <a:cxn ang="T141">
                        <a:pos x="T58" y="T59"/>
                      </a:cxn>
                      <a:cxn ang="T142">
                        <a:pos x="T60" y="T61"/>
                      </a:cxn>
                      <a:cxn ang="T143">
                        <a:pos x="T62" y="T63"/>
                      </a:cxn>
                      <a:cxn ang="T144">
                        <a:pos x="T64" y="T65"/>
                      </a:cxn>
                      <a:cxn ang="T145">
                        <a:pos x="T66" y="T67"/>
                      </a:cxn>
                      <a:cxn ang="T146">
                        <a:pos x="T68" y="T69"/>
                      </a:cxn>
                      <a:cxn ang="T147">
                        <a:pos x="T70" y="T71"/>
                      </a:cxn>
                      <a:cxn ang="T148">
                        <a:pos x="T72" y="T73"/>
                      </a:cxn>
                      <a:cxn ang="T149">
                        <a:pos x="T74" y="T75"/>
                      </a:cxn>
                      <a:cxn ang="T150">
                        <a:pos x="T76" y="T77"/>
                      </a:cxn>
                      <a:cxn ang="T151">
                        <a:pos x="T78" y="T79"/>
                      </a:cxn>
                      <a:cxn ang="T152">
                        <a:pos x="T80" y="T81"/>
                      </a:cxn>
                      <a:cxn ang="T153">
                        <a:pos x="T82" y="T83"/>
                      </a:cxn>
                      <a:cxn ang="T154">
                        <a:pos x="T84" y="T85"/>
                      </a:cxn>
                      <a:cxn ang="T155">
                        <a:pos x="T86" y="T87"/>
                      </a:cxn>
                      <a:cxn ang="T156">
                        <a:pos x="T88" y="T89"/>
                      </a:cxn>
                      <a:cxn ang="T157">
                        <a:pos x="T90" y="T91"/>
                      </a:cxn>
                      <a:cxn ang="T158">
                        <a:pos x="T92" y="T93"/>
                      </a:cxn>
                      <a:cxn ang="T159">
                        <a:pos x="T94" y="T95"/>
                      </a:cxn>
                      <a:cxn ang="T160">
                        <a:pos x="T96" y="T97"/>
                      </a:cxn>
                      <a:cxn ang="T161">
                        <a:pos x="T98" y="T99"/>
                      </a:cxn>
                      <a:cxn ang="T162">
                        <a:pos x="T100" y="T101"/>
                      </a:cxn>
                      <a:cxn ang="T163">
                        <a:pos x="T102" y="T103"/>
                      </a:cxn>
                      <a:cxn ang="T164">
                        <a:pos x="T104" y="T105"/>
                      </a:cxn>
                      <a:cxn ang="T165">
                        <a:pos x="T106" y="T107"/>
                      </a:cxn>
                      <a:cxn ang="T166">
                        <a:pos x="T108" y="T109"/>
                      </a:cxn>
                      <a:cxn ang="T167">
                        <a:pos x="T110" y="T111"/>
                      </a:cxn>
                    </a:cxnLst>
                    <a:rect l="T168" t="T169" r="T170" b="T171"/>
                    <a:pathLst>
                      <a:path w="1363" h="1220">
                        <a:moveTo>
                          <a:pt x="269" y="1127"/>
                        </a:moveTo>
                        <a:cubicBezTo>
                          <a:pt x="252" y="1110"/>
                          <a:pt x="231" y="1096"/>
                          <a:pt x="214" y="1079"/>
                        </a:cubicBezTo>
                        <a:cubicBezTo>
                          <a:pt x="201" y="1066"/>
                          <a:pt x="192" y="1055"/>
                          <a:pt x="176" y="1044"/>
                        </a:cubicBezTo>
                        <a:cubicBezTo>
                          <a:pt x="166" y="1030"/>
                          <a:pt x="158" y="1008"/>
                          <a:pt x="144" y="999"/>
                        </a:cubicBezTo>
                        <a:cubicBezTo>
                          <a:pt x="140" y="986"/>
                          <a:pt x="137" y="980"/>
                          <a:pt x="128" y="970"/>
                        </a:cubicBezTo>
                        <a:cubicBezTo>
                          <a:pt x="124" y="955"/>
                          <a:pt x="112" y="950"/>
                          <a:pt x="102" y="938"/>
                        </a:cubicBezTo>
                        <a:cubicBezTo>
                          <a:pt x="95" y="929"/>
                          <a:pt x="93" y="918"/>
                          <a:pt x="86" y="909"/>
                        </a:cubicBezTo>
                        <a:cubicBezTo>
                          <a:pt x="79" y="887"/>
                          <a:pt x="61" y="871"/>
                          <a:pt x="54" y="848"/>
                        </a:cubicBezTo>
                        <a:cubicBezTo>
                          <a:pt x="53" y="825"/>
                          <a:pt x="60" y="795"/>
                          <a:pt x="41" y="778"/>
                        </a:cubicBezTo>
                        <a:cubicBezTo>
                          <a:pt x="35" y="759"/>
                          <a:pt x="28" y="739"/>
                          <a:pt x="22" y="720"/>
                        </a:cubicBezTo>
                        <a:cubicBezTo>
                          <a:pt x="23" y="680"/>
                          <a:pt x="0" y="525"/>
                          <a:pt x="45" y="468"/>
                        </a:cubicBezTo>
                        <a:cubicBezTo>
                          <a:pt x="48" y="454"/>
                          <a:pt x="51" y="451"/>
                          <a:pt x="61" y="442"/>
                        </a:cubicBezTo>
                        <a:cubicBezTo>
                          <a:pt x="66" y="418"/>
                          <a:pt x="59" y="356"/>
                          <a:pt x="89" y="346"/>
                        </a:cubicBezTo>
                        <a:cubicBezTo>
                          <a:pt x="98" y="333"/>
                          <a:pt x="98" y="318"/>
                          <a:pt x="109" y="308"/>
                        </a:cubicBezTo>
                        <a:cubicBezTo>
                          <a:pt x="113" y="294"/>
                          <a:pt x="113" y="279"/>
                          <a:pt x="118" y="266"/>
                        </a:cubicBezTo>
                        <a:cubicBezTo>
                          <a:pt x="121" y="259"/>
                          <a:pt x="146" y="236"/>
                          <a:pt x="153" y="231"/>
                        </a:cubicBezTo>
                        <a:cubicBezTo>
                          <a:pt x="159" y="215"/>
                          <a:pt x="173" y="212"/>
                          <a:pt x="185" y="202"/>
                        </a:cubicBezTo>
                        <a:cubicBezTo>
                          <a:pt x="187" y="200"/>
                          <a:pt x="190" y="198"/>
                          <a:pt x="192" y="196"/>
                        </a:cubicBezTo>
                        <a:cubicBezTo>
                          <a:pt x="194" y="193"/>
                          <a:pt x="195" y="189"/>
                          <a:pt x="198" y="186"/>
                        </a:cubicBezTo>
                        <a:cubicBezTo>
                          <a:pt x="206" y="178"/>
                          <a:pt x="217" y="179"/>
                          <a:pt x="224" y="170"/>
                        </a:cubicBezTo>
                        <a:cubicBezTo>
                          <a:pt x="234" y="157"/>
                          <a:pt x="240" y="150"/>
                          <a:pt x="256" y="144"/>
                        </a:cubicBezTo>
                        <a:cubicBezTo>
                          <a:pt x="263" y="133"/>
                          <a:pt x="269" y="129"/>
                          <a:pt x="281" y="125"/>
                        </a:cubicBezTo>
                        <a:cubicBezTo>
                          <a:pt x="299" y="109"/>
                          <a:pt x="315" y="91"/>
                          <a:pt x="339" y="84"/>
                        </a:cubicBezTo>
                        <a:cubicBezTo>
                          <a:pt x="357" y="63"/>
                          <a:pt x="376" y="57"/>
                          <a:pt x="403" y="52"/>
                        </a:cubicBezTo>
                        <a:cubicBezTo>
                          <a:pt x="448" y="0"/>
                          <a:pt x="559" y="15"/>
                          <a:pt x="614" y="13"/>
                        </a:cubicBezTo>
                        <a:cubicBezTo>
                          <a:pt x="713" y="2"/>
                          <a:pt x="813" y="15"/>
                          <a:pt x="912" y="20"/>
                        </a:cubicBezTo>
                        <a:cubicBezTo>
                          <a:pt x="955" y="34"/>
                          <a:pt x="1013" y="31"/>
                          <a:pt x="1053" y="32"/>
                        </a:cubicBezTo>
                        <a:cubicBezTo>
                          <a:pt x="1064" y="37"/>
                          <a:pt x="1076" y="38"/>
                          <a:pt x="1088" y="42"/>
                        </a:cubicBezTo>
                        <a:cubicBezTo>
                          <a:pt x="1098" y="49"/>
                          <a:pt x="1108" y="54"/>
                          <a:pt x="1120" y="58"/>
                        </a:cubicBezTo>
                        <a:cubicBezTo>
                          <a:pt x="1144" y="74"/>
                          <a:pt x="1110" y="53"/>
                          <a:pt x="1145" y="68"/>
                        </a:cubicBezTo>
                        <a:cubicBezTo>
                          <a:pt x="1158" y="74"/>
                          <a:pt x="1167" y="86"/>
                          <a:pt x="1181" y="90"/>
                        </a:cubicBezTo>
                        <a:cubicBezTo>
                          <a:pt x="1193" y="98"/>
                          <a:pt x="1190" y="106"/>
                          <a:pt x="1200" y="116"/>
                        </a:cubicBezTo>
                        <a:cubicBezTo>
                          <a:pt x="1214" y="130"/>
                          <a:pt x="1246" y="133"/>
                          <a:pt x="1264" y="138"/>
                        </a:cubicBezTo>
                        <a:cubicBezTo>
                          <a:pt x="1274" y="155"/>
                          <a:pt x="1262" y="177"/>
                          <a:pt x="1283" y="183"/>
                        </a:cubicBezTo>
                        <a:cubicBezTo>
                          <a:pt x="1291" y="195"/>
                          <a:pt x="1304" y="200"/>
                          <a:pt x="1318" y="205"/>
                        </a:cubicBezTo>
                        <a:cubicBezTo>
                          <a:pt x="1319" y="236"/>
                          <a:pt x="1313" y="331"/>
                          <a:pt x="1341" y="359"/>
                        </a:cubicBezTo>
                        <a:cubicBezTo>
                          <a:pt x="1351" y="390"/>
                          <a:pt x="1341" y="424"/>
                          <a:pt x="1350" y="455"/>
                        </a:cubicBezTo>
                        <a:cubicBezTo>
                          <a:pt x="1353" y="476"/>
                          <a:pt x="1356" y="498"/>
                          <a:pt x="1360" y="519"/>
                        </a:cubicBezTo>
                        <a:cubicBezTo>
                          <a:pt x="1358" y="555"/>
                          <a:pt x="1363" y="565"/>
                          <a:pt x="1347" y="589"/>
                        </a:cubicBezTo>
                        <a:cubicBezTo>
                          <a:pt x="1344" y="635"/>
                          <a:pt x="1342" y="661"/>
                          <a:pt x="1344" y="708"/>
                        </a:cubicBezTo>
                        <a:cubicBezTo>
                          <a:pt x="1342" y="761"/>
                          <a:pt x="1358" y="806"/>
                          <a:pt x="1315" y="836"/>
                        </a:cubicBezTo>
                        <a:cubicBezTo>
                          <a:pt x="1304" y="853"/>
                          <a:pt x="1290" y="869"/>
                          <a:pt x="1277" y="884"/>
                        </a:cubicBezTo>
                        <a:cubicBezTo>
                          <a:pt x="1273" y="908"/>
                          <a:pt x="1268" y="934"/>
                          <a:pt x="1254" y="954"/>
                        </a:cubicBezTo>
                        <a:cubicBezTo>
                          <a:pt x="1251" y="965"/>
                          <a:pt x="1246" y="972"/>
                          <a:pt x="1238" y="980"/>
                        </a:cubicBezTo>
                        <a:cubicBezTo>
                          <a:pt x="1225" y="1020"/>
                          <a:pt x="1189" y="1055"/>
                          <a:pt x="1158" y="1082"/>
                        </a:cubicBezTo>
                        <a:cubicBezTo>
                          <a:pt x="1150" y="1107"/>
                          <a:pt x="1147" y="1106"/>
                          <a:pt x="1123" y="1117"/>
                        </a:cubicBezTo>
                        <a:cubicBezTo>
                          <a:pt x="1108" y="1134"/>
                          <a:pt x="1083" y="1148"/>
                          <a:pt x="1062" y="1156"/>
                        </a:cubicBezTo>
                        <a:cubicBezTo>
                          <a:pt x="1036" y="1196"/>
                          <a:pt x="987" y="1189"/>
                          <a:pt x="944" y="1191"/>
                        </a:cubicBezTo>
                        <a:cubicBezTo>
                          <a:pt x="936" y="1192"/>
                          <a:pt x="928" y="1191"/>
                          <a:pt x="921" y="1194"/>
                        </a:cubicBezTo>
                        <a:cubicBezTo>
                          <a:pt x="914" y="1197"/>
                          <a:pt x="910" y="1207"/>
                          <a:pt x="902" y="1207"/>
                        </a:cubicBezTo>
                        <a:cubicBezTo>
                          <a:pt x="871" y="1208"/>
                          <a:pt x="840" y="1209"/>
                          <a:pt x="809" y="1210"/>
                        </a:cubicBezTo>
                        <a:cubicBezTo>
                          <a:pt x="790" y="1215"/>
                          <a:pt x="776" y="1217"/>
                          <a:pt x="755" y="1220"/>
                        </a:cubicBezTo>
                        <a:cubicBezTo>
                          <a:pt x="661" y="1219"/>
                          <a:pt x="567" y="1219"/>
                          <a:pt x="473" y="1216"/>
                        </a:cubicBezTo>
                        <a:cubicBezTo>
                          <a:pt x="417" y="1214"/>
                          <a:pt x="369" y="1175"/>
                          <a:pt x="320" y="1159"/>
                        </a:cubicBezTo>
                        <a:cubicBezTo>
                          <a:pt x="307" y="1146"/>
                          <a:pt x="277" y="1141"/>
                          <a:pt x="269" y="1133"/>
                        </a:cubicBezTo>
                        <a:cubicBezTo>
                          <a:pt x="268" y="1132"/>
                          <a:pt x="269" y="1129"/>
                          <a:pt x="269" y="1127"/>
                        </a:cubicBezTo>
                        <a:close/>
                      </a:path>
                    </a:pathLst>
                  </a:custGeom>
                  <a:solidFill>
                    <a:srgbClr val="FFC1C1"/>
                  </a:solidFill>
                  <a:ln w="19050">
                    <a:solidFill>
                      <a:srgbClr val="FF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 dirty="0"/>
                  </a:p>
                </p:txBody>
              </p:sp>
              <p:sp>
                <p:nvSpPr>
                  <p:cNvPr id="610" name="Freeform 187"/>
                  <p:cNvSpPr>
                    <a:spLocks/>
                  </p:cNvSpPr>
                  <p:nvPr/>
                </p:nvSpPr>
                <p:spPr bwMode="auto">
                  <a:xfrm>
                    <a:off x="363" y="603"/>
                    <a:ext cx="382" cy="310"/>
                  </a:xfrm>
                  <a:custGeom>
                    <a:avLst/>
                    <a:gdLst>
                      <a:gd name="T0" fmla="*/ 8 w 500"/>
                      <a:gd name="T1" fmla="*/ 173 h 445"/>
                      <a:gd name="T2" fmla="*/ 0 w 500"/>
                      <a:gd name="T3" fmla="*/ 159 h 445"/>
                      <a:gd name="T4" fmla="*/ 18 w 500"/>
                      <a:gd name="T5" fmla="*/ 95 h 445"/>
                      <a:gd name="T6" fmla="*/ 21 w 500"/>
                      <a:gd name="T7" fmla="*/ 90 h 445"/>
                      <a:gd name="T8" fmla="*/ 22 w 500"/>
                      <a:gd name="T9" fmla="*/ 78 h 445"/>
                      <a:gd name="T10" fmla="*/ 53 w 500"/>
                      <a:gd name="T11" fmla="*/ 47 h 445"/>
                      <a:gd name="T12" fmla="*/ 77 w 500"/>
                      <a:gd name="T13" fmla="*/ 31 h 445"/>
                      <a:gd name="T14" fmla="*/ 103 w 500"/>
                      <a:gd name="T15" fmla="*/ 18 h 445"/>
                      <a:gd name="T16" fmla="*/ 136 w 500"/>
                      <a:gd name="T17" fmla="*/ 1 h 445"/>
                      <a:gd name="T18" fmla="*/ 305 w 500"/>
                      <a:gd name="T19" fmla="*/ 11 h 445"/>
                      <a:gd name="T20" fmla="*/ 325 w 500"/>
                      <a:gd name="T21" fmla="*/ 40 h 445"/>
                      <a:gd name="T22" fmla="*/ 342 w 500"/>
                      <a:gd name="T23" fmla="*/ 47 h 445"/>
                      <a:gd name="T24" fmla="*/ 356 w 500"/>
                      <a:gd name="T25" fmla="*/ 56 h 445"/>
                      <a:gd name="T26" fmla="*/ 371 w 500"/>
                      <a:gd name="T27" fmla="*/ 85 h 445"/>
                      <a:gd name="T28" fmla="*/ 367 w 500"/>
                      <a:gd name="T29" fmla="*/ 189 h 445"/>
                      <a:gd name="T30" fmla="*/ 356 w 500"/>
                      <a:gd name="T31" fmla="*/ 207 h 445"/>
                      <a:gd name="T32" fmla="*/ 342 w 500"/>
                      <a:gd name="T33" fmla="*/ 232 h 445"/>
                      <a:gd name="T34" fmla="*/ 338 w 500"/>
                      <a:gd name="T35" fmla="*/ 242 h 445"/>
                      <a:gd name="T36" fmla="*/ 326 w 500"/>
                      <a:gd name="T37" fmla="*/ 249 h 445"/>
                      <a:gd name="T38" fmla="*/ 312 w 500"/>
                      <a:gd name="T39" fmla="*/ 264 h 445"/>
                      <a:gd name="T40" fmla="*/ 306 w 500"/>
                      <a:gd name="T41" fmla="*/ 269 h 445"/>
                      <a:gd name="T42" fmla="*/ 290 w 500"/>
                      <a:gd name="T43" fmla="*/ 286 h 445"/>
                      <a:gd name="T44" fmla="*/ 235 w 500"/>
                      <a:gd name="T45" fmla="*/ 301 h 445"/>
                      <a:gd name="T46" fmla="*/ 125 w 500"/>
                      <a:gd name="T47" fmla="*/ 299 h 445"/>
                      <a:gd name="T48" fmla="*/ 108 w 500"/>
                      <a:gd name="T49" fmla="*/ 290 h 445"/>
                      <a:gd name="T50" fmla="*/ 70 w 500"/>
                      <a:gd name="T51" fmla="*/ 268 h 445"/>
                      <a:gd name="T52" fmla="*/ 55 w 500"/>
                      <a:gd name="T53" fmla="*/ 254 h 445"/>
                      <a:gd name="T54" fmla="*/ 21 w 500"/>
                      <a:gd name="T55" fmla="*/ 212 h 445"/>
                      <a:gd name="T56" fmla="*/ 8 w 500"/>
                      <a:gd name="T57" fmla="*/ 173 h 445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w 500"/>
                      <a:gd name="T88" fmla="*/ 0 h 445"/>
                      <a:gd name="T89" fmla="*/ 500 w 500"/>
                      <a:gd name="T90" fmla="*/ 445 h 445"/>
                    </a:gdLst>
                    <a:ahLst/>
                    <a:cxnLst>
                      <a:cxn ang="T58">
                        <a:pos x="T0" y="T1"/>
                      </a:cxn>
                      <a:cxn ang="T59">
                        <a:pos x="T2" y="T3"/>
                      </a:cxn>
                      <a:cxn ang="T60">
                        <a:pos x="T4" y="T5"/>
                      </a:cxn>
                      <a:cxn ang="T61">
                        <a:pos x="T6" y="T7"/>
                      </a:cxn>
                      <a:cxn ang="T62">
                        <a:pos x="T8" y="T9"/>
                      </a:cxn>
                      <a:cxn ang="T63">
                        <a:pos x="T10" y="T11"/>
                      </a:cxn>
                      <a:cxn ang="T64">
                        <a:pos x="T12" y="T13"/>
                      </a:cxn>
                      <a:cxn ang="T65">
                        <a:pos x="T14" y="T15"/>
                      </a:cxn>
                      <a:cxn ang="T66">
                        <a:pos x="T16" y="T17"/>
                      </a:cxn>
                      <a:cxn ang="T67">
                        <a:pos x="T18" y="T19"/>
                      </a:cxn>
                      <a:cxn ang="T68">
                        <a:pos x="T20" y="T21"/>
                      </a:cxn>
                      <a:cxn ang="T69">
                        <a:pos x="T22" y="T23"/>
                      </a:cxn>
                      <a:cxn ang="T70">
                        <a:pos x="T24" y="T25"/>
                      </a:cxn>
                      <a:cxn ang="T71">
                        <a:pos x="T26" y="T27"/>
                      </a:cxn>
                      <a:cxn ang="T72">
                        <a:pos x="T28" y="T29"/>
                      </a:cxn>
                      <a:cxn ang="T73">
                        <a:pos x="T30" y="T31"/>
                      </a:cxn>
                      <a:cxn ang="T74">
                        <a:pos x="T32" y="T33"/>
                      </a:cxn>
                      <a:cxn ang="T75">
                        <a:pos x="T34" y="T35"/>
                      </a:cxn>
                      <a:cxn ang="T76">
                        <a:pos x="T36" y="T37"/>
                      </a:cxn>
                      <a:cxn ang="T77">
                        <a:pos x="T38" y="T39"/>
                      </a:cxn>
                      <a:cxn ang="T78">
                        <a:pos x="T40" y="T41"/>
                      </a:cxn>
                      <a:cxn ang="T79">
                        <a:pos x="T42" y="T43"/>
                      </a:cxn>
                      <a:cxn ang="T80">
                        <a:pos x="T44" y="T45"/>
                      </a:cxn>
                      <a:cxn ang="T81">
                        <a:pos x="T46" y="T47"/>
                      </a:cxn>
                      <a:cxn ang="T82">
                        <a:pos x="T48" y="T49"/>
                      </a:cxn>
                      <a:cxn ang="T83">
                        <a:pos x="T50" y="T51"/>
                      </a:cxn>
                      <a:cxn ang="T84">
                        <a:pos x="T52" y="T53"/>
                      </a:cxn>
                      <a:cxn ang="T85">
                        <a:pos x="T54" y="T55"/>
                      </a:cxn>
                      <a:cxn ang="T86">
                        <a:pos x="T56" y="T57"/>
                      </a:cxn>
                    </a:cxnLst>
                    <a:rect l="T87" t="T88" r="T89" b="T90"/>
                    <a:pathLst>
                      <a:path w="500" h="445">
                        <a:moveTo>
                          <a:pt x="10" y="249"/>
                        </a:moveTo>
                        <a:cubicBezTo>
                          <a:pt x="5" y="242"/>
                          <a:pt x="3" y="236"/>
                          <a:pt x="0" y="228"/>
                        </a:cubicBezTo>
                        <a:cubicBezTo>
                          <a:pt x="4" y="194"/>
                          <a:pt x="1" y="162"/>
                          <a:pt x="24" y="136"/>
                        </a:cubicBezTo>
                        <a:cubicBezTo>
                          <a:pt x="25" y="134"/>
                          <a:pt x="26" y="131"/>
                          <a:pt x="27" y="129"/>
                        </a:cubicBezTo>
                        <a:cubicBezTo>
                          <a:pt x="28" y="123"/>
                          <a:pt x="27" y="117"/>
                          <a:pt x="29" y="112"/>
                        </a:cubicBezTo>
                        <a:cubicBezTo>
                          <a:pt x="31" y="104"/>
                          <a:pt x="63" y="77"/>
                          <a:pt x="70" y="67"/>
                        </a:cubicBezTo>
                        <a:cubicBezTo>
                          <a:pt x="74" y="53"/>
                          <a:pt x="89" y="50"/>
                          <a:pt x="101" y="45"/>
                        </a:cubicBezTo>
                        <a:cubicBezTo>
                          <a:pt x="106" y="28"/>
                          <a:pt x="120" y="30"/>
                          <a:pt x="135" y="26"/>
                        </a:cubicBezTo>
                        <a:cubicBezTo>
                          <a:pt x="150" y="15"/>
                          <a:pt x="160" y="7"/>
                          <a:pt x="178" y="2"/>
                        </a:cubicBezTo>
                        <a:cubicBezTo>
                          <a:pt x="408" y="4"/>
                          <a:pt x="304" y="0"/>
                          <a:pt x="399" y="16"/>
                        </a:cubicBezTo>
                        <a:cubicBezTo>
                          <a:pt x="414" y="27"/>
                          <a:pt x="415" y="44"/>
                          <a:pt x="425" y="57"/>
                        </a:cubicBezTo>
                        <a:cubicBezTo>
                          <a:pt x="430" y="63"/>
                          <a:pt x="440" y="65"/>
                          <a:pt x="447" y="67"/>
                        </a:cubicBezTo>
                        <a:cubicBezTo>
                          <a:pt x="452" y="76"/>
                          <a:pt x="458" y="75"/>
                          <a:pt x="466" y="81"/>
                        </a:cubicBezTo>
                        <a:cubicBezTo>
                          <a:pt x="470" y="97"/>
                          <a:pt x="473" y="110"/>
                          <a:pt x="485" y="122"/>
                        </a:cubicBezTo>
                        <a:cubicBezTo>
                          <a:pt x="499" y="169"/>
                          <a:pt x="500" y="225"/>
                          <a:pt x="480" y="271"/>
                        </a:cubicBezTo>
                        <a:cubicBezTo>
                          <a:pt x="478" y="286"/>
                          <a:pt x="479" y="290"/>
                          <a:pt x="466" y="297"/>
                        </a:cubicBezTo>
                        <a:cubicBezTo>
                          <a:pt x="459" y="307"/>
                          <a:pt x="453" y="321"/>
                          <a:pt x="447" y="333"/>
                        </a:cubicBezTo>
                        <a:cubicBezTo>
                          <a:pt x="445" y="338"/>
                          <a:pt x="446" y="344"/>
                          <a:pt x="442" y="348"/>
                        </a:cubicBezTo>
                        <a:cubicBezTo>
                          <a:pt x="438" y="352"/>
                          <a:pt x="427" y="357"/>
                          <a:pt x="427" y="357"/>
                        </a:cubicBezTo>
                        <a:cubicBezTo>
                          <a:pt x="419" y="370"/>
                          <a:pt x="425" y="362"/>
                          <a:pt x="408" y="379"/>
                        </a:cubicBezTo>
                        <a:cubicBezTo>
                          <a:pt x="406" y="381"/>
                          <a:pt x="401" y="386"/>
                          <a:pt x="401" y="386"/>
                        </a:cubicBezTo>
                        <a:cubicBezTo>
                          <a:pt x="397" y="400"/>
                          <a:pt x="389" y="401"/>
                          <a:pt x="379" y="410"/>
                        </a:cubicBezTo>
                        <a:cubicBezTo>
                          <a:pt x="348" y="437"/>
                          <a:pt x="369" y="428"/>
                          <a:pt x="307" y="432"/>
                        </a:cubicBezTo>
                        <a:cubicBezTo>
                          <a:pt x="261" y="445"/>
                          <a:pt x="209" y="443"/>
                          <a:pt x="163" y="429"/>
                        </a:cubicBezTo>
                        <a:cubicBezTo>
                          <a:pt x="156" y="424"/>
                          <a:pt x="149" y="423"/>
                          <a:pt x="142" y="417"/>
                        </a:cubicBezTo>
                        <a:cubicBezTo>
                          <a:pt x="125" y="403"/>
                          <a:pt x="112" y="389"/>
                          <a:pt x="91" y="384"/>
                        </a:cubicBezTo>
                        <a:cubicBezTo>
                          <a:pt x="86" y="374"/>
                          <a:pt x="79" y="373"/>
                          <a:pt x="72" y="364"/>
                        </a:cubicBezTo>
                        <a:cubicBezTo>
                          <a:pt x="56" y="343"/>
                          <a:pt x="49" y="320"/>
                          <a:pt x="27" y="304"/>
                        </a:cubicBezTo>
                        <a:cubicBezTo>
                          <a:pt x="18" y="282"/>
                          <a:pt x="10" y="275"/>
                          <a:pt x="10" y="249"/>
                        </a:cubicBezTo>
                        <a:close/>
                      </a:path>
                    </a:pathLst>
                  </a:custGeom>
                  <a:solidFill>
                    <a:srgbClr val="BFBFBF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 dirty="0"/>
                  </a:p>
                </p:txBody>
              </p:sp>
            </p:grpSp>
            <p:grpSp>
              <p:nvGrpSpPr>
                <p:cNvPr id="571" name="Group 345"/>
                <p:cNvGrpSpPr/>
                <p:nvPr/>
              </p:nvGrpSpPr>
              <p:grpSpPr>
                <a:xfrm>
                  <a:off x="3164434" y="4415953"/>
                  <a:ext cx="987288" cy="903975"/>
                  <a:chOff x="3171214" y="2912992"/>
                  <a:chExt cx="987288" cy="903975"/>
                </a:xfrm>
              </p:grpSpPr>
              <p:grpSp>
                <p:nvGrpSpPr>
                  <p:cNvPr id="605" name="Group 193"/>
                  <p:cNvGrpSpPr>
                    <a:grpSpLocks/>
                  </p:cNvGrpSpPr>
                  <p:nvPr/>
                </p:nvGrpSpPr>
                <p:grpSpPr bwMode="auto">
                  <a:xfrm>
                    <a:off x="3171214" y="2912992"/>
                    <a:ext cx="987288" cy="903975"/>
                    <a:chOff x="311" y="500"/>
                    <a:chExt cx="474" cy="434"/>
                  </a:xfrm>
                  <a:effectLst>
                    <a:outerShdw blurRad="63500" sx="102000" sy="102000" algn="ctr" rotWithShape="0">
                      <a:prstClr val="black">
                        <a:alpha val="40000"/>
                      </a:prstClr>
                    </a:outerShdw>
                  </a:effectLst>
                </p:grpSpPr>
                <p:sp>
                  <p:nvSpPr>
                    <p:cNvPr id="607" name="Freeform 186"/>
                    <p:cNvSpPr>
                      <a:spLocks/>
                    </p:cNvSpPr>
                    <p:nvPr/>
                  </p:nvSpPr>
                  <p:spPr bwMode="auto">
                    <a:xfrm>
                      <a:off x="311" y="500"/>
                      <a:ext cx="474" cy="434"/>
                    </a:xfrm>
                    <a:custGeom>
                      <a:avLst/>
                      <a:gdLst>
                        <a:gd name="T0" fmla="*/ 94 w 1363"/>
                        <a:gd name="T1" fmla="*/ 401 h 1220"/>
                        <a:gd name="T2" fmla="*/ 74 w 1363"/>
                        <a:gd name="T3" fmla="*/ 384 h 1220"/>
                        <a:gd name="T4" fmla="*/ 61 w 1363"/>
                        <a:gd name="T5" fmla="*/ 371 h 1220"/>
                        <a:gd name="T6" fmla="*/ 50 w 1363"/>
                        <a:gd name="T7" fmla="*/ 355 h 1220"/>
                        <a:gd name="T8" fmla="*/ 45 w 1363"/>
                        <a:gd name="T9" fmla="*/ 345 h 1220"/>
                        <a:gd name="T10" fmla="*/ 35 w 1363"/>
                        <a:gd name="T11" fmla="*/ 334 h 1220"/>
                        <a:gd name="T12" fmla="*/ 30 w 1363"/>
                        <a:gd name="T13" fmla="*/ 323 h 1220"/>
                        <a:gd name="T14" fmla="*/ 19 w 1363"/>
                        <a:gd name="T15" fmla="*/ 302 h 1220"/>
                        <a:gd name="T16" fmla="*/ 14 w 1363"/>
                        <a:gd name="T17" fmla="*/ 277 h 1220"/>
                        <a:gd name="T18" fmla="*/ 8 w 1363"/>
                        <a:gd name="T19" fmla="*/ 256 h 1220"/>
                        <a:gd name="T20" fmla="*/ 16 w 1363"/>
                        <a:gd name="T21" fmla="*/ 166 h 1220"/>
                        <a:gd name="T22" fmla="*/ 21 w 1363"/>
                        <a:gd name="T23" fmla="*/ 157 h 1220"/>
                        <a:gd name="T24" fmla="*/ 31 w 1363"/>
                        <a:gd name="T25" fmla="*/ 123 h 1220"/>
                        <a:gd name="T26" fmla="*/ 38 w 1363"/>
                        <a:gd name="T27" fmla="*/ 110 h 1220"/>
                        <a:gd name="T28" fmla="*/ 41 w 1363"/>
                        <a:gd name="T29" fmla="*/ 95 h 1220"/>
                        <a:gd name="T30" fmla="*/ 53 w 1363"/>
                        <a:gd name="T31" fmla="*/ 82 h 1220"/>
                        <a:gd name="T32" fmla="*/ 64 w 1363"/>
                        <a:gd name="T33" fmla="*/ 72 h 1220"/>
                        <a:gd name="T34" fmla="*/ 67 w 1363"/>
                        <a:gd name="T35" fmla="*/ 70 h 1220"/>
                        <a:gd name="T36" fmla="*/ 69 w 1363"/>
                        <a:gd name="T37" fmla="*/ 66 h 1220"/>
                        <a:gd name="T38" fmla="*/ 78 w 1363"/>
                        <a:gd name="T39" fmla="*/ 60 h 1220"/>
                        <a:gd name="T40" fmla="*/ 89 w 1363"/>
                        <a:gd name="T41" fmla="*/ 51 h 1220"/>
                        <a:gd name="T42" fmla="*/ 98 w 1363"/>
                        <a:gd name="T43" fmla="*/ 44 h 1220"/>
                        <a:gd name="T44" fmla="*/ 118 w 1363"/>
                        <a:gd name="T45" fmla="*/ 30 h 1220"/>
                        <a:gd name="T46" fmla="*/ 140 w 1363"/>
                        <a:gd name="T47" fmla="*/ 18 h 1220"/>
                        <a:gd name="T48" fmla="*/ 214 w 1363"/>
                        <a:gd name="T49" fmla="*/ 5 h 1220"/>
                        <a:gd name="T50" fmla="*/ 317 w 1363"/>
                        <a:gd name="T51" fmla="*/ 7 h 1220"/>
                        <a:gd name="T52" fmla="*/ 366 w 1363"/>
                        <a:gd name="T53" fmla="*/ 11 h 1220"/>
                        <a:gd name="T54" fmla="*/ 378 w 1363"/>
                        <a:gd name="T55" fmla="*/ 15 h 1220"/>
                        <a:gd name="T56" fmla="*/ 389 w 1363"/>
                        <a:gd name="T57" fmla="*/ 21 h 1220"/>
                        <a:gd name="T58" fmla="*/ 398 w 1363"/>
                        <a:gd name="T59" fmla="*/ 24 h 1220"/>
                        <a:gd name="T60" fmla="*/ 411 w 1363"/>
                        <a:gd name="T61" fmla="*/ 32 h 1220"/>
                        <a:gd name="T62" fmla="*/ 417 w 1363"/>
                        <a:gd name="T63" fmla="*/ 41 h 1220"/>
                        <a:gd name="T64" fmla="*/ 440 w 1363"/>
                        <a:gd name="T65" fmla="*/ 49 h 1220"/>
                        <a:gd name="T66" fmla="*/ 446 w 1363"/>
                        <a:gd name="T67" fmla="*/ 65 h 1220"/>
                        <a:gd name="T68" fmla="*/ 458 w 1363"/>
                        <a:gd name="T69" fmla="*/ 73 h 1220"/>
                        <a:gd name="T70" fmla="*/ 466 w 1363"/>
                        <a:gd name="T71" fmla="*/ 128 h 1220"/>
                        <a:gd name="T72" fmla="*/ 469 w 1363"/>
                        <a:gd name="T73" fmla="*/ 162 h 1220"/>
                        <a:gd name="T74" fmla="*/ 473 w 1363"/>
                        <a:gd name="T75" fmla="*/ 185 h 1220"/>
                        <a:gd name="T76" fmla="*/ 468 w 1363"/>
                        <a:gd name="T77" fmla="*/ 210 h 1220"/>
                        <a:gd name="T78" fmla="*/ 467 w 1363"/>
                        <a:gd name="T79" fmla="*/ 252 h 1220"/>
                        <a:gd name="T80" fmla="*/ 457 w 1363"/>
                        <a:gd name="T81" fmla="*/ 297 h 1220"/>
                        <a:gd name="T82" fmla="*/ 444 w 1363"/>
                        <a:gd name="T83" fmla="*/ 314 h 1220"/>
                        <a:gd name="T84" fmla="*/ 436 w 1363"/>
                        <a:gd name="T85" fmla="*/ 339 h 1220"/>
                        <a:gd name="T86" fmla="*/ 431 w 1363"/>
                        <a:gd name="T87" fmla="*/ 349 h 1220"/>
                        <a:gd name="T88" fmla="*/ 403 w 1363"/>
                        <a:gd name="T89" fmla="*/ 385 h 1220"/>
                        <a:gd name="T90" fmla="*/ 391 w 1363"/>
                        <a:gd name="T91" fmla="*/ 397 h 1220"/>
                        <a:gd name="T92" fmla="*/ 369 w 1363"/>
                        <a:gd name="T93" fmla="*/ 411 h 1220"/>
                        <a:gd name="T94" fmla="*/ 328 w 1363"/>
                        <a:gd name="T95" fmla="*/ 424 h 1220"/>
                        <a:gd name="T96" fmla="*/ 320 w 1363"/>
                        <a:gd name="T97" fmla="*/ 425 h 1220"/>
                        <a:gd name="T98" fmla="*/ 314 w 1363"/>
                        <a:gd name="T99" fmla="*/ 429 h 1220"/>
                        <a:gd name="T100" fmla="*/ 281 w 1363"/>
                        <a:gd name="T101" fmla="*/ 430 h 1220"/>
                        <a:gd name="T102" fmla="*/ 263 w 1363"/>
                        <a:gd name="T103" fmla="*/ 434 h 1220"/>
                        <a:gd name="T104" fmla="*/ 164 w 1363"/>
                        <a:gd name="T105" fmla="*/ 433 h 1220"/>
                        <a:gd name="T106" fmla="*/ 111 w 1363"/>
                        <a:gd name="T107" fmla="*/ 412 h 1220"/>
                        <a:gd name="T108" fmla="*/ 94 w 1363"/>
                        <a:gd name="T109" fmla="*/ 403 h 1220"/>
                        <a:gd name="T110" fmla="*/ 94 w 1363"/>
                        <a:gd name="T111" fmla="*/ 401 h 1220"/>
                        <a:gd name="T112" fmla="*/ 0 60000 65536"/>
                        <a:gd name="T113" fmla="*/ 0 60000 65536"/>
                        <a:gd name="T114" fmla="*/ 0 60000 65536"/>
                        <a:gd name="T115" fmla="*/ 0 60000 65536"/>
                        <a:gd name="T116" fmla="*/ 0 60000 65536"/>
                        <a:gd name="T117" fmla="*/ 0 60000 65536"/>
                        <a:gd name="T118" fmla="*/ 0 60000 65536"/>
                        <a:gd name="T119" fmla="*/ 0 60000 65536"/>
                        <a:gd name="T120" fmla="*/ 0 60000 65536"/>
                        <a:gd name="T121" fmla="*/ 0 60000 65536"/>
                        <a:gd name="T122" fmla="*/ 0 60000 65536"/>
                        <a:gd name="T123" fmla="*/ 0 60000 65536"/>
                        <a:gd name="T124" fmla="*/ 0 60000 65536"/>
                        <a:gd name="T125" fmla="*/ 0 60000 65536"/>
                        <a:gd name="T126" fmla="*/ 0 60000 65536"/>
                        <a:gd name="T127" fmla="*/ 0 60000 65536"/>
                        <a:gd name="T128" fmla="*/ 0 60000 65536"/>
                        <a:gd name="T129" fmla="*/ 0 60000 65536"/>
                        <a:gd name="T130" fmla="*/ 0 60000 65536"/>
                        <a:gd name="T131" fmla="*/ 0 60000 65536"/>
                        <a:gd name="T132" fmla="*/ 0 60000 65536"/>
                        <a:gd name="T133" fmla="*/ 0 60000 65536"/>
                        <a:gd name="T134" fmla="*/ 0 60000 65536"/>
                        <a:gd name="T135" fmla="*/ 0 60000 65536"/>
                        <a:gd name="T136" fmla="*/ 0 60000 65536"/>
                        <a:gd name="T137" fmla="*/ 0 60000 65536"/>
                        <a:gd name="T138" fmla="*/ 0 60000 65536"/>
                        <a:gd name="T139" fmla="*/ 0 60000 65536"/>
                        <a:gd name="T140" fmla="*/ 0 60000 65536"/>
                        <a:gd name="T141" fmla="*/ 0 60000 65536"/>
                        <a:gd name="T142" fmla="*/ 0 60000 65536"/>
                        <a:gd name="T143" fmla="*/ 0 60000 65536"/>
                        <a:gd name="T144" fmla="*/ 0 60000 65536"/>
                        <a:gd name="T145" fmla="*/ 0 60000 65536"/>
                        <a:gd name="T146" fmla="*/ 0 60000 65536"/>
                        <a:gd name="T147" fmla="*/ 0 60000 65536"/>
                        <a:gd name="T148" fmla="*/ 0 60000 65536"/>
                        <a:gd name="T149" fmla="*/ 0 60000 65536"/>
                        <a:gd name="T150" fmla="*/ 0 60000 65536"/>
                        <a:gd name="T151" fmla="*/ 0 60000 65536"/>
                        <a:gd name="T152" fmla="*/ 0 60000 65536"/>
                        <a:gd name="T153" fmla="*/ 0 60000 65536"/>
                        <a:gd name="T154" fmla="*/ 0 60000 65536"/>
                        <a:gd name="T155" fmla="*/ 0 60000 65536"/>
                        <a:gd name="T156" fmla="*/ 0 60000 65536"/>
                        <a:gd name="T157" fmla="*/ 0 60000 65536"/>
                        <a:gd name="T158" fmla="*/ 0 60000 65536"/>
                        <a:gd name="T159" fmla="*/ 0 60000 65536"/>
                        <a:gd name="T160" fmla="*/ 0 60000 65536"/>
                        <a:gd name="T161" fmla="*/ 0 60000 65536"/>
                        <a:gd name="T162" fmla="*/ 0 60000 65536"/>
                        <a:gd name="T163" fmla="*/ 0 60000 65536"/>
                        <a:gd name="T164" fmla="*/ 0 60000 65536"/>
                        <a:gd name="T165" fmla="*/ 0 60000 65536"/>
                        <a:gd name="T166" fmla="*/ 0 60000 65536"/>
                        <a:gd name="T167" fmla="*/ 0 60000 65536"/>
                        <a:gd name="T168" fmla="*/ 0 w 1363"/>
                        <a:gd name="T169" fmla="*/ 0 h 1220"/>
                        <a:gd name="T170" fmla="*/ 1363 w 1363"/>
                        <a:gd name="T171" fmla="*/ 1220 h 1220"/>
                      </a:gdLst>
                      <a:ahLst/>
                      <a:cxnLst>
                        <a:cxn ang="T112">
                          <a:pos x="T0" y="T1"/>
                        </a:cxn>
                        <a:cxn ang="T113">
                          <a:pos x="T2" y="T3"/>
                        </a:cxn>
                        <a:cxn ang="T114">
                          <a:pos x="T4" y="T5"/>
                        </a:cxn>
                        <a:cxn ang="T115">
                          <a:pos x="T6" y="T7"/>
                        </a:cxn>
                        <a:cxn ang="T116">
                          <a:pos x="T8" y="T9"/>
                        </a:cxn>
                        <a:cxn ang="T117">
                          <a:pos x="T10" y="T11"/>
                        </a:cxn>
                        <a:cxn ang="T118">
                          <a:pos x="T12" y="T13"/>
                        </a:cxn>
                        <a:cxn ang="T119">
                          <a:pos x="T14" y="T15"/>
                        </a:cxn>
                        <a:cxn ang="T120">
                          <a:pos x="T16" y="T17"/>
                        </a:cxn>
                        <a:cxn ang="T121">
                          <a:pos x="T18" y="T19"/>
                        </a:cxn>
                        <a:cxn ang="T122">
                          <a:pos x="T20" y="T21"/>
                        </a:cxn>
                        <a:cxn ang="T123">
                          <a:pos x="T22" y="T23"/>
                        </a:cxn>
                        <a:cxn ang="T124">
                          <a:pos x="T24" y="T25"/>
                        </a:cxn>
                        <a:cxn ang="T125">
                          <a:pos x="T26" y="T27"/>
                        </a:cxn>
                        <a:cxn ang="T126">
                          <a:pos x="T28" y="T29"/>
                        </a:cxn>
                        <a:cxn ang="T127">
                          <a:pos x="T30" y="T31"/>
                        </a:cxn>
                        <a:cxn ang="T128">
                          <a:pos x="T32" y="T33"/>
                        </a:cxn>
                        <a:cxn ang="T129">
                          <a:pos x="T34" y="T35"/>
                        </a:cxn>
                        <a:cxn ang="T130">
                          <a:pos x="T36" y="T37"/>
                        </a:cxn>
                        <a:cxn ang="T131">
                          <a:pos x="T38" y="T39"/>
                        </a:cxn>
                        <a:cxn ang="T132">
                          <a:pos x="T40" y="T41"/>
                        </a:cxn>
                        <a:cxn ang="T133">
                          <a:pos x="T42" y="T43"/>
                        </a:cxn>
                        <a:cxn ang="T134">
                          <a:pos x="T44" y="T45"/>
                        </a:cxn>
                        <a:cxn ang="T135">
                          <a:pos x="T46" y="T47"/>
                        </a:cxn>
                        <a:cxn ang="T136">
                          <a:pos x="T48" y="T49"/>
                        </a:cxn>
                        <a:cxn ang="T137">
                          <a:pos x="T50" y="T51"/>
                        </a:cxn>
                        <a:cxn ang="T138">
                          <a:pos x="T52" y="T53"/>
                        </a:cxn>
                        <a:cxn ang="T139">
                          <a:pos x="T54" y="T55"/>
                        </a:cxn>
                        <a:cxn ang="T140">
                          <a:pos x="T56" y="T57"/>
                        </a:cxn>
                        <a:cxn ang="T141">
                          <a:pos x="T58" y="T59"/>
                        </a:cxn>
                        <a:cxn ang="T142">
                          <a:pos x="T60" y="T61"/>
                        </a:cxn>
                        <a:cxn ang="T143">
                          <a:pos x="T62" y="T63"/>
                        </a:cxn>
                        <a:cxn ang="T144">
                          <a:pos x="T64" y="T65"/>
                        </a:cxn>
                        <a:cxn ang="T145">
                          <a:pos x="T66" y="T67"/>
                        </a:cxn>
                        <a:cxn ang="T146">
                          <a:pos x="T68" y="T69"/>
                        </a:cxn>
                        <a:cxn ang="T147">
                          <a:pos x="T70" y="T71"/>
                        </a:cxn>
                        <a:cxn ang="T148">
                          <a:pos x="T72" y="T73"/>
                        </a:cxn>
                        <a:cxn ang="T149">
                          <a:pos x="T74" y="T75"/>
                        </a:cxn>
                        <a:cxn ang="T150">
                          <a:pos x="T76" y="T77"/>
                        </a:cxn>
                        <a:cxn ang="T151">
                          <a:pos x="T78" y="T79"/>
                        </a:cxn>
                        <a:cxn ang="T152">
                          <a:pos x="T80" y="T81"/>
                        </a:cxn>
                        <a:cxn ang="T153">
                          <a:pos x="T82" y="T83"/>
                        </a:cxn>
                        <a:cxn ang="T154">
                          <a:pos x="T84" y="T85"/>
                        </a:cxn>
                        <a:cxn ang="T155">
                          <a:pos x="T86" y="T87"/>
                        </a:cxn>
                        <a:cxn ang="T156">
                          <a:pos x="T88" y="T89"/>
                        </a:cxn>
                        <a:cxn ang="T157">
                          <a:pos x="T90" y="T91"/>
                        </a:cxn>
                        <a:cxn ang="T158">
                          <a:pos x="T92" y="T93"/>
                        </a:cxn>
                        <a:cxn ang="T159">
                          <a:pos x="T94" y="T95"/>
                        </a:cxn>
                        <a:cxn ang="T160">
                          <a:pos x="T96" y="T97"/>
                        </a:cxn>
                        <a:cxn ang="T161">
                          <a:pos x="T98" y="T99"/>
                        </a:cxn>
                        <a:cxn ang="T162">
                          <a:pos x="T100" y="T101"/>
                        </a:cxn>
                        <a:cxn ang="T163">
                          <a:pos x="T102" y="T103"/>
                        </a:cxn>
                        <a:cxn ang="T164">
                          <a:pos x="T104" y="T105"/>
                        </a:cxn>
                        <a:cxn ang="T165">
                          <a:pos x="T106" y="T107"/>
                        </a:cxn>
                        <a:cxn ang="T166">
                          <a:pos x="T108" y="T109"/>
                        </a:cxn>
                        <a:cxn ang="T167">
                          <a:pos x="T110" y="T111"/>
                        </a:cxn>
                      </a:cxnLst>
                      <a:rect l="T168" t="T169" r="T170" b="T171"/>
                      <a:pathLst>
                        <a:path w="1363" h="1220">
                          <a:moveTo>
                            <a:pt x="269" y="1127"/>
                          </a:moveTo>
                          <a:cubicBezTo>
                            <a:pt x="252" y="1110"/>
                            <a:pt x="231" y="1096"/>
                            <a:pt x="214" y="1079"/>
                          </a:cubicBezTo>
                          <a:cubicBezTo>
                            <a:pt x="201" y="1066"/>
                            <a:pt x="192" y="1055"/>
                            <a:pt x="176" y="1044"/>
                          </a:cubicBezTo>
                          <a:cubicBezTo>
                            <a:pt x="166" y="1030"/>
                            <a:pt x="158" y="1008"/>
                            <a:pt x="144" y="999"/>
                          </a:cubicBezTo>
                          <a:cubicBezTo>
                            <a:pt x="140" y="986"/>
                            <a:pt x="137" y="980"/>
                            <a:pt x="128" y="970"/>
                          </a:cubicBezTo>
                          <a:cubicBezTo>
                            <a:pt x="124" y="955"/>
                            <a:pt x="112" y="950"/>
                            <a:pt x="102" y="938"/>
                          </a:cubicBezTo>
                          <a:cubicBezTo>
                            <a:pt x="95" y="929"/>
                            <a:pt x="93" y="918"/>
                            <a:pt x="86" y="909"/>
                          </a:cubicBezTo>
                          <a:cubicBezTo>
                            <a:pt x="79" y="887"/>
                            <a:pt x="61" y="871"/>
                            <a:pt x="54" y="848"/>
                          </a:cubicBezTo>
                          <a:cubicBezTo>
                            <a:pt x="53" y="825"/>
                            <a:pt x="60" y="795"/>
                            <a:pt x="41" y="778"/>
                          </a:cubicBezTo>
                          <a:cubicBezTo>
                            <a:pt x="35" y="759"/>
                            <a:pt x="28" y="739"/>
                            <a:pt x="22" y="720"/>
                          </a:cubicBezTo>
                          <a:cubicBezTo>
                            <a:pt x="23" y="680"/>
                            <a:pt x="0" y="525"/>
                            <a:pt x="45" y="468"/>
                          </a:cubicBezTo>
                          <a:cubicBezTo>
                            <a:pt x="48" y="454"/>
                            <a:pt x="51" y="451"/>
                            <a:pt x="61" y="442"/>
                          </a:cubicBezTo>
                          <a:cubicBezTo>
                            <a:pt x="66" y="418"/>
                            <a:pt x="59" y="356"/>
                            <a:pt x="89" y="346"/>
                          </a:cubicBezTo>
                          <a:cubicBezTo>
                            <a:pt x="98" y="333"/>
                            <a:pt x="98" y="318"/>
                            <a:pt x="109" y="308"/>
                          </a:cubicBezTo>
                          <a:cubicBezTo>
                            <a:pt x="113" y="294"/>
                            <a:pt x="113" y="279"/>
                            <a:pt x="118" y="266"/>
                          </a:cubicBezTo>
                          <a:cubicBezTo>
                            <a:pt x="121" y="259"/>
                            <a:pt x="146" y="236"/>
                            <a:pt x="153" y="231"/>
                          </a:cubicBezTo>
                          <a:cubicBezTo>
                            <a:pt x="159" y="215"/>
                            <a:pt x="173" y="212"/>
                            <a:pt x="185" y="202"/>
                          </a:cubicBezTo>
                          <a:cubicBezTo>
                            <a:pt x="187" y="200"/>
                            <a:pt x="190" y="198"/>
                            <a:pt x="192" y="196"/>
                          </a:cubicBezTo>
                          <a:cubicBezTo>
                            <a:pt x="194" y="193"/>
                            <a:pt x="195" y="189"/>
                            <a:pt x="198" y="186"/>
                          </a:cubicBezTo>
                          <a:cubicBezTo>
                            <a:pt x="206" y="178"/>
                            <a:pt x="217" y="179"/>
                            <a:pt x="224" y="170"/>
                          </a:cubicBezTo>
                          <a:cubicBezTo>
                            <a:pt x="234" y="157"/>
                            <a:pt x="240" y="150"/>
                            <a:pt x="256" y="144"/>
                          </a:cubicBezTo>
                          <a:cubicBezTo>
                            <a:pt x="263" y="133"/>
                            <a:pt x="269" y="129"/>
                            <a:pt x="281" y="125"/>
                          </a:cubicBezTo>
                          <a:cubicBezTo>
                            <a:pt x="299" y="109"/>
                            <a:pt x="315" y="91"/>
                            <a:pt x="339" y="84"/>
                          </a:cubicBezTo>
                          <a:cubicBezTo>
                            <a:pt x="357" y="63"/>
                            <a:pt x="376" y="57"/>
                            <a:pt x="403" y="52"/>
                          </a:cubicBezTo>
                          <a:cubicBezTo>
                            <a:pt x="448" y="0"/>
                            <a:pt x="559" y="15"/>
                            <a:pt x="614" y="13"/>
                          </a:cubicBezTo>
                          <a:cubicBezTo>
                            <a:pt x="713" y="2"/>
                            <a:pt x="813" y="15"/>
                            <a:pt x="912" y="20"/>
                          </a:cubicBezTo>
                          <a:cubicBezTo>
                            <a:pt x="955" y="34"/>
                            <a:pt x="1013" y="31"/>
                            <a:pt x="1053" y="32"/>
                          </a:cubicBezTo>
                          <a:cubicBezTo>
                            <a:pt x="1064" y="37"/>
                            <a:pt x="1076" y="38"/>
                            <a:pt x="1088" y="42"/>
                          </a:cubicBezTo>
                          <a:cubicBezTo>
                            <a:pt x="1098" y="49"/>
                            <a:pt x="1108" y="54"/>
                            <a:pt x="1120" y="58"/>
                          </a:cubicBezTo>
                          <a:cubicBezTo>
                            <a:pt x="1144" y="74"/>
                            <a:pt x="1110" y="53"/>
                            <a:pt x="1145" y="68"/>
                          </a:cubicBezTo>
                          <a:cubicBezTo>
                            <a:pt x="1158" y="74"/>
                            <a:pt x="1167" y="86"/>
                            <a:pt x="1181" y="90"/>
                          </a:cubicBezTo>
                          <a:cubicBezTo>
                            <a:pt x="1193" y="98"/>
                            <a:pt x="1190" y="106"/>
                            <a:pt x="1200" y="116"/>
                          </a:cubicBezTo>
                          <a:cubicBezTo>
                            <a:pt x="1214" y="130"/>
                            <a:pt x="1246" y="133"/>
                            <a:pt x="1264" y="138"/>
                          </a:cubicBezTo>
                          <a:cubicBezTo>
                            <a:pt x="1274" y="155"/>
                            <a:pt x="1262" y="177"/>
                            <a:pt x="1283" y="183"/>
                          </a:cubicBezTo>
                          <a:cubicBezTo>
                            <a:pt x="1291" y="195"/>
                            <a:pt x="1304" y="200"/>
                            <a:pt x="1318" y="205"/>
                          </a:cubicBezTo>
                          <a:cubicBezTo>
                            <a:pt x="1319" y="236"/>
                            <a:pt x="1313" y="331"/>
                            <a:pt x="1341" y="359"/>
                          </a:cubicBezTo>
                          <a:cubicBezTo>
                            <a:pt x="1351" y="390"/>
                            <a:pt x="1341" y="424"/>
                            <a:pt x="1350" y="455"/>
                          </a:cubicBezTo>
                          <a:cubicBezTo>
                            <a:pt x="1353" y="476"/>
                            <a:pt x="1356" y="498"/>
                            <a:pt x="1360" y="519"/>
                          </a:cubicBezTo>
                          <a:cubicBezTo>
                            <a:pt x="1358" y="555"/>
                            <a:pt x="1363" y="565"/>
                            <a:pt x="1347" y="589"/>
                          </a:cubicBezTo>
                          <a:cubicBezTo>
                            <a:pt x="1344" y="635"/>
                            <a:pt x="1342" y="661"/>
                            <a:pt x="1344" y="708"/>
                          </a:cubicBezTo>
                          <a:cubicBezTo>
                            <a:pt x="1342" y="761"/>
                            <a:pt x="1358" y="806"/>
                            <a:pt x="1315" y="836"/>
                          </a:cubicBezTo>
                          <a:cubicBezTo>
                            <a:pt x="1304" y="853"/>
                            <a:pt x="1290" y="869"/>
                            <a:pt x="1277" y="884"/>
                          </a:cubicBezTo>
                          <a:cubicBezTo>
                            <a:pt x="1273" y="908"/>
                            <a:pt x="1268" y="934"/>
                            <a:pt x="1254" y="954"/>
                          </a:cubicBezTo>
                          <a:cubicBezTo>
                            <a:pt x="1251" y="965"/>
                            <a:pt x="1246" y="972"/>
                            <a:pt x="1238" y="980"/>
                          </a:cubicBezTo>
                          <a:cubicBezTo>
                            <a:pt x="1225" y="1020"/>
                            <a:pt x="1189" y="1055"/>
                            <a:pt x="1158" y="1082"/>
                          </a:cubicBezTo>
                          <a:cubicBezTo>
                            <a:pt x="1150" y="1107"/>
                            <a:pt x="1147" y="1106"/>
                            <a:pt x="1123" y="1117"/>
                          </a:cubicBezTo>
                          <a:cubicBezTo>
                            <a:pt x="1108" y="1134"/>
                            <a:pt x="1083" y="1148"/>
                            <a:pt x="1062" y="1156"/>
                          </a:cubicBezTo>
                          <a:cubicBezTo>
                            <a:pt x="1036" y="1196"/>
                            <a:pt x="987" y="1189"/>
                            <a:pt x="944" y="1191"/>
                          </a:cubicBezTo>
                          <a:cubicBezTo>
                            <a:pt x="936" y="1192"/>
                            <a:pt x="928" y="1191"/>
                            <a:pt x="921" y="1194"/>
                          </a:cubicBezTo>
                          <a:cubicBezTo>
                            <a:pt x="914" y="1197"/>
                            <a:pt x="910" y="1207"/>
                            <a:pt x="902" y="1207"/>
                          </a:cubicBezTo>
                          <a:cubicBezTo>
                            <a:pt x="871" y="1208"/>
                            <a:pt x="840" y="1209"/>
                            <a:pt x="809" y="1210"/>
                          </a:cubicBezTo>
                          <a:cubicBezTo>
                            <a:pt x="790" y="1215"/>
                            <a:pt x="776" y="1217"/>
                            <a:pt x="755" y="1220"/>
                          </a:cubicBezTo>
                          <a:cubicBezTo>
                            <a:pt x="661" y="1219"/>
                            <a:pt x="567" y="1219"/>
                            <a:pt x="473" y="1216"/>
                          </a:cubicBezTo>
                          <a:cubicBezTo>
                            <a:pt x="417" y="1214"/>
                            <a:pt x="369" y="1175"/>
                            <a:pt x="320" y="1159"/>
                          </a:cubicBezTo>
                          <a:cubicBezTo>
                            <a:pt x="307" y="1146"/>
                            <a:pt x="277" y="1141"/>
                            <a:pt x="269" y="1133"/>
                          </a:cubicBezTo>
                          <a:cubicBezTo>
                            <a:pt x="268" y="1132"/>
                            <a:pt x="269" y="1129"/>
                            <a:pt x="269" y="1127"/>
                          </a:cubicBezTo>
                          <a:close/>
                        </a:path>
                      </a:pathLst>
                    </a:custGeom>
                    <a:solidFill>
                      <a:srgbClr val="FFC1C1"/>
                    </a:solidFill>
                    <a:ln w="19050">
                      <a:solidFill>
                        <a:srgbClr val="FF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 dirty="0"/>
                    </a:p>
                  </p:txBody>
                </p:sp>
                <p:sp>
                  <p:nvSpPr>
                    <p:cNvPr id="608" name="Freeform 187"/>
                    <p:cNvSpPr>
                      <a:spLocks/>
                    </p:cNvSpPr>
                    <p:nvPr/>
                  </p:nvSpPr>
                  <p:spPr bwMode="auto">
                    <a:xfrm>
                      <a:off x="363" y="603"/>
                      <a:ext cx="382" cy="310"/>
                    </a:xfrm>
                    <a:custGeom>
                      <a:avLst/>
                      <a:gdLst>
                        <a:gd name="T0" fmla="*/ 8 w 500"/>
                        <a:gd name="T1" fmla="*/ 173 h 445"/>
                        <a:gd name="T2" fmla="*/ 0 w 500"/>
                        <a:gd name="T3" fmla="*/ 159 h 445"/>
                        <a:gd name="T4" fmla="*/ 18 w 500"/>
                        <a:gd name="T5" fmla="*/ 95 h 445"/>
                        <a:gd name="T6" fmla="*/ 21 w 500"/>
                        <a:gd name="T7" fmla="*/ 90 h 445"/>
                        <a:gd name="T8" fmla="*/ 22 w 500"/>
                        <a:gd name="T9" fmla="*/ 78 h 445"/>
                        <a:gd name="T10" fmla="*/ 53 w 500"/>
                        <a:gd name="T11" fmla="*/ 47 h 445"/>
                        <a:gd name="T12" fmla="*/ 77 w 500"/>
                        <a:gd name="T13" fmla="*/ 31 h 445"/>
                        <a:gd name="T14" fmla="*/ 103 w 500"/>
                        <a:gd name="T15" fmla="*/ 18 h 445"/>
                        <a:gd name="T16" fmla="*/ 136 w 500"/>
                        <a:gd name="T17" fmla="*/ 1 h 445"/>
                        <a:gd name="T18" fmla="*/ 305 w 500"/>
                        <a:gd name="T19" fmla="*/ 11 h 445"/>
                        <a:gd name="T20" fmla="*/ 325 w 500"/>
                        <a:gd name="T21" fmla="*/ 40 h 445"/>
                        <a:gd name="T22" fmla="*/ 342 w 500"/>
                        <a:gd name="T23" fmla="*/ 47 h 445"/>
                        <a:gd name="T24" fmla="*/ 356 w 500"/>
                        <a:gd name="T25" fmla="*/ 56 h 445"/>
                        <a:gd name="T26" fmla="*/ 371 w 500"/>
                        <a:gd name="T27" fmla="*/ 85 h 445"/>
                        <a:gd name="T28" fmla="*/ 367 w 500"/>
                        <a:gd name="T29" fmla="*/ 189 h 445"/>
                        <a:gd name="T30" fmla="*/ 356 w 500"/>
                        <a:gd name="T31" fmla="*/ 207 h 445"/>
                        <a:gd name="T32" fmla="*/ 342 w 500"/>
                        <a:gd name="T33" fmla="*/ 232 h 445"/>
                        <a:gd name="T34" fmla="*/ 338 w 500"/>
                        <a:gd name="T35" fmla="*/ 242 h 445"/>
                        <a:gd name="T36" fmla="*/ 326 w 500"/>
                        <a:gd name="T37" fmla="*/ 249 h 445"/>
                        <a:gd name="T38" fmla="*/ 312 w 500"/>
                        <a:gd name="T39" fmla="*/ 264 h 445"/>
                        <a:gd name="T40" fmla="*/ 306 w 500"/>
                        <a:gd name="T41" fmla="*/ 269 h 445"/>
                        <a:gd name="T42" fmla="*/ 290 w 500"/>
                        <a:gd name="T43" fmla="*/ 286 h 445"/>
                        <a:gd name="T44" fmla="*/ 235 w 500"/>
                        <a:gd name="T45" fmla="*/ 301 h 445"/>
                        <a:gd name="T46" fmla="*/ 125 w 500"/>
                        <a:gd name="T47" fmla="*/ 299 h 445"/>
                        <a:gd name="T48" fmla="*/ 108 w 500"/>
                        <a:gd name="T49" fmla="*/ 290 h 445"/>
                        <a:gd name="T50" fmla="*/ 70 w 500"/>
                        <a:gd name="T51" fmla="*/ 268 h 445"/>
                        <a:gd name="T52" fmla="*/ 55 w 500"/>
                        <a:gd name="T53" fmla="*/ 254 h 445"/>
                        <a:gd name="T54" fmla="*/ 21 w 500"/>
                        <a:gd name="T55" fmla="*/ 212 h 445"/>
                        <a:gd name="T56" fmla="*/ 8 w 500"/>
                        <a:gd name="T57" fmla="*/ 173 h 445"/>
                        <a:gd name="T58" fmla="*/ 0 60000 65536"/>
                        <a:gd name="T59" fmla="*/ 0 60000 65536"/>
                        <a:gd name="T60" fmla="*/ 0 60000 65536"/>
                        <a:gd name="T61" fmla="*/ 0 60000 65536"/>
                        <a:gd name="T62" fmla="*/ 0 60000 65536"/>
                        <a:gd name="T63" fmla="*/ 0 60000 65536"/>
                        <a:gd name="T64" fmla="*/ 0 60000 65536"/>
                        <a:gd name="T65" fmla="*/ 0 60000 65536"/>
                        <a:gd name="T66" fmla="*/ 0 60000 65536"/>
                        <a:gd name="T67" fmla="*/ 0 60000 65536"/>
                        <a:gd name="T68" fmla="*/ 0 60000 65536"/>
                        <a:gd name="T69" fmla="*/ 0 60000 65536"/>
                        <a:gd name="T70" fmla="*/ 0 60000 65536"/>
                        <a:gd name="T71" fmla="*/ 0 60000 65536"/>
                        <a:gd name="T72" fmla="*/ 0 60000 65536"/>
                        <a:gd name="T73" fmla="*/ 0 60000 65536"/>
                        <a:gd name="T74" fmla="*/ 0 60000 65536"/>
                        <a:gd name="T75" fmla="*/ 0 60000 65536"/>
                        <a:gd name="T76" fmla="*/ 0 60000 65536"/>
                        <a:gd name="T77" fmla="*/ 0 60000 65536"/>
                        <a:gd name="T78" fmla="*/ 0 60000 65536"/>
                        <a:gd name="T79" fmla="*/ 0 60000 65536"/>
                        <a:gd name="T80" fmla="*/ 0 60000 65536"/>
                        <a:gd name="T81" fmla="*/ 0 60000 65536"/>
                        <a:gd name="T82" fmla="*/ 0 60000 65536"/>
                        <a:gd name="T83" fmla="*/ 0 60000 65536"/>
                        <a:gd name="T84" fmla="*/ 0 60000 65536"/>
                        <a:gd name="T85" fmla="*/ 0 60000 65536"/>
                        <a:gd name="T86" fmla="*/ 0 60000 65536"/>
                        <a:gd name="T87" fmla="*/ 0 w 500"/>
                        <a:gd name="T88" fmla="*/ 0 h 445"/>
                        <a:gd name="T89" fmla="*/ 500 w 500"/>
                        <a:gd name="T90" fmla="*/ 445 h 445"/>
                      </a:gdLst>
                      <a:ahLst/>
                      <a:cxnLst>
                        <a:cxn ang="T58">
                          <a:pos x="T0" y="T1"/>
                        </a:cxn>
                        <a:cxn ang="T59">
                          <a:pos x="T2" y="T3"/>
                        </a:cxn>
                        <a:cxn ang="T60">
                          <a:pos x="T4" y="T5"/>
                        </a:cxn>
                        <a:cxn ang="T61">
                          <a:pos x="T6" y="T7"/>
                        </a:cxn>
                        <a:cxn ang="T62">
                          <a:pos x="T8" y="T9"/>
                        </a:cxn>
                        <a:cxn ang="T63">
                          <a:pos x="T10" y="T11"/>
                        </a:cxn>
                        <a:cxn ang="T64">
                          <a:pos x="T12" y="T13"/>
                        </a:cxn>
                        <a:cxn ang="T65">
                          <a:pos x="T14" y="T15"/>
                        </a:cxn>
                        <a:cxn ang="T66">
                          <a:pos x="T16" y="T17"/>
                        </a:cxn>
                        <a:cxn ang="T67">
                          <a:pos x="T18" y="T19"/>
                        </a:cxn>
                        <a:cxn ang="T68">
                          <a:pos x="T20" y="T21"/>
                        </a:cxn>
                        <a:cxn ang="T69">
                          <a:pos x="T22" y="T23"/>
                        </a:cxn>
                        <a:cxn ang="T70">
                          <a:pos x="T24" y="T25"/>
                        </a:cxn>
                        <a:cxn ang="T71">
                          <a:pos x="T26" y="T27"/>
                        </a:cxn>
                        <a:cxn ang="T72">
                          <a:pos x="T28" y="T29"/>
                        </a:cxn>
                        <a:cxn ang="T73">
                          <a:pos x="T30" y="T31"/>
                        </a:cxn>
                        <a:cxn ang="T74">
                          <a:pos x="T32" y="T33"/>
                        </a:cxn>
                        <a:cxn ang="T75">
                          <a:pos x="T34" y="T35"/>
                        </a:cxn>
                        <a:cxn ang="T76">
                          <a:pos x="T36" y="T37"/>
                        </a:cxn>
                        <a:cxn ang="T77">
                          <a:pos x="T38" y="T39"/>
                        </a:cxn>
                        <a:cxn ang="T78">
                          <a:pos x="T40" y="T41"/>
                        </a:cxn>
                        <a:cxn ang="T79">
                          <a:pos x="T42" y="T43"/>
                        </a:cxn>
                        <a:cxn ang="T80">
                          <a:pos x="T44" y="T45"/>
                        </a:cxn>
                        <a:cxn ang="T81">
                          <a:pos x="T46" y="T47"/>
                        </a:cxn>
                        <a:cxn ang="T82">
                          <a:pos x="T48" y="T49"/>
                        </a:cxn>
                        <a:cxn ang="T83">
                          <a:pos x="T50" y="T51"/>
                        </a:cxn>
                        <a:cxn ang="T84">
                          <a:pos x="T52" y="T53"/>
                        </a:cxn>
                        <a:cxn ang="T85">
                          <a:pos x="T54" y="T55"/>
                        </a:cxn>
                        <a:cxn ang="T86">
                          <a:pos x="T56" y="T57"/>
                        </a:cxn>
                      </a:cxnLst>
                      <a:rect l="T87" t="T88" r="T89" b="T90"/>
                      <a:pathLst>
                        <a:path w="500" h="445">
                          <a:moveTo>
                            <a:pt x="10" y="249"/>
                          </a:moveTo>
                          <a:cubicBezTo>
                            <a:pt x="5" y="242"/>
                            <a:pt x="3" y="236"/>
                            <a:pt x="0" y="228"/>
                          </a:cubicBezTo>
                          <a:cubicBezTo>
                            <a:pt x="4" y="194"/>
                            <a:pt x="1" y="162"/>
                            <a:pt x="24" y="136"/>
                          </a:cubicBezTo>
                          <a:cubicBezTo>
                            <a:pt x="25" y="134"/>
                            <a:pt x="26" y="131"/>
                            <a:pt x="27" y="129"/>
                          </a:cubicBezTo>
                          <a:cubicBezTo>
                            <a:pt x="28" y="123"/>
                            <a:pt x="27" y="117"/>
                            <a:pt x="29" y="112"/>
                          </a:cubicBezTo>
                          <a:cubicBezTo>
                            <a:pt x="31" y="104"/>
                            <a:pt x="63" y="77"/>
                            <a:pt x="70" y="67"/>
                          </a:cubicBezTo>
                          <a:cubicBezTo>
                            <a:pt x="74" y="53"/>
                            <a:pt x="89" y="50"/>
                            <a:pt x="101" y="45"/>
                          </a:cubicBezTo>
                          <a:cubicBezTo>
                            <a:pt x="106" y="28"/>
                            <a:pt x="120" y="30"/>
                            <a:pt x="135" y="26"/>
                          </a:cubicBezTo>
                          <a:cubicBezTo>
                            <a:pt x="150" y="15"/>
                            <a:pt x="160" y="7"/>
                            <a:pt x="178" y="2"/>
                          </a:cubicBezTo>
                          <a:cubicBezTo>
                            <a:pt x="408" y="4"/>
                            <a:pt x="304" y="0"/>
                            <a:pt x="399" y="16"/>
                          </a:cubicBezTo>
                          <a:cubicBezTo>
                            <a:pt x="414" y="27"/>
                            <a:pt x="415" y="44"/>
                            <a:pt x="425" y="57"/>
                          </a:cubicBezTo>
                          <a:cubicBezTo>
                            <a:pt x="430" y="63"/>
                            <a:pt x="440" y="65"/>
                            <a:pt x="447" y="67"/>
                          </a:cubicBezTo>
                          <a:cubicBezTo>
                            <a:pt x="452" y="76"/>
                            <a:pt x="458" y="75"/>
                            <a:pt x="466" y="81"/>
                          </a:cubicBezTo>
                          <a:cubicBezTo>
                            <a:pt x="470" y="97"/>
                            <a:pt x="473" y="110"/>
                            <a:pt x="485" y="122"/>
                          </a:cubicBezTo>
                          <a:cubicBezTo>
                            <a:pt x="499" y="169"/>
                            <a:pt x="500" y="225"/>
                            <a:pt x="480" y="271"/>
                          </a:cubicBezTo>
                          <a:cubicBezTo>
                            <a:pt x="478" y="286"/>
                            <a:pt x="479" y="290"/>
                            <a:pt x="466" y="297"/>
                          </a:cubicBezTo>
                          <a:cubicBezTo>
                            <a:pt x="459" y="307"/>
                            <a:pt x="453" y="321"/>
                            <a:pt x="447" y="333"/>
                          </a:cubicBezTo>
                          <a:cubicBezTo>
                            <a:pt x="445" y="338"/>
                            <a:pt x="446" y="344"/>
                            <a:pt x="442" y="348"/>
                          </a:cubicBezTo>
                          <a:cubicBezTo>
                            <a:pt x="438" y="352"/>
                            <a:pt x="427" y="357"/>
                            <a:pt x="427" y="357"/>
                          </a:cubicBezTo>
                          <a:cubicBezTo>
                            <a:pt x="419" y="370"/>
                            <a:pt x="425" y="362"/>
                            <a:pt x="408" y="379"/>
                          </a:cubicBezTo>
                          <a:cubicBezTo>
                            <a:pt x="406" y="381"/>
                            <a:pt x="401" y="386"/>
                            <a:pt x="401" y="386"/>
                          </a:cubicBezTo>
                          <a:cubicBezTo>
                            <a:pt x="397" y="400"/>
                            <a:pt x="389" y="401"/>
                            <a:pt x="379" y="410"/>
                          </a:cubicBezTo>
                          <a:cubicBezTo>
                            <a:pt x="348" y="437"/>
                            <a:pt x="369" y="428"/>
                            <a:pt x="307" y="432"/>
                          </a:cubicBezTo>
                          <a:cubicBezTo>
                            <a:pt x="261" y="445"/>
                            <a:pt x="209" y="443"/>
                            <a:pt x="163" y="429"/>
                          </a:cubicBezTo>
                          <a:cubicBezTo>
                            <a:pt x="156" y="424"/>
                            <a:pt x="149" y="423"/>
                            <a:pt x="142" y="417"/>
                          </a:cubicBezTo>
                          <a:cubicBezTo>
                            <a:pt x="125" y="403"/>
                            <a:pt x="112" y="389"/>
                            <a:pt x="91" y="384"/>
                          </a:cubicBezTo>
                          <a:cubicBezTo>
                            <a:pt x="86" y="374"/>
                            <a:pt x="79" y="373"/>
                            <a:pt x="72" y="364"/>
                          </a:cubicBezTo>
                          <a:cubicBezTo>
                            <a:pt x="56" y="343"/>
                            <a:pt x="49" y="320"/>
                            <a:pt x="27" y="304"/>
                          </a:cubicBezTo>
                          <a:cubicBezTo>
                            <a:pt x="18" y="282"/>
                            <a:pt x="10" y="275"/>
                            <a:pt x="10" y="249"/>
                          </a:cubicBezTo>
                          <a:close/>
                        </a:path>
                      </a:pathLst>
                    </a:custGeom>
                    <a:solidFill>
                      <a:srgbClr val="BFBFBF"/>
                    </a:solidFill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 dirty="0"/>
                    </a:p>
                  </p:txBody>
                </p:sp>
              </p:grpSp>
              <p:sp>
                <p:nvSpPr>
                  <p:cNvPr id="606" name="5-Point Star 605"/>
                  <p:cNvSpPr/>
                  <p:nvPr/>
                </p:nvSpPr>
                <p:spPr>
                  <a:xfrm>
                    <a:off x="3479801" y="3482719"/>
                    <a:ext cx="201217" cy="201216"/>
                  </a:xfrm>
                  <a:prstGeom prst="star5">
                    <a:avLst/>
                  </a:prstGeom>
                  <a:solidFill>
                    <a:srgbClr val="FF00FF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572" name="Group 346"/>
                <p:cNvGrpSpPr/>
                <p:nvPr/>
              </p:nvGrpSpPr>
              <p:grpSpPr>
                <a:xfrm>
                  <a:off x="3125103" y="3502210"/>
                  <a:ext cx="987288" cy="903975"/>
                  <a:chOff x="3171214" y="2912992"/>
                  <a:chExt cx="987288" cy="903975"/>
                </a:xfrm>
              </p:grpSpPr>
              <p:grpSp>
                <p:nvGrpSpPr>
                  <p:cNvPr id="601" name="Group 193"/>
                  <p:cNvGrpSpPr>
                    <a:grpSpLocks/>
                  </p:cNvGrpSpPr>
                  <p:nvPr/>
                </p:nvGrpSpPr>
                <p:grpSpPr bwMode="auto">
                  <a:xfrm>
                    <a:off x="3171214" y="2912992"/>
                    <a:ext cx="987288" cy="903975"/>
                    <a:chOff x="311" y="500"/>
                    <a:chExt cx="474" cy="434"/>
                  </a:xfrm>
                  <a:effectLst>
                    <a:outerShdw blurRad="63500" sx="102000" sy="102000" algn="ctr" rotWithShape="0">
                      <a:prstClr val="black">
                        <a:alpha val="40000"/>
                      </a:prstClr>
                    </a:outerShdw>
                  </a:effectLst>
                </p:grpSpPr>
                <p:sp>
                  <p:nvSpPr>
                    <p:cNvPr id="603" name="Freeform 186"/>
                    <p:cNvSpPr>
                      <a:spLocks/>
                    </p:cNvSpPr>
                    <p:nvPr/>
                  </p:nvSpPr>
                  <p:spPr bwMode="auto">
                    <a:xfrm>
                      <a:off x="311" y="500"/>
                      <a:ext cx="474" cy="434"/>
                    </a:xfrm>
                    <a:custGeom>
                      <a:avLst/>
                      <a:gdLst>
                        <a:gd name="T0" fmla="*/ 94 w 1363"/>
                        <a:gd name="T1" fmla="*/ 401 h 1220"/>
                        <a:gd name="T2" fmla="*/ 74 w 1363"/>
                        <a:gd name="T3" fmla="*/ 384 h 1220"/>
                        <a:gd name="T4" fmla="*/ 61 w 1363"/>
                        <a:gd name="T5" fmla="*/ 371 h 1220"/>
                        <a:gd name="T6" fmla="*/ 50 w 1363"/>
                        <a:gd name="T7" fmla="*/ 355 h 1220"/>
                        <a:gd name="T8" fmla="*/ 45 w 1363"/>
                        <a:gd name="T9" fmla="*/ 345 h 1220"/>
                        <a:gd name="T10" fmla="*/ 35 w 1363"/>
                        <a:gd name="T11" fmla="*/ 334 h 1220"/>
                        <a:gd name="T12" fmla="*/ 30 w 1363"/>
                        <a:gd name="T13" fmla="*/ 323 h 1220"/>
                        <a:gd name="T14" fmla="*/ 19 w 1363"/>
                        <a:gd name="T15" fmla="*/ 302 h 1220"/>
                        <a:gd name="T16" fmla="*/ 14 w 1363"/>
                        <a:gd name="T17" fmla="*/ 277 h 1220"/>
                        <a:gd name="T18" fmla="*/ 8 w 1363"/>
                        <a:gd name="T19" fmla="*/ 256 h 1220"/>
                        <a:gd name="T20" fmla="*/ 16 w 1363"/>
                        <a:gd name="T21" fmla="*/ 166 h 1220"/>
                        <a:gd name="T22" fmla="*/ 21 w 1363"/>
                        <a:gd name="T23" fmla="*/ 157 h 1220"/>
                        <a:gd name="T24" fmla="*/ 31 w 1363"/>
                        <a:gd name="T25" fmla="*/ 123 h 1220"/>
                        <a:gd name="T26" fmla="*/ 38 w 1363"/>
                        <a:gd name="T27" fmla="*/ 110 h 1220"/>
                        <a:gd name="T28" fmla="*/ 41 w 1363"/>
                        <a:gd name="T29" fmla="*/ 95 h 1220"/>
                        <a:gd name="T30" fmla="*/ 53 w 1363"/>
                        <a:gd name="T31" fmla="*/ 82 h 1220"/>
                        <a:gd name="T32" fmla="*/ 64 w 1363"/>
                        <a:gd name="T33" fmla="*/ 72 h 1220"/>
                        <a:gd name="T34" fmla="*/ 67 w 1363"/>
                        <a:gd name="T35" fmla="*/ 70 h 1220"/>
                        <a:gd name="T36" fmla="*/ 69 w 1363"/>
                        <a:gd name="T37" fmla="*/ 66 h 1220"/>
                        <a:gd name="T38" fmla="*/ 78 w 1363"/>
                        <a:gd name="T39" fmla="*/ 60 h 1220"/>
                        <a:gd name="T40" fmla="*/ 89 w 1363"/>
                        <a:gd name="T41" fmla="*/ 51 h 1220"/>
                        <a:gd name="T42" fmla="*/ 98 w 1363"/>
                        <a:gd name="T43" fmla="*/ 44 h 1220"/>
                        <a:gd name="T44" fmla="*/ 118 w 1363"/>
                        <a:gd name="T45" fmla="*/ 30 h 1220"/>
                        <a:gd name="T46" fmla="*/ 140 w 1363"/>
                        <a:gd name="T47" fmla="*/ 18 h 1220"/>
                        <a:gd name="T48" fmla="*/ 214 w 1363"/>
                        <a:gd name="T49" fmla="*/ 5 h 1220"/>
                        <a:gd name="T50" fmla="*/ 317 w 1363"/>
                        <a:gd name="T51" fmla="*/ 7 h 1220"/>
                        <a:gd name="T52" fmla="*/ 366 w 1363"/>
                        <a:gd name="T53" fmla="*/ 11 h 1220"/>
                        <a:gd name="T54" fmla="*/ 378 w 1363"/>
                        <a:gd name="T55" fmla="*/ 15 h 1220"/>
                        <a:gd name="T56" fmla="*/ 389 w 1363"/>
                        <a:gd name="T57" fmla="*/ 21 h 1220"/>
                        <a:gd name="T58" fmla="*/ 398 w 1363"/>
                        <a:gd name="T59" fmla="*/ 24 h 1220"/>
                        <a:gd name="T60" fmla="*/ 411 w 1363"/>
                        <a:gd name="T61" fmla="*/ 32 h 1220"/>
                        <a:gd name="T62" fmla="*/ 417 w 1363"/>
                        <a:gd name="T63" fmla="*/ 41 h 1220"/>
                        <a:gd name="T64" fmla="*/ 440 w 1363"/>
                        <a:gd name="T65" fmla="*/ 49 h 1220"/>
                        <a:gd name="T66" fmla="*/ 446 w 1363"/>
                        <a:gd name="T67" fmla="*/ 65 h 1220"/>
                        <a:gd name="T68" fmla="*/ 458 w 1363"/>
                        <a:gd name="T69" fmla="*/ 73 h 1220"/>
                        <a:gd name="T70" fmla="*/ 466 w 1363"/>
                        <a:gd name="T71" fmla="*/ 128 h 1220"/>
                        <a:gd name="T72" fmla="*/ 469 w 1363"/>
                        <a:gd name="T73" fmla="*/ 162 h 1220"/>
                        <a:gd name="T74" fmla="*/ 473 w 1363"/>
                        <a:gd name="T75" fmla="*/ 185 h 1220"/>
                        <a:gd name="T76" fmla="*/ 468 w 1363"/>
                        <a:gd name="T77" fmla="*/ 210 h 1220"/>
                        <a:gd name="T78" fmla="*/ 467 w 1363"/>
                        <a:gd name="T79" fmla="*/ 252 h 1220"/>
                        <a:gd name="T80" fmla="*/ 457 w 1363"/>
                        <a:gd name="T81" fmla="*/ 297 h 1220"/>
                        <a:gd name="T82" fmla="*/ 444 w 1363"/>
                        <a:gd name="T83" fmla="*/ 314 h 1220"/>
                        <a:gd name="T84" fmla="*/ 436 w 1363"/>
                        <a:gd name="T85" fmla="*/ 339 h 1220"/>
                        <a:gd name="T86" fmla="*/ 431 w 1363"/>
                        <a:gd name="T87" fmla="*/ 349 h 1220"/>
                        <a:gd name="T88" fmla="*/ 403 w 1363"/>
                        <a:gd name="T89" fmla="*/ 385 h 1220"/>
                        <a:gd name="T90" fmla="*/ 391 w 1363"/>
                        <a:gd name="T91" fmla="*/ 397 h 1220"/>
                        <a:gd name="T92" fmla="*/ 369 w 1363"/>
                        <a:gd name="T93" fmla="*/ 411 h 1220"/>
                        <a:gd name="T94" fmla="*/ 328 w 1363"/>
                        <a:gd name="T95" fmla="*/ 424 h 1220"/>
                        <a:gd name="T96" fmla="*/ 320 w 1363"/>
                        <a:gd name="T97" fmla="*/ 425 h 1220"/>
                        <a:gd name="T98" fmla="*/ 314 w 1363"/>
                        <a:gd name="T99" fmla="*/ 429 h 1220"/>
                        <a:gd name="T100" fmla="*/ 281 w 1363"/>
                        <a:gd name="T101" fmla="*/ 430 h 1220"/>
                        <a:gd name="T102" fmla="*/ 263 w 1363"/>
                        <a:gd name="T103" fmla="*/ 434 h 1220"/>
                        <a:gd name="T104" fmla="*/ 164 w 1363"/>
                        <a:gd name="T105" fmla="*/ 433 h 1220"/>
                        <a:gd name="T106" fmla="*/ 111 w 1363"/>
                        <a:gd name="T107" fmla="*/ 412 h 1220"/>
                        <a:gd name="T108" fmla="*/ 94 w 1363"/>
                        <a:gd name="T109" fmla="*/ 403 h 1220"/>
                        <a:gd name="T110" fmla="*/ 94 w 1363"/>
                        <a:gd name="T111" fmla="*/ 401 h 1220"/>
                        <a:gd name="T112" fmla="*/ 0 60000 65536"/>
                        <a:gd name="T113" fmla="*/ 0 60000 65536"/>
                        <a:gd name="T114" fmla="*/ 0 60000 65536"/>
                        <a:gd name="T115" fmla="*/ 0 60000 65536"/>
                        <a:gd name="T116" fmla="*/ 0 60000 65536"/>
                        <a:gd name="T117" fmla="*/ 0 60000 65536"/>
                        <a:gd name="T118" fmla="*/ 0 60000 65536"/>
                        <a:gd name="T119" fmla="*/ 0 60000 65536"/>
                        <a:gd name="T120" fmla="*/ 0 60000 65536"/>
                        <a:gd name="T121" fmla="*/ 0 60000 65536"/>
                        <a:gd name="T122" fmla="*/ 0 60000 65536"/>
                        <a:gd name="T123" fmla="*/ 0 60000 65536"/>
                        <a:gd name="T124" fmla="*/ 0 60000 65536"/>
                        <a:gd name="T125" fmla="*/ 0 60000 65536"/>
                        <a:gd name="T126" fmla="*/ 0 60000 65536"/>
                        <a:gd name="T127" fmla="*/ 0 60000 65536"/>
                        <a:gd name="T128" fmla="*/ 0 60000 65536"/>
                        <a:gd name="T129" fmla="*/ 0 60000 65536"/>
                        <a:gd name="T130" fmla="*/ 0 60000 65536"/>
                        <a:gd name="T131" fmla="*/ 0 60000 65536"/>
                        <a:gd name="T132" fmla="*/ 0 60000 65536"/>
                        <a:gd name="T133" fmla="*/ 0 60000 65536"/>
                        <a:gd name="T134" fmla="*/ 0 60000 65536"/>
                        <a:gd name="T135" fmla="*/ 0 60000 65536"/>
                        <a:gd name="T136" fmla="*/ 0 60000 65536"/>
                        <a:gd name="T137" fmla="*/ 0 60000 65536"/>
                        <a:gd name="T138" fmla="*/ 0 60000 65536"/>
                        <a:gd name="T139" fmla="*/ 0 60000 65536"/>
                        <a:gd name="T140" fmla="*/ 0 60000 65536"/>
                        <a:gd name="T141" fmla="*/ 0 60000 65536"/>
                        <a:gd name="T142" fmla="*/ 0 60000 65536"/>
                        <a:gd name="T143" fmla="*/ 0 60000 65536"/>
                        <a:gd name="T144" fmla="*/ 0 60000 65536"/>
                        <a:gd name="T145" fmla="*/ 0 60000 65536"/>
                        <a:gd name="T146" fmla="*/ 0 60000 65536"/>
                        <a:gd name="T147" fmla="*/ 0 60000 65536"/>
                        <a:gd name="T148" fmla="*/ 0 60000 65536"/>
                        <a:gd name="T149" fmla="*/ 0 60000 65536"/>
                        <a:gd name="T150" fmla="*/ 0 60000 65536"/>
                        <a:gd name="T151" fmla="*/ 0 60000 65536"/>
                        <a:gd name="T152" fmla="*/ 0 60000 65536"/>
                        <a:gd name="T153" fmla="*/ 0 60000 65536"/>
                        <a:gd name="T154" fmla="*/ 0 60000 65536"/>
                        <a:gd name="T155" fmla="*/ 0 60000 65536"/>
                        <a:gd name="T156" fmla="*/ 0 60000 65536"/>
                        <a:gd name="T157" fmla="*/ 0 60000 65536"/>
                        <a:gd name="T158" fmla="*/ 0 60000 65536"/>
                        <a:gd name="T159" fmla="*/ 0 60000 65536"/>
                        <a:gd name="T160" fmla="*/ 0 60000 65536"/>
                        <a:gd name="T161" fmla="*/ 0 60000 65536"/>
                        <a:gd name="T162" fmla="*/ 0 60000 65536"/>
                        <a:gd name="T163" fmla="*/ 0 60000 65536"/>
                        <a:gd name="T164" fmla="*/ 0 60000 65536"/>
                        <a:gd name="T165" fmla="*/ 0 60000 65536"/>
                        <a:gd name="T166" fmla="*/ 0 60000 65536"/>
                        <a:gd name="T167" fmla="*/ 0 60000 65536"/>
                        <a:gd name="T168" fmla="*/ 0 w 1363"/>
                        <a:gd name="T169" fmla="*/ 0 h 1220"/>
                        <a:gd name="T170" fmla="*/ 1363 w 1363"/>
                        <a:gd name="T171" fmla="*/ 1220 h 1220"/>
                      </a:gdLst>
                      <a:ahLst/>
                      <a:cxnLst>
                        <a:cxn ang="T112">
                          <a:pos x="T0" y="T1"/>
                        </a:cxn>
                        <a:cxn ang="T113">
                          <a:pos x="T2" y="T3"/>
                        </a:cxn>
                        <a:cxn ang="T114">
                          <a:pos x="T4" y="T5"/>
                        </a:cxn>
                        <a:cxn ang="T115">
                          <a:pos x="T6" y="T7"/>
                        </a:cxn>
                        <a:cxn ang="T116">
                          <a:pos x="T8" y="T9"/>
                        </a:cxn>
                        <a:cxn ang="T117">
                          <a:pos x="T10" y="T11"/>
                        </a:cxn>
                        <a:cxn ang="T118">
                          <a:pos x="T12" y="T13"/>
                        </a:cxn>
                        <a:cxn ang="T119">
                          <a:pos x="T14" y="T15"/>
                        </a:cxn>
                        <a:cxn ang="T120">
                          <a:pos x="T16" y="T17"/>
                        </a:cxn>
                        <a:cxn ang="T121">
                          <a:pos x="T18" y="T19"/>
                        </a:cxn>
                        <a:cxn ang="T122">
                          <a:pos x="T20" y="T21"/>
                        </a:cxn>
                        <a:cxn ang="T123">
                          <a:pos x="T22" y="T23"/>
                        </a:cxn>
                        <a:cxn ang="T124">
                          <a:pos x="T24" y="T25"/>
                        </a:cxn>
                        <a:cxn ang="T125">
                          <a:pos x="T26" y="T27"/>
                        </a:cxn>
                        <a:cxn ang="T126">
                          <a:pos x="T28" y="T29"/>
                        </a:cxn>
                        <a:cxn ang="T127">
                          <a:pos x="T30" y="T31"/>
                        </a:cxn>
                        <a:cxn ang="T128">
                          <a:pos x="T32" y="T33"/>
                        </a:cxn>
                        <a:cxn ang="T129">
                          <a:pos x="T34" y="T35"/>
                        </a:cxn>
                        <a:cxn ang="T130">
                          <a:pos x="T36" y="T37"/>
                        </a:cxn>
                        <a:cxn ang="T131">
                          <a:pos x="T38" y="T39"/>
                        </a:cxn>
                        <a:cxn ang="T132">
                          <a:pos x="T40" y="T41"/>
                        </a:cxn>
                        <a:cxn ang="T133">
                          <a:pos x="T42" y="T43"/>
                        </a:cxn>
                        <a:cxn ang="T134">
                          <a:pos x="T44" y="T45"/>
                        </a:cxn>
                        <a:cxn ang="T135">
                          <a:pos x="T46" y="T47"/>
                        </a:cxn>
                        <a:cxn ang="T136">
                          <a:pos x="T48" y="T49"/>
                        </a:cxn>
                        <a:cxn ang="T137">
                          <a:pos x="T50" y="T51"/>
                        </a:cxn>
                        <a:cxn ang="T138">
                          <a:pos x="T52" y="T53"/>
                        </a:cxn>
                        <a:cxn ang="T139">
                          <a:pos x="T54" y="T55"/>
                        </a:cxn>
                        <a:cxn ang="T140">
                          <a:pos x="T56" y="T57"/>
                        </a:cxn>
                        <a:cxn ang="T141">
                          <a:pos x="T58" y="T59"/>
                        </a:cxn>
                        <a:cxn ang="T142">
                          <a:pos x="T60" y="T61"/>
                        </a:cxn>
                        <a:cxn ang="T143">
                          <a:pos x="T62" y="T63"/>
                        </a:cxn>
                        <a:cxn ang="T144">
                          <a:pos x="T64" y="T65"/>
                        </a:cxn>
                        <a:cxn ang="T145">
                          <a:pos x="T66" y="T67"/>
                        </a:cxn>
                        <a:cxn ang="T146">
                          <a:pos x="T68" y="T69"/>
                        </a:cxn>
                        <a:cxn ang="T147">
                          <a:pos x="T70" y="T71"/>
                        </a:cxn>
                        <a:cxn ang="T148">
                          <a:pos x="T72" y="T73"/>
                        </a:cxn>
                        <a:cxn ang="T149">
                          <a:pos x="T74" y="T75"/>
                        </a:cxn>
                        <a:cxn ang="T150">
                          <a:pos x="T76" y="T77"/>
                        </a:cxn>
                        <a:cxn ang="T151">
                          <a:pos x="T78" y="T79"/>
                        </a:cxn>
                        <a:cxn ang="T152">
                          <a:pos x="T80" y="T81"/>
                        </a:cxn>
                        <a:cxn ang="T153">
                          <a:pos x="T82" y="T83"/>
                        </a:cxn>
                        <a:cxn ang="T154">
                          <a:pos x="T84" y="T85"/>
                        </a:cxn>
                        <a:cxn ang="T155">
                          <a:pos x="T86" y="T87"/>
                        </a:cxn>
                        <a:cxn ang="T156">
                          <a:pos x="T88" y="T89"/>
                        </a:cxn>
                        <a:cxn ang="T157">
                          <a:pos x="T90" y="T91"/>
                        </a:cxn>
                        <a:cxn ang="T158">
                          <a:pos x="T92" y="T93"/>
                        </a:cxn>
                        <a:cxn ang="T159">
                          <a:pos x="T94" y="T95"/>
                        </a:cxn>
                        <a:cxn ang="T160">
                          <a:pos x="T96" y="T97"/>
                        </a:cxn>
                        <a:cxn ang="T161">
                          <a:pos x="T98" y="T99"/>
                        </a:cxn>
                        <a:cxn ang="T162">
                          <a:pos x="T100" y="T101"/>
                        </a:cxn>
                        <a:cxn ang="T163">
                          <a:pos x="T102" y="T103"/>
                        </a:cxn>
                        <a:cxn ang="T164">
                          <a:pos x="T104" y="T105"/>
                        </a:cxn>
                        <a:cxn ang="T165">
                          <a:pos x="T106" y="T107"/>
                        </a:cxn>
                        <a:cxn ang="T166">
                          <a:pos x="T108" y="T109"/>
                        </a:cxn>
                        <a:cxn ang="T167">
                          <a:pos x="T110" y="T111"/>
                        </a:cxn>
                      </a:cxnLst>
                      <a:rect l="T168" t="T169" r="T170" b="T171"/>
                      <a:pathLst>
                        <a:path w="1363" h="1220">
                          <a:moveTo>
                            <a:pt x="269" y="1127"/>
                          </a:moveTo>
                          <a:cubicBezTo>
                            <a:pt x="252" y="1110"/>
                            <a:pt x="231" y="1096"/>
                            <a:pt x="214" y="1079"/>
                          </a:cubicBezTo>
                          <a:cubicBezTo>
                            <a:pt x="201" y="1066"/>
                            <a:pt x="192" y="1055"/>
                            <a:pt x="176" y="1044"/>
                          </a:cubicBezTo>
                          <a:cubicBezTo>
                            <a:pt x="166" y="1030"/>
                            <a:pt x="158" y="1008"/>
                            <a:pt x="144" y="999"/>
                          </a:cubicBezTo>
                          <a:cubicBezTo>
                            <a:pt x="140" y="986"/>
                            <a:pt x="137" y="980"/>
                            <a:pt x="128" y="970"/>
                          </a:cubicBezTo>
                          <a:cubicBezTo>
                            <a:pt x="124" y="955"/>
                            <a:pt x="112" y="950"/>
                            <a:pt x="102" y="938"/>
                          </a:cubicBezTo>
                          <a:cubicBezTo>
                            <a:pt x="95" y="929"/>
                            <a:pt x="93" y="918"/>
                            <a:pt x="86" y="909"/>
                          </a:cubicBezTo>
                          <a:cubicBezTo>
                            <a:pt x="79" y="887"/>
                            <a:pt x="61" y="871"/>
                            <a:pt x="54" y="848"/>
                          </a:cubicBezTo>
                          <a:cubicBezTo>
                            <a:pt x="53" y="825"/>
                            <a:pt x="60" y="795"/>
                            <a:pt x="41" y="778"/>
                          </a:cubicBezTo>
                          <a:cubicBezTo>
                            <a:pt x="35" y="759"/>
                            <a:pt x="28" y="739"/>
                            <a:pt x="22" y="720"/>
                          </a:cubicBezTo>
                          <a:cubicBezTo>
                            <a:pt x="23" y="680"/>
                            <a:pt x="0" y="525"/>
                            <a:pt x="45" y="468"/>
                          </a:cubicBezTo>
                          <a:cubicBezTo>
                            <a:pt x="48" y="454"/>
                            <a:pt x="51" y="451"/>
                            <a:pt x="61" y="442"/>
                          </a:cubicBezTo>
                          <a:cubicBezTo>
                            <a:pt x="66" y="418"/>
                            <a:pt x="59" y="356"/>
                            <a:pt x="89" y="346"/>
                          </a:cubicBezTo>
                          <a:cubicBezTo>
                            <a:pt x="98" y="333"/>
                            <a:pt x="98" y="318"/>
                            <a:pt x="109" y="308"/>
                          </a:cubicBezTo>
                          <a:cubicBezTo>
                            <a:pt x="113" y="294"/>
                            <a:pt x="113" y="279"/>
                            <a:pt x="118" y="266"/>
                          </a:cubicBezTo>
                          <a:cubicBezTo>
                            <a:pt x="121" y="259"/>
                            <a:pt x="146" y="236"/>
                            <a:pt x="153" y="231"/>
                          </a:cubicBezTo>
                          <a:cubicBezTo>
                            <a:pt x="159" y="215"/>
                            <a:pt x="173" y="212"/>
                            <a:pt x="185" y="202"/>
                          </a:cubicBezTo>
                          <a:cubicBezTo>
                            <a:pt x="187" y="200"/>
                            <a:pt x="190" y="198"/>
                            <a:pt x="192" y="196"/>
                          </a:cubicBezTo>
                          <a:cubicBezTo>
                            <a:pt x="194" y="193"/>
                            <a:pt x="195" y="189"/>
                            <a:pt x="198" y="186"/>
                          </a:cubicBezTo>
                          <a:cubicBezTo>
                            <a:pt x="206" y="178"/>
                            <a:pt x="217" y="179"/>
                            <a:pt x="224" y="170"/>
                          </a:cubicBezTo>
                          <a:cubicBezTo>
                            <a:pt x="234" y="157"/>
                            <a:pt x="240" y="150"/>
                            <a:pt x="256" y="144"/>
                          </a:cubicBezTo>
                          <a:cubicBezTo>
                            <a:pt x="263" y="133"/>
                            <a:pt x="269" y="129"/>
                            <a:pt x="281" y="125"/>
                          </a:cubicBezTo>
                          <a:cubicBezTo>
                            <a:pt x="299" y="109"/>
                            <a:pt x="315" y="91"/>
                            <a:pt x="339" y="84"/>
                          </a:cubicBezTo>
                          <a:cubicBezTo>
                            <a:pt x="357" y="63"/>
                            <a:pt x="376" y="57"/>
                            <a:pt x="403" y="52"/>
                          </a:cubicBezTo>
                          <a:cubicBezTo>
                            <a:pt x="448" y="0"/>
                            <a:pt x="559" y="15"/>
                            <a:pt x="614" y="13"/>
                          </a:cubicBezTo>
                          <a:cubicBezTo>
                            <a:pt x="713" y="2"/>
                            <a:pt x="813" y="15"/>
                            <a:pt x="912" y="20"/>
                          </a:cubicBezTo>
                          <a:cubicBezTo>
                            <a:pt x="955" y="34"/>
                            <a:pt x="1013" y="31"/>
                            <a:pt x="1053" y="32"/>
                          </a:cubicBezTo>
                          <a:cubicBezTo>
                            <a:pt x="1064" y="37"/>
                            <a:pt x="1076" y="38"/>
                            <a:pt x="1088" y="42"/>
                          </a:cubicBezTo>
                          <a:cubicBezTo>
                            <a:pt x="1098" y="49"/>
                            <a:pt x="1108" y="54"/>
                            <a:pt x="1120" y="58"/>
                          </a:cubicBezTo>
                          <a:cubicBezTo>
                            <a:pt x="1144" y="74"/>
                            <a:pt x="1110" y="53"/>
                            <a:pt x="1145" y="68"/>
                          </a:cubicBezTo>
                          <a:cubicBezTo>
                            <a:pt x="1158" y="74"/>
                            <a:pt x="1167" y="86"/>
                            <a:pt x="1181" y="90"/>
                          </a:cubicBezTo>
                          <a:cubicBezTo>
                            <a:pt x="1193" y="98"/>
                            <a:pt x="1190" y="106"/>
                            <a:pt x="1200" y="116"/>
                          </a:cubicBezTo>
                          <a:cubicBezTo>
                            <a:pt x="1214" y="130"/>
                            <a:pt x="1246" y="133"/>
                            <a:pt x="1264" y="138"/>
                          </a:cubicBezTo>
                          <a:cubicBezTo>
                            <a:pt x="1274" y="155"/>
                            <a:pt x="1262" y="177"/>
                            <a:pt x="1283" y="183"/>
                          </a:cubicBezTo>
                          <a:cubicBezTo>
                            <a:pt x="1291" y="195"/>
                            <a:pt x="1304" y="200"/>
                            <a:pt x="1318" y="205"/>
                          </a:cubicBezTo>
                          <a:cubicBezTo>
                            <a:pt x="1319" y="236"/>
                            <a:pt x="1313" y="331"/>
                            <a:pt x="1341" y="359"/>
                          </a:cubicBezTo>
                          <a:cubicBezTo>
                            <a:pt x="1351" y="390"/>
                            <a:pt x="1341" y="424"/>
                            <a:pt x="1350" y="455"/>
                          </a:cubicBezTo>
                          <a:cubicBezTo>
                            <a:pt x="1353" y="476"/>
                            <a:pt x="1356" y="498"/>
                            <a:pt x="1360" y="519"/>
                          </a:cubicBezTo>
                          <a:cubicBezTo>
                            <a:pt x="1358" y="555"/>
                            <a:pt x="1363" y="565"/>
                            <a:pt x="1347" y="589"/>
                          </a:cubicBezTo>
                          <a:cubicBezTo>
                            <a:pt x="1344" y="635"/>
                            <a:pt x="1342" y="661"/>
                            <a:pt x="1344" y="708"/>
                          </a:cubicBezTo>
                          <a:cubicBezTo>
                            <a:pt x="1342" y="761"/>
                            <a:pt x="1358" y="806"/>
                            <a:pt x="1315" y="836"/>
                          </a:cubicBezTo>
                          <a:cubicBezTo>
                            <a:pt x="1304" y="853"/>
                            <a:pt x="1290" y="869"/>
                            <a:pt x="1277" y="884"/>
                          </a:cubicBezTo>
                          <a:cubicBezTo>
                            <a:pt x="1273" y="908"/>
                            <a:pt x="1268" y="934"/>
                            <a:pt x="1254" y="954"/>
                          </a:cubicBezTo>
                          <a:cubicBezTo>
                            <a:pt x="1251" y="965"/>
                            <a:pt x="1246" y="972"/>
                            <a:pt x="1238" y="980"/>
                          </a:cubicBezTo>
                          <a:cubicBezTo>
                            <a:pt x="1225" y="1020"/>
                            <a:pt x="1189" y="1055"/>
                            <a:pt x="1158" y="1082"/>
                          </a:cubicBezTo>
                          <a:cubicBezTo>
                            <a:pt x="1150" y="1107"/>
                            <a:pt x="1147" y="1106"/>
                            <a:pt x="1123" y="1117"/>
                          </a:cubicBezTo>
                          <a:cubicBezTo>
                            <a:pt x="1108" y="1134"/>
                            <a:pt x="1083" y="1148"/>
                            <a:pt x="1062" y="1156"/>
                          </a:cubicBezTo>
                          <a:cubicBezTo>
                            <a:pt x="1036" y="1196"/>
                            <a:pt x="987" y="1189"/>
                            <a:pt x="944" y="1191"/>
                          </a:cubicBezTo>
                          <a:cubicBezTo>
                            <a:pt x="936" y="1192"/>
                            <a:pt x="928" y="1191"/>
                            <a:pt x="921" y="1194"/>
                          </a:cubicBezTo>
                          <a:cubicBezTo>
                            <a:pt x="914" y="1197"/>
                            <a:pt x="910" y="1207"/>
                            <a:pt x="902" y="1207"/>
                          </a:cubicBezTo>
                          <a:cubicBezTo>
                            <a:pt x="871" y="1208"/>
                            <a:pt x="840" y="1209"/>
                            <a:pt x="809" y="1210"/>
                          </a:cubicBezTo>
                          <a:cubicBezTo>
                            <a:pt x="790" y="1215"/>
                            <a:pt x="776" y="1217"/>
                            <a:pt x="755" y="1220"/>
                          </a:cubicBezTo>
                          <a:cubicBezTo>
                            <a:pt x="661" y="1219"/>
                            <a:pt x="567" y="1219"/>
                            <a:pt x="473" y="1216"/>
                          </a:cubicBezTo>
                          <a:cubicBezTo>
                            <a:pt x="417" y="1214"/>
                            <a:pt x="369" y="1175"/>
                            <a:pt x="320" y="1159"/>
                          </a:cubicBezTo>
                          <a:cubicBezTo>
                            <a:pt x="307" y="1146"/>
                            <a:pt x="277" y="1141"/>
                            <a:pt x="269" y="1133"/>
                          </a:cubicBezTo>
                          <a:cubicBezTo>
                            <a:pt x="268" y="1132"/>
                            <a:pt x="269" y="1129"/>
                            <a:pt x="269" y="1127"/>
                          </a:cubicBezTo>
                          <a:close/>
                        </a:path>
                      </a:pathLst>
                    </a:custGeom>
                    <a:solidFill>
                      <a:srgbClr val="FFC1C1"/>
                    </a:solidFill>
                    <a:ln w="19050">
                      <a:solidFill>
                        <a:srgbClr val="FF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 dirty="0"/>
                    </a:p>
                  </p:txBody>
                </p:sp>
                <p:sp>
                  <p:nvSpPr>
                    <p:cNvPr id="604" name="Freeform 187"/>
                    <p:cNvSpPr>
                      <a:spLocks/>
                    </p:cNvSpPr>
                    <p:nvPr/>
                  </p:nvSpPr>
                  <p:spPr bwMode="auto">
                    <a:xfrm>
                      <a:off x="363" y="603"/>
                      <a:ext cx="382" cy="310"/>
                    </a:xfrm>
                    <a:custGeom>
                      <a:avLst/>
                      <a:gdLst>
                        <a:gd name="T0" fmla="*/ 8 w 500"/>
                        <a:gd name="T1" fmla="*/ 173 h 445"/>
                        <a:gd name="T2" fmla="*/ 0 w 500"/>
                        <a:gd name="T3" fmla="*/ 159 h 445"/>
                        <a:gd name="T4" fmla="*/ 18 w 500"/>
                        <a:gd name="T5" fmla="*/ 95 h 445"/>
                        <a:gd name="T6" fmla="*/ 21 w 500"/>
                        <a:gd name="T7" fmla="*/ 90 h 445"/>
                        <a:gd name="T8" fmla="*/ 22 w 500"/>
                        <a:gd name="T9" fmla="*/ 78 h 445"/>
                        <a:gd name="T10" fmla="*/ 53 w 500"/>
                        <a:gd name="T11" fmla="*/ 47 h 445"/>
                        <a:gd name="T12" fmla="*/ 77 w 500"/>
                        <a:gd name="T13" fmla="*/ 31 h 445"/>
                        <a:gd name="T14" fmla="*/ 103 w 500"/>
                        <a:gd name="T15" fmla="*/ 18 h 445"/>
                        <a:gd name="T16" fmla="*/ 136 w 500"/>
                        <a:gd name="T17" fmla="*/ 1 h 445"/>
                        <a:gd name="T18" fmla="*/ 305 w 500"/>
                        <a:gd name="T19" fmla="*/ 11 h 445"/>
                        <a:gd name="T20" fmla="*/ 325 w 500"/>
                        <a:gd name="T21" fmla="*/ 40 h 445"/>
                        <a:gd name="T22" fmla="*/ 342 w 500"/>
                        <a:gd name="T23" fmla="*/ 47 h 445"/>
                        <a:gd name="T24" fmla="*/ 356 w 500"/>
                        <a:gd name="T25" fmla="*/ 56 h 445"/>
                        <a:gd name="T26" fmla="*/ 371 w 500"/>
                        <a:gd name="T27" fmla="*/ 85 h 445"/>
                        <a:gd name="T28" fmla="*/ 367 w 500"/>
                        <a:gd name="T29" fmla="*/ 189 h 445"/>
                        <a:gd name="T30" fmla="*/ 356 w 500"/>
                        <a:gd name="T31" fmla="*/ 207 h 445"/>
                        <a:gd name="T32" fmla="*/ 342 w 500"/>
                        <a:gd name="T33" fmla="*/ 232 h 445"/>
                        <a:gd name="T34" fmla="*/ 338 w 500"/>
                        <a:gd name="T35" fmla="*/ 242 h 445"/>
                        <a:gd name="T36" fmla="*/ 326 w 500"/>
                        <a:gd name="T37" fmla="*/ 249 h 445"/>
                        <a:gd name="T38" fmla="*/ 312 w 500"/>
                        <a:gd name="T39" fmla="*/ 264 h 445"/>
                        <a:gd name="T40" fmla="*/ 306 w 500"/>
                        <a:gd name="T41" fmla="*/ 269 h 445"/>
                        <a:gd name="T42" fmla="*/ 290 w 500"/>
                        <a:gd name="T43" fmla="*/ 286 h 445"/>
                        <a:gd name="T44" fmla="*/ 235 w 500"/>
                        <a:gd name="T45" fmla="*/ 301 h 445"/>
                        <a:gd name="T46" fmla="*/ 125 w 500"/>
                        <a:gd name="T47" fmla="*/ 299 h 445"/>
                        <a:gd name="T48" fmla="*/ 108 w 500"/>
                        <a:gd name="T49" fmla="*/ 290 h 445"/>
                        <a:gd name="T50" fmla="*/ 70 w 500"/>
                        <a:gd name="T51" fmla="*/ 268 h 445"/>
                        <a:gd name="T52" fmla="*/ 55 w 500"/>
                        <a:gd name="T53" fmla="*/ 254 h 445"/>
                        <a:gd name="T54" fmla="*/ 21 w 500"/>
                        <a:gd name="T55" fmla="*/ 212 h 445"/>
                        <a:gd name="T56" fmla="*/ 8 w 500"/>
                        <a:gd name="T57" fmla="*/ 173 h 445"/>
                        <a:gd name="T58" fmla="*/ 0 60000 65536"/>
                        <a:gd name="T59" fmla="*/ 0 60000 65536"/>
                        <a:gd name="T60" fmla="*/ 0 60000 65536"/>
                        <a:gd name="T61" fmla="*/ 0 60000 65536"/>
                        <a:gd name="T62" fmla="*/ 0 60000 65536"/>
                        <a:gd name="T63" fmla="*/ 0 60000 65536"/>
                        <a:gd name="T64" fmla="*/ 0 60000 65536"/>
                        <a:gd name="T65" fmla="*/ 0 60000 65536"/>
                        <a:gd name="T66" fmla="*/ 0 60000 65536"/>
                        <a:gd name="T67" fmla="*/ 0 60000 65536"/>
                        <a:gd name="T68" fmla="*/ 0 60000 65536"/>
                        <a:gd name="T69" fmla="*/ 0 60000 65536"/>
                        <a:gd name="T70" fmla="*/ 0 60000 65536"/>
                        <a:gd name="T71" fmla="*/ 0 60000 65536"/>
                        <a:gd name="T72" fmla="*/ 0 60000 65536"/>
                        <a:gd name="T73" fmla="*/ 0 60000 65536"/>
                        <a:gd name="T74" fmla="*/ 0 60000 65536"/>
                        <a:gd name="T75" fmla="*/ 0 60000 65536"/>
                        <a:gd name="T76" fmla="*/ 0 60000 65536"/>
                        <a:gd name="T77" fmla="*/ 0 60000 65536"/>
                        <a:gd name="T78" fmla="*/ 0 60000 65536"/>
                        <a:gd name="T79" fmla="*/ 0 60000 65536"/>
                        <a:gd name="T80" fmla="*/ 0 60000 65536"/>
                        <a:gd name="T81" fmla="*/ 0 60000 65536"/>
                        <a:gd name="T82" fmla="*/ 0 60000 65536"/>
                        <a:gd name="T83" fmla="*/ 0 60000 65536"/>
                        <a:gd name="T84" fmla="*/ 0 60000 65536"/>
                        <a:gd name="T85" fmla="*/ 0 60000 65536"/>
                        <a:gd name="T86" fmla="*/ 0 60000 65536"/>
                        <a:gd name="T87" fmla="*/ 0 w 500"/>
                        <a:gd name="T88" fmla="*/ 0 h 445"/>
                        <a:gd name="T89" fmla="*/ 500 w 500"/>
                        <a:gd name="T90" fmla="*/ 445 h 445"/>
                      </a:gdLst>
                      <a:ahLst/>
                      <a:cxnLst>
                        <a:cxn ang="T58">
                          <a:pos x="T0" y="T1"/>
                        </a:cxn>
                        <a:cxn ang="T59">
                          <a:pos x="T2" y="T3"/>
                        </a:cxn>
                        <a:cxn ang="T60">
                          <a:pos x="T4" y="T5"/>
                        </a:cxn>
                        <a:cxn ang="T61">
                          <a:pos x="T6" y="T7"/>
                        </a:cxn>
                        <a:cxn ang="T62">
                          <a:pos x="T8" y="T9"/>
                        </a:cxn>
                        <a:cxn ang="T63">
                          <a:pos x="T10" y="T11"/>
                        </a:cxn>
                        <a:cxn ang="T64">
                          <a:pos x="T12" y="T13"/>
                        </a:cxn>
                        <a:cxn ang="T65">
                          <a:pos x="T14" y="T15"/>
                        </a:cxn>
                        <a:cxn ang="T66">
                          <a:pos x="T16" y="T17"/>
                        </a:cxn>
                        <a:cxn ang="T67">
                          <a:pos x="T18" y="T19"/>
                        </a:cxn>
                        <a:cxn ang="T68">
                          <a:pos x="T20" y="T21"/>
                        </a:cxn>
                        <a:cxn ang="T69">
                          <a:pos x="T22" y="T23"/>
                        </a:cxn>
                        <a:cxn ang="T70">
                          <a:pos x="T24" y="T25"/>
                        </a:cxn>
                        <a:cxn ang="T71">
                          <a:pos x="T26" y="T27"/>
                        </a:cxn>
                        <a:cxn ang="T72">
                          <a:pos x="T28" y="T29"/>
                        </a:cxn>
                        <a:cxn ang="T73">
                          <a:pos x="T30" y="T31"/>
                        </a:cxn>
                        <a:cxn ang="T74">
                          <a:pos x="T32" y="T33"/>
                        </a:cxn>
                        <a:cxn ang="T75">
                          <a:pos x="T34" y="T35"/>
                        </a:cxn>
                        <a:cxn ang="T76">
                          <a:pos x="T36" y="T37"/>
                        </a:cxn>
                        <a:cxn ang="T77">
                          <a:pos x="T38" y="T39"/>
                        </a:cxn>
                        <a:cxn ang="T78">
                          <a:pos x="T40" y="T41"/>
                        </a:cxn>
                        <a:cxn ang="T79">
                          <a:pos x="T42" y="T43"/>
                        </a:cxn>
                        <a:cxn ang="T80">
                          <a:pos x="T44" y="T45"/>
                        </a:cxn>
                        <a:cxn ang="T81">
                          <a:pos x="T46" y="T47"/>
                        </a:cxn>
                        <a:cxn ang="T82">
                          <a:pos x="T48" y="T49"/>
                        </a:cxn>
                        <a:cxn ang="T83">
                          <a:pos x="T50" y="T51"/>
                        </a:cxn>
                        <a:cxn ang="T84">
                          <a:pos x="T52" y="T53"/>
                        </a:cxn>
                        <a:cxn ang="T85">
                          <a:pos x="T54" y="T55"/>
                        </a:cxn>
                        <a:cxn ang="T86">
                          <a:pos x="T56" y="T57"/>
                        </a:cxn>
                      </a:cxnLst>
                      <a:rect l="T87" t="T88" r="T89" b="T90"/>
                      <a:pathLst>
                        <a:path w="500" h="445">
                          <a:moveTo>
                            <a:pt x="10" y="249"/>
                          </a:moveTo>
                          <a:cubicBezTo>
                            <a:pt x="5" y="242"/>
                            <a:pt x="3" y="236"/>
                            <a:pt x="0" y="228"/>
                          </a:cubicBezTo>
                          <a:cubicBezTo>
                            <a:pt x="4" y="194"/>
                            <a:pt x="1" y="162"/>
                            <a:pt x="24" y="136"/>
                          </a:cubicBezTo>
                          <a:cubicBezTo>
                            <a:pt x="25" y="134"/>
                            <a:pt x="26" y="131"/>
                            <a:pt x="27" y="129"/>
                          </a:cubicBezTo>
                          <a:cubicBezTo>
                            <a:pt x="28" y="123"/>
                            <a:pt x="27" y="117"/>
                            <a:pt x="29" y="112"/>
                          </a:cubicBezTo>
                          <a:cubicBezTo>
                            <a:pt x="31" y="104"/>
                            <a:pt x="63" y="77"/>
                            <a:pt x="70" y="67"/>
                          </a:cubicBezTo>
                          <a:cubicBezTo>
                            <a:pt x="74" y="53"/>
                            <a:pt x="89" y="50"/>
                            <a:pt x="101" y="45"/>
                          </a:cubicBezTo>
                          <a:cubicBezTo>
                            <a:pt x="106" y="28"/>
                            <a:pt x="120" y="30"/>
                            <a:pt x="135" y="26"/>
                          </a:cubicBezTo>
                          <a:cubicBezTo>
                            <a:pt x="150" y="15"/>
                            <a:pt x="160" y="7"/>
                            <a:pt x="178" y="2"/>
                          </a:cubicBezTo>
                          <a:cubicBezTo>
                            <a:pt x="408" y="4"/>
                            <a:pt x="304" y="0"/>
                            <a:pt x="399" y="16"/>
                          </a:cubicBezTo>
                          <a:cubicBezTo>
                            <a:pt x="414" y="27"/>
                            <a:pt x="415" y="44"/>
                            <a:pt x="425" y="57"/>
                          </a:cubicBezTo>
                          <a:cubicBezTo>
                            <a:pt x="430" y="63"/>
                            <a:pt x="440" y="65"/>
                            <a:pt x="447" y="67"/>
                          </a:cubicBezTo>
                          <a:cubicBezTo>
                            <a:pt x="452" y="76"/>
                            <a:pt x="458" y="75"/>
                            <a:pt x="466" y="81"/>
                          </a:cubicBezTo>
                          <a:cubicBezTo>
                            <a:pt x="470" y="97"/>
                            <a:pt x="473" y="110"/>
                            <a:pt x="485" y="122"/>
                          </a:cubicBezTo>
                          <a:cubicBezTo>
                            <a:pt x="499" y="169"/>
                            <a:pt x="500" y="225"/>
                            <a:pt x="480" y="271"/>
                          </a:cubicBezTo>
                          <a:cubicBezTo>
                            <a:pt x="478" y="286"/>
                            <a:pt x="479" y="290"/>
                            <a:pt x="466" y="297"/>
                          </a:cubicBezTo>
                          <a:cubicBezTo>
                            <a:pt x="459" y="307"/>
                            <a:pt x="453" y="321"/>
                            <a:pt x="447" y="333"/>
                          </a:cubicBezTo>
                          <a:cubicBezTo>
                            <a:pt x="445" y="338"/>
                            <a:pt x="446" y="344"/>
                            <a:pt x="442" y="348"/>
                          </a:cubicBezTo>
                          <a:cubicBezTo>
                            <a:pt x="438" y="352"/>
                            <a:pt x="427" y="357"/>
                            <a:pt x="427" y="357"/>
                          </a:cubicBezTo>
                          <a:cubicBezTo>
                            <a:pt x="419" y="370"/>
                            <a:pt x="425" y="362"/>
                            <a:pt x="408" y="379"/>
                          </a:cubicBezTo>
                          <a:cubicBezTo>
                            <a:pt x="406" y="381"/>
                            <a:pt x="401" y="386"/>
                            <a:pt x="401" y="386"/>
                          </a:cubicBezTo>
                          <a:cubicBezTo>
                            <a:pt x="397" y="400"/>
                            <a:pt x="389" y="401"/>
                            <a:pt x="379" y="410"/>
                          </a:cubicBezTo>
                          <a:cubicBezTo>
                            <a:pt x="348" y="437"/>
                            <a:pt x="369" y="428"/>
                            <a:pt x="307" y="432"/>
                          </a:cubicBezTo>
                          <a:cubicBezTo>
                            <a:pt x="261" y="445"/>
                            <a:pt x="209" y="443"/>
                            <a:pt x="163" y="429"/>
                          </a:cubicBezTo>
                          <a:cubicBezTo>
                            <a:pt x="156" y="424"/>
                            <a:pt x="149" y="423"/>
                            <a:pt x="142" y="417"/>
                          </a:cubicBezTo>
                          <a:cubicBezTo>
                            <a:pt x="125" y="403"/>
                            <a:pt x="112" y="389"/>
                            <a:pt x="91" y="384"/>
                          </a:cubicBezTo>
                          <a:cubicBezTo>
                            <a:pt x="86" y="374"/>
                            <a:pt x="79" y="373"/>
                            <a:pt x="72" y="364"/>
                          </a:cubicBezTo>
                          <a:cubicBezTo>
                            <a:pt x="56" y="343"/>
                            <a:pt x="49" y="320"/>
                            <a:pt x="27" y="304"/>
                          </a:cubicBezTo>
                          <a:cubicBezTo>
                            <a:pt x="18" y="282"/>
                            <a:pt x="10" y="275"/>
                            <a:pt x="10" y="249"/>
                          </a:cubicBezTo>
                          <a:close/>
                        </a:path>
                      </a:pathLst>
                    </a:custGeom>
                    <a:solidFill>
                      <a:srgbClr val="BFBFBF"/>
                    </a:solidFill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 dirty="0"/>
                    </a:p>
                  </p:txBody>
                </p:sp>
              </p:grpSp>
              <p:sp>
                <p:nvSpPr>
                  <p:cNvPr id="602" name="5-Point Star 601"/>
                  <p:cNvSpPr/>
                  <p:nvPr/>
                </p:nvSpPr>
                <p:spPr>
                  <a:xfrm>
                    <a:off x="3436301" y="3364979"/>
                    <a:ext cx="201217" cy="201217"/>
                  </a:xfrm>
                  <a:prstGeom prst="star5">
                    <a:avLst/>
                  </a:prstGeom>
                  <a:solidFill>
                    <a:srgbClr val="FF00FF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573" name="Group 347"/>
                <p:cNvGrpSpPr/>
                <p:nvPr/>
              </p:nvGrpSpPr>
              <p:grpSpPr>
                <a:xfrm>
                  <a:off x="3943347" y="2997134"/>
                  <a:ext cx="987288" cy="903975"/>
                  <a:chOff x="3171214" y="2912992"/>
                  <a:chExt cx="987288" cy="903975"/>
                </a:xfrm>
              </p:grpSpPr>
              <p:grpSp>
                <p:nvGrpSpPr>
                  <p:cNvPr id="597" name="Group 193"/>
                  <p:cNvGrpSpPr>
                    <a:grpSpLocks/>
                  </p:cNvGrpSpPr>
                  <p:nvPr/>
                </p:nvGrpSpPr>
                <p:grpSpPr bwMode="auto">
                  <a:xfrm>
                    <a:off x="3171214" y="2912992"/>
                    <a:ext cx="987288" cy="903975"/>
                    <a:chOff x="311" y="500"/>
                    <a:chExt cx="474" cy="434"/>
                  </a:xfrm>
                  <a:effectLst>
                    <a:outerShdw blurRad="63500" sx="102000" sy="102000" algn="ctr" rotWithShape="0">
                      <a:prstClr val="black">
                        <a:alpha val="40000"/>
                      </a:prstClr>
                    </a:outerShdw>
                  </a:effectLst>
                </p:grpSpPr>
                <p:sp>
                  <p:nvSpPr>
                    <p:cNvPr id="599" name="Freeform 186"/>
                    <p:cNvSpPr>
                      <a:spLocks/>
                    </p:cNvSpPr>
                    <p:nvPr/>
                  </p:nvSpPr>
                  <p:spPr bwMode="auto">
                    <a:xfrm>
                      <a:off x="311" y="500"/>
                      <a:ext cx="474" cy="434"/>
                    </a:xfrm>
                    <a:custGeom>
                      <a:avLst/>
                      <a:gdLst>
                        <a:gd name="T0" fmla="*/ 94 w 1363"/>
                        <a:gd name="T1" fmla="*/ 401 h 1220"/>
                        <a:gd name="T2" fmla="*/ 74 w 1363"/>
                        <a:gd name="T3" fmla="*/ 384 h 1220"/>
                        <a:gd name="T4" fmla="*/ 61 w 1363"/>
                        <a:gd name="T5" fmla="*/ 371 h 1220"/>
                        <a:gd name="T6" fmla="*/ 50 w 1363"/>
                        <a:gd name="T7" fmla="*/ 355 h 1220"/>
                        <a:gd name="T8" fmla="*/ 45 w 1363"/>
                        <a:gd name="T9" fmla="*/ 345 h 1220"/>
                        <a:gd name="T10" fmla="*/ 35 w 1363"/>
                        <a:gd name="T11" fmla="*/ 334 h 1220"/>
                        <a:gd name="T12" fmla="*/ 30 w 1363"/>
                        <a:gd name="T13" fmla="*/ 323 h 1220"/>
                        <a:gd name="T14" fmla="*/ 19 w 1363"/>
                        <a:gd name="T15" fmla="*/ 302 h 1220"/>
                        <a:gd name="T16" fmla="*/ 14 w 1363"/>
                        <a:gd name="T17" fmla="*/ 277 h 1220"/>
                        <a:gd name="T18" fmla="*/ 8 w 1363"/>
                        <a:gd name="T19" fmla="*/ 256 h 1220"/>
                        <a:gd name="T20" fmla="*/ 16 w 1363"/>
                        <a:gd name="T21" fmla="*/ 166 h 1220"/>
                        <a:gd name="T22" fmla="*/ 21 w 1363"/>
                        <a:gd name="T23" fmla="*/ 157 h 1220"/>
                        <a:gd name="T24" fmla="*/ 31 w 1363"/>
                        <a:gd name="T25" fmla="*/ 123 h 1220"/>
                        <a:gd name="T26" fmla="*/ 38 w 1363"/>
                        <a:gd name="T27" fmla="*/ 110 h 1220"/>
                        <a:gd name="T28" fmla="*/ 41 w 1363"/>
                        <a:gd name="T29" fmla="*/ 95 h 1220"/>
                        <a:gd name="T30" fmla="*/ 53 w 1363"/>
                        <a:gd name="T31" fmla="*/ 82 h 1220"/>
                        <a:gd name="T32" fmla="*/ 64 w 1363"/>
                        <a:gd name="T33" fmla="*/ 72 h 1220"/>
                        <a:gd name="T34" fmla="*/ 67 w 1363"/>
                        <a:gd name="T35" fmla="*/ 70 h 1220"/>
                        <a:gd name="T36" fmla="*/ 69 w 1363"/>
                        <a:gd name="T37" fmla="*/ 66 h 1220"/>
                        <a:gd name="T38" fmla="*/ 78 w 1363"/>
                        <a:gd name="T39" fmla="*/ 60 h 1220"/>
                        <a:gd name="T40" fmla="*/ 89 w 1363"/>
                        <a:gd name="T41" fmla="*/ 51 h 1220"/>
                        <a:gd name="T42" fmla="*/ 98 w 1363"/>
                        <a:gd name="T43" fmla="*/ 44 h 1220"/>
                        <a:gd name="T44" fmla="*/ 118 w 1363"/>
                        <a:gd name="T45" fmla="*/ 30 h 1220"/>
                        <a:gd name="T46" fmla="*/ 140 w 1363"/>
                        <a:gd name="T47" fmla="*/ 18 h 1220"/>
                        <a:gd name="T48" fmla="*/ 214 w 1363"/>
                        <a:gd name="T49" fmla="*/ 5 h 1220"/>
                        <a:gd name="T50" fmla="*/ 317 w 1363"/>
                        <a:gd name="T51" fmla="*/ 7 h 1220"/>
                        <a:gd name="T52" fmla="*/ 366 w 1363"/>
                        <a:gd name="T53" fmla="*/ 11 h 1220"/>
                        <a:gd name="T54" fmla="*/ 378 w 1363"/>
                        <a:gd name="T55" fmla="*/ 15 h 1220"/>
                        <a:gd name="T56" fmla="*/ 389 w 1363"/>
                        <a:gd name="T57" fmla="*/ 21 h 1220"/>
                        <a:gd name="T58" fmla="*/ 398 w 1363"/>
                        <a:gd name="T59" fmla="*/ 24 h 1220"/>
                        <a:gd name="T60" fmla="*/ 411 w 1363"/>
                        <a:gd name="T61" fmla="*/ 32 h 1220"/>
                        <a:gd name="T62" fmla="*/ 417 w 1363"/>
                        <a:gd name="T63" fmla="*/ 41 h 1220"/>
                        <a:gd name="T64" fmla="*/ 440 w 1363"/>
                        <a:gd name="T65" fmla="*/ 49 h 1220"/>
                        <a:gd name="T66" fmla="*/ 446 w 1363"/>
                        <a:gd name="T67" fmla="*/ 65 h 1220"/>
                        <a:gd name="T68" fmla="*/ 458 w 1363"/>
                        <a:gd name="T69" fmla="*/ 73 h 1220"/>
                        <a:gd name="T70" fmla="*/ 466 w 1363"/>
                        <a:gd name="T71" fmla="*/ 128 h 1220"/>
                        <a:gd name="T72" fmla="*/ 469 w 1363"/>
                        <a:gd name="T73" fmla="*/ 162 h 1220"/>
                        <a:gd name="T74" fmla="*/ 473 w 1363"/>
                        <a:gd name="T75" fmla="*/ 185 h 1220"/>
                        <a:gd name="T76" fmla="*/ 468 w 1363"/>
                        <a:gd name="T77" fmla="*/ 210 h 1220"/>
                        <a:gd name="T78" fmla="*/ 467 w 1363"/>
                        <a:gd name="T79" fmla="*/ 252 h 1220"/>
                        <a:gd name="T80" fmla="*/ 457 w 1363"/>
                        <a:gd name="T81" fmla="*/ 297 h 1220"/>
                        <a:gd name="T82" fmla="*/ 444 w 1363"/>
                        <a:gd name="T83" fmla="*/ 314 h 1220"/>
                        <a:gd name="T84" fmla="*/ 436 w 1363"/>
                        <a:gd name="T85" fmla="*/ 339 h 1220"/>
                        <a:gd name="T86" fmla="*/ 431 w 1363"/>
                        <a:gd name="T87" fmla="*/ 349 h 1220"/>
                        <a:gd name="T88" fmla="*/ 403 w 1363"/>
                        <a:gd name="T89" fmla="*/ 385 h 1220"/>
                        <a:gd name="T90" fmla="*/ 391 w 1363"/>
                        <a:gd name="T91" fmla="*/ 397 h 1220"/>
                        <a:gd name="T92" fmla="*/ 369 w 1363"/>
                        <a:gd name="T93" fmla="*/ 411 h 1220"/>
                        <a:gd name="T94" fmla="*/ 328 w 1363"/>
                        <a:gd name="T95" fmla="*/ 424 h 1220"/>
                        <a:gd name="T96" fmla="*/ 320 w 1363"/>
                        <a:gd name="T97" fmla="*/ 425 h 1220"/>
                        <a:gd name="T98" fmla="*/ 314 w 1363"/>
                        <a:gd name="T99" fmla="*/ 429 h 1220"/>
                        <a:gd name="T100" fmla="*/ 281 w 1363"/>
                        <a:gd name="T101" fmla="*/ 430 h 1220"/>
                        <a:gd name="T102" fmla="*/ 263 w 1363"/>
                        <a:gd name="T103" fmla="*/ 434 h 1220"/>
                        <a:gd name="T104" fmla="*/ 164 w 1363"/>
                        <a:gd name="T105" fmla="*/ 433 h 1220"/>
                        <a:gd name="T106" fmla="*/ 111 w 1363"/>
                        <a:gd name="T107" fmla="*/ 412 h 1220"/>
                        <a:gd name="T108" fmla="*/ 94 w 1363"/>
                        <a:gd name="T109" fmla="*/ 403 h 1220"/>
                        <a:gd name="T110" fmla="*/ 94 w 1363"/>
                        <a:gd name="T111" fmla="*/ 401 h 1220"/>
                        <a:gd name="T112" fmla="*/ 0 60000 65536"/>
                        <a:gd name="T113" fmla="*/ 0 60000 65536"/>
                        <a:gd name="T114" fmla="*/ 0 60000 65536"/>
                        <a:gd name="T115" fmla="*/ 0 60000 65536"/>
                        <a:gd name="T116" fmla="*/ 0 60000 65536"/>
                        <a:gd name="T117" fmla="*/ 0 60000 65536"/>
                        <a:gd name="T118" fmla="*/ 0 60000 65536"/>
                        <a:gd name="T119" fmla="*/ 0 60000 65536"/>
                        <a:gd name="T120" fmla="*/ 0 60000 65536"/>
                        <a:gd name="T121" fmla="*/ 0 60000 65536"/>
                        <a:gd name="T122" fmla="*/ 0 60000 65536"/>
                        <a:gd name="T123" fmla="*/ 0 60000 65536"/>
                        <a:gd name="T124" fmla="*/ 0 60000 65536"/>
                        <a:gd name="T125" fmla="*/ 0 60000 65536"/>
                        <a:gd name="T126" fmla="*/ 0 60000 65536"/>
                        <a:gd name="T127" fmla="*/ 0 60000 65536"/>
                        <a:gd name="T128" fmla="*/ 0 60000 65536"/>
                        <a:gd name="T129" fmla="*/ 0 60000 65536"/>
                        <a:gd name="T130" fmla="*/ 0 60000 65536"/>
                        <a:gd name="T131" fmla="*/ 0 60000 65536"/>
                        <a:gd name="T132" fmla="*/ 0 60000 65536"/>
                        <a:gd name="T133" fmla="*/ 0 60000 65536"/>
                        <a:gd name="T134" fmla="*/ 0 60000 65536"/>
                        <a:gd name="T135" fmla="*/ 0 60000 65536"/>
                        <a:gd name="T136" fmla="*/ 0 60000 65536"/>
                        <a:gd name="T137" fmla="*/ 0 60000 65536"/>
                        <a:gd name="T138" fmla="*/ 0 60000 65536"/>
                        <a:gd name="T139" fmla="*/ 0 60000 65536"/>
                        <a:gd name="T140" fmla="*/ 0 60000 65536"/>
                        <a:gd name="T141" fmla="*/ 0 60000 65536"/>
                        <a:gd name="T142" fmla="*/ 0 60000 65536"/>
                        <a:gd name="T143" fmla="*/ 0 60000 65536"/>
                        <a:gd name="T144" fmla="*/ 0 60000 65536"/>
                        <a:gd name="T145" fmla="*/ 0 60000 65536"/>
                        <a:gd name="T146" fmla="*/ 0 60000 65536"/>
                        <a:gd name="T147" fmla="*/ 0 60000 65536"/>
                        <a:gd name="T148" fmla="*/ 0 60000 65536"/>
                        <a:gd name="T149" fmla="*/ 0 60000 65536"/>
                        <a:gd name="T150" fmla="*/ 0 60000 65536"/>
                        <a:gd name="T151" fmla="*/ 0 60000 65536"/>
                        <a:gd name="T152" fmla="*/ 0 60000 65536"/>
                        <a:gd name="T153" fmla="*/ 0 60000 65536"/>
                        <a:gd name="T154" fmla="*/ 0 60000 65536"/>
                        <a:gd name="T155" fmla="*/ 0 60000 65536"/>
                        <a:gd name="T156" fmla="*/ 0 60000 65536"/>
                        <a:gd name="T157" fmla="*/ 0 60000 65536"/>
                        <a:gd name="T158" fmla="*/ 0 60000 65536"/>
                        <a:gd name="T159" fmla="*/ 0 60000 65536"/>
                        <a:gd name="T160" fmla="*/ 0 60000 65536"/>
                        <a:gd name="T161" fmla="*/ 0 60000 65536"/>
                        <a:gd name="T162" fmla="*/ 0 60000 65536"/>
                        <a:gd name="T163" fmla="*/ 0 60000 65536"/>
                        <a:gd name="T164" fmla="*/ 0 60000 65536"/>
                        <a:gd name="T165" fmla="*/ 0 60000 65536"/>
                        <a:gd name="T166" fmla="*/ 0 60000 65536"/>
                        <a:gd name="T167" fmla="*/ 0 60000 65536"/>
                        <a:gd name="T168" fmla="*/ 0 w 1363"/>
                        <a:gd name="T169" fmla="*/ 0 h 1220"/>
                        <a:gd name="T170" fmla="*/ 1363 w 1363"/>
                        <a:gd name="T171" fmla="*/ 1220 h 1220"/>
                      </a:gdLst>
                      <a:ahLst/>
                      <a:cxnLst>
                        <a:cxn ang="T112">
                          <a:pos x="T0" y="T1"/>
                        </a:cxn>
                        <a:cxn ang="T113">
                          <a:pos x="T2" y="T3"/>
                        </a:cxn>
                        <a:cxn ang="T114">
                          <a:pos x="T4" y="T5"/>
                        </a:cxn>
                        <a:cxn ang="T115">
                          <a:pos x="T6" y="T7"/>
                        </a:cxn>
                        <a:cxn ang="T116">
                          <a:pos x="T8" y="T9"/>
                        </a:cxn>
                        <a:cxn ang="T117">
                          <a:pos x="T10" y="T11"/>
                        </a:cxn>
                        <a:cxn ang="T118">
                          <a:pos x="T12" y="T13"/>
                        </a:cxn>
                        <a:cxn ang="T119">
                          <a:pos x="T14" y="T15"/>
                        </a:cxn>
                        <a:cxn ang="T120">
                          <a:pos x="T16" y="T17"/>
                        </a:cxn>
                        <a:cxn ang="T121">
                          <a:pos x="T18" y="T19"/>
                        </a:cxn>
                        <a:cxn ang="T122">
                          <a:pos x="T20" y="T21"/>
                        </a:cxn>
                        <a:cxn ang="T123">
                          <a:pos x="T22" y="T23"/>
                        </a:cxn>
                        <a:cxn ang="T124">
                          <a:pos x="T24" y="T25"/>
                        </a:cxn>
                        <a:cxn ang="T125">
                          <a:pos x="T26" y="T27"/>
                        </a:cxn>
                        <a:cxn ang="T126">
                          <a:pos x="T28" y="T29"/>
                        </a:cxn>
                        <a:cxn ang="T127">
                          <a:pos x="T30" y="T31"/>
                        </a:cxn>
                        <a:cxn ang="T128">
                          <a:pos x="T32" y="T33"/>
                        </a:cxn>
                        <a:cxn ang="T129">
                          <a:pos x="T34" y="T35"/>
                        </a:cxn>
                        <a:cxn ang="T130">
                          <a:pos x="T36" y="T37"/>
                        </a:cxn>
                        <a:cxn ang="T131">
                          <a:pos x="T38" y="T39"/>
                        </a:cxn>
                        <a:cxn ang="T132">
                          <a:pos x="T40" y="T41"/>
                        </a:cxn>
                        <a:cxn ang="T133">
                          <a:pos x="T42" y="T43"/>
                        </a:cxn>
                        <a:cxn ang="T134">
                          <a:pos x="T44" y="T45"/>
                        </a:cxn>
                        <a:cxn ang="T135">
                          <a:pos x="T46" y="T47"/>
                        </a:cxn>
                        <a:cxn ang="T136">
                          <a:pos x="T48" y="T49"/>
                        </a:cxn>
                        <a:cxn ang="T137">
                          <a:pos x="T50" y="T51"/>
                        </a:cxn>
                        <a:cxn ang="T138">
                          <a:pos x="T52" y="T53"/>
                        </a:cxn>
                        <a:cxn ang="T139">
                          <a:pos x="T54" y="T55"/>
                        </a:cxn>
                        <a:cxn ang="T140">
                          <a:pos x="T56" y="T57"/>
                        </a:cxn>
                        <a:cxn ang="T141">
                          <a:pos x="T58" y="T59"/>
                        </a:cxn>
                        <a:cxn ang="T142">
                          <a:pos x="T60" y="T61"/>
                        </a:cxn>
                        <a:cxn ang="T143">
                          <a:pos x="T62" y="T63"/>
                        </a:cxn>
                        <a:cxn ang="T144">
                          <a:pos x="T64" y="T65"/>
                        </a:cxn>
                        <a:cxn ang="T145">
                          <a:pos x="T66" y="T67"/>
                        </a:cxn>
                        <a:cxn ang="T146">
                          <a:pos x="T68" y="T69"/>
                        </a:cxn>
                        <a:cxn ang="T147">
                          <a:pos x="T70" y="T71"/>
                        </a:cxn>
                        <a:cxn ang="T148">
                          <a:pos x="T72" y="T73"/>
                        </a:cxn>
                        <a:cxn ang="T149">
                          <a:pos x="T74" y="T75"/>
                        </a:cxn>
                        <a:cxn ang="T150">
                          <a:pos x="T76" y="T77"/>
                        </a:cxn>
                        <a:cxn ang="T151">
                          <a:pos x="T78" y="T79"/>
                        </a:cxn>
                        <a:cxn ang="T152">
                          <a:pos x="T80" y="T81"/>
                        </a:cxn>
                        <a:cxn ang="T153">
                          <a:pos x="T82" y="T83"/>
                        </a:cxn>
                        <a:cxn ang="T154">
                          <a:pos x="T84" y="T85"/>
                        </a:cxn>
                        <a:cxn ang="T155">
                          <a:pos x="T86" y="T87"/>
                        </a:cxn>
                        <a:cxn ang="T156">
                          <a:pos x="T88" y="T89"/>
                        </a:cxn>
                        <a:cxn ang="T157">
                          <a:pos x="T90" y="T91"/>
                        </a:cxn>
                        <a:cxn ang="T158">
                          <a:pos x="T92" y="T93"/>
                        </a:cxn>
                        <a:cxn ang="T159">
                          <a:pos x="T94" y="T95"/>
                        </a:cxn>
                        <a:cxn ang="T160">
                          <a:pos x="T96" y="T97"/>
                        </a:cxn>
                        <a:cxn ang="T161">
                          <a:pos x="T98" y="T99"/>
                        </a:cxn>
                        <a:cxn ang="T162">
                          <a:pos x="T100" y="T101"/>
                        </a:cxn>
                        <a:cxn ang="T163">
                          <a:pos x="T102" y="T103"/>
                        </a:cxn>
                        <a:cxn ang="T164">
                          <a:pos x="T104" y="T105"/>
                        </a:cxn>
                        <a:cxn ang="T165">
                          <a:pos x="T106" y="T107"/>
                        </a:cxn>
                        <a:cxn ang="T166">
                          <a:pos x="T108" y="T109"/>
                        </a:cxn>
                        <a:cxn ang="T167">
                          <a:pos x="T110" y="T111"/>
                        </a:cxn>
                      </a:cxnLst>
                      <a:rect l="T168" t="T169" r="T170" b="T171"/>
                      <a:pathLst>
                        <a:path w="1363" h="1220">
                          <a:moveTo>
                            <a:pt x="269" y="1127"/>
                          </a:moveTo>
                          <a:cubicBezTo>
                            <a:pt x="252" y="1110"/>
                            <a:pt x="231" y="1096"/>
                            <a:pt x="214" y="1079"/>
                          </a:cubicBezTo>
                          <a:cubicBezTo>
                            <a:pt x="201" y="1066"/>
                            <a:pt x="192" y="1055"/>
                            <a:pt x="176" y="1044"/>
                          </a:cubicBezTo>
                          <a:cubicBezTo>
                            <a:pt x="166" y="1030"/>
                            <a:pt x="158" y="1008"/>
                            <a:pt x="144" y="999"/>
                          </a:cubicBezTo>
                          <a:cubicBezTo>
                            <a:pt x="140" y="986"/>
                            <a:pt x="137" y="980"/>
                            <a:pt x="128" y="970"/>
                          </a:cubicBezTo>
                          <a:cubicBezTo>
                            <a:pt x="124" y="955"/>
                            <a:pt x="112" y="950"/>
                            <a:pt x="102" y="938"/>
                          </a:cubicBezTo>
                          <a:cubicBezTo>
                            <a:pt x="95" y="929"/>
                            <a:pt x="93" y="918"/>
                            <a:pt x="86" y="909"/>
                          </a:cubicBezTo>
                          <a:cubicBezTo>
                            <a:pt x="79" y="887"/>
                            <a:pt x="61" y="871"/>
                            <a:pt x="54" y="848"/>
                          </a:cubicBezTo>
                          <a:cubicBezTo>
                            <a:pt x="53" y="825"/>
                            <a:pt x="60" y="795"/>
                            <a:pt x="41" y="778"/>
                          </a:cubicBezTo>
                          <a:cubicBezTo>
                            <a:pt x="35" y="759"/>
                            <a:pt x="28" y="739"/>
                            <a:pt x="22" y="720"/>
                          </a:cubicBezTo>
                          <a:cubicBezTo>
                            <a:pt x="23" y="680"/>
                            <a:pt x="0" y="525"/>
                            <a:pt x="45" y="468"/>
                          </a:cubicBezTo>
                          <a:cubicBezTo>
                            <a:pt x="48" y="454"/>
                            <a:pt x="51" y="451"/>
                            <a:pt x="61" y="442"/>
                          </a:cubicBezTo>
                          <a:cubicBezTo>
                            <a:pt x="66" y="418"/>
                            <a:pt x="59" y="356"/>
                            <a:pt x="89" y="346"/>
                          </a:cubicBezTo>
                          <a:cubicBezTo>
                            <a:pt x="98" y="333"/>
                            <a:pt x="98" y="318"/>
                            <a:pt x="109" y="308"/>
                          </a:cubicBezTo>
                          <a:cubicBezTo>
                            <a:pt x="113" y="294"/>
                            <a:pt x="113" y="279"/>
                            <a:pt x="118" y="266"/>
                          </a:cubicBezTo>
                          <a:cubicBezTo>
                            <a:pt x="121" y="259"/>
                            <a:pt x="146" y="236"/>
                            <a:pt x="153" y="231"/>
                          </a:cubicBezTo>
                          <a:cubicBezTo>
                            <a:pt x="159" y="215"/>
                            <a:pt x="173" y="212"/>
                            <a:pt x="185" y="202"/>
                          </a:cubicBezTo>
                          <a:cubicBezTo>
                            <a:pt x="187" y="200"/>
                            <a:pt x="190" y="198"/>
                            <a:pt x="192" y="196"/>
                          </a:cubicBezTo>
                          <a:cubicBezTo>
                            <a:pt x="194" y="193"/>
                            <a:pt x="195" y="189"/>
                            <a:pt x="198" y="186"/>
                          </a:cubicBezTo>
                          <a:cubicBezTo>
                            <a:pt x="206" y="178"/>
                            <a:pt x="217" y="179"/>
                            <a:pt x="224" y="170"/>
                          </a:cubicBezTo>
                          <a:cubicBezTo>
                            <a:pt x="234" y="157"/>
                            <a:pt x="240" y="150"/>
                            <a:pt x="256" y="144"/>
                          </a:cubicBezTo>
                          <a:cubicBezTo>
                            <a:pt x="263" y="133"/>
                            <a:pt x="269" y="129"/>
                            <a:pt x="281" y="125"/>
                          </a:cubicBezTo>
                          <a:cubicBezTo>
                            <a:pt x="299" y="109"/>
                            <a:pt x="315" y="91"/>
                            <a:pt x="339" y="84"/>
                          </a:cubicBezTo>
                          <a:cubicBezTo>
                            <a:pt x="357" y="63"/>
                            <a:pt x="376" y="57"/>
                            <a:pt x="403" y="52"/>
                          </a:cubicBezTo>
                          <a:cubicBezTo>
                            <a:pt x="448" y="0"/>
                            <a:pt x="559" y="15"/>
                            <a:pt x="614" y="13"/>
                          </a:cubicBezTo>
                          <a:cubicBezTo>
                            <a:pt x="713" y="2"/>
                            <a:pt x="813" y="15"/>
                            <a:pt x="912" y="20"/>
                          </a:cubicBezTo>
                          <a:cubicBezTo>
                            <a:pt x="955" y="34"/>
                            <a:pt x="1013" y="31"/>
                            <a:pt x="1053" y="32"/>
                          </a:cubicBezTo>
                          <a:cubicBezTo>
                            <a:pt x="1064" y="37"/>
                            <a:pt x="1076" y="38"/>
                            <a:pt x="1088" y="42"/>
                          </a:cubicBezTo>
                          <a:cubicBezTo>
                            <a:pt x="1098" y="49"/>
                            <a:pt x="1108" y="54"/>
                            <a:pt x="1120" y="58"/>
                          </a:cubicBezTo>
                          <a:cubicBezTo>
                            <a:pt x="1144" y="74"/>
                            <a:pt x="1110" y="53"/>
                            <a:pt x="1145" y="68"/>
                          </a:cubicBezTo>
                          <a:cubicBezTo>
                            <a:pt x="1158" y="74"/>
                            <a:pt x="1167" y="86"/>
                            <a:pt x="1181" y="90"/>
                          </a:cubicBezTo>
                          <a:cubicBezTo>
                            <a:pt x="1193" y="98"/>
                            <a:pt x="1190" y="106"/>
                            <a:pt x="1200" y="116"/>
                          </a:cubicBezTo>
                          <a:cubicBezTo>
                            <a:pt x="1214" y="130"/>
                            <a:pt x="1246" y="133"/>
                            <a:pt x="1264" y="138"/>
                          </a:cubicBezTo>
                          <a:cubicBezTo>
                            <a:pt x="1274" y="155"/>
                            <a:pt x="1262" y="177"/>
                            <a:pt x="1283" y="183"/>
                          </a:cubicBezTo>
                          <a:cubicBezTo>
                            <a:pt x="1291" y="195"/>
                            <a:pt x="1304" y="200"/>
                            <a:pt x="1318" y="205"/>
                          </a:cubicBezTo>
                          <a:cubicBezTo>
                            <a:pt x="1319" y="236"/>
                            <a:pt x="1313" y="331"/>
                            <a:pt x="1341" y="359"/>
                          </a:cubicBezTo>
                          <a:cubicBezTo>
                            <a:pt x="1351" y="390"/>
                            <a:pt x="1341" y="424"/>
                            <a:pt x="1350" y="455"/>
                          </a:cubicBezTo>
                          <a:cubicBezTo>
                            <a:pt x="1353" y="476"/>
                            <a:pt x="1356" y="498"/>
                            <a:pt x="1360" y="519"/>
                          </a:cubicBezTo>
                          <a:cubicBezTo>
                            <a:pt x="1358" y="555"/>
                            <a:pt x="1363" y="565"/>
                            <a:pt x="1347" y="589"/>
                          </a:cubicBezTo>
                          <a:cubicBezTo>
                            <a:pt x="1344" y="635"/>
                            <a:pt x="1342" y="661"/>
                            <a:pt x="1344" y="708"/>
                          </a:cubicBezTo>
                          <a:cubicBezTo>
                            <a:pt x="1342" y="761"/>
                            <a:pt x="1358" y="806"/>
                            <a:pt x="1315" y="836"/>
                          </a:cubicBezTo>
                          <a:cubicBezTo>
                            <a:pt x="1304" y="853"/>
                            <a:pt x="1290" y="869"/>
                            <a:pt x="1277" y="884"/>
                          </a:cubicBezTo>
                          <a:cubicBezTo>
                            <a:pt x="1273" y="908"/>
                            <a:pt x="1268" y="934"/>
                            <a:pt x="1254" y="954"/>
                          </a:cubicBezTo>
                          <a:cubicBezTo>
                            <a:pt x="1251" y="965"/>
                            <a:pt x="1246" y="972"/>
                            <a:pt x="1238" y="980"/>
                          </a:cubicBezTo>
                          <a:cubicBezTo>
                            <a:pt x="1225" y="1020"/>
                            <a:pt x="1189" y="1055"/>
                            <a:pt x="1158" y="1082"/>
                          </a:cubicBezTo>
                          <a:cubicBezTo>
                            <a:pt x="1150" y="1107"/>
                            <a:pt x="1147" y="1106"/>
                            <a:pt x="1123" y="1117"/>
                          </a:cubicBezTo>
                          <a:cubicBezTo>
                            <a:pt x="1108" y="1134"/>
                            <a:pt x="1083" y="1148"/>
                            <a:pt x="1062" y="1156"/>
                          </a:cubicBezTo>
                          <a:cubicBezTo>
                            <a:pt x="1036" y="1196"/>
                            <a:pt x="987" y="1189"/>
                            <a:pt x="944" y="1191"/>
                          </a:cubicBezTo>
                          <a:cubicBezTo>
                            <a:pt x="936" y="1192"/>
                            <a:pt x="928" y="1191"/>
                            <a:pt x="921" y="1194"/>
                          </a:cubicBezTo>
                          <a:cubicBezTo>
                            <a:pt x="914" y="1197"/>
                            <a:pt x="910" y="1207"/>
                            <a:pt x="902" y="1207"/>
                          </a:cubicBezTo>
                          <a:cubicBezTo>
                            <a:pt x="871" y="1208"/>
                            <a:pt x="840" y="1209"/>
                            <a:pt x="809" y="1210"/>
                          </a:cubicBezTo>
                          <a:cubicBezTo>
                            <a:pt x="790" y="1215"/>
                            <a:pt x="776" y="1217"/>
                            <a:pt x="755" y="1220"/>
                          </a:cubicBezTo>
                          <a:cubicBezTo>
                            <a:pt x="661" y="1219"/>
                            <a:pt x="567" y="1219"/>
                            <a:pt x="473" y="1216"/>
                          </a:cubicBezTo>
                          <a:cubicBezTo>
                            <a:pt x="417" y="1214"/>
                            <a:pt x="369" y="1175"/>
                            <a:pt x="320" y="1159"/>
                          </a:cubicBezTo>
                          <a:cubicBezTo>
                            <a:pt x="307" y="1146"/>
                            <a:pt x="277" y="1141"/>
                            <a:pt x="269" y="1133"/>
                          </a:cubicBezTo>
                          <a:cubicBezTo>
                            <a:pt x="268" y="1132"/>
                            <a:pt x="269" y="1129"/>
                            <a:pt x="269" y="1127"/>
                          </a:cubicBezTo>
                          <a:close/>
                        </a:path>
                      </a:pathLst>
                    </a:custGeom>
                    <a:solidFill>
                      <a:srgbClr val="FFC1C1"/>
                    </a:solidFill>
                    <a:ln w="19050">
                      <a:solidFill>
                        <a:srgbClr val="FF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 dirty="0"/>
                    </a:p>
                  </p:txBody>
                </p:sp>
                <p:sp>
                  <p:nvSpPr>
                    <p:cNvPr id="600" name="Freeform 187"/>
                    <p:cNvSpPr>
                      <a:spLocks/>
                    </p:cNvSpPr>
                    <p:nvPr/>
                  </p:nvSpPr>
                  <p:spPr bwMode="auto">
                    <a:xfrm>
                      <a:off x="363" y="603"/>
                      <a:ext cx="382" cy="310"/>
                    </a:xfrm>
                    <a:custGeom>
                      <a:avLst/>
                      <a:gdLst>
                        <a:gd name="T0" fmla="*/ 8 w 500"/>
                        <a:gd name="T1" fmla="*/ 173 h 445"/>
                        <a:gd name="T2" fmla="*/ 0 w 500"/>
                        <a:gd name="T3" fmla="*/ 159 h 445"/>
                        <a:gd name="T4" fmla="*/ 18 w 500"/>
                        <a:gd name="T5" fmla="*/ 95 h 445"/>
                        <a:gd name="T6" fmla="*/ 21 w 500"/>
                        <a:gd name="T7" fmla="*/ 90 h 445"/>
                        <a:gd name="T8" fmla="*/ 22 w 500"/>
                        <a:gd name="T9" fmla="*/ 78 h 445"/>
                        <a:gd name="T10" fmla="*/ 53 w 500"/>
                        <a:gd name="T11" fmla="*/ 47 h 445"/>
                        <a:gd name="T12" fmla="*/ 77 w 500"/>
                        <a:gd name="T13" fmla="*/ 31 h 445"/>
                        <a:gd name="T14" fmla="*/ 103 w 500"/>
                        <a:gd name="T15" fmla="*/ 18 h 445"/>
                        <a:gd name="T16" fmla="*/ 136 w 500"/>
                        <a:gd name="T17" fmla="*/ 1 h 445"/>
                        <a:gd name="T18" fmla="*/ 305 w 500"/>
                        <a:gd name="T19" fmla="*/ 11 h 445"/>
                        <a:gd name="T20" fmla="*/ 325 w 500"/>
                        <a:gd name="T21" fmla="*/ 40 h 445"/>
                        <a:gd name="T22" fmla="*/ 342 w 500"/>
                        <a:gd name="T23" fmla="*/ 47 h 445"/>
                        <a:gd name="T24" fmla="*/ 356 w 500"/>
                        <a:gd name="T25" fmla="*/ 56 h 445"/>
                        <a:gd name="T26" fmla="*/ 371 w 500"/>
                        <a:gd name="T27" fmla="*/ 85 h 445"/>
                        <a:gd name="T28" fmla="*/ 367 w 500"/>
                        <a:gd name="T29" fmla="*/ 189 h 445"/>
                        <a:gd name="T30" fmla="*/ 356 w 500"/>
                        <a:gd name="T31" fmla="*/ 207 h 445"/>
                        <a:gd name="T32" fmla="*/ 342 w 500"/>
                        <a:gd name="T33" fmla="*/ 232 h 445"/>
                        <a:gd name="T34" fmla="*/ 338 w 500"/>
                        <a:gd name="T35" fmla="*/ 242 h 445"/>
                        <a:gd name="T36" fmla="*/ 326 w 500"/>
                        <a:gd name="T37" fmla="*/ 249 h 445"/>
                        <a:gd name="T38" fmla="*/ 312 w 500"/>
                        <a:gd name="T39" fmla="*/ 264 h 445"/>
                        <a:gd name="T40" fmla="*/ 306 w 500"/>
                        <a:gd name="T41" fmla="*/ 269 h 445"/>
                        <a:gd name="T42" fmla="*/ 290 w 500"/>
                        <a:gd name="T43" fmla="*/ 286 h 445"/>
                        <a:gd name="T44" fmla="*/ 235 w 500"/>
                        <a:gd name="T45" fmla="*/ 301 h 445"/>
                        <a:gd name="T46" fmla="*/ 125 w 500"/>
                        <a:gd name="T47" fmla="*/ 299 h 445"/>
                        <a:gd name="T48" fmla="*/ 108 w 500"/>
                        <a:gd name="T49" fmla="*/ 290 h 445"/>
                        <a:gd name="T50" fmla="*/ 70 w 500"/>
                        <a:gd name="T51" fmla="*/ 268 h 445"/>
                        <a:gd name="T52" fmla="*/ 55 w 500"/>
                        <a:gd name="T53" fmla="*/ 254 h 445"/>
                        <a:gd name="T54" fmla="*/ 21 w 500"/>
                        <a:gd name="T55" fmla="*/ 212 h 445"/>
                        <a:gd name="T56" fmla="*/ 8 w 500"/>
                        <a:gd name="T57" fmla="*/ 173 h 445"/>
                        <a:gd name="T58" fmla="*/ 0 60000 65536"/>
                        <a:gd name="T59" fmla="*/ 0 60000 65536"/>
                        <a:gd name="T60" fmla="*/ 0 60000 65536"/>
                        <a:gd name="T61" fmla="*/ 0 60000 65536"/>
                        <a:gd name="T62" fmla="*/ 0 60000 65536"/>
                        <a:gd name="T63" fmla="*/ 0 60000 65536"/>
                        <a:gd name="T64" fmla="*/ 0 60000 65536"/>
                        <a:gd name="T65" fmla="*/ 0 60000 65536"/>
                        <a:gd name="T66" fmla="*/ 0 60000 65536"/>
                        <a:gd name="T67" fmla="*/ 0 60000 65536"/>
                        <a:gd name="T68" fmla="*/ 0 60000 65536"/>
                        <a:gd name="T69" fmla="*/ 0 60000 65536"/>
                        <a:gd name="T70" fmla="*/ 0 60000 65536"/>
                        <a:gd name="T71" fmla="*/ 0 60000 65536"/>
                        <a:gd name="T72" fmla="*/ 0 60000 65536"/>
                        <a:gd name="T73" fmla="*/ 0 60000 65536"/>
                        <a:gd name="T74" fmla="*/ 0 60000 65536"/>
                        <a:gd name="T75" fmla="*/ 0 60000 65536"/>
                        <a:gd name="T76" fmla="*/ 0 60000 65536"/>
                        <a:gd name="T77" fmla="*/ 0 60000 65536"/>
                        <a:gd name="T78" fmla="*/ 0 60000 65536"/>
                        <a:gd name="T79" fmla="*/ 0 60000 65536"/>
                        <a:gd name="T80" fmla="*/ 0 60000 65536"/>
                        <a:gd name="T81" fmla="*/ 0 60000 65536"/>
                        <a:gd name="T82" fmla="*/ 0 60000 65536"/>
                        <a:gd name="T83" fmla="*/ 0 60000 65536"/>
                        <a:gd name="T84" fmla="*/ 0 60000 65536"/>
                        <a:gd name="T85" fmla="*/ 0 60000 65536"/>
                        <a:gd name="T86" fmla="*/ 0 60000 65536"/>
                        <a:gd name="T87" fmla="*/ 0 w 500"/>
                        <a:gd name="T88" fmla="*/ 0 h 445"/>
                        <a:gd name="T89" fmla="*/ 500 w 500"/>
                        <a:gd name="T90" fmla="*/ 445 h 445"/>
                      </a:gdLst>
                      <a:ahLst/>
                      <a:cxnLst>
                        <a:cxn ang="T58">
                          <a:pos x="T0" y="T1"/>
                        </a:cxn>
                        <a:cxn ang="T59">
                          <a:pos x="T2" y="T3"/>
                        </a:cxn>
                        <a:cxn ang="T60">
                          <a:pos x="T4" y="T5"/>
                        </a:cxn>
                        <a:cxn ang="T61">
                          <a:pos x="T6" y="T7"/>
                        </a:cxn>
                        <a:cxn ang="T62">
                          <a:pos x="T8" y="T9"/>
                        </a:cxn>
                        <a:cxn ang="T63">
                          <a:pos x="T10" y="T11"/>
                        </a:cxn>
                        <a:cxn ang="T64">
                          <a:pos x="T12" y="T13"/>
                        </a:cxn>
                        <a:cxn ang="T65">
                          <a:pos x="T14" y="T15"/>
                        </a:cxn>
                        <a:cxn ang="T66">
                          <a:pos x="T16" y="T17"/>
                        </a:cxn>
                        <a:cxn ang="T67">
                          <a:pos x="T18" y="T19"/>
                        </a:cxn>
                        <a:cxn ang="T68">
                          <a:pos x="T20" y="T21"/>
                        </a:cxn>
                        <a:cxn ang="T69">
                          <a:pos x="T22" y="T23"/>
                        </a:cxn>
                        <a:cxn ang="T70">
                          <a:pos x="T24" y="T25"/>
                        </a:cxn>
                        <a:cxn ang="T71">
                          <a:pos x="T26" y="T27"/>
                        </a:cxn>
                        <a:cxn ang="T72">
                          <a:pos x="T28" y="T29"/>
                        </a:cxn>
                        <a:cxn ang="T73">
                          <a:pos x="T30" y="T31"/>
                        </a:cxn>
                        <a:cxn ang="T74">
                          <a:pos x="T32" y="T33"/>
                        </a:cxn>
                        <a:cxn ang="T75">
                          <a:pos x="T34" y="T35"/>
                        </a:cxn>
                        <a:cxn ang="T76">
                          <a:pos x="T36" y="T37"/>
                        </a:cxn>
                        <a:cxn ang="T77">
                          <a:pos x="T38" y="T39"/>
                        </a:cxn>
                        <a:cxn ang="T78">
                          <a:pos x="T40" y="T41"/>
                        </a:cxn>
                        <a:cxn ang="T79">
                          <a:pos x="T42" y="T43"/>
                        </a:cxn>
                        <a:cxn ang="T80">
                          <a:pos x="T44" y="T45"/>
                        </a:cxn>
                        <a:cxn ang="T81">
                          <a:pos x="T46" y="T47"/>
                        </a:cxn>
                        <a:cxn ang="T82">
                          <a:pos x="T48" y="T49"/>
                        </a:cxn>
                        <a:cxn ang="T83">
                          <a:pos x="T50" y="T51"/>
                        </a:cxn>
                        <a:cxn ang="T84">
                          <a:pos x="T52" y="T53"/>
                        </a:cxn>
                        <a:cxn ang="T85">
                          <a:pos x="T54" y="T55"/>
                        </a:cxn>
                        <a:cxn ang="T86">
                          <a:pos x="T56" y="T57"/>
                        </a:cxn>
                      </a:cxnLst>
                      <a:rect l="T87" t="T88" r="T89" b="T90"/>
                      <a:pathLst>
                        <a:path w="500" h="445">
                          <a:moveTo>
                            <a:pt x="10" y="249"/>
                          </a:moveTo>
                          <a:cubicBezTo>
                            <a:pt x="5" y="242"/>
                            <a:pt x="3" y="236"/>
                            <a:pt x="0" y="228"/>
                          </a:cubicBezTo>
                          <a:cubicBezTo>
                            <a:pt x="4" y="194"/>
                            <a:pt x="1" y="162"/>
                            <a:pt x="24" y="136"/>
                          </a:cubicBezTo>
                          <a:cubicBezTo>
                            <a:pt x="25" y="134"/>
                            <a:pt x="26" y="131"/>
                            <a:pt x="27" y="129"/>
                          </a:cubicBezTo>
                          <a:cubicBezTo>
                            <a:pt x="28" y="123"/>
                            <a:pt x="27" y="117"/>
                            <a:pt x="29" y="112"/>
                          </a:cubicBezTo>
                          <a:cubicBezTo>
                            <a:pt x="31" y="104"/>
                            <a:pt x="63" y="77"/>
                            <a:pt x="70" y="67"/>
                          </a:cubicBezTo>
                          <a:cubicBezTo>
                            <a:pt x="74" y="53"/>
                            <a:pt x="89" y="50"/>
                            <a:pt x="101" y="45"/>
                          </a:cubicBezTo>
                          <a:cubicBezTo>
                            <a:pt x="106" y="28"/>
                            <a:pt x="120" y="30"/>
                            <a:pt x="135" y="26"/>
                          </a:cubicBezTo>
                          <a:cubicBezTo>
                            <a:pt x="150" y="15"/>
                            <a:pt x="160" y="7"/>
                            <a:pt x="178" y="2"/>
                          </a:cubicBezTo>
                          <a:cubicBezTo>
                            <a:pt x="408" y="4"/>
                            <a:pt x="304" y="0"/>
                            <a:pt x="399" y="16"/>
                          </a:cubicBezTo>
                          <a:cubicBezTo>
                            <a:pt x="414" y="27"/>
                            <a:pt x="415" y="44"/>
                            <a:pt x="425" y="57"/>
                          </a:cubicBezTo>
                          <a:cubicBezTo>
                            <a:pt x="430" y="63"/>
                            <a:pt x="440" y="65"/>
                            <a:pt x="447" y="67"/>
                          </a:cubicBezTo>
                          <a:cubicBezTo>
                            <a:pt x="452" y="76"/>
                            <a:pt x="458" y="75"/>
                            <a:pt x="466" y="81"/>
                          </a:cubicBezTo>
                          <a:cubicBezTo>
                            <a:pt x="470" y="97"/>
                            <a:pt x="473" y="110"/>
                            <a:pt x="485" y="122"/>
                          </a:cubicBezTo>
                          <a:cubicBezTo>
                            <a:pt x="499" y="169"/>
                            <a:pt x="500" y="225"/>
                            <a:pt x="480" y="271"/>
                          </a:cubicBezTo>
                          <a:cubicBezTo>
                            <a:pt x="478" y="286"/>
                            <a:pt x="479" y="290"/>
                            <a:pt x="466" y="297"/>
                          </a:cubicBezTo>
                          <a:cubicBezTo>
                            <a:pt x="459" y="307"/>
                            <a:pt x="453" y="321"/>
                            <a:pt x="447" y="333"/>
                          </a:cubicBezTo>
                          <a:cubicBezTo>
                            <a:pt x="445" y="338"/>
                            <a:pt x="446" y="344"/>
                            <a:pt x="442" y="348"/>
                          </a:cubicBezTo>
                          <a:cubicBezTo>
                            <a:pt x="438" y="352"/>
                            <a:pt x="427" y="357"/>
                            <a:pt x="427" y="357"/>
                          </a:cubicBezTo>
                          <a:cubicBezTo>
                            <a:pt x="419" y="370"/>
                            <a:pt x="425" y="362"/>
                            <a:pt x="408" y="379"/>
                          </a:cubicBezTo>
                          <a:cubicBezTo>
                            <a:pt x="406" y="381"/>
                            <a:pt x="401" y="386"/>
                            <a:pt x="401" y="386"/>
                          </a:cubicBezTo>
                          <a:cubicBezTo>
                            <a:pt x="397" y="400"/>
                            <a:pt x="389" y="401"/>
                            <a:pt x="379" y="410"/>
                          </a:cubicBezTo>
                          <a:cubicBezTo>
                            <a:pt x="348" y="437"/>
                            <a:pt x="369" y="428"/>
                            <a:pt x="307" y="432"/>
                          </a:cubicBezTo>
                          <a:cubicBezTo>
                            <a:pt x="261" y="445"/>
                            <a:pt x="209" y="443"/>
                            <a:pt x="163" y="429"/>
                          </a:cubicBezTo>
                          <a:cubicBezTo>
                            <a:pt x="156" y="424"/>
                            <a:pt x="149" y="423"/>
                            <a:pt x="142" y="417"/>
                          </a:cubicBezTo>
                          <a:cubicBezTo>
                            <a:pt x="125" y="403"/>
                            <a:pt x="112" y="389"/>
                            <a:pt x="91" y="384"/>
                          </a:cubicBezTo>
                          <a:cubicBezTo>
                            <a:pt x="86" y="374"/>
                            <a:pt x="79" y="373"/>
                            <a:pt x="72" y="364"/>
                          </a:cubicBezTo>
                          <a:cubicBezTo>
                            <a:pt x="56" y="343"/>
                            <a:pt x="49" y="320"/>
                            <a:pt x="27" y="304"/>
                          </a:cubicBezTo>
                          <a:cubicBezTo>
                            <a:pt x="18" y="282"/>
                            <a:pt x="10" y="275"/>
                            <a:pt x="10" y="249"/>
                          </a:cubicBezTo>
                          <a:close/>
                        </a:path>
                      </a:pathLst>
                    </a:custGeom>
                    <a:solidFill>
                      <a:srgbClr val="BFBFBF"/>
                    </a:solidFill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 dirty="0"/>
                    </a:p>
                  </p:txBody>
                </p:sp>
              </p:grpSp>
              <p:sp>
                <p:nvSpPr>
                  <p:cNvPr id="598" name="5-Point Star 597"/>
                  <p:cNvSpPr/>
                  <p:nvPr/>
                </p:nvSpPr>
                <p:spPr>
                  <a:xfrm>
                    <a:off x="3436301" y="3364979"/>
                    <a:ext cx="201217" cy="201217"/>
                  </a:xfrm>
                  <a:prstGeom prst="star5">
                    <a:avLst/>
                  </a:prstGeom>
                  <a:solidFill>
                    <a:srgbClr val="FF00FF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574" name="Group 193"/>
                <p:cNvGrpSpPr>
                  <a:grpSpLocks/>
                </p:cNvGrpSpPr>
                <p:nvPr/>
              </p:nvGrpSpPr>
              <p:grpSpPr bwMode="auto">
                <a:xfrm>
                  <a:off x="4372727" y="3808816"/>
                  <a:ext cx="987288" cy="903974"/>
                  <a:chOff x="311" y="500"/>
                  <a:chExt cx="474" cy="434"/>
                </a:xfrm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</p:grpSpPr>
              <p:sp>
                <p:nvSpPr>
                  <p:cNvPr id="595" name="Freeform 594"/>
                  <p:cNvSpPr>
                    <a:spLocks/>
                  </p:cNvSpPr>
                  <p:nvPr/>
                </p:nvSpPr>
                <p:spPr bwMode="auto">
                  <a:xfrm>
                    <a:off x="311" y="500"/>
                    <a:ext cx="474" cy="434"/>
                  </a:xfrm>
                  <a:custGeom>
                    <a:avLst/>
                    <a:gdLst>
                      <a:gd name="T0" fmla="*/ 94 w 1363"/>
                      <a:gd name="T1" fmla="*/ 401 h 1220"/>
                      <a:gd name="T2" fmla="*/ 74 w 1363"/>
                      <a:gd name="T3" fmla="*/ 384 h 1220"/>
                      <a:gd name="T4" fmla="*/ 61 w 1363"/>
                      <a:gd name="T5" fmla="*/ 371 h 1220"/>
                      <a:gd name="T6" fmla="*/ 50 w 1363"/>
                      <a:gd name="T7" fmla="*/ 355 h 1220"/>
                      <a:gd name="T8" fmla="*/ 45 w 1363"/>
                      <a:gd name="T9" fmla="*/ 345 h 1220"/>
                      <a:gd name="T10" fmla="*/ 35 w 1363"/>
                      <a:gd name="T11" fmla="*/ 334 h 1220"/>
                      <a:gd name="T12" fmla="*/ 30 w 1363"/>
                      <a:gd name="T13" fmla="*/ 323 h 1220"/>
                      <a:gd name="T14" fmla="*/ 19 w 1363"/>
                      <a:gd name="T15" fmla="*/ 302 h 1220"/>
                      <a:gd name="T16" fmla="*/ 14 w 1363"/>
                      <a:gd name="T17" fmla="*/ 277 h 1220"/>
                      <a:gd name="T18" fmla="*/ 8 w 1363"/>
                      <a:gd name="T19" fmla="*/ 256 h 1220"/>
                      <a:gd name="T20" fmla="*/ 16 w 1363"/>
                      <a:gd name="T21" fmla="*/ 166 h 1220"/>
                      <a:gd name="T22" fmla="*/ 21 w 1363"/>
                      <a:gd name="T23" fmla="*/ 157 h 1220"/>
                      <a:gd name="T24" fmla="*/ 31 w 1363"/>
                      <a:gd name="T25" fmla="*/ 123 h 1220"/>
                      <a:gd name="T26" fmla="*/ 38 w 1363"/>
                      <a:gd name="T27" fmla="*/ 110 h 1220"/>
                      <a:gd name="T28" fmla="*/ 41 w 1363"/>
                      <a:gd name="T29" fmla="*/ 95 h 1220"/>
                      <a:gd name="T30" fmla="*/ 53 w 1363"/>
                      <a:gd name="T31" fmla="*/ 82 h 1220"/>
                      <a:gd name="T32" fmla="*/ 64 w 1363"/>
                      <a:gd name="T33" fmla="*/ 72 h 1220"/>
                      <a:gd name="T34" fmla="*/ 67 w 1363"/>
                      <a:gd name="T35" fmla="*/ 70 h 1220"/>
                      <a:gd name="T36" fmla="*/ 69 w 1363"/>
                      <a:gd name="T37" fmla="*/ 66 h 1220"/>
                      <a:gd name="T38" fmla="*/ 78 w 1363"/>
                      <a:gd name="T39" fmla="*/ 60 h 1220"/>
                      <a:gd name="T40" fmla="*/ 89 w 1363"/>
                      <a:gd name="T41" fmla="*/ 51 h 1220"/>
                      <a:gd name="T42" fmla="*/ 98 w 1363"/>
                      <a:gd name="T43" fmla="*/ 44 h 1220"/>
                      <a:gd name="T44" fmla="*/ 118 w 1363"/>
                      <a:gd name="T45" fmla="*/ 30 h 1220"/>
                      <a:gd name="T46" fmla="*/ 140 w 1363"/>
                      <a:gd name="T47" fmla="*/ 18 h 1220"/>
                      <a:gd name="T48" fmla="*/ 214 w 1363"/>
                      <a:gd name="T49" fmla="*/ 5 h 1220"/>
                      <a:gd name="T50" fmla="*/ 317 w 1363"/>
                      <a:gd name="T51" fmla="*/ 7 h 1220"/>
                      <a:gd name="T52" fmla="*/ 366 w 1363"/>
                      <a:gd name="T53" fmla="*/ 11 h 1220"/>
                      <a:gd name="T54" fmla="*/ 378 w 1363"/>
                      <a:gd name="T55" fmla="*/ 15 h 1220"/>
                      <a:gd name="T56" fmla="*/ 389 w 1363"/>
                      <a:gd name="T57" fmla="*/ 21 h 1220"/>
                      <a:gd name="T58" fmla="*/ 398 w 1363"/>
                      <a:gd name="T59" fmla="*/ 24 h 1220"/>
                      <a:gd name="T60" fmla="*/ 411 w 1363"/>
                      <a:gd name="T61" fmla="*/ 32 h 1220"/>
                      <a:gd name="T62" fmla="*/ 417 w 1363"/>
                      <a:gd name="T63" fmla="*/ 41 h 1220"/>
                      <a:gd name="T64" fmla="*/ 440 w 1363"/>
                      <a:gd name="T65" fmla="*/ 49 h 1220"/>
                      <a:gd name="T66" fmla="*/ 446 w 1363"/>
                      <a:gd name="T67" fmla="*/ 65 h 1220"/>
                      <a:gd name="T68" fmla="*/ 458 w 1363"/>
                      <a:gd name="T69" fmla="*/ 73 h 1220"/>
                      <a:gd name="T70" fmla="*/ 466 w 1363"/>
                      <a:gd name="T71" fmla="*/ 128 h 1220"/>
                      <a:gd name="T72" fmla="*/ 469 w 1363"/>
                      <a:gd name="T73" fmla="*/ 162 h 1220"/>
                      <a:gd name="T74" fmla="*/ 473 w 1363"/>
                      <a:gd name="T75" fmla="*/ 185 h 1220"/>
                      <a:gd name="T76" fmla="*/ 468 w 1363"/>
                      <a:gd name="T77" fmla="*/ 210 h 1220"/>
                      <a:gd name="T78" fmla="*/ 467 w 1363"/>
                      <a:gd name="T79" fmla="*/ 252 h 1220"/>
                      <a:gd name="T80" fmla="*/ 457 w 1363"/>
                      <a:gd name="T81" fmla="*/ 297 h 1220"/>
                      <a:gd name="T82" fmla="*/ 444 w 1363"/>
                      <a:gd name="T83" fmla="*/ 314 h 1220"/>
                      <a:gd name="T84" fmla="*/ 436 w 1363"/>
                      <a:gd name="T85" fmla="*/ 339 h 1220"/>
                      <a:gd name="T86" fmla="*/ 431 w 1363"/>
                      <a:gd name="T87" fmla="*/ 349 h 1220"/>
                      <a:gd name="T88" fmla="*/ 403 w 1363"/>
                      <a:gd name="T89" fmla="*/ 385 h 1220"/>
                      <a:gd name="T90" fmla="*/ 391 w 1363"/>
                      <a:gd name="T91" fmla="*/ 397 h 1220"/>
                      <a:gd name="T92" fmla="*/ 369 w 1363"/>
                      <a:gd name="T93" fmla="*/ 411 h 1220"/>
                      <a:gd name="T94" fmla="*/ 328 w 1363"/>
                      <a:gd name="T95" fmla="*/ 424 h 1220"/>
                      <a:gd name="T96" fmla="*/ 320 w 1363"/>
                      <a:gd name="T97" fmla="*/ 425 h 1220"/>
                      <a:gd name="T98" fmla="*/ 314 w 1363"/>
                      <a:gd name="T99" fmla="*/ 429 h 1220"/>
                      <a:gd name="T100" fmla="*/ 281 w 1363"/>
                      <a:gd name="T101" fmla="*/ 430 h 1220"/>
                      <a:gd name="T102" fmla="*/ 263 w 1363"/>
                      <a:gd name="T103" fmla="*/ 434 h 1220"/>
                      <a:gd name="T104" fmla="*/ 164 w 1363"/>
                      <a:gd name="T105" fmla="*/ 433 h 1220"/>
                      <a:gd name="T106" fmla="*/ 111 w 1363"/>
                      <a:gd name="T107" fmla="*/ 412 h 1220"/>
                      <a:gd name="T108" fmla="*/ 94 w 1363"/>
                      <a:gd name="T109" fmla="*/ 403 h 1220"/>
                      <a:gd name="T110" fmla="*/ 94 w 1363"/>
                      <a:gd name="T111" fmla="*/ 401 h 1220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60000 65536"/>
                      <a:gd name="T130" fmla="*/ 0 60000 65536"/>
                      <a:gd name="T131" fmla="*/ 0 60000 65536"/>
                      <a:gd name="T132" fmla="*/ 0 60000 65536"/>
                      <a:gd name="T133" fmla="*/ 0 60000 65536"/>
                      <a:gd name="T134" fmla="*/ 0 60000 65536"/>
                      <a:gd name="T135" fmla="*/ 0 60000 65536"/>
                      <a:gd name="T136" fmla="*/ 0 60000 65536"/>
                      <a:gd name="T137" fmla="*/ 0 60000 65536"/>
                      <a:gd name="T138" fmla="*/ 0 60000 65536"/>
                      <a:gd name="T139" fmla="*/ 0 60000 65536"/>
                      <a:gd name="T140" fmla="*/ 0 60000 65536"/>
                      <a:gd name="T141" fmla="*/ 0 60000 65536"/>
                      <a:gd name="T142" fmla="*/ 0 60000 65536"/>
                      <a:gd name="T143" fmla="*/ 0 60000 65536"/>
                      <a:gd name="T144" fmla="*/ 0 60000 65536"/>
                      <a:gd name="T145" fmla="*/ 0 60000 65536"/>
                      <a:gd name="T146" fmla="*/ 0 60000 65536"/>
                      <a:gd name="T147" fmla="*/ 0 60000 65536"/>
                      <a:gd name="T148" fmla="*/ 0 60000 65536"/>
                      <a:gd name="T149" fmla="*/ 0 60000 65536"/>
                      <a:gd name="T150" fmla="*/ 0 60000 65536"/>
                      <a:gd name="T151" fmla="*/ 0 60000 65536"/>
                      <a:gd name="T152" fmla="*/ 0 60000 65536"/>
                      <a:gd name="T153" fmla="*/ 0 60000 65536"/>
                      <a:gd name="T154" fmla="*/ 0 60000 65536"/>
                      <a:gd name="T155" fmla="*/ 0 60000 65536"/>
                      <a:gd name="T156" fmla="*/ 0 60000 65536"/>
                      <a:gd name="T157" fmla="*/ 0 60000 65536"/>
                      <a:gd name="T158" fmla="*/ 0 60000 65536"/>
                      <a:gd name="T159" fmla="*/ 0 60000 65536"/>
                      <a:gd name="T160" fmla="*/ 0 60000 65536"/>
                      <a:gd name="T161" fmla="*/ 0 60000 65536"/>
                      <a:gd name="T162" fmla="*/ 0 60000 65536"/>
                      <a:gd name="T163" fmla="*/ 0 60000 65536"/>
                      <a:gd name="T164" fmla="*/ 0 60000 65536"/>
                      <a:gd name="T165" fmla="*/ 0 60000 65536"/>
                      <a:gd name="T166" fmla="*/ 0 60000 65536"/>
                      <a:gd name="T167" fmla="*/ 0 60000 65536"/>
                      <a:gd name="T168" fmla="*/ 0 w 1363"/>
                      <a:gd name="T169" fmla="*/ 0 h 1220"/>
                      <a:gd name="T170" fmla="*/ 1363 w 1363"/>
                      <a:gd name="T171" fmla="*/ 1220 h 1220"/>
                    </a:gdLst>
                    <a:ahLst/>
                    <a:cxnLst>
                      <a:cxn ang="T112">
                        <a:pos x="T0" y="T1"/>
                      </a:cxn>
                      <a:cxn ang="T113">
                        <a:pos x="T2" y="T3"/>
                      </a:cxn>
                      <a:cxn ang="T114">
                        <a:pos x="T4" y="T5"/>
                      </a:cxn>
                      <a:cxn ang="T115">
                        <a:pos x="T6" y="T7"/>
                      </a:cxn>
                      <a:cxn ang="T116">
                        <a:pos x="T8" y="T9"/>
                      </a:cxn>
                      <a:cxn ang="T117">
                        <a:pos x="T10" y="T11"/>
                      </a:cxn>
                      <a:cxn ang="T118">
                        <a:pos x="T12" y="T13"/>
                      </a:cxn>
                      <a:cxn ang="T119">
                        <a:pos x="T14" y="T15"/>
                      </a:cxn>
                      <a:cxn ang="T120">
                        <a:pos x="T16" y="T17"/>
                      </a:cxn>
                      <a:cxn ang="T121">
                        <a:pos x="T18" y="T19"/>
                      </a:cxn>
                      <a:cxn ang="T122">
                        <a:pos x="T20" y="T21"/>
                      </a:cxn>
                      <a:cxn ang="T123">
                        <a:pos x="T22" y="T23"/>
                      </a:cxn>
                      <a:cxn ang="T124">
                        <a:pos x="T24" y="T25"/>
                      </a:cxn>
                      <a:cxn ang="T125">
                        <a:pos x="T26" y="T27"/>
                      </a:cxn>
                      <a:cxn ang="T126">
                        <a:pos x="T28" y="T29"/>
                      </a:cxn>
                      <a:cxn ang="T127">
                        <a:pos x="T30" y="T31"/>
                      </a:cxn>
                      <a:cxn ang="T128">
                        <a:pos x="T32" y="T33"/>
                      </a:cxn>
                      <a:cxn ang="T129">
                        <a:pos x="T34" y="T35"/>
                      </a:cxn>
                      <a:cxn ang="T130">
                        <a:pos x="T36" y="T37"/>
                      </a:cxn>
                      <a:cxn ang="T131">
                        <a:pos x="T38" y="T39"/>
                      </a:cxn>
                      <a:cxn ang="T132">
                        <a:pos x="T40" y="T41"/>
                      </a:cxn>
                      <a:cxn ang="T133">
                        <a:pos x="T42" y="T43"/>
                      </a:cxn>
                      <a:cxn ang="T134">
                        <a:pos x="T44" y="T45"/>
                      </a:cxn>
                      <a:cxn ang="T135">
                        <a:pos x="T46" y="T47"/>
                      </a:cxn>
                      <a:cxn ang="T136">
                        <a:pos x="T48" y="T49"/>
                      </a:cxn>
                      <a:cxn ang="T137">
                        <a:pos x="T50" y="T51"/>
                      </a:cxn>
                      <a:cxn ang="T138">
                        <a:pos x="T52" y="T53"/>
                      </a:cxn>
                      <a:cxn ang="T139">
                        <a:pos x="T54" y="T55"/>
                      </a:cxn>
                      <a:cxn ang="T140">
                        <a:pos x="T56" y="T57"/>
                      </a:cxn>
                      <a:cxn ang="T141">
                        <a:pos x="T58" y="T59"/>
                      </a:cxn>
                      <a:cxn ang="T142">
                        <a:pos x="T60" y="T61"/>
                      </a:cxn>
                      <a:cxn ang="T143">
                        <a:pos x="T62" y="T63"/>
                      </a:cxn>
                      <a:cxn ang="T144">
                        <a:pos x="T64" y="T65"/>
                      </a:cxn>
                      <a:cxn ang="T145">
                        <a:pos x="T66" y="T67"/>
                      </a:cxn>
                      <a:cxn ang="T146">
                        <a:pos x="T68" y="T69"/>
                      </a:cxn>
                      <a:cxn ang="T147">
                        <a:pos x="T70" y="T71"/>
                      </a:cxn>
                      <a:cxn ang="T148">
                        <a:pos x="T72" y="T73"/>
                      </a:cxn>
                      <a:cxn ang="T149">
                        <a:pos x="T74" y="T75"/>
                      </a:cxn>
                      <a:cxn ang="T150">
                        <a:pos x="T76" y="T77"/>
                      </a:cxn>
                      <a:cxn ang="T151">
                        <a:pos x="T78" y="T79"/>
                      </a:cxn>
                      <a:cxn ang="T152">
                        <a:pos x="T80" y="T81"/>
                      </a:cxn>
                      <a:cxn ang="T153">
                        <a:pos x="T82" y="T83"/>
                      </a:cxn>
                      <a:cxn ang="T154">
                        <a:pos x="T84" y="T85"/>
                      </a:cxn>
                      <a:cxn ang="T155">
                        <a:pos x="T86" y="T87"/>
                      </a:cxn>
                      <a:cxn ang="T156">
                        <a:pos x="T88" y="T89"/>
                      </a:cxn>
                      <a:cxn ang="T157">
                        <a:pos x="T90" y="T91"/>
                      </a:cxn>
                      <a:cxn ang="T158">
                        <a:pos x="T92" y="T93"/>
                      </a:cxn>
                      <a:cxn ang="T159">
                        <a:pos x="T94" y="T95"/>
                      </a:cxn>
                      <a:cxn ang="T160">
                        <a:pos x="T96" y="T97"/>
                      </a:cxn>
                      <a:cxn ang="T161">
                        <a:pos x="T98" y="T99"/>
                      </a:cxn>
                      <a:cxn ang="T162">
                        <a:pos x="T100" y="T101"/>
                      </a:cxn>
                      <a:cxn ang="T163">
                        <a:pos x="T102" y="T103"/>
                      </a:cxn>
                      <a:cxn ang="T164">
                        <a:pos x="T104" y="T105"/>
                      </a:cxn>
                      <a:cxn ang="T165">
                        <a:pos x="T106" y="T107"/>
                      </a:cxn>
                      <a:cxn ang="T166">
                        <a:pos x="T108" y="T109"/>
                      </a:cxn>
                      <a:cxn ang="T167">
                        <a:pos x="T110" y="T111"/>
                      </a:cxn>
                    </a:cxnLst>
                    <a:rect l="T168" t="T169" r="T170" b="T171"/>
                    <a:pathLst>
                      <a:path w="1363" h="1220">
                        <a:moveTo>
                          <a:pt x="269" y="1127"/>
                        </a:moveTo>
                        <a:cubicBezTo>
                          <a:pt x="252" y="1110"/>
                          <a:pt x="231" y="1096"/>
                          <a:pt x="214" y="1079"/>
                        </a:cubicBezTo>
                        <a:cubicBezTo>
                          <a:pt x="201" y="1066"/>
                          <a:pt x="192" y="1055"/>
                          <a:pt x="176" y="1044"/>
                        </a:cubicBezTo>
                        <a:cubicBezTo>
                          <a:pt x="166" y="1030"/>
                          <a:pt x="158" y="1008"/>
                          <a:pt x="144" y="999"/>
                        </a:cubicBezTo>
                        <a:cubicBezTo>
                          <a:pt x="140" y="986"/>
                          <a:pt x="137" y="980"/>
                          <a:pt x="128" y="970"/>
                        </a:cubicBezTo>
                        <a:cubicBezTo>
                          <a:pt x="124" y="955"/>
                          <a:pt x="112" y="950"/>
                          <a:pt x="102" y="938"/>
                        </a:cubicBezTo>
                        <a:cubicBezTo>
                          <a:pt x="95" y="929"/>
                          <a:pt x="93" y="918"/>
                          <a:pt x="86" y="909"/>
                        </a:cubicBezTo>
                        <a:cubicBezTo>
                          <a:pt x="79" y="887"/>
                          <a:pt x="61" y="871"/>
                          <a:pt x="54" y="848"/>
                        </a:cubicBezTo>
                        <a:cubicBezTo>
                          <a:pt x="53" y="825"/>
                          <a:pt x="60" y="795"/>
                          <a:pt x="41" y="778"/>
                        </a:cubicBezTo>
                        <a:cubicBezTo>
                          <a:pt x="35" y="759"/>
                          <a:pt x="28" y="739"/>
                          <a:pt x="22" y="720"/>
                        </a:cubicBezTo>
                        <a:cubicBezTo>
                          <a:pt x="23" y="680"/>
                          <a:pt x="0" y="525"/>
                          <a:pt x="45" y="468"/>
                        </a:cubicBezTo>
                        <a:cubicBezTo>
                          <a:pt x="48" y="454"/>
                          <a:pt x="51" y="451"/>
                          <a:pt x="61" y="442"/>
                        </a:cubicBezTo>
                        <a:cubicBezTo>
                          <a:pt x="66" y="418"/>
                          <a:pt x="59" y="356"/>
                          <a:pt x="89" y="346"/>
                        </a:cubicBezTo>
                        <a:cubicBezTo>
                          <a:pt x="98" y="333"/>
                          <a:pt x="98" y="318"/>
                          <a:pt x="109" y="308"/>
                        </a:cubicBezTo>
                        <a:cubicBezTo>
                          <a:pt x="113" y="294"/>
                          <a:pt x="113" y="279"/>
                          <a:pt x="118" y="266"/>
                        </a:cubicBezTo>
                        <a:cubicBezTo>
                          <a:pt x="121" y="259"/>
                          <a:pt x="146" y="236"/>
                          <a:pt x="153" y="231"/>
                        </a:cubicBezTo>
                        <a:cubicBezTo>
                          <a:pt x="159" y="215"/>
                          <a:pt x="173" y="212"/>
                          <a:pt x="185" y="202"/>
                        </a:cubicBezTo>
                        <a:cubicBezTo>
                          <a:pt x="187" y="200"/>
                          <a:pt x="190" y="198"/>
                          <a:pt x="192" y="196"/>
                        </a:cubicBezTo>
                        <a:cubicBezTo>
                          <a:pt x="194" y="193"/>
                          <a:pt x="195" y="189"/>
                          <a:pt x="198" y="186"/>
                        </a:cubicBezTo>
                        <a:cubicBezTo>
                          <a:pt x="206" y="178"/>
                          <a:pt x="217" y="179"/>
                          <a:pt x="224" y="170"/>
                        </a:cubicBezTo>
                        <a:cubicBezTo>
                          <a:pt x="234" y="157"/>
                          <a:pt x="240" y="150"/>
                          <a:pt x="256" y="144"/>
                        </a:cubicBezTo>
                        <a:cubicBezTo>
                          <a:pt x="263" y="133"/>
                          <a:pt x="269" y="129"/>
                          <a:pt x="281" y="125"/>
                        </a:cubicBezTo>
                        <a:cubicBezTo>
                          <a:pt x="299" y="109"/>
                          <a:pt x="315" y="91"/>
                          <a:pt x="339" y="84"/>
                        </a:cubicBezTo>
                        <a:cubicBezTo>
                          <a:pt x="357" y="63"/>
                          <a:pt x="376" y="57"/>
                          <a:pt x="403" y="52"/>
                        </a:cubicBezTo>
                        <a:cubicBezTo>
                          <a:pt x="448" y="0"/>
                          <a:pt x="559" y="15"/>
                          <a:pt x="614" y="13"/>
                        </a:cubicBezTo>
                        <a:cubicBezTo>
                          <a:pt x="713" y="2"/>
                          <a:pt x="813" y="15"/>
                          <a:pt x="912" y="20"/>
                        </a:cubicBezTo>
                        <a:cubicBezTo>
                          <a:pt x="955" y="34"/>
                          <a:pt x="1013" y="31"/>
                          <a:pt x="1053" y="32"/>
                        </a:cubicBezTo>
                        <a:cubicBezTo>
                          <a:pt x="1064" y="37"/>
                          <a:pt x="1076" y="38"/>
                          <a:pt x="1088" y="42"/>
                        </a:cubicBezTo>
                        <a:cubicBezTo>
                          <a:pt x="1098" y="49"/>
                          <a:pt x="1108" y="54"/>
                          <a:pt x="1120" y="58"/>
                        </a:cubicBezTo>
                        <a:cubicBezTo>
                          <a:pt x="1144" y="74"/>
                          <a:pt x="1110" y="53"/>
                          <a:pt x="1145" y="68"/>
                        </a:cubicBezTo>
                        <a:cubicBezTo>
                          <a:pt x="1158" y="74"/>
                          <a:pt x="1167" y="86"/>
                          <a:pt x="1181" y="90"/>
                        </a:cubicBezTo>
                        <a:cubicBezTo>
                          <a:pt x="1193" y="98"/>
                          <a:pt x="1190" y="106"/>
                          <a:pt x="1200" y="116"/>
                        </a:cubicBezTo>
                        <a:cubicBezTo>
                          <a:pt x="1214" y="130"/>
                          <a:pt x="1246" y="133"/>
                          <a:pt x="1264" y="138"/>
                        </a:cubicBezTo>
                        <a:cubicBezTo>
                          <a:pt x="1274" y="155"/>
                          <a:pt x="1262" y="177"/>
                          <a:pt x="1283" y="183"/>
                        </a:cubicBezTo>
                        <a:cubicBezTo>
                          <a:pt x="1291" y="195"/>
                          <a:pt x="1304" y="200"/>
                          <a:pt x="1318" y="205"/>
                        </a:cubicBezTo>
                        <a:cubicBezTo>
                          <a:pt x="1319" y="236"/>
                          <a:pt x="1313" y="331"/>
                          <a:pt x="1341" y="359"/>
                        </a:cubicBezTo>
                        <a:cubicBezTo>
                          <a:pt x="1351" y="390"/>
                          <a:pt x="1341" y="424"/>
                          <a:pt x="1350" y="455"/>
                        </a:cubicBezTo>
                        <a:cubicBezTo>
                          <a:pt x="1353" y="476"/>
                          <a:pt x="1356" y="498"/>
                          <a:pt x="1360" y="519"/>
                        </a:cubicBezTo>
                        <a:cubicBezTo>
                          <a:pt x="1358" y="555"/>
                          <a:pt x="1363" y="565"/>
                          <a:pt x="1347" y="589"/>
                        </a:cubicBezTo>
                        <a:cubicBezTo>
                          <a:pt x="1344" y="635"/>
                          <a:pt x="1342" y="661"/>
                          <a:pt x="1344" y="708"/>
                        </a:cubicBezTo>
                        <a:cubicBezTo>
                          <a:pt x="1342" y="761"/>
                          <a:pt x="1358" y="806"/>
                          <a:pt x="1315" y="836"/>
                        </a:cubicBezTo>
                        <a:cubicBezTo>
                          <a:pt x="1304" y="853"/>
                          <a:pt x="1290" y="869"/>
                          <a:pt x="1277" y="884"/>
                        </a:cubicBezTo>
                        <a:cubicBezTo>
                          <a:pt x="1273" y="908"/>
                          <a:pt x="1268" y="934"/>
                          <a:pt x="1254" y="954"/>
                        </a:cubicBezTo>
                        <a:cubicBezTo>
                          <a:pt x="1251" y="965"/>
                          <a:pt x="1246" y="972"/>
                          <a:pt x="1238" y="980"/>
                        </a:cubicBezTo>
                        <a:cubicBezTo>
                          <a:pt x="1225" y="1020"/>
                          <a:pt x="1189" y="1055"/>
                          <a:pt x="1158" y="1082"/>
                        </a:cubicBezTo>
                        <a:cubicBezTo>
                          <a:pt x="1150" y="1107"/>
                          <a:pt x="1147" y="1106"/>
                          <a:pt x="1123" y="1117"/>
                        </a:cubicBezTo>
                        <a:cubicBezTo>
                          <a:pt x="1108" y="1134"/>
                          <a:pt x="1083" y="1148"/>
                          <a:pt x="1062" y="1156"/>
                        </a:cubicBezTo>
                        <a:cubicBezTo>
                          <a:pt x="1036" y="1196"/>
                          <a:pt x="987" y="1189"/>
                          <a:pt x="944" y="1191"/>
                        </a:cubicBezTo>
                        <a:cubicBezTo>
                          <a:pt x="936" y="1192"/>
                          <a:pt x="928" y="1191"/>
                          <a:pt x="921" y="1194"/>
                        </a:cubicBezTo>
                        <a:cubicBezTo>
                          <a:pt x="914" y="1197"/>
                          <a:pt x="910" y="1207"/>
                          <a:pt x="902" y="1207"/>
                        </a:cubicBezTo>
                        <a:cubicBezTo>
                          <a:pt x="871" y="1208"/>
                          <a:pt x="840" y="1209"/>
                          <a:pt x="809" y="1210"/>
                        </a:cubicBezTo>
                        <a:cubicBezTo>
                          <a:pt x="790" y="1215"/>
                          <a:pt x="776" y="1217"/>
                          <a:pt x="755" y="1220"/>
                        </a:cubicBezTo>
                        <a:cubicBezTo>
                          <a:pt x="661" y="1219"/>
                          <a:pt x="567" y="1219"/>
                          <a:pt x="473" y="1216"/>
                        </a:cubicBezTo>
                        <a:cubicBezTo>
                          <a:pt x="417" y="1214"/>
                          <a:pt x="369" y="1175"/>
                          <a:pt x="320" y="1159"/>
                        </a:cubicBezTo>
                        <a:cubicBezTo>
                          <a:pt x="307" y="1146"/>
                          <a:pt x="277" y="1141"/>
                          <a:pt x="269" y="1133"/>
                        </a:cubicBezTo>
                        <a:cubicBezTo>
                          <a:pt x="268" y="1132"/>
                          <a:pt x="269" y="1129"/>
                          <a:pt x="269" y="1127"/>
                        </a:cubicBezTo>
                        <a:close/>
                      </a:path>
                    </a:pathLst>
                  </a:custGeom>
                  <a:solidFill>
                    <a:srgbClr val="FFC1C1"/>
                  </a:solidFill>
                  <a:ln w="19050">
                    <a:solidFill>
                      <a:srgbClr val="FF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 dirty="0"/>
                  </a:p>
                </p:txBody>
              </p:sp>
              <p:sp>
                <p:nvSpPr>
                  <p:cNvPr id="596" name="Freeform 595"/>
                  <p:cNvSpPr>
                    <a:spLocks/>
                  </p:cNvSpPr>
                  <p:nvPr/>
                </p:nvSpPr>
                <p:spPr bwMode="auto">
                  <a:xfrm>
                    <a:off x="363" y="603"/>
                    <a:ext cx="382" cy="310"/>
                  </a:xfrm>
                  <a:custGeom>
                    <a:avLst/>
                    <a:gdLst>
                      <a:gd name="T0" fmla="*/ 8 w 500"/>
                      <a:gd name="T1" fmla="*/ 173 h 445"/>
                      <a:gd name="T2" fmla="*/ 0 w 500"/>
                      <a:gd name="T3" fmla="*/ 159 h 445"/>
                      <a:gd name="T4" fmla="*/ 18 w 500"/>
                      <a:gd name="T5" fmla="*/ 95 h 445"/>
                      <a:gd name="T6" fmla="*/ 21 w 500"/>
                      <a:gd name="T7" fmla="*/ 90 h 445"/>
                      <a:gd name="T8" fmla="*/ 22 w 500"/>
                      <a:gd name="T9" fmla="*/ 78 h 445"/>
                      <a:gd name="T10" fmla="*/ 53 w 500"/>
                      <a:gd name="T11" fmla="*/ 47 h 445"/>
                      <a:gd name="T12" fmla="*/ 77 w 500"/>
                      <a:gd name="T13" fmla="*/ 31 h 445"/>
                      <a:gd name="T14" fmla="*/ 103 w 500"/>
                      <a:gd name="T15" fmla="*/ 18 h 445"/>
                      <a:gd name="T16" fmla="*/ 136 w 500"/>
                      <a:gd name="T17" fmla="*/ 1 h 445"/>
                      <a:gd name="T18" fmla="*/ 305 w 500"/>
                      <a:gd name="T19" fmla="*/ 11 h 445"/>
                      <a:gd name="T20" fmla="*/ 325 w 500"/>
                      <a:gd name="T21" fmla="*/ 40 h 445"/>
                      <a:gd name="T22" fmla="*/ 342 w 500"/>
                      <a:gd name="T23" fmla="*/ 47 h 445"/>
                      <a:gd name="T24" fmla="*/ 356 w 500"/>
                      <a:gd name="T25" fmla="*/ 56 h 445"/>
                      <a:gd name="T26" fmla="*/ 371 w 500"/>
                      <a:gd name="T27" fmla="*/ 85 h 445"/>
                      <a:gd name="T28" fmla="*/ 367 w 500"/>
                      <a:gd name="T29" fmla="*/ 189 h 445"/>
                      <a:gd name="T30" fmla="*/ 356 w 500"/>
                      <a:gd name="T31" fmla="*/ 207 h 445"/>
                      <a:gd name="T32" fmla="*/ 342 w 500"/>
                      <a:gd name="T33" fmla="*/ 232 h 445"/>
                      <a:gd name="T34" fmla="*/ 338 w 500"/>
                      <a:gd name="T35" fmla="*/ 242 h 445"/>
                      <a:gd name="T36" fmla="*/ 326 w 500"/>
                      <a:gd name="T37" fmla="*/ 249 h 445"/>
                      <a:gd name="T38" fmla="*/ 312 w 500"/>
                      <a:gd name="T39" fmla="*/ 264 h 445"/>
                      <a:gd name="T40" fmla="*/ 306 w 500"/>
                      <a:gd name="T41" fmla="*/ 269 h 445"/>
                      <a:gd name="T42" fmla="*/ 290 w 500"/>
                      <a:gd name="T43" fmla="*/ 286 h 445"/>
                      <a:gd name="T44" fmla="*/ 235 w 500"/>
                      <a:gd name="T45" fmla="*/ 301 h 445"/>
                      <a:gd name="T46" fmla="*/ 125 w 500"/>
                      <a:gd name="T47" fmla="*/ 299 h 445"/>
                      <a:gd name="T48" fmla="*/ 108 w 500"/>
                      <a:gd name="T49" fmla="*/ 290 h 445"/>
                      <a:gd name="T50" fmla="*/ 70 w 500"/>
                      <a:gd name="T51" fmla="*/ 268 h 445"/>
                      <a:gd name="T52" fmla="*/ 55 w 500"/>
                      <a:gd name="T53" fmla="*/ 254 h 445"/>
                      <a:gd name="T54" fmla="*/ 21 w 500"/>
                      <a:gd name="T55" fmla="*/ 212 h 445"/>
                      <a:gd name="T56" fmla="*/ 8 w 500"/>
                      <a:gd name="T57" fmla="*/ 173 h 445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w 500"/>
                      <a:gd name="T88" fmla="*/ 0 h 445"/>
                      <a:gd name="T89" fmla="*/ 500 w 500"/>
                      <a:gd name="T90" fmla="*/ 445 h 445"/>
                    </a:gdLst>
                    <a:ahLst/>
                    <a:cxnLst>
                      <a:cxn ang="T58">
                        <a:pos x="T0" y="T1"/>
                      </a:cxn>
                      <a:cxn ang="T59">
                        <a:pos x="T2" y="T3"/>
                      </a:cxn>
                      <a:cxn ang="T60">
                        <a:pos x="T4" y="T5"/>
                      </a:cxn>
                      <a:cxn ang="T61">
                        <a:pos x="T6" y="T7"/>
                      </a:cxn>
                      <a:cxn ang="T62">
                        <a:pos x="T8" y="T9"/>
                      </a:cxn>
                      <a:cxn ang="T63">
                        <a:pos x="T10" y="T11"/>
                      </a:cxn>
                      <a:cxn ang="T64">
                        <a:pos x="T12" y="T13"/>
                      </a:cxn>
                      <a:cxn ang="T65">
                        <a:pos x="T14" y="T15"/>
                      </a:cxn>
                      <a:cxn ang="T66">
                        <a:pos x="T16" y="T17"/>
                      </a:cxn>
                      <a:cxn ang="T67">
                        <a:pos x="T18" y="T19"/>
                      </a:cxn>
                      <a:cxn ang="T68">
                        <a:pos x="T20" y="T21"/>
                      </a:cxn>
                      <a:cxn ang="T69">
                        <a:pos x="T22" y="T23"/>
                      </a:cxn>
                      <a:cxn ang="T70">
                        <a:pos x="T24" y="T25"/>
                      </a:cxn>
                      <a:cxn ang="T71">
                        <a:pos x="T26" y="T27"/>
                      </a:cxn>
                      <a:cxn ang="T72">
                        <a:pos x="T28" y="T29"/>
                      </a:cxn>
                      <a:cxn ang="T73">
                        <a:pos x="T30" y="T31"/>
                      </a:cxn>
                      <a:cxn ang="T74">
                        <a:pos x="T32" y="T33"/>
                      </a:cxn>
                      <a:cxn ang="T75">
                        <a:pos x="T34" y="T35"/>
                      </a:cxn>
                      <a:cxn ang="T76">
                        <a:pos x="T36" y="T37"/>
                      </a:cxn>
                      <a:cxn ang="T77">
                        <a:pos x="T38" y="T39"/>
                      </a:cxn>
                      <a:cxn ang="T78">
                        <a:pos x="T40" y="T41"/>
                      </a:cxn>
                      <a:cxn ang="T79">
                        <a:pos x="T42" y="T43"/>
                      </a:cxn>
                      <a:cxn ang="T80">
                        <a:pos x="T44" y="T45"/>
                      </a:cxn>
                      <a:cxn ang="T81">
                        <a:pos x="T46" y="T47"/>
                      </a:cxn>
                      <a:cxn ang="T82">
                        <a:pos x="T48" y="T49"/>
                      </a:cxn>
                      <a:cxn ang="T83">
                        <a:pos x="T50" y="T51"/>
                      </a:cxn>
                      <a:cxn ang="T84">
                        <a:pos x="T52" y="T53"/>
                      </a:cxn>
                      <a:cxn ang="T85">
                        <a:pos x="T54" y="T55"/>
                      </a:cxn>
                      <a:cxn ang="T86">
                        <a:pos x="T56" y="T57"/>
                      </a:cxn>
                    </a:cxnLst>
                    <a:rect l="T87" t="T88" r="T89" b="T90"/>
                    <a:pathLst>
                      <a:path w="500" h="445">
                        <a:moveTo>
                          <a:pt x="10" y="249"/>
                        </a:moveTo>
                        <a:cubicBezTo>
                          <a:pt x="5" y="242"/>
                          <a:pt x="3" y="236"/>
                          <a:pt x="0" y="228"/>
                        </a:cubicBezTo>
                        <a:cubicBezTo>
                          <a:pt x="4" y="194"/>
                          <a:pt x="1" y="162"/>
                          <a:pt x="24" y="136"/>
                        </a:cubicBezTo>
                        <a:cubicBezTo>
                          <a:pt x="25" y="134"/>
                          <a:pt x="26" y="131"/>
                          <a:pt x="27" y="129"/>
                        </a:cubicBezTo>
                        <a:cubicBezTo>
                          <a:pt x="28" y="123"/>
                          <a:pt x="27" y="117"/>
                          <a:pt x="29" y="112"/>
                        </a:cubicBezTo>
                        <a:cubicBezTo>
                          <a:pt x="31" y="104"/>
                          <a:pt x="63" y="77"/>
                          <a:pt x="70" y="67"/>
                        </a:cubicBezTo>
                        <a:cubicBezTo>
                          <a:pt x="74" y="53"/>
                          <a:pt x="89" y="50"/>
                          <a:pt x="101" y="45"/>
                        </a:cubicBezTo>
                        <a:cubicBezTo>
                          <a:pt x="106" y="28"/>
                          <a:pt x="120" y="30"/>
                          <a:pt x="135" y="26"/>
                        </a:cubicBezTo>
                        <a:cubicBezTo>
                          <a:pt x="150" y="15"/>
                          <a:pt x="160" y="7"/>
                          <a:pt x="178" y="2"/>
                        </a:cubicBezTo>
                        <a:cubicBezTo>
                          <a:pt x="408" y="4"/>
                          <a:pt x="304" y="0"/>
                          <a:pt x="399" y="16"/>
                        </a:cubicBezTo>
                        <a:cubicBezTo>
                          <a:pt x="414" y="27"/>
                          <a:pt x="415" y="44"/>
                          <a:pt x="425" y="57"/>
                        </a:cubicBezTo>
                        <a:cubicBezTo>
                          <a:pt x="430" y="63"/>
                          <a:pt x="440" y="65"/>
                          <a:pt x="447" y="67"/>
                        </a:cubicBezTo>
                        <a:cubicBezTo>
                          <a:pt x="452" y="76"/>
                          <a:pt x="458" y="75"/>
                          <a:pt x="466" y="81"/>
                        </a:cubicBezTo>
                        <a:cubicBezTo>
                          <a:pt x="470" y="97"/>
                          <a:pt x="473" y="110"/>
                          <a:pt x="485" y="122"/>
                        </a:cubicBezTo>
                        <a:cubicBezTo>
                          <a:pt x="499" y="169"/>
                          <a:pt x="500" y="225"/>
                          <a:pt x="480" y="271"/>
                        </a:cubicBezTo>
                        <a:cubicBezTo>
                          <a:pt x="478" y="286"/>
                          <a:pt x="479" y="290"/>
                          <a:pt x="466" y="297"/>
                        </a:cubicBezTo>
                        <a:cubicBezTo>
                          <a:pt x="459" y="307"/>
                          <a:pt x="453" y="321"/>
                          <a:pt x="447" y="333"/>
                        </a:cubicBezTo>
                        <a:cubicBezTo>
                          <a:pt x="445" y="338"/>
                          <a:pt x="446" y="344"/>
                          <a:pt x="442" y="348"/>
                        </a:cubicBezTo>
                        <a:cubicBezTo>
                          <a:pt x="438" y="352"/>
                          <a:pt x="427" y="357"/>
                          <a:pt x="427" y="357"/>
                        </a:cubicBezTo>
                        <a:cubicBezTo>
                          <a:pt x="419" y="370"/>
                          <a:pt x="425" y="362"/>
                          <a:pt x="408" y="379"/>
                        </a:cubicBezTo>
                        <a:cubicBezTo>
                          <a:pt x="406" y="381"/>
                          <a:pt x="401" y="386"/>
                          <a:pt x="401" y="386"/>
                        </a:cubicBezTo>
                        <a:cubicBezTo>
                          <a:pt x="397" y="400"/>
                          <a:pt x="389" y="401"/>
                          <a:pt x="379" y="410"/>
                        </a:cubicBezTo>
                        <a:cubicBezTo>
                          <a:pt x="348" y="437"/>
                          <a:pt x="369" y="428"/>
                          <a:pt x="307" y="432"/>
                        </a:cubicBezTo>
                        <a:cubicBezTo>
                          <a:pt x="261" y="445"/>
                          <a:pt x="209" y="443"/>
                          <a:pt x="163" y="429"/>
                        </a:cubicBezTo>
                        <a:cubicBezTo>
                          <a:pt x="156" y="424"/>
                          <a:pt x="149" y="423"/>
                          <a:pt x="142" y="417"/>
                        </a:cubicBezTo>
                        <a:cubicBezTo>
                          <a:pt x="125" y="403"/>
                          <a:pt x="112" y="389"/>
                          <a:pt x="91" y="384"/>
                        </a:cubicBezTo>
                        <a:cubicBezTo>
                          <a:pt x="86" y="374"/>
                          <a:pt x="79" y="373"/>
                          <a:pt x="72" y="364"/>
                        </a:cubicBezTo>
                        <a:cubicBezTo>
                          <a:pt x="56" y="343"/>
                          <a:pt x="49" y="320"/>
                          <a:pt x="27" y="304"/>
                        </a:cubicBezTo>
                        <a:cubicBezTo>
                          <a:pt x="18" y="282"/>
                          <a:pt x="10" y="275"/>
                          <a:pt x="10" y="249"/>
                        </a:cubicBezTo>
                        <a:close/>
                      </a:path>
                    </a:pathLst>
                  </a:custGeom>
                  <a:solidFill>
                    <a:srgbClr val="BFBFBF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 dirty="0"/>
                  </a:p>
                </p:txBody>
              </p:sp>
            </p:grpSp>
            <p:sp>
              <p:nvSpPr>
                <p:cNvPr id="575" name="Oval 574"/>
                <p:cNvSpPr/>
                <p:nvPr/>
              </p:nvSpPr>
              <p:spPr>
                <a:xfrm>
                  <a:off x="5852090" y="1926291"/>
                  <a:ext cx="228600" cy="228600"/>
                </a:xfrm>
                <a:prstGeom prst="ellipse">
                  <a:avLst/>
                </a:prstGeom>
                <a:solidFill>
                  <a:srgbClr val="E46C0A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76" name="Oval 575"/>
                <p:cNvSpPr/>
                <p:nvPr/>
              </p:nvSpPr>
              <p:spPr>
                <a:xfrm>
                  <a:off x="5568559" y="5069157"/>
                  <a:ext cx="228600" cy="228600"/>
                </a:xfrm>
                <a:prstGeom prst="ellipse">
                  <a:avLst/>
                </a:prstGeom>
                <a:solidFill>
                  <a:srgbClr val="00FF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77" name="Oval 576"/>
                <p:cNvSpPr/>
                <p:nvPr/>
              </p:nvSpPr>
              <p:spPr>
                <a:xfrm>
                  <a:off x="5965011" y="4016427"/>
                  <a:ext cx="228600" cy="228600"/>
                </a:xfrm>
                <a:prstGeom prst="ellipse">
                  <a:avLst/>
                </a:prstGeom>
                <a:solidFill>
                  <a:srgbClr val="0000FF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78" name="Oval 577"/>
                <p:cNvSpPr/>
                <p:nvPr/>
              </p:nvSpPr>
              <p:spPr>
                <a:xfrm>
                  <a:off x="3670625" y="4831708"/>
                  <a:ext cx="228600" cy="228600"/>
                </a:xfrm>
                <a:prstGeom prst="ellipse">
                  <a:avLst/>
                </a:prstGeom>
                <a:solidFill>
                  <a:srgbClr val="0000FF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79" name="Oval 578"/>
                <p:cNvSpPr/>
                <p:nvPr/>
              </p:nvSpPr>
              <p:spPr>
                <a:xfrm>
                  <a:off x="2709889" y="3225138"/>
                  <a:ext cx="228600" cy="228600"/>
                </a:xfrm>
                <a:prstGeom prst="ellipse">
                  <a:avLst/>
                </a:prstGeom>
                <a:solidFill>
                  <a:srgbClr val="0000FF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80" name="Oval 579"/>
                <p:cNvSpPr/>
                <p:nvPr/>
              </p:nvSpPr>
              <p:spPr>
                <a:xfrm>
                  <a:off x="3927344" y="2596398"/>
                  <a:ext cx="228600" cy="228600"/>
                </a:xfrm>
                <a:prstGeom prst="ellipse">
                  <a:avLst/>
                </a:prstGeom>
                <a:solidFill>
                  <a:srgbClr val="E46C0A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81" name="Oval 580"/>
                <p:cNvSpPr/>
                <p:nvPr/>
              </p:nvSpPr>
              <p:spPr>
                <a:xfrm>
                  <a:off x="5608456" y="5901863"/>
                  <a:ext cx="228600" cy="228600"/>
                </a:xfrm>
                <a:prstGeom prst="ellipse">
                  <a:avLst/>
                </a:prstGeom>
                <a:solidFill>
                  <a:srgbClr val="0000FF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82" name="Oval 581"/>
                <p:cNvSpPr/>
                <p:nvPr/>
              </p:nvSpPr>
              <p:spPr>
                <a:xfrm>
                  <a:off x="4649701" y="6209446"/>
                  <a:ext cx="228600" cy="228600"/>
                </a:xfrm>
                <a:prstGeom prst="ellipse">
                  <a:avLst/>
                </a:prstGeom>
                <a:solidFill>
                  <a:srgbClr val="0000FF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83" name="Oval 582"/>
                <p:cNvSpPr/>
                <p:nvPr/>
              </p:nvSpPr>
              <p:spPr>
                <a:xfrm>
                  <a:off x="4610432" y="5332141"/>
                  <a:ext cx="228600" cy="228600"/>
                </a:xfrm>
                <a:prstGeom prst="ellipse">
                  <a:avLst/>
                </a:prstGeom>
                <a:solidFill>
                  <a:srgbClr val="0000FF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84" name="Oval 583"/>
                <p:cNvSpPr/>
                <p:nvPr/>
              </p:nvSpPr>
              <p:spPr>
                <a:xfrm>
                  <a:off x="6461695" y="5231533"/>
                  <a:ext cx="228600" cy="228600"/>
                </a:xfrm>
                <a:prstGeom prst="ellipse">
                  <a:avLst/>
                </a:prstGeom>
                <a:solidFill>
                  <a:srgbClr val="0000FF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85" name="Oval 584"/>
                <p:cNvSpPr/>
                <p:nvPr/>
              </p:nvSpPr>
              <p:spPr>
                <a:xfrm>
                  <a:off x="6889439" y="4468414"/>
                  <a:ext cx="228600" cy="228600"/>
                </a:xfrm>
                <a:prstGeom prst="ellipse">
                  <a:avLst/>
                </a:prstGeom>
                <a:solidFill>
                  <a:srgbClr val="0000FF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86" name="Oval 585"/>
                <p:cNvSpPr/>
                <p:nvPr/>
              </p:nvSpPr>
              <p:spPr>
                <a:xfrm>
                  <a:off x="4851577" y="4245027"/>
                  <a:ext cx="228600" cy="228600"/>
                </a:xfrm>
                <a:prstGeom prst="ellipse">
                  <a:avLst/>
                </a:prstGeom>
                <a:solidFill>
                  <a:srgbClr val="0000FF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87" name="Oval 586"/>
                <p:cNvSpPr/>
                <p:nvPr/>
              </p:nvSpPr>
              <p:spPr>
                <a:xfrm>
                  <a:off x="4449488" y="3406632"/>
                  <a:ext cx="228600" cy="228600"/>
                </a:xfrm>
                <a:prstGeom prst="ellipse">
                  <a:avLst/>
                </a:prstGeom>
                <a:solidFill>
                  <a:srgbClr val="0000FF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88" name="Oval 587"/>
                <p:cNvSpPr/>
                <p:nvPr/>
              </p:nvSpPr>
              <p:spPr>
                <a:xfrm>
                  <a:off x="5608456" y="3188860"/>
                  <a:ext cx="228600" cy="228600"/>
                </a:xfrm>
                <a:prstGeom prst="ellipse">
                  <a:avLst/>
                </a:prstGeom>
                <a:solidFill>
                  <a:srgbClr val="0000FF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89" name="Oval 588"/>
                <p:cNvSpPr/>
                <p:nvPr/>
              </p:nvSpPr>
              <p:spPr>
                <a:xfrm>
                  <a:off x="2612972" y="4257611"/>
                  <a:ext cx="228600" cy="228600"/>
                </a:xfrm>
                <a:prstGeom prst="ellipse">
                  <a:avLst/>
                </a:prstGeom>
                <a:solidFill>
                  <a:srgbClr val="0000FF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90" name="Oval 589"/>
                <p:cNvSpPr/>
                <p:nvPr/>
              </p:nvSpPr>
              <p:spPr>
                <a:xfrm>
                  <a:off x="3662981" y="6082065"/>
                  <a:ext cx="228600" cy="228600"/>
                </a:xfrm>
                <a:prstGeom prst="ellipse">
                  <a:avLst/>
                </a:prstGeom>
                <a:solidFill>
                  <a:srgbClr val="0000FF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91" name="Oval 590"/>
                <p:cNvSpPr/>
                <p:nvPr/>
              </p:nvSpPr>
              <p:spPr>
                <a:xfrm>
                  <a:off x="2897543" y="5324386"/>
                  <a:ext cx="228600" cy="228600"/>
                </a:xfrm>
                <a:prstGeom prst="ellipse">
                  <a:avLst/>
                </a:prstGeom>
                <a:solidFill>
                  <a:srgbClr val="0000FF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92" name="Oval 591"/>
                <p:cNvSpPr/>
                <p:nvPr/>
              </p:nvSpPr>
              <p:spPr>
                <a:xfrm>
                  <a:off x="3094119" y="2173312"/>
                  <a:ext cx="228600" cy="228600"/>
                </a:xfrm>
                <a:prstGeom prst="ellipse">
                  <a:avLst/>
                </a:prstGeom>
                <a:solidFill>
                  <a:srgbClr val="00FF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93" name="Oval 592"/>
                <p:cNvSpPr/>
                <p:nvPr/>
              </p:nvSpPr>
              <p:spPr>
                <a:xfrm>
                  <a:off x="6493363" y="2557613"/>
                  <a:ext cx="228600" cy="228600"/>
                </a:xfrm>
                <a:prstGeom prst="ellipse">
                  <a:avLst/>
                </a:prstGeom>
                <a:solidFill>
                  <a:srgbClr val="0000FF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94" name="Oval 593"/>
                <p:cNvSpPr/>
                <p:nvPr/>
              </p:nvSpPr>
              <p:spPr>
                <a:xfrm>
                  <a:off x="4927219" y="1524000"/>
                  <a:ext cx="228600" cy="228600"/>
                </a:xfrm>
                <a:prstGeom prst="ellipse">
                  <a:avLst/>
                </a:prstGeom>
                <a:solidFill>
                  <a:srgbClr val="00FF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421" name="Group 465"/>
              <p:cNvGrpSpPr/>
              <p:nvPr/>
            </p:nvGrpSpPr>
            <p:grpSpPr>
              <a:xfrm>
                <a:off x="6236568" y="3217168"/>
                <a:ext cx="2578201" cy="2724432"/>
                <a:chOff x="2137815" y="1136616"/>
                <a:chExt cx="5192049" cy="5568984"/>
              </a:xfrm>
            </p:grpSpPr>
            <p:grpSp>
              <p:nvGrpSpPr>
                <p:cNvPr id="425" name="Group 466"/>
                <p:cNvGrpSpPr/>
                <p:nvPr/>
              </p:nvGrpSpPr>
              <p:grpSpPr>
                <a:xfrm>
                  <a:off x="2545539" y="1811679"/>
                  <a:ext cx="987288" cy="903975"/>
                  <a:chOff x="3171214" y="2912992"/>
                  <a:chExt cx="987288" cy="903975"/>
                </a:xfrm>
              </p:grpSpPr>
              <p:grpSp>
                <p:nvGrpSpPr>
                  <p:cNvPr id="547" name="Group 193"/>
                  <p:cNvGrpSpPr>
                    <a:grpSpLocks/>
                  </p:cNvGrpSpPr>
                  <p:nvPr/>
                </p:nvGrpSpPr>
                <p:grpSpPr bwMode="auto">
                  <a:xfrm>
                    <a:off x="3171214" y="2912992"/>
                    <a:ext cx="987288" cy="903975"/>
                    <a:chOff x="311" y="500"/>
                    <a:chExt cx="474" cy="434"/>
                  </a:xfrm>
                  <a:effectLst>
                    <a:outerShdw blurRad="63500" sx="102000" sy="102000" algn="ctr" rotWithShape="0">
                      <a:prstClr val="black">
                        <a:alpha val="40000"/>
                      </a:prstClr>
                    </a:outerShdw>
                  </a:effectLst>
                </p:grpSpPr>
                <p:sp>
                  <p:nvSpPr>
                    <p:cNvPr id="549" name="Freeform 186"/>
                    <p:cNvSpPr>
                      <a:spLocks/>
                    </p:cNvSpPr>
                    <p:nvPr/>
                  </p:nvSpPr>
                  <p:spPr bwMode="auto">
                    <a:xfrm>
                      <a:off x="311" y="500"/>
                      <a:ext cx="474" cy="434"/>
                    </a:xfrm>
                    <a:custGeom>
                      <a:avLst/>
                      <a:gdLst>
                        <a:gd name="T0" fmla="*/ 94 w 1363"/>
                        <a:gd name="T1" fmla="*/ 401 h 1220"/>
                        <a:gd name="T2" fmla="*/ 74 w 1363"/>
                        <a:gd name="T3" fmla="*/ 384 h 1220"/>
                        <a:gd name="T4" fmla="*/ 61 w 1363"/>
                        <a:gd name="T5" fmla="*/ 371 h 1220"/>
                        <a:gd name="T6" fmla="*/ 50 w 1363"/>
                        <a:gd name="T7" fmla="*/ 355 h 1220"/>
                        <a:gd name="T8" fmla="*/ 45 w 1363"/>
                        <a:gd name="T9" fmla="*/ 345 h 1220"/>
                        <a:gd name="T10" fmla="*/ 35 w 1363"/>
                        <a:gd name="T11" fmla="*/ 334 h 1220"/>
                        <a:gd name="T12" fmla="*/ 30 w 1363"/>
                        <a:gd name="T13" fmla="*/ 323 h 1220"/>
                        <a:gd name="T14" fmla="*/ 19 w 1363"/>
                        <a:gd name="T15" fmla="*/ 302 h 1220"/>
                        <a:gd name="T16" fmla="*/ 14 w 1363"/>
                        <a:gd name="T17" fmla="*/ 277 h 1220"/>
                        <a:gd name="T18" fmla="*/ 8 w 1363"/>
                        <a:gd name="T19" fmla="*/ 256 h 1220"/>
                        <a:gd name="T20" fmla="*/ 16 w 1363"/>
                        <a:gd name="T21" fmla="*/ 166 h 1220"/>
                        <a:gd name="T22" fmla="*/ 21 w 1363"/>
                        <a:gd name="T23" fmla="*/ 157 h 1220"/>
                        <a:gd name="T24" fmla="*/ 31 w 1363"/>
                        <a:gd name="T25" fmla="*/ 123 h 1220"/>
                        <a:gd name="T26" fmla="*/ 38 w 1363"/>
                        <a:gd name="T27" fmla="*/ 110 h 1220"/>
                        <a:gd name="T28" fmla="*/ 41 w 1363"/>
                        <a:gd name="T29" fmla="*/ 95 h 1220"/>
                        <a:gd name="T30" fmla="*/ 53 w 1363"/>
                        <a:gd name="T31" fmla="*/ 82 h 1220"/>
                        <a:gd name="T32" fmla="*/ 64 w 1363"/>
                        <a:gd name="T33" fmla="*/ 72 h 1220"/>
                        <a:gd name="T34" fmla="*/ 67 w 1363"/>
                        <a:gd name="T35" fmla="*/ 70 h 1220"/>
                        <a:gd name="T36" fmla="*/ 69 w 1363"/>
                        <a:gd name="T37" fmla="*/ 66 h 1220"/>
                        <a:gd name="T38" fmla="*/ 78 w 1363"/>
                        <a:gd name="T39" fmla="*/ 60 h 1220"/>
                        <a:gd name="T40" fmla="*/ 89 w 1363"/>
                        <a:gd name="T41" fmla="*/ 51 h 1220"/>
                        <a:gd name="T42" fmla="*/ 98 w 1363"/>
                        <a:gd name="T43" fmla="*/ 44 h 1220"/>
                        <a:gd name="T44" fmla="*/ 118 w 1363"/>
                        <a:gd name="T45" fmla="*/ 30 h 1220"/>
                        <a:gd name="T46" fmla="*/ 140 w 1363"/>
                        <a:gd name="T47" fmla="*/ 18 h 1220"/>
                        <a:gd name="T48" fmla="*/ 214 w 1363"/>
                        <a:gd name="T49" fmla="*/ 5 h 1220"/>
                        <a:gd name="T50" fmla="*/ 317 w 1363"/>
                        <a:gd name="T51" fmla="*/ 7 h 1220"/>
                        <a:gd name="T52" fmla="*/ 366 w 1363"/>
                        <a:gd name="T53" fmla="*/ 11 h 1220"/>
                        <a:gd name="T54" fmla="*/ 378 w 1363"/>
                        <a:gd name="T55" fmla="*/ 15 h 1220"/>
                        <a:gd name="T56" fmla="*/ 389 w 1363"/>
                        <a:gd name="T57" fmla="*/ 21 h 1220"/>
                        <a:gd name="T58" fmla="*/ 398 w 1363"/>
                        <a:gd name="T59" fmla="*/ 24 h 1220"/>
                        <a:gd name="T60" fmla="*/ 411 w 1363"/>
                        <a:gd name="T61" fmla="*/ 32 h 1220"/>
                        <a:gd name="T62" fmla="*/ 417 w 1363"/>
                        <a:gd name="T63" fmla="*/ 41 h 1220"/>
                        <a:gd name="T64" fmla="*/ 440 w 1363"/>
                        <a:gd name="T65" fmla="*/ 49 h 1220"/>
                        <a:gd name="T66" fmla="*/ 446 w 1363"/>
                        <a:gd name="T67" fmla="*/ 65 h 1220"/>
                        <a:gd name="T68" fmla="*/ 458 w 1363"/>
                        <a:gd name="T69" fmla="*/ 73 h 1220"/>
                        <a:gd name="T70" fmla="*/ 466 w 1363"/>
                        <a:gd name="T71" fmla="*/ 128 h 1220"/>
                        <a:gd name="T72" fmla="*/ 469 w 1363"/>
                        <a:gd name="T73" fmla="*/ 162 h 1220"/>
                        <a:gd name="T74" fmla="*/ 473 w 1363"/>
                        <a:gd name="T75" fmla="*/ 185 h 1220"/>
                        <a:gd name="T76" fmla="*/ 468 w 1363"/>
                        <a:gd name="T77" fmla="*/ 210 h 1220"/>
                        <a:gd name="T78" fmla="*/ 467 w 1363"/>
                        <a:gd name="T79" fmla="*/ 252 h 1220"/>
                        <a:gd name="T80" fmla="*/ 457 w 1363"/>
                        <a:gd name="T81" fmla="*/ 297 h 1220"/>
                        <a:gd name="T82" fmla="*/ 444 w 1363"/>
                        <a:gd name="T83" fmla="*/ 314 h 1220"/>
                        <a:gd name="T84" fmla="*/ 436 w 1363"/>
                        <a:gd name="T85" fmla="*/ 339 h 1220"/>
                        <a:gd name="T86" fmla="*/ 431 w 1363"/>
                        <a:gd name="T87" fmla="*/ 349 h 1220"/>
                        <a:gd name="T88" fmla="*/ 403 w 1363"/>
                        <a:gd name="T89" fmla="*/ 385 h 1220"/>
                        <a:gd name="T90" fmla="*/ 391 w 1363"/>
                        <a:gd name="T91" fmla="*/ 397 h 1220"/>
                        <a:gd name="T92" fmla="*/ 369 w 1363"/>
                        <a:gd name="T93" fmla="*/ 411 h 1220"/>
                        <a:gd name="T94" fmla="*/ 328 w 1363"/>
                        <a:gd name="T95" fmla="*/ 424 h 1220"/>
                        <a:gd name="T96" fmla="*/ 320 w 1363"/>
                        <a:gd name="T97" fmla="*/ 425 h 1220"/>
                        <a:gd name="T98" fmla="*/ 314 w 1363"/>
                        <a:gd name="T99" fmla="*/ 429 h 1220"/>
                        <a:gd name="T100" fmla="*/ 281 w 1363"/>
                        <a:gd name="T101" fmla="*/ 430 h 1220"/>
                        <a:gd name="T102" fmla="*/ 263 w 1363"/>
                        <a:gd name="T103" fmla="*/ 434 h 1220"/>
                        <a:gd name="T104" fmla="*/ 164 w 1363"/>
                        <a:gd name="T105" fmla="*/ 433 h 1220"/>
                        <a:gd name="T106" fmla="*/ 111 w 1363"/>
                        <a:gd name="T107" fmla="*/ 412 h 1220"/>
                        <a:gd name="T108" fmla="*/ 94 w 1363"/>
                        <a:gd name="T109" fmla="*/ 403 h 1220"/>
                        <a:gd name="T110" fmla="*/ 94 w 1363"/>
                        <a:gd name="T111" fmla="*/ 401 h 1220"/>
                        <a:gd name="T112" fmla="*/ 0 60000 65536"/>
                        <a:gd name="T113" fmla="*/ 0 60000 65536"/>
                        <a:gd name="T114" fmla="*/ 0 60000 65536"/>
                        <a:gd name="T115" fmla="*/ 0 60000 65536"/>
                        <a:gd name="T116" fmla="*/ 0 60000 65536"/>
                        <a:gd name="T117" fmla="*/ 0 60000 65536"/>
                        <a:gd name="T118" fmla="*/ 0 60000 65536"/>
                        <a:gd name="T119" fmla="*/ 0 60000 65536"/>
                        <a:gd name="T120" fmla="*/ 0 60000 65536"/>
                        <a:gd name="T121" fmla="*/ 0 60000 65536"/>
                        <a:gd name="T122" fmla="*/ 0 60000 65536"/>
                        <a:gd name="T123" fmla="*/ 0 60000 65536"/>
                        <a:gd name="T124" fmla="*/ 0 60000 65536"/>
                        <a:gd name="T125" fmla="*/ 0 60000 65536"/>
                        <a:gd name="T126" fmla="*/ 0 60000 65536"/>
                        <a:gd name="T127" fmla="*/ 0 60000 65536"/>
                        <a:gd name="T128" fmla="*/ 0 60000 65536"/>
                        <a:gd name="T129" fmla="*/ 0 60000 65536"/>
                        <a:gd name="T130" fmla="*/ 0 60000 65536"/>
                        <a:gd name="T131" fmla="*/ 0 60000 65536"/>
                        <a:gd name="T132" fmla="*/ 0 60000 65536"/>
                        <a:gd name="T133" fmla="*/ 0 60000 65536"/>
                        <a:gd name="T134" fmla="*/ 0 60000 65536"/>
                        <a:gd name="T135" fmla="*/ 0 60000 65536"/>
                        <a:gd name="T136" fmla="*/ 0 60000 65536"/>
                        <a:gd name="T137" fmla="*/ 0 60000 65536"/>
                        <a:gd name="T138" fmla="*/ 0 60000 65536"/>
                        <a:gd name="T139" fmla="*/ 0 60000 65536"/>
                        <a:gd name="T140" fmla="*/ 0 60000 65536"/>
                        <a:gd name="T141" fmla="*/ 0 60000 65536"/>
                        <a:gd name="T142" fmla="*/ 0 60000 65536"/>
                        <a:gd name="T143" fmla="*/ 0 60000 65536"/>
                        <a:gd name="T144" fmla="*/ 0 60000 65536"/>
                        <a:gd name="T145" fmla="*/ 0 60000 65536"/>
                        <a:gd name="T146" fmla="*/ 0 60000 65536"/>
                        <a:gd name="T147" fmla="*/ 0 60000 65536"/>
                        <a:gd name="T148" fmla="*/ 0 60000 65536"/>
                        <a:gd name="T149" fmla="*/ 0 60000 65536"/>
                        <a:gd name="T150" fmla="*/ 0 60000 65536"/>
                        <a:gd name="T151" fmla="*/ 0 60000 65536"/>
                        <a:gd name="T152" fmla="*/ 0 60000 65536"/>
                        <a:gd name="T153" fmla="*/ 0 60000 65536"/>
                        <a:gd name="T154" fmla="*/ 0 60000 65536"/>
                        <a:gd name="T155" fmla="*/ 0 60000 65536"/>
                        <a:gd name="T156" fmla="*/ 0 60000 65536"/>
                        <a:gd name="T157" fmla="*/ 0 60000 65536"/>
                        <a:gd name="T158" fmla="*/ 0 60000 65536"/>
                        <a:gd name="T159" fmla="*/ 0 60000 65536"/>
                        <a:gd name="T160" fmla="*/ 0 60000 65536"/>
                        <a:gd name="T161" fmla="*/ 0 60000 65536"/>
                        <a:gd name="T162" fmla="*/ 0 60000 65536"/>
                        <a:gd name="T163" fmla="*/ 0 60000 65536"/>
                        <a:gd name="T164" fmla="*/ 0 60000 65536"/>
                        <a:gd name="T165" fmla="*/ 0 60000 65536"/>
                        <a:gd name="T166" fmla="*/ 0 60000 65536"/>
                        <a:gd name="T167" fmla="*/ 0 60000 65536"/>
                        <a:gd name="T168" fmla="*/ 0 w 1363"/>
                        <a:gd name="T169" fmla="*/ 0 h 1220"/>
                        <a:gd name="T170" fmla="*/ 1363 w 1363"/>
                        <a:gd name="T171" fmla="*/ 1220 h 1220"/>
                      </a:gdLst>
                      <a:ahLst/>
                      <a:cxnLst>
                        <a:cxn ang="T112">
                          <a:pos x="T0" y="T1"/>
                        </a:cxn>
                        <a:cxn ang="T113">
                          <a:pos x="T2" y="T3"/>
                        </a:cxn>
                        <a:cxn ang="T114">
                          <a:pos x="T4" y="T5"/>
                        </a:cxn>
                        <a:cxn ang="T115">
                          <a:pos x="T6" y="T7"/>
                        </a:cxn>
                        <a:cxn ang="T116">
                          <a:pos x="T8" y="T9"/>
                        </a:cxn>
                        <a:cxn ang="T117">
                          <a:pos x="T10" y="T11"/>
                        </a:cxn>
                        <a:cxn ang="T118">
                          <a:pos x="T12" y="T13"/>
                        </a:cxn>
                        <a:cxn ang="T119">
                          <a:pos x="T14" y="T15"/>
                        </a:cxn>
                        <a:cxn ang="T120">
                          <a:pos x="T16" y="T17"/>
                        </a:cxn>
                        <a:cxn ang="T121">
                          <a:pos x="T18" y="T19"/>
                        </a:cxn>
                        <a:cxn ang="T122">
                          <a:pos x="T20" y="T21"/>
                        </a:cxn>
                        <a:cxn ang="T123">
                          <a:pos x="T22" y="T23"/>
                        </a:cxn>
                        <a:cxn ang="T124">
                          <a:pos x="T24" y="T25"/>
                        </a:cxn>
                        <a:cxn ang="T125">
                          <a:pos x="T26" y="T27"/>
                        </a:cxn>
                        <a:cxn ang="T126">
                          <a:pos x="T28" y="T29"/>
                        </a:cxn>
                        <a:cxn ang="T127">
                          <a:pos x="T30" y="T31"/>
                        </a:cxn>
                        <a:cxn ang="T128">
                          <a:pos x="T32" y="T33"/>
                        </a:cxn>
                        <a:cxn ang="T129">
                          <a:pos x="T34" y="T35"/>
                        </a:cxn>
                        <a:cxn ang="T130">
                          <a:pos x="T36" y="T37"/>
                        </a:cxn>
                        <a:cxn ang="T131">
                          <a:pos x="T38" y="T39"/>
                        </a:cxn>
                        <a:cxn ang="T132">
                          <a:pos x="T40" y="T41"/>
                        </a:cxn>
                        <a:cxn ang="T133">
                          <a:pos x="T42" y="T43"/>
                        </a:cxn>
                        <a:cxn ang="T134">
                          <a:pos x="T44" y="T45"/>
                        </a:cxn>
                        <a:cxn ang="T135">
                          <a:pos x="T46" y="T47"/>
                        </a:cxn>
                        <a:cxn ang="T136">
                          <a:pos x="T48" y="T49"/>
                        </a:cxn>
                        <a:cxn ang="T137">
                          <a:pos x="T50" y="T51"/>
                        </a:cxn>
                        <a:cxn ang="T138">
                          <a:pos x="T52" y="T53"/>
                        </a:cxn>
                        <a:cxn ang="T139">
                          <a:pos x="T54" y="T55"/>
                        </a:cxn>
                        <a:cxn ang="T140">
                          <a:pos x="T56" y="T57"/>
                        </a:cxn>
                        <a:cxn ang="T141">
                          <a:pos x="T58" y="T59"/>
                        </a:cxn>
                        <a:cxn ang="T142">
                          <a:pos x="T60" y="T61"/>
                        </a:cxn>
                        <a:cxn ang="T143">
                          <a:pos x="T62" y="T63"/>
                        </a:cxn>
                        <a:cxn ang="T144">
                          <a:pos x="T64" y="T65"/>
                        </a:cxn>
                        <a:cxn ang="T145">
                          <a:pos x="T66" y="T67"/>
                        </a:cxn>
                        <a:cxn ang="T146">
                          <a:pos x="T68" y="T69"/>
                        </a:cxn>
                        <a:cxn ang="T147">
                          <a:pos x="T70" y="T71"/>
                        </a:cxn>
                        <a:cxn ang="T148">
                          <a:pos x="T72" y="T73"/>
                        </a:cxn>
                        <a:cxn ang="T149">
                          <a:pos x="T74" y="T75"/>
                        </a:cxn>
                        <a:cxn ang="T150">
                          <a:pos x="T76" y="T77"/>
                        </a:cxn>
                        <a:cxn ang="T151">
                          <a:pos x="T78" y="T79"/>
                        </a:cxn>
                        <a:cxn ang="T152">
                          <a:pos x="T80" y="T81"/>
                        </a:cxn>
                        <a:cxn ang="T153">
                          <a:pos x="T82" y="T83"/>
                        </a:cxn>
                        <a:cxn ang="T154">
                          <a:pos x="T84" y="T85"/>
                        </a:cxn>
                        <a:cxn ang="T155">
                          <a:pos x="T86" y="T87"/>
                        </a:cxn>
                        <a:cxn ang="T156">
                          <a:pos x="T88" y="T89"/>
                        </a:cxn>
                        <a:cxn ang="T157">
                          <a:pos x="T90" y="T91"/>
                        </a:cxn>
                        <a:cxn ang="T158">
                          <a:pos x="T92" y="T93"/>
                        </a:cxn>
                        <a:cxn ang="T159">
                          <a:pos x="T94" y="T95"/>
                        </a:cxn>
                        <a:cxn ang="T160">
                          <a:pos x="T96" y="T97"/>
                        </a:cxn>
                        <a:cxn ang="T161">
                          <a:pos x="T98" y="T99"/>
                        </a:cxn>
                        <a:cxn ang="T162">
                          <a:pos x="T100" y="T101"/>
                        </a:cxn>
                        <a:cxn ang="T163">
                          <a:pos x="T102" y="T103"/>
                        </a:cxn>
                        <a:cxn ang="T164">
                          <a:pos x="T104" y="T105"/>
                        </a:cxn>
                        <a:cxn ang="T165">
                          <a:pos x="T106" y="T107"/>
                        </a:cxn>
                        <a:cxn ang="T166">
                          <a:pos x="T108" y="T109"/>
                        </a:cxn>
                        <a:cxn ang="T167">
                          <a:pos x="T110" y="T111"/>
                        </a:cxn>
                      </a:cxnLst>
                      <a:rect l="T168" t="T169" r="T170" b="T171"/>
                      <a:pathLst>
                        <a:path w="1363" h="1220">
                          <a:moveTo>
                            <a:pt x="269" y="1127"/>
                          </a:moveTo>
                          <a:cubicBezTo>
                            <a:pt x="252" y="1110"/>
                            <a:pt x="231" y="1096"/>
                            <a:pt x="214" y="1079"/>
                          </a:cubicBezTo>
                          <a:cubicBezTo>
                            <a:pt x="201" y="1066"/>
                            <a:pt x="192" y="1055"/>
                            <a:pt x="176" y="1044"/>
                          </a:cubicBezTo>
                          <a:cubicBezTo>
                            <a:pt x="166" y="1030"/>
                            <a:pt x="158" y="1008"/>
                            <a:pt x="144" y="999"/>
                          </a:cubicBezTo>
                          <a:cubicBezTo>
                            <a:pt x="140" y="986"/>
                            <a:pt x="137" y="980"/>
                            <a:pt x="128" y="970"/>
                          </a:cubicBezTo>
                          <a:cubicBezTo>
                            <a:pt x="124" y="955"/>
                            <a:pt x="112" y="950"/>
                            <a:pt x="102" y="938"/>
                          </a:cubicBezTo>
                          <a:cubicBezTo>
                            <a:pt x="95" y="929"/>
                            <a:pt x="93" y="918"/>
                            <a:pt x="86" y="909"/>
                          </a:cubicBezTo>
                          <a:cubicBezTo>
                            <a:pt x="79" y="887"/>
                            <a:pt x="61" y="871"/>
                            <a:pt x="54" y="848"/>
                          </a:cubicBezTo>
                          <a:cubicBezTo>
                            <a:pt x="53" y="825"/>
                            <a:pt x="60" y="795"/>
                            <a:pt x="41" y="778"/>
                          </a:cubicBezTo>
                          <a:cubicBezTo>
                            <a:pt x="35" y="759"/>
                            <a:pt x="28" y="739"/>
                            <a:pt x="22" y="720"/>
                          </a:cubicBezTo>
                          <a:cubicBezTo>
                            <a:pt x="23" y="680"/>
                            <a:pt x="0" y="525"/>
                            <a:pt x="45" y="468"/>
                          </a:cubicBezTo>
                          <a:cubicBezTo>
                            <a:pt x="48" y="454"/>
                            <a:pt x="51" y="451"/>
                            <a:pt x="61" y="442"/>
                          </a:cubicBezTo>
                          <a:cubicBezTo>
                            <a:pt x="66" y="418"/>
                            <a:pt x="59" y="356"/>
                            <a:pt x="89" y="346"/>
                          </a:cubicBezTo>
                          <a:cubicBezTo>
                            <a:pt x="98" y="333"/>
                            <a:pt x="98" y="318"/>
                            <a:pt x="109" y="308"/>
                          </a:cubicBezTo>
                          <a:cubicBezTo>
                            <a:pt x="113" y="294"/>
                            <a:pt x="113" y="279"/>
                            <a:pt x="118" y="266"/>
                          </a:cubicBezTo>
                          <a:cubicBezTo>
                            <a:pt x="121" y="259"/>
                            <a:pt x="146" y="236"/>
                            <a:pt x="153" y="231"/>
                          </a:cubicBezTo>
                          <a:cubicBezTo>
                            <a:pt x="159" y="215"/>
                            <a:pt x="173" y="212"/>
                            <a:pt x="185" y="202"/>
                          </a:cubicBezTo>
                          <a:cubicBezTo>
                            <a:pt x="187" y="200"/>
                            <a:pt x="190" y="198"/>
                            <a:pt x="192" y="196"/>
                          </a:cubicBezTo>
                          <a:cubicBezTo>
                            <a:pt x="194" y="193"/>
                            <a:pt x="195" y="189"/>
                            <a:pt x="198" y="186"/>
                          </a:cubicBezTo>
                          <a:cubicBezTo>
                            <a:pt x="206" y="178"/>
                            <a:pt x="217" y="179"/>
                            <a:pt x="224" y="170"/>
                          </a:cubicBezTo>
                          <a:cubicBezTo>
                            <a:pt x="234" y="157"/>
                            <a:pt x="240" y="150"/>
                            <a:pt x="256" y="144"/>
                          </a:cubicBezTo>
                          <a:cubicBezTo>
                            <a:pt x="263" y="133"/>
                            <a:pt x="269" y="129"/>
                            <a:pt x="281" y="125"/>
                          </a:cubicBezTo>
                          <a:cubicBezTo>
                            <a:pt x="299" y="109"/>
                            <a:pt x="315" y="91"/>
                            <a:pt x="339" y="84"/>
                          </a:cubicBezTo>
                          <a:cubicBezTo>
                            <a:pt x="357" y="63"/>
                            <a:pt x="376" y="57"/>
                            <a:pt x="403" y="52"/>
                          </a:cubicBezTo>
                          <a:cubicBezTo>
                            <a:pt x="448" y="0"/>
                            <a:pt x="559" y="15"/>
                            <a:pt x="614" y="13"/>
                          </a:cubicBezTo>
                          <a:cubicBezTo>
                            <a:pt x="713" y="2"/>
                            <a:pt x="813" y="15"/>
                            <a:pt x="912" y="20"/>
                          </a:cubicBezTo>
                          <a:cubicBezTo>
                            <a:pt x="955" y="34"/>
                            <a:pt x="1013" y="31"/>
                            <a:pt x="1053" y="32"/>
                          </a:cubicBezTo>
                          <a:cubicBezTo>
                            <a:pt x="1064" y="37"/>
                            <a:pt x="1076" y="38"/>
                            <a:pt x="1088" y="42"/>
                          </a:cubicBezTo>
                          <a:cubicBezTo>
                            <a:pt x="1098" y="49"/>
                            <a:pt x="1108" y="54"/>
                            <a:pt x="1120" y="58"/>
                          </a:cubicBezTo>
                          <a:cubicBezTo>
                            <a:pt x="1144" y="74"/>
                            <a:pt x="1110" y="53"/>
                            <a:pt x="1145" y="68"/>
                          </a:cubicBezTo>
                          <a:cubicBezTo>
                            <a:pt x="1158" y="74"/>
                            <a:pt x="1167" y="86"/>
                            <a:pt x="1181" y="90"/>
                          </a:cubicBezTo>
                          <a:cubicBezTo>
                            <a:pt x="1193" y="98"/>
                            <a:pt x="1190" y="106"/>
                            <a:pt x="1200" y="116"/>
                          </a:cubicBezTo>
                          <a:cubicBezTo>
                            <a:pt x="1214" y="130"/>
                            <a:pt x="1246" y="133"/>
                            <a:pt x="1264" y="138"/>
                          </a:cubicBezTo>
                          <a:cubicBezTo>
                            <a:pt x="1274" y="155"/>
                            <a:pt x="1262" y="177"/>
                            <a:pt x="1283" y="183"/>
                          </a:cubicBezTo>
                          <a:cubicBezTo>
                            <a:pt x="1291" y="195"/>
                            <a:pt x="1304" y="200"/>
                            <a:pt x="1318" y="205"/>
                          </a:cubicBezTo>
                          <a:cubicBezTo>
                            <a:pt x="1319" y="236"/>
                            <a:pt x="1313" y="331"/>
                            <a:pt x="1341" y="359"/>
                          </a:cubicBezTo>
                          <a:cubicBezTo>
                            <a:pt x="1351" y="390"/>
                            <a:pt x="1341" y="424"/>
                            <a:pt x="1350" y="455"/>
                          </a:cubicBezTo>
                          <a:cubicBezTo>
                            <a:pt x="1353" y="476"/>
                            <a:pt x="1356" y="498"/>
                            <a:pt x="1360" y="519"/>
                          </a:cubicBezTo>
                          <a:cubicBezTo>
                            <a:pt x="1358" y="555"/>
                            <a:pt x="1363" y="565"/>
                            <a:pt x="1347" y="589"/>
                          </a:cubicBezTo>
                          <a:cubicBezTo>
                            <a:pt x="1344" y="635"/>
                            <a:pt x="1342" y="661"/>
                            <a:pt x="1344" y="708"/>
                          </a:cubicBezTo>
                          <a:cubicBezTo>
                            <a:pt x="1342" y="761"/>
                            <a:pt x="1358" y="806"/>
                            <a:pt x="1315" y="836"/>
                          </a:cubicBezTo>
                          <a:cubicBezTo>
                            <a:pt x="1304" y="853"/>
                            <a:pt x="1290" y="869"/>
                            <a:pt x="1277" y="884"/>
                          </a:cubicBezTo>
                          <a:cubicBezTo>
                            <a:pt x="1273" y="908"/>
                            <a:pt x="1268" y="934"/>
                            <a:pt x="1254" y="954"/>
                          </a:cubicBezTo>
                          <a:cubicBezTo>
                            <a:pt x="1251" y="965"/>
                            <a:pt x="1246" y="972"/>
                            <a:pt x="1238" y="980"/>
                          </a:cubicBezTo>
                          <a:cubicBezTo>
                            <a:pt x="1225" y="1020"/>
                            <a:pt x="1189" y="1055"/>
                            <a:pt x="1158" y="1082"/>
                          </a:cubicBezTo>
                          <a:cubicBezTo>
                            <a:pt x="1150" y="1107"/>
                            <a:pt x="1147" y="1106"/>
                            <a:pt x="1123" y="1117"/>
                          </a:cubicBezTo>
                          <a:cubicBezTo>
                            <a:pt x="1108" y="1134"/>
                            <a:pt x="1083" y="1148"/>
                            <a:pt x="1062" y="1156"/>
                          </a:cubicBezTo>
                          <a:cubicBezTo>
                            <a:pt x="1036" y="1196"/>
                            <a:pt x="987" y="1189"/>
                            <a:pt x="944" y="1191"/>
                          </a:cubicBezTo>
                          <a:cubicBezTo>
                            <a:pt x="936" y="1192"/>
                            <a:pt x="928" y="1191"/>
                            <a:pt x="921" y="1194"/>
                          </a:cubicBezTo>
                          <a:cubicBezTo>
                            <a:pt x="914" y="1197"/>
                            <a:pt x="910" y="1207"/>
                            <a:pt x="902" y="1207"/>
                          </a:cubicBezTo>
                          <a:cubicBezTo>
                            <a:pt x="871" y="1208"/>
                            <a:pt x="840" y="1209"/>
                            <a:pt x="809" y="1210"/>
                          </a:cubicBezTo>
                          <a:cubicBezTo>
                            <a:pt x="790" y="1215"/>
                            <a:pt x="776" y="1217"/>
                            <a:pt x="755" y="1220"/>
                          </a:cubicBezTo>
                          <a:cubicBezTo>
                            <a:pt x="661" y="1219"/>
                            <a:pt x="567" y="1219"/>
                            <a:pt x="473" y="1216"/>
                          </a:cubicBezTo>
                          <a:cubicBezTo>
                            <a:pt x="417" y="1214"/>
                            <a:pt x="369" y="1175"/>
                            <a:pt x="320" y="1159"/>
                          </a:cubicBezTo>
                          <a:cubicBezTo>
                            <a:pt x="307" y="1146"/>
                            <a:pt x="277" y="1141"/>
                            <a:pt x="269" y="1133"/>
                          </a:cubicBezTo>
                          <a:cubicBezTo>
                            <a:pt x="268" y="1132"/>
                            <a:pt x="269" y="1129"/>
                            <a:pt x="269" y="1127"/>
                          </a:cubicBezTo>
                          <a:close/>
                        </a:path>
                      </a:pathLst>
                    </a:custGeom>
                    <a:solidFill>
                      <a:srgbClr val="FFC1C1"/>
                    </a:solidFill>
                    <a:ln w="19050">
                      <a:solidFill>
                        <a:srgbClr val="FF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 dirty="0"/>
                    </a:p>
                  </p:txBody>
                </p:sp>
                <p:sp>
                  <p:nvSpPr>
                    <p:cNvPr id="550" name="Freeform 187"/>
                    <p:cNvSpPr>
                      <a:spLocks/>
                    </p:cNvSpPr>
                    <p:nvPr/>
                  </p:nvSpPr>
                  <p:spPr bwMode="auto">
                    <a:xfrm>
                      <a:off x="363" y="603"/>
                      <a:ext cx="382" cy="310"/>
                    </a:xfrm>
                    <a:custGeom>
                      <a:avLst/>
                      <a:gdLst>
                        <a:gd name="T0" fmla="*/ 8 w 500"/>
                        <a:gd name="T1" fmla="*/ 173 h 445"/>
                        <a:gd name="T2" fmla="*/ 0 w 500"/>
                        <a:gd name="T3" fmla="*/ 159 h 445"/>
                        <a:gd name="T4" fmla="*/ 18 w 500"/>
                        <a:gd name="T5" fmla="*/ 95 h 445"/>
                        <a:gd name="T6" fmla="*/ 21 w 500"/>
                        <a:gd name="T7" fmla="*/ 90 h 445"/>
                        <a:gd name="T8" fmla="*/ 22 w 500"/>
                        <a:gd name="T9" fmla="*/ 78 h 445"/>
                        <a:gd name="T10" fmla="*/ 53 w 500"/>
                        <a:gd name="T11" fmla="*/ 47 h 445"/>
                        <a:gd name="T12" fmla="*/ 77 w 500"/>
                        <a:gd name="T13" fmla="*/ 31 h 445"/>
                        <a:gd name="T14" fmla="*/ 103 w 500"/>
                        <a:gd name="T15" fmla="*/ 18 h 445"/>
                        <a:gd name="T16" fmla="*/ 136 w 500"/>
                        <a:gd name="T17" fmla="*/ 1 h 445"/>
                        <a:gd name="T18" fmla="*/ 305 w 500"/>
                        <a:gd name="T19" fmla="*/ 11 h 445"/>
                        <a:gd name="T20" fmla="*/ 325 w 500"/>
                        <a:gd name="T21" fmla="*/ 40 h 445"/>
                        <a:gd name="T22" fmla="*/ 342 w 500"/>
                        <a:gd name="T23" fmla="*/ 47 h 445"/>
                        <a:gd name="T24" fmla="*/ 356 w 500"/>
                        <a:gd name="T25" fmla="*/ 56 h 445"/>
                        <a:gd name="T26" fmla="*/ 371 w 500"/>
                        <a:gd name="T27" fmla="*/ 85 h 445"/>
                        <a:gd name="T28" fmla="*/ 367 w 500"/>
                        <a:gd name="T29" fmla="*/ 189 h 445"/>
                        <a:gd name="T30" fmla="*/ 356 w 500"/>
                        <a:gd name="T31" fmla="*/ 207 h 445"/>
                        <a:gd name="T32" fmla="*/ 342 w 500"/>
                        <a:gd name="T33" fmla="*/ 232 h 445"/>
                        <a:gd name="T34" fmla="*/ 338 w 500"/>
                        <a:gd name="T35" fmla="*/ 242 h 445"/>
                        <a:gd name="T36" fmla="*/ 326 w 500"/>
                        <a:gd name="T37" fmla="*/ 249 h 445"/>
                        <a:gd name="T38" fmla="*/ 312 w 500"/>
                        <a:gd name="T39" fmla="*/ 264 h 445"/>
                        <a:gd name="T40" fmla="*/ 306 w 500"/>
                        <a:gd name="T41" fmla="*/ 269 h 445"/>
                        <a:gd name="T42" fmla="*/ 290 w 500"/>
                        <a:gd name="T43" fmla="*/ 286 h 445"/>
                        <a:gd name="T44" fmla="*/ 235 w 500"/>
                        <a:gd name="T45" fmla="*/ 301 h 445"/>
                        <a:gd name="T46" fmla="*/ 125 w 500"/>
                        <a:gd name="T47" fmla="*/ 299 h 445"/>
                        <a:gd name="T48" fmla="*/ 108 w 500"/>
                        <a:gd name="T49" fmla="*/ 290 h 445"/>
                        <a:gd name="T50" fmla="*/ 70 w 500"/>
                        <a:gd name="T51" fmla="*/ 268 h 445"/>
                        <a:gd name="T52" fmla="*/ 55 w 500"/>
                        <a:gd name="T53" fmla="*/ 254 h 445"/>
                        <a:gd name="T54" fmla="*/ 21 w 500"/>
                        <a:gd name="T55" fmla="*/ 212 h 445"/>
                        <a:gd name="T56" fmla="*/ 8 w 500"/>
                        <a:gd name="T57" fmla="*/ 173 h 445"/>
                        <a:gd name="T58" fmla="*/ 0 60000 65536"/>
                        <a:gd name="T59" fmla="*/ 0 60000 65536"/>
                        <a:gd name="T60" fmla="*/ 0 60000 65536"/>
                        <a:gd name="T61" fmla="*/ 0 60000 65536"/>
                        <a:gd name="T62" fmla="*/ 0 60000 65536"/>
                        <a:gd name="T63" fmla="*/ 0 60000 65536"/>
                        <a:gd name="T64" fmla="*/ 0 60000 65536"/>
                        <a:gd name="T65" fmla="*/ 0 60000 65536"/>
                        <a:gd name="T66" fmla="*/ 0 60000 65536"/>
                        <a:gd name="T67" fmla="*/ 0 60000 65536"/>
                        <a:gd name="T68" fmla="*/ 0 60000 65536"/>
                        <a:gd name="T69" fmla="*/ 0 60000 65536"/>
                        <a:gd name="T70" fmla="*/ 0 60000 65536"/>
                        <a:gd name="T71" fmla="*/ 0 60000 65536"/>
                        <a:gd name="T72" fmla="*/ 0 60000 65536"/>
                        <a:gd name="T73" fmla="*/ 0 60000 65536"/>
                        <a:gd name="T74" fmla="*/ 0 60000 65536"/>
                        <a:gd name="T75" fmla="*/ 0 60000 65536"/>
                        <a:gd name="T76" fmla="*/ 0 60000 65536"/>
                        <a:gd name="T77" fmla="*/ 0 60000 65536"/>
                        <a:gd name="T78" fmla="*/ 0 60000 65536"/>
                        <a:gd name="T79" fmla="*/ 0 60000 65536"/>
                        <a:gd name="T80" fmla="*/ 0 60000 65536"/>
                        <a:gd name="T81" fmla="*/ 0 60000 65536"/>
                        <a:gd name="T82" fmla="*/ 0 60000 65536"/>
                        <a:gd name="T83" fmla="*/ 0 60000 65536"/>
                        <a:gd name="T84" fmla="*/ 0 60000 65536"/>
                        <a:gd name="T85" fmla="*/ 0 60000 65536"/>
                        <a:gd name="T86" fmla="*/ 0 60000 65536"/>
                        <a:gd name="T87" fmla="*/ 0 w 500"/>
                        <a:gd name="T88" fmla="*/ 0 h 445"/>
                        <a:gd name="T89" fmla="*/ 500 w 500"/>
                        <a:gd name="T90" fmla="*/ 445 h 445"/>
                      </a:gdLst>
                      <a:ahLst/>
                      <a:cxnLst>
                        <a:cxn ang="T58">
                          <a:pos x="T0" y="T1"/>
                        </a:cxn>
                        <a:cxn ang="T59">
                          <a:pos x="T2" y="T3"/>
                        </a:cxn>
                        <a:cxn ang="T60">
                          <a:pos x="T4" y="T5"/>
                        </a:cxn>
                        <a:cxn ang="T61">
                          <a:pos x="T6" y="T7"/>
                        </a:cxn>
                        <a:cxn ang="T62">
                          <a:pos x="T8" y="T9"/>
                        </a:cxn>
                        <a:cxn ang="T63">
                          <a:pos x="T10" y="T11"/>
                        </a:cxn>
                        <a:cxn ang="T64">
                          <a:pos x="T12" y="T13"/>
                        </a:cxn>
                        <a:cxn ang="T65">
                          <a:pos x="T14" y="T15"/>
                        </a:cxn>
                        <a:cxn ang="T66">
                          <a:pos x="T16" y="T17"/>
                        </a:cxn>
                        <a:cxn ang="T67">
                          <a:pos x="T18" y="T19"/>
                        </a:cxn>
                        <a:cxn ang="T68">
                          <a:pos x="T20" y="T21"/>
                        </a:cxn>
                        <a:cxn ang="T69">
                          <a:pos x="T22" y="T23"/>
                        </a:cxn>
                        <a:cxn ang="T70">
                          <a:pos x="T24" y="T25"/>
                        </a:cxn>
                        <a:cxn ang="T71">
                          <a:pos x="T26" y="T27"/>
                        </a:cxn>
                        <a:cxn ang="T72">
                          <a:pos x="T28" y="T29"/>
                        </a:cxn>
                        <a:cxn ang="T73">
                          <a:pos x="T30" y="T31"/>
                        </a:cxn>
                        <a:cxn ang="T74">
                          <a:pos x="T32" y="T33"/>
                        </a:cxn>
                        <a:cxn ang="T75">
                          <a:pos x="T34" y="T35"/>
                        </a:cxn>
                        <a:cxn ang="T76">
                          <a:pos x="T36" y="T37"/>
                        </a:cxn>
                        <a:cxn ang="T77">
                          <a:pos x="T38" y="T39"/>
                        </a:cxn>
                        <a:cxn ang="T78">
                          <a:pos x="T40" y="T41"/>
                        </a:cxn>
                        <a:cxn ang="T79">
                          <a:pos x="T42" y="T43"/>
                        </a:cxn>
                        <a:cxn ang="T80">
                          <a:pos x="T44" y="T45"/>
                        </a:cxn>
                        <a:cxn ang="T81">
                          <a:pos x="T46" y="T47"/>
                        </a:cxn>
                        <a:cxn ang="T82">
                          <a:pos x="T48" y="T49"/>
                        </a:cxn>
                        <a:cxn ang="T83">
                          <a:pos x="T50" y="T51"/>
                        </a:cxn>
                        <a:cxn ang="T84">
                          <a:pos x="T52" y="T53"/>
                        </a:cxn>
                        <a:cxn ang="T85">
                          <a:pos x="T54" y="T55"/>
                        </a:cxn>
                        <a:cxn ang="T86">
                          <a:pos x="T56" y="T57"/>
                        </a:cxn>
                      </a:cxnLst>
                      <a:rect l="T87" t="T88" r="T89" b="T90"/>
                      <a:pathLst>
                        <a:path w="500" h="445">
                          <a:moveTo>
                            <a:pt x="10" y="249"/>
                          </a:moveTo>
                          <a:cubicBezTo>
                            <a:pt x="5" y="242"/>
                            <a:pt x="3" y="236"/>
                            <a:pt x="0" y="228"/>
                          </a:cubicBezTo>
                          <a:cubicBezTo>
                            <a:pt x="4" y="194"/>
                            <a:pt x="1" y="162"/>
                            <a:pt x="24" y="136"/>
                          </a:cubicBezTo>
                          <a:cubicBezTo>
                            <a:pt x="25" y="134"/>
                            <a:pt x="26" y="131"/>
                            <a:pt x="27" y="129"/>
                          </a:cubicBezTo>
                          <a:cubicBezTo>
                            <a:pt x="28" y="123"/>
                            <a:pt x="27" y="117"/>
                            <a:pt x="29" y="112"/>
                          </a:cubicBezTo>
                          <a:cubicBezTo>
                            <a:pt x="31" y="104"/>
                            <a:pt x="63" y="77"/>
                            <a:pt x="70" y="67"/>
                          </a:cubicBezTo>
                          <a:cubicBezTo>
                            <a:pt x="74" y="53"/>
                            <a:pt x="89" y="50"/>
                            <a:pt x="101" y="45"/>
                          </a:cubicBezTo>
                          <a:cubicBezTo>
                            <a:pt x="106" y="28"/>
                            <a:pt x="120" y="30"/>
                            <a:pt x="135" y="26"/>
                          </a:cubicBezTo>
                          <a:cubicBezTo>
                            <a:pt x="150" y="15"/>
                            <a:pt x="160" y="7"/>
                            <a:pt x="178" y="2"/>
                          </a:cubicBezTo>
                          <a:cubicBezTo>
                            <a:pt x="408" y="4"/>
                            <a:pt x="304" y="0"/>
                            <a:pt x="399" y="16"/>
                          </a:cubicBezTo>
                          <a:cubicBezTo>
                            <a:pt x="414" y="27"/>
                            <a:pt x="415" y="44"/>
                            <a:pt x="425" y="57"/>
                          </a:cubicBezTo>
                          <a:cubicBezTo>
                            <a:pt x="430" y="63"/>
                            <a:pt x="440" y="65"/>
                            <a:pt x="447" y="67"/>
                          </a:cubicBezTo>
                          <a:cubicBezTo>
                            <a:pt x="452" y="76"/>
                            <a:pt x="458" y="75"/>
                            <a:pt x="466" y="81"/>
                          </a:cubicBezTo>
                          <a:cubicBezTo>
                            <a:pt x="470" y="97"/>
                            <a:pt x="473" y="110"/>
                            <a:pt x="485" y="122"/>
                          </a:cubicBezTo>
                          <a:cubicBezTo>
                            <a:pt x="499" y="169"/>
                            <a:pt x="500" y="225"/>
                            <a:pt x="480" y="271"/>
                          </a:cubicBezTo>
                          <a:cubicBezTo>
                            <a:pt x="478" y="286"/>
                            <a:pt x="479" y="290"/>
                            <a:pt x="466" y="297"/>
                          </a:cubicBezTo>
                          <a:cubicBezTo>
                            <a:pt x="459" y="307"/>
                            <a:pt x="453" y="321"/>
                            <a:pt x="447" y="333"/>
                          </a:cubicBezTo>
                          <a:cubicBezTo>
                            <a:pt x="445" y="338"/>
                            <a:pt x="446" y="344"/>
                            <a:pt x="442" y="348"/>
                          </a:cubicBezTo>
                          <a:cubicBezTo>
                            <a:pt x="438" y="352"/>
                            <a:pt x="427" y="357"/>
                            <a:pt x="427" y="357"/>
                          </a:cubicBezTo>
                          <a:cubicBezTo>
                            <a:pt x="419" y="370"/>
                            <a:pt x="425" y="362"/>
                            <a:pt x="408" y="379"/>
                          </a:cubicBezTo>
                          <a:cubicBezTo>
                            <a:pt x="406" y="381"/>
                            <a:pt x="401" y="386"/>
                            <a:pt x="401" y="386"/>
                          </a:cubicBezTo>
                          <a:cubicBezTo>
                            <a:pt x="397" y="400"/>
                            <a:pt x="389" y="401"/>
                            <a:pt x="379" y="410"/>
                          </a:cubicBezTo>
                          <a:cubicBezTo>
                            <a:pt x="348" y="437"/>
                            <a:pt x="369" y="428"/>
                            <a:pt x="307" y="432"/>
                          </a:cubicBezTo>
                          <a:cubicBezTo>
                            <a:pt x="261" y="445"/>
                            <a:pt x="209" y="443"/>
                            <a:pt x="163" y="429"/>
                          </a:cubicBezTo>
                          <a:cubicBezTo>
                            <a:pt x="156" y="424"/>
                            <a:pt x="149" y="423"/>
                            <a:pt x="142" y="417"/>
                          </a:cubicBezTo>
                          <a:cubicBezTo>
                            <a:pt x="125" y="403"/>
                            <a:pt x="112" y="389"/>
                            <a:pt x="91" y="384"/>
                          </a:cubicBezTo>
                          <a:cubicBezTo>
                            <a:pt x="86" y="374"/>
                            <a:pt x="79" y="373"/>
                            <a:pt x="72" y="364"/>
                          </a:cubicBezTo>
                          <a:cubicBezTo>
                            <a:pt x="56" y="343"/>
                            <a:pt x="49" y="320"/>
                            <a:pt x="27" y="304"/>
                          </a:cubicBezTo>
                          <a:cubicBezTo>
                            <a:pt x="18" y="282"/>
                            <a:pt x="10" y="275"/>
                            <a:pt x="10" y="249"/>
                          </a:cubicBezTo>
                          <a:close/>
                        </a:path>
                      </a:pathLst>
                    </a:custGeom>
                    <a:solidFill>
                      <a:srgbClr val="BFBFBF"/>
                    </a:solidFill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 dirty="0"/>
                    </a:p>
                  </p:txBody>
                </p:sp>
              </p:grpSp>
              <p:sp>
                <p:nvSpPr>
                  <p:cNvPr id="548" name="5-Point Star 547"/>
                  <p:cNvSpPr/>
                  <p:nvPr/>
                </p:nvSpPr>
                <p:spPr>
                  <a:xfrm>
                    <a:off x="3436301" y="3364979"/>
                    <a:ext cx="201217" cy="201217"/>
                  </a:xfrm>
                  <a:prstGeom prst="star5">
                    <a:avLst/>
                  </a:prstGeom>
                  <a:solidFill>
                    <a:srgbClr val="FF00FF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426" name="Group 193"/>
                <p:cNvGrpSpPr>
                  <a:grpSpLocks/>
                </p:cNvGrpSpPr>
                <p:nvPr/>
              </p:nvGrpSpPr>
              <p:grpSpPr bwMode="auto">
                <a:xfrm>
                  <a:off x="2221131" y="2833846"/>
                  <a:ext cx="987288" cy="903974"/>
                  <a:chOff x="311" y="500"/>
                  <a:chExt cx="474" cy="434"/>
                </a:xfrm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</p:grpSpPr>
              <p:sp>
                <p:nvSpPr>
                  <p:cNvPr id="545" name="Freeform 186"/>
                  <p:cNvSpPr>
                    <a:spLocks/>
                  </p:cNvSpPr>
                  <p:nvPr/>
                </p:nvSpPr>
                <p:spPr bwMode="auto">
                  <a:xfrm>
                    <a:off x="311" y="500"/>
                    <a:ext cx="474" cy="434"/>
                  </a:xfrm>
                  <a:custGeom>
                    <a:avLst/>
                    <a:gdLst>
                      <a:gd name="T0" fmla="*/ 94 w 1363"/>
                      <a:gd name="T1" fmla="*/ 401 h 1220"/>
                      <a:gd name="T2" fmla="*/ 74 w 1363"/>
                      <a:gd name="T3" fmla="*/ 384 h 1220"/>
                      <a:gd name="T4" fmla="*/ 61 w 1363"/>
                      <a:gd name="T5" fmla="*/ 371 h 1220"/>
                      <a:gd name="T6" fmla="*/ 50 w 1363"/>
                      <a:gd name="T7" fmla="*/ 355 h 1220"/>
                      <a:gd name="T8" fmla="*/ 45 w 1363"/>
                      <a:gd name="T9" fmla="*/ 345 h 1220"/>
                      <a:gd name="T10" fmla="*/ 35 w 1363"/>
                      <a:gd name="T11" fmla="*/ 334 h 1220"/>
                      <a:gd name="T12" fmla="*/ 30 w 1363"/>
                      <a:gd name="T13" fmla="*/ 323 h 1220"/>
                      <a:gd name="T14" fmla="*/ 19 w 1363"/>
                      <a:gd name="T15" fmla="*/ 302 h 1220"/>
                      <a:gd name="T16" fmla="*/ 14 w 1363"/>
                      <a:gd name="T17" fmla="*/ 277 h 1220"/>
                      <a:gd name="T18" fmla="*/ 8 w 1363"/>
                      <a:gd name="T19" fmla="*/ 256 h 1220"/>
                      <a:gd name="T20" fmla="*/ 16 w 1363"/>
                      <a:gd name="T21" fmla="*/ 166 h 1220"/>
                      <a:gd name="T22" fmla="*/ 21 w 1363"/>
                      <a:gd name="T23" fmla="*/ 157 h 1220"/>
                      <a:gd name="T24" fmla="*/ 31 w 1363"/>
                      <a:gd name="T25" fmla="*/ 123 h 1220"/>
                      <a:gd name="T26" fmla="*/ 38 w 1363"/>
                      <a:gd name="T27" fmla="*/ 110 h 1220"/>
                      <a:gd name="T28" fmla="*/ 41 w 1363"/>
                      <a:gd name="T29" fmla="*/ 95 h 1220"/>
                      <a:gd name="T30" fmla="*/ 53 w 1363"/>
                      <a:gd name="T31" fmla="*/ 82 h 1220"/>
                      <a:gd name="T32" fmla="*/ 64 w 1363"/>
                      <a:gd name="T33" fmla="*/ 72 h 1220"/>
                      <a:gd name="T34" fmla="*/ 67 w 1363"/>
                      <a:gd name="T35" fmla="*/ 70 h 1220"/>
                      <a:gd name="T36" fmla="*/ 69 w 1363"/>
                      <a:gd name="T37" fmla="*/ 66 h 1220"/>
                      <a:gd name="T38" fmla="*/ 78 w 1363"/>
                      <a:gd name="T39" fmla="*/ 60 h 1220"/>
                      <a:gd name="T40" fmla="*/ 89 w 1363"/>
                      <a:gd name="T41" fmla="*/ 51 h 1220"/>
                      <a:gd name="T42" fmla="*/ 98 w 1363"/>
                      <a:gd name="T43" fmla="*/ 44 h 1220"/>
                      <a:gd name="T44" fmla="*/ 118 w 1363"/>
                      <a:gd name="T45" fmla="*/ 30 h 1220"/>
                      <a:gd name="T46" fmla="*/ 140 w 1363"/>
                      <a:gd name="T47" fmla="*/ 18 h 1220"/>
                      <a:gd name="T48" fmla="*/ 214 w 1363"/>
                      <a:gd name="T49" fmla="*/ 5 h 1220"/>
                      <a:gd name="T50" fmla="*/ 317 w 1363"/>
                      <a:gd name="T51" fmla="*/ 7 h 1220"/>
                      <a:gd name="T52" fmla="*/ 366 w 1363"/>
                      <a:gd name="T53" fmla="*/ 11 h 1220"/>
                      <a:gd name="T54" fmla="*/ 378 w 1363"/>
                      <a:gd name="T55" fmla="*/ 15 h 1220"/>
                      <a:gd name="T56" fmla="*/ 389 w 1363"/>
                      <a:gd name="T57" fmla="*/ 21 h 1220"/>
                      <a:gd name="T58" fmla="*/ 398 w 1363"/>
                      <a:gd name="T59" fmla="*/ 24 h 1220"/>
                      <a:gd name="T60" fmla="*/ 411 w 1363"/>
                      <a:gd name="T61" fmla="*/ 32 h 1220"/>
                      <a:gd name="T62" fmla="*/ 417 w 1363"/>
                      <a:gd name="T63" fmla="*/ 41 h 1220"/>
                      <a:gd name="T64" fmla="*/ 440 w 1363"/>
                      <a:gd name="T65" fmla="*/ 49 h 1220"/>
                      <a:gd name="T66" fmla="*/ 446 w 1363"/>
                      <a:gd name="T67" fmla="*/ 65 h 1220"/>
                      <a:gd name="T68" fmla="*/ 458 w 1363"/>
                      <a:gd name="T69" fmla="*/ 73 h 1220"/>
                      <a:gd name="T70" fmla="*/ 466 w 1363"/>
                      <a:gd name="T71" fmla="*/ 128 h 1220"/>
                      <a:gd name="T72" fmla="*/ 469 w 1363"/>
                      <a:gd name="T73" fmla="*/ 162 h 1220"/>
                      <a:gd name="T74" fmla="*/ 473 w 1363"/>
                      <a:gd name="T75" fmla="*/ 185 h 1220"/>
                      <a:gd name="T76" fmla="*/ 468 w 1363"/>
                      <a:gd name="T77" fmla="*/ 210 h 1220"/>
                      <a:gd name="T78" fmla="*/ 467 w 1363"/>
                      <a:gd name="T79" fmla="*/ 252 h 1220"/>
                      <a:gd name="T80" fmla="*/ 457 w 1363"/>
                      <a:gd name="T81" fmla="*/ 297 h 1220"/>
                      <a:gd name="T82" fmla="*/ 444 w 1363"/>
                      <a:gd name="T83" fmla="*/ 314 h 1220"/>
                      <a:gd name="T84" fmla="*/ 436 w 1363"/>
                      <a:gd name="T85" fmla="*/ 339 h 1220"/>
                      <a:gd name="T86" fmla="*/ 431 w 1363"/>
                      <a:gd name="T87" fmla="*/ 349 h 1220"/>
                      <a:gd name="T88" fmla="*/ 403 w 1363"/>
                      <a:gd name="T89" fmla="*/ 385 h 1220"/>
                      <a:gd name="T90" fmla="*/ 391 w 1363"/>
                      <a:gd name="T91" fmla="*/ 397 h 1220"/>
                      <a:gd name="T92" fmla="*/ 369 w 1363"/>
                      <a:gd name="T93" fmla="*/ 411 h 1220"/>
                      <a:gd name="T94" fmla="*/ 328 w 1363"/>
                      <a:gd name="T95" fmla="*/ 424 h 1220"/>
                      <a:gd name="T96" fmla="*/ 320 w 1363"/>
                      <a:gd name="T97" fmla="*/ 425 h 1220"/>
                      <a:gd name="T98" fmla="*/ 314 w 1363"/>
                      <a:gd name="T99" fmla="*/ 429 h 1220"/>
                      <a:gd name="T100" fmla="*/ 281 w 1363"/>
                      <a:gd name="T101" fmla="*/ 430 h 1220"/>
                      <a:gd name="T102" fmla="*/ 263 w 1363"/>
                      <a:gd name="T103" fmla="*/ 434 h 1220"/>
                      <a:gd name="T104" fmla="*/ 164 w 1363"/>
                      <a:gd name="T105" fmla="*/ 433 h 1220"/>
                      <a:gd name="T106" fmla="*/ 111 w 1363"/>
                      <a:gd name="T107" fmla="*/ 412 h 1220"/>
                      <a:gd name="T108" fmla="*/ 94 w 1363"/>
                      <a:gd name="T109" fmla="*/ 403 h 1220"/>
                      <a:gd name="T110" fmla="*/ 94 w 1363"/>
                      <a:gd name="T111" fmla="*/ 401 h 1220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60000 65536"/>
                      <a:gd name="T130" fmla="*/ 0 60000 65536"/>
                      <a:gd name="T131" fmla="*/ 0 60000 65536"/>
                      <a:gd name="T132" fmla="*/ 0 60000 65536"/>
                      <a:gd name="T133" fmla="*/ 0 60000 65536"/>
                      <a:gd name="T134" fmla="*/ 0 60000 65536"/>
                      <a:gd name="T135" fmla="*/ 0 60000 65536"/>
                      <a:gd name="T136" fmla="*/ 0 60000 65536"/>
                      <a:gd name="T137" fmla="*/ 0 60000 65536"/>
                      <a:gd name="T138" fmla="*/ 0 60000 65536"/>
                      <a:gd name="T139" fmla="*/ 0 60000 65536"/>
                      <a:gd name="T140" fmla="*/ 0 60000 65536"/>
                      <a:gd name="T141" fmla="*/ 0 60000 65536"/>
                      <a:gd name="T142" fmla="*/ 0 60000 65536"/>
                      <a:gd name="T143" fmla="*/ 0 60000 65536"/>
                      <a:gd name="T144" fmla="*/ 0 60000 65536"/>
                      <a:gd name="T145" fmla="*/ 0 60000 65536"/>
                      <a:gd name="T146" fmla="*/ 0 60000 65536"/>
                      <a:gd name="T147" fmla="*/ 0 60000 65536"/>
                      <a:gd name="T148" fmla="*/ 0 60000 65536"/>
                      <a:gd name="T149" fmla="*/ 0 60000 65536"/>
                      <a:gd name="T150" fmla="*/ 0 60000 65536"/>
                      <a:gd name="T151" fmla="*/ 0 60000 65536"/>
                      <a:gd name="T152" fmla="*/ 0 60000 65536"/>
                      <a:gd name="T153" fmla="*/ 0 60000 65536"/>
                      <a:gd name="T154" fmla="*/ 0 60000 65536"/>
                      <a:gd name="T155" fmla="*/ 0 60000 65536"/>
                      <a:gd name="T156" fmla="*/ 0 60000 65536"/>
                      <a:gd name="T157" fmla="*/ 0 60000 65536"/>
                      <a:gd name="T158" fmla="*/ 0 60000 65536"/>
                      <a:gd name="T159" fmla="*/ 0 60000 65536"/>
                      <a:gd name="T160" fmla="*/ 0 60000 65536"/>
                      <a:gd name="T161" fmla="*/ 0 60000 65536"/>
                      <a:gd name="T162" fmla="*/ 0 60000 65536"/>
                      <a:gd name="T163" fmla="*/ 0 60000 65536"/>
                      <a:gd name="T164" fmla="*/ 0 60000 65536"/>
                      <a:gd name="T165" fmla="*/ 0 60000 65536"/>
                      <a:gd name="T166" fmla="*/ 0 60000 65536"/>
                      <a:gd name="T167" fmla="*/ 0 60000 65536"/>
                      <a:gd name="T168" fmla="*/ 0 w 1363"/>
                      <a:gd name="T169" fmla="*/ 0 h 1220"/>
                      <a:gd name="T170" fmla="*/ 1363 w 1363"/>
                      <a:gd name="T171" fmla="*/ 1220 h 1220"/>
                    </a:gdLst>
                    <a:ahLst/>
                    <a:cxnLst>
                      <a:cxn ang="T112">
                        <a:pos x="T0" y="T1"/>
                      </a:cxn>
                      <a:cxn ang="T113">
                        <a:pos x="T2" y="T3"/>
                      </a:cxn>
                      <a:cxn ang="T114">
                        <a:pos x="T4" y="T5"/>
                      </a:cxn>
                      <a:cxn ang="T115">
                        <a:pos x="T6" y="T7"/>
                      </a:cxn>
                      <a:cxn ang="T116">
                        <a:pos x="T8" y="T9"/>
                      </a:cxn>
                      <a:cxn ang="T117">
                        <a:pos x="T10" y="T11"/>
                      </a:cxn>
                      <a:cxn ang="T118">
                        <a:pos x="T12" y="T13"/>
                      </a:cxn>
                      <a:cxn ang="T119">
                        <a:pos x="T14" y="T15"/>
                      </a:cxn>
                      <a:cxn ang="T120">
                        <a:pos x="T16" y="T17"/>
                      </a:cxn>
                      <a:cxn ang="T121">
                        <a:pos x="T18" y="T19"/>
                      </a:cxn>
                      <a:cxn ang="T122">
                        <a:pos x="T20" y="T21"/>
                      </a:cxn>
                      <a:cxn ang="T123">
                        <a:pos x="T22" y="T23"/>
                      </a:cxn>
                      <a:cxn ang="T124">
                        <a:pos x="T24" y="T25"/>
                      </a:cxn>
                      <a:cxn ang="T125">
                        <a:pos x="T26" y="T27"/>
                      </a:cxn>
                      <a:cxn ang="T126">
                        <a:pos x="T28" y="T29"/>
                      </a:cxn>
                      <a:cxn ang="T127">
                        <a:pos x="T30" y="T31"/>
                      </a:cxn>
                      <a:cxn ang="T128">
                        <a:pos x="T32" y="T33"/>
                      </a:cxn>
                      <a:cxn ang="T129">
                        <a:pos x="T34" y="T35"/>
                      </a:cxn>
                      <a:cxn ang="T130">
                        <a:pos x="T36" y="T37"/>
                      </a:cxn>
                      <a:cxn ang="T131">
                        <a:pos x="T38" y="T39"/>
                      </a:cxn>
                      <a:cxn ang="T132">
                        <a:pos x="T40" y="T41"/>
                      </a:cxn>
                      <a:cxn ang="T133">
                        <a:pos x="T42" y="T43"/>
                      </a:cxn>
                      <a:cxn ang="T134">
                        <a:pos x="T44" y="T45"/>
                      </a:cxn>
                      <a:cxn ang="T135">
                        <a:pos x="T46" y="T47"/>
                      </a:cxn>
                      <a:cxn ang="T136">
                        <a:pos x="T48" y="T49"/>
                      </a:cxn>
                      <a:cxn ang="T137">
                        <a:pos x="T50" y="T51"/>
                      </a:cxn>
                      <a:cxn ang="T138">
                        <a:pos x="T52" y="T53"/>
                      </a:cxn>
                      <a:cxn ang="T139">
                        <a:pos x="T54" y="T55"/>
                      </a:cxn>
                      <a:cxn ang="T140">
                        <a:pos x="T56" y="T57"/>
                      </a:cxn>
                      <a:cxn ang="T141">
                        <a:pos x="T58" y="T59"/>
                      </a:cxn>
                      <a:cxn ang="T142">
                        <a:pos x="T60" y="T61"/>
                      </a:cxn>
                      <a:cxn ang="T143">
                        <a:pos x="T62" y="T63"/>
                      </a:cxn>
                      <a:cxn ang="T144">
                        <a:pos x="T64" y="T65"/>
                      </a:cxn>
                      <a:cxn ang="T145">
                        <a:pos x="T66" y="T67"/>
                      </a:cxn>
                      <a:cxn ang="T146">
                        <a:pos x="T68" y="T69"/>
                      </a:cxn>
                      <a:cxn ang="T147">
                        <a:pos x="T70" y="T71"/>
                      </a:cxn>
                      <a:cxn ang="T148">
                        <a:pos x="T72" y="T73"/>
                      </a:cxn>
                      <a:cxn ang="T149">
                        <a:pos x="T74" y="T75"/>
                      </a:cxn>
                      <a:cxn ang="T150">
                        <a:pos x="T76" y="T77"/>
                      </a:cxn>
                      <a:cxn ang="T151">
                        <a:pos x="T78" y="T79"/>
                      </a:cxn>
                      <a:cxn ang="T152">
                        <a:pos x="T80" y="T81"/>
                      </a:cxn>
                      <a:cxn ang="T153">
                        <a:pos x="T82" y="T83"/>
                      </a:cxn>
                      <a:cxn ang="T154">
                        <a:pos x="T84" y="T85"/>
                      </a:cxn>
                      <a:cxn ang="T155">
                        <a:pos x="T86" y="T87"/>
                      </a:cxn>
                      <a:cxn ang="T156">
                        <a:pos x="T88" y="T89"/>
                      </a:cxn>
                      <a:cxn ang="T157">
                        <a:pos x="T90" y="T91"/>
                      </a:cxn>
                      <a:cxn ang="T158">
                        <a:pos x="T92" y="T93"/>
                      </a:cxn>
                      <a:cxn ang="T159">
                        <a:pos x="T94" y="T95"/>
                      </a:cxn>
                      <a:cxn ang="T160">
                        <a:pos x="T96" y="T97"/>
                      </a:cxn>
                      <a:cxn ang="T161">
                        <a:pos x="T98" y="T99"/>
                      </a:cxn>
                      <a:cxn ang="T162">
                        <a:pos x="T100" y="T101"/>
                      </a:cxn>
                      <a:cxn ang="T163">
                        <a:pos x="T102" y="T103"/>
                      </a:cxn>
                      <a:cxn ang="T164">
                        <a:pos x="T104" y="T105"/>
                      </a:cxn>
                      <a:cxn ang="T165">
                        <a:pos x="T106" y="T107"/>
                      </a:cxn>
                      <a:cxn ang="T166">
                        <a:pos x="T108" y="T109"/>
                      </a:cxn>
                      <a:cxn ang="T167">
                        <a:pos x="T110" y="T111"/>
                      </a:cxn>
                    </a:cxnLst>
                    <a:rect l="T168" t="T169" r="T170" b="T171"/>
                    <a:pathLst>
                      <a:path w="1363" h="1220">
                        <a:moveTo>
                          <a:pt x="269" y="1127"/>
                        </a:moveTo>
                        <a:cubicBezTo>
                          <a:pt x="252" y="1110"/>
                          <a:pt x="231" y="1096"/>
                          <a:pt x="214" y="1079"/>
                        </a:cubicBezTo>
                        <a:cubicBezTo>
                          <a:pt x="201" y="1066"/>
                          <a:pt x="192" y="1055"/>
                          <a:pt x="176" y="1044"/>
                        </a:cubicBezTo>
                        <a:cubicBezTo>
                          <a:pt x="166" y="1030"/>
                          <a:pt x="158" y="1008"/>
                          <a:pt x="144" y="999"/>
                        </a:cubicBezTo>
                        <a:cubicBezTo>
                          <a:pt x="140" y="986"/>
                          <a:pt x="137" y="980"/>
                          <a:pt x="128" y="970"/>
                        </a:cubicBezTo>
                        <a:cubicBezTo>
                          <a:pt x="124" y="955"/>
                          <a:pt x="112" y="950"/>
                          <a:pt x="102" y="938"/>
                        </a:cubicBezTo>
                        <a:cubicBezTo>
                          <a:pt x="95" y="929"/>
                          <a:pt x="93" y="918"/>
                          <a:pt x="86" y="909"/>
                        </a:cubicBezTo>
                        <a:cubicBezTo>
                          <a:pt x="79" y="887"/>
                          <a:pt x="61" y="871"/>
                          <a:pt x="54" y="848"/>
                        </a:cubicBezTo>
                        <a:cubicBezTo>
                          <a:pt x="53" y="825"/>
                          <a:pt x="60" y="795"/>
                          <a:pt x="41" y="778"/>
                        </a:cubicBezTo>
                        <a:cubicBezTo>
                          <a:pt x="35" y="759"/>
                          <a:pt x="28" y="739"/>
                          <a:pt x="22" y="720"/>
                        </a:cubicBezTo>
                        <a:cubicBezTo>
                          <a:pt x="23" y="680"/>
                          <a:pt x="0" y="525"/>
                          <a:pt x="45" y="468"/>
                        </a:cubicBezTo>
                        <a:cubicBezTo>
                          <a:pt x="48" y="454"/>
                          <a:pt x="51" y="451"/>
                          <a:pt x="61" y="442"/>
                        </a:cubicBezTo>
                        <a:cubicBezTo>
                          <a:pt x="66" y="418"/>
                          <a:pt x="59" y="356"/>
                          <a:pt x="89" y="346"/>
                        </a:cubicBezTo>
                        <a:cubicBezTo>
                          <a:pt x="98" y="333"/>
                          <a:pt x="98" y="318"/>
                          <a:pt x="109" y="308"/>
                        </a:cubicBezTo>
                        <a:cubicBezTo>
                          <a:pt x="113" y="294"/>
                          <a:pt x="113" y="279"/>
                          <a:pt x="118" y="266"/>
                        </a:cubicBezTo>
                        <a:cubicBezTo>
                          <a:pt x="121" y="259"/>
                          <a:pt x="146" y="236"/>
                          <a:pt x="153" y="231"/>
                        </a:cubicBezTo>
                        <a:cubicBezTo>
                          <a:pt x="159" y="215"/>
                          <a:pt x="173" y="212"/>
                          <a:pt x="185" y="202"/>
                        </a:cubicBezTo>
                        <a:cubicBezTo>
                          <a:pt x="187" y="200"/>
                          <a:pt x="190" y="198"/>
                          <a:pt x="192" y="196"/>
                        </a:cubicBezTo>
                        <a:cubicBezTo>
                          <a:pt x="194" y="193"/>
                          <a:pt x="195" y="189"/>
                          <a:pt x="198" y="186"/>
                        </a:cubicBezTo>
                        <a:cubicBezTo>
                          <a:pt x="206" y="178"/>
                          <a:pt x="217" y="179"/>
                          <a:pt x="224" y="170"/>
                        </a:cubicBezTo>
                        <a:cubicBezTo>
                          <a:pt x="234" y="157"/>
                          <a:pt x="240" y="150"/>
                          <a:pt x="256" y="144"/>
                        </a:cubicBezTo>
                        <a:cubicBezTo>
                          <a:pt x="263" y="133"/>
                          <a:pt x="269" y="129"/>
                          <a:pt x="281" y="125"/>
                        </a:cubicBezTo>
                        <a:cubicBezTo>
                          <a:pt x="299" y="109"/>
                          <a:pt x="315" y="91"/>
                          <a:pt x="339" y="84"/>
                        </a:cubicBezTo>
                        <a:cubicBezTo>
                          <a:pt x="357" y="63"/>
                          <a:pt x="376" y="57"/>
                          <a:pt x="403" y="52"/>
                        </a:cubicBezTo>
                        <a:cubicBezTo>
                          <a:pt x="448" y="0"/>
                          <a:pt x="559" y="15"/>
                          <a:pt x="614" y="13"/>
                        </a:cubicBezTo>
                        <a:cubicBezTo>
                          <a:pt x="713" y="2"/>
                          <a:pt x="813" y="15"/>
                          <a:pt x="912" y="20"/>
                        </a:cubicBezTo>
                        <a:cubicBezTo>
                          <a:pt x="955" y="34"/>
                          <a:pt x="1013" y="31"/>
                          <a:pt x="1053" y="32"/>
                        </a:cubicBezTo>
                        <a:cubicBezTo>
                          <a:pt x="1064" y="37"/>
                          <a:pt x="1076" y="38"/>
                          <a:pt x="1088" y="42"/>
                        </a:cubicBezTo>
                        <a:cubicBezTo>
                          <a:pt x="1098" y="49"/>
                          <a:pt x="1108" y="54"/>
                          <a:pt x="1120" y="58"/>
                        </a:cubicBezTo>
                        <a:cubicBezTo>
                          <a:pt x="1144" y="74"/>
                          <a:pt x="1110" y="53"/>
                          <a:pt x="1145" y="68"/>
                        </a:cubicBezTo>
                        <a:cubicBezTo>
                          <a:pt x="1158" y="74"/>
                          <a:pt x="1167" y="86"/>
                          <a:pt x="1181" y="90"/>
                        </a:cubicBezTo>
                        <a:cubicBezTo>
                          <a:pt x="1193" y="98"/>
                          <a:pt x="1190" y="106"/>
                          <a:pt x="1200" y="116"/>
                        </a:cubicBezTo>
                        <a:cubicBezTo>
                          <a:pt x="1214" y="130"/>
                          <a:pt x="1246" y="133"/>
                          <a:pt x="1264" y="138"/>
                        </a:cubicBezTo>
                        <a:cubicBezTo>
                          <a:pt x="1274" y="155"/>
                          <a:pt x="1262" y="177"/>
                          <a:pt x="1283" y="183"/>
                        </a:cubicBezTo>
                        <a:cubicBezTo>
                          <a:pt x="1291" y="195"/>
                          <a:pt x="1304" y="200"/>
                          <a:pt x="1318" y="205"/>
                        </a:cubicBezTo>
                        <a:cubicBezTo>
                          <a:pt x="1319" y="236"/>
                          <a:pt x="1313" y="331"/>
                          <a:pt x="1341" y="359"/>
                        </a:cubicBezTo>
                        <a:cubicBezTo>
                          <a:pt x="1351" y="390"/>
                          <a:pt x="1341" y="424"/>
                          <a:pt x="1350" y="455"/>
                        </a:cubicBezTo>
                        <a:cubicBezTo>
                          <a:pt x="1353" y="476"/>
                          <a:pt x="1356" y="498"/>
                          <a:pt x="1360" y="519"/>
                        </a:cubicBezTo>
                        <a:cubicBezTo>
                          <a:pt x="1358" y="555"/>
                          <a:pt x="1363" y="565"/>
                          <a:pt x="1347" y="589"/>
                        </a:cubicBezTo>
                        <a:cubicBezTo>
                          <a:pt x="1344" y="635"/>
                          <a:pt x="1342" y="661"/>
                          <a:pt x="1344" y="708"/>
                        </a:cubicBezTo>
                        <a:cubicBezTo>
                          <a:pt x="1342" y="761"/>
                          <a:pt x="1358" y="806"/>
                          <a:pt x="1315" y="836"/>
                        </a:cubicBezTo>
                        <a:cubicBezTo>
                          <a:pt x="1304" y="853"/>
                          <a:pt x="1290" y="869"/>
                          <a:pt x="1277" y="884"/>
                        </a:cubicBezTo>
                        <a:cubicBezTo>
                          <a:pt x="1273" y="908"/>
                          <a:pt x="1268" y="934"/>
                          <a:pt x="1254" y="954"/>
                        </a:cubicBezTo>
                        <a:cubicBezTo>
                          <a:pt x="1251" y="965"/>
                          <a:pt x="1246" y="972"/>
                          <a:pt x="1238" y="980"/>
                        </a:cubicBezTo>
                        <a:cubicBezTo>
                          <a:pt x="1225" y="1020"/>
                          <a:pt x="1189" y="1055"/>
                          <a:pt x="1158" y="1082"/>
                        </a:cubicBezTo>
                        <a:cubicBezTo>
                          <a:pt x="1150" y="1107"/>
                          <a:pt x="1147" y="1106"/>
                          <a:pt x="1123" y="1117"/>
                        </a:cubicBezTo>
                        <a:cubicBezTo>
                          <a:pt x="1108" y="1134"/>
                          <a:pt x="1083" y="1148"/>
                          <a:pt x="1062" y="1156"/>
                        </a:cubicBezTo>
                        <a:cubicBezTo>
                          <a:pt x="1036" y="1196"/>
                          <a:pt x="987" y="1189"/>
                          <a:pt x="944" y="1191"/>
                        </a:cubicBezTo>
                        <a:cubicBezTo>
                          <a:pt x="936" y="1192"/>
                          <a:pt x="928" y="1191"/>
                          <a:pt x="921" y="1194"/>
                        </a:cubicBezTo>
                        <a:cubicBezTo>
                          <a:pt x="914" y="1197"/>
                          <a:pt x="910" y="1207"/>
                          <a:pt x="902" y="1207"/>
                        </a:cubicBezTo>
                        <a:cubicBezTo>
                          <a:pt x="871" y="1208"/>
                          <a:pt x="840" y="1209"/>
                          <a:pt x="809" y="1210"/>
                        </a:cubicBezTo>
                        <a:cubicBezTo>
                          <a:pt x="790" y="1215"/>
                          <a:pt x="776" y="1217"/>
                          <a:pt x="755" y="1220"/>
                        </a:cubicBezTo>
                        <a:cubicBezTo>
                          <a:pt x="661" y="1219"/>
                          <a:pt x="567" y="1219"/>
                          <a:pt x="473" y="1216"/>
                        </a:cubicBezTo>
                        <a:cubicBezTo>
                          <a:pt x="417" y="1214"/>
                          <a:pt x="369" y="1175"/>
                          <a:pt x="320" y="1159"/>
                        </a:cubicBezTo>
                        <a:cubicBezTo>
                          <a:pt x="307" y="1146"/>
                          <a:pt x="277" y="1141"/>
                          <a:pt x="269" y="1133"/>
                        </a:cubicBezTo>
                        <a:cubicBezTo>
                          <a:pt x="268" y="1132"/>
                          <a:pt x="269" y="1129"/>
                          <a:pt x="269" y="1127"/>
                        </a:cubicBezTo>
                        <a:close/>
                      </a:path>
                    </a:pathLst>
                  </a:custGeom>
                  <a:solidFill>
                    <a:srgbClr val="FFC1C1"/>
                  </a:solidFill>
                  <a:ln w="19050">
                    <a:solidFill>
                      <a:srgbClr val="FF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 dirty="0"/>
                  </a:p>
                </p:txBody>
              </p:sp>
              <p:sp>
                <p:nvSpPr>
                  <p:cNvPr id="546" name="Freeform 187"/>
                  <p:cNvSpPr>
                    <a:spLocks/>
                  </p:cNvSpPr>
                  <p:nvPr/>
                </p:nvSpPr>
                <p:spPr bwMode="auto">
                  <a:xfrm>
                    <a:off x="363" y="603"/>
                    <a:ext cx="382" cy="310"/>
                  </a:xfrm>
                  <a:custGeom>
                    <a:avLst/>
                    <a:gdLst>
                      <a:gd name="T0" fmla="*/ 8 w 500"/>
                      <a:gd name="T1" fmla="*/ 173 h 445"/>
                      <a:gd name="T2" fmla="*/ 0 w 500"/>
                      <a:gd name="T3" fmla="*/ 159 h 445"/>
                      <a:gd name="T4" fmla="*/ 18 w 500"/>
                      <a:gd name="T5" fmla="*/ 95 h 445"/>
                      <a:gd name="T6" fmla="*/ 21 w 500"/>
                      <a:gd name="T7" fmla="*/ 90 h 445"/>
                      <a:gd name="T8" fmla="*/ 22 w 500"/>
                      <a:gd name="T9" fmla="*/ 78 h 445"/>
                      <a:gd name="T10" fmla="*/ 53 w 500"/>
                      <a:gd name="T11" fmla="*/ 47 h 445"/>
                      <a:gd name="T12" fmla="*/ 77 w 500"/>
                      <a:gd name="T13" fmla="*/ 31 h 445"/>
                      <a:gd name="T14" fmla="*/ 103 w 500"/>
                      <a:gd name="T15" fmla="*/ 18 h 445"/>
                      <a:gd name="T16" fmla="*/ 136 w 500"/>
                      <a:gd name="T17" fmla="*/ 1 h 445"/>
                      <a:gd name="T18" fmla="*/ 305 w 500"/>
                      <a:gd name="T19" fmla="*/ 11 h 445"/>
                      <a:gd name="T20" fmla="*/ 325 w 500"/>
                      <a:gd name="T21" fmla="*/ 40 h 445"/>
                      <a:gd name="T22" fmla="*/ 342 w 500"/>
                      <a:gd name="T23" fmla="*/ 47 h 445"/>
                      <a:gd name="T24" fmla="*/ 356 w 500"/>
                      <a:gd name="T25" fmla="*/ 56 h 445"/>
                      <a:gd name="T26" fmla="*/ 371 w 500"/>
                      <a:gd name="T27" fmla="*/ 85 h 445"/>
                      <a:gd name="T28" fmla="*/ 367 w 500"/>
                      <a:gd name="T29" fmla="*/ 189 h 445"/>
                      <a:gd name="T30" fmla="*/ 356 w 500"/>
                      <a:gd name="T31" fmla="*/ 207 h 445"/>
                      <a:gd name="T32" fmla="*/ 342 w 500"/>
                      <a:gd name="T33" fmla="*/ 232 h 445"/>
                      <a:gd name="T34" fmla="*/ 338 w 500"/>
                      <a:gd name="T35" fmla="*/ 242 h 445"/>
                      <a:gd name="T36" fmla="*/ 326 w 500"/>
                      <a:gd name="T37" fmla="*/ 249 h 445"/>
                      <a:gd name="T38" fmla="*/ 312 w 500"/>
                      <a:gd name="T39" fmla="*/ 264 h 445"/>
                      <a:gd name="T40" fmla="*/ 306 w 500"/>
                      <a:gd name="T41" fmla="*/ 269 h 445"/>
                      <a:gd name="T42" fmla="*/ 290 w 500"/>
                      <a:gd name="T43" fmla="*/ 286 h 445"/>
                      <a:gd name="T44" fmla="*/ 235 w 500"/>
                      <a:gd name="T45" fmla="*/ 301 h 445"/>
                      <a:gd name="T46" fmla="*/ 125 w 500"/>
                      <a:gd name="T47" fmla="*/ 299 h 445"/>
                      <a:gd name="T48" fmla="*/ 108 w 500"/>
                      <a:gd name="T49" fmla="*/ 290 h 445"/>
                      <a:gd name="T50" fmla="*/ 70 w 500"/>
                      <a:gd name="T51" fmla="*/ 268 h 445"/>
                      <a:gd name="T52" fmla="*/ 55 w 500"/>
                      <a:gd name="T53" fmla="*/ 254 h 445"/>
                      <a:gd name="T54" fmla="*/ 21 w 500"/>
                      <a:gd name="T55" fmla="*/ 212 h 445"/>
                      <a:gd name="T56" fmla="*/ 8 w 500"/>
                      <a:gd name="T57" fmla="*/ 173 h 445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w 500"/>
                      <a:gd name="T88" fmla="*/ 0 h 445"/>
                      <a:gd name="T89" fmla="*/ 500 w 500"/>
                      <a:gd name="T90" fmla="*/ 445 h 445"/>
                    </a:gdLst>
                    <a:ahLst/>
                    <a:cxnLst>
                      <a:cxn ang="T58">
                        <a:pos x="T0" y="T1"/>
                      </a:cxn>
                      <a:cxn ang="T59">
                        <a:pos x="T2" y="T3"/>
                      </a:cxn>
                      <a:cxn ang="T60">
                        <a:pos x="T4" y="T5"/>
                      </a:cxn>
                      <a:cxn ang="T61">
                        <a:pos x="T6" y="T7"/>
                      </a:cxn>
                      <a:cxn ang="T62">
                        <a:pos x="T8" y="T9"/>
                      </a:cxn>
                      <a:cxn ang="T63">
                        <a:pos x="T10" y="T11"/>
                      </a:cxn>
                      <a:cxn ang="T64">
                        <a:pos x="T12" y="T13"/>
                      </a:cxn>
                      <a:cxn ang="T65">
                        <a:pos x="T14" y="T15"/>
                      </a:cxn>
                      <a:cxn ang="T66">
                        <a:pos x="T16" y="T17"/>
                      </a:cxn>
                      <a:cxn ang="T67">
                        <a:pos x="T18" y="T19"/>
                      </a:cxn>
                      <a:cxn ang="T68">
                        <a:pos x="T20" y="T21"/>
                      </a:cxn>
                      <a:cxn ang="T69">
                        <a:pos x="T22" y="T23"/>
                      </a:cxn>
                      <a:cxn ang="T70">
                        <a:pos x="T24" y="T25"/>
                      </a:cxn>
                      <a:cxn ang="T71">
                        <a:pos x="T26" y="T27"/>
                      </a:cxn>
                      <a:cxn ang="T72">
                        <a:pos x="T28" y="T29"/>
                      </a:cxn>
                      <a:cxn ang="T73">
                        <a:pos x="T30" y="T31"/>
                      </a:cxn>
                      <a:cxn ang="T74">
                        <a:pos x="T32" y="T33"/>
                      </a:cxn>
                      <a:cxn ang="T75">
                        <a:pos x="T34" y="T35"/>
                      </a:cxn>
                      <a:cxn ang="T76">
                        <a:pos x="T36" y="T37"/>
                      </a:cxn>
                      <a:cxn ang="T77">
                        <a:pos x="T38" y="T39"/>
                      </a:cxn>
                      <a:cxn ang="T78">
                        <a:pos x="T40" y="T41"/>
                      </a:cxn>
                      <a:cxn ang="T79">
                        <a:pos x="T42" y="T43"/>
                      </a:cxn>
                      <a:cxn ang="T80">
                        <a:pos x="T44" y="T45"/>
                      </a:cxn>
                      <a:cxn ang="T81">
                        <a:pos x="T46" y="T47"/>
                      </a:cxn>
                      <a:cxn ang="T82">
                        <a:pos x="T48" y="T49"/>
                      </a:cxn>
                      <a:cxn ang="T83">
                        <a:pos x="T50" y="T51"/>
                      </a:cxn>
                      <a:cxn ang="T84">
                        <a:pos x="T52" y="T53"/>
                      </a:cxn>
                      <a:cxn ang="T85">
                        <a:pos x="T54" y="T55"/>
                      </a:cxn>
                      <a:cxn ang="T86">
                        <a:pos x="T56" y="T57"/>
                      </a:cxn>
                    </a:cxnLst>
                    <a:rect l="T87" t="T88" r="T89" b="T90"/>
                    <a:pathLst>
                      <a:path w="500" h="445">
                        <a:moveTo>
                          <a:pt x="10" y="249"/>
                        </a:moveTo>
                        <a:cubicBezTo>
                          <a:pt x="5" y="242"/>
                          <a:pt x="3" y="236"/>
                          <a:pt x="0" y="228"/>
                        </a:cubicBezTo>
                        <a:cubicBezTo>
                          <a:pt x="4" y="194"/>
                          <a:pt x="1" y="162"/>
                          <a:pt x="24" y="136"/>
                        </a:cubicBezTo>
                        <a:cubicBezTo>
                          <a:pt x="25" y="134"/>
                          <a:pt x="26" y="131"/>
                          <a:pt x="27" y="129"/>
                        </a:cubicBezTo>
                        <a:cubicBezTo>
                          <a:pt x="28" y="123"/>
                          <a:pt x="27" y="117"/>
                          <a:pt x="29" y="112"/>
                        </a:cubicBezTo>
                        <a:cubicBezTo>
                          <a:pt x="31" y="104"/>
                          <a:pt x="63" y="77"/>
                          <a:pt x="70" y="67"/>
                        </a:cubicBezTo>
                        <a:cubicBezTo>
                          <a:pt x="74" y="53"/>
                          <a:pt x="89" y="50"/>
                          <a:pt x="101" y="45"/>
                        </a:cubicBezTo>
                        <a:cubicBezTo>
                          <a:pt x="106" y="28"/>
                          <a:pt x="120" y="30"/>
                          <a:pt x="135" y="26"/>
                        </a:cubicBezTo>
                        <a:cubicBezTo>
                          <a:pt x="150" y="15"/>
                          <a:pt x="160" y="7"/>
                          <a:pt x="178" y="2"/>
                        </a:cubicBezTo>
                        <a:cubicBezTo>
                          <a:pt x="408" y="4"/>
                          <a:pt x="304" y="0"/>
                          <a:pt x="399" y="16"/>
                        </a:cubicBezTo>
                        <a:cubicBezTo>
                          <a:pt x="414" y="27"/>
                          <a:pt x="415" y="44"/>
                          <a:pt x="425" y="57"/>
                        </a:cubicBezTo>
                        <a:cubicBezTo>
                          <a:pt x="430" y="63"/>
                          <a:pt x="440" y="65"/>
                          <a:pt x="447" y="67"/>
                        </a:cubicBezTo>
                        <a:cubicBezTo>
                          <a:pt x="452" y="76"/>
                          <a:pt x="458" y="75"/>
                          <a:pt x="466" y="81"/>
                        </a:cubicBezTo>
                        <a:cubicBezTo>
                          <a:pt x="470" y="97"/>
                          <a:pt x="473" y="110"/>
                          <a:pt x="485" y="122"/>
                        </a:cubicBezTo>
                        <a:cubicBezTo>
                          <a:pt x="499" y="169"/>
                          <a:pt x="500" y="225"/>
                          <a:pt x="480" y="271"/>
                        </a:cubicBezTo>
                        <a:cubicBezTo>
                          <a:pt x="478" y="286"/>
                          <a:pt x="479" y="290"/>
                          <a:pt x="466" y="297"/>
                        </a:cubicBezTo>
                        <a:cubicBezTo>
                          <a:pt x="459" y="307"/>
                          <a:pt x="453" y="321"/>
                          <a:pt x="447" y="333"/>
                        </a:cubicBezTo>
                        <a:cubicBezTo>
                          <a:pt x="445" y="338"/>
                          <a:pt x="446" y="344"/>
                          <a:pt x="442" y="348"/>
                        </a:cubicBezTo>
                        <a:cubicBezTo>
                          <a:pt x="438" y="352"/>
                          <a:pt x="427" y="357"/>
                          <a:pt x="427" y="357"/>
                        </a:cubicBezTo>
                        <a:cubicBezTo>
                          <a:pt x="419" y="370"/>
                          <a:pt x="425" y="362"/>
                          <a:pt x="408" y="379"/>
                        </a:cubicBezTo>
                        <a:cubicBezTo>
                          <a:pt x="406" y="381"/>
                          <a:pt x="401" y="386"/>
                          <a:pt x="401" y="386"/>
                        </a:cubicBezTo>
                        <a:cubicBezTo>
                          <a:pt x="397" y="400"/>
                          <a:pt x="389" y="401"/>
                          <a:pt x="379" y="410"/>
                        </a:cubicBezTo>
                        <a:cubicBezTo>
                          <a:pt x="348" y="437"/>
                          <a:pt x="369" y="428"/>
                          <a:pt x="307" y="432"/>
                        </a:cubicBezTo>
                        <a:cubicBezTo>
                          <a:pt x="261" y="445"/>
                          <a:pt x="209" y="443"/>
                          <a:pt x="163" y="429"/>
                        </a:cubicBezTo>
                        <a:cubicBezTo>
                          <a:pt x="156" y="424"/>
                          <a:pt x="149" y="423"/>
                          <a:pt x="142" y="417"/>
                        </a:cubicBezTo>
                        <a:cubicBezTo>
                          <a:pt x="125" y="403"/>
                          <a:pt x="112" y="389"/>
                          <a:pt x="91" y="384"/>
                        </a:cubicBezTo>
                        <a:cubicBezTo>
                          <a:pt x="86" y="374"/>
                          <a:pt x="79" y="373"/>
                          <a:pt x="72" y="364"/>
                        </a:cubicBezTo>
                        <a:cubicBezTo>
                          <a:pt x="56" y="343"/>
                          <a:pt x="49" y="320"/>
                          <a:pt x="27" y="304"/>
                        </a:cubicBezTo>
                        <a:cubicBezTo>
                          <a:pt x="18" y="282"/>
                          <a:pt x="10" y="275"/>
                          <a:pt x="10" y="249"/>
                        </a:cubicBezTo>
                        <a:close/>
                      </a:path>
                    </a:pathLst>
                  </a:custGeom>
                  <a:solidFill>
                    <a:srgbClr val="BFBFBF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 dirty="0"/>
                  </a:p>
                </p:txBody>
              </p:sp>
            </p:grpSp>
            <p:grpSp>
              <p:nvGrpSpPr>
                <p:cNvPr id="427" name="Group 193"/>
                <p:cNvGrpSpPr>
                  <a:grpSpLocks/>
                </p:cNvGrpSpPr>
                <p:nvPr/>
              </p:nvGrpSpPr>
              <p:grpSpPr bwMode="auto">
                <a:xfrm>
                  <a:off x="2137815" y="3849665"/>
                  <a:ext cx="987288" cy="903974"/>
                  <a:chOff x="311" y="500"/>
                  <a:chExt cx="474" cy="434"/>
                </a:xfrm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</p:grpSpPr>
              <p:sp>
                <p:nvSpPr>
                  <p:cNvPr id="543" name="Freeform 186"/>
                  <p:cNvSpPr>
                    <a:spLocks/>
                  </p:cNvSpPr>
                  <p:nvPr/>
                </p:nvSpPr>
                <p:spPr bwMode="auto">
                  <a:xfrm>
                    <a:off x="311" y="500"/>
                    <a:ext cx="474" cy="434"/>
                  </a:xfrm>
                  <a:custGeom>
                    <a:avLst/>
                    <a:gdLst>
                      <a:gd name="T0" fmla="*/ 94 w 1363"/>
                      <a:gd name="T1" fmla="*/ 401 h 1220"/>
                      <a:gd name="T2" fmla="*/ 74 w 1363"/>
                      <a:gd name="T3" fmla="*/ 384 h 1220"/>
                      <a:gd name="T4" fmla="*/ 61 w 1363"/>
                      <a:gd name="T5" fmla="*/ 371 h 1220"/>
                      <a:gd name="T6" fmla="*/ 50 w 1363"/>
                      <a:gd name="T7" fmla="*/ 355 h 1220"/>
                      <a:gd name="T8" fmla="*/ 45 w 1363"/>
                      <a:gd name="T9" fmla="*/ 345 h 1220"/>
                      <a:gd name="T10" fmla="*/ 35 w 1363"/>
                      <a:gd name="T11" fmla="*/ 334 h 1220"/>
                      <a:gd name="T12" fmla="*/ 30 w 1363"/>
                      <a:gd name="T13" fmla="*/ 323 h 1220"/>
                      <a:gd name="T14" fmla="*/ 19 w 1363"/>
                      <a:gd name="T15" fmla="*/ 302 h 1220"/>
                      <a:gd name="T16" fmla="*/ 14 w 1363"/>
                      <a:gd name="T17" fmla="*/ 277 h 1220"/>
                      <a:gd name="T18" fmla="*/ 8 w 1363"/>
                      <a:gd name="T19" fmla="*/ 256 h 1220"/>
                      <a:gd name="T20" fmla="*/ 16 w 1363"/>
                      <a:gd name="T21" fmla="*/ 166 h 1220"/>
                      <a:gd name="T22" fmla="*/ 21 w 1363"/>
                      <a:gd name="T23" fmla="*/ 157 h 1220"/>
                      <a:gd name="T24" fmla="*/ 31 w 1363"/>
                      <a:gd name="T25" fmla="*/ 123 h 1220"/>
                      <a:gd name="T26" fmla="*/ 38 w 1363"/>
                      <a:gd name="T27" fmla="*/ 110 h 1220"/>
                      <a:gd name="T28" fmla="*/ 41 w 1363"/>
                      <a:gd name="T29" fmla="*/ 95 h 1220"/>
                      <a:gd name="T30" fmla="*/ 53 w 1363"/>
                      <a:gd name="T31" fmla="*/ 82 h 1220"/>
                      <a:gd name="T32" fmla="*/ 64 w 1363"/>
                      <a:gd name="T33" fmla="*/ 72 h 1220"/>
                      <a:gd name="T34" fmla="*/ 67 w 1363"/>
                      <a:gd name="T35" fmla="*/ 70 h 1220"/>
                      <a:gd name="T36" fmla="*/ 69 w 1363"/>
                      <a:gd name="T37" fmla="*/ 66 h 1220"/>
                      <a:gd name="T38" fmla="*/ 78 w 1363"/>
                      <a:gd name="T39" fmla="*/ 60 h 1220"/>
                      <a:gd name="T40" fmla="*/ 89 w 1363"/>
                      <a:gd name="T41" fmla="*/ 51 h 1220"/>
                      <a:gd name="T42" fmla="*/ 98 w 1363"/>
                      <a:gd name="T43" fmla="*/ 44 h 1220"/>
                      <a:gd name="T44" fmla="*/ 118 w 1363"/>
                      <a:gd name="T45" fmla="*/ 30 h 1220"/>
                      <a:gd name="T46" fmla="*/ 140 w 1363"/>
                      <a:gd name="T47" fmla="*/ 18 h 1220"/>
                      <a:gd name="T48" fmla="*/ 214 w 1363"/>
                      <a:gd name="T49" fmla="*/ 5 h 1220"/>
                      <a:gd name="T50" fmla="*/ 317 w 1363"/>
                      <a:gd name="T51" fmla="*/ 7 h 1220"/>
                      <a:gd name="T52" fmla="*/ 366 w 1363"/>
                      <a:gd name="T53" fmla="*/ 11 h 1220"/>
                      <a:gd name="T54" fmla="*/ 378 w 1363"/>
                      <a:gd name="T55" fmla="*/ 15 h 1220"/>
                      <a:gd name="T56" fmla="*/ 389 w 1363"/>
                      <a:gd name="T57" fmla="*/ 21 h 1220"/>
                      <a:gd name="T58" fmla="*/ 398 w 1363"/>
                      <a:gd name="T59" fmla="*/ 24 h 1220"/>
                      <a:gd name="T60" fmla="*/ 411 w 1363"/>
                      <a:gd name="T61" fmla="*/ 32 h 1220"/>
                      <a:gd name="T62" fmla="*/ 417 w 1363"/>
                      <a:gd name="T63" fmla="*/ 41 h 1220"/>
                      <a:gd name="T64" fmla="*/ 440 w 1363"/>
                      <a:gd name="T65" fmla="*/ 49 h 1220"/>
                      <a:gd name="T66" fmla="*/ 446 w 1363"/>
                      <a:gd name="T67" fmla="*/ 65 h 1220"/>
                      <a:gd name="T68" fmla="*/ 458 w 1363"/>
                      <a:gd name="T69" fmla="*/ 73 h 1220"/>
                      <a:gd name="T70" fmla="*/ 466 w 1363"/>
                      <a:gd name="T71" fmla="*/ 128 h 1220"/>
                      <a:gd name="T72" fmla="*/ 469 w 1363"/>
                      <a:gd name="T73" fmla="*/ 162 h 1220"/>
                      <a:gd name="T74" fmla="*/ 473 w 1363"/>
                      <a:gd name="T75" fmla="*/ 185 h 1220"/>
                      <a:gd name="T76" fmla="*/ 468 w 1363"/>
                      <a:gd name="T77" fmla="*/ 210 h 1220"/>
                      <a:gd name="T78" fmla="*/ 467 w 1363"/>
                      <a:gd name="T79" fmla="*/ 252 h 1220"/>
                      <a:gd name="T80" fmla="*/ 457 w 1363"/>
                      <a:gd name="T81" fmla="*/ 297 h 1220"/>
                      <a:gd name="T82" fmla="*/ 444 w 1363"/>
                      <a:gd name="T83" fmla="*/ 314 h 1220"/>
                      <a:gd name="T84" fmla="*/ 436 w 1363"/>
                      <a:gd name="T85" fmla="*/ 339 h 1220"/>
                      <a:gd name="T86" fmla="*/ 431 w 1363"/>
                      <a:gd name="T87" fmla="*/ 349 h 1220"/>
                      <a:gd name="T88" fmla="*/ 403 w 1363"/>
                      <a:gd name="T89" fmla="*/ 385 h 1220"/>
                      <a:gd name="T90" fmla="*/ 391 w 1363"/>
                      <a:gd name="T91" fmla="*/ 397 h 1220"/>
                      <a:gd name="T92" fmla="*/ 369 w 1363"/>
                      <a:gd name="T93" fmla="*/ 411 h 1220"/>
                      <a:gd name="T94" fmla="*/ 328 w 1363"/>
                      <a:gd name="T95" fmla="*/ 424 h 1220"/>
                      <a:gd name="T96" fmla="*/ 320 w 1363"/>
                      <a:gd name="T97" fmla="*/ 425 h 1220"/>
                      <a:gd name="T98" fmla="*/ 314 w 1363"/>
                      <a:gd name="T99" fmla="*/ 429 h 1220"/>
                      <a:gd name="T100" fmla="*/ 281 w 1363"/>
                      <a:gd name="T101" fmla="*/ 430 h 1220"/>
                      <a:gd name="T102" fmla="*/ 263 w 1363"/>
                      <a:gd name="T103" fmla="*/ 434 h 1220"/>
                      <a:gd name="T104" fmla="*/ 164 w 1363"/>
                      <a:gd name="T105" fmla="*/ 433 h 1220"/>
                      <a:gd name="T106" fmla="*/ 111 w 1363"/>
                      <a:gd name="T107" fmla="*/ 412 h 1220"/>
                      <a:gd name="T108" fmla="*/ 94 w 1363"/>
                      <a:gd name="T109" fmla="*/ 403 h 1220"/>
                      <a:gd name="T110" fmla="*/ 94 w 1363"/>
                      <a:gd name="T111" fmla="*/ 401 h 1220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60000 65536"/>
                      <a:gd name="T130" fmla="*/ 0 60000 65536"/>
                      <a:gd name="T131" fmla="*/ 0 60000 65536"/>
                      <a:gd name="T132" fmla="*/ 0 60000 65536"/>
                      <a:gd name="T133" fmla="*/ 0 60000 65536"/>
                      <a:gd name="T134" fmla="*/ 0 60000 65536"/>
                      <a:gd name="T135" fmla="*/ 0 60000 65536"/>
                      <a:gd name="T136" fmla="*/ 0 60000 65536"/>
                      <a:gd name="T137" fmla="*/ 0 60000 65536"/>
                      <a:gd name="T138" fmla="*/ 0 60000 65536"/>
                      <a:gd name="T139" fmla="*/ 0 60000 65536"/>
                      <a:gd name="T140" fmla="*/ 0 60000 65536"/>
                      <a:gd name="T141" fmla="*/ 0 60000 65536"/>
                      <a:gd name="T142" fmla="*/ 0 60000 65536"/>
                      <a:gd name="T143" fmla="*/ 0 60000 65536"/>
                      <a:gd name="T144" fmla="*/ 0 60000 65536"/>
                      <a:gd name="T145" fmla="*/ 0 60000 65536"/>
                      <a:gd name="T146" fmla="*/ 0 60000 65536"/>
                      <a:gd name="T147" fmla="*/ 0 60000 65536"/>
                      <a:gd name="T148" fmla="*/ 0 60000 65536"/>
                      <a:gd name="T149" fmla="*/ 0 60000 65536"/>
                      <a:gd name="T150" fmla="*/ 0 60000 65536"/>
                      <a:gd name="T151" fmla="*/ 0 60000 65536"/>
                      <a:gd name="T152" fmla="*/ 0 60000 65536"/>
                      <a:gd name="T153" fmla="*/ 0 60000 65536"/>
                      <a:gd name="T154" fmla="*/ 0 60000 65536"/>
                      <a:gd name="T155" fmla="*/ 0 60000 65536"/>
                      <a:gd name="T156" fmla="*/ 0 60000 65536"/>
                      <a:gd name="T157" fmla="*/ 0 60000 65536"/>
                      <a:gd name="T158" fmla="*/ 0 60000 65536"/>
                      <a:gd name="T159" fmla="*/ 0 60000 65536"/>
                      <a:gd name="T160" fmla="*/ 0 60000 65536"/>
                      <a:gd name="T161" fmla="*/ 0 60000 65536"/>
                      <a:gd name="T162" fmla="*/ 0 60000 65536"/>
                      <a:gd name="T163" fmla="*/ 0 60000 65536"/>
                      <a:gd name="T164" fmla="*/ 0 60000 65536"/>
                      <a:gd name="T165" fmla="*/ 0 60000 65536"/>
                      <a:gd name="T166" fmla="*/ 0 60000 65536"/>
                      <a:gd name="T167" fmla="*/ 0 60000 65536"/>
                      <a:gd name="T168" fmla="*/ 0 w 1363"/>
                      <a:gd name="T169" fmla="*/ 0 h 1220"/>
                      <a:gd name="T170" fmla="*/ 1363 w 1363"/>
                      <a:gd name="T171" fmla="*/ 1220 h 1220"/>
                    </a:gdLst>
                    <a:ahLst/>
                    <a:cxnLst>
                      <a:cxn ang="T112">
                        <a:pos x="T0" y="T1"/>
                      </a:cxn>
                      <a:cxn ang="T113">
                        <a:pos x="T2" y="T3"/>
                      </a:cxn>
                      <a:cxn ang="T114">
                        <a:pos x="T4" y="T5"/>
                      </a:cxn>
                      <a:cxn ang="T115">
                        <a:pos x="T6" y="T7"/>
                      </a:cxn>
                      <a:cxn ang="T116">
                        <a:pos x="T8" y="T9"/>
                      </a:cxn>
                      <a:cxn ang="T117">
                        <a:pos x="T10" y="T11"/>
                      </a:cxn>
                      <a:cxn ang="T118">
                        <a:pos x="T12" y="T13"/>
                      </a:cxn>
                      <a:cxn ang="T119">
                        <a:pos x="T14" y="T15"/>
                      </a:cxn>
                      <a:cxn ang="T120">
                        <a:pos x="T16" y="T17"/>
                      </a:cxn>
                      <a:cxn ang="T121">
                        <a:pos x="T18" y="T19"/>
                      </a:cxn>
                      <a:cxn ang="T122">
                        <a:pos x="T20" y="T21"/>
                      </a:cxn>
                      <a:cxn ang="T123">
                        <a:pos x="T22" y="T23"/>
                      </a:cxn>
                      <a:cxn ang="T124">
                        <a:pos x="T24" y="T25"/>
                      </a:cxn>
                      <a:cxn ang="T125">
                        <a:pos x="T26" y="T27"/>
                      </a:cxn>
                      <a:cxn ang="T126">
                        <a:pos x="T28" y="T29"/>
                      </a:cxn>
                      <a:cxn ang="T127">
                        <a:pos x="T30" y="T31"/>
                      </a:cxn>
                      <a:cxn ang="T128">
                        <a:pos x="T32" y="T33"/>
                      </a:cxn>
                      <a:cxn ang="T129">
                        <a:pos x="T34" y="T35"/>
                      </a:cxn>
                      <a:cxn ang="T130">
                        <a:pos x="T36" y="T37"/>
                      </a:cxn>
                      <a:cxn ang="T131">
                        <a:pos x="T38" y="T39"/>
                      </a:cxn>
                      <a:cxn ang="T132">
                        <a:pos x="T40" y="T41"/>
                      </a:cxn>
                      <a:cxn ang="T133">
                        <a:pos x="T42" y="T43"/>
                      </a:cxn>
                      <a:cxn ang="T134">
                        <a:pos x="T44" y="T45"/>
                      </a:cxn>
                      <a:cxn ang="T135">
                        <a:pos x="T46" y="T47"/>
                      </a:cxn>
                      <a:cxn ang="T136">
                        <a:pos x="T48" y="T49"/>
                      </a:cxn>
                      <a:cxn ang="T137">
                        <a:pos x="T50" y="T51"/>
                      </a:cxn>
                      <a:cxn ang="T138">
                        <a:pos x="T52" y="T53"/>
                      </a:cxn>
                      <a:cxn ang="T139">
                        <a:pos x="T54" y="T55"/>
                      </a:cxn>
                      <a:cxn ang="T140">
                        <a:pos x="T56" y="T57"/>
                      </a:cxn>
                      <a:cxn ang="T141">
                        <a:pos x="T58" y="T59"/>
                      </a:cxn>
                      <a:cxn ang="T142">
                        <a:pos x="T60" y="T61"/>
                      </a:cxn>
                      <a:cxn ang="T143">
                        <a:pos x="T62" y="T63"/>
                      </a:cxn>
                      <a:cxn ang="T144">
                        <a:pos x="T64" y="T65"/>
                      </a:cxn>
                      <a:cxn ang="T145">
                        <a:pos x="T66" y="T67"/>
                      </a:cxn>
                      <a:cxn ang="T146">
                        <a:pos x="T68" y="T69"/>
                      </a:cxn>
                      <a:cxn ang="T147">
                        <a:pos x="T70" y="T71"/>
                      </a:cxn>
                      <a:cxn ang="T148">
                        <a:pos x="T72" y="T73"/>
                      </a:cxn>
                      <a:cxn ang="T149">
                        <a:pos x="T74" y="T75"/>
                      </a:cxn>
                      <a:cxn ang="T150">
                        <a:pos x="T76" y="T77"/>
                      </a:cxn>
                      <a:cxn ang="T151">
                        <a:pos x="T78" y="T79"/>
                      </a:cxn>
                      <a:cxn ang="T152">
                        <a:pos x="T80" y="T81"/>
                      </a:cxn>
                      <a:cxn ang="T153">
                        <a:pos x="T82" y="T83"/>
                      </a:cxn>
                      <a:cxn ang="T154">
                        <a:pos x="T84" y="T85"/>
                      </a:cxn>
                      <a:cxn ang="T155">
                        <a:pos x="T86" y="T87"/>
                      </a:cxn>
                      <a:cxn ang="T156">
                        <a:pos x="T88" y="T89"/>
                      </a:cxn>
                      <a:cxn ang="T157">
                        <a:pos x="T90" y="T91"/>
                      </a:cxn>
                      <a:cxn ang="T158">
                        <a:pos x="T92" y="T93"/>
                      </a:cxn>
                      <a:cxn ang="T159">
                        <a:pos x="T94" y="T95"/>
                      </a:cxn>
                      <a:cxn ang="T160">
                        <a:pos x="T96" y="T97"/>
                      </a:cxn>
                      <a:cxn ang="T161">
                        <a:pos x="T98" y="T99"/>
                      </a:cxn>
                      <a:cxn ang="T162">
                        <a:pos x="T100" y="T101"/>
                      </a:cxn>
                      <a:cxn ang="T163">
                        <a:pos x="T102" y="T103"/>
                      </a:cxn>
                      <a:cxn ang="T164">
                        <a:pos x="T104" y="T105"/>
                      </a:cxn>
                      <a:cxn ang="T165">
                        <a:pos x="T106" y="T107"/>
                      </a:cxn>
                      <a:cxn ang="T166">
                        <a:pos x="T108" y="T109"/>
                      </a:cxn>
                      <a:cxn ang="T167">
                        <a:pos x="T110" y="T111"/>
                      </a:cxn>
                    </a:cxnLst>
                    <a:rect l="T168" t="T169" r="T170" b="T171"/>
                    <a:pathLst>
                      <a:path w="1363" h="1220">
                        <a:moveTo>
                          <a:pt x="269" y="1127"/>
                        </a:moveTo>
                        <a:cubicBezTo>
                          <a:pt x="252" y="1110"/>
                          <a:pt x="231" y="1096"/>
                          <a:pt x="214" y="1079"/>
                        </a:cubicBezTo>
                        <a:cubicBezTo>
                          <a:pt x="201" y="1066"/>
                          <a:pt x="192" y="1055"/>
                          <a:pt x="176" y="1044"/>
                        </a:cubicBezTo>
                        <a:cubicBezTo>
                          <a:pt x="166" y="1030"/>
                          <a:pt x="158" y="1008"/>
                          <a:pt x="144" y="999"/>
                        </a:cubicBezTo>
                        <a:cubicBezTo>
                          <a:pt x="140" y="986"/>
                          <a:pt x="137" y="980"/>
                          <a:pt x="128" y="970"/>
                        </a:cubicBezTo>
                        <a:cubicBezTo>
                          <a:pt x="124" y="955"/>
                          <a:pt x="112" y="950"/>
                          <a:pt x="102" y="938"/>
                        </a:cubicBezTo>
                        <a:cubicBezTo>
                          <a:pt x="95" y="929"/>
                          <a:pt x="93" y="918"/>
                          <a:pt x="86" y="909"/>
                        </a:cubicBezTo>
                        <a:cubicBezTo>
                          <a:pt x="79" y="887"/>
                          <a:pt x="61" y="871"/>
                          <a:pt x="54" y="848"/>
                        </a:cubicBezTo>
                        <a:cubicBezTo>
                          <a:pt x="53" y="825"/>
                          <a:pt x="60" y="795"/>
                          <a:pt x="41" y="778"/>
                        </a:cubicBezTo>
                        <a:cubicBezTo>
                          <a:pt x="35" y="759"/>
                          <a:pt x="28" y="739"/>
                          <a:pt x="22" y="720"/>
                        </a:cubicBezTo>
                        <a:cubicBezTo>
                          <a:pt x="23" y="680"/>
                          <a:pt x="0" y="525"/>
                          <a:pt x="45" y="468"/>
                        </a:cubicBezTo>
                        <a:cubicBezTo>
                          <a:pt x="48" y="454"/>
                          <a:pt x="51" y="451"/>
                          <a:pt x="61" y="442"/>
                        </a:cubicBezTo>
                        <a:cubicBezTo>
                          <a:pt x="66" y="418"/>
                          <a:pt x="59" y="356"/>
                          <a:pt x="89" y="346"/>
                        </a:cubicBezTo>
                        <a:cubicBezTo>
                          <a:pt x="98" y="333"/>
                          <a:pt x="98" y="318"/>
                          <a:pt x="109" y="308"/>
                        </a:cubicBezTo>
                        <a:cubicBezTo>
                          <a:pt x="113" y="294"/>
                          <a:pt x="113" y="279"/>
                          <a:pt x="118" y="266"/>
                        </a:cubicBezTo>
                        <a:cubicBezTo>
                          <a:pt x="121" y="259"/>
                          <a:pt x="146" y="236"/>
                          <a:pt x="153" y="231"/>
                        </a:cubicBezTo>
                        <a:cubicBezTo>
                          <a:pt x="159" y="215"/>
                          <a:pt x="173" y="212"/>
                          <a:pt x="185" y="202"/>
                        </a:cubicBezTo>
                        <a:cubicBezTo>
                          <a:pt x="187" y="200"/>
                          <a:pt x="190" y="198"/>
                          <a:pt x="192" y="196"/>
                        </a:cubicBezTo>
                        <a:cubicBezTo>
                          <a:pt x="194" y="193"/>
                          <a:pt x="195" y="189"/>
                          <a:pt x="198" y="186"/>
                        </a:cubicBezTo>
                        <a:cubicBezTo>
                          <a:pt x="206" y="178"/>
                          <a:pt x="217" y="179"/>
                          <a:pt x="224" y="170"/>
                        </a:cubicBezTo>
                        <a:cubicBezTo>
                          <a:pt x="234" y="157"/>
                          <a:pt x="240" y="150"/>
                          <a:pt x="256" y="144"/>
                        </a:cubicBezTo>
                        <a:cubicBezTo>
                          <a:pt x="263" y="133"/>
                          <a:pt x="269" y="129"/>
                          <a:pt x="281" y="125"/>
                        </a:cubicBezTo>
                        <a:cubicBezTo>
                          <a:pt x="299" y="109"/>
                          <a:pt x="315" y="91"/>
                          <a:pt x="339" y="84"/>
                        </a:cubicBezTo>
                        <a:cubicBezTo>
                          <a:pt x="357" y="63"/>
                          <a:pt x="376" y="57"/>
                          <a:pt x="403" y="52"/>
                        </a:cubicBezTo>
                        <a:cubicBezTo>
                          <a:pt x="448" y="0"/>
                          <a:pt x="559" y="15"/>
                          <a:pt x="614" y="13"/>
                        </a:cubicBezTo>
                        <a:cubicBezTo>
                          <a:pt x="713" y="2"/>
                          <a:pt x="813" y="15"/>
                          <a:pt x="912" y="20"/>
                        </a:cubicBezTo>
                        <a:cubicBezTo>
                          <a:pt x="955" y="34"/>
                          <a:pt x="1013" y="31"/>
                          <a:pt x="1053" y="32"/>
                        </a:cubicBezTo>
                        <a:cubicBezTo>
                          <a:pt x="1064" y="37"/>
                          <a:pt x="1076" y="38"/>
                          <a:pt x="1088" y="42"/>
                        </a:cubicBezTo>
                        <a:cubicBezTo>
                          <a:pt x="1098" y="49"/>
                          <a:pt x="1108" y="54"/>
                          <a:pt x="1120" y="58"/>
                        </a:cubicBezTo>
                        <a:cubicBezTo>
                          <a:pt x="1144" y="74"/>
                          <a:pt x="1110" y="53"/>
                          <a:pt x="1145" y="68"/>
                        </a:cubicBezTo>
                        <a:cubicBezTo>
                          <a:pt x="1158" y="74"/>
                          <a:pt x="1167" y="86"/>
                          <a:pt x="1181" y="90"/>
                        </a:cubicBezTo>
                        <a:cubicBezTo>
                          <a:pt x="1193" y="98"/>
                          <a:pt x="1190" y="106"/>
                          <a:pt x="1200" y="116"/>
                        </a:cubicBezTo>
                        <a:cubicBezTo>
                          <a:pt x="1214" y="130"/>
                          <a:pt x="1246" y="133"/>
                          <a:pt x="1264" y="138"/>
                        </a:cubicBezTo>
                        <a:cubicBezTo>
                          <a:pt x="1274" y="155"/>
                          <a:pt x="1262" y="177"/>
                          <a:pt x="1283" y="183"/>
                        </a:cubicBezTo>
                        <a:cubicBezTo>
                          <a:pt x="1291" y="195"/>
                          <a:pt x="1304" y="200"/>
                          <a:pt x="1318" y="205"/>
                        </a:cubicBezTo>
                        <a:cubicBezTo>
                          <a:pt x="1319" y="236"/>
                          <a:pt x="1313" y="331"/>
                          <a:pt x="1341" y="359"/>
                        </a:cubicBezTo>
                        <a:cubicBezTo>
                          <a:pt x="1351" y="390"/>
                          <a:pt x="1341" y="424"/>
                          <a:pt x="1350" y="455"/>
                        </a:cubicBezTo>
                        <a:cubicBezTo>
                          <a:pt x="1353" y="476"/>
                          <a:pt x="1356" y="498"/>
                          <a:pt x="1360" y="519"/>
                        </a:cubicBezTo>
                        <a:cubicBezTo>
                          <a:pt x="1358" y="555"/>
                          <a:pt x="1363" y="565"/>
                          <a:pt x="1347" y="589"/>
                        </a:cubicBezTo>
                        <a:cubicBezTo>
                          <a:pt x="1344" y="635"/>
                          <a:pt x="1342" y="661"/>
                          <a:pt x="1344" y="708"/>
                        </a:cubicBezTo>
                        <a:cubicBezTo>
                          <a:pt x="1342" y="761"/>
                          <a:pt x="1358" y="806"/>
                          <a:pt x="1315" y="836"/>
                        </a:cubicBezTo>
                        <a:cubicBezTo>
                          <a:pt x="1304" y="853"/>
                          <a:pt x="1290" y="869"/>
                          <a:pt x="1277" y="884"/>
                        </a:cubicBezTo>
                        <a:cubicBezTo>
                          <a:pt x="1273" y="908"/>
                          <a:pt x="1268" y="934"/>
                          <a:pt x="1254" y="954"/>
                        </a:cubicBezTo>
                        <a:cubicBezTo>
                          <a:pt x="1251" y="965"/>
                          <a:pt x="1246" y="972"/>
                          <a:pt x="1238" y="980"/>
                        </a:cubicBezTo>
                        <a:cubicBezTo>
                          <a:pt x="1225" y="1020"/>
                          <a:pt x="1189" y="1055"/>
                          <a:pt x="1158" y="1082"/>
                        </a:cubicBezTo>
                        <a:cubicBezTo>
                          <a:pt x="1150" y="1107"/>
                          <a:pt x="1147" y="1106"/>
                          <a:pt x="1123" y="1117"/>
                        </a:cubicBezTo>
                        <a:cubicBezTo>
                          <a:pt x="1108" y="1134"/>
                          <a:pt x="1083" y="1148"/>
                          <a:pt x="1062" y="1156"/>
                        </a:cubicBezTo>
                        <a:cubicBezTo>
                          <a:pt x="1036" y="1196"/>
                          <a:pt x="987" y="1189"/>
                          <a:pt x="944" y="1191"/>
                        </a:cubicBezTo>
                        <a:cubicBezTo>
                          <a:pt x="936" y="1192"/>
                          <a:pt x="928" y="1191"/>
                          <a:pt x="921" y="1194"/>
                        </a:cubicBezTo>
                        <a:cubicBezTo>
                          <a:pt x="914" y="1197"/>
                          <a:pt x="910" y="1207"/>
                          <a:pt x="902" y="1207"/>
                        </a:cubicBezTo>
                        <a:cubicBezTo>
                          <a:pt x="871" y="1208"/>
                          <a:pt x="840" y="1209"/>
                          <a:pt x="809" y="1210"/>
                        </a:cubicBezTo>
                        <a:cubicBezTo>
                          <a:pt x="790" y="1215"/>
                          <a:pt x="776" y="1217"/>
                          <a:pt x="755" y="1220"/>
                        </a:cubicBezTo>
                        <a:cubicBezTo>
                          <a:pt x="661" y="1219"/>
                          <a:pt x="567" y="1219"/>
                          <a:pt x="473" y="1216"/>
                        </a:cubicBezTo>
                        <a:cubicBezTo>
                          <a:pt x="417" y="1214"/>
                          <a:pt x="369" y="1175"/>
                          <a:pt x="320" y="1159"/>
                        </a:cubicBezTo>
                        <a:cubicBezTo>
                          <a:pt x="307" y="1146"/>
                          <a:pt x="277" y="1141"/>
                          <a:pt x="269" y="1133"/>
                        </a:cubicBezTo>
                        <a:cubicBezTo>
                          <a:pt x="268" y="1132"/>
                          <a:pt x="269" y="1129"/>
                          <a:pt x="269" y="1127"/>
                        </a:cubicBezTo>
                        <a:close/>
                      </a:path>
                    </a:pathLst>
                  </a:custGeom>
                  <a:solidFill>
                    <a:srgbClr val="FFC1C1"/>
                  </a:solidFill>
                  <a:ln w="19050">
                    <a:solidFill>
                      <a:srgbClr val="FF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 dirty="0"/>
                  </a:p>
                </p:txBody>
              </p:sp>
              <p:sp>
                <p:nvSpPr>
                  <p:cNvPr id="544" name="Freeform 187"/>
                  <p:cNvSpPr>
                    <a:spLocks/>
                  </p:cNvSpPr>
                  <p:nvPr/>
                </p:nvSpPr>
                <p:spPr bwMode="auto">
                  <a:xfrm>
                    <a:off x="363" y="603"/>
                    <a:ext cx="382" cy="310"/>
                  </a:xfrm>
                  <a:custGeom>
                    <a:avLst/>
                    <a:gdLst>
                      <a:gd name="T0" fmla="*/ 8 w 500"/>
                      <a:gd name="T1" fmla="*/ 173 h 445"/>
                      <a:gd name="T2" fmla="*/ 0 w 500"/>
                      <a:gd name="T3" fmla="*/ 159 h 445"/>
                      <a:gd name="T4" fmla="*/ 18 w 500"/>
                      <a:gd name="T5" fmla="*/ 95 h 445"/>
                      <a:gd name="T6" fmla="*/ 21 w 500"/>
                      <a:gd name="T7" fmla="*/ 90 h 445"/>
                      <a:gd name="T8" fmla="*/ 22 w 500"/>
                      <a:gd name="T9" fmla="*/ 78 h 445"/>
                      <a:gd name="T10" fmla="*/ 53 w 500"/>
                      <a:gd name="T11" fmla="*/ 47 h 445"/>
                      <a:gd name="T12" fmla="*/ 77 w 500"/>
                      <a:gd name="T13" fmla="*/ 31 h 445"/>
                      <a:gd name="T14" fmla="*/ 103 w 500"/>
                      <a:gd name="T15" fmla="*/ 18 h 445"/>
                      <a:gd name="T16" fmla="*/ 136 w 500"/>
                      <a:gd name="T17" fmla="*/ 1 h 445"/>
                      <a:gd name="T18" fmla="*/ 305 w 500"/>
                      <a:gd name="T19" fmla="*/ 11 h 445"/>
                      <a:gd name="T20" fmla="*/ 325 w 500"/>
                      <a:gd name="T21" fmla="*/ 40 h 445"/>
                      <a:gd name="T22" fmla="*/ 342 w 500"/>
                      <a:gd name="T23" fmla="*/ 47 h 445"/>
                      <a:gd name="T24" fmla="*/ 356 w 500"/>
                      <a:gd name="T25" fmla="*/ 56 h 445"/>
                      <a:gd name="T26" fmla="*/ 371 w 500"/>
                      <a:gd name="T27" fmla="*/ 85 h 445"/>
                      <a:gd name="T28" fmla="*/ 367 w 500"/>
                      <a:gd name="T29" fmla="*/ 189 h 445"/>
                      <a:gd name="T30" fmla="*/ 356 w 500"/>
                      <a:gd name="T31" fmla="*/ 207 h 445"/>
                      <a:gd name="T32" fmla="*/ 342 w 500"/>
                      <a:gd name="T33" fmla="*/ 232 h 445"/>
                      <a:gd name="T34" fmla="*/ 338 w 500"/>
                      <a:gd name="T35" fmla="*/ 242 h 445"/>
                      <a:gd name="T36" fmla="*/ 326 w 500"/>
                      <a:gd name="T37" fmla="*/ 249 h 445"/>
                      <a:gd name="T38" fmla="*/ 312 w 500"/>
                      <a:gd name="T39" fmla="*/ 264 h 445"/>
                      <a:gd name="T40" fmla="*/ 306 w 500"/>
                      <a:gd name="T41" fmla="*/ 269 h 445"/>
                      <a:gd name="T42" fmla="*/ 290 w 500"/>
                      <a:gd name="T43" fmla="*/ 286 h 445"/>
                      <a:gd name="T44" fmla="*/ 235 w 500"/>
                      <a:gd name="T45" fmla="*/ 301 h 445"/>
                      <a:gd name="T46" fmla="*/ 125 w 500"/>
                      <a:gd name="T47" fmla="*/ 299 h 445"/>
                      <a:gd name="T48" fmla="*/ 108 w 500"/>
                      <a:gd name="T49" fmla="*/ 290 h 445"/>
                      <a:gd name="T50" fmla="*/ 70 w 500"/>
                      <a:gd name="T51" fmla="*/ 268 h 445"/>
                      <a:gd name="T52" fmla="*/ 55 w 500"/>
                      <a:gd name="T53" fmla="*/ 254 h 445"/>
                      <a:gd name="T54" fmla="*/ 21 w 500"/>
                      <a:gd name="T55" fmla="*/ 212 h 445"/>
                      <a:gd name="T56" fmla="*/ 8 w 500"/>
                      <a:gd name="T57" fmla="*/ 173 h 445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w 500"/>
                      <a:gd name="T88" fmla="*/ 0 h 445"/>
                      <a:gd name="T89" fmla="*/ 500 w 500"/>
                      <a:gd name="T90" fmla="*/ 445 h 445"/>
                    </a:gdLst>
                    <a:ahLst/>
                    <a:cxnLst>
                      <a:cxn ang="T58">
                        <a:pos x="T0" y="T1"/>
                      </a:cxn>
                      <a:cxn ang="T59">
                        <a:pos x="T2" y="T3"/>
                      </a:cxn>
                      <a:cxn ang="T60">
                        <a:pos x="T4" y="T5"/>
                      </a:cxn>
                      <a:cxn ang="T61">
                        <a:pos x="T6" y="T7"/>
                      </a:cxn>
                      <a:cxn ang="T62">
                        <a:pos x="T8" y="T9"/>
                      </a:cxn>
                      <a:cxn ang="T63">
                        <a:pos x="T10" y="T11"/>
                      </a:cxn>
                      <a:cxn ang="T64">
                        <a:pos x="T12" y="T13"/>
                      </a:cxn>
                      <a:cxn ang="T65">
                        <a:pos x="T14" y="T15"/>
                      </a:cxn>
                      <a:cxn ang="T66">
                        <a:pos x="T16" y="T17"/>
                      </a:cxn>
                      <a:cxn ang="T67">
                        <a:pos x="T18" y="T19"/>
                      </a:cxn>
                      <a:cxn ang="T68">
                        <a:pos x="T20" y="T21"/>
                      </a:cxn>
                      <a:cxn ang="T69">
                        <a:pos x="T22" y="T23"/>
                      </a:cxn>
                      <a:cxn ang="T70">
                        <a:pos x="T24" y="T25"/>
                      </a:cxn>
                      <a:cxn ang="T71">
                        <a:pos x="T26" y="T27"/>
                      </a:cxn>
                      <a:cxn ang="T72">
                        <a:pos x="T28" y="T29"/>
                      </a:cxn>
                      <a:cxn ang="T73">
                        <a:pos x="T30" y="T31"/>
                      </a:cxn>
                      <a:cxn ang="T74">
                        <a:pos x="T32" y="T33"/>
                      </a:cxn>
                      <a:cxn ang="T75">
                        <a:pos x="T34" y="T35"/>
                      </a:cxn>
                      <a:cxn ang="T76">
                        <a:pos x="T36" y="T37"/>
                      </a:cxn>
                      <a:cxn ang="T77">
                        <a:pos x="T38" y="T39"/>
                      </a:cxn>
                      <a:cxn ang="T78">
                        <a:pos x="T40" y="T41"/>
                      </a:cxn>
                      <a:cxn ang="T79">
                        <a:pos x="T42" y="T43"/>
                      </a:cxn>
                      <a:cxn ang="T80">
                        <a:pos x="T44" y="T45"/>
                      </a:cxn>
                      <a:cxn ang="T81">
                        <a:pos x="T46" y="T47"/>
                      </a:cxn>
                      <a:cxn ang="T82">
                        <a:pos x="T48" y="T49"/>
                      </a:cxn>
                      <a:cxn ang="T83">
                        <a:pos x="T50" y="T51"/>
                      </a:cxn>
                      <a:cxn ang="T84">
                        <a:pos x="T52" y="T53"/>
                      </a:cxn>
                      <a:cxn ang="T85">
                        <a:pos x="T54" y="T55"/>
                      </a:cxn>
                      <a:cxn ang="T86">
                        <a:pos x="T56" y="T57"/>
                      </a:cxn>
                    </a:cxnLst>
                    <a:rect l="T87" t="T88" r="T89" b="T90"/>
                    <a:pathLst>
                      <a:path w="500" h="445">
                        <a:moveTo>
                          <a:pt x="10" y="249"/>
                        </a:moveTo>
                        <a:cubicBezTo>
                          <a:pt x="5" y="242"/>
                          <a:pt x="3" y="236"/>
                          <a:pt x="0" y="228"/>
                        </a:cubicBezTo>
                        <a:cubicBezTo>
                          <a:pt x="4" y="194"/>
                          <a:pt x="1" y="162"/>
                          <a:pt x="24" y="136"/>
                        </a:cubicBezTo>
                        <a:cubicBezTo>
                          <a:pt x="25" y="134"/>
                          <a:pt x="26" y="131"/>
                          <a:pt x="27" y="129"/>
                        </a:cubicBezTo>
                        <a:cubicBezTo>
                          <a:pt x="28" y="123"/>
                          <a:pt x="27" y="117"/>
                          <a:pt x="29" y="112"/>
                        </a:cubicBezTo>
                        <a:cubicBezTo>
                          <a:pt x="31" y="104"/>
                          <a:pt x="63" y="77"/>
                          <a:pt x="70" y="67"/>
                        </a:cubicBezTo>
                        <a:cubicBezTo>
                          <a:pt x="74" y="53"/>
                          <a:pt x="89" y="50"/>
                          <a:pt x="101" y="45"/>
                        </a:cubicBezTo>
                        <a:cubicBezTo>
                          <a:pt x="106" y="28"/>
                          <a:pt x="120" y="30"/>
                          <a:pt x="135" y="26"/>
                        </a:cubicBezTo>
                        <a:cubicBezTo>
                          <a:pt x="150" y="15"/>
                          <a:pt x="160" y="7"/>
                          <a:pt x="178" y="2"/>
                        </a:cubicBezTo>
                        <a:cubicBezTo>
                          <a:pt x="408" y="4"/>
                          <a:pt x="304" y="0"/>
                          <a:pt x="399" y="16"/>
                        </a:cubicBezTo>
                        <a:cubicBezTo>
                          <a:pt x="414" y="27"/>
                          <a:pt x="415" y="44"/>
                          <a:pt x="425" y="57"/>
                        </a:cubicBezTo>
                        <a:cubicBezTo>
                          <a:pt x="430" y="63"/>
                          <a:pt x="440" y="65"/>
                          <a:pt x="447" y="67"/>
                        </a:cubicBezTo>
                        <a:cubicBezTo>
                          <a:pt x="452" y="76"/>
                          <a:pt x="458" y="75"/>
                          <a:pt x="466" y="81"/>
                        </a:cubicBezTo>
                        <a:cubicBezTo>
                          <a:pt x="470" y="97"/>
                          <a:pt x="473" y="110"/>
                          <a:pt x="485" y="122"/>
                        </a:cubicBezTo>
                        <a:cubicBezTo>
                          <a:pt x="499" y="169"/>
                          <a:pt x="500" y="225"/>
                          <a:pt x="480" y="271"/>
                        </a:cubicBezTo>
                        <a:cubicBezTo>
                          <a:pt x="478" y="286"/>
                          <a:pt x="479" y="290"/>
                          <a:pt x="466" y="297"/>
                        </a:cubicBezTo>
                        <a:cubicBezTo>
                          <a:pt x="459" y="307"/>
                          <a:pt x="453" y="321"/>
                          <a:pt x="447" y="333"/>
                        </a:cubicBezTo>
                        <a:cubicBezTo>
                          <a:pt x="445" y="338"/>
                          <a:pt x="446" y="344"/>
                          <a:pt x="442" y="348"/>
                        </a:cubicBezTo>
                        <a:cubicBezTo>
                          <a:pt x="438" y="352"/>
                          <a:pt x="427" y="357"/>
                          <a:pt x="427" y="357"/>
                        </a:cubicBezTo>
                        <a:cubicBezTo>
                          <a:pt x="419" y="370"/>
                          <a:pt x="425" y="362"/>
                          <a:pt x="408" y="379"/>
                        </a:cubicBezTo>
                        <a:cubicBezTo>
                          <a:pt x="406" y="381"/>
                          <a:pt x="401" y="386"/>
                          <a:pt x="401" y="386"/>
                        </a:cubicBezTo>
                        <a:cubicBezTo>
                          <a:pt x="397" y="400"/>
                          <a:pt x="389" y="401"/>
                          <a:pt x="379" y="410"/>
                        </a:cubicBezTo>
                        <a:cubicBezTo>
                          <a:pt x="348" y="437"/>
                          <a:pt x="369" y="428"/>
                          <a:pt x="307" y="432"/>
                        </a:cubicBezTo>
                        <a:cubicBezTo>
                          <a:pt x="261" y="445"/>
                          <a:pt x="209" y="443"/>
                          <a:pt x="163" y="429"/>
                        </a:cubicBezTo>
                        <a:cubicBezTo>
                          <a:pt x="156" y="424"/>
                          <a:pt x="149" y="423"/>
                          <a:pt x="142" y="417"/>
                        </a:cubicBezTo>
                        <a:cubicBezTo>
                          <a:pt x="125" y="403"/>
                          <a:pt x="112" y="389"/>
                          <a:pt x="91" y="384"/>
                        </a:cubicBezTo>
                        <a:cubicBezTo>
                          <a:pt x="86" y="374"/>
                          <a:pt x="79" y="373"/>
                          <a:pt x="72" y="364"/>
                        </a:cubicBezTo>
                        <a:cubicBezTo>
                          <a:pt x="56" y="343"/>
                          <a:pt x="49" y="320"/>
                          <a:pt x="27" y="304"/>
                        </a:cubicBezTo>
                        <a:cubicBezTo>
                          <a:pt x="18" y="282"/>
                          <a:pt x="10" y="275"/>
                          <a:pt x="10" y="249"/>
                        </a:cubicBezTo>
                        <a:close/>
                      </a:path>
                    </a:pathLst>
                  </a:custGeom>
                  <a:solidFill>
                    <a:srgbClr val="BFBFBF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 dirty="0"/>
                  </a:p>
                </p:txBody>
              </p:sp>
            </p:grpSp>
            <p:grpSp>
              <p:nvGrpSpPr>
                <p:cNvPr id="428" name="Group 469"/>
                <p:cNvGrpSpPr/>
                <p:nvPr/>
              </p:nvGrpSpPr>
              <p:grpSpPr>
                <a:xfrm>
                  <a:off x="2387194" y="4873254"/>
                  <a:ext cx="987288" cy="903975"/>
                  <a:chOff x="3171214" y="2912992"/>
                  <a:chExt cx="987288" cy="903975"/>
                </a:xfrm>
              </p:grpSpPr>
              <p:grpSp>
                <p:nvGrpSpPr>
                  <p:cNvPr id="539" name="Group 193"/>
                  <p:cNvGrpSpPr>
                    <a:grpSpLocks/>
                  </p:cNvGrpSpPr>
                  <p:nvPr/>
                </p:nvGrpSpPr>
                <p:grpSpPr bwMode="auto">
                  <a:xfrm>
                    <a:off x="3171214" y="2912992"/>
                    <a:ext cx="987288" cy="903975"/>
                    <a:chOff x="311" y="500"/>
                    <a:chExt cx="474" cy="434"/>
                  </a:xfrm>
                  <a:effectLst>
                    <a:outerShdw blurRad="63500" sx="102000" sy="102000" algn="ctr" rotWithShape="0">
                      <a:prstClr val="black">
                        <a:alpha val="40000"/>
                      </a:prstClr>
                    </a:outerShdw>
                  </a:effectLst>
                </p:grpSpPr>
                <p:sp>
                  <p:nvSpPr>
                    <p:cNvPr id="541" name="Freeform 186"/>
                    <p:cNvSpPr>
                      <a:spLocks/>
                    </p:cNvSpPr>
                    <p:nvPr/>
                  </p:nvSpPr>
                  <p:spPr bwMode="auto">
                    <a:xfrm>
                      <a:off x="311" y="500"/>
                      <a:ext cx="474" cy="434"/>
                    </a:xfrm>
                    <a:custGeom>
                      <a:avLst/>
                      <a:gdLst>
                        <a:gd name="T0" fmla="*/ 94 w 1363"/>
                        <a:gd name="T1" fmla="*/ 401 h 1220"/>
                        <a:gd name="T2" fmla="*/ 74 w 1363"/>
                        <a:gd name="T3" fmla="*/ 384 h 1220"/>
                        <a:gd name="T4" fmla="*/ 61 w 1363"/>
                        <a:gd name="T5" fmla="*/ 371 h 1220"/>
                        <a:gd name="T6" fmla="*/ 50 w 1363"/>
                        <a:gd name="T7" fmla="*/ 355 h 1220"/>
                        <a:gd name="T8" fmla="*/ 45 w 1363"/>
                        <a:gd name="T9" fmla="*/ 345 h 1220"/>
                        <a:gd name="T10" fmla="*/ 35 w 1363"/>
                        <a:gd name="T11" fmla="*/ 334 h 1220"/>
                        <a:gd name="T12" fmla="*/ 30 w 1363"/>
                        <a:gd name="T13" fmla="*/ 323 h 1220"/>
                        <a:gd name="T14" fmla="*/ 19 w 1363"/>
                        <a:gd name="T15" fmla="*/ 302 h 1220"/>
                        <a:gd name="T16" fmla="*/ 14 w 1363"/>
                        <a:gd name="T17" fmla="*/ 277 h 1220"/>
                        <a:gd name="T18" fmla="*/ 8 w 1363"/>
                        <a:gd name="T19" fmla="*/ 256 h 1220"/>
                        <a:gd name="T20" fmla="*/ 16 w 1363"/>
                        <a:gd name="T21" fmla="*/ 166 h 1220"/>
                        <a:gd name="T22" fmla="*/ 21 w 1363"/>
                        <a:gd name="T23" fmla="*/ 157 h 1220"/>
                        <a:gd name="T24" fmla="*/ 31 w 1363"/>
                        <a:gd name="T25" fmla="*/ 123 h 1220"/>
                        <a:gd name="T26" fmla="*/ 38 w 1363"/>
                        <a:gd name="T27" fmla="*/ 110 h 1220"/>
                        <a:gd name="T28" fmla="*/ 41 w 1363"/>
                        <a:gd name="T29" fmla="*/ 95 h 1220"/>
                        <a:gd name="T30" fmla="*/ 53 w 1363"/>
                        <a:gd name="T31" fmla="*/ 82 h 1220"/>
                        <a:gd name="T32" fmla="*/ 64 w 1363"/>
                        <a:gd name="T33" fmla="*/ 72 h 1220"/>
                        <a:gd name="T34" fmla="*/ 67 w 1363"/>
                        <a:gd name="T35" fmla="*/ 70 h 1220"/>
                        <a:gd name="T36" fmla="*/ 69 w 1363"/>
                        <a:gd name="T37" fmla="*/ 66 h 1220"/>
                        <a:gd name="T38" fmla="*/ 78 w 1363"/>
                        <a:gd name="T39" fmla="*/ 60 h 1220"/>
                        <a:gd name="T40" fmla="*/ 89 w 1363"/>
                        <a:gd name="T41" fmla="*/ 51 h 1220"/>
                        <a:gd name="T42" fmla="*/ 98 w 1363"/>
                        <a:gd name="T43" fmla="*/ 44 h 1220"/>
                        <a:gd name="T44" fmla="*/ 118 w 1363"/>
                        <a:gd name="T45" fmla="*/ 30 h 1220"/>
                        <a:gd name="T46" fmla="*/ 140 w 1363"/>
                        <a:gd name="T47" fmla="*/ 18 h 1220"/>
                        <a:gd name="T48" fmla="*/ 214 w 1363"/>
                        <a:gd name="T49" fmla="*/ 5 h 1220"/>
                        <a:gd name="T50" fmla="*/ 317 w 1363"/>
                        <a:gd name="T51" fmla="*/ 7 h 1220"/>
                        <a:gd name="T52" fmla="*/ 366 w 1363"/>
                        <a:gd name="T53" fmla="*/ 11 h 1220"/>
                        <a:gd name="T54" fmla="*/ 378 w 1363"/>
                        <a:gd name="T55" fmla="*/ 15 h 1220"/>
                        <a:gd name="T56" fmla="*/ 389 w 1363"/>
                        <a:gd name="T57" fmla="*/ 21 h 1220"/>
                        <a:gd name="T58" fmla="*/ 398 w 1363"/>
                        <a:gd name="T59" fmla="*/ 24 h 1220"/>
                        <a:gd name="T60" fmla="*/ 411 w 1363"/>
                        <a:gd name="T61" fmla="*/ 32 h 1220"/>
                        <a:gd name="T62" fmla="*/ 417 w 1363"/>
                        <a:gd name="T63" fmla="*/ 41 h 1220"/>
                        <a:gd name="T64" fmla="*/ 440 w 1363"/>
                        <a:gd name="T65" fmla="*/ 49 h 1220"/>
                        <a:gd name="T66" fmla="*/ 446 w 1363"/>
                        <a:gd name="T67" fmla="*/ 65 h 1220"/>
                        <a:gd name="T68" fmla="*/ 458 w 1363"/>
                        <a:gd name="T69" fmla="*/ 73 h 1220"/>
                        <a:gd name="T70" fmla="*/ 466 w 1363"/>
                        <a:gd name="T71" fmla="*/ 128 h 1220"/>
                        <a:gd name="T72" fmla="*/ 469 w 1363"/>
                        <a:gd name="T73" fmla="*/ 162 h 1220"/>
                        <a:gd name="T74" fmla="*/ 473 w 1363"/>
                        <a:gd name="T75" fmla="*/ 185 h 1220"/>
                        <a:gd name="T76" fmla="*/ 468 w 1363"/>
                        <a:gd name="T77" fmla="*/ 210 h 1220"/>
                        <a:gd name="T78" fmla="*/ 467 w 1363"/>
                        <a:gd name="T79" fmla="*/ 252 h 1220"/>
                        <a:gd name="T80" fmla="*/ 457 w 1363"/>
                        <a:gd name="T81" fmla="*/ 297 h 1220"/>
                        <a:gd name="T82" fmla="*/ 444 w 1363"/>
                        <a:gd name="T83" fmla="*/ 314 h 1220"/>
                        <a:gd name="T84" fmla="*/ 436 w 1363"/>
                        <a:gd name="T85" fmla="*/ 339 h 1220"/>
                        <a:gd name="T86" fmla="*/ 431 w 1363"/>
                        <a:gd name="T87" fmla="*/ 349 h 1220"/>
                        <a:gd name="T88" fmla="*/ 403 w 1363"/>
                        <a:gd name="T89" fmla="*/ 385 h 1220"/>
                        <a:gd name="T90" fmla="*/ 391 w 1363"/>
                        <a:gd name="T91" fmla="*/ 397 h 1220"/>
                        <a:gd name="T92" fmla="*/ 369 w 1363"/>
                        <a:gd name="T93" fmla="*/ 411 h 1220"/>
                        <a:gd name="T94" fmla="*/ 328 w 1363"/>
                        <a:gd name="T95" fmla="*/ 424 h 1220"/>
                        <a:gd name="T96" fmla="*/ 320 w 1363"/>
                        <a:gd name="T97" fmla="*/ 425 h 1220"/>
                        <a:gd name="T98" fmla="*/ 314 w 1363"/>
                        <a:gd name="T99" fmla="*/ 429 h 1220"/>
                        <a:gd name="T100" fmla="*/ 281 w 1363"/>
                        <a:gd name="T101" fmla="*/ 430 h 1220"/>
                        <a:gd name="T102" fmla="*/ 263 w 1363"/>
                        <a:gd name="T103" fmla="*/ 434 h 1220"/>
                        <a:gd name="T104" fmla="*/ 164 w 1363"/>
                        <a:gd name="T105" fmla="*/ 433 h 1220"/>
                        <a:gd name="T106" fmla="*/ 111 w 1363"/>
                        <a:gd name="T107" fmla="*/ 412 h 1220"/>
                        <a:gd name="T108" fmla="*/ 94 w 1363"/>
                        <a:gd name="T109" fmla="*/ 403 h 1220"/>
                        <a:gd name="T110" fmla="*/ 94 w 1363"/>
                        <a:gd name="T111" fmla="*/ 401 h 1220"/>
                        <a:gd name="T112" fmla="*/ 0 60000 65536"/>
                        <a:gd name="T113" fmla="*/ 0 60000 65536"/>
                        <a:gd name="T114" fmla="*/ 0 60000 65536"/>
                        <a:gd name="T115" fmla="*/ 0 60000 65536"/>
                        <a:gd name="T116" fmla="*/ 0 60000 65536"/>
                        <a:gd name="T117" fmla="*/ 0 60000 65536"/>
                        <a:gd name="T118" fmla="*/ 0 60000 65536"/>
                        <a:gd name="T119" fmla="*/ 0 60000 65536"/>
                        <a:gd name="T120" fmla="*/ 0 60000 65536"/>
                        <a:gd name="T121" fmla="*/ 0 60000 65536"/>
                        <a:gd name="T122" fmla="*/ 0 60000 65536"/>
                        <a:gd name="T123" fmla="*/ 0 60000 65536"/>
                        <a:gd name="T124" fmla="*/ 0 60000 65536"/>
                        <a:gd name="T125" fmla="*/ 0 60000 65536"/>
                        <a:gd name="T126" fmla="*/ 0 60000 65536"/>
                        <a:gd name="T127" fmla="*/ 0 60000 65536"/>
                        <a:gd name="T128" fmla="*/ 0 60000 65536"/>
                        <a:gd name="T129" fmla="*/ 0 60000 65536"/>
                        <a:gd name="T130" fmla="*/ 0 60000 65536"/>
                        <a:gd name="T131" fmla="*/ 0 60000 65536"/>
                        <a:gd name="T132" fmla="*/ 0 60000 65536"/>
                        <a:gd name="T133" fmla="*/ 0 60000 65536"/>
                        <a:gd name="T134" fmla="*/ 0 60000 65536"/>
                        <a:gd name="T135" fmla="*/ 0 60000 65536"/>
                        <a:gd name="T136" fmla="*/ 0 60000 65536"/>
                        <a:gd name="T137" fmla="*/ 0 60000 65536"/>
                        <a:gd name="T138" fmla="*/ 0 60000 65536"/>
                        <a:gd name="T139" fmla="*/ 0 60000 65536"/>
                        <a:gd name="T140" fmla="*/ 0 60000 65536"/>
                        <a:gd name="T141" fmla="*/ 0 60000 65536"/>
                        <a:gd name="T142" fmla="*/ 0 60000 65536"/>
                        <a:gd name="T143" fmla="*/ 0 60000 65536"/>
                        <a:gd name="T144" fmla="*/ 0 60000 65536"/>
                        <a:gd name="T145" fmla="*/ 0 60000 65536"/>
                        <a:gd name="T146" fmla="*/ 0 60000 65536"/>
                        <a:gd name="T147" fmla="*/ 0 60000 65536"/>
                        <a:gd name="T148" fmla="*/ 0 60000 65536"/>
                        <a:gd name="T149" fmla="*/ 0 60000 65536"/>
                        <a:gd name="T150" fmla="*/ 0 60000 65536"/>
                        <a:gd name="T151" fmla="*/ 0 60000 65536"/>
                        <a:gd name="T152" fmla="*/ 0 60000 65536"/>
                        <a:gd name="T153" fmla="*/ 0 60000 65536"/>
                        <a:gd name="T154" fmla="*/ 0 60000 65536"/>
                        <a:gd name="T155" fmla="*/ 0 60000 65536"/>
                        <a:gd name="T156" fmla="*/ 0 60000 65536"/>
                        <a:gd name="T157" fmla="*/ 0 60000 65536"/>
                        <a:gd name="T158" fmla="*/ 0 60000 65536"/>
                        <a:gd name="T159" fmla="*/ 0 60000 65536"/>
                        <a:gd name="T160" fmla="*/ 0 60000 65536"/>
                        <a:gd name="T161" fmla="*/ 0 60000 65536"/>
                        <a:gd name="T162" fmla="*/ 0 60000 65536"/>
                        <a:gd name="T163" fmla="*/ 0 60000 65536"/>
                        <a:gd name="T164" fmla="*/ 0 60000 65536"/>
                        <a:gd name="T165" fmla="*/ 0 60000 65536"/>
                        <a:gd name="T166" fmla="*/ 0 60000 65536"/>
                        <a:gd name="T167" fmla="*/ 0 60000 65536"/>
                        <a:gd name="T168" fmla="*/ 0 w 1363"/>
                        <a:gd name="T169" fmla="*/ 0 h 1220"/>
                        <a:gd name="T170" fmla="*/ 1363 w 1363"/>
                        <a:gd name="T171" fmla="*/ 1220 h 1220"/>
                      </a:gdLst>
                      <a:ahLst/>
                      <a:cxnLst>
                        <a:cxn ang="T112">
                          <a:pos x="T0" y="T1"/>
                        </a:cxn>
                        <a:cxn ang="T113">
                          <a:pos x="T2" y="T3"/>
                        </a:cxn>
                        <a:cxn ang="T114">
                          <a:pos x="T4" y="T5"/>
                        </a:cxn>
                        <a:cxn ang="T115">
                          <a:pos x="T6" y="T7"/>
                        </a:cxn>
                        <a:cxn ang="T116">
                          <a:pos x="T8" y="T9"/>
                        </a:cxn>
                        <a:cxn ang="T117">
                          <a:pos x="T10" y="T11"/>
                        </a:cxn>
                        <a:cxn ang="T118">
                          <a:pos x="T12" y="T13"/>
                        </a:cxn>
                        <a:cxn ang="T119">
                          <a:pos x="T14" y="T15"/>
                        </a:cxn>
                        <a:cxn ang="T120">
                          <a:pos x="T16" y="T17"/>
                        </a:cxn>
                        <a:cxn ang="T121">
                          <a:pos x="T18" y="T19"/>
                        </a:cxn>
                        <a:cxn ang="T122">
                          <a:pos x="T20" y="T21"/>
                        </a:cxn>
                        <a:cxn ang="T123">
                          <a:pos x="T22" y="T23"/>
                        </a:cxn>
                        <a:cxn ang="T124">
                          <a:pos x="T24" y="T25"/>
                        </a:cxn>
                        <a:cxn ang="T125">
                          <a:pos x="T26" y="T27"/>
                        </a:cxn>
                        <a:cxn ang="T126">
                          <a:pos x="T28" y="T29"/>
                        </a:cxn>
                        <a:cxn ang="T127">
                          <a:pos x="T30" y="T31"/>
                        </a:cxn>
                        <a:cxn ang="T128">
                          <a:pos x="T32" y="T33"/>
                        </a:cxn>
                        <a:cxn ang="T129">
                          <a:pos x="T34" y="T35"/>
                        </a:cxn>
                        <a:cxn ang="T130">
                          <a:pos x="T36" y="T37"/>
                        </a:cxn>
                        <a:cxn ang="T131">
                          <a:pos x="T38" y="T39"/>
                        </a:cxn>
                        <a:cxn ang="T132">
                          <a:pos x="T40" y="T41"/>
                        </a:cxn>
                        <a:cxn ang="T133">
                          <a:pos x="T42" y="T43"/>
                        </a:cxn>
                        <a:cxn ang="T134">
                          <a:pos x="T44" y="T45"/>
                        </a:cxn>
                        <a:cxn ang="T135">
                          <a:pos x="T46" y="T47"/>
                        </a:cxn>
                        <a:cxn ang="T136">
                          <a:pos x="T48" y="T49"/>
                        </a:cxn>
                        <a:cxn ang="T137">
                          <a:pos x="T50" y="T51"/>
                        </a:cxn>
                        <a:cxn ang="T138">
                          <a:pos x="T52" y="T53"/>
                        </a:cxn>
                        <a:cxn ang="T139">
                          <a:pos x="T54" y="T55"/>
                        </a:cxn>
                        <a:cxn ang="T140">
                          <a:pos x="T56" y="T57"/>
                        </a:cxn>
                        <a:cxn ang="T141">
                          <a:pos x="T58" y="T59"/>
                        </a:cxn>
                        <a:cxn ang="T142">
                          <a:pos x="T60" y="T61"/>
                        </a:cxn>
                        <a:cxn ang="T143">
                          <a:pos x="T62" y="T63"/>
                        </a:cxn>
                        <a:cxn ang="T144">
                          <a:pos x="T64" y="T65"/>
                        </a:cxn>
                        <a:cxn ang="T145">
                          <a:pos x="T66" y="T67"/>
                        </a:cxn>
                        <a:cxn ang="T146">
                          <a:pos x="T68" y="T69"/>
                        </a:cxn>
                        <a:cxn ang="T147">
                          <a:pos x="T70" y="T71"/>
                        </a:cxn>
                        <a:cxn ang="T148">
                          <a:pos x="T72" y="T73"/>
                        </a:cxn>
                        <a:cxn ang="T149">
                          <a:pos x="T74" y="T75"/>
                        </a:cxn>
                        <a:cxn ang="T150">
                          <a:pos x="T76" y="T77"/>
                        </a:cxn>
                        <a:cxn ang="T151">
                          <a:pos x="T78" y="T79"/>
                        </a:cxn>
                        <a:cxn ang="T152">
                          <a:pos x="T80" y="T81"/>
                        </a:cxn>
                        <a:cxn ang="T153">
                          <a:pos x="T82" y="T83"/>
                        </a:cxn>
                        <a:cxn ang="T154">
                          <a:pos x="T84" y="T85"/>
                        </a:cxn>
                        <a:cxn ang="T155">
                          <a:pos x="T86" y="T87"/>
                        </a:cxn>
                        <a:cxn ang="T156">
                          <a:pos x="T88" y="T89"/>
                        </a:cxn>
                        <a:cxn ang="T157">
                          <a:pos x="T90" y="T91"/>
                        </a:cxn>
                        <a:cxn ang="T158">
                          <a:pos x="T92" y="T93"/>
                        </a:cxn>
                        <a:cxn ang="T159">
                          <a:pos x="T94" y="T95"/>
                        </a:cxn>
                        <a:cxn ang="T160">
                          <a:pos x="T96" y="T97"/>
                        </a:cxn>
                        <a:cxn ang="T161">
                          <a:pos x="T98" y="T99"/>
                        </a:cxn>
                        <a:cxn ang="T162">
                          <a:pos x="T100" y="T101"/>
                        </a:cxn>
                        <a:cxn ang="T163">
                          <a:pos x="T102" y="T103"/>
                        </a:cxn>
                        <a:cxn ang="T164">
                          <a:pos x="T104" y="T105"/>
                        </a:cxn>
                        <a:cxn ang="T165">
                          <a:pos x="T106" y="T107"/>
                        </a:cxn>
                        <a:cxn ang="T166">
                          <a:pos x="T108" y="T109"/>
                        </a:cxn>
                        <a:cxn ang="T167">
                          <a:pos x="T110" y="T111"/>
                        </a:cxn>
                      </a:cxnLst>
                      <a:rect l="T168" t="T169" r="T170" b="T171"/>
                      <a:pathLst>
                        <a:path w="1363" h="1220">
                          <a:moveTo>
                            <a:pt x="269" y="1127"/>
                          </a:moveTo>
                          <a:cubicBezTo>
                            <a:pt x="252" y="1110"/>
                            <a:pt x="231" y="1096"/>
                            <a:pt x="214" y="1079"/>
                          </a:cubicBezTo>
                          <a:cubicBezTo>
                            <a:pt x="201" y="1066"/>
                            <a:pt x="192" y="1055"/>
                            <a:pt x="176" y="1044"/>
                          </a:cubicBezTo>
                          <a:cubicBezTo>
                            <a:pt x="166" y="1030"/>
                            <a:pt x="158" y="1008"/>
                            <a:pt x="144" y="999"/>
                          </a:cubicBezTo>
                          <a:cubicBezTo>
                            <a:pt x="140" y="986"/>
                            <a:pt x="137" y="980"/>
                            <a:pt x="128" y="970"/>
                          </a:cubicBezTo>
                          <a:cubicBezTo>
                            <a:pt x="124" y="955"/>
                            <a:pt x="112" y="950"/>
                            <a:pt x="102" y="938"/>
                          </a:cubicBezTo>
                          <a:cubicBezTo>
                            <a:pt x="95" y="929"/>
                            <a:pt x="93" y="918"/>
                            <a:pt x="86" y="909"/>
                          </a:cubicBezTo>
                          <a:cubicBezTo>
                            <a:pt x="79" y="887"/>
                            <a:pt x="61" y="871"/>
                            <a:pt x="54" y="848"/>
                          </a:cubicBezTo>
                          <a:cubicBezTo>
                            <a:pt x="53" y="825"/>
                            <a:pt x="60" y="795"/>
                            <a:pt x="41" y="778"/>
                          </a:cubicBezTo>
                          <a:cubicBezTo>
                            <a:pt x="35" y="759"/>
                            <a:pt x="28" y="739"/>
                            <a:pt x="22" y="720"/>
                          </a:cubicBezTo>
                          <a:cubicBezTo>
                            <a:pt x="23" y="680"/>
                            <a:pt x="0" y="525"/>
                            <a:pt x="45" y="468"/>
                          </a:cubicBezTo>
                          <a:cubicBezTo>
                            <a:pt x="48" y="454"/>
                            <a:pt x="51" y="451"/>
                            <a:pt x="61" y="442"/>
                          </a:cubicBezTo>
                          <a:cubicBezTo>
                            <a:pt x="66" y="418"/>
                            <a:pt x="59" y="356"/>
                            <a:pt x="89" y="346"/>
                          </a:cubicBezTo>
                          <a:cubicBezTo>
                            <a:pt x="98" y="333"/>
                            <a:pt x="98" y="318"/>
                            <a:pt x="109" y="308"/>
                          </a:cubicBezTo>
                          <a:cubicBezTo>
                            <a:pt x="113" y="294"/>
                            <a:pt x="113" y="279"/>
                            <a:pt x="118" y="266"/>
                          </a:cubicBezTo>
                          <a:cubicBezTo>
                            <a:pt x="121" y="259"/>
                            <a:pt x="146" y="236"/>
                            <a:pt x="153" y="231"/>
                          </a:cubicBezTo>
                          <a:cubicBezTo>
                            <a:pt x="159" y="215"/>
                            <a:pt x="173" y="212"/>
                            <a:pt x="185" y="202"/>
                          </a:cubicBezTo>
                          <a:cubicBezTo>
                            <a:pt x="187" y="200"/>
                            <a:pt x="190" y="198"/>
                            <a:pt x="192" y="196"/>
                          </a:cubicBezTo>
                          <a:cubicBezTo>
                            <a:pt x="194" y="193"/>
                            <a:pt x="195" y="189"/>
                            <a:pt x="198" y="186"/>
                          </a:cubicBezTo>
                          <a:cubicBezTo>
                            <a:pt x="206" y="178"/>
                            <a:pt x="217" y="179"/>
                            <a:pt x="224" y="170"/>
                          </a:cubicBezTo>
                          <a:cubicBezTo>
                            <a:pt x="234" y="157"/>
                            <a:pt x="240" y="150"/>
                            <a:pt x="256" y="144"/>
                          </a:cubicBezTo>
                          <a:cubicBezTo>
                            <a:pt x="263" y="133"/>
                            <a:pt x="269" y="129"/>
                            <a:pt x="281" y="125"/>
                          </a:cubicBezTo>
                          <a:cubicBezTo>
                            <a:pt x="299" y="109"/>
                            <a:pt x="315" y="91"/>
                            <a:pt x="339" y="84"/>
                          </a:cubicBezTo>
                          <a:cubicBezTo>
                            <a:pt x="357" y="63"/>
                            <a:pt x="376" y="57"/>
                            <a:pt x="403" y="52"/>
                          </a:cubicBezTo>
                          <a:cubicBezTo>
                            <a:pt x="448" y="0"/>
                            <a:pt x="559" y="15"/>
                            <a:pt x="614" y="13"/>
                          </a:cubicBezTo>
                          <a:cubicBezTo>
                            <a:pt x="713" y="2"/>
                            <a:pt x="813" y="15"/>
                            <a:pt x="912" y="20"/>
                          </a:cubicBezTo>
                          <a:cubicBezTo>
                            <a:pt x="955" y="34"/>
                            <a:pt x="1013" y="31"/>
                            <a:pt x="1053" y="32"/>
                          </a:cubicBezTo>
                          <a:cubicBezTo>
                            <a:pt x="1064" y="37"/>
                            <a:pt x="1076" y="38"/>
                            <a:pt x="1088" y="42"/>
                          </a:cubicBezTo>
                          <a:cubicBezTo>
                            <a:pt x="1098" y="49"/>
                            <a:pt x="1108" y="54"/>
                            <a:pt x="1120" y="58"/>
                          </a:cubicBezTo>
                          <a:cubicBezTo>
                            <a:pt x="1144" y="74"/>
                            <a:pt x="1110" y="53"/>
                            <a:pt x="1145" y="68"/>
                          </a:cubicBezTo>
                          <a:cubicBezTo>
                            <a:pt x="1158" y="74"/>
                            <a:pt x="1167" y="86"/>
                            <a:pt x="1181" y="90"/>
                          </a:cubicBezTo>
                          <a:cubicBezTo>
                            <a:pt x="1193" y="98"/>
                            <a:pt x="1190" y="106"/>
                            <a:pt x="1200" y="116"/>
                          </a:cubicBezTo>
                          <a:cubicBezTo>
                            <a:pt x="1214" y="130"/>
                            <a:pt x="1246" y="133"/>
                            <a:pt x="1264" y="138"/>
                          </a:cubicBezTo>
                          <a:cubicBezTo>
                            <a:pt x="1274" y="155"/>
                            <a:pt x="1262" y="177"/>
                            <a:pt x="1283" y="183"/>
                          </a:cubicBezTo>
                          <a:cubicBezTo>
                            <a:pt x="1291" y="195"/>
                            <a:pt x="1304" y="200"/>
                            <a:pt x="1318" y="205"/>
                          </a:cubicBezTo>
                          <a:cubicBezTo>
                            <a:pt x="1319" y="236"/>
                            <a:pt x="1313" y="331"/>
                            <a:pt x="1341" y="359"/>
                          </a:cubicBezTo>
                          <a:cubicBezTo>
                            <a:pt x="1351" y="390"/>
                            <a:pt x="1341" y="424"/>
                            <a:pt x="1350" y="455"/>
                          </a:cubicBezTo>
                          <a:cubicBezTo>
                            <a:pt x="1353" y="476"/>
                            <a:pt x="1356" y="498"/>
                            <a:pt x="1360" y="519"/>
                          </a:cubicBezTo>
                          <a:cubicBezTo>
                            <a:pt x="1358" y="555"/>
                            <a:pt x="1363" y="565"/>
                            <a:pt x="1347" y="589"/>
                          </a:cubicBezTo>
                          <a:cubicBezTo>
                            <a:pt x="1344" y="635"/>
                            <a:pt x="1342" y="661"/>
                            <a:pt x="1344" y="708"/>
                          </a:cubicBezTo>
                          <a:cubicBezTo>
                            <a:pt x="1342" y="761"/>
                            <a:pt x="1358" y="806"/>
                            <a:pt x="1315" y="836"/>
                          </a:cubicBezTo>
                          <a:cubicBezTo>
                            <a:pt x="1304" y="853"/>
                            <a:pt x="1290" y="869"/>
                            <a:pt x="1277" y="884"/>
                          </a:cubicBezTo>
                          <a:cubicBezTo>
                            <a:pt x="1273" y="908"/>
                            <a:pt x="1268" y="934"/>
                            <a:pt x="1254" y="954"/>
                          </a:cubicBezTo>
                          <a:cubicBezTo>
                            <a:pt x="1251" y="965"/>
                            <a:pt x="1246" y="972"/>
                            <a:pt x="1238" y="980"/>
                          </a:cubicBezTo>
                          <a:cubicBezTo>
                            <a:pt x="1225" y="1020"/>
                            <a:pt x="1189" y="1055"/>
                            <a:pt x="1158" y="1082"/>
                          </a:cubicBezTo>
                          <a:cubicBezTo>
                            <a:pt x="1150" y="1107"/>
                            <a:pt x="1147" y="1106"/>
                            <a:pt x="1123" y="1117"/>
                          </a:cubicBezTo>
                          <a:cubicBezTo>
                            <a:pt x="1108" y="1134"/>
                            <a:pt x="1083" y="1148"/>
                            <a:pt x="1062" y="1156"/>
                          </a:cubicBezTo>
                          <a:cubicBezTo>
                            <a:pt x="1036" y="1196"/>
                            <a:pt x="987" y="1189"/>
                            <a:pt x="944" y="1191"/>
                          </a:cubicBezTo>
                          <a:cubicBezTo>
                            <a:pt x="936" y="1192"/>
                            <a:pt x="928" y="1191"/>
                            <a:pt x="921" y="1194"/>
                          </a:cubicBezTo>
                          <a:cubicBezTo>
                            <a:pt x="914" y="1197"/>
                            <a:pt x="910" y="1207"/>
                            <a:pt x="902" y="1207"/>
                          </a:cubicBezTo>
                          <a:cubicBezTo>
                            <a:pt x="871" y="1208"/>
                            <a:pt x="840" y="1209"/>
                            <a:pt x="809" y="1210"/>
                          </a:cubicBezTo>
                          <a:cubicBezTo>
                            <a:pt x="790" y="1215"/>
                            <a:pt x="776" y="1217"/>
                            <a:pt x="755" y="1220"/>
                          </a:cubicBezTo>
                          <a:cubicBezTo>
                            <a:pt x="661" y="1219"/>
                            <a:pt x="567" y="1219"/>
                            <a:pt x="473" y="1216"/>
                          </a:cubicBezTo>
                          <a:cubicBezTo>
                            <a:pt x="417" y="1214"/>
                            <a:pt x="369" y="1175"/>
                            <a:pt x="320" y="1159"/>
                          </a:cubicBezTo>
                          <a:cubicBezTo>
                            <a:pt x="307" y="1146"/>
                            <a:pt x="277" y="1141"/>
                            <a:pt x="269" y="1133"/>
                          </a:cubicBezTo>
                          <a:cubicBezTo>
                            <a:pt x="268" y="1132"/>
                            <a:pt x="269" y="1129"/>
                            <a:pt x="269" y="1127"/>
                          </a:cubicBezTo>
                          <a:close/>
                        </a:path>
                      </a:pathLst>
                    </a:custGeom>
                    <a:solidFill>
                      <a:srgbClr val="FFC1C1"/>
                    </a:solidFill>
                    <a:ln w="19050">
                      <a:solidFill>
                        <a:srgbClr val="FF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 dirty="0"/>
                    </a:p>
                  </p:txBody>
                </p:sp>
                <p:sp>
                  <p:nvSpPr>
                    <p:cNvPr id="542" name="Freeform 187"/>
                    <p:cNvSpPr>
                      <a:spLocks/>
                    </p:cNvSpPr>
                    <p:nvPr/>
                  </p:nvSpPr>
                  <p:spPr bwMode="auto">
                    <a:xfrm>
                      <a:off x="363" y="603"/>
                      <a:ext cx="382" cy="310"/>
                    </a:xfrm>
                    <a:custGeom>
                      <a:avLst/>
                      <a:gdLst>
                        <a:gd name="T0" fmla="*/ 8 w 500"/>
                        <a:gd name="T1" fmla="*/ 173 h 445"/>
                        <a:gd name="T2" fmla="*/ 0 w 500"/>
                        <a:gd name="T3" fmla="*/ 159 h 445"/>
                        <a:gd name="T4" fmla="*/ 18 w 500"/>
                        <a:gd name="T5" fmla="*/ 95 h 445"/>
                        <a:gd name="T6" fmla="*/ 21 w 500"/>
                        <a:gd name="T7" fmla="*/ 90 h 445"/>
                        <a:gd name="T8" fmla="*/ 22 w 500"/>
                        <a:gd name="T9" fmla="*/ 78 h 445"/>
                        <a:gd name="T10" fmla="*/ 53 w 500"/>
                        <a:gd name="T11" fmla="*/ 47 h 445"/>
                        <a:gd name="T12" fmla="*/ 77 w 500"/>
                        <a:gd name="T13" fmla="*/ 31 h 445"/>
                        <a:gd name="T14" fmla="*/ 103 w 500"/>
                        <a:gd name="T15" fmla="*/ 18 h 445"/>
                        <a:gd name="T16" fmla="*/ 136 w 500"/>
                        <a:gd name="T17" fmla="*/ 1 h 445"/>
                        <a:gd name="T18" fmla="*/ 305 w 500"/>
                        <a:gd name="T19" fmla="*/ 11 h 445"/>
                        <a:gd name="T20" fmla="*/ 325 w 500"/>
                        <a:gd name="T21" fmla="*/ 40 h 445"/>
                        <a:gd name="T22" fmla="*/ 342 w 500"/>
                        <a:gd name="T23" fmla="*/ 47 h 445"/>
                        <a:gd name="T24" fmla="*/ 356 w 500"/>
                        <a:gd name="T25" fmla="*/ 56 h 445"/>
                        <a:gd name="T26" fmla="*/ 371 w 500"/>
                        <a:gd name="T27" fmla="*/ 85 h 445"/>
                        <a:gd name="T28" fmla="*/ 367 w 500"/>
                        <a:gd name="T29" fmla="*/ 189 h 445"/>
                        <a:gd name="T30" fmla="*/ 356 w 500"/>
                        <a:gd name="T31" fmla="*/ 207 h 445"/>
                        <a:gd name="T32" fmla="*/ 342 w 500"/>
                        <a:gd name="T33" fmla="*/ 232 h 445"/>
                        <a:gd name="T34" fmla="*/ 338 w 500"/>
                        <a:gd name="T35" fmla="*/ 242 h 445"/>
                        <a:gd name="T36" fmla="*/ 326 w 500"/>
                        <a:gd name="T37" fmla="*/ 249 h 445"/>
                        <a:gd name="T38" fmla="*/ 312 w 500"/>
                        <a:gd name="T39" fmla="*/ 264 h 445"/>
                        <a:gd name="T40" fmla="*/ 306 w 500"/>
                        <a:gd name="T41" fmla="*/ 269 h 445"/>
                        <a:gd name="T42" fmla="*/ 290 w 500"/>
                        <a:gd name="T43" fmla="*/ 286 h 445"/>
                        <a:gd name="T44" fmla="*/ 235 w 500"/>
                        <a:gd name="T45" fmla="*/ 301 h 445"/>
                        <a:gd name="T46" fmla="*/ 125 w 500"/>
                        <a:gd name="T47" fmla="*/ 299 h 445"/>
                        <a:gd name="T48" fmla="*/ 108 w 500"/>
                        <a:gd name="T49" fmla="*/ 290 h 445"/>
                        <a:gd name="T50" fmla="*/ 70 w 500"/>
                        <a:gd name="T51" fmla="*/ 268 h 445"/>
                        <a:gd name="T52" fmla="*/ 55 w 500"/>
                        <a:gd name="T53" fmla="*/ 254 h 445"/>
                        <a:gd name="T54" fmla="*/ 21 w 500"/>
                        <a:gd name="T55" fmla="*/ 212 h 445"/>
                        <a:gd name="T56" fmla="*/ 8 w 500"/>
                        <a:gd name="T57" fmla="*/ 173 h 445"/>
                        <a:gd name="T58" fmla="*/ 0 60000 65536"/>
                        <a:gd name="T59" fmla="*/ 0 60000 65536"/>
                        <a:gd name="T60" fmla="*/ 0 60000 65536"/>
                        <a:gd name="T61" fmla="*/ 0 60000 65536"/>
                        <a:gd name="T62" fmla="*/ 0 60000 65536"/>
                        <a:gd name="T63" fmla="*/ 0 60000 65536"/>
                        <a:gd name="T64" fmla="*/ 0 60000 65536"/>
                        <a:gd name="T65" fmla="*/ 0 60000 65536"/>
                        <a:gd name="T66" fmla="*/ 0 60000 65536"/>
                        <a:gd name="T67" fmla="*/ 0 60000 65536"/>
                        <a:gd name="T68" fmla="*/ 0 60000 65536"/>
                        <a:gd name="T69" fmla="*/ 0 60000 65536"/>
                        <a:gd name="T70" fmla="*/ 0 60000 65536"/>
                        <a:gd name="T71" fmla="*/ 0 60000 65536"/>
                        <a:gd name="T72" fmla="*/ 0 60000 65536"/>
                        <a:gd name="T73" fmla="*/ 0 60000 65536"/>
                        <a:gd name="T74" fmla="*/ 0 60000 65536"/>
                        <a:gd name="T75" fmla="*/ 0 60000 65536"/>
                        <a:gd name="T76" fmla="*/ 0 60000 65536"/>
                        <a:gd name="T77" fmla="*/ 0 60000 65536"/>
                        <a:gd name="T78" fmla="*/ 0 60000 65536"/>
                        <a:gd name="T79" fmla="*/ 0 60000 65536"/>
                        <a:gd name="T80" fmla="*/ 0 60000 65536"/>
                        <a:gd name="T81" fmla="*/ 0 60000 65536"/>
                        <a:gd name="T82" fmla="*/ 0 60000 65536"/>
                        <a:gd name="T83" fmla="*/ 0 60000 65536"/>
                        <a:gd name="T84" fmla="*/ 0 60000 65536"/>
                        <a:gd name="T85" fmla="*/ 0 60000 65536"/>
                        <a:gd name="T86" fmla="*/ 0 60000 65536"/>
                        <a:gd name="T87" fmla="*/ 0 w 500"/>
                        <a:gd name="T88" fmla="*/ 0 h 445"/>
                        <a:gd name="T89" fmla="*/ 500 w 500"/>
                        <a:gd name="T90" fmla="*/ 445 h 445"/>
                      </a:gdLst>
                      <a:ahLst/>
                      <a:cxnLst>
                        <a:cxn ang="T58">
                          <a:pos x="T0" y="T1"/>
                        </a:cxn>
                        <a:cxn ang="T59">
                          <a:pos x="T2" y="T3"/>
                        </a:cxn>
                        <a:cxn ang="T60">
                          <a:pos x="T4" y="T5"/>
                        </a:cxn>
                        <a:cxn ang="T61">
                          <a:pos x="T6" y="T7"/>
                        </a:cxn>
                        <a:cxn ang="T62">
                          <a:pos x="T8" y="T9"/>
                        </a:cxn>
                        <a:cxn ang="T63">
                          <a:pos x="T10" y="T11"/>
                        </a:cxn>
                        <a:cxn ang="T64">
                          <a:pos x="T12" y="T13"/>
                        </a:cxn>
                        <a:cxn ang="T65">
                          <a:pos x="T14" y="T15"/>
                        </a:cxn>
                        <a:cxn ang="T66">
                          <a:pos x="T16" y="T17"/>
                        </a:cxn>
                        <a:cxn ang="T67">
                          <a:pos x="T18" y="T19"/>
                        </a:cxn>
                        <a:cxn ang="T68">
                          <a:pos x="T20" y="T21"/>
                        </a:cxn>
                        <a:cxn ang="T69">
                          <a:pos x="T22" y="T23"/>
                        </a:cxn>
                        <a:cxn ang="T70">
                          <a:pos x="T24" y="T25"/>
                        </a:cxn>
                        <a:cxn ang="T71">
                          <a:pos x="T26" y="T27"/>
                        </a:cxn>
                        <a:cxn ang="T72">
                          <a:pos x="T28" y="T29"/>
                        </a:cxn>
                        <a:cxn ang="T73">
                          <a:pos x="T30" y="T31"/>
                        </a:cxn>
                        <a:cxn ang="T74">
                          <a:pos x="T32" y="T33"/>
                        </a:cxn>
                        <a:cxn ang="T75">
                          <a:pos x="T34" y="T35"/>
                        </a:cxn>
                        <a:cxn ang="T76">
                          <a:pos x="T36" y="T37"/>
                        </a:cxn>
                        <a:cxn ang="T77">
                          <a:pos x="T38" y="T39"/>
                        </a:cxn>
                        <a:cxn ang="T78">
                          <a:pos x="T40" y="T41"/>
                        </a:cxn>
                        <a:cxn ang="T79">
                          <a:pos x="T42" y="T43"/>
                        </a:cxn>
                        <a:cxn ang="T80">
                          <a:pos x="T44" y="T45"/>
                        </a:cxn>
                        <a:cxn ang="T81">
                          <a:pos x="T46" y="T47"/>
                        </a:cxn>
                        <a:cxn ang="T82">
                          <a:pos x="T48" y="T49"/>
                        </a:cxn>
                        <a:cxn ang="T83">
                          <a:pos x="T50" y="T51"/>
                        </a:cxn>
                        <a:cxn ang="T84">
                          <a:pos x="T52" y="T53"/>
                        </a:cxn>
                        <a:cxn ang="T85">
                          <a:pos x="T54" y="T55"/>
                        </a:cxn>
                        <a:cxn ang="T86">
                          <a:pos x="T56" y="T57"/>
                        </a:cxn>
                      </a:cxnLst>
                      <a:rect l="T87" t="T88" r="T89" b="T90"/>
                      <a:pathLst>
                        <a:path w="500" h="445">
                          <a:moveTo>
                            <a:pt x="10" y="249"/>
                          </a:moveTo>
                          <a:cubicBezTo>
                            <a:pt x="5" y="242"/>
                            <a:pt x="3" y="236"/>
                            <a:pt x="0" y="228"/>
                          </a:cubicBezTo>
                          <a:cubicBezTo>
                            <a:pt x="4" y="194"/>
                            <a:pt x="1" y="162"/>
                            <a:pt x="24" y="136"/>
                          </a:cubicBezTo>
                          <a:cubicBezTo>
                            <a:pt x="25" y="134"/>
                            <a:pt x="26" y="131"/>
                            <a:pt x="27" y="129"/>
                          </a:cubicBezTo>
                          <a:cubicBezTo>
                            <a:pt x="28" y="123"/>
                            <a:pt x="27" y="117"/>
                            <a:pt x="29" y="112"/>
                          </a:cubicBezTo>
                          <a:cubicBezTo>
                            <a:pt x="31" y="104"/>
                            <a:pt x="63" y="77"/>
                            <a:pt x="70" y="67"/>
                          </a:cubicBezTo>
                          <a:cubicBezTo>
                            <a:pt x="74" y="53"/>
                            <a:pt x="89" y="50"/>
                            <a:pt x="101" y="45"/>
                          </a:cubicBezTo>
                          <a:cubicBezTo>
                            <a:pt x="106" y="28"/>
                            <a:pt x="120" y="30"/>
                            <a:pt x="135" y="26"/>
                          </a:cubicBezTo>
                          <a:cubicBezTo>
                            <a:pt x="150" y="15"/>
                            <a:pt x="160" y="7"/>
                            <a:pt x="178" y="2"/>
                          </a:cubicBezTo>
                          <a:cubicBezTo>
                            <a:pt x="408" y="4"/>
                            <a:pt x="304" y="0"/>
                            <a:pt x="399" y="16"/>
                          </a:cubicBezTo>
                          <a:cubicBezTo>
                            <a:pt x="414" y="27"/>
                            <a:pt x="415" y="44"/>
                            <a:pt x="425" y="57"/>
                          </a:cubicBezTo>
                          <a:cubicBezTo>
                            <a:pt x="430" y="63"/>
                            <a:pt x="440" y="65"/>
                            <a:pt x="447" y="67"/>
                          </a:cubicBezTo>
                          <a:cubicBezTo>
                            <a:pt x="452" y="76"/>
                            <a:pt x="458" y="75"/>
                            <a:pt x="466" y="81"/>
                          </a:cubicBezTo>
                          <a:cubicBezTo>
                            <a:pt x="470" y="97"/>
                            <a:pt x="473" y="110"/>
                            <a:pt x="485" y="122"/>
                          </a:cubicBezTo>
                          <a:cubicBezTo>
                            <a:pt x="499" y="169"/>
                            <a:pt x="500" y="225"/>
                            <a:pt x="480" y="271"/>
                          </a:cubicBezTo>
                          <a:cubicBezTo>
                            <a:pt x="478" y="286"/>
                            <a:pt x="479" y="290"/>
                            <a:pt x="466" y="297"/>
                          </a:cubicBezTo>
                          <a:cubicBezTo>
                            <a:pt x="459" y="307"/>
                            <a:pt x="453" y="321"/>
                            <a:pt x="447" y="333"/>
                          </a:cubicBezTo>
                          <a:cubicBezTo>
                            <a:pt x="445" y="338"/>
                            <a:pt x="446" y="344"/>
                            <a:pt x="442" y="348"/>
                          </a:cubicBezTo>
                          <a:cubicBezTo>
                            <a:pt x="438" y="352"/>
                            <a:pt x="427" y="357"/>
                            <a:pt x="427" y="357"/>
                          </a:cubicBezTo>
                          <a:cubicBezTo>
                            <a:pt x="419" y="370"/>
                            <a:pt x="425" y="362"/>
                            <a:pt x="408" y="379"/>
                          </a:cubicBezTo>
                          <a:cubicBezTo>
                            <a:pt x="406" y="381"/>
                            <a:pt x="401" y="386"/>
                            <a:pt x="401" y="386"/>
                          </a:cubicBezTo>
                          <a:cubicBezTo>
                            <a:pt x="397" y="400"/>
                            <a:pt x="389" y="401"/>
                            <a:pt x="379" y="410"/>
                          </a:cubicBezTo>
                          <a:cubicBezTo>
                            <a:pt x="348" y="437"/>
                            <a:pt x="369" y="428"/>
                            <a:pt x="307" y="432"/>
                          </a:cubicBezTo>
                          <a:cubicBezTo>
                            <a:pt x="261" y="445"/>
                            <a:pt x="209" y="443"/>
                            <a:pt x="163" y="429"/>
                          </a:cubicBezTo>
                          <a:cubicBezTo>
                            <a:pt x="156" y="424"/>
                            <a:pt x="149" y="423"/>
                            <a:pt x="142" y="417"/>
                          </a:cubicBezTo>
                          <a:cubicBezTo>
                            <a:pt x="125" y="403"/>
                            <a:pt x="112" y="389"/>
                            <a:pt x="91" y="384"/>
                          </a:cubicBezTo>
                          <a:cubicBezTo>
                            <a:pt x="86" y="374"/>
                            <a:pt x="79" y="373"/>
                            <a:pt x="72" y="364"/>
                          </a:cubicBezTo>
                          <a:cubicBezTo>
                            <a:pt x="56" y="343"/>
                            <a:pt x="49" y="320"/>
                            <a:pt x="27" y="304"/>
                          </a:cubicBezTo>
                          <a:cubicBezTo>
                            <a:pt x="18" y="282"/>
                            <a:pt x="10" y="275"/>
                            <a:pt x="10" y="249"/>
                          </a:cubicBezTo>
                          <a:close/>
                        </a:path>
                      </a:pathLst>
                    </a:custGeom>
                    <a:solidFill>
                      <a:srgbClr val="BFBFBF"/>
                    </a:solidFill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 dirty="0"/>
                    </a:p>
                  </p:txBody>
                </p:sp>
              </p:grpSp>
              <p:sp>
                <p:nvSpPr>
                  <p:cNvPr id="540" name="5-Point Star 539"/>
                  <p:cNvSpPr/>
                  <p:nvPr/>
                </p:nvSpPr>
                <p:spPr>
                  <a:xfrm>
                    <a:off x="3436301" y="3364979"/>
                    <a:ext cx="201217" cy="201217"/>
                  </a:xfrm>
                  <a:prstGeom prst="star5">
                    <a:avLst/>
                  </a:prstGeom>
                  <a:solidFill>
                    <a:srgbClr val="FF00FF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429" name="Group 470"/>
                <p:cNvGrpSpPr/>
                <p:nvPr/>
              </p:nvGrpSpPr>
              <p:grpSpPr>
                <a:xfrm>
                  <a:off x="3048000" y="5627191"/>
                  <a:ext cx="987288" cy="903975"/>
                  <a:chOff x="3171214" y="2912992"/>
                  <a:chExt cx="987288" cy="903975"/>
                </a:xfrm>
              </p:grpSpPr>
              <p:grpSp>
                <p:nvGrpSpPr>
                  <p:cNvPr id="535" name="Group 193"/>
                  <p:cNvGrpSpPr>
                    <a:grpSpLocks/>
                  </p:cNvGrpSpPr>
                  <p:nvPr/>
                </p:nvGrpSpPr>
                <p:grpSpPr bwMode="auto">
                  <a:xfrm>
                    <a:off x="3171214" y="2912992"/>
                    <a:ext cx="987288" cy="903975"/>
                    <a:chOff x="311" y="500"/>
                    <a:chExt cx="474" cy="434"/>
                  </a:xfrm>
                  <a:effectLst>
                    <a:outerShdw blurRad="63500" sx="102000" sy="102000" algn="ctr" rotWithShape="0">
                      <a:prstClr val="black">
                        <a:alpha val="40000"/>
                      </a:prstClr>
                    </a:outerShdw>
                  </a:effectLst>
                </p:grpSpPr>
                <p:sp>
                  <p:nvSpPr>
                    <p:cNvPr id="537" name="Freeform 186"/>
                    <p:cNvSpPr>
                      <a:spLocks/>
                    </p:cNvSpPr>
                    <p:nvPr/>
                  </p:nvSpPr>
                  <p:spPr bwMode="auto">
                    <a:xfrm>
                      <a:off x="311" y="500"/>
                      <a:ext cx="474" cy="434"/>
                    </a:xfrm>
                    <a:custGeom>
                      <a:avLst/>
                      <a:gdLst>
                        <a:gd name="T0" fmla="*/ 94 w 1363"/>
                        <a:gd name="T1" fmla="*/ 401 h 1220"/>
                        <a:gd name="T2" fmla="*/ 74 w 1363"/>
                        <a:gd name="T3" fmla="*/ 384 h 1220"/>
                        <a:gd name="T4" fmla="*/ 61 w 1363"/>
                        <a:gd name="T5" fmla="*/ 371 h 1220"/>
                        <a:gd name="T6" fmla="*/ 50 w 1363"/>
                        <a:gd name="T7" fmla="*/ 355 h 1220"/>
                        <a:gd name="T8" fmla="*/ 45 w 1363"/>
                        <a:gd name="T9" fmla="*/ 345 h 1220"/>
                        <a:gd name="T10" fmla="*/ 35 w 1363"/>
                        <a:gd name="T11" fmla="*/ 334 h 1220"/>
                        <a:gd name="T12" fmla="*/ 30 w 1363"/>
                        <a:gd name="T13" fmla="*/ 323 h 1220"/>
                        <a:gd name="T14" fmla="*/ 19 w 1363"/>
                        <a:gd name="T15" fmla="*/ 302 h 1220"/>
                        <a:gd name="T16" fmla="*/ 14 w 1363"/>
                        <a:gd name="T17" fmla="*/ 277 h 1220"/>
                        <a:gd name="T18" fmla="*/ 8 w 1363"/>
                        <a:gd name="T19" fmla="*/ 256 h 1220"/>
                        <a:gd name="T20" fmla="*/ 16 w 1363"/>
                        <a:gd name="T21" fmla="*/ 166 h 1220"/>
                        <a:gd name="T22" fmla="*/ 21 w 1363"/>
                        <a:gd name="T23" fmla="*/ 157 h 1220"/>
                        <a:gd name="T24" fmla="*/ 31 w 1363"/>
                        <a:gd name="T25" fmla="*/ 123 h 1220"/>
                        <a:gd name="T26" fmla="*/ 38 w 1363"/>
                        <a:gd name="T27" fmla="*/ 110 h 1220"/>
                        <a:gd name="T28" fmla="*/ 41 w 1363"/>
                        <a:gd name="T29" fmla="*/ 95 h 1220"/>
                        <a:gd name="T30" fmla="*/ 53 w 1363"/>
                        <a:gd name="T31" fmla="*/ 82 h 1220"/>
                        <a:gd name="T32" fmla="*/ 64 w 1363"/>
                        <a:gd name="T33" fmla="*/ 72 h 1220"/>
                        <a:gd name="T34" fmla="*/ 67 w 1363"/>
                        <a:gd name="T35" fmla="*/ 70 h 1220"/>
                        <a:gd name="T36" fmla="*/ 69 w 1363"/>
                        <a:gd name="T37" fmla="*/ 66 h 1220"/>
                        <a:gd name="T38" fmla="*/ 78 w 1363"/>
                        <a:gd name="T39" fmla="*/ 60 h 1220"/>
                        <a:gd name="T40" fmla="*/ 89 w 1363"/>
                        <a:gd name="T41" fmla="*/ 51 h 1220"/>
                        <a:gd name="T42" fmla="*/ 98 w 1363"/>
                        <a:gd name="T43" fmla="*/ 44 h 1220"/>
                        <a:gd name="T44" fmla="*/ 118 w 1363"/>
                        <a:gd name="T45" fmla="*/ 30 h 1220"/>
                        <a:gd name="T46" fmla="*/ 140 w 1363"/>
                        <a:gd name="T47" fmla="*/ 18 h 1220"/>
                        <a:gd name="T48" fmla="*/ 214 w 1363"/>
                        <a:gd name="T49" fmla="*/ 5 h 1220"/>
                        <a:gd name="T50" fmla="*/ 317 w 1363"/>
                        <a:gd name="T51" fmla="*/ 7 h 1220"/>
                        <a:gd name="T52" fmla="*/ 366 w 1363"/>
                        <a:gd name="T53" fmla="*/ 11 h 1220"/>
                        <a:gd name="T54" fmla="*/ 378 w 1363"/>
                        <a:gd name="T55" fmla="*/ 15 h 1220"/>
                        <a:gd name="T56" fmla="*/ 389 w 1363"/>
                        <a:gd name="T57" fmla="*/ 21 h 1220"/>
                        <a:gd name="T58" fmla="*/ 398 w 1363"/>
                        <a:gd name="T59" fmla="*/ 24 h 1220"/>
                        <a:gd name="T60" fmla="*/ 411 w 1363"/>
                        <a:gd name="T61" fmla="*/ 32 h 1220"/>
                        <a:gd name="T62" fmla="*/ 417 w 1363"/>
                        <a:gd name="T63" fmla="*/ 41 h 1220"/>
                        <a:gd name="T64" fmla="*/ 440 w 1363"/>
                        <a:gd name="T65" fmla="*/ 49 h 1220"/>
                        <a:gd name="T66" fmla="*/ 446 w 1363"/>
                        <a:gd name="T67" fmla="*/ 65 h 1220"/>
                        <a:gd name="T68" fmla="*/ 458 w 1363"/>
                        <a:gd name="T69" fmla="*/ 73 h 1220"/>
                        <a:gd name="T70" fmla="*/ 466 w 1363"/>
                        <a:gd name="T71" fmla="*/ 128 h 1220"/>
                        <a:gd name="T72" fmla="*/ 469 w 1363"/>
                        <a:gd name="T73" fmla="*/ 162 h 1220"/>
                        <a:gd name="T74" fmla="*/ 473 w 1363"/>
                        <a:gd name="T75" fmla="*/ 185 h 1220"/>
                        <a:gd name="T76" fmla="*/ 468 w 1363"/>
                        <a:gd name="T77" fmla="*/ 210 h 1220"/>
                        <a:gd name="T78" fmla="*/ 467 w 1363"/>
                        <a:gd name="T79" fmla="*/ 252 h 1220"/>
                        <a:gd name="T80" fmla="*/ 457 w 1363"/>
                        <a:gd name="T81" fmla="*/ 297 h 1220"/>
                        <a:gd name="T82" fmla="*/ 444 w 1363"/>
                        <a:gd name="T83" fmla="*/ 314 h 1220"/>
                        <a:gd name="T84" fmla="*/ 436 w 1363"/>
                        <a:gd name="T85" fmla="*/ 339 h 1220"/>
                        <a:gd name="T86" fmla="*/ 431 w 1363"/>
                        <a:gd name="T87" fmla="*/ 349 h 1220"/>
                        <a:gd name="T88" fmla="*/ 403 w 1363"/>
                        <a:gd name="T89" fmla="*/ 385 h 1220"/>
                        <a:gd name="T90" fmla="*/ 391 w 1363"/>
                        <a:gd name="T91" fmla="*/ 397 h 1220"/>
                        <a:gd name="T92" fmla="*/ 369 w 1363"/>
                        <a:gd name="T93" fmla="*/ 411 h 1220"/>
                        <a:gd name="T94" fmla="*/ 328 w 1363"/>
                        <a:gd name="T95" fmla="*/ 424 h 1220"/>
                        <a:gd name="T96" fmla="*/ 320 w 1363"/>
                        <a:gd name="T97" fmla="*/ 425 h 1220"/>
                        <a:gd name="T98" fmla="*/ 314 w 1363"/>
                        <a:gd name="T99" fmla="*/ 429 h 1220"/>
                        <a:gd name="T100" fmla="*/ 281 w 1363"/>
                        <a:gd name="T101" fmla="*/ 430 h 1220"/>
                        <a:gd name="T102" fmla="*/ 263 w 1363"/>
                        <a:gd name="T103" fmla="*/ 434 h 1220"/>
                        <a:gd name="T104" fmla="*/ 164 w 1363"/>
                        <a:gd name="T105" fmla="*/ 433 h 1220"/>
                        <a:gd name="T106" fmla="*/ 111 w 1363"/>
                        <a:gd name="T107" fmla="*/ 412 h 1220"/>
                        <a:gd name="T108" fmla="*/ 94 w 1363"/>
                        <a:gd name="T109" fmla="*/ 403 h 1220"/>
                        <a:gd name="T110" fmla="*/ 94 w 1363"/>
                        <a:gd name="T111" fmla="*/ 401 h 1220"/>
                        <a:gd name="T112" fmla="*/ 0 60000 65536"/>
                        <a:gd name="T113" fmla="*/ 0 60000 65536"/>
                        <a:gd name="T114" fmla="*/ 0 60000 65536"/>
                        <a:gd name="T115" fmla="*/ 0 60000 65536"/>
                        <a:gd name="T116" fmla="*/ 0 60000 65536"/>
                        <a:gd name="T117" fmla="*/ 0 60000 65536"/>
                        <a:gd name="T118" fmla="*/ 0 60000 65536"/>
                        <a:gd name="T119" fmla="*/ 0 60000 65536"/>
                        <a:gd name="T120" fmla="*/ 0 60000 65536"/>
                        <a:gd name="T121" fmla="*/ 0 60000 65536"/>
                        <a:gd name="T122" fmla="*/ 0 60000 65536"/>
                        <a:gd name="T123" fmla="*/ 0 60000 65536"/>
                        <a:gd name="T124" fmla="*/ 0 60000 65536"/>
                        <a:gd name="T125" fmla="*/ 0 60000 65536"/>
                        <a:gd name="T126" fmla="*/ 0 60000 65536"/>
                        <a:gd name="T127" fmla="*/ 0 60000 65536"/>
                        <a:gd name="T128" fmla="*/ 0 60000 65536"/>
                        <a:gd name="T129" fmla="*/ 0 60000 65536"/>
                        <a:gd name="T130" fmla="*/ 0 60000 65536"/>
                        <a:gd name="T131" fmla="*/ 0 60000 65536"/>
                        <a:gd name="T132" fmla="*/ 0 60000 65536"/>
                        <a:gd name="T133" fmla="*/ 0 60000 65536"/>
                        <a:gd name="T134" fmla="*/ 0 60000 65536"/>
                        <a:gd name="T135" fmla="*/ 0 60000 65536"/>
                        <a:gd name="T136" fmla="*/ 0 60000 65536"/>
                        <a:gd name="T137" fmla="*/ 0 60000 65536"/>
                        <a:gd name="T138" fmla="*/ 0 60000 65536"/>
                        <a:gd name="T139" fmla="*/ 0 60000 65536"/>
                        <a:gd name="T140" fmla="*/ 0 60000 65536"/>
                        <a:gd name="T141" fmla="*/ 0 60000 65536"/>
                        <a:gd name="T142" fmla="*/ 0 60000 65536"/>
                        <a:gd name="T143" fmla="*/ 0 60000 65536"/>
                        <a:gd name="T144" fmla="*/ 0 60000 65536"/>
                        <a:gd name="T145" fmla="*/ 0 60000 65536"/>
                        <a:gd name="T146" fmla="*/ 0 60000 65536"/>
                        <a:gd name="T147" fmla="*/ 0 60000 65536"/>
                        <a:gd name="T148" fmla="*/ 0 60000 65536"/>
                        <a:gd name="T149" fmla="*/ 0 60000 65536"/>
                        <a:gd name="T150" fmla="*/ 0 60000 65536"/>
                        <a:gd name="T151" fmla="*/ 0 60000 65536"/>
                        <a:gd name="T152" fmla="*/ 0 60000 65536"/>
                        <a:gd name="T153" fmla="*/ 0 60000 65536"/>
                        <a:gd name="T154" fmla="*/ 0 60000 65536"/>
                        <a:gd name="T155" fmla="*/ 0 60000 65536"/>
                        <a:gd name="T156" fmla="*/ 0 60000 65536"/>
                        <a:gd name="T157" fmla="*/ 0 60000 65536"/>
                        <a:gd name="T158" fmla="*/ 0 60000 65536"/>
                        <a:gd name="T159" fmla="*/ 0 60000 65536"/>
                        <a:gd name="T160" fmla="*/ 0 60000 65536"/>
                        <a:gd name="T161" fmla="*/ 0 60000 65536"/>
                        <a:gd name="T162" fmla="*/ 0 60000 65536"/>
                        <a:gd name="T163" fmla="*/ 0 60000 65536"/>
                        <a:gd name="T164" fmla="*/ 0 60000 65536"/>
                        <a:gd name="T165" fmla="*/ 0 60000 65536"/>
                        <a:gd name="T166" fmla="*/ 0 60000 65536"/>
                        <a:gd name="T167" fmla="*/ 0 60000 65536"/>
                        <a:gd name="T168" fmla="*/ 0 w 1363"/>
                        <a:gd name="T169" fmla="*/ 0 h 1220"/>
                        <a:gd name="T170" fmla="*/ 1363 w 1363"/>
                        <a:gd name="T171" fmla="*/ 1220 h 1220"/>
                      </a:gdLst>
                      <a:ahLst/>
                      <a:cxnLst>
                        <a:cxn ang="T112">
                          <a:pos x="T0" y="T1"/>
                        </a:cxn>
                        <a:cxn ang="T113">
                          <a:pos x="T2" y="T3"/>
                        </a:cxn>
                        <a:cxn ang="T114">
                          <a:pos x="T4" y="T5"/>
                        </a:cxn>
                        <a:cxn ang="T115">
                          <a:pos x="T6" y="T7"/>
                        </a:cxn>
                        <a:cxn ang="T116">
                          <a:pos x="T8" y="T9"/>
                        </a:cxn>
                        <a:cxn ang="T117">
                          <a:pos x="T10" y="T11"/>
                        </a:cxn>
                        <a:cxn ang="T118">
                          <a:pos x="T12" y="T13"/>
                        </a:cxn>
                        <a:cxn ang="T119">
                          <a:pos x="T14" y="T15"/>
                        </a:cxn>
                        <a:cxn ang="T120">
                          <a:pos x="T16" y="T17"/>
                        </a:cxn>
                        <a:cxn ang="T121">
                          <a:pos x="T18" y="T19"/>
                        </a:cxn>
                        <a:cxn ang="T122">
                          <a:pos x="T20" y="T21"/>
                        </a:cxn>
                        <a:cxn ang="T123">
                          <a:pos x="T22" y="T23"/>
                        </a:cxn>
                        <a:cxn ang="T124">
                          <a:pos x="T24" y="T25"/>
                        </a:cxn>
                        <a:cxn ang="T125">
                          <a:pos x="T26" y="T27"/>
                        </a:cxn>
                        <a:cxn ang="T126">
                          <a:pos x="T28" y="T29"/>
                        </a:cxn>
                        <a:cxn ang="T127">
                          <a:pos x="T30" y="T31"/>
                        </a:cxn>
                        <a:cxn ang="T128">
                          <a:pos x="T32" y="T33"/>
                        </a:cxn>
                        <a:cxn ang="T129">
                          <a:pos x="T34" y="T35"/>
                        </a:cxn>
                        <a:cxn ang="T130">
                          <a:pos x="T36" y="T37"/>
                        </a:cxn>
                        <a:cxn ang="T131">
                          <a:pos x="T38" y="T39"/>
                        </a:cxn>
                        <a:cxn ang="T132">
                          <a:pos x="T40" y="T41"/>
                        </a:cxn>
                        <a:cxn ang="T133">
                          <a:pos x="T42" y="T43"/>
                        </a:cxn>
                        <a:cxn ang="T134">
                          <a:pos x="T44" y="T45"/>
                        </a:cxn>
                        <a:cxn ang="T135">
                          <a:pos x="T46" y="T47"/>
                        </a:cxn>
                        <a:cxn ang="T136">
                          <a:pos x="T48" y="T49"/>
                        </a:cxn>
                        <a:cxn ang="T137">
                          <a:pos x="T50" y="T51"/>
                        </a:cxn>
                        <a:cxn ang="T138">
                          <a:pos x="T52" y="T53"/>
                        </a:cxn>
                        <a:cxn ang="T139">
                          <a:pos x="T54" y="T55"/>
                        </a:cxn>
                        <a:cxn ang="T140">
                          <a:pos x="T56" y="T57"/>
                        </a:cxn>
                        <a:cxn ang="T141">
                          <a:pos x="T58" y="T59"/>
                        </a:cxn>
                        <a:cxn ang="T142">
                          <a:pos x="T60" y="T61"/>
                        </a:cxn>
                        <a:cxn ang="T143">
                          <a:pos x="T62" y="T63"/>
                        </a:cxn>
                        <a:cxn ang="T144">
                          <a:pos x="T64" y="T65"/>
                        </a:cxn>
                        <a:cxn ang="T145">
                          <a:pos x="T66" y="T67"/>
                        </a:cxn>
                        <a:cxn ang="T146">
                          <a:pos x="T68" y="T69"/>
                        </a:cxn>
                        <a:cxn ang="T147">
                          <a:pos x="T70" y="T71"/>
                        </a:cxn>
                        <a:cxn ang="T148">
                          <a:pos x="T72" y="T73"/>
                        </a:cxn>
                        <a:cxn ang="T149">
                          <a:pos x="T74" y="T75"/>
                        </a:cxn>
                        <a:cxn ang="T150">
                          <a:pos x="T76" y="T77"/>
                        </a:cxn>
                        <a:cxn ang="T151">
                          <a:pos x="T78" y="T79"/>
                        </a:cxn>
                        <a:cxn ang="T152">
                          <a:pos x="T80" y="T81"/>
                        </a:cxn>
                        <a:cxn ang="T153">
                          <a:pos x="T82" y="T83"/>
                        </a:cxn>
                        <a:cxn ang="T154">
                          <a:pos x="T84" y="T85"/>
                        </a:cxn>
                        <a:cxn ang="T155">
                          <a:pos x="T86" y="T87"/>
                        </a:cxn>
                        <a:cxn ang="T156">
                          <a:pos x="T88" y="T89"/>
                        </a:cxn>
                        <a:cxn ang="T157">
                          <a:pos x="T90" y="T91"/>
                        </a:cxn>
                        <a:cxn ang="T158">
                          <a:pos x="T92" y="T93"/>
                        </a:cxn>
                        <a:cxn ang="T159">
                          <a:pos x="T94" y="T95"/>
                        </a:cxn>
                        <a:cxn ang="T160">
                          <a:pos x="T96" y="T97"/>
                        </a:cxn>
                        <a:cxn ang="T161">
                          <a:pos x="T98" y="T99"/>
                        </a:cxn>
                        <a:cxn ang="T162">
                          <a:pos x="T100" y="T101"/>
                        </a:cxn>
                        <a:cxn ang="T163">
                          <a:pos x="T102" y="T103"/>
                        </a:cxn>
                        <a:cxn ang="T164">
                          <a:pos x="T104" y="T105"/>
                        </a:cxn>
                        <a:cxn ang="T165">
                          <a:pos x="T106" y="T107"/>
                        </a:cxn>
                        <a:cxn ang="T166">
                          <a:pos x="T108" y="T109"/>
                        </a:cxn>
                        <a:cxn ang="T167">
                          <a:pos x="T110" y="T111"/>
                        </a:cxn>
                      </a:cxnLst>
                      <a:rect l="T168" t="T169" r="T170" b="T171"/>
                      <a:pathLst>
                        <a:path w="1363" h="1220">
                          <a:moveTo>
                            <a:pt x="269" y="1127"/>
                          </a:moveTo>
                          <a:cubicBezTo>
                            <a:pt x="252" y="1110"/>
                            <a:pt x="231" y="1096"/>
                            <a:pt x="214" y="1079"/>
                          </a:cubicBezTo>
                          <a:cubicBezTo>
                            <a:pt x="201" y="1066"/>
                            <a:pt x="192" y="1055"/>
                            <a:pt x="176" y="1044"/>
                          </a:cubicBezTo>
                          <a:cubicBezTo>
                            <a:pt x="166" y="1030"/>
                            <a:pt x="158" y="1008"/>
                            <a:pt x="144" y="999"/>
                          </a:cubicBezTo>
                          <a:cubicBezTo>
                            <a:pt x="140" y="986"/>
                            <a:pt x="137" y="980"/>
                            <a:pt x="128" y="970"/>
                          </a:cubicBezTo>
                          <a:cubicBezTo>
                            <a:pt x="124" y="955"/>
                            <a:pt x="112" y="950"/>
                            <a:pt x="102" y="938"/>
                          </a:cubicBezTo>
                          <a:cubicBezTo>
                            <a:pt x="95" y="929"/>
                            <a:pt x="93" y="918"/>
                            <a:pt x="86" y="909"/>
                          </a:cubicBezTo>
                          <a:cubicBezTo>
                            <a:pt x="79" y="887"/>
                            <a:pt x="61" y="871"/>
                            <a:pt x="54" y="848"/>
                          </a:cubicBezTo>
                          <a:cubicBezTo>
                            <a:pt x="53" y="825"/>
                            <a:pt x="60" y="795"/>
                            <a:pt x="41" y="778"/>
                          </a:cubicBezTo>
                          <a:cubicBezTo>
                            <a:pt x="35" y="759"/>
                            <a:pt x="28" y="739"/>
                            <a:pt x="22" y="720"/>
                          </a:cubicBezTo>
                          <a:cubicBezTo>
                            <a:pt x="23" y="680"/>
                            <a:pt x="0" y="525"/>
                            <a:pt x="45" y="468"/>
                          </a:cubicBezTo>
                          <a:cubicBezTo>
                            <a:pt x="48" y="454"/>
                            <a:pt x="51" y="451"/>
                            <a:pt x="61" y="442"/>
                          </a:cubicBezTo>
                          <a:cubicBezTo>
                            <a:pt x="66" y="418"/>
                            <a:pt x="59" y="356"/>
                            <a:pt x="89" y="346"/>
                          </a:cubicBezTo>
                          <a:cubicBezTo>
                            <a:pt x="98" y="333"/>
                            <a:pt x="98" y="318"/>
                            <a:pt x="109" y="308"/>
                          </a:cubicBezTo>
                          <a:cubicBezTo>
                            <a:pt x="113" y="294"/>
                            <a:pt x="113" y="279"/>
                            <a:pt x="118" y="266"/>
                          </a:cubicBezTo>
                          <a:cubicBezTo>
                            <a:pt x="121" y="259"/>
                            <a:pt x="146" y="236"/>
                            <a:pt x="153" y="231"/>
                          </a:cubicBezTo>
                          <a:cubicBezTo>
                            <a:pt x="159" y="215"/>
                            <a:pt x="173" y="212"/>
                            <a:pt x="185" y="202"/>
                          </a:cubicBezTo>
                          <a:cubicBezTo>
                            <a:pt x="187" y="200"/>
                            <a:pt x="190" y="198"/>
                            <a:pt x="192" y="196"/>
                          </a:cubicBezTo>
                          <a:cubicBezTo>
                            <a:pt x="194" y="193"/>
                            <a:pt x="195" y="189"/>
                            <a:pt x="198" y="186"/>
                          </a:cubicBezTo>
                          <a:cubicBezTo>
                            <a:pt x="206" y="178"/>
                            <a:pt x="217" y="179"/>
                            <a:pt x="224" y="170"/>
                          </a:cubicBezTo>
                          <a:cubicBezTo>
                            <a:pt x="234" y="157"/>
                            <a:pt x="240" y="150"/>
                            <a:pt x="256" y="144"/>
                          </a:cubicBezTo>
                          <a:cubicBezTo>
                            <a:pt x="263" y="133"/>
                            <a:pt x="269" y="129"/>
                            <a:pt x="281" y="125"/>
                          </a:cubicBezTo>
                          <a:cubicBezTo>
                            <a:pt x="299" y="109"/>
                            <a:pt x="315" y="91"/>
                            <a:pt x="339" y="84"/>
                          </a:cubicBezTo>
                          <a:cubicBezTo>
                            <a:pt x="357" y="63"/>
                            <a:pt x="376" y="57"/>
                            <a:pt x="403" y="52"/>
                          </a:cubicBezTo>
                          <a:cubicBezTo>
                            <a:pt x="448" y="0"/>
                            <a:pt x="559" y="15"/>
                            <a:pt x="614" y="13"/>
                          </a:cubicBezTo>
                          <a:cubicBezTo>
                            <a:pt x="713" y="2"/>
                            <a:pt x="813" y="15"/>
                            <a:pt x="912" y="20"/>
                          </a:cubicBezTo>
                          <a:cubicBezTo>
                            <a:pt x="955" y="34"/>
                            <a:pt x="1013" y="31"/>
                            <a:pt x="1053" y="32"/>
                          </a:cubicBezTo>
                          <a:cubicBezTo>
                            <a:pt x="1064" y="37"/>
                            <a:pt x="1076" y="38"/>
                            <a:pt x="1088" y="42"/>
                          </a:cubicBezTo>
                          <a:cubicBezTo>
                            <a:pt x="1098" y="49"/>
                            <a:pt x="1108" y="54"/>
                            <a:pt x="1120" y="58"/>
                          </a:cubicBezTo>
                          <a:cubicBezTo>
                            <a:pt x="1144" y="74"/>
                            <a:pt x="1110" y="53"/>
                            <a:pt x="1145" y="68"/>
                          </a:cubicBezTo>
                          <a:cubicBezTo>
                            <a:pt x="1158" y="74"/>
                            <a:pt x="1167" y="86"/>
                            <a:pt x="1181" y="90"/>
                          </a:cubicBezTo>
                          <a:cubicBezTo>
                            <a:pt x="1193" y="98"/>
                            <a:pt x="1190" y="106"/>
                            <a:pt x="1200" y="116"/>
                          </a:cubicBezTo>
                          <a:cubicBezTo>
                            <a:pt x="1214" y="130"/>
                            <a:pt x="1246" y="133"/>
                            <a:pt x="1264" y="138"/>
                          </a:cubicBezTo>
                          <a:cubicBezTo>
                            <a:pt x="1274" y="155"/>
                            <a:pt x="1262" y="177"/>
                            <a:pt x="1283" y="183"/>
                          </a:cubicBezTo>
                          <a:cubicBezTo>
                            <a:pt x="1291" y="195"/>
                            <a:pt x="1304" y="200"/>
                            <a:pt x="1318" y="205"/>
                          </a:cubicBezTo>
                          <a:cubicBezTo>
                            <a:pt x="1319" y="236"/>
                            <a:pt x="1313" y="331"/>
                            <a:pt x="1341" y="359"/>
                          </a:cubicBezTo>
                          <a:cubicBezTo>
                            <a:pt x="1351" y="390"/>
                            <a:pt x="1341" y="424"/>
                            <a:pt x="1350" y="455"/>
                          </a:cubicBezTo>
                          <a:cubicBezTo>
                            <a:pt x="1353" y="476"/>
                            <a:pt x="1356" y="498"/>
                            <a:pt x="1360" y="519"/>
                          </a:cubicBezTo>
                          <a:cubicBezTo>
                            <a:pt x="1358" y="555"/>
                            <a:pt x="1363" y="565"/>
                            <a:pt x="1347" y="589"/>
                          </a:cubicBezTo>
                          <a:cubicBezTo>
                            <a:pt x="1344" y="635"/>
                            <a:pt x="1342" y="661"/>
                            <a:pt x="1344" y="708"/>
                          </a:cubicBezTo>
                          <a:cubicBezTo>
                            <a:pt x="1342" y="761"/>
                            <a:pt x="1358" y="806"/>
                            <a:pt x="1315" y="836"/>
                          </a:cubicBezTo>
                          <a:cubicBezTo>
                            <a:pt x="1304" y="853"/>
                            <a:pt x="1290" y="869"/>
                            <a:pt x="1277" y="884"/>
                          </a:cubicBezTo>
                          <a:cubicBezTo>
                            <a:pt x="1273" y="908"/>
                            <a:pt x="1268" y="934"/>
                            <a:pt x="1254" y="954"/>
                          </a:cubicBezTo>
                          <a:cubicBezTo>
                            <a:pt x="1251" y="965"/>
                            <a:pt x="1246" y="972"/>
                            <a:pt x="1238" y="980"/>
                          </a:cubicBezTo>
                          <a:cubicBezTo>
                            <a:pt x="1225" y="1020"/>
                            <a:pt x="1189" y="1055"/>
                            <a:pt x="1158" y="1082"/>
                          </a:cubicBezTo>
                          <a:cubicBezTo>
                            <a:pt x="1150" y="1107"/>
                            <a:pt x="1147" y="1106"/>
                            <a:pt x="1123" y="1117"/>
                          </a:cubicBezTo>
                          <a:cubicBezTo>
                            <a:pt x="1108" y="1134"/>
                            <a:pt x="1083" y="1148"/>
                            <a:pt x="1062" y="1156"/>
                          </a:cubicBezTo>
                          <a:cubicBezTo>
                            <a:pt x="1036" y="1196"/>
                            <a:pt x="987" y="1189"/>
                            <a:pt x="944" y="1191"/>
                          </a:cubicBezTo>
                          <a:cubicBezTo>
                            <a:pt x="936" y="1192"/>
                            <a:pt x="928" y="1191"/>
                            <a:pt x="921" y="1194"/>
                          </a:cubicBezTo>
                          <a:cubicBezTo>
                            <a:pt x="914" y="1197"/>
                            <a:pt x="910" y="1207"/>
                            <a:pt x="902" y="1207"/>
                          </a:cubicBezTo>
                          <a:cubicBezTo>
                            <a:pt x="871" y="1208"/>
                            <a:pt x="840" y="1209"/>
                            <a:pt x="809" y="1210"/>
                          </a:cubicBezTo>
                          <a:cubicBezTo>
                            <a:pt x="790" y="1215"/>
                            <a:pt x="776" y="1217"/>
                            <a:pt x="755" y="1220"/>
                          </a:cubicBezTo>
                          <a:cubicBezTo>
                            <a:pt x="661" y="1219"/>
                            <a:pt x="567" y="1219"/>
                            <a:pt x="473" y="1216"/>
                          </a:cubicBezTo>
                          <a:cubicBezTo>
                            <a:pt x="417" y="1214"/>
                            <a:pt x="369" y="1175"/>
                            <a:pt x="320" y="1159"/>
                          </a:cubicBezTo>
                          <a:cubicBezTo>
                            <a:pt x="307" y="1146"/>
                            <a:pt x="277" y="1141"/>
                            <a:pt x="269" y="1133"/>
                          </a:cubicBezTo>
                          <a:cubicBezTo>
                            <a:pt x="268" y="1132"/>
                            <a:pt x="269" y="1129"/>
                            <a:pt x="269" y="1127"/>
                          </a:cubicBezTo>
                          <a:close/>
                        </a:path>
                      </a:pathLst>
                    </a:custGeom>
                    <a:solidFill>
                      <a:srgbClr val="FFC1C1"/>
                    </a:solidFill>
                    <a:ln w="19050">
                      <a:solidFill>
                        <a:srgbClr val="FF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 dirty="0"/>
                    </a:p>
                  </p:txBody>
                </p:sp>
                <p:sp>
                  <p:nvSpPr>
                    <p:cNvPr id="538" name="Freeform 187"/>
                    <p:cNvSpPr>
                      <a:spLocks/>
                    </p:cNvSpPr>
                    <p:nvPr/>
                  </p:nvSpPr>
                  <p:spPr bwMode="auto">
                    <a:xfrm>
                      <a:off x="363" y="603"/>
                      <a:ext cx="382" cy="310"/>
                    </a:xfrm>
                    <a:custGeom>
                      <a:avLst/>
                      <a:gdLst>
                        <a:gd name="T0" fmla="*/ 8 w 500"/>
                        <a:gd name="T1" fmla="*/ 173 h 445"/>
                        <a:gd name="T2" fmla="*/ 0 w 500"/>
                        <a:gd name="T3" fmla="*/ 159 h 445"/>
                        <a:gd name="T4" fmla="*/ 18 w 500"/>
                        <a:gd name="T5" fmla="*/ 95 h 445"/>
                        <a:gd name="T6" fmla="*/ 21 w 500"/>
                        <a:gd name="T7" fmla="*/ 90 h 445"/>
                        <a:gd name="T8" fmla="*/ 22 w 500"/>
                        <a:gd name="T9" fmla="*/ 78 h 445"/>
                        <a:gd name="T10" fmla="*/ 53 w 500"/>
                        <a:gd name="T11" fmla="*/ 47 h 445"/>
                        <a:gd name="T12" fmla="*/ 77 w 500"/>
                        <a:gd name="T13" fmla="*/ 31 h 445"/>
                        <a:gd name="T14" fmla="*/ 103 w 500"/>
                        <a:gd name="T15" fmla="*/ 18 h 445"/>
                        <a:gd name="T16" fmla="*/ 136 w 500"/>
                        <a:gd name="T17" fmla="*/ 1 h 445"/>
                        <a:gd name="T18" fmla="*/ 305 w 500"/>
                        <a:gd name="T19" fmla="*/ 11 h 445"/>
                        <a:gd name="T20" fmla="*/ 325 w 500"/>
                        <a:gd name="T21" fmla="*/ 40 h 445"/>
                        <a:gd name="T22" fmla="*/ 342 w 500"/>
                        <a:gd name="T23" fmla="*/ 47 h 445"/>
                        <a:gd name="T24" fmla="*/ 356 w 500"/>
                        <a:gd name="T25" fmla="*/ 56 h 445"/>
                        <a:gd name="T26" fmla="*/ 371 w 500"/>
                        <a:gd name="T27" fmla="*/ 85 h 445"/>
                        <a:gd name="T28" fmla="*/ 367 w 500"/>
                        <a:gd name="T29" fmla="*/ 189 h 445"/>
                        <a:gd name="T30" fmla="*/ 356 w 500"/>
                        <a:gd name="T31" fmla="*/ 207 h 445"/>
                        <a:gd name="T32" fmla="*/ 342 w 500"/>
                        <a:gd name="T33" fmla="*/ 232 h 445"/>
                        <a:gd name="T34" fmla="*/ 338 w 500"/>
                        <a:gd name="T35" fmla="*/ 242 h 445"/>
                        <a:gd name="T36" fmla="*/ 326 w 500"/>
                        <a:gd name="T37" fmla="*/ 249 h 445"/>
                        <a:gd name="T38" fmla="*/ 312 w 500"/>
                        <a:gd name="T39" fmla="*/ 264 h 445"/>
                        <a:gd name="T40" fmla="*/ 306 w 500"/>
                        <a:gd name="T41" fmla="*/ 269 h 445"/>
                        <a:gd name="T42" fmla="*/ 290 w 500"/>
                        <a:gd name="T43" fmla="*/ 286 h 445"/>
                        <a:gd name="T44" fmla="*/ 235 w 500"/>
                        <a:gd name="T45" fmla="*/ 301 h 445"/>
                        <a:gd name="T46" fmla="*/ 125 w 500"/>
                        <a:gd name="T47" fmla="*/ 299 h 445"/>
                        <a:gd name="T48" fmla="*/ 108 w 500"/>
                        <a:gd name="T49" fmla="*/ 290 h 445"/>
                        <a:gd name="T50" fmla="*/ 70 w 500"/>
                        <a:gd name="T51" fmla="*/ 268 h 445"/>
                        <a:gd name="T52" fmla="*/ 55 w 500"/>
                        <a:gd name="T53" fmla="*/ 254 h 445"/>
                        <a:gd name="T54" fmla="*/ 21 w 500"/>
                        <a:gd name="T55" fmla="*/ 212 h 445"/>
                        <a:gd name="T56" fmla="*/ 8 w 500"/>
                        <a:gd name="T57" fmla="*/ 173 h 445"/>
                        <a:gd name="T58" fmla="*/ 0 60000 65536"/>
                        <a:gd name="T59" fmla="*/ 0 60000 65536"/>
                        <a:gd name="T60" fmla="*/ 0 60000 65536"/>
                        <a:gd name="T61" fmla="*/ 0 60000 65536"/>
                        <a:gd name="T62" fmla="*/ 0 60000 65536"/>
                        <a:gd name="T63" fmla="*/ 0 60000 65536"/>
                        <a:gd name="T64" fmla="*/ 0 60000 65536"/>
                        <a:gd name="T65" fmla="*/ 0 60000 65536"/>
                        <a:gd name="T66" fmla="*/ 0 60000 65536"/>
                        <a:gd name="T67" fmla="*/ 0 60000 65536"/>
                        <a:gd name="T68" fmla="*/ 0 60000 65536"/>
                        <a:gd name="T69" fmla="*/ 0 60000 65536"/>
                        <a:gd name="T70" fmla="*/ 0 60000 65536"/>
                        <a:gd name="T71" fmla="*/ 0 60000 65536"/>
                        <a:gd name="T72" fmla="*/ 0 60000 65536"/>
                        <a:gd name="T73" fmla="*/ 0 60000 65536"/>
                        <a:gd name="T74" fmla="*/ 0 60000 65536"/>
                        <a:gd name="T75" fmla="*/ 0 60000 65536"/>
                        <a:gd name="T76" fmla="*/ 0 60000 65536"/>
                        <a:gd name="T77" fmla="*/ 0 60000 65536"/>
                        <a:gd name="T78" fmla="*/ 0 60000 65536"/>
                        <a:gd name="T79" fmla="*/ 0 60000 65536"/>
                        <a:gd name="T80" fmla="*/ 0 60000 65536"/>
                        <a:gd name="T81" fmla="*/ 0 60000 65536"/>
                        <a:gd name="T82" fmla="*/ 0 60000 65536"/>
                        <a:gd name="T83" fmla="*/ 0 60000 65536"/>
                        <a:gd name="T84" fmla="*/ 0 60000 65536"/>
                        <a:gd name="T85" fmla="*/ 0 60000 65536"/>
                        <a:gd name="T86" fmla="*/ 0 60000 65536"/>
                        <a:gd name="T87" fmla="*/ 0 w 500"/>
                        <a:gd name="T88" fmla="*/ 0 h 445"/>
                        <a:gd name="T89" fmla="*/ 500 w 500"/>
                        <a:gd name="T90" fmla="*/ 445 h 445"/>
                      </a:gdLst>
                      <a:ahLst/>
                      <a:cxnLst>
                        <a:cxn ang="T58">
                          <a:pos x="T0" y="T1"/>
                        </a:cxn>
                        <a:cxn ang="T59">
                          <a:pos x="T2" y="T3"/>
                        </a:cxn>
                        <a:cxn ang="T60">
                          <a:pos x="T4" y="T5"/>
                        </a:cxn>
                        <a:cxn ang="T61">
                          <a:pos x="T6" y="T7"/>
                        </a:cxn>
                        <a:cxn ang="T62">
                          <a:pos x="T8" y="T9"/>
                        </a:cxn>
                        <a:cxn ang="T63">
                          <a:pos x="T10" y="T11"/>
                        </a:cxn>
                        <a:cxn ang="T64">
                          <a:pos x="T12" y="T13"/>
                        </a:cxn>
                        <a:cxn ang="T65">
                          <a:pos x="T14" y="T15"/>
                        </a:cxn>
                        <a:cxn ang="T66">
                          <a:pos x="T16" y="T17"/>
                        </a:cxn>
                        <a:cxn ang="T67">
                          <a:pos x="T18" y="T19"/>
                        </a:cxn>
                        <a:cxn ang="T68">
                          <a:pos x="T20" y="T21"/>
                        </a:cxn>
                        <a:cxn ang="T69">
                          <a:pos x="T22" y="T23"/>
                        </a:cxn>
                        <a:cxn ang="T70">
                          <a:pos x="T24" y="T25"/>
                        </a:cxn>
                        <a:cxn ang="T71">
                          <a:pos x="T26" y="T27"/>
                        </a:cxn>
                        <a:cxn ang="T72">
                          <a:pos x="T28" y="T29"/>
                        </a:cxn>
                        <a:cxn ang="T73">
                          <a:pos x="T30" y="T31"/>
                        </a:cxn>
                        <a:cxn ang="T74">
                          <a:pos x="T32" y="T33"/>
                        </a:cxn>
                        <a:cxn ang="T75">
                          <a:pos x="T34" y="T35"/>
                        </a:cxn>
                        <a:cxn ang="T76">
                          <a:pos x="T36" y="T37"/>
                        </a:cxn>
                        <a:cxn ang="T77">
                          <a:pos x="T38" y="T39"/>
                        </a:cxn>
                        <a:cxn ang="T78">
                          <a:pos x="T40" y="T41"/>
                        </a:cxn>
                        <a:cxn ang="T79">
                          <a:pos x="T42" y="T43"/>
                        </a:cxn>
                        <a:cxn ang="T80">
                          <a:pos x="T44" y="T45"/>
                        </a:cxn>
                        <a:cxn ang="T81">
                          <a:pos x="T46" y="T47"/>
                        </a:cxn>
                        <a:cxn ang="T82">
                          <a:pos x="T48" y="T49"/>
                        </a:cxn>
                        <a:cxn ang="T83">
                          <a:pos x="T50" y="T51"/>
                        </a:cxn>
                        <a:cxn ang="T84">
                          <a:pos x="T52" y="T53"/>
                        </a:cxn>
                        <a:cxn ang="T85">
                          <a:pos x="T54" y="T55"/>
                        </a:cxn>
                        <a:cxn ang="T86">
                          <a:pos x="T56" y="T57"/>
                        </a:cxn>
                      </a:cxnLst>
                      <a:rect l="T87" t="T88" r="T89" b="T90"/>
                      <a:pathLst>
                        <a:path w="500" h="445">
                          <a:moveTo>
                            <a:pt x="10" y="249"/>
                          </a:moveTo>
                          <a:cubicBezTo>
                            <a:pt x="5" y="242"/>
                            <a:pt x="3" y="236"/>
                            <a:pt x="0" y="228"/>
                          </a:cubicBezTo>
                          <a:cubicBezTo>
                            <a:pt x="4" y="194"/>
                            <a:pt x="1" y="162"/>
                            <a:pt x="24" y="136"/>
                          </a:cubicBezTo>
                          <a:cubicBezTo>
                            <a:pt x="25" y="134"/>
                            <a:pt x="26" y="131"/>
                            <a:pt x="27" y="129"/>
                          </a:cubicBezTo>
                          <a:cubicBezTo>
                            <a:pt x="28" y="123"/>
                            <a:pt x="27" y="117"/>
                            <a:pt x="29" y="112"/>
                          </a:cubicBezTo>
                          <a:cubicBezTo>
                            <a:pt x="31" y="104"/>
                            <a:pt x="63" y="77"/>
                            <a:pt x="70" y="67"/>
                          </a:cubicBezTo>
                          <a:cubicBezTo>
                            <a:pt x="74" y="53"/>
                            <a:pt x="89" y="50"/>
                            <a:pt x="101" y="45"/>
                          </a:cubicBezTo>
                          <a:cubicBezTo>
                            <a:pt x="106" y="28"/>
                            <a:pt x="120" y="30"/>
                            <a:pt x="135" y="26"/>
                          </a:cubicBezTo>
                          <a:cubicBezTo>
                            <a:pt x="150" y="15"/>
                            <a:pt x="160" y="7"/>
                            <a:pt x="178" y="2"/>
                          </a:cubicBezTo>
                          <a:cubicBezTo>
                            <a:pt x="408" y="4"/>
                            <a:pt x="304" y="0"/>
                            <a:pt x="399" y="16"/>
                          </a:cubicBezTo>
                          <a:cubicBezTo>
                            <a:pt x="414" y="27"/>
                            <a:pt x="415" y="44"/>
                            <a:pt x="425" y="57"/>
                          </a:cubicBezTo>
                          <a:cubicBezTo>
                            <a:pt x="430" y="63"/>
                            <a:pt x="440" y="65"/>
                            <a:pt x="447" y="67"/>
                          </a:cubicBezTo>
                          <a:cubicBezTo>
                            <a:pt x="452" y="76"/>
                            <a:pt x="458" y="75"/>
                            <a:pt x="466" y="81"/>
                          </a:cubicBezTo>
                          <a:cubicBezTo>
                            <a:pt x="470" y="97"/>
                            <a:pt x="473" y="110"/>
                            <a:pt x="485" y="122"/>
                          </a:cubicBezTo>
                          <a:cubicBezTo>
                            <a:pt x="499" y="169"/>
                            <a:pt x="500" y="225"/>
                            <a:pt x="480" y="271"/>
                          </a:cubicBezTo>
                          <a:cubicBezTo>
                            <a:pt x="478" y="286"/>
                            <a:pt x="479" y="290"/>
                            <a:pt x="466" y="297"/>
                          </a:cubicBezTo>
                          <a:cubicBezTo>
                            <a:pt x="459" y="307"/>
                            <a:pt x="453" y="321"/>
                            <a:pt x="447" y="333"/>
                          </a:cubicBezTo>
                          <a:cubicBezTo>
                            <a:pt x="445" y="338"/>
                            <a:pt x="446" y="344"/>
                            <a:pt x="442" y="348"/>
                          </a:cubicBezTo>
                          <a:cubicBezTo>
                            <a:pt x="438" y="352"/>
                            <a:pt x="427" y="357"/>
                            <a:pt x="427" y="357"/>
                          </a:cubicBezTo>
                          <a:cubicBezTo>
                            <a:pt x="419" y="370"/>
                            <a:pt x="425" y="362"/>
                            <a:pt x="408" y="379"/>
                          </a:cubicBezTo>
                          <a:cubicBezTo>
                            <a:pt x="406" y="381"/>
                            <a:pt x="401" y="386"/>
                            <a:pt x="401" y="386"/>
                          </a:cubicBezTo>
                          <a:cubicBezTo>
                            <a:pt x="397" y="400"/>
                            <a:pt x="389" y="401"/>
                            <a:pt x="379" y="410"/>
                          </a:cubicBezTo>
                          <a:cubicBezTo>
                            <a:pt x="348" y="437"/>
                            <a:pt x="369" y="428"/>
                            <a:pt x="307" y="432"/>
                          </a:cubicBezTo>
                          <a:cubicBezTo>
                            <a:pt x="261" y="445"/>
                            <a:pt x="209" y="443"/>
                            <a:pt x="163" y="429"/>
                          </a:cubicBezTo>
                          <a:cubicBezTo>
                            <a:pt x="156" y="424"/>
                            <a:pt x="149" y="423"/>
                            <a:pt x="142" y="417"/>
                          </a:cubicBezTo>
                          <a:cubicBezTo>
                            <a:pt x="125" y="403"/>
                            <a:pt x="112" y="389"/>
                            <a:pt x="91" y="384"/>
                          </a:cubicBezTo>
                          <a:cubicBezTo>
                            <a:pt x="86" y="374"/>
                            <a:pt x="79" y="373"/>
                            <a:pt x="72" y="364"/>
                          </a:cubicBezTo>
                          <a:cubicBezTo>
                            <a:pt x="56" y="343"/>
                            <a:pt x="49" y="320"/>
                            <a:pt x="27" y="304"/>
                          </a:cubicBezTo>
                          <a:cubicBezTo>
                            <a:pt x="18" y="282"/>
                            <a:pt x="10" y="275"/>
                            <a:pt x="10" y="249"/>
                          </a:cubicBezTo>
                          <a:close/>
                        </a:path>
                      </a:pathLst>
                    </a:custGeom>
                    <a:solidFill>
                      <a:srgbClr val="BFBFBF"/>
                    </a:solidFill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 dirty="0"/>
                    </a:p>
                  </p:txBody>
                </p:sp>
              </p:grpSp>
              <p:sp>
                <p:nvSpPr>
                  <p:cNvPr id="536" name="5-Point Star 535"/>
                  <p:cNvSpPr/>
                  <p:nvPr/>
                </p:nvSpPr>
                <p:spPr>
                  <a:xfrm>
                    <a:off x="3436301" y="3364979"/>
                    <a:ext cx="201217" cy="201217"/>
                  </a:xfrm>
                  <a:prstGeom prst="star5">
                    <a:avLst/>
                  </a:prstGeom>
                  <a:solidFill>
                    <a:srgbClr val="FF00FF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430" name="Group 471"/>
                <p:cNvGrpSpPr/>
                <p:nvPr/>
              </p:nvGrpSpPr>
              <p:grpSpPr>
                <a:xfrm>
                  <a:off x="4038600" y="5801625"/>
                  <a:ext cx="987288" cy="903975"/>
                  <a:chOff x="3171214" y="2912992"/>
                  <a:chExt cx="987288" cy="903975"/>
                </a:xfrm>
              </p:grpSpPr>
              <p:grpSp>
                <p:nvGrpSpPr>
                  <p:cNvPr id="531" name="Group 193"/>
                  <p:cNvGrpSpPr>
                    <a:grpSpLocks/>
                  </p:cNvGrpSpPr>
                  <p:nvPr/>
                </p:nvGrpSpPr>
                <p:grpSpPr bwMode="auto">
                  <a:xfrm>
                    <a:off x="3171214" y="2912992"/>
                    <a:ext cx="987288" cy="903975"/>
                    <a:chOff x="311" y="500"/>
                    <a:chExt cx="474" cy="434"/>
                  </a:xfrm>
                  <a:effectLst>
                    <a:outerShdw blurRad="63500" sx="102000" sy="102000" algn="ctr" rotWithShape="0">
                      <a:prstClr val="black">
                        <a:alpha val="40000"/>
                      </a:prstClr>
                    </a:outerShdw>
                  </a:effectLst>
                </p:grpSpPr>
                <p:sp>
                  <p:nvSpPr>
                    <p:cNvPr id="533" name="Freeform 186"/>
                    <p:cNvSpPr>
                      <a:spLocks/>
                    </p:cNvSpPr>
                    <p:nvPr/>
                  </p:nvSpPr>
                  <p:spPr bwMode="auto">
                    <a:xfrm>
                      <a:off x="311" y="500"/>
                      <a:ext cx="474" cy="434"/>
                    </a:xfrm>
                    <a:custGeom>
                      <a:avLst/>
                      <a:gdLst>
                        <a:gd name="T0" fmla="*/ 94 w 1363"/>
                        <a:gd name="T1" fmla="*/ 401 h 1220"/>
                        <a:gd name="T2" fmla="*/ 74 w 1363"/>
                        <a:gd name="T3" fmla="*/ 384 h 1220"/>
                        <a:gd name="T4" fmla="*/ 61 w 1363"/>
                        <a:gd name="T5" fmla="*/ 371 h 1220"/>
                        <a:gd name="T6" fmla="*/ 50 w 1363"/>
                        <a:gd name="T7" fmla="*/ 355 h 1220"/>
                        <a:gd name="T8" fmla="*/ 45 w 1363"/>
                        <a:gd name="T9" fmla="*/ 345 h 1220"/>
                        <a:gd name="T10" fmla="*/ 35 w 1363"/>
                        <a:gd name="T11" fmla="*/ 334 h 1220"/>
                        <a:gd name="T12" fmla="*/ 30 w 1363"/>
                        <a:gd name="T13" fmla="*/ 323 h 1220"/>
                        <a:gd name="T14" fmla="*/ 19 w 1363"/>
                        <a:gd name="T15" fmla="*/ 302 h 1220"/>
                        <a:gd name="T16" fmla="*/ 14 w 1363"/>
                        <a:gd name="T17" fmla="*/ 277 h 1220"/>
                        <a:gd name="T18" fmla="*/ 8 w 1363"/>
                        <a:gd name="T19" fmla="*/ 256 h 1220"/>
                        <a:gd name="T20" fmla="*/ 16 w 1363"/>
                        <a:gd name="T21" fmla="*/ 166 h 1220"/>
                        <a:gd name="T22" fmla="*/ 21 w 1363"/>
                        <a:gd name="T23" fmla="*/ 157 h 1220"/>
                        <a:gd name="T24" fmla="*/ 31 w 1363"/>
                        <a:gd name="T25" fmla="*/ 123 h 1220"/>
                        <a:gd name="T26" fmla="*/ 38 w 1363"/>
                        <a:gd name="T27" fmla="*/ 110 h 1220"/>
                        <a:gd name="T28" fmla="*/ 41 w 1363"/>
                        <a:gd name="T29" fmla="*/ 95 h 1220"/>
                        <a:gd name="T30" fmla="*/ 53 w 1363"/>
                        <a:gd name="T31" fmla="*/ 82 h 1220"/>
                        <a:gd name="T32" fmla="*/ 64 w 1363"/>
                        <a:gd name="T33" fmla="*/ 72 h 1220"/>
                        <a:gd name="T34" fmla="*/ 67 w 1363"/>
                        <a:gd name="T35" fmla="*/ 70 h 1220"/>
                        <a:gd name="T36" fmla="*/ 69 w 1363"/>
                        <a:gd name="T37" fmla="*/ 66 h 1220"/>
                        <a:gd name="T38" fmla="*/ 78 w 1363"/>
                        <a:gd name="T39" fmla="*/ 60 h 1220"/>
                        <a:gd name="T40" fmla="*/ 89 w 1363"/>
                        <a:gd name="T41" fmla="*/ 51 h 1220"/>
                        <a:gd name="T42" fmla="*/ 98 w 1363"/>
                        <a:gd name="T43" fmla="*/ 44 h 1220"/>
                        <a:gd name="T44" fmla="*/ 118 w 1363"/>
                        <a:gd name="T45" fmla="*/ 30 h 1220"/>
                        <a:gd name="T46" fmla="*/ 140 w 1363"/>
                        <a:gd name="T47" fmla="*/ 18 h 1220"/>
                        <a:gd name="T48" fmla="*/ 214 w 1363"/>
                        <a:gd name="T49" fmla="*/ 5 h 1220"/>
                        <a:gd name="T50" fmla="*/ 317 w 1363"/>
                        <a:gd name="T51" fmla="*/ 7 h 1220"/>
                        <a:gd name="T52" fmla="*/ 366 w 1363"/>
                        <a:gd name="T53" fmla="*/ 11 h 1220"/>
                        <a:gd name="T54" fmla="*/ 378 w 1363"/>
                        <a:gd name="T55" fmla="*/ 15 h 1220"/>
                        <a:gd name="T56" fmla="*/ 389 w 1363"/>
                        <a:gd name="T57" fmla="*/ 21 h 1220"/>
                        <a:gd name="T58" fmla="*/ 398 w 1363"/>
                        <a:gd name="T59" fmla="*/ 24 h 1220"/>
                        <a:gd name="T60" fmla="*/ 411 w 1363"/>
                        <a:gd name="T61" fmla="*/ 32 h 1220"/>
                        <a:gd name="T62" fmla="*/ 417 w 1363"/>
                        <a:gd name="T63" fmla="*/ 41 h 1220"/>
                        <a:gd name="T64" fmla="*/ 440 w 1363"/>
                        <a:gd name="T65" fmla="*/ 49 h 1220"/>
                        <a:gd name="T66" fmla="*/ 446 w 1363"/>
                        <a:gd name="T67" fmla="*/ 65 h 1220"/>
                        <a:gd name="T68" fmla="*/ 458 w 1363"/>
                        <a:gd name="T69" fmla="*/ 73 h 1220"/>
                        <a:gd name="T70" fmla="*/ 466 w 1363"/>
                        <a:gd name="T71" fmla="*/ 128 h 1220"/>
                        <a:gd name="T72" fmla="*/ 469 w 1363"/>
                        <a:gd name="T73" fmla="*/ 162 h 1220"/>
                        <a:gd name="T74" fmla="*/ 473 w 1363"/>
                        <a:gd name="T75" fmla="*/ 185 h 1220"/>
                        <a:gd name="T76" fmla="*/ 468 w 1363"/>
                        <a:gd name="T77" fmla="*/ 210 h 1220"/>
                        <a:gd name="T78" fmla="*/ 467 w 1363"/>
                        <a:gd name="T79" fmla="*/ 252 h 1220"/>
                        <a:gd name="T80" fmla="*/ 457 w 1363"/>
                        <a:gd name="T81" fmla="*/ 297 h 1220"/>
                        <a:gd name="T82" fmla="*/ 444 w 1363"/>
                        <a:gd name="T83" fmla="*/ 314 h 1220"/>
                        <a:gd name="T84" fmla="*/ 436 w 1363"/>
                        <a:gd name="T85" fmla="*/ 339 h 1220"/>
                        <a:gd name="T86" fmla="*/ 431 w 1363"/>
                        <a:gd name="T87" fmla="*/ 349 h 1220"/>
                        <a:gd name="T88" fmla="*/ 403 w 1363"/>
                        <a:gd name="T89" fmla="*/ 385 h 1220"/>
                        <a:gd name="T90" fmla="*/ 391 w 1363"/>
                        <a:gd name="T91" fmla="*/ 397 h 1220"/>
                        <a:gd name="T92" fmla="*/ 369 w 1363"/>
                        <a:gd name="T93" fmla="*/ 411 h 1220"/>
                        <a:gd name="T94" fmla="*/ 328 w 1363"/>
                        <a:gd name="T95" fmla="*/ 424 h 1220"/>
                        <a:gd name="T96" fmla="*/ 320 w 1363"/>
                        <a:gd name="T97" fmla="*/ 425 h 1220"/>
                        <a:gd name="T98" fmla="*/ 314 w 1363"/>
                        <a:gd name="T99" fmla="*/ 429 h 1220"/>
                        <a:gd name="T100" fmla="*/ 281 w 1363"/>
                        <a:gd name="T101" fmla="*/ 430 h 1220"/>
                        <a:gd name="T102" fmla="*/ 263 w 1363"/>
                        <a:gd name="T103" fmla="*/ 434 h 1220"/>
                        <a:gd name="T104" fmla="*/ 164 w 1363"/>
                        <a:gd name="T105" fmla="*/ 433 h 1220"/>
                        <a:gd name="T106" fmla="*/ 111 w 1363"/>
                        <a:gd name="T107" fmla="*/ 412 h 1220"/>
                        <a:gd name="T108" fmla="*/ 94 w 1363"/>
                        <a:gd name="T109" fmla="*/ 403 h 1220"/>
                        <a:gd name="T110" fmla="*/ 94 w 1363"/>
                        <a:gd name="T111" fmla="*/ 401 h 1220"/>
                        <a:gd name="T112" fmla="*/ 0 60000 65536"/>
                        <a:gd name="T113" fmla="*/ 0 60000 65536"/>
                        <a:gd name="T114" fmla="*/ 0 60000 65536"/>
                        <a:gd name="T115" fmla="*/ 0 60000 65536"/>
                        <a:gd name="T116" fmla="*/ 0 60000 65536"/>
                        <a:gd name="T117" fmla="*/ 0 60000 65536"/>
                        <a:gd name="T118" fmla="*/ 0 60000 65536"/>
                        <a:gd name="T119" fmla="*/ 0 60000 65536"/>
                        <a:gd name="T120" fmla="*/ 0 60000 65536"/>
                        <a:gd name="T121" fmla="*/ 0 60000 65536"/>
                        <a:gd name="T122" fmla="*/ 0 60000 65536"/>
                        <a:gd name="T123" fmla="*/ 0 60000 65536"/>
                        <a:gd name="T124" fmla="*/ 0 60000 65536"/>
                        <a:gd name="T125" fmla="*/ 0 60000 65536"/>
                        <a:gd name="T126" fmla="*/ 0 60000 65536"/>
                        <a:gd name="T127" fmla="*/ 0 60000 65536"/>
                        <a:gd name="T128" fmla="*/ 0 60000 65536"/>
                        <a:gd name="T129" fmla="*/ 0 60000 65536"/>
                        <a:gd name="T130" fmla="*/ 0 60000 65536"/>
                        <a:gd name="T131" fmla="*/ 0 60000 65536"/>
                        <a:gd name="T132" fmla="*/ 0 60000 65536"/>
                        <a:gd name="T133" fmla="*/ 0 60000 65536"/>
                        <a:gd name="T134" fmla="*/ 0 60000 65536"/>
                        <a:gd name="T135" fmla="*/ 0 60000 65536"/>
                        <a:gd name="T136" fmla="*/ 0 60000 65536"/>
                        <a:gd name="T137" fmla="*/ 0 60000 65536"/>
                        <a:gd name="T138" fmla="*/ 0 60000 65536"/>
                        <a:gd name="T139" fmla="*/ 0 60000 65536"/>
                        <a:gd name="T140" fmla="*/ 0 60000 65536"/>
                        <a:gd name="T141" fmla="*/ 0 60000 65536"/>
                        <a:gd name="T142" fmla="*/ 0 60000 65536"/>
                        <a:gd name="T143" fmla="*/ 0 60000 65536"/>
                        <a:gd name="T144" fmla="*/ 0 60000 65536"/>
                        <a:gd name="T145" fmla="*/ 0 60000 65536"/>
                        <a:gd name="T146" fmla="*/ 0 60000 65536"/>
                        <a:gd name="T147" fmla="*/ 0 60000 65536"/>
                        <a:gd name="T148" fmla="*/ 0 60000 65536"/>
                        <a:gd name="T149" fmla="*/ 0 60000 65536"/>
                        <a:gd name="T150" fmla="*/ 0 60000 65536"/>
                        <a:gd name="T151" fmla="*/ 0 60000 65536"/>
                        <a:gd name="T152" fmla="*/ 0 60000 65536"/>
                        <a:gd name="T153" fmla="*/ 0 60000 65536"/>
                        <a:gd name="T154" fmla="*/ 0 60000 65536"/>
                        <a:gd name="T155" fmla="*/ 0 60000 65536"/>
                        <a:gd name="T156" fmla="*/ 0 60000 65536"/>
                        <a:gd name="T157" fmla="*/ 0 60000 65536"/>
                        <a:gd name="T158" fmla="*/ 0 60000 65536"/>
                        <a:gd name="T159" fmla="*/ 0 60000 65536"/>
                        <a:gd name="T160" fmla="*/ 0 60000 65536"/>
                        <a:gd name="T161" fmla="*/ 0 60000 65536"/>
                        <a:gd name="T162" fmla="*/ 0 60000 65536"/>
                        <a:gd name="T163" fmla="*/ 0 60000 65536"/>
                        <a:gd name="T164" fmla="*/ 0 60000 65536"/>
                        <a:gd name="T165" fmla="*/ 0 60000 65536"/>
                        <a:gd name="T166" fmla="*/ 0 60000 65536"/>
                        <a:gd name="T167" fmla="*/ 0 60000 65536"/>
                        <a:gd name="T168" fmla="*/ 0 w 1363"/>
                        <a:gd name="T169" fmla="*/ 0 h 1220"/>
                        <a:gd name="T170" fmla="*/ 1363 w 1363"/>
                        <a:gd name="T171" fmla="*/ 1220 h 1220"/>
                      </a:gdLst>
                      <a:ahLst/>
                      <a:cxnLst>
                        <a:cxn ang="T112">
                          <a:pos x="T0" y="T1"/>
                        </a:cxn>
                        <a:cxn ang="T113">
                          <a:pos x="T2" y="T3"/>
                        </a:cxn>
                        <a:cxn ang="T114">
                          <a:pos x="T4" y="T5"/>
                        </a:cxn>
                        <a:cxn ang="T115">
                          <a:pos x="T6" y="T7"/>
                        </a:cxn>
                        <a:cxn ang="T116">
                          <a:pos x="T8" y="T9"/>
                        </a:cxn>
                        <a:cxn ang="T117">
                          <a:pos x="T10" y="T11"/>
                        </a:cxn>
                        <a:cxn ang="T118">
                          <a:pos x="T12" y="T13"/>
                        </a:cxn>
                        <a:cxn ang="T119">
                          <a:pos x="T14" y="T15"/>
                        </a:cxn>
                        <a:cxn ang="T120">
                          <a:pos x="T16" y="T17"/>
                        </a:cxn>
                        <a:cxn ang="T121">
                          <a:pos x="T18" y="T19"/>
                        </a:cxn>
                        <a:cxn ang="T122">
                          <a:pos x="T20" y="T21"/>
                        </a:cxn>
                        <a:cxn ang="T123">
                          <a:pos x="T22" y="T23"/>
                        </a:cxn>
                        <a:cxn ang="T124">
                          <a:pos x="T24" y="T25"/>
                        </a:cxn>
                        <a:cxn ang="T125">
                          <a:pos x="T26" y="T27"/>
                        </a:cxn>
                        <a:cxn ang="T126">
                          <a:pos x="T28" y="T29"/>
                        </a:cxn>
                        <a:cxn ang="T127">
                          <a:pos x="T30" y="T31"/>
                        </a:cxn>
                        <a:cxn ang="T128">
                          <a:pos x="T32" y="T33"/>
                        </a:cxn>
                        <a:cxn ang="T129">
                          <a:pos x="T34" y="T35"/>
                        </a:cxn>
                        <a:cxn ang="T130">
                          <a:pos x="T36" y="T37"/>
                        </a:cxn>
                        <a:cxn ang="T131">
                          <a:pos x="T38" y="T39"/>
                        </a:cxn>
                        <a:cxn ang="T132">
                          <a:pos x="T40" y="T41"/>
                        </a:cxn>
                        <a:cxn ang="T133">
                          <a:pos x="T42" y="T43"/>
                        </a:cxn>
                        <a:cxn ang="T134">
                          <a:pos x="T44" y="T45"/>
                        </a:cxn>
                        <a:cxn ang="T135">
                          <a:pos x="T46" y="T47"/>
                        </a:cxn>
                        <a:cxn ang="T136">
                          <a:pos x="T48" y="T49"/>
                        </a:cxn>
                        <a:cxn ang="T137">
                          <a:pos x="T50" y="T51"/>
                        </a:cxn>
                        <a:cxn ang="T138">
                          <a:pos x="T52" y="T53"/>
                        </a:cxn>
                        <a:cxn ang="T139">
                          <a:pos x="T54" y="T55"/>
                        </a:cxn>
                        <a:cxn ang="T140">
                          <a:pos x="T56" y="T57"/>
                        </a:cxn>
                        <a:cxn ang="T141">
                          <a:pos x="T58" y="T59"/>
                        </a:cxn>
                        <a:cxn ang="T142">
                          <a:pos x="T60" y="T61"/>
                        </a:cxn>
                        <a:cxn ang="T143">
                          <a:pos x="T62" y="T63"/>
                        </a:cxn>
                        <a:cxn ang="T144">
                          <a:pos x="T64" y="T65"/>
                        </a:cxn>
                        <a:cxn ang="T145">
                          <a:pos x="T66" y="T67"/>
                        </a:cxn>
                        <a:cxn ang="T146">
                          <a:pos x="T68" y="T69"/>
                        </a:cxn>
                        <a:cxn ang="T147">
                          <a:pos x="T70" y="T71"/>
                        </a:cxn>
                        <a:cxn ang="T148">
                          <a:pos x="T72" y="T73"/>
                        </a:cxn>
                        <a:cxn ang="T149">
                          <a:pos x="T74" y="T75"/>
                        </a:cxn>
                        <a:cxn ang="T150">
                          <a:pos x="T76" y="T77"/>
                        </a:cxn>
                        <a:cxn ang="T151">
                          <a:pos x="T78" y="T79"/>
                        </a:cxn>
                        <a:cxn ang="T152">
                          <a:pos x="T80" y="T81"/>
                        </a:cxn>
                        <a:cxn ang="T153">
                          <a:pos x="T82" y="T83"/>
                        </a:cxn>
                        <a:cxn ang="T154">
                          <a:pos x="T84" y="T85"/>
                        </a:cxn>
                        <a:cxn ang="T155">
                          <a:pos x="T86" y="T87"/>
                        </a:cxn>
                        <a:cxn ang="T156">
                          <a:pos x="T88" y="T89"/>
                        </a:cxn>
                        <a:cxn ang="T157">
                          <a:pos x="T90" y="T91"/>
                        </a:cxn>
                        <a:cxn ang="T158">
                          <a:pos x="T92" y="T93"/>
                        </a:cxn>
                        <a:cxn ang="T159">
                          <a:pos x="T94" y="T95"/>
                        </a:cxn>
                        <a:cxn ang="T160">
                          <a:pos x="T96" y="T97"/>
                        </a:cxn>
                        <a:cxn ang="T161">
                          <a:pos x="T98" y="T99"/>
                        </a:cxn>
                        <a:cxn ang="T162">
                          <a:pos x="T100" y="T101"/>
                        </a:cxn>
                        <a:cxn ang="T163">
                          <a:pos x="T102" y="T103"/>
                        </a:cxn>
                        <a:cxn ang="T164">
                          <a:pos x="T104" y="T105"/>
                        </a:cxn>
                        <a:cxn ang="T165">
                          <a:pos x="T106" y="T107"/>
                        </a:cxn>
                        <a:cxn ang="T166">
                          <a:pos x="T108" y="T109"/>
                        </a:cxn>
                        <a:cxn ang="T167">
                          <a:pos x="T110" y="T111"/>
                        </a:cxn>
                      </a:cxnLst>
                      <a:rect l="T168" t="T169" r="T170" b="T171"/>
                      <a:pathLst>
                        <a:path w="1363" h="1220">
                          <a:moveTo>
                            <a:pt x="269" y="1127"/>
                          </a:moveTo>
                          <a:cubicBezTo>
                            <a:pt x="252" y="1110"/>
                            <a:pt x="231" y="1096"/>
                            <a:pt x="214" y="1079"/>
                          </a:cubicBezTo>
                          <a:cubicBezTo>
                            <a:pt x="201" y="1066"/>
                            <a:pt x="192" y="1055"/>
                            <a:pt x="176" y="1044"/>
                          </a:cubicBezTo>
                          <a:cubicBezTo>
                            <a:pt x="166" y="1030"/>
                            <a:pt x="158" y="1008"/>
                            <a:pt x="144" y="999"/>
                          </a:cubicBezTo>
                          <a:cubicBezTo>
                            <a:pt x="140" y="986"/>
                            <a:pt x="137" y="980"/>
                            <a:pt x="128" y="970"/>
                          </a:cubicBezTo>
                          <a:cubicBezTo>
                            <a:pt x="124" y="955"/>
                            <a:pt x="112" y="950"/>
                            <a:pt x="102" y="938"/>
                          </a:cubicBezTo>
                          <a:cubicBezTo>
                            <a:pt x="95" y="929"/>
                            <a:pt x="93" y="918"/>
                            <a:pt x="86" y="909"/>
                          </a:cubicBezTo>
                          <a:cubicBezTo>
                            <a:pt x="79" y="887"/>
                            <a:pt x="61" y="871"/>
                            <a:pt x="54" y="848"/>
                          </a:cubicBezTo>
                          <a:cubicBezTo>
                            <a:pt x="53" y="825"/>
                            <a:pt x="60" y="795"/>
                            <a:pt x="41" y="778"/>
                          </a:cubicBezTo>
                          <a:cubicBezTo>
                            <a:pt x="35" y="759"/>
                            <a:pt x="28" y="739"/>
                            <a:pt x="22" y="720"/>
                          </a:cubicBezTo>
                          <a:cubicBezTo>
                            <a:pt x="23" y="680"/>
                            <a:pt x="0" y="525"/>
                            <a:pt x="45" y="468"/>
                          </a:cubicBezTo>
                          <a:cubicBezTo>
                            <a:pt x="48" y="454"/>
                            <a:pt x="51" y="451"/>
                            <a:pt x="61" y="442"/>
                          </a:cubicBezTo>
                          <a:cubicBezTo>
                            <a:pt x="66" y="418"/>
                            <a:pt x="59" y="356"/>
                            <a:pt x="89" y="346"/>
                          </a:cubicBezTo>
                          <a:cubicBezTo>
                            <a:pt x="98" y="333"/>
                            <a:pt x="98" y="318"/>
                            <a:pt x="109" y="308"/>
                          </a:cubicBezTo>
                          <a:cubicBezTo>
                            <a:pt x="113" y="294"/>
                            <a:pt x="113" y="279"/>
                            <a:pt x="118" y="266"/>
                          </a:cubicBezTo>
                          <a:cubicBezTo>
                            <a:pt x="121" y="259"/>
                            <a:pt x="146" y="236"/>
                            <a:pt x="153" y="231"/>
                          </a:cubicBezTo>
                          <a:cubicBezTo>
                            <a:pt x="159" y="215"/>
                            <a:pt x="173" y="212"/>
                            <a:pt x="185" y="202"/>
                          </a:cubicBezTo>
                          <a:cubicBezTo>
                            <a:pt x="187" y="200"/>
                            <a:pt x="190" y="198"/>
                            <a:pt x="192" y="196"/>
                          </a:cubicBezTo>
                          <a:cubicBezTo>
                            <a:pt x="194" y="193"/>
                            <a:pt x="195" y="189"/>
                            <a:pt x="198" y="186"/>
                          </a:cubicBezTo>
                          <a:cubicBezTo>
                            <a:pt x="206" y="178"/>
                            <a:pt x="217" y="179"/>
                            <a:pt x="224" y="170"/>
                          </a:cubicBezTo>
                          <a:cubicBezTo>
                            <a:pt x="234" y="157"/>
                            <a:pt x="240" y="150"/>
                            <a:pt x="256" y="144"/>
                          </a:cubicBezTo>
                          <a:cubicBezTo>
                            <a:pt x="263" y="133"/>
                            <a:pt x="269" y="129"/>
                            <a:pt x="281" y="125"/>
                          </a:cubicBezTo>
                          <a:cubicBezTo>
                            <a:pt x="299" y="109"/>
                            <a:pt x="315" y="91"/>
                            <a:pt x="339" y="84"/>
                          </a:cubicBezTo>
                          <a:cubicBezTo>
                            <a:pt x="357" y="63"/>
                            <a:pt x="376" y="57"/>
                            <a:pt x="403" y="52"/>
                          </a:cubicBezTo>
                          <a:cubicBezTo>
                            <a:pt x="448" y="0"/>
                            <a:pt x="559" y="15"/>
                            <a:pt x="614" y="13"/>
                          </a:cubicBezTo>
                          <a:cubicBezTo>
                            <a:pt x="713" y="2"/>
                            <a:pt x="813" y="15"/>
                            <a:pt x="912" y="20"/>
                          </a:cubicBezTo>
                          <a:cubicBezTo>
                            <a:pt x="955" y="34"/>
                            <a:pt x="1013" y="31"/>
                            <a:pt x="1053" y="32"/>
                          </a:cubicBezTo>
                          <a:cubicBezTo>
                            <a:pt x="1064" y="37"/>
                            <a:pt x="1076" y="38"/>
                            <a:pt x="1088" y="42"/>
                          </a:cubicBezTo>
                          <a:cubicBezTo>
                            <a:pt x="1098" y="49"/>
                            <a:pt x="1108" y="54"/>
                            <a:pt x="1120" y="58"/>
                          </a:cubicBezTo>
                          <a:cubicBezTo>
                            <a:pt x="1144" y="74"/>
                            <a:pt x="1110" y="53"/>
                            <a:pt x="1145" y="68"/>
                          </a:cubicBezTo>
                          <a:cubicBezTo>
                            <a:pt x="1158" y="74"/>
                            <a:pt x="1167" y="86"/>
                            <a:pt x="1181" y="90"/>
                          </a:cubicBezTo>
                          <a:cubicBezTo>
                            <a:pt x="1193" y="98"/>
                            <a:pt x="1190" y="106"/>
                            <a:pt x="1200" y="116"/>
                          </a:cubicBezTo>
                          <a:cubicBezTo>
                            <a:pt x="1214" y="130"/>
                            <a:pt x="1246" y="133"/>
                            <a:pt x="1264" y="138"/>
                          </a:cubicBezTo>
                          <a:cubicBezTo>
                            <a:pt x="1274" y="155"/>
                            <a:pt x="1262" y="177"/>
                            <a:pt x="1283" y="183"/>
                          </a:cubicBezTo>
                          <a:cubicBezTo>
                            <a:pt x="1291" y="195"/>
                            <a:pt x="1304" y="200"/>
                            <a:pt x="1318" y="205"/>
                          </a:cubicBezTo>
                          <a:cubicBezTo>
                            <a:pt x="1319" y="236"/>
                            <a:pt x="1313" y="331"/>
                            <a:pt x="1341" y="359"/>
                          </a:cubicBezTo>
                          <a:cubicBezTo>
                            <a:pt x="1351" y="390"/>
                            <a:pt x="1341" y="424"/>
                            <a:pt x="1350" y="455"/>
                          </a:cubicBezTo>
                          <a:cubicBezTo>
                            <a:pt x="1353" y="476"/>
                            <a:pt x="1356" y="498"/>
                            <a:pt x="1360" y="519"/>
                          </a:cubicBezTo>
                          <a:cubicBezTo>
                            <a:pt x="1358" y="555"/>
                            <a:pt x="1363" y="565"/>
                            <a:pt x="1347" y="589"/>
                          </a:cubicBezTo>
                          <a:cubicBezTo>
                            <a:pt x="1344" y="635"/>
                            <a:pt x="1342" y="661"/>
                            <a:pt x="1344" y="708"/>
                          </a:cubicBezTo>
                          <a:cubicBezTo>
                            <a:pt x="1342" y="761"/>
                            <a:pt x="1358" y="806"/>
                            <a:pt x="1315" y="836"/>
                          </a:cubicBezTo>
                          <a:cubicBezTo>
                            <a:pt x="1304" y="853"/>
                            <a:pt x="1290" y="869"/>
                            <a:pt x="1277" y="884"/>
                          </a:cubicBezTo>
                          <a:cubicBezTo>
                            <a:pt x="1273" y="908"/>
                            <a:pt x="1268" y="934"/>
                            <a:pt x="1254" y="954"/>
                          </a:cubicBezTo>
                          <a:cubicBezTo>
                            <a:pt x="1251" y="965"/>
                            <a:pt x="1246" y="972"/>
                            <a:pt x="1238" y="980"/>
                          </a:cubicBezTo>
                          <a:cubicBezTo>
                            <a:pt x="1225" y="1020"/>
                            <a:pt x="1189" y="1055"/>
                            <a:pt x="1158" y="1082"/>
                          </a:cubicBezTo>
                          <a:cubicBezTo>
                            <a:pt x="1150" y="1107"/>
                            <a:pt x="1147" y="1106"/>
                            <a:pt x="1123" y="1117"/>
                          </a:cubicBezTo>
                          <a:cubicBezTo>
                            <a:pt x="1108" y="1134"/>
                            <a:pt x="1083" y="1148"/>
                            <a:pt x="1062" y="1156"/>
                          </a:cubicBezTo>
                          <a:cubicBezTo>
                            <a:pt x="1036" y="1196"/>
                            <a:pt x="987" y="1189"/>
                            <a:pt x="944" y="1191"/>
                          </a:cubicBezTo>
                          <a:cubicBezTo>
                            <a:pt x="936" y="1192"/>
                            <a:pt x="928" y="1191"/>
                            <a:pt x="921" y="1194"/>
                          </a:cubicBezTo>
                          <a:cubicBezTo>
                            <a:pt x="914" y="1197"/>
                            <a:pt x="910" y="1207"/>
                            <a:pt x="902" y="1207"/>
                          </a:cubicBezTo>
                          <a:cubicBezTo>
                            <a:pt x="871" y="1208"/>
                            <a:pt x="840" y="1209"/>
                            <a:pt x="809" y="1210"/>
                          </a:cubicBezTo>
                          <a:cubicBezTo>
                            <a:pt x="790" y="1215"/>
                            <a:pt x="776" y="1217"/>
                            <a:pt x="755" y="1220"/>
                          </a:cubicBezTo>
                          <a:cubicBezTo>
                            <a:pt x="661" y="1219"/>
                            <a:pt x="567" y="1219"/>
                            <a:pt x="473" y="1216"/>
                          </a:cubicBezTo>
                          <a:cubicBezTo>
                            <a:pt x="417" y="1214"/>
                            <a:pt x="369" y="1175"/>
                            <a:pt x="320" y="1159"/>
                          </a:cubicBezTo>
                          <a:cubicBezTo>
                            <a:pt x="307" y="1146"/>
                            <a:pt x="277" y="1141"/>
                            <a:pt x="269" y="1133"/>
                          </a:cubicBezTo>
                          <a:cubicBezTo>
                            <a:pt x="268" y="1132"/>
                            <a:pt x="269" y="1129"/>
                            <a:pt x="269" y="1127"/>
                          </a:cubicBezTo>
                          <a:close/>
                        </a:path>
                      </a:pathLst>
                    </a:custGeom>
                    <a:solidFill>
                      <a:srgbClr val="FFC1C1"/>
                    </a:solidFill>
                    <a:ln w="19050">
                      <a:solidFill>
                        <a:srgbClr val="FF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 dirty="0"/>
                    </a:p>
                  </p:txBody>
                </p:sp>
                <p:sp>
                  <p:nvSpPr>
                    <p:cNvPr id="534" name="Freeform 187"/>
                    <p:cNvSpPr>
                      <a:spLocks/>
                    </p:cNvSpPr>
                    <p:nvPr/>
                  </p:nvSpPr>
                  <p:spPr bwMode="auto">
                    <a:xfrm>
                      <a:off x="363" y="603"/>
                      <a:ext cx="382" cy="310"/>
                    </a:xfrm>
                    <a:custGeom>
                      <a:avLst/>
                      <a:gdLst>
                        <a:gd name="T0" fmla="*/ 8 w 500"/>
                        <a:gd name="T1" fmla="*/ 173 h 445"/>
                        <a:gd name="T2" fmla="*/ 0 w 500"/>
                        <a:gd name="T3" fmla="*/ 159 h 445"/>
                        <a:gd name="T4" fmla="*/ 18 w 500"/>
                        <a:gd name="T5" fmla="*/ 95 h 445"/>
                        <a:gd name="T6" fmla="*/ 21 w 500"/>
                        <a:gd name="T7" fmla="*/ 90 h 445"/>
                        <a:gd name="T8" fmla="*/ 22 w 500"/>
                        <a:gd name="T9" fmla="*/ 78 h 445"/>
                        <a:gd name="T10" fmla="*/ 53 w 500"/>
                        <a:gd name="T11" fmla="*/ 47 h 445"/>
                        <a:gd name="T12" fmla="*/ 77 w 500"/>
                        <a:gd name="T13" fmla="*/ 31 h 445"/>
                        <a:gd name="T14" fmla="*/ 103 w 500"/>
                        <a:gd name="T15" fmla="*/ 18 h 445"/>
                        <a:gd name="T16" fmla="*/ 136 w 500"/>
                        <a:gd name="T17" fmla="*/ 1 h 445"/>
                        <a:gd name="T18" fmla="*/ 305 w 500"/>
                        <a:gd name="T19" fmla="*/ 11 h 445"/>
                        <a:gd name="T20" fmla="*/ 325 w 500"/>
                        <a:gd name="T21" fmla="*/ 40 h 445"/>
                        <a:gd name="T22" fmla="*/ 342 w 500"/>
                        <a:gd name="T23" fmla="*/ 47 h 445"/>
                        <a:gd name="T24" fmla="*/ 356 w 500"/>
                        <a:gd name="T25" fmla="*/ 56 h 445"/>
                        <a:gd name="T26" fmla="*/ 371 w 500"/>
                        <a:gd name="T27" fmla="*/ 85 h 445"/>
                        <a:gd name="T28" fmla="*/ 367 w 500"/>
                        <a:gd name="T29" fmla="*/ 189 h 445"/>
                        <a:gd name="T30" fmla="*/ 356 w 500"/>
                        <a:gd name="T31" fmla="*/ 207 h 445"/>
                        <a:gd name="T32" fmla="*/ 342 w 500"/>
                        <a:gd name="T33" fmla="*/ 232 h 445"/>
                        <a:gd name="T34" fmla="*/ 338 w 500"/>
                        <a:gd name="T35" fmla="*/ 242 h 445"/>
                        <a:gd name="T36" fmla="*/ 326 w 500"/>
                        <a:gd name="T37" fmla="*/ 249 h 445"/>
                        <a:gd name="T38" fmla="*/ 312 w 500"/>
                        <a:gd name="T39" fmla="*/ 264 h 445"/>
                        <a:gd name="T40" fmla="*/ 306 w 500"/>
                        <a:gd name="T41" fmla="*/ 269 h 445"/>
                        <a:gd name="T42" fmla="*/ 290 w 500"/>
                        <a:gd name="T43" fmla="*/ 286 h 445"/>
                        <a:gd name="T44" fmla="*/ 235 w 500"/>
                        <a:gd name="T45" fmla="*/ 301 h 445"/>
                        <a:gd name="T46" fmla="*/ 125 w 500"/>
                        <a:gd name="T47" fmla="*/ 299 h 445"/>
                        <a:gd name="T48" fmla="*/ 108 w 500"/>
                        <a:gd name="T49" fmla="*/ 290 h 445"/>
                        <a:gd name="T50" fmla="*/ 70 w 500"/>
                        <a:gd name="T51" fmla="*/ 268 h 445"/>
                        <a:gd name="T52" fmla="*/ 55 w 500"/>
                        <a:gd name="T53" fmla="*/ 254 h 445"/>
                        <a:gd name="T54" fmla="*/ 21 w 500"/>
                        <a:gd name="T55" fmla="*/ 212 h 445"/>
                        <a:gd name="T56" fmla="*/ 8 w 500"/>
                        <a:gd name="T57" fmla="*/ 173 h 445"/>
                        <a:gd name="T58" fmla="*/ 0 60000 65536"/>
                        <a:gd name="T59" fmla="*/ 0 60000 65536"/>
                        <a:gd name="T60" fmla="*/ 0 60000 65536"/>
                        <a:gd name="T61" fmla="*/ 0 60000 65536"/>
                        <a:gd name="T62" fmla="*/ 0 60000 65536"/>
                        <a:gd name="T63" fmla="*/ 0 60000 65536"/>
                        <a:gd name="T64" fmla="*/ 0 60000 65536"/>
                        <a:gd name="T65" fmla="*/ 0 60000 65536"/>
                        <a:gd name="T66" fmla="*/ 0 60000 65536"/>
                        <a:gd name="T67" fmla="*/ 0 60000 65536"/>
                        <a:gd name="T68" fmla="*/ 0 60000 65536"/>
                        <a:gd name="T69" fmla="*/ 0 60000 65536"/>
                        <a:gd name="T70" fmla="*/ 0 60000 65536"/>
                        <a:gd name="T71" fmla="*/ 0 60000 65536"/>
                        <a:gd name="T72" fmla="*/ 0 60000 65536"/>
                        <a:gd name="T73" fmla="*/ 0 60000 65536"/>
                        <a:gd name="T74" fmla="*/ 0 60000 65536"/>
                        <a:gd name="T75" fmla="*/ 0 60000 65536"/>
                        <a:gd name="T76" fmla="*/ 0 60000 65536"/>
                        <a:gd name="T77" fmla="*/ 0 60000 65536"/>
                        <a:gd name="T78" fmla="*/ 0 60000 65536"/>
                        <a:gd name="T79" fmla="*/ 0 60000 65536"/>
                        <a:gd name="T80" fmla="*/ 0 60000 65536"/>
                        <a:gd name="T81" fmla="*/ 0 60000 65536"/>
                        <a:gd name="T82" fmla="*/ 0 60000 65536"/>
                        <a:gd name="T83" fmla="*/ 0 60000 65536"/>
                        <a:gd name="T84" fmla="*/ 0 60000 65536"/>
                        <a:gd name="T85" fmla="*/ 0 60000 65536"/>
                        <a:gd name="T86" fmla="*/ 0 60000 65536"/>
                        <a:gd name="T87" fmla="*/ 0 w 500"/>
                        <a:gd name="T88" fmla="*/ 0 h 445"/>
                        <a:gd name="T89" fmla="*/ 500 w 500"/>
                        <a:gd name="T90" fmla="*/ 445 h 445"/>
                      </a:gdLst>
                      <a:ahLst/>
                      <a:cxnLst>
                        <a:cxn ang="T58">
                          <a:pos x="T0" y="T1"/>
                        </a:cxn>
                        <a:cxn ang="T59">
                          <a:pos x="T2" y="T3"/>
                        </a:cxn>
                        <a:cxn ang="T60">
                          <a:pos x="T4" y="T5"/>
                        </a:cxn>
                        <a:cxn ang="T61">
                          <a:pos x="T6" y="T7"/>
                        </a:cxn>
                        <a:cxn ang="T62">
                          <a:pos x="T8" y="T9"/>
                        </a:cxn>
                        <a:cxn ang="T63">
                          <a:pos x="T10" y="T11"/>
                        </a:cxn>
                        <a:cxn ang="T64">
                          <a:pos x="T12" y="T13"/>
                        </a:cxn>
                        <a:cxn ang="T65">
                          <a:pos x="T14" y="T15"/>
                        </a:cxn>
                        <a:cxn ang="T66">
                          <a:pos x="T16" y="T17"/>
                        </a:cxn>
                        <a:cxn ang="T67">
                          <a:pos x="T18" y="T19"/>
                        </a:cxn>
                        <a:cxn ang="T68">
                          <a:pos x="T20" y="T21"/>
                        </a:cxn>
                        <a:cxn ang="T69">
                          <a:pos x="T22" y="T23"/>
                        </a:cxn>
                        <a:cxn ang="T70">
                          <a:pos x="T24" y="T25"/>
                        </a:cxn>
                        <a:cxn ang="T71">
                          <a:pos x="T26" y="T27"/>
                        </a:cxn>
                        <a:cxn ang="T72">
                          <a:pos x="T28" y="T29"/>
                        </a:cxn>
                        <a:cxn ang="T73">
                          <a:pos x="T30" y="T31"/>
                        </a:cxn>
                        <a:cxn ang="T74">
                          <a:pos x="T32" y="T33"/>
                        </a:cxn>
                        <a:cxn ang="T75">
                          <a:pos x="T34" y="T35"/>
                        </a:cxn>
                        <a:cxn ang="T76">
                          <a:pos x="T36" y="T37"/>
                        </a:cxn>
                        <a:cxn ang="T77">
                          <a:pos x="T38" y="T39"/>
                        </a:cxn>
                        <a:cxn ang="T78">
                          <a:pos x="T40" y="T41"/>
                        </a:cxn>
                        <a:cxn ang="T79">
                          <a:pos x="T42" y="T43"/>
                        </a:cxn>
                        <a:cxn ang="T80">
                          <a:pos x="T44" y="T45"/>
                        </a:cxn>
                        <a:cxn ang="T81">
                          <a:pos x="T46" y="T47"/>
                        </a:cxn>
                        <a:cxn ang="T82">
                          <a:pos x="T48" y="T49"/>
                        </a:cxn>
                        <a:cxn ang="T83">
                          <a:pos x="T50" y="T51"/>
                        </a:cxn>
                        <a:cxn ang="T84">
                          <a:pos x="T52" y="T53"/>
                        </a:cxn>
                        <a:cxn ang="T85">
                          <a:pos x="T54" y="T55"/>
                        </a:cxn>
                        <a:cxn ang="T86">
                          <a:pos x="T56" y="T57"/>
                        </a:cxn>
                      </a:cxnLst>
                      <a:rect l="T87" t="T88" r="T89" b="T90"/>
                      <a:pathLst>
                        <a:path w="500" h="445">
                          <a:moveTo>
                            <a:pt x="10" y="249"/>
                          </a:moveTo>
                          <a:cubicBezTo>
                            <a:pt x="5" y="242"/>
                            <a:pt x="3" y="236"/>
                            <a:pt x="0" y="228"/>
                          </a:cubicBezTo>
                          <a:cubicBezTo>
                            <a:pt x="4" y="194"/>
                            <a:pt x="1" y="162"/>
                            <a:pt x="24" y="136"/>
                          </a:cubicBezTo>
                          <a:cubicBezTo>
                            <a:pt x="25" y="134"/>
                            <a:pt x="26" y="131"/>
                            <a:pt x="27" y="129"/>
                          </a:cubicBezTo>
                          <a:cubicBezTo>
                            <a:pt x="28" y="123"/>
                            <a:pt x="27" y="117"/>
                            <a:pt x="29" y="112"/>
                          </a:cubicBezTo>
                          <a:cubicBezTo>
                            <a:pt x="31" y="104"/>
                            <a:pt x="63" y="77"/>
                            <a:pt x="70" y="67"/>
                          </a:cubicBezTo>
                          <a:cubicBezTo>
                            <a:pt x="74" y="53"/>
                            <a:pt x="89" y="50"/>
                            <a:pt x="101" y="45"/>
                          </a:cubicBezTo>
                          <a:cubicBezTo>
                            <a:pt x="106" y="28"/>
                            <a:pt x="120" y="30"/>
                            <a:pt x="135" y="26"/>
                          </a:cubicBezTo>
                          <a:cubicBezTo>
                            <a:pt x="150" y="15"/>
                            <a:pt x="160" y="7"/>
                            <a:pt x="178" y="2"/>
                          </a:cubicBezTo>
                          <a:cubicBezTo>
                            <a:pt x="408" y="4"/>
                            <a:pt x="304" y="0"/>
                            <a:pt x="399" y="16"/>
                          </a:cubicBezTo>
                          <a:cubicBezTo>
                            <a:pt x="414" y="27"/>
                            <a:pt x="415" y="44"/>
                            <a:pt x="425" y="57"/>
                          </a:cubicBezTo>
                          <a:cubicBezTo>
                            <a:pt x="430" y="63"/>
                            <a:pt x="440" y="65"/>
                            <a:pt x="447" y="67"/>
                          </a:cubicBezTo>
                          <a:cubicBezTo>
                            <a:pt x="452" y="76"/>
                            <a:pt x="458" y="75"/>
                            <a:pt x="466" y="81"/>
                          </a:cubicBezTo>
                          <a:cubicBezTo>
                            <a:pt x="470" y="97"/>
                            <a:pt x="473" y="110"/>
                            <a:pt x="485" y="122"/>
                          </a:cubicBezTo>
                          <a:cubicBezTo>
                            <a:pt x="499" y="169"/>
                            <a:pt x="500" y="225"/>
                            <a:pt x="480" y="271"/>
                          </a:cubicBezTo>
                          <a:cubicBezTo>
                            <a:pt x="478" y="286"/>
                            <a:pt x="479" y="290"/>
                            <a:pt x="466" y="297"/>
                          </a:cubicBezTo>
                          <a:cubicBezTo>
                            <a:pt x="459" y="307"/>
                            <a:pt x="453" y="321"/>
                            <a:pt x="447" y="333"/>
                          </a:cubicBezTo>
                          <a:cubicBezTo>
                            <a:pt x="445" y="338"/>
                            <a:pt x="446" y="344"/>
                            <a:pt x="442" y="348"/>
                          </a:cubicBezTo>
                          <a:cubicBezTo>
                            <a:pt x="438" y="352"/>
                            <a:pt x="427" y="357"/>
                            <a:pt x="427" y="357"/>
                          </a:cubicBezTo>
                          <a:cubicBezTo>
                            <a:pt x="419" y="370"/>
                            <a:pt x="425" y="362"/>
                            <a:pt x="408" y="379"/>
                          </a:cubicBezTo>
                          <a:cubicBezTo>
                            <a:pt x="406" y="381"/>
                            <a:pt x="401" y="386"/>
                            <a:pt x="401" y="386"/>
                          </a:cubicBezTo>
                          <a:cubicBezTo>
                            <a:pt x="397" y="400"/>
                            <a:pt x="389" y="401"/>
                            <a:pt x="379" y="410"/>
                          </a:cubicBezTo>
                          <a:cubicBezTo>
                            <a:pt x="348" y="437"/>
                            <a:pt x="369" y="428"/>
                            <a:pt x="307" y="432"/>
                          </a:cubicBezTo>
                          <a:cubicBezTo>
                            <a:pt x="261" y="445"/>
                            <a:pt x="209" y="443"/>
                            <a:pt x="163" y="429"/>
                          </a:cubicBezTo>
                          <a:cubicBezTo>
                            <a:pt x="156" y="424"/>
                            <a:pt x="149" y="423"/>
                            <a:pt x="142" y="417"/>
                          </a:cubicBezTo>
                          <a:cubicBezTo>
                            <a:pt x="125" y="403"/>
                            <a:pt x="112" y="389"/>
                            <a:pt x="91" y="384"/>
                          </a:cubicBezTo>
                          <a:cubicBezTo>
                            <a:pt x="86" y="374"/>
                            <a:pt x="79" y="373"/>
                            <a:pt x="72" y="364"/>
                          </a:cubicBezTo>
                          <a:cubicBezTo>
                            <a:pt x="56" y="343"/>
                            <a:pt x="49" y="320"/>
                            <a:pt x="27" y="304"/>
                          </a:cubicBezTo>
                          <a:cubicBezTo>
                            <a:pt x="18" y="282"/>
                            <a:pt x="10" y="275"/>
                            <a:pt x="10" y="249"/>
                          </a:cubicBezTo>
                          <a:close/>
                        </a:path>
                      </a:pathLst>
                    </a:custGeom>
                    <a:solidFill>
                      <a:srgbClr val="BFBFBF"/>
                    </a:solidFill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 dirty="0"/>
                    </a:p>
                  </p:txBody>
                </p:sp>
              </p:grpSp>
              <p:sp>
                <p:nvSpPr>
                  <p:cNvPr id="532" name="5-Point Star 531"/>
                  <p:cNvSpPr/>
                  <p:nvPr/>
                </p:nvSpPr>
                <p:spPr>
                  <a:xfrm>
                    <a:off x="3436301" y="3364979"/>
                    <a:ext cx="201217" cy="201217"/>
                  </a:xfrm>
                  <a:prstGeom prst="star5">
                    <a:avLst/>
                  </a:prstGeom>
                  <a:solidFill>
                    <a:srgbClr val="FF00FF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431" name="Group 472"/>
                <p:cNvGrpSpPr/>
                <p:nvPr/>
              </p:nvGrpSpPr>
              <p:grpSpPr>
                <a:xfrm>
                  <a:off x="5025888" y="5538714"/>
                  <a:ext cx="987288" cy="903975"/>
                  <a:chOff x="3171214" y="2912992"/>
                  <a:chExt cx="987288" cy="903975"/>
                </a:xfrm>
              </p:grpSpPr>
              <p:grpSp>
                <p:nvGrpSpPr>
                  <p:cNvPr id="527" name="Group 193"/>
                  <p:cNvGrpSpPr>
                    <a:grpSpLocks/>
                  </p:cNvGrpSpPr>
                  <p:nvPr/>
                </p:nvGrpSpPr>
                <p:grpSpPr bwMode="auto">
                  <a:xfrm>
                    <a:off x="3171214" y="2912992"/>
                    <a:ext cx="987288" cy="903975"/>
                    <a:chOff x="311" y="500"/>
                    <a:chExt cx="474" cy="434"/>
                  </a:xfrm>
                  <a:effectLst>
                    <a:outerShdw blurRad="63500" sx="102000" sy="102000" algn="ctr" rotWithShape="0">
                      <a:prstClr val="black">
                        <a:alpha val="40000"/>
                      </a:prstClr>
                    </a:outerShdw>
                  </a:effectLst>
                </p:grpSpPr>
                <p:sp>
                  <p:nvSpPr>
                    <p:cNvPr id="529" name="Freeform 186"/>
                    <p:cNvSpPr>
                      <a:spLocks/>
                    </p:cNvSpPr>
                    <p:nvPr/>
                  </p:nvSpPr>
                  <p:spPr bwMode="auto">
                    <a:xfrm>
                      <a:off x="311" y="500"/>
                      <a:ext cx="474" cy="434"/>
                    </a:xfrm>
                    <a:custGeom>
                      <a:avLst/>
                      <a:gdLst>
                        <a:gd name="T0" fmla="*/ 94 w 1363"/>
                        <a:gd name="T1" fmla="*/ 401 h 1220"/>
                        <a:gd name="T2" fmla="*/ 74 w 1363"/>
                        <a:gd name="T3" fmla="*/ 384 h 1220"/>
                        <a:gd name="T4" fmla="*/ 61 w 1363"/>
                        <a:gd name="T5" fmla="*/ 371 h 1220"/>
                        <a:gd name="T6" fmla="*/ 50 w 1363"/>
                        <a:gd name="T7" fmla="*/ 355 h 1220"/>
                        <a:gd name="T8" fmla="*/ 45 w 1363"/>
                        <a:gd name="T9" fmla="*/ 345 h 1220"/>
                        <a:gd name="T10" fmla="*/ 35 w 1363"/>
                        <a:gd name="T11" fmla="*/ 334 h 1220"/>
                        <a:gd name="T12" fmla="*/ 30 w 1363"/>
                        <a:gd name="T13" fmla="*/ 323 h 1220"/>
                        <a:gd name="T14" fmla="*/ 19 w 1363"/>
                        <a:gd name="T15" fmla="*/ 302 h 1220"/>
                        <a:gd name="T16" fmla="*/ 14 w 1363"/>
                        <a:gd name="T17" fmla="*/ 277 h 1220"/>
                        <a:gd name="T18" fmla="*/ 8 w 1363"/>
                        <a:gd name="T19" fmla="*/ 256 h 1220"/>
                        <a:gd name="T20" fmla="*/ 16 w 1363"/>
                        <a:gd name="T21" fmla="*/ 166 h 1220"/>
                        <a:gd name="T22" fmla="*/ 21 w 1363"/>
                        <a:gd name="T23" fmla="*/ 157 h 1220"/>
                        <a:gd name="T24" fmla="*/ 31 w 1363"/>
                        <a:gd name="T25" fmla="*/ 123 h 1220"/>
                        <a:gd name="T26" fmla="*/ 38 w 1363"/>
                        <a:gd name="T27" fmla="*/ 110 h 1220"/>
                        <a:gd name="T28" fmla="*/ 41 w 1363"/>
                        <a:gd name="T29" fmla="*/ 95 h 1220"/>
                        <a:gd name="T30" fmla="*/ 53 w 1363"/>
                        <a:gd name="T31" fmla="*/ 82 h 1220"/>
                        <a:gd name="T32" fmla="*/ 64 w 1363"/>
                        <a:gd name="T33" fmla="*/ 72 h 1220"/>
                        <a:gd name="T34" fmla="*/ 67 w 1363"/>
                        <a:gd name="T35" fmla="*/ 70 h 1220"/>
                        <a:gd name="T36" fmla="*/ 69 w 1363"/>
                        <a:gd name="T37" fmla="*/ 66 h 1220"/>
                        <a:gd name="T38" fmla="*/ 78 w 1363"/>
                        <a:gd name="T39" fmla="*/ 60 h 1220"/>
                        <a:gd name="T40" fmla="*/ 89 w 1363"/>
                        <a:gd name="T41" fmla="*/ 51 h 1220"/>
                        <a:gd name="T42" fmla="*/ 98 w 1363"/>
                        <a:gd name="T43" fmla="*/ 44 h 1220"/>
                        <a:gd name="T44" fmla="*/ 118 w 1363"/>
                        <a:gd name="T45" fmla="*/ 30 h 1220"/>
                        <a:gd name="T46" fmla="*/ 140 w 1363"/>
                        <a:gd name="T47" fmla="*/ 18 h 1220"/>
                        <a:gd name="T48" fmla="*/ 214 w 1363"/>
                        <a:gd name="T49" fmla="*/ 5 h 1220"/>
                        <a:gd name="T50" fmla="*/ 317 w 1363"/>
                        <a:gd name="T51" fmla="*/ 7 h 1220"/>
                        <a:gd name="T52" fmla="*/ 366 w 1363"/>
                        <a:gd name="T53" fmla="*/ 11 h 1220"/>
                        <a:gd name="T54" fmla="*/ 378 w 1363"/>
                        <a:gd name="T55" fmla="*/ 15 h 1220"/>
                        <a:gd name="T56" fmla="*/ 389 w 1363"/>
                        <a:gd name="T57" fmla="*/ 21 h 1220"/>
                        <a:gd name="T58" fmla="*/ 398 w 1363"/>
                        <a:gd name="T59" fmla="*/ 24 h 1220"/>
                        <a:gd name="T60" fmla="*/ 411 w 1363"/>
                        <a:gd name="T61" fmla="*/ 32 h 1220"/>
                        <a:gd name="T62" fmla="*/ 417 w 1363"/>
                        <a:gd name="T63" fmla="*/ 41 h 1220"/>
                        <a:gd name="T64" fmla="*/ 440 w 1363"/>
                        <a:gd name="T65" fmla="*/ 49 h 1220"/>
                        <a:gd name="T66" fmla="*/ 446 w 1363"/>
                        <a:gd name="T67" fmla="*/ 65 h 1220"/>
                        <a:gd name="T68" fmla="*/ 458 w 1363"/>
                        <a:gd name="T69" fmla="*/ 73 h 1220"/>
                        <a:gd name="T70" fmla="*/ 466 w 1363"/>
                        <a:gd name="T71" fmla="*/ 128 h 1220"/>
                        <a:gd name="T72" fmla="*/ 469 w 1363"/>
                        <a:gd name="T73" fmla="*/ 162 h 1220"/>
                        <a:gd name="T74" fmla="*/ 473 w 1363"/>
                        <a:gd name="T75" fmla="*/ 185 h 1220"/>
                        <a:gd name="T76" fmla="*/ 468 w 1363"/>
                        <a:gd name="T77" fmla="*/ 210 h 1220"/>
                        <a:gd name="T78" fmla="*/ 467 w 1363"/>
                        <a:gd name="T79" fmla="*/ 252 h 1220"/>
                        <a:gd name="T80" fmla="*/ 457 w 1363"/>
                        <a:gd name="T81" fmla="*/ 297 h 1220"/>
                        <a:gd name="T82" fmla="*/ 444 w 1363"/>
                        <a:gd name="T83" fmla="*/ 314 h 1220"/>
                        <a:gd name="T84" fmla="*/ 436 w 1363"/>
                        <a:gd name="T85" fmla="*/ 339 h 1220"/>
                        <a:gd name="T86" fmla="*/ 431 w 1363"/>
                        <a:gd name="T87" fmla="*/ 349 h 1220"/>
                        <a:gd name="T88" fmla="*/ 403 w 1363"/>
                        <a:gd name="T89" fmla="*/ 385 h 1220"/>
                        <a:gd name="T90" fmla="*/ 391 w 1363"/>
                        <a:gd name="T91" fmla="*/ 397 h 1220"/>
                        <a:gd name="T92" fmla="*/ 369 w 1363"/>
                        <a:gd name="T93" fmla="*/ 411 h 1220"/>
                        <a:gd name="T94" fmla="*/ 328 w 1363"/>
                        <a:gd name="T95" fmla="*/ 424 h 1220"/>
                        <a:gd name="T96" fmla="*/ 320 w 1363"/>
                        <a:gd name="T97" fmla="*/ 425 h 1220"/>
                        <a:gd name="T98" fmla="*/ 314 w 1363"/>
                        <a:gd name="T99" fmla="*/ 429 h 1220"/>
                        <a:gd name="T100" fmla="*/ 281 w 1363"/>
                        <a:gd name="T101" fmla="*/ 430 h 1220"/>
                        <a:gd name="T102" fmla="*/ 263 w 1363"/>
                        <a:gd name="T103" fmla="*/ 434 h 1220"/>
                        <a:gd name="T104" fmla="*/ 164 w 1363"/>
                        <a:gd name="T105" fmla="*/ 433 h 1220"/>
                        <a:gd name="T106" fmla="*/ 111 w 1363"/>
                        <a:gd name="T107" fmla="*/ 412 h 1220"/>
                        <a:gd name="T108" fmla="*/ 94 w 1363"/>
                        <a:gd name="T109" fmla="*/ 403 h 1220"/>
                        <a:gd name="T110" fmla="*/ 94 w 1363"/>
                        <a:gd name="T111" fmla="*/ 401 h 1220"/>
                        <a:gd name="T112" fmla="*/ 0 60000 65536"/>
                        <a:gd name="T113" fmla="*/ 0 60000 65536"/>
                        <a:gd name="T114" fmla="*/ 0 60000 65536"/>
                        <a:gd name="T115" fmla="*/ 0 60000 65536"/>
                        <a:gd name="T116" fmla="*/ 0 60000 65536"/>
                        <a:gd name="T117" fmla="*/ 0 60000 65536"/>
                        <a:gd name="T118" fmla="*/ 0 60000 65536"/>
                        <a:gd name="T119" fmla="*/ 0 60000 65536"/>
                        <a:gd name="T120" fmla="*/ 0 60000 65536"/>
                        <a:gd name="T121" fmla="*/ 0 60000 65536"/>
                        <a:gd name="T122" fmla="*/ 0 60000 65536"/>
                        <a:gd name="T123" fmla="*/ 0 60000 65536"/>
                        <a:gd name="T124" fmla="*/ 0 60000 65536"/>
                        <a:gd name="T125" fmla="*/ 0 60000 65536"/>
                        <a:gd name="T126" fmla="*/ 0 60000 65536"/>
                        <a:gd name="T127" fmla="*/ 0 60000 65536"/>
                        <a:gd name="T128" fmla="*/ 0 60000 65536"/>
                        <a:gd name="T129" fmla="*/ 0 60000 65536"/>
                        <a:gd name="T130" fmla="*/ 0 60000 65536"/>
                        <a:gd name="T131" fmla="*/ 0 60000 65536"/>
                        <a:gd name="T132" fmla="*/ 0 60000 65536"/>
                        <a:gd name="T133" fmla="*/ 0 60000 65536"/>
                        <a:gd name="T134" fmla="*/ 0 60000 65536"/>
                        <a:gd name="T135" fmla="*/ 0 60000 65536"/>
                        <a:gd name="T136" fmla="*/ 0 60000 65536"/>
                        <a:gd name="T137" fmla="*/ 0 60000 65536"/>
                        <a:gd name="T138" fmla="*/ 0 60000 65536"/>
                        <a:gd name="T139" fmla="*/ 0 60000 65536"/>
                        <a:gd name="T140" fmla="*/ 0 60000 65536"/>
                        <a:gd name="T141" fmla="*/ 0 60000 65536"/>
                        <a:gd name="T142" fmla="*/ 0 60000 65536"/>
                        <a:gd name="T143" fmla="*/ 0 60000 65536"/>
                        <a:gd name="T144" fmla="*/ 0 60000 65536"/>
                        <a:gd name="T145" fmla="*/ 0 60000 65536"/>
                        <a:gd name="T146" fmla="*/ 0 60000 65536"/>
                        <a:gd name="T147" fmla="*/ 0 60000 65536"/>
                        <a:gd name="T148" fmla="*/ 0 60000 65536"/>
                        <a:gd name="T149" fmla="*/ 0 60000 65536"/>
                        <a:gd name="T150" fmla="*/ 0 60000 65536"/>
                        <a:gd name="T151" fmla="*/ 0 60000 65536"/>
                        <a:gd name="T152" fmla="*/ 0 60000 65536"/>
                        <a:gd name="T153" fmla="*/ 0 60000 65536"/>
                        <a:gd name="T154" fmla="*/ 0 60000 65536"/>
                        <a:gd name="T155" fmla="*/ 0 60000 65536"/>
                        <a:gd name="T156" fmla="*/ 0 60000 65536"/>
                        <a:gd name="T157" fmla="*/ 0 60000 65536"/>
                        <a:gd name="T158" fmla="*/ 0 60000 65536"/>
                        <a:gd name="T159" fmla="*/ 0 60000 65536"/>
                        <a:gd name="T160" fmla="*/ 0 60000 65536"/>
                        <a:gd name="T161" fmla="*/ 0 60000 65536"/>
                        <a:gd name="T162" fmla="*/ 0 60000 65536"/>
                        <a:gd name="T163" fmla="*/ 0 60000 65536"/>
                        <a:gd name="T164" fmla="*/ 0 60000 65536"/>
                        <a:gd name="T165" fmla="*/ 0 60000 65536"/>
                        <a:gd name="T166" fmla="*/ 0 60000 65536"/>
                        <a:gd name="T167" fmla="*/ 0 60000 65536"/>
                        <a:gd name="T168" fmla="*/ 0 w 1363"/>
                        <a:gd name="T169" fmla="*/ 0 h 1220"/>
                        <a:gd name="T170" fmla="*/ 1363 w 1363"/>
                        <a:gd name="T171" fmla="*/ 1220 h 1220"/>
                      </a:gdLst>
                      <a:ahLst/>
                      <a:cxnLst>
                        <a:cxn ang="T112">
                          <a:pos x="T0" y="T1"/>
                        </a:cxn>
                        <a:cxn ang="T113">
                          <a:pos x="T2" y="T3"/>
                        </a:cxn>
                        <a:cxn ang="T114">
                          <a:pos x="T4" y="T5"/>
                        </a:cxn>
                        <a:cxn ang="T115">
                          <a:pos x="T6" y="T7"/>
                        </a:cxn>
                        <a:cxn ang="T116">
                          <a:pos x="T8" y="T9"/>
                        </a:cxn>
                        <a:cxn ang="T117">
                          <a:pos x="T10" y="T11"/>
                        </a:cxn>
                        <a:cxn ang="T118">
                          <a:pos x="T12" y="T13"/>
                        </a:cxn>
                        <a:cxn ang="T119">
                          <a:pos x="T14" y="T15"/>
                        </a:cxn>
                        <a:cxn ang="T120">
                          <a:pos x="T16" y="T17"/>
                        </a:cxn>
                        <a:cxn ang="T121">
                          <a:pos x="T18" y="T19"/>
                        </a:cxn>
                        <a:cxn ang="T122">
                          <a:pos x="T20" y="T21"/>
                        </a:cxn>
                        <a:cxn ang="T123">
                          <a:pos x="T22" y="T23"/>
                        </a:cxn>
                        <a:cxn ang="T124">
                          <a:pos x="T24" y="T25"/>
                        </a:cxn>
                        <a:cxn ang="T125">
                          <a:pos x="T26" y="T27"/>
                        </a:cxn>
                        <a:cxn ang="T126">
                          <a:pos x="T28" y="T29"/>
                        </a:cxn>
                        <a:cxn ang="T127">
                          <a:pos x="T30" y="T31"/>
                        </a:cxn>
                        <a:cxn ang="T128">
                          <a:pos x="T32" y="T33"/>
                        </a:cxn>
                        <a:cxn ang="T129">
                          <a:pos x="T34" y="T35"/>
                        </a:cxn>
                        <a:cxn ang="T130">
                          <a:pos x="T36" y="T37"/>
                        </a:cxn>
                        <a:cxn ang="T131">
                          <a:pos x="T38" y="T39"/>
                        </a:cxn>
                        <a:cxn ang="T132">
                          <a:pos x="T40" y="T41"/>
                        </a:cxn>
                        <a:cxn ang="T133">
                          <a:pos x="T42" y="T43"/>
                        </a:cxn>
                        <a:cxn ang="T134">
                          <a:pos x="T44" y="T45"/>
                        </a:cxn>
                        <a:cxn ang="T135">
                          <a:pos x="T46" y="T47"/>
                        </a:cxn>
                        <a:cxn ang="T136">
                          <a:pos x="T48" y="T49"/>
                        </a:cxn>
                        <a:cxn ang="T137">
                          <a:pos x="T50" y="T51"/>
                        </a:cxn>
                        <a:cxn ang="T138">
                          <a:pos x="T52" y="T53"/>
                        </a:cxn>
                        <a:cxn ang="T139">
                          <a:pos x="T54" y="T55"/>
                        </a:cxn>
                        <a:cxn ang="T140">
                          <a:pos x="T56" y="T57"/>
                        </a:cxn>
                        <a:cxn ang="T141">
                          <a:pos x="T58" y="T59"/>
                        </a:cxn>
                        <a:cxn ang="T142">
                          <a:pos x="T60" y="T61"/>
                        </a:cxn>
                        <a:cxn ang="T143">
                          <a:pos x="T62" y="T63"/>
                        </a:cxn>
                        <a:cxn ang="T144">
                          <a:pos x="T64" y="T65"/>
                        </a:cxn>
                        <a:cxn ang="T145">
                          <a:pos x="T66" y="T67"/>
                        </a:cxn>
                        <a:cxn ang="T146">
                          <a:pos x="T68" y="T69"/>
                        </a:cxn>
                        <a:cxn ang="T147">
                          <a:pos x="T70" y="T71"/>
                        </a:cxn>
                        <a:cxn ang="T148">
                          <a:pos x="T72" y="T73"/>
                        </a:cxn>
                        <a:cxn ang="T149">
                          <a:pos x="T74" y="T75"/>
                        </a:cxn>
                        <a:cxn ang="T150">
                          <a:pos x="T76" y="T77"/>
                        </a:cxn>
                        <a:cxn ang="T151">
                          <a:pos x="T78" y="T79"/>
                        </a:cxn>
                        <a:cxn ang="T152">
                          <a:pos x="T80" y="T81"/>
                        </a:cxn>
                        <a:cxn ang="T153">
                          <a:pos x="T82" y="T83"/>
                        </a:cxn>
                        <a:cxn ang="T154">
                          <a:pos x="T84" y="T85"/>
                        </a:cxn>
                        <a:cxn ang="T155">
                          <a:pos x="T86" y="T87"/>
                        </a:cxn>
                        <a:cxn ang="T156">
                          <a:pos x="T88" y="T89"/>
                        </a:cxn>
                        <a:cxn ang="T157">
                          <a:pos x="T90" y="T91"/>
                        </a:cxn>
                        <a:cxn ang="T158">
                          <a:pos x="T92" y="T93"/>
                        </a:cxn>
                        <a:cxn ang="T159">
                          <a:pos x="T94" y="T95"/>
                        </a:cxn>
                        <a:cxn ang="T160">
                          <a:pos x="T96" y="T97"/>
                        </a:cxn>
                        <a:cxn ang="T161">
                          <a:pos x="T98" y="T99"/>
                        </a:cxn>
                        <a:cxn ang="T162">
                          <a:pos x="T100" y="T101"/>
                        </a:cxn>
                        <a:cxn ang="T163">
                          <a:pos x="T102" y="T103"/>
                        </a:cxn>
                        <a:cxn ang="T164">
                          <a:pos x="T104" y="T105"/>
                        </a:cxn>
                        <a:cxn ang="T165">
                          <a:pos x="T106" y="T107"/>
                        </a:cxn>
                        <a:cxn ang="T166">
                          <a:pos x="T108" y="T109"/>
                        </a:cxn>
                        <a:cxn ang="T167">
                          <a:pos x="T110" y="T111"/>
                        </a:cxn>
                      </a:cxnLst>
                      <a:rect l="T168" t="T169" r="T170" b="T171"/>
                      <a:pathLst>
                        <a:path w="1363" h="1220">
                          <a:moveTo>
                            <a:pt x="269" y="1127"/>
                          </a:moveTo>
                          <a:cubicBezTo>
                            <a:pt x="252" y="1110"/>
                            <a:pt x="231" y="1096"/>
                            <a:pt x="214" y="1079"/>
                          </a:cubicBezTo>
                          <a:cubicBezTo>
                            <a:pt x="201" y="1066"/>
                            <a:pt x="192" y="1055"/>
                            <a:pt x="176" y="1044"/>
                          </a:cubicBezTo>
                          <a:cubicBezTo>
                            <a:pt x="166" y="1030"/>
                            <a:pt x="158" y="1008"/>
                            <a:pt x="144" y="999"/>
                          </a:cubicBezTo>
                          <a:cubicBezTo>
                            <a:pt x="140" y="986"/>
                            <a:pt x="137" y="980"/>
                            <a:pt x="128" y="970"/>
                          </a:cubicBezTo>
                          <a:cubicBezTo>
                            <a:pt x="124" y="955"/>
                            <a:pt x="112" y="950"/>
                            <a:pt x="102" y="938"/>
                          </a:cubicBezTo>
                          <a:cubicBezTo>
                            <a:pt x="95" y="929"/>
                            <a:pt x="93" y="918"/>
                            <a:pt x="86" y="909"/>
                          </a:cubicBezTo>
                          <a:cubicBezTo>
                            <a:pt x="79" y="887"/>
                            <a:pt x="61" y="871"/>
                            <a:pt x="54" y="848"/>
                          </a:cubicBezTo>
                          <a:cubicBezTo>
                            <a:pt x="53" y="825"/>
                            <a:pt x="60" y="795"/>
                            <a:pt x="41" y="778"/>
                          </a:cubicBezTo>
                          <a:cubicBezTo>
                            <a:pt x="35" y="759"/>
                            <a:pt x="28" y="739"/>
                            <a:pt x="22" y="720"/>
                          </a:cubicBezTo>
                          <a:cubicBezTo>
                            <a:pt x="23" y="680"/>
                            <a:pt x="0" y="525"/>
                            <a:pt x="45" y="468"/>
                          </a:cubicBezTo>
                          <a:cubicBezTo>
                            <a:pt x="48" y="454"/>
                            <a:pt x="51" y="451"/>
                            <a:pt x="61" y="442"/>
                          </a:cubicBezTo>
                          <a:cubicBezTo>
                            <a:pt x="66" y="418"/>
                            <a:pt x="59" y="356"/>
                            <a:pt x="89" y="346"/>
                          </a:cubicBezTo>
                          <a:cubicBezTo>
                            <a:pt x="98" y="333"/>
                            <a:pt x="98" y="318"/>
                            <a:pt x="109" y="308"/>
                          </a:cubicBezTo>
                          <a:cubicBezTo>
                            <a:pt x="113" y="294"/>
                            <a:pt x="113" y="279"/>
                            <a:pt x="118" y="266"/>
                          </a:cubicBezTo>
                          <a:cubicBezTo>
                            <a:pt x="121" y="259"/>
                            <a:pt x="146" y="236"/>
                            <a:pt x="153" y="231"/>
                          </a:cubicBezTo>
                          <a:cubicBezTo>
                            <a:pt x="159" y="215"/>
                            <a:pt x="173" y="212"/>
                            <a:pt x="185" y="202"/>
                          </a:cubicBezTo>
                          <a:cubicBezTo>
                            <a:pt x="187" y="200"/>
                            <a:pt x="190" y="198"/>
                            <a:pt x="192" y="196"/>
                          </a:cubicBezTo>
                          <a:cubicBezTo>
                            <a:pt x="194" y="193"/>
                            <a:pt x="195" y="189"/>
                            <a:pt x="198" y="186"/>
                          </a:cubicBezTo>
                          <a:cubicBezTo>
                            <a:pt x="206" y="178"/>
                            <a:pt x="217" y="179"/>
                            <a:pt x="224" y="170"/>
                          </a:cubicBezTo>
                          <a:cubicBezTo>
                            <a:pt x="234" y="157"/>
                            <a:pt x="240" y="150"/>
                            <a:pt x="256" y="144"/>
                          </a:cubicBezTo>
                          <a:cubicBezTo>
                            <a:pt x="263" y="133"/>
                            <a:pt x="269" y="129"/>
                            <a:pt x="281" y="125"/>
                          </a:cubicBezTo>
                          <a:cubicBezTo>
                            <a:pt x="299" y="109"/>
                            <a:pt x="315" y="91"/>
                            <a:pt x="339" y="84"/>
                          </a:cubicBezTo>
                          <a:cubicBezTo>
                            <a:pt x="357" y="63"/>
                            <a:pt x="376" y="57"/>
                            <a:pt x="403" y="52"/>
                          </a:cubicBezTo>
                          <a:cubicBezTo>
                            <a:pt x="448" y="0"/>
                            <a:pt x="559" y="15"/>
                            <a:pt x="614" y="13"/>
                          </a:cubicBezTo>
                          <a:cubicBezTo>
                            <a:pt x="713" y="2"/>
                            <a:pt x="813" y="15"/>
                            <a:pt x="912" y="20"/>
                          </a:cubicBezTo>
                          <a:cubicBezTo>
                            <a:pt x="955" y="34"/>
                            <a:pt x="1013" y="31"/>
                            <a:pt x="1053" y="32"/>
                          </a:cubicBezTo>
                          <a:cubicBezTo>
                            <a:pt x="1064" y="37"/>
                            <a:pt x="1076" y="38"/>
                            <a:pt x="1088" y="42"/>
                          </a:cubicBezTo>
                          <a:cubicBezTo>
                            <a:pt x="1098" y="49"/>
                            <a:pt x="1108" y="54"/>
                            <a:pt x="1120" y="58"/>
                          </a:cubicBezTo>
                          <a:cubicBezTo>
                            <a:pt x="1144" y="74"/>
                            <a:pt x="1110" y="53"/>
                            <a:pt x="1145" y="68"/>
                          </a:cubicBezTo>
                          <a:cubicBezTo>
                            <a:pt x="1158" y="74"/>
                            <a:pt x="1167" y="86"/>
                            <a:pt x="1181" y="90"/>
                          </a:cubicBezTo>
                          <a:cubicBezTo>
                            <a:pt x="1193" y="98"/>
                            <a:pt x="1190" y="106"/>
                            <a:pt x="1200" y="116"/>
                          </a:cubicBezTo>
                          <a:cubicBezTo>
                            <a:pt x="1214" y="130"/>
                            <a:pt x="1246" y="133"/>
                            <a:pt x="1264" y="138"/>
                          </a:cubicBezTo>
                          <a:cubicBezTo>
                            <a:pt x="1274" y="155"/>
                            <a:pt x="1262" y="177"/>
                            <a:pt x="1283" y="183"/>
                          </a:cubicBezTo>
                          <a:cubicBezTo>
                            <a:pt x="1291" y="195"/>
                            <a:pt x="1304" y="200"/>
                            <a:pt x="1318" y="205"/>
                          </a:cubicBezTo>
                          <a:cubicBezTo>
                            <a:pt x="1319" y="236"/>
                            <a:pt x="1313" y="331"/>
                            <a:pt x="1341" y="359"/>
                          </a:cubicBezTo>
                          <a:cubicBezTo>
                            <a:pt x="1351" y="390"/>
                            <a:pt x="1341" y="424"/>
                            <a:pt x="1350" y="455"/>
                          </a:cubicBezTo>
                          <a:cubicBezTo>
                            <a:pt x="1353" y="476"/>
                            <a:pt x="1356" y="498"/>
                            <a:pt x="1360" y="519"/>
                          </a:cubicBezTo>
                          <a:cubicBezTo>
                            <a:pt x="1358" y="555"/>
                            <a:pt x="1363" y="565"/>
                            <a:pt x="1347" y="589"/>
                          </a:cubicBezTo>
                          <a:cubicBezTo>
                            <a:pt x="1344" y="635"/>
                            <a:pt x="1342" y="661"/>
                            <a:pt x="1344" y="708"/>
                          </a:cubicBezTo>
                          <a:cubicBezTo>
                            <a:pt x="1342" y="761"/>
                            <a:pt x="1358" y="806"/>
                            <a:pt x="1315" y="836"/>
                          </a:cubicBezTo>
                          <a:cubicBezTo>
                            <a:pt x="1304" y="853"/>
                            <a:pt x="1290" y="869"/>
                            <a:pt x="1277" y="884"/>
                          </a:cubicBezTo>
                          <a:cubicBezTo>
                            <a:pt x="1273" y="908"/>
                            <a:pt x="1268" y="934"/>
                            <a:pt x="1254" y="954"/>
                          </a:cubicBezTo>
                          <a:cubicBezTo>
                            <a:pt x="1251" y="965"/>
                            <a:pt x="1246" y="972"/>
                            <a:pt x="1238" y="980"/>
                          </a:cubicBezTo>
                          <a:cubicBezTo>
                            <a:pt x="1225" y="1020"/>
                            <a:pt x="1189" y="1055"/>
                            <a:pt x="1158" y="1082"/>
                          </a:cubicBezTo>
                          <a:cubicBezTo>
                            <a:pt x="1150" y="1107"/>
                            <a:pt x="1147" y="1106"/>
                            <a:pt x="1123" y="1117"/>
                          </a:cubicBezTo>
                          <a:cubicBezTo>
                            <a:pt x="1108" y="1134"/>
                            <a:pt x="1083" y="1148"/>
                            <a:pt x="1062" y="1156"/>
                          </a:cubicBezTo>
                          <a:cubicBezTo>
                            <a:pt x="1036" y="1196"/>
                            <a:pt x="987" y="1189"/>
                            <a:pt x="944" y="1191"/>
                          </a:cubicBezTo>
                          <a:cubicBezTo>
                            <a:pt x="936" y="1192"/>
                            <a:pt x="928" y="1191"/>
                            <a:pt x="921" y="1194"/>
                          </a:cubicBezTo>
                          <a:cubicBezTo>
                            <a:pt x="914" y="1197"/>
                            <a:pt x="910" y="1207"/>
                            <a:pt x="902" y="1207"/>
                          </a:cubicBezTo>
                          <a:cubicBezTo>
                            <a:pt x="871" y="1208"/>
                            <a:pt x="840" y="1209"/>
                            <a:pt x="809" y="1210"/>
                          </a:cubicBezTo>
                          <a:cubicBezTo>
                            <a:pt x="790" y="1215"/>
                            <a:pt x="776" y="1217"/>
                            <a:pt x="755" y="1220"/>
                          </a:cubicBezTo>
                          <a:cubicBezTo>
                            <a:pt x="661" y="1219"/>
                            <a:pt x="567" y="1219"/>
                            <a:pt x="473" y="1216"/>
                          </a:cubicBezTo>
                          <a:cubicBezTo>
                            <a:pt x="417" y="1214"/>
                            <a:pt x="369" y="1175"/>
                            <a:pt x="320" y="1159"/>
                          </a:cubicBezTo>
                          <a:cubicBezTo>
                            <a:pt x="307" y="1146"/>
                            <a:pt x="277" y="1141"/>
                            <a:pt x="269" y="1133"/>
                          </a:cubicBezTo>
                          <a:cubicBezTo>
                            <a:pt x="268" y="1132"/>
                            <a:pt x="269" y="1129"/>
                            <a:pt x="269" y="1127"/>
                          </a:cubicBezTo>
                          <a:close/>
                        </a:path>
                      </a:pathLst>
                    </a:custGeom>
                    <a:solidFill>
                      <a:srgbClr val="FFC1C1"/>
                    </a:solidFill>
                    <a:ln w="19050">
                      <a:solidFill>
                        <a:srgbClr val="FF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 dirty="0"/>
                    </a:p>
                  </p:txBody>
                </p:sp>
                <p:sp>
                  <p:nvSpPr>
                    <p:cNvPr id="530" name="Freeform 187"/>
                    <p:cNvSpPr>
                      <a:spLocks/>
                    </p:cNvSpPr>
                    <p:nvPr/>
                  </p:nvSpPr>
                  <p:spPr bwMode="auto">
                    <a:xfrm>
                      <a:off x="363" y="603"/>
                      <a:ext cx="382" cy="310"/>
                    </a:xfrm>
                    <a:custGeom>
                      <a:avLst/>
                      <a:gdLst>
                        <a:gd name="T0" fmla="*/ 8 w 500"/>
                        <a:gd name="T1" fmla="*/ 173 h 445"/>
                        <a:gd name="T2" fmla="*/ 0 w 500"/>
                        <a:gd name="T3" fmla="*/ 159 h 445"/>
                        <a:gd name="T4" fmla="*/ 18 w 500"/>
                        <a:gd name="T5" fmla="*/ 95 h 445"/>
                        <a:gd name="T6" fmla="*/ 21 w 500"/>
                        <a:gd name="T7" fmla="*/ 90 h 445"/>
                        <a:gd name="T8" fmla="*/ 22 w 500"/>
                        <a:gd name="T9" fmla="*/ 78 h 445"/>
                        <a:gd name="T10" fmla="*/ 53 w 500"/>
                        <a:gd name="T11" fmla="*/ 47 h 445"/>
                        <a:gd name="T12" fmla="*/ 77 w 500"/>
                        <a:gd name="T13" fmla="*/ 31 h 445"/>
                        <a:gd name="T14" fmla="*/ 103 w 500"/>
                        <a:gd name="T15" fmla="*/ 18 h 445"/>
                        <a:gd name="T16" fmla="*/ 136 w 500"/>
                        <a:gd name="T17" fmla="*/ 1 h 445"/>
                        <a:gd name="T18" fmla="*/ 305 w 500"/>
                        <a:gd name="T19" fmla="*/ 11 h 445"/>
                        <a:gd name="T20" fmla="*/ 325 w 500"/>
                        <a:gd name="T21" fmla="*/ 40 h 445"/>
                        <a:gd name="T22" fmla="*/ 342 w 500"/>
                        <a:gd name="T23" fmla="*/ 47 h 445"/>
                        <a:gd name="T24" fmla="*/ 356 w 500"/>
                        <a:gd name="T25" fmla="*/ 56 h 445"/>
                        <a:gd name="T26" fmla="*/ 371 w 500"/>
                        <a:gd name="T27" fmla="*/ 85 h 445"/>
                        <a:gd name="T28" fmla="*/ 367 w 500"/>
                        <a:gd name="T29" fmla="*/ 189 h 445"/>
                        <a:gd name="T30" fmla="*/ 356 w 500"/>
                        <a:gd name="T31" fmla="*/ 207 h 445"/>
                        <a:gd name="T32" fmla="*/ 342 w 500"/>
                        <a:gd name="T33" fmla="*/ 232 h 445"/>
                        <a:gd name="T34" fmla="*/ 338 w 500"/>
                        <a:gd name="T35" fmla="*/ 242 h 445"/>
                        <a:gd name="T36" fmla="*/ 326 w 500"/>
                        <a:gd name="T37" fmla="*/ 249 h 445"/>
                        <a:gd name="T38" fmla="*/ 312 w 500"/>
                        <a:gd name="T39" fmla="*/ 264 h 445"/>
                        <a:gd name="T40" fmla="*/ 306 w 500"/>
                        <a:gd name="T41" fmla="*/ 269 h 445"/>
                        <a:gd name="T42" fmla="*/ 290 w 500"/>
                        <a:gd name="T43" fmla="*/ 286 h 445"/>
                        <a:gd name="T44" fmla="*/ 235 w 500"/>
                        <a:gd name="T45" fmla="*/ 301 h 445"/>
                        <a:gd name="T46" fmla="*/ 125 w 500"/>
                        <a:gd name="T47" fmla="*/ 299 h 445"/>
                        <a:gd name="T48" fmla="*/ 108 w 500"/>
                        <a:gd name="T49" fmla="*/ 290 h 445"/>
                        <a:gd name="T50" fmla="*/ 70 w 500"/>
                        <a:gd name="T51" fmla="*/ 268 h 445"/>
                        <a:gd name="T52" fmla="*/ 55 w 500"/>
                        <a:gd name="T53" fmla="*/ 254 h 445"/>
                        <a:gd name="T54" fmla="*/ 21 w 500"/>
                        <a:gd name="T55" fmla="*/ 212 h 445"/>
                        <a:gd name="T56" fmla="*/ 8 w 500"/>
                        <a:gd name="T57" fmla="*/ 173 h 445"/>
                        <a:gd name="T58" fmla="*/ 0 60000 65536"/>
                        <a:gd name="T59" fmla="*/ 0 60000 65536"/>
                        <a:gd name="T60" fmla="*/ 0 60000 65536"/>
                        <a:gd name="T61" fmla="*/ 0 60000 65536"/>
                        <a:gd name="T62" fmla="*/ 0 60000 65536"/>
                        <a:gd name="T63" fmla="*/ 0 60000 65536"/>
                        <a:gd name="T64" fmla="*/ 0 60000 65536"/>
                        <a:gd name="T65" fmla="*/ 0 60000 65536"/>
                        <a:gd name="T66" fmla="*/ 0 60000 65536"/>
                        <a:gd name="T67" fmla="*/ 0 60000 65536"/>
                        <a:gd name="T68" fmla="*/ 0 60000 65536"/>
                        <a:gd name="T69" fmla="*/ 0 60000 65536"/>
                        <a:gd name="T70" fmla="*/ 0 60000 65536"/>
                        <a:gd name="T71" fmla="*/ 0 60000 65536"/>
                        <a:gd name="T72" fmla="*/ 0 60000 65536"/>
                        <a:gd name="T73" fmla="*/ 0 60000 65536"/>
                        <a:gd name="T74" fmla="*/ 0 60000 65536"/>
                        <a:gd name="T75" fmla="*/ 0 60000 65536"/>
                        <a:gd name="T76" fmla="*/ 0 60000 65536"/>
                        <a:gd name="T77" fmla="*/ 0 60000 65536"/>
                        <a:gd name="T78" fmla="*/ 0 60000 65536"/>
                        <a:gd name="T79" fmla="*/ 0 60000 65536"/>
                        <a:gd name="T80" fmla="*/ 0 60000 65536"/>
                        <a:gd name="T81" fmla="*/ 0 60000 65536"/>
                        <a:gd name="T82" fmla="*/ 0 60000 65536"/>
                        <a:gd name="T83" fmla="*/ 0 60000 65536"/>
                        <a:gd name="T84" fmla="*/ 0 60000 65536"/>
                        <a:gd name="T85" fmla="*/ 0 60000 65536"/>
                        <a:gd name="T86" fmla="*/ 0 60000 65536"/>
                        <a:gd name="T87" fmla="*/ 0 w 500"/>
                        <a:gd name="T88" fmla="*/ 0 h 445"/>
                        <a:gd name="T89" fmla="*/ 500 w 500"/>
                        <a:gd name="T90" fmla="*/ 445 h 445"/>
                      </a:gdLst>
                      <a:ahLst/>
                      <a:cxnLst>
                        <a:cxn ang="T58">
                          <a:pos x="T0" y="T1"/>
                        </a:cxn>
                        <a:cxn ang="T59">
                          <a:pos x="T2" y="T3"/>
                        </a:cxn>
                        <a:cxn ang="T60">
                          <a:pos x="T4" y="T5"/>
                        </a:cxn>
                        <a:cxn ang="T61">
                          <a:pos x="T6" y="T7"/>
                        </a:cxn>
                        <a:cxn ang="T62">
                          <a:pos x="T8" y="T9"/>
                        </a:cxn>
                        <a:cxn ang="T63">
                          <a:pos x="T10" y="T11"/>
                        </a:cxn>
                        <a:cxn ang="T64">
                          <a:pos x="T12" y="T13"/>
                        </a:cxn>
                        <a:cxn ang="T65">
                          <a:pos x="T14" y="T15"/>
                        </a:cxn>
                        <a:cxn ang="T66">
                          <a:pos x="T16" y="T17"/>
                        </a:cxn>
                        <a:cxn ang="T67">
                          <a:pos x="T18" y="T19"/>
                        </a:cxn>
                        <a:cxn ang="T68">
                          <a:pos x="T20" y="T21"/>
                        </a:cxn>
                        <a:cxn ang="T69">
                          <a:pos x="T22" y="T23"/>
                        </a:cxn>
                        <a:cxn ang="T70">
                          <a:pos x="T24" y="T25"/>
                        </a:cxn>
                        <a:cxn ang="T71">
                          <a:pos x="T26" y="T27"/>
                        </a:cxn>
                        <a:cxn ang="T72">
                          <a:pos x="T28" y="T29"/>
                        </a:cxn>
                        <a:cxn ang="T73">
                          <a:pos x="T30" y="T31"/>
                        </a:cxn>
                        <a:cxn ang="T74">
                          <a:pos x="T32" y="T33"/>
                        </a:cxn>
                        <a:cxn ang="T75">
                          <a:pos x="T34" y="T35"/>
                        </a:cxn>
                        <a:cxn ang="T76">
                          <a:pos x="T36" y="T37"/>
                        </a:cxn>
                        <a:cxn ang="T77">
                          <a:pos x="T38" y="T39"/>
                        </a:cxn>
                        <a:cxn ang="T78">
                          <a:pos x="T40" y="T41"/>
                        </a:cxn>
                        <a:cxn ang="T79">
                          <a:pos x="T42" y="T43"/>
                        </a:cxn>
                        <a:cxn ang="T80">
                          <a:pos x="T44" y="T45"/>
                        </a:cxn>
                        <a:cxn ang="T81">
                          <a:pos x="T46" y="T47"/>
                        </a:cxn>
                        <a:cxn ang="T82">
                          <a:pos x="T48" y="T49"/>
                        </a:cxn>
                        <a:cxn ang="T83">
                          <a:pos x="T50" y="T51"/>
                        </a:cxn>
                        <a:cxn ang="T84">
                          <a:pos x="T52" y="T53"/>
                        </a:cxn>
                        <a:cxn ang="T85">
                          <a:pos x="T54" y="T55"/>
                        </a:cxn>
                        <a:cxn ang="T86">
                          <a:pos x="T56" y="T57"/>
                        </a:cxn>
                      </a:cxnLst>
                      <a:rect l="T87" t="T88" r="T89" b="T90"/>
                      <a:pathLst>
                        <a:path w="500" h="445">
                          <a:moveTo>
                            <a:pt x="10" y="249"/>
                          </a:moveTo>
                          <a:cubicBezTo>
                            <a:pt x="5" y="242"/>
                            <a:pt x="3" y="236"/>
                            <a:pt x="0" y="228"/>
                          </a:cubicBezTo>
                          <a:cubicBezTo>
                            <a:pt x="4" y="194"/>
                            <a:pt x="1" y="162"/>
                            <a:pt x="24" y="136"/>
                          </a:cubicBezTo>
                          <a:cubicBezTo>
                            <a:pt x="25" y="134"/>
                            <a:pt x="26" y="131"/>
                            <a:pt x="27" y="129"/>
                          </a:cubicBezTo>
                          <a:cubicBezTo>
                            <a:pt x="28" y="123"/>
                            <a:pt x="27" y="117"/>
                            <a:pt x="29" y="112"/>
                          </a:cubicBezTo>
                          <a:cubicBezTo>
                            <a:pt x="31" y="104"/>
                            <a:pt x="63" y="77"/>
                            <a:pt x="70" y="67"/>
                          </a:cubicBezTo>
                          <a:cubicBezTo>
                            <a:pt x="74" y="53"/>
                            <a:pt x="89" y="50"/>
                            <a:pt x="101" y="45"/>
                          </a:cubicBezTo>
                          <a:cubicBezTo>
                            <a:pt x="106" y="28"/>
                            <a:pt x="120" y="30"/>
                            <a:pt x="135" y="26"/>
                          </a:cubicBezTo>
                          <a:cubicBezTo>
                            <a:pt x="150" y="15"/>
                            <a:pt x="160" y="7"/>
                            <a:pt x="178" y="2"/>
                          </a:cubicBezTo>
                          <a:cubicBezTo>
                            <a:pt x="408" y="4"/>
                            <a:pt x="304" y="0"/>
                            <a:pt x="399" y="16"/>
                          </a:cubicBezTo>
                          <a:cubicBezTo>
                            <a:pt x="414" y="27"/>
                            <a:pt x="415" y="44"/>
                            <a:pt x="425" y="57"/>
                          </a:cubicBezTo>
                          <a:cubicBezTo>
                            <a:pt x="430" y="63"/>
                            <a:pt x="440" y="65"/>
                            <a:pt x="447" y="67"/>
                          </a:cubicBezTo>
                          <a:cubicBezTo>
                            <a:pt x="452" y="76"/>
                            <a:pt x="458" y="75"/>
                            <a:pt x="466" y="81"/>
                          </a:cubicBezTo>
                          <a:cubicBezTo>
                            <a:pt x="470" y="97"/>
                            <a:pt x="473" y="110"/>
                            <a:pt x="485" y="122"/>
                          </a:cubicBezTo>
                          <a:cubicBezTo>
                            <a:pt x="499" y="169"/>
                            <a:pt x="500" y="225"/>
                            <a:pt x="480" y="271"/>
                          </a:cubicBezTo>
                          <a:cubicBezTo>
                            <a:pt x="478" y="286"/>
                            <a:pt x="479" y="290"/>
                            <a:pt x="466" y="297"/>
                          </a:cubicBezTo>
                          <a:cubicBezTo>
                            <a:pt x="459" y="307"/>
                            <a:pt x="453" y="321"/>
                            <a:pt x="447" y="333"/>
                          </a:cubicBezTo>
                          <a:cubicBezTo>
                            <a:pt x="445" y="338"/>
                            <a:pt x="446" y="344"/>
                            <a:pt x="442" y="348"/>
                          </a:cubicBezTo>
                          <a:cubicBezTo>
                            <a:pt x="438" y="352"/>
                            <a:pt x="427" y="357"/>
                            <a:pt x="427" y="357"/>
                          </a:cubicBezTo>
                          <a:cubicBezTo>
                            <a:pt x="419" y="370"/>
                            <a:pt x="425" y="362"/>
                            <a:pt x="408" y="379"/>
                          </a:cubicBezTo>
                          <a:cubicBezTo>
                            <a:pt x="406" y="381"/>
                            <a:pt x="401" y="386"/>
                            <a:pt x="401" y="386"/>
                          </a:cubicBezTo>
                          <a:cubicBezTo>
                            <a:pt x="397" y="400"/>
                            <a:pt x="389" y="401"/>
                            <a:pt x="379" y="410"/>
                          </a:cubicBezTo>
                          <a:cubicBezTo>
                            <a:pt x="348" y="437"/>
                            <a:pt x="369" y="428"/>
                            <a:pt x="307" y="432"/>
                          </a:cubicBezTo>
                          <a:cubicBezTo>
                            <a:pt x="261" y="445"/>
                            <a:pt x="209" y="443"/>
                            <a:pt x="163" y="429"/>
                          </a:cubicBezTo>
                          <a:cubicBezTo>
                            <a:pt x="156" y="424"/>
                            <a:pt x="149" y="423"/>
                            <a:pt x="142" y="417"/>
                          </a:cubicBezTo>
                          <a:cubicBezTo>
                            <a:pt x="125" y="403"/>
                            <a:pt x="112" y="389"/>
                            <a:pt x="91" y="384"/>
                          </a:cubicBezTo>
                          <a:cubicBezTo>
                            <a:pt x="86" y="374"/>
                            <a:pt x="79" y="373"/>
                            <a:pt x="72" y="364"/>
                          </a:cubicBezTo>
                          <a:cubicBezTo>
                            <a:pt x="56" y="343"/>
                            <a:pt x="49" y="320"/>
                            <a:pt x="27" y="304"/>
                          </a:cubicBezTo>
                          <a:cubicBezTo>
                            <a:pt x="18" y="282"/>
                            <a:pt x="10" y="275"/>
                            <a:pt x="10" y="249"/>
                          </a:cubicBezTo>
                          <a:close/>
                        </a:path>
                      </a:pathLst>
                    </a:custGeom>
                    <a:solidFill>
                      <a:srgbClr val="BFBFBF"/>
                    </a:solidFill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 dirty="0"/>
                    </a:p>
                  </p:txBody>
                </p:sp>
              </p:grpSp>
              <p:sp>
                <p:nvSpPr>
                  <p:cNvPr id="528" name="5-Point Star 527"/>
                  <p:cNvSpPr/>
                  <p:nvPr/>
                </p:nvSpPr>
                <p:spPr>
                  <a:xfrm>
                    <a:off x="3436301" y="3364979"/>
                    <a:ext cx="201217" cy="201217"/>
                  </a:xfrm>
                  <a:prstGeom prst="star5">
                    <a:avLst/>
                  </a:prstGeom>
                  <a:solidFill>
                    <a:srgbClr val="FF00FF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432" name="Group 473"/>
                <p:cNvGrpSpPr/>
                <p:nvPr/>
              </p:nvGrpSpPr>
              <p:grpSpPr>
                <a:xfrm>
                  <a:off x="5902151" y="4867941"/>
                  <a:ext cx="987288" cy="903975"/>
                  <a:chOff x="3171214" y="2912992"/>
                  <a:chExt cx="987288" cy="903975"/>
                </a:xfrm>
              </p:grpSpPr>
              <p:grpSp>
                <p:nvGrpSpPr>
                  <p:cNvPr id="523" name="Group 193"/>
                  <p:cNvGrpSpPr>
                    <a:grpSpLocks/>
                  </p:cNvGrpSpPr>
                  <p:nvPr/>
                </p:nvGrpSpPr>
                <p:grpSpPr bwMode="auto">
                  <a:xfrm>
                    <a:off x="3171214" y="2912992"/>
                    <a:ext cx="987288" cy="903975"/>
                    <a:chOff x="311" y="500"/>
                    <a:chExt cx="474" cy="434"/>
                  </a:xfrm>
                  <a:effectLst>
                    <a:outerShdw blurRad="63500" sx="102000" sy="102000" algn="ctr" rotWithShape="0">
                      <a:prstClr val="black">
                        <a:alpha val="40000"/>
                      </a:prstClr>
                    </a:outerShdw>
                  </a:effectLst>
                </p:grpSpPr>
                <p:sp>
                  <p:nvSpPr>
                    <p:cNvPr id="525" name="Freeform 186"/>
                    <p:cNvSpPr>
                      <a:spLocks/>
                    </p:cNvSpPr>
                    <p:nvPr/>
                  </p:nvSpPr>
                  <p:spPr bwMode="auto">
                    <a:xfrm>
                      <a:off x="311" y="500"/>
                      <a:ext cx="474" cy="434"/>
                    </a:xfrm>
                    <a:custGeom>
                      <a:avLst/>
                      <a:gdLst>
                        <a:gd name="T0" fmla="*/ 94 w 1363"/>
                        <a:gd name="T1" fmla="*/ 401 h 1220"/>
                        <a:gd name="T2" fmla="*/ 74 w 1363"/>
                        <a:gd name="T3" fmla="*/ 384 h 1220"/>
                        <a:gd name="T4" fmla="*/ 61 w 1363"/>
                        <a:gd name="T5" fmla="*/ 371 h 1220"/>
                        <a:gd name="T6" fmla="*/ 50 w 1363"/>
                        <a:gd name="T7" fmla="*/ 355 h 1220"/>
                        <a:gd name="T8" fmla="*/ 45 w 1363"/>
                        <a:gd name="T9" fmla="*/ 345 h 1220"/>
                        <a:gd name="T10" fmla="*/ 35 w 1363"/>
                        <a:gd name="T11" fmla="*/ 334 h 1220"/>
                        <a:gd name="T12" fmla="*/ 30 w 1363"/>
                        <a:gd name="T13" fmla="*/ 323 h 1220"/>
                        <a:gd name="T14" fmla="*/ 19 w 1363"/>
                        <a:gd name="T15" fmla="*/ 302 h 1220"/>
                        <a:gd name="T16" fmla="*/ 14 w 1363"/>
                        <a:gd name="T17" fmla="*/ 277 h 1220"/>
                        <a:gd name="T18" fmla="*/ 8 w 1363"/>
                        <a:gd name="T19" fmla="*/ 256 h 1220"/>
                        <a:gd name="T20" fmla="*/ 16 w 1363"/>
                        <a:gd name="T21" fmla="*/ 166 h 1220"/>
                        <a:gd name="T22" fmla="*/ 21 w 1363"/>
                        <a:gd name="T23" fmla="*/ 157 h 1220"/>
                        <a:gd name="T24" fmla="*/ 31 w 1363"/>
                        <a:gd name="T25" fmla="*/ 123 h 1220"/>
                        <a:gd name="T26" fmla="*/ 38 w 1363"/>
                        <a:gd name="T27" fmla="*/ 110 h 1220"/>
                        <a:gd name="T28" fmla="*/ 41 w 1363"/>
                        <a:gd name="T29" fmla="*/ 95 h 1220"/>
                        <a:gd name="T30" fmla="*/ 53 w 1363"/>
                        <a:gd name="T31" fmla="*/ 82 h 1220"/>
                        <a:gd name="T32" fmla="*/ 64 w 1363"/>
                        <a:gd name="T33" fmla="*/ 72 h 1220"/>
                        <a:gd name="T34" fmla="*/ 67 w 1363"/>
                        <a:gd name="T35" fmla="*/ 70 h 1220"/>
                        <a:gd name="T36" fmla="*/ 69 w 1363"/>
                        <a:gd name="T37" fmla="*/ 66 h 1220"/>
                        <a:gd name="T38" fmla="*/ 78 w 1363"/>
                        <a:gd name="T39" fmla="*/ 60 h 1220"/>
                        <a:gd name="T40" fmla="*/ 89 w 1363"/>
                        <a:gd name="T41" fmla="*/ 51 h 1220"/>
                        <a:gd name="T42" fmla="*/ 98 w 1363"/>
                        <a:gd name="T43" fmla="*/ 44 h 1220"/>
                        <a:gd name="T44" fmla="*/ 118 w 1363"/>
                        <a:gd name="T45" fmla="*/ 30 h 1220"/>
                        <a:gd name="T46" fmla="*/ 140 w 1363"/>
                        <a:gd name="T47" fmla="*/ 18 h 1220"/>
                        <a:gd name="T48" fmla="*/ 214 w 1363"/>
                        <a:gd name="T49" fmla="*/ 5 h 1220"/>
                        <a:gd name="T50" fmla="*/ 317 w 1363"/>
                        <a:gd name="T51" fmla="*/ 7 h 1220"/>
                        <a:gd name="T52" fmla="*/ 366 w 1363"/>
                        <a:gd name="T53" fmla="*/ 11 h 1220"/>
                        <a:gd name="T54" fmla="*/ 378 w 1363"/>
                        <a:gd name="T55" fmla="*/ 15 h 1220"/>
                        <a:gd name="T56" fmla="*/ 389 w 1363"/>
                        <a:gd name="T57" fmla="*/ 21 h 1220"/>
                        <a:gd name="T58" fmla="*/ 398 w 1363"/>
                        <a:gd name="T59" fmla="*/ 24 h 1220"/>
                        <a:gd name="T60" fmla="*/ 411 w 1363"/>
                        <a:gd name="T61" fmla="*/ 32 h 1220"/>
                        <a:gd name="T62" fmla="*/ 417 w 1363"/>
                        <a:gd name="T63" fmla="*/ 41 h 1220"/>
                        <a:gd name="T64" fmla="*/ 440 w 1363"/>
                        <a:gd name="T65" fmla="*/ 49 h 1220"/>
                        <a:gd name="T66" fmla="*/ 446 w 1363"/>
                        <a:gd name="T67" fmla="*/ 65 h 1220"/>
                        <a:gd name="T68" fmla="*/ 458 w 1363"/>
                        <a:gd name="T69" fmla="*/ 73 h 1220"/>
                        <a:gd name="T70" fmla="*/ 466 w 1363"/>
                        <a:gd name="T71" fmla="*/ 128 h 1220"/>
                        <a:gd name="T72" fmla="*/ 469 w 1363"/>
                        <a:gd name="T73" fmla="*/ 162 h 1220"/>
                        <a:gd name="T74" fmla="*/ 473 w 1363"/>
                        <a:gd name="T75" fmla="*/ 185 h 1220"/>
                        <a:gd name="T76" fmla="*/ 468 w 1363"/>
                        <a:gd name="T77" fmla="*/ 210 h 1220"/>
                        <a:gd name="T78" fmla="*/ 467 w 1363"/>
                        <a:gd name="T79" fmla="*/ 252 h 1220"/>
                        <a:gd name="T80" fmla="*/ 457 w 1363"/>
                        <a:gd name="T81" fmla="*/ 297 h 1220"/>
                        <a:gd name="T82" fmla="*/ 444 w 1363"/>
                        <a:gd name="T83" fmla="*/ 314 h 1220"/>
                        <a:gd name="T84" fmla="*/ 436 w 1363"/>
                        <a:gd name="T85" fmla="*/ 339 h 1220"/>
                        <a:gd name="T86" fmla="*/ 431 w 1363"/>
                        <a:gd name="T87" fmla="*/ 349 h 1220"/>
                        <a:gd name="T88" fmla="*/ 403 w 1363"/>
                        <a:gd name="T89" fmla="*/ 385 h 1220"/>
                        <a:gd name="T90" fmla="*/ 391 w 1363"/>
                        <a:gd name="T91" fmla="*/ 397 h 1220"/>
                        <a:gd name="T92" fmla="*/ 369 w 1363"/>
                        <a:gd name="T93" fmla="*/ 411 h 1220"/>
                        <a:gd name="T94" fmla="*/ 328 w 1363"/>
                        <a:gd name="T95" fmla="*/ 424 h 1220"/>
                        <a:gd name="T96" fmla="*/ 320 w 1363"/>
                        <a:gd name="T97" fmla="*/ 425 h 1220"/>
                        <a:gd name="T98" fmla="*/ 314 w 1363"/>
                        <a:gd name="T99" fmla="*/ 429 h 1220"/>
                        <a:gd name="T100" fmla="*/ 281 w 1363"/>
                        <a:gd name="T101" fmla="*/ 430 h 1220"/>
                        <a:gd name="T102" fmla="*/ 263 w 1363"/>
                        <a:gd name="T103" fmla="*/ 434 h 1220"/>
                        <a:gd name="T104" fmla="*/ 164 w 1363"/>
                        <a:gd name="T105" fmla="*/ 433 h 1220"/>
                        <a:gd name="T106" fmla="*/ 111 w 1363"/>
                        <a:gd name="T107" fmla="*/ 412 h 1220"/>
                        <a:gd name="T108" fmla="*/ 94 w 1363"/>
                        <a:gd name="T109" fmla="*/ 403 h 1220"/>
                        <a:gd name="T110" fmla="*/ 94 w 1363"/>
                        <a:gd name="T111" fmla="*/ 401 h 1220"/>
                        <a:gd name="T112" fmla="*/ 0 60000 65536"/>
                        <a:gd name="T113" fmla="*/ 0 60000 65536"/>
                        <a:gd name="T114" fmla="*/ 0 60000 65536"/>
                        <a:gd name="T115" fmla="*/ 0 60000 65536"/>
                        <a:gd name="T116" fmla="*/ 0 60000 65536"/>
                        <a:gd name="T117" fmla="*/ 0 60000 65536"/>
                        <a:gd name="T118" fmla="*/ 0 60000 65536"/>
                        <a:gd name="T119" fmla="*/ 0 60000 65536"/>
                        <a:gd name="T120" fmla="*/ 0 60000 65536"/>
                        <a:gd name="T121" fmla="*/ 0 60000 65536"/>
                        <a:gd name="T122" fmla="*/ 0 60000 65536"/>
                        <a:gd name="T123" fmla="*/ 0 60000 65536"/>
                        <a:gd name="T124" fmla="*/ 0 60000 65536"/>
                        <a:gd name="T125" fmla="*/ 0 60000 65536"/>
                        <a:gd name="T126" fmla="*/ 0 60000 65536"/>
                        <a:gd name="T127" fmla="*/ 0 60000 65536"/>
                        <a:gd name="T128" fmla="*/ 0 60000 65536"/>
                        <a:gd name="T129" fmla="*/ 0 60000 65536"/>
                        <a:gd name="T130" fmla="*/ 0 60000 65536"/>
                        <a:gd name="T131" fmla="*/ 0 60000 65536"/>
                        <a:gd name="T132" fmla="*/ 0 60000 65536"/>
                        <a:gd name="T133" fmla="*/ 0 60000 65536"/>
                        <a:gd name="T134" fmla="*/ 0 60000 65536"/>
                        <a:gd name="T135" fmla="*/ 0 60000 65536"/>
                        <a:gd name="T136" fmla="*/ 0 60000 65536"/>
                        <a:gd name="T137" fmla="*/ 0 60000 65536"/>
                        <a:gd name="T138" fmla="*/ 0 60000 65536"/>
                        <a:gd name="T139" fmla="*/ 0 60000 65536"/>
                        <a:gd name="T140" fmla="*/ 0 60000 65536"/>
                        <a:gd name="T141" fmla="*/ 0 60000 65536"/>
                        <a:gd name="T142" fmla="*/ 0 60000 65536"/>
                        <a:gd name="T143" fmla="*/ 0 60000 65536"/>
                        <a:gd name="T144" fmla="*/ 0 60000 65536"/>
                        <a:gd name="T145" fmla="*/ 0 60000 65536"/>
                        <a:gd name="T146" fmla="*/ 0 60000 65536"/>
                        <a:gd name="T147" fmla="*/ 0 60000 65536"/>
                        <a:gd name="T148" fmla="*/ 0 60000 65536"/>
                        <a:gd name="T149" fmla="*/ 0 60000 65536"/>
                        <a:gd name="T150" fmla="*/ 0 60000 65536"/>
                        <a:gd name="T151" fmla="*/ 0 60000 65536"/>
                        <a:gd name="T152" fmla="*/ 0 60000 65536"/>
                        <a:gd name="T153" fmla="*/ 0 60000 65536"/>
                        <a:gd name="T154" fmla="*/ 0 60000 65536"/>
                        <a:gd name="T155" fmla="*/ 0 60000 65536"/>
                        <a:gd name="T156" fmla="*/ 0 60000 65536"/>
                        <a:gd name="T157" fmla="*/ 0 60000 65536"/>
                        <a:gd name="T158" fmla="*/ 0 60000 65536"/>
                        <a:gd name="T159" fmla="*/ 0 60000 65536"/>
                        <a:gd name="T160" fmla="*/ 0 60000 65536"/>
                        <a:gd name="T161" fmla="*/ 0 60000 65536"/>
                        <a:gd name="T162" fmla="*/ 0 60000 65536"/>
                        <a:gd name="T163" fmla="*/ 0 60000 65536"/>
                        <a:gd name="T164" fmla="*/ 0 60000 65536"/>
                        <a:gd name="T165" fmla="*/ 0 60000 65536"/>
                        <a:gd name="T166" fmla="*/ 0 60000 65536"/>
                        <a:gd name="T167" fmla="*/ 0 60000 65536"/>
                        <a:gd name="T168" fmla="*/ 0 w 1363"/>
                        <a:gd name="T169" fmla="*/ 0 h 1220"/>
                        <a:gd name="T170" fmla="*/ 1363 w 1363"/>
                        <a:gd name="T171" fmla="*/ 1220 h 1220"/>
                      </a:gdLst>
                      <a:ahLst/>
                      <a:cxnLst>
                        <a:cxn ang="T112">
                          <a:pos x="T0" y="T1"/>
                        </a:cxn>
                        <a:cxn ang="T113">
                          <a:pos x="T2" y="T3"/>
                        </a:cxn>
                        <a:cxn ang="T114">
                          <a:pos x="T4" y="T5"/>
                        </a:cxn>
                        <a:cxn ang="T115">
                          <a:pos x="T6" y="T7"/>
                        </a:cxn>
                        <a:cxn ang="T116">
                          <a:pos x="T8" y="T9"/>
                        </a:cxn>
                        <a:cxn ang="T117">
                          <a:pos x="T10" y="T11"/>
                        </a:cxn>
                        <a:cxn ang="T118">
                          <a:pos x="T12" y="T13"/>
                        </a:cxn>
                        <a:cxn ang="T119">
                          <a:pos x="T14" y="T15"/>
                        </a:cxn>
                        <a:cxn ang="T120">
                          <a:pos x="T16" y="T17"/>
                        </a:cxn>
                        <a:cxn ang="T121">
                          <a:pos x="T18" y="T19"/>
                        </a:cxn>
                        <a:cxn ang="T122">
                          <a:pos x="T20" y="T21"/>
                        </a:cxn>
                        <a:cxn ang="T123">
                          <a:pos x="T22" y="T23"/>
                        </a:cxn>
                        <a:cxn ang="T124">
                          <a:pos x="T24" y="T25"/>
                        </a:cxn>
                        <a:cxn ang="T125">
                          <a:pos x="T26" y="T27"/>
                        </a:cxn>
                        <a:cxn ang="T126">
                          <a:pos x="T28" y="T29"/>
                        </a:cxn>
                        <a:cxn ang="T127">
                          <a:pos x="T30" y="T31"/>
                        </a:cxn>
                        <a:cxn ang="T128">
                          <a:pos x="T32" y="T33"/>
                        </a:cxn>
                        <a:cxn ang="T129">
                          <a:pos x="T34" y="T35"/>
                        </a:cxn>
                        <a:cxn ang="T130">
                          <a:pos x="T36" y="T37"/>
                        </a:cxn>
                        <a:cxn ang="T131">
                          <a:pos x="T38" y="T39"/>
                        </a:cxn>
                        <a:cxn ang="T132">
                          <a:pos x="T40" y="T41"/>
                        </a:cxn>
                        <a:cxn ang="T133">
                          <a:pos x="T42" y="T43"/>
                        </a:cxn>
                        <a:cxn ang="T134">
                          <a:pos x="T44" y="T45"/>
                        </a:cxn>
                        <a:cxn ang="T135">
                          <a:pos x="T46" y="T47"/>
                        </a:cxn>
                        <a:cxn ang="T136">
                          <a:pos x="T48" y="T49"/>
                        </a:cxn>
                        <a:cxn ang="T137">
                          <a:pos x="T50" y="T51"/>
                        </a:cxn>
                        <a:cxn ang="T138">
                          <a:pos x="T52" y="T53"/>
                        </a:cxn>
                        <a:cxn ang="T139">
                          <a:pos x="T54" y="T55"/>
                        </a:cxn>
                        <a:cxn ang="T140">
                          <a:pos x="T56" y="T57"/>
                        </a:cxn>
                        <a:cxn ang="T141">
                          <a:pos x="T58" y="T59"/>
                        </a:cxn>
                        <a:cxn ang="T142">
                          <a:pos x="T60" y="T61"/>
                        </a:cxn>
                        <a:cxn ang="T143">
                          <a:pos x="T62" y="T63"/>
                        </a:cxn>
                        <a:cxn ang="T144">
                          <a:pos x="T64" y="T65"/>
                        </a:cxn>
                        <a:cxn ang="T145">
                          <a:pos x="T66" y="T67"/>
                        </a:cxn>
                        <a:cxn ang="T146">
                          <a:pos x="T68" y="T69"/>
                        </a:cxn>
                        <a:cxn ang="T147">
                          <a:pos x="T70" y="T71"/>
                        </a:cxn>
                        <a:cxn ang="T148">
                          <a:pos x="T72" y="T73"/>
                        </a:cxn>
                        <a:cxn ang="T149">
                          <a:pos x="T74" y="T75"/>
                        </a:cxn>
                        <a:cxn ang="T150">
                          <a:pos x="T76" y="T77"/>
                        </a:cxn>
                        <a:cxn ang="T151">
                          <a:pos x="T78" y="T79"/>
                        </a:cxn>
                        <a:cxn ang="T152">
                          <a:pos x="T80" y="T81"/>
                        </a:cxn>
                        <a:cxn ang="T153">
                          <a:pos x="T82" y="T83"/>
                        </a:cxn>
                        <a:cxn ang="T154">
                          <a:pos x="T84" y="T85"/>
                        </a:cxn>
                        <a:cxn ang="T155">
                          <a:pos x="T86" y="T87"/>
                        </a:cxn>
                        <a:cxn ang="T156">
                          <a:pos x="T88" y="T89"/>
                        </a:cxn>
                        <a:cxn ang="T157">
                          <a:pos x="T90" y="T91"/>
                        </a:cxn>
                        <a:cxn ang="T158">
                          <a:pos x="T92" y="T93"/>
                        </a:cxn>
                        <a:cxn ang="T159">
                          <a:pos x="T94" y="T95"/>
                        </a:cxn>
                        <a:cxn ang="T160">
                          <a:pos x="T96" y="T97"/>
                        </a:cxn>
                        <a:cxn ang="T161">
                          <a:pos x="T98" y="T99"/>
                        </a:cxn>
                        <a:cxn ang="T162">
                          <a:pos x="T100" y="T101"/>
                        </a:cxn>
                        <a:cxn ang="T163">
                          <a:pos x="T102" y="T103"/>
                        </a:cxn>
                        <a:cxn ang="T164">
                          <a:pos x="T104" y="T105"/>
                        </a:cxn>
                        <a:cxn ang="T165">
                          <a:pos x="T106" y="T107"/>
                        </a:cxn>
                        <a:cxn ang="T166">
                          <a:pos x="T108" y="T109"/>
                        </a:cxn>
                        <a:cxn ang="T167">
                          <a:pos x="T110" y="T111"/>
                        </a:cxn>
                      </a:cxnLst>
                      <a:rect l="T168" t="T169" r="T170" b="T171"/>
                      <a:pathLst>
                        <a:path w="1363" h="1220">
                          <a:moveTo>
                            <a:pt x="269" y="1127"/>
                          </a:moveTo>
                          <a:cubicBezTo>
                            <a:pt x="252" y="1110"/>
                            <a:pt x="231" y="1096"/>
                            <a:pt x="214" y="1079"/>
                          </a:cubicBezTo>
                          <a:cubicBezTo>
                            <a:pt x="201" y="1066"/>
                            <a:pt x="192" y="1055"/>
                            <a:pt x="176" y="1044"/>
                          </a:cubicBezTo>
                          <a:cubicBezTo>
                            <a:pt x="166" y="1030"/>
                            <a:pt x="158" y="1008"/>
                            <a:pt x="144" y="999"/>
                          </a:cubicBezTo>
                          <a:cubicBezTo>
                            <a:pt x="140" y="986"/>
                            <a:pt x="137" y="980"/>
                            <a:pt x="128" y="970"/>
                          </a:cubicBezTo>
                          <a:cubicBezTo>
                            <a:pt x="124" y="955"/>
                            <a:pt x="112" y="950"/>
                            <a:pt x="102" y="938"/>
                          </a:cubicBezTo>
                          <a:cubicBezTo>
                            <a:pt x="95" y="929"/>
                            <a:pt x="93" y="918"/>
                            <a:pt x="86" y="909"/>
                          </a:cubicBezTo>
                          <a:cubicBezTo>
                            <a:pt x="79" y="887"/>
                            <a:pt x="61" y="871"/>
                            <a:pt x="54" y="848"/>
                          </a:cubicBezTo>
                          <a:cubicBezTo>
                            <a:pt x="53" y="825"/>
                            <a:pt x="60" y="795"/>
                            <a:pt x="41" y="778"/>
                          </a:cubicBezTo>
                          <a:cubicBezTo>
                            <a:pt x="35" y="759"/>
                            <a:pt x="28" y="739"/>
                            <a:pt x="22" y="720"/>
                          </a:cubicBezTo>
                          <a:cubicBezTo>
                            <a:pt x="23" y="680"/>
                            <a:pt x="0" y="525"/>
                            <a:pt x="45" y="468"/>
                          </a:cubicBezTo>
                          <a:cubicBezTo>
                            <a:pt x="48" y="454"/>
                            <a:pt x="51" y="451"/>
                            <a:pt x="61" y="442"/>
                          </a:cubicBezTo>
                          <a:cubicBezTo>
                            <a:pt x="66" y="418"/>
                            <a:pt x="59" y="356"/>
                            <a:pt x="89" y="346"/>
                          </a:cubicBezTo>
                          <a:cubicBezTo>
                            <a:pt x="98" y="333"/>
                            <a:pt x="98" y="318"/>
                            <a:pt x="109" y="308"/>
                          </a:cubicBezTo>
                          <a:cubicBezTo>
                            <a:pt x="113" y="294"/>
                            <a:pt x="113" y="279"/>
                            <a:pt x="118" y="266"/>
                          </a:cubicBezTo>
                          <a:cubicBezTo>
                            <a:pt x="121" y="259"/>
                            <a:pt x="146" y="236"/>
                            <a:pt x="153" y="231"/>
                          </a:cubicBezTo>
                          <a:cubicBezTo>
                            <a:pt x="159" y="215"/>
                            <a:pt x="173" y="212"/>
                            <a:pt x="185" y="202"/>
                          </a:cubicBezTo>
                          <a:cubicBezTo>
                            <a:pt x="187" y="200"/>
                            <a:pt x="190" y="198"/>
                            <a:pt x="192" y="196"/>
                          </a:cubicBezTo>
                          <a:cubicBezTo>
                            <a:pt x="194" y="193"/>
                            <a:pt x="195" y="189"/>
                            <a:pt x="198" y="186"/>
                          </a:cubicBezTo>
                          <a:cubicBezTo>
                            <a:pt x="206" y="178"/>
                            <a:pt x="217" y="179"/>
                            <a:pt x="224" y="170"/>
                          </a:cubicBezTo>
                          <a:cubicBezTo>
                            <a:pt x="234" y="157"/>
                            <a:pt x="240" y="150"/>
                            <a:pt x="256" y="144"/>
                          </a:cubicBezTo>
                          <a:cubicBezTo>
                            <a:pt x="263" y="133"/>
                            <a:pt x="269" y="129"/>
                            <a:pt x="281" y="125"/>
                          </a:cubicBezTo>
                          <a:cubicBezTo>
                            <a:pt x="299" y="109"/>
                            <a:pt x="315" y="91"/>
                            <a:pt x="339" y="84"/>
                          </a:cubicBezTo>
                          <a:cubicBezTo>
                            <a:pt x="357" y="63"/>
                            <a:pt x="376" y="57"/>
                            <a:pt x="403" y="52"/>
                          </a:cubicBezTo>
                          <a:cubicBezTo>
                            <a:pt x="448" y="0"/>
                            <a:pt x="559" y="15"/>
                            <a:pt x="614" y="13"/>
                          </a:cubicBezTo>
                          <a:cubicBezTo>
                            <a:pt x="713" y="2"/>
                            <a:pt x="813" y="15"/>
                            <a:pt x="912" y="20"/>
                          </a:cubicBezTo>
                          <a:cubicBezTo>
                            <a:pt x="955" y="34"/>
                            <a:pt x="1013" y="31"/>
                            <a:pt x="1053" y="32"/>
                          </a:cubicBezTo>
                          <a:cubicBezTo>
                            <a:pt x="1064" y="37"/>
                            <a:pt x="1076" y="38"/>
                            <a:pt x="1088" y="42"/>
                          </a:cubicBezTo>
                          <a:cubicBezTo>
                            <a:pt x="1098" y="49"/>
                            <a:pt x="1108" y="54"/>
                            <a:pt x="1120" y="58"/>
                          </a:cubicBezTo>
                          <a:cubicBezTo>
                            <a:pt x="1144" y="74"/>
                            <a:pt x="1110" y="53"/>
                            <a:pt x="1145" y="68"/>
                          </a:cubicBezTo>
                          <a:cubicBezTo>
                            <a:pt x="1158" y="74"/>
                            <a:pt x="1167" y="86"/>
                            <a:pt x="1181" y="90"/>
                          </a:cubicBezTo>
                          <a:cubicBezTo>
                            <a:pt x="1193" y="98"/>
                            <a:pt x="1190" y="106"/>
                            <a:pt x="1200" y="116"/>
                          </a:cubicBezTo>
                          <a:cubicBezTo>
                            <a:pt x="1214" y="130"/>
                            <a:pt x="1246" y="133"/>
                            <a:pt x="1264" y="138"/>
                          </a:cubicBezTo>
                          <a:cubicBezTo>
                            <a:pt x="1274" y="155"/>
                            <a:pt x="1262" y="177"/>
                            <a:pt x="1283" y="183"/>
                          </a:cubicBezTo>
                          <a:cubicBezTo>
                            <a:pt x="1291" y="195"/>
                            <a:pt x="1304" y="200"/>
                            <a:pt x="1318" y="205"/>
                          </a:cubicBezTo>
                          <a:cubicBezTo>
                            <a:pt x="1319" y="236"/>
                            <a:pt x="1313" y="331"/>
                            <a:pt x="1341" y="359"/>
                          </a:cubicBezTo>
                          <a:cubicBezTo>
                            <a:pt x="1351" y="390"/>
                            <a:pt x="1341" y="424"/>
                            <a:pt x="1350" y="455"/>
                          </a:cubicBezTo>
                          <a:cubicBezTo>
                            <a:pt x="1353" y="476"/>
                            <a:pt x="1356" y="498"/>
                            <a:pt x="1360" y="519"/>
                          </a:cubicBezTo>
                          <a:cubicBezTo>
                            <a:pt x="1358" y="555"/>
                            <a:pt x="1363" y="565"/>
                            <a:pt x="1347" y="589"/>
                          </a:cubicBezTo>
                          <a:cubicBezTo>
                            <a:pt x="1344" y="635"/>
                            <a:pt x="1342" y="661"/>
                            <a:pt x="1344" y="708"/>
                          </a:cubicBezTo>
                          <a:cubicBezTo>
                            <a:pt x="1342" y="761"/>
                            <a:pt x="1358" y="806"/>
                            <a:pt x="1315" y="836"/>
                          </a:cubicBezTo>
                          <a:cubicBezTo>
                            <a:pt x="1304" y="853"/>
                            <a:pt x="1290" y="869"/>
                            <a:pt x="1277" y="884"/>
                          </a:cubicBezTo>
                          <a:cubicBezTo>
                            <a:pt x="1273" y="908"/>
                            <a:pt x="1268" y="934"/>
                            <a:pt x="1254" y="954"/>
                          </a:cubicBezTo>
                          <a:cubicBezTo>
                            <a:pt x="1251" y="965"/>
                            <a:pt x="1246" y="972"/>
                            <a:pt x="1238" y="980"/>
                          </a:cubicBezTo>
                          <a:cubicBezTo>
                            <a:pt x="1225" y="1020"/>
                            <a:pt x="1189" y="1055"/>
                            <a:pt x="1158" y="1082"/>
                          </a:cubicBezTo>
                          <a:cubicBezTo>
                            <a:pt x="1150" y="1107"/>
                            <a:pt x="1147" y="1106"/>
                            <a:pt x="1123" y="1117"/>
                          </a:cubicBezTo>
                          <a:cubicBezTo>
                            <a:pt x="1108" y="1134"/>
                            <a:pt x="1083" y="1148"/>
                            <a:pt x="1062" y="1156"/>
                          </a:cubicBezTo>
                          <a:cubicBezTo>
                            <a:pt x="1036" y="1196"/>
                            <a:pt x="987" y="1189"/>
                            <a:pt x="944" y="1191"/>
                          </a:cubicBezTo>
                          <a:cubicBezTo>
                            <a:pt x="936" y="1192"/>
                            <a:pt x="928" y="1191"/>
                            <a:pt x="921" y="1194"/>
                          </a:cubicBezTo>
                          <a:cubicBezTo>
                            <a:pt x="914" y="1197"/>
                            <a:pt x="910" y="1207"/>
                            <a:pt x="902" y="1207"/>
                          </a:cubicBezTo>
                          <a:cubicBezTo>
                            <a:pt x="871" y="1208"/>
                            <a:pt x="840" y="1209"/>
                            <a:pt x="809" y="1210"/>
                          </a:cubicBezTo>
                          <a:cubicBezTo>
                            <a:pt x="790" y="1215"/>
                            <a:pt x="776" y="1217"/>
                            <a:pt x="755" y="1220"/>
                          </a:cubicBezTo>
                          <a:cubicBezTo>
                            <a:pt x="661" y="1219"/>
                            <a:pt x="567" y="1219"/>
                            <a:pt x="473" y="1216"/>
                          </a:cubicBezTo>
                          <a:cubicBezTo>
                            <a:pt x="417" y="1214"/>
                            <a:pt x="369" y="1175"/>
                            <a:pt x="320" y="1159"/>
                          </a:cubicBezTo>
                          <a:cubicBezTo>
                            <a:pt x="307" y="1146"/>
                            <a:pt x="277" y="1141"/>
                            <a:pt x="269" y="1133"/>
                          </a:cubicBezTo>
                          <a:cubicBezTo>
                            <a:pt x="268" y="1132"/>
                            <a:pt x="269" y="1129"/>
                            <a:pt x="269" y="1127"/>
                          </a:cubicBezTo>
                          <a:close/>
                        </a:path>
                      </a:pathLst>
                    </a:custGeom>
                    <a:solidFill>
                      <a:srgbClr val="FFC1C1"/>
                    </a:solidFill>
                    <a:ln w="19050">
                      <a:solidFill>
                        <a:srgbClr val="FF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 dirty="0"/>
                    </a:p>
                  </p:txBody>
                </p:sp>
                <p:sp>
                  <p:nvSpPr>
                    <p:cNvPr id="526" name="Freeform 187"/>
                    <p:cNvSpPr>
                      <a:spLocks/>
                    </p:cNvSpPr>
                    <p:nvPr/>
                  </p:nvSpPr>
                  <p:spPr bwMode="auto">
                    <a:xfrm>
                      <a:off x="363" y="603"/>
                      <a:ext cx="382" cy="310"/>
                    </a:xfrm>
                    <a:custGeom>
                      <a:avLst/>
                      <a:gdLst>
                        <a:gd name="T0" fmla="*/ 8 w 500"/>
                        <a:gd name="T1" fmla="*/ 173 h 445"/>
                        <a:gd name="T2" fmla="*/ 0 w 500"/>
                        <a:gd name="T3" fmla="*/ 159 h 445"/>
                        <a:gd name="T4" fmla="*/ 18 w 500"/>
                        <a:gd name="T5" fmla="*/ 95 h 445"/>
                        <a:gd name="T6" fmla="*/ 21 w 500"/>
                        <a:gd name="T7" fmla="*/ 90 h 445"/>
                        <a:gd name="T8" fmla="*/ 22 w 500"/>
                        <a:gd name="T9" fmla="*/ 78 h 445"/>
                        <a:gd name="T10" fmla="*/ 53 w 500"/>
                        <a:gd name="T11" fmla="*/ 47 h 445"/>
                        <a:gd name="T12" fmla="*/ 77 w 500"/>
                        <a:gd name="T13" fmla="*/ 31 h 445"/>
                        <a:gd name="T14" fmla="*/ 103 w 500"/>
                        <a:gd name="T15" fmla="*/ 18 h 445"/>
                        <a:gd name="T16" fmla="*/ 136 w 500"/>
                        <a:gd name="T17" fmla="*/ 1 h 445"/>
                        <a:gd name="T18" fmla="*/ 305 w 500"/>
                        <a:gd name="T19" fmla="*/ 11 h 445"/>
                        <a:gd name="T20" fmla="*/ 325 w 500"/>
                        <a:gd name="T21" fmla="*/ 40 h 445"/>
                        <a:gd name="T22" fmla="*/ 342 w 500"/>
                        <a:gd name="T23" fmla="*/ 47 h 445"/>
                        <a:gd name="T24" fmla="*/ 356 w 500"/>
                        <a:gd name="T25" fmla="*/ 56 h 445"/>
                        <a:gd name="T26" fmla="*/ 371 w 500"/>
                        <a:gd name="T27" fmla="*/ 85 h 445"/>
                        <a:gd name="T28" fmla="*/ 367 w 500"/>
                        <a:gd name="T29" fmla="*/ 189 h 445"/>
                        <a:gd name="T30" fmla="*/ 356 w 500"/>
                        <a:gd name="T31" fmla="*/ 207 h 445"/>
                        <a:gd name="T32" fmla="*/ 342 w 500"/>
                        <a:gd name="T33" fmla="*/ 232 h 445"/>
                        <a:gd name="T34" fmla="*/ 338 w 500"/>
                        <a:gd name="T35" fmla="*/ 242 h 445"/>
                        <a:gd name="T36" fmla="*/ 326 w 500"/>
                        <a:gd name="T37" fmla="*/ 249 h 445"/>
                        <a:gd name="T38" fmla="*/ 312 w 500"/>
                        <a:gd name="T39" fmla="*/ 264 h 445"/>
                        <a:gd name="T40" fmla="*/ 306 w 500"/>
                        <a:gd name="T41" fmla="*/ 269 h 445"/>
                        <a:gd name="T42" fmla="*/ 290 w 500"/>
                        <a:gd name="T43" fmla="*/ 286 h 445"/>
                        <a:gd name="T44" fmla="*/ 235 w 500"/>
                        <a:gd name="T45" fmla="*/ 301 h 445"/>
                        <a:gd name="T46" fmla="*/ 125 w 500"/>
                        <a:gd name="T47" fmla="*/ 299 h 445"/>
                        <a:gd name="T48" fmla="*/ 108 w 500"/>
                        <a:gd name="T49" fmla="*/ 290 h 445"/>
                        <a:gd name="T50" fmla="*/ 70 w 500"/>
                        <a:gd name="T51" fmla="*/ 268 h 445"/>
                        <a:gd name="T52" fmla="*/ 55 w 500"/>
                        <a:gd name="T53" fmla="*/ 254 h 445"/>
                        <a:gd name="T54" fmla="*/ 21 w 500"/>
                        <a:gd name="T55" fmla="*/ 212 h 445"/>
                        <a:gd name="T56" fmla="*/ 8 w 500"/>
                        <a:gd name="T57" fmla="*/ 173 h 445"/>
                        <a:gd name="T58" fmla="*/ 0 60000 65536"/>
                        <a:gd name="T59" fmla="*/ 0 60000 65536"/>
                        <a:gd name="T60" fmla="*/ 0 60000 65536"/>
                        <a:gd name="T61" fmla="*/ 0 60000 65536"/>
                        <a:gd name="T62" fmla="*/ 0 60000 65536"/>
                        <a:gd name="T63" fmla="*/ 0 60000 65536"/>
                        <a:gd name="T64" fmla="*/ 0 60000 65536"/>
                        <a:gd name="T65" fmla="*/ 0 60000 65536"/>
                        <a:gd name="T66" fmla="*/ 0 60000 65536"/>
                        <a:gd name="T67" fmla="*/ 0 60000 65536"/>
                        <a:gd name="T68" fmla="*/ 0 60000 65536"/>
                        <a:gd name="T69" fmla="*/ 0 60000 65536"/>
                        <a:gd name="T70" fmla="*/ 0 60000 65536"/>
                        <a:gd name="T71" fmla="*/ 0 60000 65536"/>
                        <a:gd name="T72" fmla="*/ 0 60000 65536"/>
                        <a:gd name="T73" fmla="*/ 0 60000 65536"/>
                        <a:gd name="T74" fmla="*/ 0 60000 65536"/>
                        <a:gd name="T75" fmla="*/ 0 60000 65536"/>
                        <a:gd name="T76" fmla="*/ 0 60000 65536"/>
                        <a:gd name="T77" fmla="*/ 0 60000 65536"/>
                        <a:gd name="T78" fmla="*/ 0 60000 65536"/>
                        <a:gd name="T79" fmla="*/ 0 60000 65536"/>
                        <a:gd name="T80" fmla="*/ 0 60000 65536"/>
                        <a:gd name="T81" fmla="*/ 0 60000 65536"/>
                        <a:gd name="T82" fmla="*/ 0 60000 65536"/>
                        <a:gd name="T83" fmla="*/ 0 60000 65536"/>
                        <a:gd name="T84" fmla="*/ 0 60000 65536"/>
                        <a:gd name="T85" fmla="*/ 0 60000 65536"/>
                        <a:gd name="T86" fmla="*/ 0 60000 65536"/>
                        <a:gd name="T87" fmla="*/ 0 w 500"/>
                        <a:gd name="T88" fmla="*/ 0 h 445"/>
                        <a:gd name="T89" fmla="*/ 500 w 500"/>
                        <a:gd name="T90" fmla="*/ 445 h 445"/>
                      </a:gdLst>
                      <a:ahLst/>
                      <a:cxnLst>
                        <a:cxn ang="T58">
                          <a:pos x="T0" y="T1"/>
                        </a:cxn>
                        <a:cxn ang="T59">
                          <a:pos x="T2" y="T3"/>
                        </a:cxn>
                        <a:cxn ang="T60">
                          <a:pos x="T4" y="T5"/>
                        </a:cxn>
                        <a:cxn ang="T61">
                          <a:pos x="T6" y="T7"/>
                        </a:cxn>
                        <a:cxn ang="T62">
                          <a:pos x="T8" y="T9"/>
                        </a:cxn>
                        <a:cxn ang="T63">
                          <a:pos x="T10" y="T11"/>
                        </a:cxn>
                        <a:cxn ang="T64">
                          <a:pos x="T12" y="T13"/>
                        </a:cxn>
                        <a:cxn ang="T65">
                          <a:pos x="T14" y="T15"/>
                        </a:cxn>
                        <a:cxn ang="T66">
                          <a:pos x="T16" y="T17"/>
                        </a:cxn>
                        <a:cxn ang="T67">
                          <a:pos x="T18" y="T19"/>
                        </a:cxn>
                        <a:cxn ang="T68">
                          <a:pos x="T20" y="T21"/>
                        </a:cxn>
                        <a:cxn ang="T69">
                          <a:pos x="T22" y="T23"/>
                        </a:cxn>
                        <a:cxn ang="T70">
                          <a:pos x="T24" y="T25"/>
                        </a:cxn>
                        <a:cxn ang="T71">
                          <a:pos x="T26" y="T27"/>
                        </a:cxn>
                        <a:cxn ang="T72">
                          <a:pos x="T28" y="T29"/>
                        </a:cxn>
                        <a:cxn ang="T73">
                          <a:pos x="T30" y="T31"/>
                        </a:cxn>
                        <a:cxn ang="T74">
                          <a:pos x="T32" y="T33"/>
                        </a:cxn>
                        <a:cxn ang="T75">
                          <a:pos x="T34" y="T35"/>
                        </a:cxn>
                        <a:cxn ang="T76">
                          <a:pos x="T36" y="T37"/>
                        </a:cxn>
                        <a:cxn ang="T77">
                          <a:pos x="T38" y="T39"/>
                        </a:cxn>
                        <a:cxn ang="T78">
                          <a:pos x="T40" y="T41"/>
                        </a:cxn>
                        <a:cxn ang="T79">
                          <a:pos x="T42" y="T43"/>
                        </a:cxn>
                        <a:cxn ang="T80">
                          <a:pos x="T44" y="T45"/>
                        </a:cxn>
                        <a:cxn ang="T81">
                          <a:pos x="T46" y="T47"/>
                        </a:cxn>
                        <a:cxn ang="T82">
                          <a:pos x="T48" y="T49"/>
                        </a:cxn>
                        <a:cxn ang="T83">
                          <a:pos x="T50" y="T51"/>
                        </a:cxn>
                        <a:cxn ang="T84">
                          <a:pos x="T52" y="T53"/>
                        </a:cxn>
                        <a:cxn ang="T85">
                          <a:pos x="T54" y="T55"/>
                        </a:cxn>
                        <a:cxn ang="T86">
                          <a:pos x="T56" y="T57"/>
                        </a:cxn>
                      </a:cxnLst>
                      <a:rect l="T87" t="T88" r="T89" b="T90"/>
                      <a:pathLst>
                        <a:path w="500" h="445">
                          <a:moveTo>
                            <a:pt x="10" y="249"/>
                          </a:moveTo>
                          <a:cubicBezTo>
                            <a:pt x="5" y="242"/>
                            <a:pt x="3" y="236"/>
                            <a:pt x="0" y="228"/>
                          </a:cubicBezTo>
                          <a:cubicBezTo>
                            <a:pt x="4" y="194"/>
                            <a:pt x="1" y="162"/>
                            <a:pt x="24" y="136"/>
                          </a:cubicBezTo>
                          <a:cubicBezTo>
                            <a:pt x="25" y="134"/>
                            <a:pt x="26" y="131"/>
                            <a:pt x="27" y="129"/>
                          </a:cubicBezTo>
                          <a:cubicBezTo>
                            <a:pt x="28" y="123"/>
                            <a:pt x="27" y="117"/>
                            <a:pt x="29" y="112"/>
                          </a:cubicBezTo>
                          <a:cubicBezTo>
                            <a:pt x="31" y="104"/>
                            <a:pt x="63" y="77"/>
                            <a:pt x="70" y="67"/>
                          </a:cubicBezTo>
                          <a:cubicBezTo>
                            <a:pt x="74" y="53"/>
                            <a:pt x="89" y="50"/>
                            <a:pt x="101" y="45"/>
                          </a:cubicBezTo>
                          <a:cubicBezTo>
                            <a:pt x="106" y="28"/>
                            <a:pt x="120" y="30"/>
                            <a:pt x="135" y="26"/>
                          </a:cubicBezTo>
                          <a:cubicBezTo>
                            <a:pt x="150" y="15"/>
                            <a:pt x="160" y="7"/>
                            <a:pt x="178" y="2"/>
                          </a:cubicBezTo>
                          <a:cubicBezTo>
                            <a:pt x="408" y="4"/>
                            <a:pt x="304" y="0"/>
                            <a:pt x="399" y="16"/>
                          </a:cubicBezTo>
                          <a:cubicBezTo>
                            <a:pt x="414" y="27"/>
                            <a:pt x="415" y="44"/>
                            <a:pt x="425" y="57"/>
                          </a:cubicBezTo>
                          <a:cubicBezTo>
                            <a:pt x="430" y="63"/>
                            <a:pt x="440" y="65"/>
                            <a:pt x="447" y="67"/>
                          </a:cubicBezTo>
                          <a:cubicBezTo>
                            <a:pt x="452" y="76"/>
                            <a:pt x="458" y="75"/>
                            <a:pt x="466" y="81"/>
                          </a:cubicBezTo>
                          <a:cubicBezTo>
                            <a:pt x="470" y="97"/>
                            <a:pt x="473" y="110"/>
                            <a:pt x="485" y="122"/>
                          </a:cubicBezTo>
                          <a:cubicBezTo>
                            <a:pt x="499" y="169"/>
                            <a:pt x="500" y="225"/>
                            <a:pt x="480" y="271"/>
                          </a:cubicBezTo>
                          <a:cubicBezTo>
                            <a:pt x="478" y="286"/>
                            <a:pt x="479" y="290"/>
                            <a:pt x="466" y="297"/>
                          </a:cubicBezTo>
                          <a:cubicBezTo>
                            <a:pt x="459" y="307"/>
                            <a:pt x="453" y="321"/>
                            <a:pt x="447" y="333"/>
                          </a:cubicBezTo>
                          <a:cubicBezTo>
                            <a:pt x="445" y="338"/>
                            <a:pt x="446" y="344"/>
                            <a:pt x="442" y="348"/>
                          </a:cubicBezTo>
                          <a:cubicBezTo>
                            <a:pt x="438" y="352"/>
                            <a:pt x="427" y="357"/>
                            <a:pt x="427" y="357"/>
                          </a:cubicBezTo>
                          <a:cubicBezTo>
                            <a:pt x="419" y="370"/>
                            <a:pt x="425" y="362"/>
                            <a:pt x="408" y="379"/>
                          </a:cubicBezTo>
                          <a:cubicBezTo>
                            <a:pt x="406" y="381"/>
                            <a:pt x="401" y="386"/>
                            <a:pt x="401" y="386"/>
                          </a:cubicBezTo>
                          <a:cubicBezTo>
                            <a:pt x="397" y="400"/>
                            <a:pt x="389" y="401"/>
                            <a:pt x="379" y="410"/>
                          </a:cubicBezTo>
                          <a:cubicBezTo>
                            <a:pt x="348" y="437"/>
                            <a:pt x="369" y="428"/>
                            <a:pt x="307" y="432"/>
                          </a:cubicBezTo>
                          <a:cubicBezTo>
                            <a:pt x="261" y="445"/>
                            <a:pt x="209" y="443"/>
                            <a:pt x="163" y="429"/>
                          </a:cubicBezTo>
                          <a:cubicBezTo>
                            <a:pt x="156" y="424"/>
                            <a:pt x="149" y="423"/>
                            <a:pt x="142" y="417"/>
                          </a:cubicBezTo>
                          <a:cubicBezTo>
                            <a:pt x="125" y="403"/>
                            <a:pt x="112" y="389"/>
                            <a:pt x="91" y="384"/>
                          </a:cubicBezTo>
                          <a:cubicBezTo>
                            <a:pt x="86" y="374"/>
                            <a:pt x="79" y="373"/>
                            <a:pt x="72" y="364"/>
                          </a:cubicBezTo>
                          <a:cubicBezTo>
                            <a:pt x="56" y="343"/>
                            <a:pt x="49" y="320"/>
                            <a:pt x="27" y="304"/>
                          </a:cubicBezTo>
                          <a:cubicBezTo>
                            <a:pt x="18" y="282"/>
                            <a:pt x="10" y="275"/>
                            <a:pt x="10" y="249"/>
                          </a:cubicBezTo>
                          <a:close/>
                        </a:path>
                      </a:pathLst>
                    </a:custGeom>
                    <a:solidFill>
                      <a:srgbClr val="BFBFBF"/>
                    </a:solidFill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 dirty="0"/>
                    </a:p>
                  </p:txBody>
                </p:sp>
              </p:grpSp>
              <p:sp>
                <p:nvSpPr>
                  <p:cNvPr id="524" name="5-Point Star 523"/>
                  <p:cNvSpPr/>
                  <p:nvPr/>
                </p:nvSpPr>
                <p:spPr>
                  <a:xfrm>
                    <a:off x="3436301" y="3364979"/>
                    <a:ext cx="201217" cy="201217"/>
                  </a:xfrm>
                  <a:prstGeom prst="star5">
                    <a:avLst/>
                  </a:prstGeom>
                  <a:solidFill>
                    <a:srgbClr val="FF00FF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433" name="Group 193"/>
                <p:cNvGrpSpPr>
                  <a:grpSpLocks/>
                </p:cNvGrpSpPr>
                <p:nvPr/>
              </p:nvGrpSpPr>
              <p:grpSpPr bwMode="auto">
                <a:xfrm>
                  <a:off x="6342576" y="4016428"/>
                  <a:ext cx="987288" cy="903974"/>
                  <a:chOff x="311" y="500"/>
                  <a:chExt cx="474" cy="434"/>
                </a:xfrm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</p:grpSpPr>
              <p:sp>
                <p:nvSpPr>
                  <p:cNvPr id="521" name="Freeform 186"/>
                  <p:cNvSpPr>
                    <a:spLocks/>
                  </p:cNvSpPr>
                  <p:nvPr/>
                </p:nvSpPr>
                <p:spPr bwMode="auto">
                  <a:xfrm>
                    <a:off x="311" y="500"/>
                    <a:ext cx="474" cy="434"/>
                  </a:xfrm>
                  <a:custGeom>
                    <a:avLst/>
                    <a:gdLst>
                      <a:gd name="T0" fmla="*/ 94 w 1363"/>
                      <a:gd name="T1" fmla="*/ 401 h 1220"/>
                      <a:gd name="T2" fmla="*/ 74 w 1363"/>
                      <a:gd name="T3" fmla="*/ 384 h 1220"/>
                      <a:gd name="T4" fmla="*/ 61 w 1363"/>
                      <a:gd name="T5" fmla="*/ 371 h 1220"/>
                      <a:gd name="T6" fmla="*/ 50 w 1363"/>
                      <a:gd name="T7" fmla="*/ 355 h 1220"/>
                      <a:gd name="T8" fmla="*/ 45 w 1363"/>
                      <a:gd name="T9" fmla="*/ 345 h 1220"/>
                      <a:gd name="T10" fmla="*/ 35 w 1363"/>
                      <a:gd name="T11" fmla="*/ 334 h 1220"/>
                      <a:gd name="T12" fmla="*/ 30 w 1363"/>
                      <a:gd name="T13" fmla="*/ 323 h 1220"/>
                      <a:gd name="T14" fmla="*/ 19 w 1363"/>
                      <a:gd name="T15" fmla="*/ 302 h 1220"/>
                      <a:gd name="T16" fmla="*/ 14 w 1363"/>
                      <a:gd name="T17" fmla="*/ 277 h 1220"/>
                      <a:gd name="T18" fmla="*/ 8 w 1363"/>
                      <a:gd name="T19" fmla="*/ 256 h 1220"/>
                      <a:gd name="T20" fmla="*/ 16 w 1363"/>
                      <a:gd name="T21" fmla="*/ 166 h 1220"/>
                      <a:gd name="T22" fmla="*/ 21 w 1363"/>
                      <a:gd name="T23" fmla="*/ 157 h 1220"/>
                      <a:gd name="T24" fmla="*/ 31 w 1363"/>
                      <a:gd name="T25" fmla="*/ 123 h 1220"/>
                      <a:gd name="T26" fmla="*/ 38 w 1363"/>
                      <a:gd name="T27" fmla="*/ 110 h 1220"/>
                      <a:gd name="T28" fmla="*/ 41 w 1363"/>
                      <a:gd name="T29" fmla="*/ 95 h 1220"/>
                      <a:gd name="T30" fmla="*/ 53 w 1363"/>
                      <a:gd name="T31" fmla="*/ 82 h 1220"/>
                      <a:gd name="T32" fmla="*/ 64 w 1363"/>
                      <a:gd name="T33" fmla="*/ 72 h 1220"/>
                      <a:gd name="T34" fmla="*/ 67 w 1363"/>
                      <a:gd name="T35" fmla="*/ 70 h 1220"/>
                      <a:gd name="T36" fmla="*/ 69 w 1363"/>
                      <a:gd name="T37" fmla="*/ 66 h 1220"/>
                      <a:gd name="T38" fmla="*/ 78 w 1363"/>
                      <a:gd name="T39" fmla="*/ 60 h 1220"/>
                      <a:gd name="T40" fmla="*/ 89 w 1363"/>
                      <a:gd name="T41" fmla="*/ 51 h 1220"/>
                      <a:gd name="T42" fmla="*/ 98 w 1363"/>
                      <a:gd name="T43" fmla="*/ 44 h 1220"/>
                      <a:gd name="T44" fmla="*/ 118 w 1363"/>
                      <a:gd name="T45" fmla="*/ 30 h 1220"/>
                      <a:gd name="T46" fmla="*/ 140 w 1363"/>
                      <a:gd name="T47" fmla="*/ 18 h 1220"/>
                      <a:gd name="T48" fmla="*/ 214 w 1363"/>
                      <a:gd name="T49" fmla="*/ 5 h 1220"/>
                      <a:gd name="T50" fmla="*/ 317 w 1363"/>
                      <a:gd name="T51" fmla="*/ 7 h 1220"/>
                      <a:gd name="T52" fmla="*/ 366 w 1363"/>
                      <a:gd name="T53" fmla="*/ 11 h 1220"/>
                      <a:gd name="T54" fmla="*/ 378 w 1363"/>
                      <a:gd name="T55" fmla="*/ 15 h 1220"/>
                      <a:gd name="T56" fmla="*/ 389 w 1363"/>
                      <a:gd name="T57" fmla="*/ 21 h 1220"/>
                      <a:gd name="T58" fmla="*/ 398 w 1363"/>
                      <a:gd name="T59" fmla="*/ 24 h 1220"/>
                      <a:gd name="T60" fmla="*/ 411 w 1363"/>
                      <a:gd name="T61" fmla="*/ 32 h 1220"/>
                      <a:gd name="T62" fmla="*/ 417 w 1363"/>
                      <a:gd name="T63" fmla="*/ 41 h 1220"/>
                      <a:gd name="T64" fmla="*/ 440 w 1363"/>
                      <a:gd name="T65" fmla="*/ 49 h 1220"/>
                      <a:gd name="T66" fmla="*/ 446 w 1363"/>
                      <a:gd name="T67" fmla="*/ 65 h 1220"/>
                      <a:gd name="T68" fmla="*/ 458 w 1363"/>
                      <a:gd name="T69" fmla="*/ 73 h 1220"/>
                      <a:gd name="T70" fmla="*/ 466 w 1363"/>
                      <a:gd name="T71" fmla="*/ 128 h 1220"/>
                      <a:gd name="T72" fmla="*/ 469 w 1363"/>
                      <a:gd name="T73" fmla="*/ 162 h 1220"/>
                      <a:gd name="T74" fmla="*/ 473 w 1363"/>
                      <a:gd name="T75" fmla="*/ 185 h 1220"/>
                      <a:gd name="T76" fmla="*/ 468 w 1363"/>
                      <a:gd name="T77" fmla="*/ 210 h 1220"/>
                      <a:gd name="T78" fmla="*/ 467 w 1363"/>
                      <a:gd name="T79" fmla="*/ 252 h 1220"/>
                      <a:gd name="T80" fmla="*/ 457 w 1363"/>
                      <a:gd name="T81" fmla="*/ 297 h 1220"/>
                      <a:gd name="T82" fmla="*/ 444 w 1363"/>
                      <a:gd name="T83" fmla="*/ 314 h 1220"/>
                      <a:gd name="T84" fmla="*/ 436 w 1363"/>
                      <a:gd name="T85" fmla="*/ 339 h 1220"/>
                      <a:gd name="T86" fmla="*/ 431 w 1363"/>
                      <a:gd name="T87" fmla="*/ 349 h 1220"/>
                      <a:gd name="T88" fmla="*/ 403 w 1363"/>
                      <a:gd name="T89" fmla="*/ 385 h 1220"/>
                      <a:gd name="T90" fmla="*/ 391 w 1363"/>
                      <a:gd name="T91" fmla="*/ 397 h 1220"/>
                      <a:gd name="T92" fmla="*/ 369 w 1363"/>
                      <a:gd name="T93" fmla="*/ 411 h 1220"/>
                      <a:gd name="T94" fmla="*/ 328 w 1363"/>
                      <a:gd name="T95" fmla="*/ 424 h 1220"/>
                      <a:gd name="T96" fmla="*/ 320 w 1363"/>
                      <a:gd name="T97" fmla="*/ 425 h 1220"/>
                      <a:gd name="T98" fmla="*/ 314 w 1363"/>
                      <a:gd name="T99" fmla="*/ 429 h 1220"/>
                      <a:gd name="T100" fmla="*/ 281 w 1363"/>
                      <a:gd name="T101" fmla="*/ 430 h 1220"/>
                      <a:gd name="T102" fmla="*/ 263 w 1363"/>
                      <a:gd name="T103" fmla="*/ 434 h 1220"/>
                      <a:gd name="T104" fmla="*/ 164 w 1363"/>
                      <a:gd name="T105" fmla="*/ 433 h 1220"/>
                      <a:gd name="T106" fmla="*/ 111 w 1363"/>
                      <a:gd name="T107" fmla="*/ 412 h 1220"/>
                      <a:gd name="T108" fmla="*/ 94 w 1363"/>
                      <a:gd name="T109" fmla="*/ 403 h 1220"/>
                      <a:gd name="T110" fmla="*/ 94 w 1363"/>
                      <a:gd name="T111" fmla="*/ 401 h 1220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60000 65536"/>
                      <a:gd name="T130" fmla="*/ 0 60000 65536"/>
                      <a:gd name="T131" fmla="*/ 0 60000 65536"/>
                      <a:gd name="T132" fmla="*/ 0 60000 65536"/>
                      <a:gd name="T133" fmla="*/ 0 60000 65536"/>
                      <a:gd name="T134" fmla="*/ 0 60000 65536"/>
                      <a:gd name="T135" fmla="*/ 0 60000 65536"/>
                      <a:gd name="T136" fmla="*/ 0 60000 65536"/>
                      <a:gd name="T137" fmla="*/ 0 60000 65536"/>
                      <a:gd name="T138" fmla="*/ 0 60000 65536"/>
                      <a:gd name="T139" fmla="*/ 0 60000 65536"/>
                      <a:gd name="T140" fmla="*/ 0 60000 65536"/>
                      <a:gd name="T141" fmla="*/ 0 60000 65536"/>
                      <a:gd name="T142" fmla="*/ 0 60000 65536"/>
                      <a:gd name="T143" fmla="*/ 0 60000 65536"/>
                      <a:gd name="T144" fmla="*/ 0 60000 65536"/>
                      <a:gd name="T145" fmla="*/ 0 60000 65536"/>
                      <a:gd name="T146" fmla="*/ 0 60000 65536"/>
                      <a:gd name="T147" fmla="*/ 0 60000 65536"/>
                      <a:gd name="T148" fmla="*/ 0 60000 65536"/>
                      <a:gd name="T149" fmla="*/ 0 60000 65536"/>
                      <a:gd name="T150" fmla="*/ 0 60000 65536"/>
                      <a:gd name="T151" fmla="*/ 0 60000 65536"/>
                      <a:gd name="T152" fmla="*/ 0 60000 65536"/>
                      <a:gd name="T153" fmla="*/ 0 60000 65536"/>
                      <a:gd name="T154" fmla="*/ 0 60000 65536"/>
                      <a:gd name="T155" fmla="*/ 0 60000 65536"/>
                      <a:gd name="T156" fmla="*/ 0 60000 65536"/>
                      <a:gd name="T157" fmla="*/ 0 60000 65536"/>
                      <a:gd name="T158" fmla="*/ 0 60000 65536"/>
                      <a:gd name="T159" fmla="*/ 0 60000 65536"/>
                      <a:gd name="T160" fmla="*/ 0 60000 65536"/>
                      <a:gd name="T161" fmla="*/ 0 60000 65536"/>
                      <a:gd name="T162" fmla="*/ 0 60000 65536"/>
                      <a:gd name="T163" fmla="*/ 0 60000 65536"/>
                      <a:gd name="T164" fmla="*/ 0 60000 65536"/>
                      <a:gd name="T165" fmla="*/ 0 60000 65536"/>
                      <a:gd name="T166" fmla="*/ 0 60000 65536"/>
                      <a:gd name="T167" fmla="*/ 0 60000 65536"/>
                      <a:gd name="T168" fmla="*/ 0 w 1363"/>
                      <a:gd name="T169" fmla="*/ 0 h 1220"/>
                      <a:gd name="T170" fmla="*/ 1363 w 1363"/>
                      <a:gd name="T171" fmla="*/ 1220 h 1220"/>
                    </a:gdLst>
                    <a:ahLst/>
                    <a:cxnLst>
                      <a:cxn ang="T112">
                        <a:pos x="T0" y="T1"/>
                      </a:cxn>
                      <a:cxn ang="T113">
                        <a:pos x="T2" y="T3"/>
                      </a:cxn>
                      <a:cxn ang="T114">
                        <a:pos x="T4" y="T5"/>
                      </a:cxn>
                      <a:cxn ang="T115">
                        <a:pos x="T6" y="T7"/>
                      </a:cxn>
                      <a:cxn ang="T116">
                        <a:pos x="T8" y="T9"/>
                      </a:cxn>
                      <a:cxn ang="T117">
                        <a:pos x="T10" y="T11"/>
                      </a:cxn>
                      <a:cxn ang="T118">
                        <a:pos x="T12" y="T13"/>
                      </a:cxn>
                      <a:cxn ang="T119">
                        <a:pos x="T14" y="T15"/>
                      </a:cxn>
                      <a:cxn ang="T120">
                        <a:pos x="T16" y="T17"/>
                      </a:cxn>
                      <a:cxn ang="T121">
                        <a:pos x="T18" y="T19"/>
                      </a:cxn>
                      <a:cxn ang="T122">
                        <a:pos x="T20" y="T21"/>
                      </a:cxn>
                      <a:cxn ang="T123">
                        <a:pos x="T22" y="T23"/>
                      </a:cxn>
                      <a:cxn ang="T124">
                        <a:pos x="T24" y="T25"/>
                      </a:cxn>
                      <a:cxn ang="T125">
                        <a:pos x="T26" y="T27"/>
                      </a:cxn>
                      <a:cxn ang="T126">
                        <a:pos x="T28" y="T29"/>
                      </a:cxn>
                      <a:cxn ang="T127">
                        <a:pos x="T30" y="T31"/>
                      </a:cxn>
                      <a:cxn ang="T128">
                        <a:pos x="T32" y="T33"/>
                      </a:cxn>
                      <a:cxn ang="T129">
                        <a:pos x="T34" y="T35"/>
                      </a:cxn>
                      <a:cxn ang="T130">
                        <a:pos x="T36" y="T37"/>
                      </a:cxn>
                      <a:cxn ang="T131">
                        <a:pos x="T38" y="T39"/>
                      </a:cxn>
                      <a:cxn ang="T132">
                        <a:pos x="T40" y="T41"/>
                      </a:cxn>
                      <a:cxn ang="T133">
                        <a:pos x="T42" y="T43"/>
                      </a:cxn>
                      <a:cxn ang="T134">
                        <a:pos x="T44" y="T45"/>
                      </a:cxn>
                      <a:cxn ang="T135">
                        <a:pos x="T46" y="T47"/>
                      </a:cxn>
                      <a:cxn ang="T136">
                        <a:pos x="T48" y="T49"/>
                      </a:cxn>
                      <a:cxn ang="T137">
                        <a:pos x="T50" y="T51"/>
                      </a:cxn>
                      <a:cxn ang="T138">
                        <a:pos x="T52" y="T53"/>
                      </a:cxn>
                      <a:cxn ang="T139">
                        <a:pos x="T54" y="T55"/>
                      </a:cxn>
                      <a:cxn ang="T140">
                        <a:pos x="T56" y="T57"/>
                      </a:cxn>
                      <a:cxn ang="T141">
                        <a:pos x="T58" y="T59"/>
                      </a:cxn>
                      <a:cxn ang="T142">
                        <a:pos x="T60" y="T61"/>
                      </a:cxn>
                      <a:cxn ang="T143">
                        <a:pos x="T62" y="T63"/>
                      </a:cxn>
                      <a:cxn ang="T144">
                        <a:pos x="T64" y="T65"/>
                      </a:cxn>
                      <a:cxn ang="T145">
                        <a:pos x="T66" y="T67"/>
                      </a:cxn>
                      <a:cxn ang="T146">
                        <a:pos x="T68" y="T69"/>
                      </a:cxn>
                      <a:cxn ang="T147">
                        <a:pos x="T70" y="T71"/>
                      </a:cxn>
                      <a:cxn ang="T148">
                        <a:pos x="T72" y="T73"/>
                      </a:cxn>
                      <a:cxn ang="T149">
                        <a:pos x="T74" y="T75"/>
                      </a:cxn>
                      <a:cxn ang="T150">
                        <a:pos x="T76" y="T77"/>
                      </a:cxn>
                      <a:cxn ang="T151">
                        <a:pos x="T78" y="T79"/>
                      </a:cxn>
                      <a:cxn ang="T152">
                        <a:pos x="T80" y="T81"/>
                      </a:cxn>
                      <a:cxn ang="T153">
                        <a:pos x="T82" y="T83"/>
                      </a:cxn>
                      <a:cxn ang="T154">
                        <a:pos x="T84" y="T85"/>
                      </a:cxn>
                      <a:cxn ang="T155">
                        <a:pos x="T86" y="T87"/>
                      </a:cxn>
                      <a:cxn ang="T156">
                        <a:pos x="T88" y="T89"/>
                      </a:cxn>
                      <a:cxn ang="T157">
                        <a:pos x="T90" y="T91"/>
                      </a:cxn>
                      <a:cxn ang="T158">
                        <a:pos x="T92" y="T93"/>
                      </a:cxn>
                      <a:cxn ang="T159">
                        <a:pos x="T94" y="T95"/>
                      </a:cxn>
                      <a:cxn ang="T160">
                        <a:pos x="T96" y="T97"/>
                      </a:cxn>
                      <a:cxn ang="T161">
                        <a:pos x="T98" y="T99"/>
                      </a:cxn>
                      <a:cxn ang="T162">
                        <a:pos x="T100" y="T101"/>
                      </a:cxn>
                      <a:cxn ang="T163">
                        <a:pos x="T102" y="T103"/>
                      </a:cxn>
                      <a:cxn ang="T164">
                        <a:pos x="T104" y="T105"/>
                      </a:cxn>
                      <a:cxn ang="T165">
                        <a:pos x="T106" y="T107"/>
                      </a:cxn>
                      <a:cxn ang="T166">
                        <a:pos x="T108" y="T109"/>
                      </a:cxn>
                      <a:cxn ang="T167">
                        <a:pos x="T110" y="T111"/>
                      </a:cxn>
                    </a:cxnLst>
                    <a:rect l="T168" t="T169" r="T170" b="T171"/>
                    <a:pathLst>
                      <a:path w="1363" h="1220">
                        <a:moveTo>
                          <a:pt x="269" y="1127"/>
                        </a:moveTo>
                        <a:cubicBezTo>
                          <a:pt x="252" y="1110"/>
                          <a:pt x="231" y="1096"/>
                          <a:pt x="214" y="1079"/>
                        </a:cubicBezTo>
                        <a:cubicBezTo>
                          <a:pt x="201" y="1066"/>
                          <a:pt x="192" y="1055"/>
                          <a:pt x="176" y="1044"/>
                        </a:cubicBezTo>
                        <a:cubicBezTo>
                          <a:pt x="166" y="1030"/>
                          <a:pt x="158" y="1008"/>
                          <a:pt x="144" y="999"/>
                        </a:cubicBezTo>
                        <a:cubicBezTo>
                          <a:pt x="140" y="986"/>
                          <a:pt x="137" y="980"/>
                          <a:pt x="128" y="970"/>
                        </a:cubicBezTo>
                        <a:cubicBezTo>
                          <a:pt x="124" y="955"/>
                          <a:pt x="112" y="950"/>
                          <a:pt x="102" y="938"/>
                        </a:cubicBezTo>
                        <a:cubicBezTo>
                          <a:pt x="95" y="929"/>
                          <a:pt x="93" y="918"/>
                          <a:pt x="86" y="909"/>
                        </a:cubicBezTo>
                        <a:cubicBezTo>
                          <a:pt x="79" y="887"/>
                          <a:pt x="61" y="871"/>
                          <a:pt x="54" y="848"/>
                        </a:cubicBezTo>
                        <a:cubicBezTo>
                          <a:pt x="53" y="825"/>
                          <a:pt x="60" y="795"/>
                          <a:pt x="41" y="778"/>
                        </a:cubicBezTo>
                        <a:cubicBezTo>
                          <a:pt x="35" y="759"/>
                          <a:pt x="28" y="739"/>
                          <a:pt x="22" y="720"/>
                        </a:cubicBezTo>
                        <a:cubicBezTo>
                          <a:pt x="23" y="680"/>
                          <a:pt x="0" y="525"/>
                          <a:pt x="45" y="468"/>
                        </a:cubicBezTo>
                        <a:cubicBezTo>
                          <a:pt x="48" y="454"/>
                          <a:pt x="51" y="451"/>
                          <a:pt x="61" y="442"/>
                        </a:cubicBezTo>
                        <a:cubicBezTo>
                          <a:pt x="66" y="418"/>
                          <a:pt x="59" y="356"/>
                          <a:pt x="89" y="346"/>
                        </a:cubicBezTo>
                        <a:cubicBezTo>
                          <a:pt x="98" y="333"/>
                          <a:pt x="98" y="318"/>
                          <a:pt x="109" y="308"/>
                        </a:cubicBezTo>
                        <a:cubicBezTo>
                          <a:pt x="113" y="294"/>
                          <a:pt x="113" y="279"/>
                          <a:pt x="118" y="266"/>
                        </a:cubicBezTo>
                        <a:cubicBezTo>
                          <a:pt x="121" y="259"/>
                          <a:pt x="146" y="236"/>
                          <a:pt x="153" y="231"/>
                        </a:cubicBezTo>
                        <a:cubicBezTo>
                          <a:pt x="159" y="215"/>
                          <a:pt x="173" y="212"/>
                          <a:pt x="185" y="202"/>
                        </a:cubicBezTo>
                        <a:cubicBezTo>
                          <a:pt x="187" y="200"/>
                          <a:pt x="190" y="198"/>
                          <a:pt x="192" y="196"/>
                        </a:cubicBezTo>
                        <a:cubicBezTo>
                          <a:pt x="194" y="193"/>
                          <a:pt x="195" y="189"/>
                          <a:pt x="198" y="186"/>
                        </a:cubicBezTo>
                        <a:cubicBezTo>
                          <a:pt x="206" y="178"/>
                          <a:pt x="217" y="179"/>
                          <a:pt x="224" y="170"/>
                        </a:cubicBezTo>
                        <a:cubicBezTo>
                          <a:pt x="234" y="157"/>
                          <a:pt x="240" y="150"/>
                          <a:pt x="256" y="144"/>
                        </a:cubicBezTo>
                        <a:cubicBezTo>
                          <a:pt x="263" y="133"/>
                          <a:pt x="269" y="129"/>
                          <a:pt x="281" y="125"/>
                        </a:cubicBezTo>
                        <a:cubicBezTo>
                          <a:pt x="299" y="109"/>
                          <a:pt x="315" y="91"/>
                          <a:pt x="339" y="84"/>
                        </a:cubicBezTo>
                        <a:cubicBezTo>
                          <a:pt x="357" y="63"/>
                          <a:pt x="376" y="57"/>
                          <a:pt x="403" y="52"/>
                        </a:cubicBezTo>
                        <a:cubicBezTo>
                          <a:pt x="448" y="0"/>
                          <a:pt x="559" y="15"/>
                          <a:pt x="614" y="13"/>
                        </a:cubicBezTo>
                        <a:cubicBezTo>
                          <a:pt x="713" y="2"/>
                          <a:pt x="813" y="15"/>
                          <a:pt x="912" y="20"/>
                        </a:cubicBezTo>
                        <a:cubicBezTo>
                          <a:pt x="955" y="34"/>
                          <a:pt x="1013" y="31"/>
                          <a:pt x="1053" y="32"/>
                        </a:cubicBezTo>
                        <a:cubicBezTo>
                          <a:pt x="1064" y="37"/>
                          <a:pt x="1076" y="38"/>
                          <a:pt x="1088" y="42"/>
                        </a:cubicBezTo>
                        <a:cubicBezTo>
                          <a:pt x="1098" y="49"/>
                          <a:pt x="1108" y="54"/>
                          <a:pt x="1120" y="58"/>
                        </a:cubicBezTo>
                        <a:cubicBezTo>
                          <a:pt x="1144" y="74"/>
                          <a:pt x="1110" y="53"/>
                          <a:pt x="1145" y="68"/>
                        </a:cubicBezTo>
                        <a:cubicBezTo>
                          <a:pt x="1158" y="74"/>
                          <a:pt x="1167" y="86"/>
                          <a:pt x="1181" y="90"/>
                        </a:cubicBezTo>
                        <a:cubicBezTo>
                          <a:pt x="1193" y="98"/>
                          <a:pt x="1190" y="106"/>
                          <a:pt x="1200" y="116"/>
                        </a:cubicBezTo>
                        <a:cubicBezTo>
                          <a:pt x="1214" y="130"/>
                          <a:pt x="1246" y="133"/>
                          <a:pt x="1264" y="138"/>
                        </a:cubicBezTo>
                        <a:cubicBezTo>
                          <a:pt x="1274" y="155"/>
                          <a:pt x="1262" y="177"/>
                          <a:pt x="1283" y="183"/>
                        </a:cubicBezTo>
                        <a:cubicBezTo>
                          <a:pt x="1291" y="195"/>
                          <a:pt x="1304" y="200"/>
                          <a:pt x="1318" y="205"/>
                        </a:cubicBezTo>
                        <a:cubicBezTo>
                          <a:pt x="1319" y="236"/>
                          <a:pt x="1313" y="331"/>
                          <a:pt x="1341" y="359"/>
                        </a:cubicBezTo>
                        <a:cubicBezTo>
                          <a:pt x="1351" y="390"/>
                          <a:pt x="1341" y="424"/>
                          <a:pt x="1350" y="455"/>
                        </a:cubicBezTo>
                        <a:cubicBezTo>
                          <a:pt x="1353" y="476"/>
                          <a:pt x="1356" y="498"/>
                          <a:pt x="1360" y="519"/>
                        </a:cubicBezTo>
                        <a:cubicBezTo>
                          <a:pt x="1358" y="555"/>
                          <a:pt x="1363" y="565"/>
                          <a:pt x="1347" y="589"/>
                        </a:cubicBezTo>
                        <a:cubicBezTo>
                          <a:pt x="1344" y="635"/>
                          <a:pt x="1342" y="661"/>
                          <a:pt x="1344" y="708"/>
                        </a:cubicBezTo>
                        <a:cubicBezTo>
                          <a:pt x="1342" y="761"/>
                          <a:pt x="1358" y="806"/>
                          <a:pt x="1315" y="836"/>
                        </a:cubicBezTo>
                        <a:cubicBezTo>
                          <a:pt x="1304" y="853"/>
                          <a:pt x="1290" y="869"/>
                          <a:pt x="1277" y="884"/>
                        </a:cubicBezTo>
                        <a:cubicBezTo>
                          <a:pt x="1273" y="908"/>
                          <a:pt x="1268" y="934"/>
                          <a:pt x="1254" y="954"/>
                        </a:cubicBezTo>
                        <a:cubicBezTo>
                          <a:pt x="1251" y="965"/>
                          <a:pt x="1246" y="972"/>
                          <a:pt x="1238" y="980"/>
                        </a:cubicBezTo>
                        <a:cubicBezTo>
                          <a:pt x="1225" y="1020"/>
                          <a:pt x="1189" y="1055"/>
                          <a:pt x="1158" y="1082"/>
                        </a:cubicBezTo>
                        <a:cubicBezTo>
                          <a:pt x="1150" y="1107"/>
                          <a:pt x="1147" y="1106"/>
                          <a:pt x="1123" y="1117"/>
                        </a:cubicBezTo>
                        <a:cubicBezTo>
                          <a:pt x="1108" y="1134"/>
                          <a:pt x="1083" y="1148"/>
                          <a:pt x="1062" y="1156"/>
                        </a:cubicBezTo>
                        <a:cubicBezTo>
                          <a:pt x="1036" y="1196"/>
                          <a:pt x="987" y="1189"/>
                          <a:pt x="944" y="1191"/>
                        </a:cubicBezTo>
                        <a:cubicBezTo>
                          <a:pt x="936" y="1192"/>
                          <a:pt x="928" y="1191"/>
                          <a:pt x="921" y="1194"/>
                        </a:cubicBezTo>
                        <a:cubicBezTo>
                          <a:pt x="914" y="1197"/>
                          <a:pt x="910" y="1207"/>
                          <a:pt x="902" y="1207"/>
                        </a:cubicBezTo>
                        <a:cubicBezTo>
                          <a:pt x="871" y="1208"/>
                          <a:pt x="840" y="1209"/>
                          <a:pt x="809" y="1210"/>
                        </a:cubicBezTo>
                        <a:cubicBezTo>
                          <a:pt x="790" y="1215"/>
                          <a:pt x="776" y="1217"/>
                          <a:pt x="755" y="1220"/>
                        </a:cubicBezTo>
                        <a:cubicBezTo>
                          <a:pt x="661" y="1219"/>
                          <a:pt x="567" y="1219"/>
                          <a:pt x="473" y="1216"/>
                        </a:cubicBezTo>
                        <a:cubicBezTo>
                          <a:pt x="417" y="1214"/>
                          <a:pt x="369" y="1175"/>
                          <a:pt x="320" y="1159"/>
                        </a:cubicBezTo>
                        <a:cubicBezTo>
                          <a:pt x="307" y="1146"/>
                          <a:pt x="277" y="1141"/>
                          <a:pt x="269" y="1133"/>
                        </a:cubicBezTo>
                        <a:cubicBezTo>
                          <a:pt x="268" y="1132"/>
                          <a:pt x="269" y="1129"/>
                          <a:pt x="269" y="1127"/>
                        </a:cubicBezTo>
                        <a:close/>
                      </a:path>
                    </a:pathLst>
                  </a:custGeom>
                  <a:solidFill>
                    <a:srgbClr val="FFC1C1"/>
                  </a:solidFill>
                  <a:ln w="19050">
                    <a:solidFill>
                      <a:srgbClr val="FF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 dirty="0"/>
                  </a:p>
                </p:txBody>
              </p:sp>
              <p:sp>
                <p:nvSpPr>
                  <p:cNvPr id="522" name="Freeform 187"/>
                  <p:cNvSpPr>
                    <a:spLocks/>
                  </p:cNvSpPr>
                  <p:nvPr/>
                </p:nvSpPr>
                <p:spPr bwMode="auto">
                  <a:xfrm>
                    <a:off x="363" y="603"/>
                    <a:ext cx="382" cy="310"/>
                  </a:xfrm>
                  <a:custGeom>
                    <a:avLst/>
                    <a:gdLst>
                      <a:gd name="T0" fmla="*/ 8 w 500"/>
                      <a:gd name="T1" fmla="*/ 173 h 445"/>
                      <a:gd name="T2" fmla="*/ 0 w 500"/>
                      <a:gd name="T3" fmla="*/ 159 h 445"/>
                      <a:gd name="T4" fmla="*/ 18 w 500"/>
                      <a:gd name="T5" fmla="*/ 95 h 445"/>
                      <a:gd name="T6" fmla="*/ 21 w 500"/>
                      <a:gd name="T7" fmla="*/ 90 h 445"/>
                      <a:gd name="T8" fmla="*/ 22 w 500"/>
                      <a:gd name="T9" fmla="*/ 78 h 445"/>
                      <a:gd name="T10" fmla="*/ 53 w 500"/>
                      <a:gd name="T11" fmla="*/ 47 h 445"/>
                      <a:gd name="T12" fmla="*/ 77 w 500"/>
                      <a:gd name="T13" fmla="*/ 31 h 445"/>
                      <a:gd name="T14" fmla="*/ 103 w 500"/>
                      <a:gd name="T15" fmla="*/ 18 h 445"/>
                      <a:gd name="T16" fmla="*/ 136 w 500"/>
                      <a:gd name="T17" fmla="*/ 1 h 445"/>
                      <a:gd name="T18" fmla="*/ 305 w 500"/>
                      <a:gd name="T19" fmla="*/ 11 h 445"/>
                      <a:gd name="T20" fmla="*/ 325 w 500"/>
                      <a:gd name="T21" fmla="*/ 40 h 445"/>
                      <a:gd name="T22" fmla="*/ 342 w 500"/>
                      <a:gd name="T23" fmla="*/ 47 h 445"/>
                      <a:gd name="T24" fmla="*/ 356 w 500"/>
                      <a:gd name="T25" fmla="*/ 56 h 445"/>
                      <a:gd name="T26" fmla="*/ 371 w 500"/>
                      <a:gd name="T27" fmla="*/ 85 h 445"/>
                      <a:gd name="T28" fmla="*/ 367 w 500"/>
                      <a:gd name="T29" fmla="*/ 189 h 445"/>
                      <a:gd name="T30" fmla="*/ 356 w 500"/>
                      <a:gd name="T31" fmla="*/ 207 h 445"/>
                      <a:gd name="T32" fmla="*/ 342 w 500"/>
                      <a:gd name="T33" fmla="*/ 232 h 445"/>
                      <a:gd name="T34" fmla="*/ 338 w 500"/>
                      <a:gd name="T35" fmla="*/ 242 h 445"/>
                      <a:gd name="T36" fmla="*/ 326 w 500"/>
                      <a:gd name="T37" fmla="*/ 249 h 445"/>
                      <a:gd name="T38" fmla="*/ 312 w 500"/>
                      <a:gd name="T39" fmla="*/ 264 h 445"/>
                      <a:gd name="T40" fmla="*/ 306 w 500"/>
                      <a:gd name="T41" fmla="*/ 269 h 445"/>
                      <a:gd name="T42" fmla="*/ 290 w 500"/>
                      <a:gd name="T43" fmla="*/ 286 h 445"/>
                      <a:gd name="T44" fmla="*/ 235 w 500"/>
                      <a:gd name="T45" fmla="*/ 301 h 445"/>
                      <a:gd name="T46" fmla="*/ 125 w 500"/>
                      <a:gd name="T47" fmla="*/ 299 h 445"/>
                      <a:gd name="T48" fmla="*/ 108 w 500"/>
                      <a:gd name="T49" fmla="*/ 290 h 445"/>
                      <a:gd name="T50" fmla="*/ 70 w 500"/>
                      <a:gd name="T51" fmla="*/ 268 h 445"/>
                      <a:gd name="T52" fmla="*/ 55 w 500"/>
                      <a:gd name="T53" fmla="*/ 254 h 445"/>
                      <a:gd name="T54" fmla="*/ 21 w 500"/>
                      <a:gd name="T55" fmla="*/ 212 h 445"/>
                      <a:gd name="T56" fmla="*/ 8 w 500"/>
                      <a:gd name="T57" fmla="*/ 173 h 445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w 500"/>
                      <a:gd name="T88" fmla="*/ 0 h 445"/>
                      <a:gd name="T89" fmla="*/ 500 w 500"/>
                      <a:gd name="T90" fmla="*/ 445 h 445"/>
                    </a:gdLst>
                    <a:ahLst/>
                    <a:cxnLst>
                      <a:cxn ang="T58">
                        <a:pos x="T0" y="T1"/>
                      </a:cxn>
                      <a:cxn ang="T59">
                        <a:pos x="T2" y="T3"/>
                      </a:cxn>
                      <a:cxn ang="T60">
                        <a:pos x="T4" y="T5"/>
                      </a:cxn>
                      <a:cxn ang="T61">
                        <a:pos x="T6" y="T7"/>
                      </a:cxn>
                      <a:cxn ang="T62">
                        <a:pos x="T8" y="T9"/>
                      </a:cxn>
                      <a:cxn ang="T63">
                        <a:pos x="T10" y="T11"/>
                      </a:cxn>
                      <a:cxn ang="T64">
                        <a:pos x="T12" y="T13"/>
                      </a:cxn>
                      <a:cxn ang="T65">
                        <a:pos x="T14" y="T15"/>
                      </a:cxn>
                      <a:cxn ang="T66">
                        <a:pos x="T16" y="T17"/>
                      </a:cxn>
                      <a:cxn ang="T67">
                        <a:pos x="T18" y="T19"/>
                      </a:cxn>
                      <a:cxn ang="T68">
                        <a:pos x="T20" y="T21"/>
                      </a:cxn>
                      <a:cxn ang="T69">
                        <a:pos x="T22" y="T23"/>
                      </a:cxn>
                      <a:cxn ang="T70">
                        <a:pos x="T24" y="T25"/>
                      </a:cxn>
                      <a:cxn ang="T71">
                        <a:pos x="T26" y="T27"/>
                      </a:cxn>
                      <a:cxn ang="T72">
                        <a:pos x="T28" y="T29"/>
                      </a:cxn>
                      <a:cxn ang="T73">
                        <a:pos x="T30" y="T31"/>
                      </a:cxn>
                      <a:cxn ang="T74">
                        <a:pos x="T32" y="T33"/>
                      </a:cxn>
                      <a:cxn ang="T75">
                        <a:pos x="T34" y="T35"/>
                      </a:cxn>
                      <a:cxn ang="T76">
                        <a:pos x="T36" y="T37"/>
                      </a:cxn>
                      <a:cxn ang="T77">
                        <a:pos x="T38" y="T39"/>
                      </a:cxn>
                      <a:cxn ang="T78">
                        <a:pos x="T40" y="T41"/>
                      </a:cxn>
                      <a:cxn ang="T79">
                        <a:pos x="T42" y="T43"/>
                      </a:cxn>
                      <a:cxn ang="T80">
                        <a:pos x="T44" y="T45"/>
                      </a:cxn>
                      <a:cxn ang="T81">
                        <a:pos x="T46" y="T47"/>
                      </a:cxn>
                      <a:cxn ang="T82">
                        <a:pos x="T48" y="T49"/>
                      </a:cxn>
                      <a:cxn ang="T83">
                        <a:pos x="T50" y="T51"/>
                      </a:cxn>
                      <a:cxn ang="T84">
                        <a:pos x="T52" y="T53"/>
                      </a:cxn>
                      <a:cxn ang="T85">
                        <a:pos x="T54" y="T55"/>
                      </a:cxn>
                      <a:cxn ang="T86">
                        <a:pos x="T56" y="T57"/>
                      </a:cxn>
                    </a:cxnLst>
                    <a:rect l="T87" t="T88" r="T89" b="T90"/>
                    <a:pathLst>
                      <a:path w="500" h="445">
                        <a:moveTo>
                          <a:pt x="10" y="249"/>
                        </a:moveTo>
                        <a:cubicBezTo>
                          <a:pt x="5" y="242"/>
                          <a:pt x="3" y="236"/>
                          <a:pt x="0" y="228"/>
                        </a:cubicBezTo>
                        <a:cubicBezTo>
                          <a:pt x="4" y="194"/>
                          <a:pt x="1" y="162"/>
                          <a:pt x="24" y="136"/>
                        </a:cubicBezTo>
                        <a:cubicBezTo>
                          <a:pt x="25" y="134"/>
                          <a:pt x="26" y="131"/>
                          <a:pt x="27" y="129"/>
                        </a:cubicBezTo>
                        <a:cubicBezTo>
                          <a:pt x="28" y="123"/>
                          <a:pt x="27" y="117"/>
                          <a:pt x="29" y="112"/>
                        </a:cubicBezTo>
                        <a:cubicBezTo>
                          <a:pt x="31" y="104"/>
                          <a:pt x="63" y="77"/>
                          <a:pt x="70" y="67"/>
                        </a:cubicBezTo>
                        <a:cubicBezTo>
                          <a:pt x="74" y="53"/>
                          <a:pt x="89" y="50"/>
                          <a:pt x="101" y="45"/>
                        </a:cubicBezTo>
                        <a:cubicBezTo>
                          <a:pt x="106" y="28"/>
                          <a:pt x="120" y="30"/>
                          <a:pt x="135" y="26"/>
                        </a:cubicBezTo>
                        <a:cubicBezTo>
                          <a:pt x="150" y="15"/>
                          <a:pt x="160" y="7"/>
                          <a:pt x="178" y="2"/>
                        </a:cubicBezTo>
                        <a:cubicBezTo>
                          <a:pt x="408" y="4"/>
                          <a:pt x="304" y="0"/>
                          <a:pt x="399" y="16"/>
                        </a:cubicBezTo>
                        <a:cubicBezTo>
                          <a:pt x="414" y="27"/>
                          <a:pt x="415" y="44"/>
                          <a:pt x="425" y="57"/>
                        </a:cubicBezTo>
                        <a:cubicBezTo>
                          <a:pt x="430" y="63"/>
                          <a:pt x="440" y="65"/>
                          <a:pt x="447" y="67"/>
                        </a:cubicBezTo>
                        <a:cubicBezTo>
                          <a:pt x="452" y="76"/>
                          <a:pt x="458" y="75"/>
                          <a:pt x="466" y="81"/>
                        </a:cubicBezTo>
                        <a:cubicBezTo>
                          <a:pt x="470" y="97"/>
                          <a:pt x="473" y="110"/>
                          <a:pt x="485" y="122"/>
                        </a:cubicBezTo>
                        <a:cubicBezTo>
                          <a:pt x="499" y="169"/>
                          <a:pt x="500" y="225"/>
                          <a:pt x="480" y="271"/>
                        </a:cubicBezTo>
                        <a:cubicBezTo>
                          <a:pt x="478" y="286"/>
                          <a:pt x="479" y="290"/>
                          <a:pt x="466" y="297"/>
                        </a:cubicBezTo>
                        <a:cubicBezTo>
                          <a:pt x="459" y="307"/>
                          <a:pt x="453" y="321"/>
                          <a:pt x="447" y="333"/>
                        </a:cubicBezTo>
                        <a:cubicBezTo>
                          <a:pt x="445" y="338"/>
                          <a:pt x="446" y="344"/>
                          <a:pt x="442" y="348"/>
                        </a:cubicBezTo>
                        <a:cubicBezTo>
                          <a:pt x="438" y="352"/>
                          <a:pt x="427" y="357"/>
                          <a:pt x="427" y="357"/>
                        </a:cubicBezTo>
                        <a:cubicBezTo>
                          <a:pt x="419" y="370"/>
                          <a:pt x="425" y="362"/>
                          <a:pt x="408" y="379"/>
                        </a:cubicBezTo>
                        <a:cubicBezTo>
                          <a:pt x="406" y="381"/>
                          <a:pt x="401" y="386"/>
                          <a:pt x="401" y="386"/>
                        </a:cubicBezTo>
                        <a:cubicBezTo>
                          <a:pt x="397" y="400"/>
                          <a:pt x="389" y="401"/>
                          <a:pt x="379" y="410"/>
                        </a:cubicBezTo>
                        <a:cubicBezTo>
                          <a:pt x="348" y="437"/>
                          <a:pt x="369" y="428"/>
                          <a:pt x="307" y="432"/>
                        </a:cubicBezTo>
                        <a:cubicBezTo>
                          <a:pt x="261" y="445"/>
                          <a:pt x="209" y="443"/>
                          <a:pt x="163" y="429"/>
                        </a:cubicBezTo>
                        <a:cubicBezTo>
                          <a:pt x="156" y="424"/>
                          <a:pt x="149" y="423"/>
                          <a:pt x="142" y="417"/>
                        </a:cubicBezTo>
                        <a:cubicBezTo>
                          <a:pt x="125" y="403"/>
                          <a:pt x="112" y="389"/>
                          <a:pt x="91" y="384"/>
                        </a:cubicBezTo>
                        <a:cubicBezTo>
                          <a:pt x="86" y="374"/>
                          <a:pt x="79" y="373"/>
                          <a:pt x="72" y="364"/>
                        </a:cubicBezTo>
                        <a:cubicBezTo>
                          <a:pt x="56" y="343"/>
                          <a:pt x="49" y="320"/>
                          <a:pt x="27" y="304"/>
                        </a:cubicBezTo>
                        <a:cubicBezTo>
                          <a:pt x="18" y="282"/>
                          <a:pt x="10" y="275"/>
                          <a:pt x="10" y="249"/>
                        </a:cubicBezTo>
                        <a:close/>
                      </a:path>
                    </a:pathLst>
                  </a:custGeom>
                  <a:solidFill>
                    <a:srgbClr val="BFBFBF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 dirty="0"/>
                  </a:p>
                </p:txBody>
              </p:sp>
            </p:grpSp>
            <p:grpSp>
              <p:nvGrpSpPr>
                <p:cNvPr id="434" name="Group 193"/>
                <p:cNvGrpSpPr>
                  <a:grpSpLocks/>
                </p:cNvGrpSpPr>
                <p:nvPr/>
              </p:nvGrpSpPr>
              <p:grpSpPr bwMode="auto">
                <a:xfrm>
                  <a:off x="6324600" y="3102779"/>
                  <a:ext cx="987288" cy="903974"/>
                  <a:chOff x="311" y="500"/>
                  <a:chExt cx="474" cy="434"/>
                </a:xfrm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</p:grpSpPr>
              <p:sp>
                <p:nvSpPr>
                  <p:cNvPr id="519" name="Freeform 186"/>
                  <p:cNvSpPr>
                    <a:spLocks/>
                  </p:cNvSpPr>
                  <p:nvPr/>
                </p:nvSpPr>
                <p:spPr bwMode="auto">
                  <a:xfrm>
                    <a:off x="311" y="500"/>
                    <a:ext cx="474" cy="434"/>
                  </a:xfrm>
                  <a:custGeom>
                    <a:avLst/>
                    <a:gdLst>
                      <a:gd name="T0" fmla="*/ 94 w 1363"/>
                      <a:gd name="T1" fmla="*/ 401 h 1220"/>
                      <a:gd name="T2" fmla="*/ 74 w 1363"/>
                      <a:gd name="T3" fmla="*/ 384 h 1220"/>
                      <a:gd name="T4" fmla="*/ 61 w 1363"/>
                      <a:gd name="T5" fmla="*/ 371 h 1220"/>
                      <a:gd name="T6" fmla="*/ 50 w 1363"/>
                      <a:gd name="T7" fmla="*/ 355 h 1220"/>
                      <a:gd name="T8" fmla="*/ 45 w 1363"/>
                      <a:gd name="T9" fmla="*/ 345 h 1220"/>
                      <a:gd name="T10" fmla="*/ 35 w 1363"/>
                      <a:gd name="T11" fmla="*/ 334 h 1220"/>
                      <a:gd name="T12" fmla="*/ 30 w 1363"/>
                      <a:gd name="T13" fmla="*/ 323 h 1220"/>
                      <a:gd name="T14" fmla="*/ 19 w 1363"/>
                      <a:gd name="T15" fmla="*/ 302 h 1220"/>
                      <a:gd name="T16" fmla="*/ 14 w 1363"/>
                      <a:gd name="T17" fmla="*/ 277 h 1220"/>
                      <a:gd name="T18" fmla="*/ 8 w 1363"/>
                      <a:gd name="T19" fmla="*/ 256 h 1220"/>
                      <a:gd name="T20" fmla="*/ 16 w 1363"/>
                      <a:gd name="T21" fmla="*/ 166 h 1220"/>
                      <a:gd name="T22" fmla="*/ 21 w 1363"/>
                      <a:gd name="T23" fmla="*/ 157 h 1220"/>
                      <a:gd name="T24" fmla="*/ 31 w 1363"/>
                      <a:gd name="T25" fmla="*/ 123 h 1220"/>
                      <a:gd name="T26" fmla="*/ 38 w 1363"/>
                      <a:gd name="T27" fmla="*/ 110 h 1220"/>
                      <a:gd name="T28" fmla="*/ 41 w 1363"/>
                      <a:gd name="T29" fmla="*/ 95 h 1220"/>
                      <a:gd name="T30" fmla="*/ 53 w 1363"/>
                      <a:gd name="T31" fmla="*/ 82 h 1220"/>
                      <a:gd name="T32" fmla="*/ 64 w 1363"/>
                      <a:gd name="T33" fmla="*/ 72 h 1220"/>
                      <a:gd name="T34" fmla="*/ 67 w 1363"/>
                      <a:gd name="T35" fmla="*/ 70 h 1220"/>
                      <a:gd name="T36" fmla="*/ 69 w 1363"/>
                      <a:gd name="T37" fmla="*/ 66 h 1220"/>
                      <a:gd name="T38" fmla="*/ 78 w 1363"/>
                      <a:gd name="T39" fmla="*/ 60 h 1220"/>
                      <a:gd name="T40" fmla="*/ 89 w 1363"/>
                      <a:gd name="T41" fmla="*/ 51 h 1220"/>
                      <a:gd name="T42" fmla="*/ 98 w 1363"/>
                      <a:gd name="T43" fmla="*/ 44 h 1220"/>
                      <a:gd name="T44" fmla="*/ 118 w 1363"/>
                      <a:gd name="T45" fmla="*/ 30 h 1220"/>
                      <a:gd name="T46" fmla="*/ 140 w 1363"/>
                      <a:gd name="T47" fmla="*/ 18 h 1220"/>
                      <a:gd name="T48" fmla="*/ 214 w 1363"/>
                      <a:gd name="T49" fmla="*/ 5 h 1220"/>
                      <a:gd name="T50" fmla="*/ 317 w 1363"/>
                      <a:gd name="T51" fmla="*/ 7 h 1220"/>
                      <a:gd name="T52" fmla="*/ 366 w 1363"/>
                      <a:gd name="T53" fmla="*/ 11 h 1220"/>
                      <a:gd name="T54" fmla="*/ 378 w 1363"/>
                      <a:gd name="T55" fmla="*/ 15 h 1220"/>
                      <a:gd name="T56" fmla="*/ 389 w 1363"/>
                      <a:gd name="T57" fmla="*/ 21 h 1220"/>
                      <a:gd name="T58" fmla="*/ 398 w 1363"/>
                      <a:gd name="T59" fmla="*/ 24 h 1220"/>
                      <a:gd name="T60" fmla="*/ 411 w 1363"/>
                      <a:gd name="T61" fmla="*/ 32 h 1220"/>
                      <a:gd name="T62" fmla="*/ 417 w 1363"/>
                      <a:gd name="T63" fmla="*/ 41 h 1220"/>
                      <a:gd name="T64" fmla="*/ 440 w 1363"/>
                      <a:gd name="T65" fmla="*/ 49 h 1220"/>
                      <a:gd name="T66" fmla="*/ 446 w 1363"/>
                      <a:gd name="T67" fmla="*/ 65 h 1220"/>
                      <a:gd name="T68" fmla="*/ 458 w 1363"/>
                      <a:gd name="T69" fmla="*/ 73 h 1220"/>
                      <a:gd name="T70" fmla="*/ 466 w 1363"/>
                      <a:gd name="T71" fmla="*/ 128 h 1220"/>
                      <a:gd name="T72" fmla="*/ 469 w 1363"/>
                      <a:gd name="T73" fmla="*/ 162 h 1220"/>
                      <a:gd name="T74" fmla="*/ 473 w 1363"/>
                      <a:gd name="T75" fmla="*/ 185 h 1220"/>
                      <a:gd name="T76" fmla="*/ 468 w 1363"/>
                      <a:gd name="T77" fmla="*/ 210 h 1220"/>
                      <a:gd name="T78" fmla="*/ 467 w 1363"/>
                      <a:gd name="T79" fmla="*/ 252 h 1220"/>
                      <a:gd name="T80" fmla="*/ 457 w 1363"/>
                      <a:gd name="T81" fmla="*/ 297 h 1220"/>
                      <a:gd name="T82" fmla="*/ 444 w 1363"/>
                      <a:gd name="T83" fmla="*/ 314 h 1220"/>
                      <a:gd name="T84" fmla="*/ 436 w 1363"/>
                      <a:gd name="T85" fmla="*/ 339 h 1220"/>
                      <a:gd name="T86" fmla="*/ 431 w 1363"/>
                      <a:gd name="T87" fmla="*/ 349 h 1220"/>
                      <a:gd name="T88" fmla="*/ 403 w 1363"/>
                      <a:gd name="T89" fmla="*/ 385 h 1220"/>
                      <a:gd name="T90" fmla="*/ 391 w 1363"/>
                      <a:gd name="T91" fmla="*/ 397 h 1220"/>
                      <a:gd name="T92" fmla="*/ 369 w 1363"/>
                      <a:gd name="T93" fmla="*/ 411 h 1220"/>
                      <a:gd name="T94" fmla="*/ 328 w 1363"/>
                      <a:gd name="T95" fmla="*/ 424 h 1220"/>
                      <a:gd name="T96" fmla="*/ 320 w 1363"/>
                      <a:gd name="T97" fmla="*/ 425 h 1220"/>
                      <a:gd name="T98" fmla="*/ 314 w 1363"/>
                      <a:gd name="T99" fmla="*/ 429 h 1220"/>
                      <a:gd name="T100" fmla="*/ 281 w 1363"/>
                      <a:gd name="T101" fmla="*/ 430 h 1220"/>
                      <a:gd name="T102" fmla="*/ 263 w 1363"/>
                      <a:gd name="T103" fmla="*/ 434 h 1220"/>
                      <a:gd name="T104" fmla="*/ 164 w 1363"/>
                      <a:gd name="T105" fmla="*/ 433 h 1220"/>
                      <a:gd name="T106" fmla="*/ 111 w 1363"/>
                      <a:gd name="T107" fmla="*/ 412 h 1220"/>
                      <a:gd name="T108" fmla="*/ 94 w 1363"/>
                      <a:gd name="T109" fmla="*/ 403 h 1220"/>
                      <a:gd name="T110" fmla="*/ 94 w 1363"/>
                      <a:gd name="T111" fmla="*/ 401 h 1220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60000 65536"/>
                      <a:gd name="T130" fmla="*/ 0 60000 65536"/>
                      <a:gd name="T131" fmla="*/ 0 60000 65536"/>
                      <a:gd name="T132" fmla="*/ 0 60000 65536"/>
                      <a:gd name="T133" fmla="*/ 0 60000 65536"/>
                      <a:gd name="T134" fmla="*/ 0 60000 65536"/>
                      <a:gd name="T135" fmla="*/ 0 60000 65536"/>
                      <a:gd name="T136" fmla="*/ 0 60000 65536"/>
                      <a:gd name="T137" fmla="*/ 0 60000 65536"/>
                      <a:gd name="T138" fmla="*/ 0 60000 65536"/>
                      <a:gd name="T139" fmla="*/ 0 60000 65536"/>
                      <a:gd name="T140" fmla="*/ 0 60000 65536"/>
                      <a:gd name="T141" fmla="*/ 0 60000 65536"/>
                      <a:gd name="T142" fmla="*/ 0 60000 65536"/>
                      <a:gd name="T143" fmla="*/ 0 60000 65536"/>
                      <a:gd name="T144" fmla="*/ 0 60000 65536"/>
                      <a:gd name="T145" fmla="*/ 0 60000 65536"/>
                      <a:gd name="T146" fmla="*/ 0 60000 65536"/>
                      <a:gd name="T147" fmla="*/ 0 60000 65536"/>
                      <a:gd name="T148" fmla="*/ 0 60000 65536"/>
                      <a:gd name="T149" fmla="*/ 0 60000 65536"/>
                      <a:gd name="T150" fmla="*/ 0 60000 65536"/>
                      <a:gd name="T151" fmla="*/ 0 60000 65536"/>
                      <a:gd name="T152" fmla="*/ 0 60000 65536"/>
                      <a:gd name="T153" fmla="*/ 0 60000 65536"/>
                      <a:gd name="T154" fmla="*/ 0 60000 65536"/>
                      <a:gd name="T155" fmla="*/ 0 60000 65536"/>
                      <a:gd name="T156" fmla="*/ 0 60000 65536"/>
                      <a:gd name="T157" fmla="*/ 0 60000 65536"/>
                      <a:gd name="T158" fmla="*/ 0 60000 65536"/>
                      <a:gd name="T159" fmla="*/ 0 60000 65536"/>
                      <a:gd name="T160" fmla="*/ 0 60000 65536"/>
                      <a:gd name="T161" fmla="*/ 0 60000 65536"/>
                      <a:gd name="T162" fmla="*/ 0 60000 65536"/>
                      <a:gd name="T163" fmla="*/ 0 60000 65536"/>
                      <a:gd name="T164" fmla="*/ 0 60000 65536"/>
                      <a:gd name="T165" fmla="*/ 0 60000 65536"/>
                      <a:gd name="T166" fmla="*/ 0 60000 65536"/>
                      <a:gd name="T167" fmla="*/ 0 60000 65536"/>
                      <a:gd name="T168" fmla="*/ 0 w 1363"/>
                      <a:gd name="T169" fmla="*/ 0 h 1220"/>
                      <a:gd name="T170" fmla="*/ 1363 w 1363"/>
                      <a:gd name="T171" fmla="*/ 1220 h 1220"/>
                    </a:gdLst>
                    <a:ahLst/>
                    <a:cxnLst>
                      <a:cxn ang="T112">
                        <a:pos x="T0" y="T1"/>
                      </a:cxn>
                      <a:cxn ang="T113">
                        <a:pos x="T2" y="T3"/>
                      </a:cxn>
                      <a:cxn ang="T114">
                        <a:pos x="T4" y="T5"/>
                      </a:cxn>
                      <a:cxn ang="T115">
                        <a:pos x="T6" y="T7"/>
                      </a:cxn>
                      <a:cxn ang="T116">
                        <a:pos x="T8" y="T9"/>
                      </a:cxn>
                      <a:cxn ang="T117">
                        <a:pos x="T10" y="T11"/>
                      </a:cxn>
                      <a:cxn ang="T118">
                        <a:pos x="T12" y="T13"/>
                      </a:cxn>
                      <a:cxn ang="T119">
                        <a:pos x="T14" y="T15"/>
                      </a:cxn>
                      <a:cxn ang="T120">
                        <a:pos x="T16" y="T17"/>
                      </a:cxn>
                      <a:cxn ang="T121">
                        <a:pos x="T18" y="T19"/>
                      </a:cxn>
                      <a:cxn ang="T122">
                        <a:pos x="T20" y="T21"/>
                      </a:cxn>
                      <a:cxn ang="T123">
                        <a:pos x="T22" y="T23"/>
                      </a:cxn>
                      <a:cxn ang="T124">
                        <a:pos x="T24" y="T25"/>
                      </a:cxn>
                      <a:cxn ang="T125">
                        <a:pos x="T26" y="T27"/>
                      </a:cxn>
                      <a:cxn ang="T126">
                        <a:pos x="T28" y="T29"/>
                      </a:cxn>
                      <a:cxn ang="T127">
                        <a:pos x="T30" y="T31"/>
                      </a:cxn>
                      <a:cxn ang="T128">
                        <a:pos x="T32" y="T33"/>
                      </a:cxn>
                      <a:cxn ang="T129">
                        <a:pos x="T34" y="T35"/>
                      </a:cxn>
                      <a:cxn ang="T130">
                        <a:pos x="T36" y="T37"/>
                      </a:cxn>
                      <a:cxn ang="T131">
                        <a:pos x="T38" y="T39"/>
                      </a:cxn>
                      <a:cxn ang="T132">
                        <a:pos x="T40" y="T41"/>
                      </a:cxn>
                      <a:cxn ang="T133">
                        <a:pos x="T42" y="T43"/>
                      </a:cxn>
                      <a:cxn ang="T134">
                        <a:pos x="T44" y="T45"/>
                      </a:cxn>
                      <a:cxn ang="T135">
                        <a:pos x="T46" y="T47"/>
                      </a:cxn>
                      <a:cxn ang="T136">
                        <a:pos x="T48" y="T49"/>
                      </a:cxn>
                      <a:cxn ang="T137">
                        <a:pos x="T50" y="T51"/>
                      </a:cxn>
                      <a:cxn ang="T138">
                        <a:pos x="T52" y="T53"/>
                      </a:cxn>
                      <a:cxn ang="T139">
                        <a:pos x="T54" y="T55"/>
                      </a:cxn>
                      <a:cxn ang="T140">
                        <a:pos x="T56" y="T57"/>
                      </a:cxn>
                      <a:cxn ang="T141">
                        <a:pos x="T58" y="T59"/>
                      </a:cxn>
                      <a:cxn ang="T142">
                        <a:pos x="T60" y="T61"/>
                      </a:cxn>
                      <a:cxn ang="T143">
                        <a:pos x="T62" y="T63"/>
                      </a:cxn>
                      <a:cxn ang="T144">
                        <a:pos x="T64" y="T65"/>
                      </a:cxn>
                      <a:cxn ang="T145">
                        <a:pos x="T66" y="T67"/>
                      </a:cxn>
                      <a:cxn ang="T146">
                        <a:pos x="T68" y="T69"/>
                      </a:cxn>
                      <a:cxn ang="T147">
                        <a:pos x="T70" y="T71"/>
                      </a:cxn>
                      <a:cxn ang="T148">
                        <a:pos x="T72" y="T73"/>
                      </a:cxn>
                      <a:cxn ang="T149">
                        <a:pos x="T74" y="T75"/>
                      </a:cxn>
                      <a:cxn ang="T150">
                        <a:pos x="T76" y="T77"/>
                      </a:cxn>
                      <a:cxn ang="T151">
                        <a:pos x="T78" y="T79"/>
                      </a:cxn>
                      <a:cxn ang="T152">
                        <a:pos x="T80" y="T81"/>
                      </a:cxn>
                      <a:cxn ang="T153">
                        <a:pos x="T82" y="T83"/>
                      </a:cxn>
                      <a:cxn ang="T154">
                        <a:pos x="T84" y="T85"/>
                      </a:cxn>
                      <a:cxn ang="T155">
                        <a:pos x="T86" y="T87"/>
                      </a:cxn>
                      <a:cxn ang="T156">
                        <a:pos x="T88" y="T89"/>
                      </a:cxn>
                      <a:cxn ang="T157">
                        <a:pos x="T90" y="T91"/>
                      </a:cxn>
                      <a:cxn ang="T158">
                        <a:pos x="T92" y="T93"/>
                      </a:cxn>
                      <a:cxn ang="T159">
                        <a:pos x="T94" y="T95"/>
                      </a:cxn>
                      <a:cxn ang="T160">
                        <a:pos x="T96" y="T97"/>
                      </a:cxn>
                      <a:cxn ang="T161">
                        <a:pos x="T98" y="T99"/>
                      </a:cxn>
                      <a:cxn ang="T162">
                        <a:pos x="T100" y="T101"/>
                      </a:cxn>
                      <a:cxn ang="T163">
                        <a:pos x="T102" y="T103"/>
                      </a:cxn>
                      <a:cxn ang="T164">
                        <a:pos x="T104" y="T105"/>
                      </a:cxn>
                      <a:cxn ang="T165">
                        <a:pos x="T106" y="T107"/>
                      </a:cxn>
                      <a:cxn ang="T166">
                        <a:pos x="T108" y="T109"/>
                      </a:cxn>
                      <a:cxn ang="T167">
                        <a:pos x="T110" y="T111"/>
                      </a:cxn>
                    </a:cxnLst>
                    <a:rect l="T168" t="T169" r="T170" b="T171"/>
                    <a:pathLst>
                      <a:path w="1363" h="1220">
                        <a:moveTo>
                          <a:pt x="269" y="1127"/>
                        </a:moveTo>
                        <a:cubicBezTo>
                          <a:pt x="252" y="1110"/>
                          <a:pt x="231" y="1096"/>
                          <a:pt x="214" y="1079"/>
                        </a:cubicBezTo>
                        <a:cubicBezTo>
                          <a:pt x="201" y="1066"/>
                          <a:pt x="192" y="1055"/>
                          <a:pt x="176" y="1044"/>
                        </a:cubicBezTo>
                        <a:cubicBezTo>
                          <a:pt x="166" y="1030"/>
                          <a:pt x="158" y="1008"/>
                          <a:pt x="144" y="999"/>
                        </a:cubicBezTo>
                        <a:cubicBezTo>
                          <a:pt x="140" y="986"/>
                          <a:pt x="137" y="980"/>
                          <a:pt x="128" y="970"/>
                        </a:cubicBezTo>
                        <a:cubicBezTo>
                          <a:pt x="124" y="955"/>
                          <a:pt x="112" y="950"/>
                          <a:pt x="102" y="938"/>
                        </a:cubicBezTo>
                        <a:cubicBezTo>
                          <a:pt x="95" y="929"/>
                          <a:pt x="93" y="918"/>
                          <a:pt x="86" y="909"/>
                        </a:cubicBezTo>
                        <a:cubicBezTo>
                          <a:pt x="79" y="887"/>
                          <a:pt x="61" y="871"/>
                          <a:pt x="54" y="848"/>
                        </a:cubicBezTo>
                        <a:cubicBezTo>
                          <a:pt x="53" y="825"/>
                          <a:pt x="60" y="795"/>
                          <a:pt x="41" y="778"/>
                        </a:cubicBezTo>
                        <a:cubicBezTo>
                          <a:pt x="35" y="759"/>
                          <a:pt x="28" y="739"/>
                          <a:pt x="22" y="720"/>
                        </a:cubicBezTo>
                        <a:cubicBezTo>
                          <a:pt x="23" y="680"/>
                          <a:pt x="0" y="525"/>
                          <a:pt x="45" y="468"/>
                        </a:cubicBezTo>
                        <a:cubicBezTo>
                          <a:pt x="48" y="454"/>
                          <a:pt x="51" y="451"/>
                          <a:pt x="61" y="442"/>
                        </a:cubicBezTo>
                        <a:cubicBezTo>
                          <a:pt x="66" y="418"/>
                          <a:pt x="59" y="356"/>
                          <a:pt x="89" y="346"/>
                        </a:cubicBezTo>
                        <a:cubicBezTo>
                          <a:pt x="98" y="333"/>
                          <a:pt x="98" y="318"/>
                          <a:pt x="109" y="308"/>
                        </a:cubicBezTo>
                        <a:cubicBezTo>
                          <a:pt x="113" y="294"/>
                          <a:pt x="113" y="279"/>
                          <a:pt x="118" y="266"/>
                        </a:cubicBezTo>
                        <a:cubicBezTo>
                          <a:pt x="121" y="259"/>
                          <a:pt x="146" y="236"/>
                          <a:pt x="153" y="231"/>
                        </a:cubicBezTo>
                        <a:cubicBezTo>
                          <a:pt x="159" y="215"/>
                          <a:pt x="173" y="212"/>
                          <a:pt x="185" y="202"/>
                        </a:cubicBezTo>
                        <a:cubicBezTo>
                          <a:pt x="187" y="200"/>
                          <a:pt x="190" y="198"/>
                          <a:pt x="192" y="196"/>
                        </a:cubicBezTo>
                        <a:cubicBezTo>
                          <a:pt x="194" y="193"/>
                          <a:pt x="195" y="189"/>
                          <a:pt x="198" y="186"/>
                        </a:cubicBezTo>
                        <a:cubicBezTo>
                          <a:pt x="206" y="178"/>
                          <a:pt x="217" y="179"/>
                          <a:pt x="224" y="170"/>
                        </a:cubicBezTo>
                        <a:cubicBezTo>
                          <a:pt x="234" y="157"/>
                          <a:pt x="240" y="150"/>
                          <a:pt x="256" y="144"/>
                        </a:cubicBezTo>
                        <a:cubicBezTo>
                          <a:pt x="263" y="133"/>
                          <a:pt x="269" y="129"/>
                          <a:pt x="281" y="125"/>
                        </a:cubicBezTo>
                        <a:cubicBezTo>
                          <a:pt x="299" y="109"/>
                          <a:pt x="315" y="91"/>
                          <a:pt x="339" y="84"/>
                        </a:cubicBezTo>
                        <a:cubicBezTo>
                          <a:pt x="357" y="63"/>
                          <a:pt x="376" y="57"/>
                          <a:pt x="403" y="52"/>
                        </a:cubicBezTo>
                        <a:cubicBezTo>
                          <a:pt x="448" y="0"/>
                          <a:pt x="559" y="15"/>
                          <a:pt x="614" y="13"/>
                        </a:cubicBezTo>
                        <a:cubicBezTo>
                          <a:pt x="713" y="2"/>
                          <a:pt x="813" y="15"/>
                          <a:pt x="912" y="20"/>
                        </a:cubicBezTo>
                        <a:cubicBezTo>
                          <a:pt x="955" y="34"/>
                          <a:pt x="1013" y="31"/>
                          <a:pt x="1053" y="32"/>
                        </a:cubicBezTo>
                        <a:cubicBezTo>
                          <a:pt x="1064" y="37"/>
                          <a:pt x="1076" y="38"/>
                          <a:pt x="1088" y="42"/>
                        </a:cubicBezTo>
                        <a:cubicBezTo>
                          <a:pt x="1098" y="49"/>
                          <a:pt x="1108" y="54"/>
                          <a:pt x="1120" y="58"/>
                        </a:cubicBezTo>
                        <a:cubicBezTo>
                          <a:pt x="1144" y="74"/>
                          <a:pt x="1110" y="53"/>
                          <a:pt x="1145" y="68"/>
                        </a:cubicBezTo>
                        <a:cubicBezTo>
                          <a:pt x="1158" y="74"/>
                          <a:pt x="1167" y="86"/>
                          <a:pt x="1181" y="90"/>
                        </a:cubicBezTo>
                        <a:cubicBezTo>
                          <a:pt x="1193" y="98"/>
                          <a:pt x="1190" y="106"/>
                          <a:pt x="1200" y="116"/>
                        </a:cubicBezTo>
                        <a:cubicBezTo>
                          <a:pt x="1214" y="130"/>
                          <a:pt x="1246" y="133"/>
                          <a:pt x="1264" y="138"/>
                        </a:cubicBezTo>
                        <a:cubicBezTo>
                          <a:pt x="1274" y="155"/>
                          <a:pt x="1262" y="177"/>
                          <a:pt x="1283" y="183"/>
                        </a:cubicBezTo>
                        <a:cubicBezTo>
                          <a:pt x="1291" y="195"/>
                          <a:pt x="1304" y="200"/>
                          <a:pt x="1318" y="205"/>
                        </a:cubicBezTo>
                        <a:cubicBezTo>
                          <a:pt x="1319" y="236"/>
                          <a:pt x="1313" y="331"/>
                          <a:pt x="1341" y="359"/>
                        </a:cubicBezTo>
                        <a:cubicBezTo>
                          <a:pt x="1351" y="390"/>
                          <a:pt x="1341" y="424"/>
                          <a:pt x="1350" y="455"/>
                        </a:cubicBezTo>
                        <a:cubicBezTo>
                          <a:pt x="1353" y="476"/>
                          <a:pt x="1356" y="498"/>
                          <a:pt x="1360" y="519"/>
                        </a:cubicBezTo>
                        <a:cubicBezTo>
                          <a:pt x="1358" y="555"/>
                          <a:pt x="1363" y="565"/>
                          <a:pt x="1347" y="589"/>
                        </a:cubicBezTo>
                        <a:cubicBezTo>
                          <a:pt x="1344" y="635"/>
                          <a:pt x="1342" y="661"/>
                          <a:pt x="1344" y="708"/>
                        </a:cubicBezTo>
                        <a:cubicBezTo>
                          <a:pt x="1342" y="761"/>
                          <a:pt x="1358" y="806"/>
                          <a:pt x="1315" y="836"/>
                        </a:cubicBezTo>
                        <a:cubicBezTo>
                          <a:pt x="1304" y="853"/>
                          <a:pt x="1290" y="869"/>
                          <a:pt x="1277" y="884"/>
                        </a:cubicBezTo>
                        <a:cubicBezTo>
                          <a:pt x="1273" y="908"/>
                          <a:pt x="1268" y="934"/>
                          <a:pt x="1254" y="954"/>
                        </a:cubicBezTo>
                        <a:cubicBezTo>
                          <a:pt x="1251" y="965"/>
                          <a:pt x="1246" y="972"/>
                          <a:pt x="1238" y="980"/>
                        </a:cubicBezTo>
                        <a:cubicBezTo>
                          <a:pt x="1225" y="1020"/>
                          <a:pt x="1189" y="1055"/>
                          <a:pt x="1158" y="1082"/>
                        </a:cubicBezTo>
                        <a:cubicBezTo>
                          <a:pt x="1150" y="1107"/>
                          <a:pt x="1147" y="1106"/>
                          <a:pt x="1123" y="1117"/>
                        </a:cubicBezTo>
                        <a:cubicBezTo>
                          <a:pt x="1108" y="1134"/>
                          <a:pt x="1083" y="1148"/>
                          <a:pt x="1062" y="1156"/>
                        </a:cubicBezTo>
                        <a:cubicBezTo>
                          <a:pt x="1036" y="1196"/>
                          <a:pt x="987" y="1189"/>
                          <a:pt x="944" y="1191"/>
                        </a:cubicBezTo>
                        <a:cubicBezTo>
                          <a:pt x="936" y="1192"/>
                          <a:pt x="928" y="1191"/>
                          <a:pt x="921" y="1194"/>
                        </a:cubicBezTo>
                        <a:cubicBezTo>
                          <a:pt x="914" y="1197"/>
                          <a:pt x="910" y="1207"/>
                          <a:pt x="902" y="1207"/>
                        </a:cubicBezTo>
                        <a:cubicBezTo>
                          <a:pt x="871" y="1208"/>
                          <a:pt x="840" y="1209"/>
                          <a:pt x="809" y="1210"/>
                        </a:cubicBezTo>
                        <a:cubicBezTo>
                          <a:pt x="790" y="1215"/>
                          <a:pt x="776" y="1217"/>
                          <a:pt x="755" y="1220"/>
                        </a:cubicBezTo>
                        <a:cubicBezTo>
                          <a:pt x="661" y="1219"/>
                          <a:pt x="567" y="1219"/>
                          <a:pt x="473" y="1216"/>
                        </a:cubicBezTo>
                        <a:cubicBezTo>
                          <a:pt x="417" y="1214"/>
                          <a:pt x="369" y="1175"/>
                          <a:pt x="320" y="1159"/>
                        </a:cubicBezTo>
                        <a:cubicBezTo>
                          <a:pt x="307" y="1146"/>
                          <a:pt x="277" y="1141"/>
                          <a:pt x="269" y="1133"/>
                        </a:cubicBezTo>
                        <a:cubicBezTo>
                          <a:pt x="268" y="1132"/>
                          <a:pt x="269" y="1129"/>
                          <a:pt x="269" y="1127"/>
                        </a:cubicBezTo>
                        <a:close/>
                      </a:path>
                    </a:pathLst>
                  </a:custGeom>
                  <a:solidFill>
                    <a:srgbClr val="FFC1C1"/>
                  </a:solidFill>
                  <a:ln w="19050">
                    <a:solidFill>
                      <a:srgbClr val="FF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 dirty="0"/>
                  </a:p>
                </p:txBody>
              </p:sp>
              <p:sp>
                <p:nvSpPr>
                  <p:cNvPr id="520" name="Freeform 187"/>
                  <p:cNvSpPr>
                    <a:spLocks/>
                  </p:cNvSpPr>
                  <p:nvPr/>
                </p:nvSpPr>
                <p:spPr bwMode="auto">
                  <a:xfrm>
                    <a:off x="363" y="603"/>
                    <a:ext cx="382" cy="310"/>
                  </a:xfrm>
                  <a:custGeom>
                    <a:avLst/>
                    <a:gdLst>
                      <a:gd name="T0" fmla="*/ 8 w 500"/>
                      <a:gd name="T1" fmla="*/ 173 h 445"/>
                      <a:gd name="T2" fmla="*/ 0 w 500"/>
                      <a:gd name="T3" fmla="*/ 159 h 445"/>
                      <a:gd name="T4" fmla="*/ 18 w 500"/>
                      <a:gd name="T5" fmla="*/ 95 h 445"/>
                      <a:gd name="T6" fmla="*/ 21 w 500"/>
                      <a:gd name="T7" fmla="*/ 90 h 445"/>
                      <a:gd name="T8" fmla="*/ 22 w 500"/>
                      <a:gd name="T9" fmla="*/ 78 h 445"/>
                      <a:gd name="T10" fmla="*/ 53 w 500"/>
                      <a:gd name="T11" fmla="*/ 47 h 445"/>
                      <a:gd name="T12" fmla="*/ 77 w 500"/>
                      <a:gd name="T13" fmla="*/ 31 h 445"/>
                      <a:gd name="T14" fmla="*/ 103 w 500"/>
                      <a:gd name="T15" fmla="*/ 18 h 445"/>
                      <a:gd name="T16" fmla="*/ 136 w 500"/>
                      <a:gd name="T17" fmla="*/ 1 h 445"/>
                      <a:gd name="T18" fmla="*/ 305 w 500"/>
                      <a:gd name="T19" fmla="*/ 11 h 445"/>
                      <a:gd name="T20" fmla="*/ 325 w 500"/>
                      <a:gd name="T21" fmla="*/ 40 h 445"/>
                      <a:gd name="T22" fmla="*/ 342 w 500"/>
                      <a:gd name="T23" fmla="*/ 47 h 445"/>
                      <a:gd name="T24" fmla="*/ 356 w 500"/>
                      <a:gd name="T25" fmla="*/ 56 h 445"/>
                      <a:gd name="T26" fmla="*/ 371 w 500"/>
                      <a:gd name="T27" fmla="*/ 85 h 445"/>
                      <a:gd name="T28" fmla="*/ 367 w 500"/>
                      <a:gd name="T29" fmla="*/ 189 h 445"/>
                      <a:gd name="T30" fmla="*/ 356 w 500"/>
                      <a:gd name="T31" fmla="*/ 207 h 445"/>
                      <a:gd name="T32" fmla="*/ 342 w 500"/>
                      <a:gd name="T33" fmla="*/ 232 h 445"/>
                      <a:gd name="T34" fmla="*/ 338 w 500"/>
                      <a:gd name="T35" fmla="*/ 242 h 445"/>
                      <a:gd name="T36" fmla="*/ 326 w 500"/>
                      <a:gd name="T37" fmla="*/ 249 h 445"/>
                      <a:gd name="T38" fmla="*/ 312 w 500"/>
                      <a:gd name="T39" fmla="*/ 264 h 445"/>
                      <a:gd name="T40" fmla="*/ 306 w 500"/>
                      <a:gd name="T41" fmla="*/ 269 h 445"/>
                      <a:gd name="T42" fmla="*/ 290 w 500"/>
                      <a:gd name="T43" fmla="*/ 286 h 445"/>
                      <a:gd name="T44" fmla="*/ 235 w 500"/>
                      <a:gd name="T45" fmla="*/ 301 h 445"/>
                      <a:gd name="T46" fmla="*/ 125 w 500"/>
                      <a:gd name="T47" fmla="*/ 299 h 445"/>
                      <a:gd name="T48" fmla="*/ 108 w 500"/>
                      <a:gd name="T49" fmla="*/ 290 h 445"/>
                      <a:gd name="T50" fmla="*/ 70 w 500"/>
                      <a:gd name="T51" fmla="*/ 268 h 445"/>
                      <a:gd name="T52" fmla="*/ 55 w 500"/>
                      <a:gd name="T53" fmla="*/ 254 h 445"/>
                      <a:gd name="T54" fmla="*/ 21 w 500"/>
                      <a:gd name="T55" fmla="*/ 212 h 445"/>
                      <a:gd name="T56" fmla="*/ 8 w 500"/>
                      <a:gd name="T57" fmla="*/ 173 h 445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w 500"/>
                      <a:gd name="T88" fmla="*/ 0 h 445"/>
                      <a:gd name="T89" fmla="*/ 500 w 500"/>
                      <a:gd name="T90" fmla="*/ 445 h 445"/>
                    </a:gdLst>
                    <a:ahLst/>
                    <a:cxnLst>
                      <a:cxn ang="T58">
                        <a:pos x="T0" y="T1"/>
                      </a:cxn>
                      <a:cxn ang="T59">
                        <a:pos x="T2" y="T3"/>
                      </a:cxn>
                      <a:cxn ang="T60">
                        <a:pos x="T4" y="T5"/>
                      </a:cxn>
                      <a:cxn ang="T61">
                        <a:pos x="T6" y="T7"/>
                      </a:cxn>
                      <a:cxn ang="T62">
                        <a:pos x="T8" y="T9"/>
                      </a:cxn>
                      <a:cxn ang="T63">
                        <a:pos x="T10" y="T11"/>
                      </a:cxn>
                      <a:cxn ang="T64">
                        <a:pos x="T12" y="T13"/>
                      </a:cxn>
                      <a:cxn ang="T65">
                        <a:pos x="T14" y="T15"/>
                      </a:cxn>
                      <a:cxn ang="T66">
                        <a:pos x="T16" y="T17"/>
                      </a:cxn>
                      <a:cxn ang="T67">
                        <a:pos x="T18" y="T19"/>
                      </a:cxn>
                      <a:cxn ang="T68">
                        <a:pos x="T20" y="T21"/>
                      </a:cxn>
                      <a:cxn ang="T69">
                        <a:pos x="T22" y="T23"/>
                      </a:cxn>
                      <a:cxn ang="T70">
                        <a:pos x="T24" y="T25"/>
                      </a:cxn>
                      <a:cxn ang="T71">
                        <a:pos x="T26" y="T27"/>
                      </a:cxn>
                      <a:cxn ang="T72">
                        <a:pos x="T28" y="T29"/>
                      </a:cxn>
                      <a:cxn ang="T73">
                        <a:pos x="T30" y="T31"/>
                      </a:cxn>
                      <a:cxn ang="T74">
                        <a:pos x="T32" y="T33"/>
                      </a:cxn>
                      <a:cxn ang="T75">
                        <a:pos x="T34" y="T35"/>
                      </a:cxn>
                      <a:cxn ang="T76">
                        <a:pos x="T36" y="T37"/>
                      </a:cxn>
                      <a:cxn ang="T77">
                        <a:pos x="T38" y="T39"/>
                      </a:cxn>
                      <a:cxn ang="T78">
                        <a:pos x="T40" y="T41"/>
                      </a:cxn>
                      <a:cxn ang="T79">
                        <a:pos x="T42" y="T43"/>
                      </a:cxn>
                      <a:cxn ang="T80">
                        <a:pos x="T44" y="T45"/>
                      </a:cxn>
                      <a:cxn ang="T81">
                        <a:pos x="T46" y="T47"/>
                      </a:cxn>
                      <a:cxn ang="T82">
                        <a:pos x="T48" y="T49"/>
                      </a:cxn>
                      <a:cxn ang="T83">
                        <a:pos x="T50" y="T51"/>
                      </a:cxn>
                      <a:cxn ang="T84">
                        <a:pos x="T52" y="T53"/>
                      </a:cxn>
                      <a:cxn ang="T85">
                        <a:pos x="T54" y="T55"/>
                      </a:cxn>
                      <a:cxn ang="T86">
                        <a:pos x="T56" y="T57"/>
                      </a:cxn>
                    </a:cxnLst>
                    <a:rect l="T87" t="T88" r="T89" b="T90"/>
                    <a:pathLst>
                      <a:path w="500" h="445">
                        <a:moveTo>
                          <a:pt x="10" y="249"/>
                        </a:moveTo>
                        <a:cubicBezTo>
                          <a:pt x="5" y="242"/>
                          <a:pt x="3" y="236"/>
                          <a:pt x="0" y="228"/>
                        </a:cubicBezTo>
                        <a:cubicBezTo>
                          <a:pt x="4" y="194"/>
                          <a:pt x="1" y="162"/>
                          <a:pt x="24" y="136"/>
                        </a:cubicBezTo>
                        <a:cubicBezTo>
                          <a:pt x="25" y="134"/>
                          <a:pt x="26" y="131"/>
                          <a:pt x="27" y="129"/>
                        </a:cubicBezTo>
                        <a:cubicBezTo>
                          <a:pt x="28" y="123"/>
                          <a:pt x="27" y="117"/>
                          <a:pt x="29" y="112"/>
                        </a:cubicBezTo>
                        <a:cubicBezTo>
                          <a:pt x="31" y="104"/>
                          <a:pt x="63" y="77"/>
                          <a:pt x="70" y="67"/>
                        </a:cubicBezTo>
                        <a:cubicBezTo>
                          <a:pt x="74" y="53"/>
                          <a:pt x="89" y="50"/>
                          <a:pt x="101" y="45"/>
                        </a:cubicBezTo>
                        <a:cubicBezTo>
                          <a:pt x="106" y="28"/>
                          <a:pt x="120" y="30"/>
                          <a:pt x="135" y="26"/>
                        </a:cubicBezTo>
                        <a:cubicBezTo>
                          <a:pt x="150" y="15"/>
                          <a:pt x="160" y="7"/>
                          <a:pt x="178" y="2"/>
                        </a:cubicBezTo>
                        <a:cubicBezTo>
                          <a:pt x="408" y="4"/>
                          <a:pt x="304" y="0"/>
                          <a:pt x="399" y="16"/>
                        </a:cubicBezTo>
                        <a:cubicBezTo>
                          <a:pt x="414" y="27"/>
                          <a:pt x="415" y="44"/>
                          <a:pt x="425" y="57"/>
                        </a:cubicBezTo>
                        <a:cubicBezTo>
                          <a:pt x="430" y="63"/>
                          <a:pt x="440" y="65"/>
                          <a:pt x="447" y="67"/>
                        </a:cubicBezTo>
                        <a:cubicBezTo>
                          <a:pt x="452" y="76"/>
                          <a:pt x="458" y="75"/>
                          <a:pt x="466" y="81"/>
                        </a:cubicBezTo>
                        <a:cubicBezTo>
                          <a:pt x="470" y="97"/>
                          <a:pt x="473" y="110"/>
                          <a:pt x="485" y="122"/>
                        </a:cubicBezTo>
                        <a:cubicBezTo>
                          <a:pt x="499" y="169"/>
                          <a:pt x="500" y="225"/>
                          <a:pt x="480" y="271"/>
                        </a:cubicBezTo>
                        <a:cubicBezTo>
                          <a:pt x="478" y="286"/>
                          <a:pt x="479" y="290"/>
                          <a:pt x="466" y="297"/>
                        </a:cubicBezTo>
                        <a:cubicBezTo>
                          <a:pt x="459" y="307"/>
                          <a:pt x="453" y="321"/>
                          <a:pt x="447" y="333"/>
                        </a:cubicBezTo>
                        <a:cubicBezTo>
                          <a:pt x="445" y="338"/>
                          <a:pt x="446" y="344"/>
                          <a:pt x="442" y="348"/>
                        </a:cubicBezTo>
                        <a:cubicBezTo>
                          <a:pt x="438" y="352"/>
                          <a:pt x="427" y="357"/>
                          <a:pt x="427" y="357"/>
                        </a:cubicBezTo>
                        <a:cubicBezTo>
                          <a:pt x="419" y="370"/>
                          <a:pt x="425" y="362"/>
                          <a:pt x="408" y="379"/>
                        </a:cubicBezTo>
                        <a:cubicBezTo>
                          <a:pt x="406" y="381"/>
                          <a:pt x="401" y="386"/>
                          <a:pt x="401" y="386"/>
                        </a:cubicBezTo>
                        <a:cubicBezTo>
                          <a:pt x="397" y="400"/>
                          <a:pt x="389" y="401"/>
                          <a:pt x="379" y="410"/>
                        </a:cubicBezTo>
                        <a:cubicBezTo>
                          <a:pt x="348" y="437"/>
                          <a:pt x="369" y="428"/>
                          <a:pt x="307" y="432"/>
                        </a:cubicBezTo>
                        <a:cubicBezTo>
                          <a:pt x="261" y="445"/>
                          <a:pt x="209" y="443"/>
                          <a:pt x="163" y="429"/>
                        </a:cubicBezTo>
                        <a:cubicBezTo>
                          <a:pt x="156" y="424"/>
                          <a:pt x="149" y="423"/>
                          <a:pt x="142" y="417"/>
                        </a:cubicBezTo>
                        <a:cubicBezTo>
                          <a:pt x="125" y="403"/>
                          <a:pt x="112" y="389"/>
                          <a:pt x="91" y="384"/>
                        </a:cubicBezTo>
                        <a:cubicBezTo>
                          <a:pt x="86" y="374"/>
                          <a:pt x="79" y="373"/>
                          <a:pt x="72" y="364"/>
                        </a:cubicBezTo>
                        <a:cubicBezTo>
                          <a:pt x="56" y="343"/>
                          <a:pt x="49" y="320"/>
                          <a:pt x="27" y="304"/>
                        </a:cubicBezTo>
                        <a:cubicBezTo>
                          <a:pt x="18" y="282"/>
                          <a:pt x="10" y="275"/>
                          <a:pt x="10" y="249"/>
                        </a:cubicBezTo>
                        <a:close/>
                      </a:path>
                    </a:pathLst>
                  </a:custGeom>
                  <a:solidFill>
                    <a:srgbClr val="BFBFBF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 dirty="0"/>
                  </a:p>
                </p:txBody>
              </p:sp>
            </p:grpSp>
            <p:grpSp>
              <p:nvGrpSpPr>
                <p:cNvPr id="435" name="Group 476"/>
                <p:cNvGrpSpPr/>
                <p:nvPr/>
              </p:nvGrpSpPr>
              <p:grpSpPr>
                <a:xfrm>
                  <a:off x="5935820" y="2209545"/>
                  <a:ext cx="987288" cy="903975"/>
                  <a:chOff x="3171214" y="2912992"/>
                  <a:chExt cx="987288" cy="903975"/>
                </a:xfrm>
              </p:grpSpPr>
              <p:grpSp>
                <p:nvGrpSpPr>
                  <p:cNvPr id="515" name="Group 193"/>
                  <p:cNvGrpSpPr>
                    <a:grpSpLocks/>
                  </p:cNvGrpSpPr>
                  <p:nvPr/>
                </p:nvGrpSpPr>
                <p:grpSpPr bwMode="auto">
                  <a:xfrm>
                    <a:off x="3171214" y="2912992"/>
                    <a:ext cx="987288" cy="903975"/>
                    <a:chOff x="311" y="500"/>
                    <a:chExt cx="474" cy="434"/>
                  </a:xfrm>
                  <a:effectLst>
                    <a:outerShdw blurRad="63500" sx="102000" sy="102000" algn="ctr" rotWithShape="0">
                      <a:prstClr val="black">
                        <a:alpha val="40000"/>
                      </a:prstClr>
                    </a:outerShdw>
                  </a:effectLst>
                </p:grpSpPr>
                <p:sp>
                  <p:nvSpPr>
                    <p:cNvPr id="517" name="Freeform 186"/>
                    <p:cNvSpPr>
                      <a:spLocks/>
                    </p:cNvSpPr>
                    <p:nvPr/>
                  </p:nvSpPr>
                  <p:spPr bwMode="auto">
                    <a:xfrm>
                      <a:off x="311" y="500"/>
                      <a:ext cx="474" cy="434"/>
                    </a:xfrm>
                    <a:custGeom>
                      <a:avLst/>
                      <a:gdLst>
                        <a:gd name="T0" fmla="*/ 94 w 1363"/>
                        <a:gd name="T1" fmla="*/ 401 h 1220"/>
                        <a:gd name="T2" fmla="*/ 74 w 1363"/>
                        <a:gd name="T3" fmla="*/ 384 h 1220"/>
                        <a:gd name="T4" fmla="*/ 61 w 1363"/>
                        <a:gd name="T5" fmla="*/ 371 h 1220"/>
                        <a:gd name="T6" fmla="*/ 50 w 1363"/>
                        <a:gd name="T7" fmla="*/ 355 h 1220"/>
                        <a:gd name="T8" fmla="*/ 45 w 1363"/>
                        <a:gd name="T9" fmla="*/ 345 h 1220"/>
                        <a:gd name="T10" fmla="*/ 35 w 1363"/>
                        <a:gd name="T11" fmla="*/ 334 h 1220"/>
                        <a:gd name="T12" fmla="*/ 30 w 1363"/>
                        <a:gd name="T13" fmla="*/ 323 h 1220"/>
                        <a:gd name="T14" fmla="*/ 19 w 1363"/>
                        <a:gd name="T15" fmla="*/ 302 h 1220"/>
                        <a:gd name="T16" fmla="*/ 14 w 1363"/>
                        <a:gd name="T17" fmla="*/ 277 h 1220"/>
                        <a:gd name="T18" fmla="*/ 8 w 1363"/>
                        <a:gd name="T19" fmla="*/ 256 h 1220"/>
                        <a:gd name="T20" fmla="*/ 16 w 1363"/>
                        <a:gd name="T21" fmla="*/ 166 h 1220"/>
                        <a:gd name="T22" fmla="*/ 21 w 1363"/>
                        <a:gd name="T23" fmla="*/ 157 h 1220"/>
                        <a:gd name="T24" fmla="*/ 31 w 1363"/>
                        <a:gd name="T25" fmla="*/ 123 h 1220"/>
                        <a:gd name="T26" fmla="*/ 38 w 1363"/>
                        <a:gd name="T27" fmla="*/ 110 h 1220"/>
                        <a:gd name="T28" fmla="*/ 41 w 1363"/>
                        <a:gd name="T29" fmla="*/ 95 h 1220"/>
                        <a:gd name="T30" fmla="*/ 53 w 1363"/>
                        <a:gd name="T31" fmla="*/ 82 h 1220"/>
                        <a:gd name="T32" fmla="*/ 64 w 1363"/>
                        <a:gd name="T33" fmla="*/ 72 h 1220"/>
                        <a:gd name="T34" fmla="*/ 67 w 1363"/>
                        <a:gd name="T35" fmla="*/ 70 h 1220"/>
                        <a:gd name="T36" fmla="*/ 69 w 1363"/>
                        <a:gd name="T37" fmla="*/ 66 h 1220"/>
                        <a:gd name="T38" fmla="*/ 78 w 1363"/>
                        <a:gd name="T39" fmla="*/ 60 h 1220"/>
                        <a:gd name="T40" fmla="*/ 89 w 1363"/>
                        <a:gd name="T41" fmla="*/ 51 h 1220"/>
                        <a:gd name="T42" fmla="*/ 98 w 1363"/>
                        <a:gd name="T43" fmla="*/ 44 h 1220"/>
                        <a:gd name="T44" fmla="*/ 118 w 1363"/>
                        <a:gd name="T45" fmla="*/ 30 h 1220"/>
                        <a:gd name="T46" fmla="*/ 140 w 1363"/>
                        <a:gd name="T47" fmla="*/ 18 h 1220"/>
                        <a:gd name="T48" fmla="*/ 214 w 1363"/>
                        <a:gd name="T49" fmla="*/ 5 h 1220"/>
                        <a:gd name="T50" fmla="*/ 317 w 1363"/>
                        <a:gd name="T51" fmla="*/ 7 h 1220"/>
                        <a:gd name="T52" fmla="*/ 366 w 1363"/>
                        <a:gd name="T53" fmla="*/ 11 h 1220"/>
                        <a:gd name="T54" fmla="*/ 378 w 1363"/>
                        <a:gd name="T55" fmla="*/ 15 h 1220"/>
                        <a:gd name="T56" fmla="*/ 389 w 1363"/>
                        <a:gd name="T57" fmla="*/ 21 h 1220"/>
                        <a:gd name="T58" fmla="*/ 398 w 1363"/>
                        <a:gd name="T59" fmla="*/ 24 h 1220"/>
                        <a:gd name="T60" fmla="*/ 411 w 1363"/>
                        <a:gd name="T61" fmla="*/ 32 h 1220"/>
                        <a:gd name="T62" fmla="*/ 417 w 1363"/>
                        <a:gd name="T63" fmla="*/ 41 h 1220"/>
                        <a:gd name="T64" fmla="*/ 440 w 1363"/>
                        <a:gd name="T65" fmla="*/ 49 h 1220"/>
                        <a:gd name="T66" fmla="*/ 446 w 1363"/>
                        <a:gd name="T67" fmla="*/ 65 h 1220"/>
                        <a:gd name="T68" fmla="*/ 458 w 1363"/>
                        <a:gd name="T69" fmla="*/ 73 h 1220"/>
                        <a:gd name="T70" fmla="*/ 466 w 1363"/>
                        <a:gd name="T71" fmla="*/ 128 h 1220"/>
                        <a:gd name="T72" fmla="*/ 469 w 1363"/>
                        <a:gd name="T73" fmla="*/ 162 h 1220"/>
                        <a:gd name="T74" fmla="*/ 473 w 1363"/>
                        <a:gd name="T75" fmla="*/ 185 h 1220"/>
                        <a:gd name="T76" fmla="*/ 468 w 1363"/>
                        <a:gd name="T77" fmla="*/ 210 h 1220"/>
                        <a:gd name="T78" fmla="*/ 467 w 1363"/>
                        <a:gd name="T79" fmla="*/ 252 h 1220"/>
                        <a:gd name="T80" fmla="*/ 457 w 1363"/>
                        <a:gd name="T81" fmla="*/ 297 h 1220"/>
                        <a:gd name="T82" fmla="*/ 444 w 1363"/>
                        <a:gd name="T83" fmla="*/ 314 h 1220"/>
                        <a:gd name="T84" fmla="*/ 436 w 1363"/>
                        <a:gd name="T85" fmla="*/ 339 h 1220"/>
                        <a:gd name="T86" fmla="*/ 431 w 1363"/>
                        <a:gd name="T87" fmla="*/ 349 h 1220"/>
                        <a:gd name="T88" fmla="*/ 403 w 1363"/>
                        <a:gd name="T89" fmla="*/ 385 h 1220"/>
                        <a:gd name="T90" fmla="*/ 391 w 1363"/>
                        <a:gd name="T91" fmla="*/ 397 h 1220"/>
                        <a:gd name="T92" fmla="*/ 369 w 1363"/>
                        <a:gd name="T93" fmla="*/ 411 h 1220"/>
                        <a:gd name="T94" fmla="*/ 328 w 1363"/>
                        <a:gd name="T95" fmla="*/ 424 h 1220"/>
                        <a:gd name="T96" fmla="*/ 320 w 1363"/>
                        <a:gd name="T97" fmla="*/ 425 h 1220"/>
                        <a:gd name="T98" fmla="*/ 314 w 1363"/>
                        <a:gd name="T99" fmla="*/ 429 h 1220"/>
                        <a:gd name="T100" fmla="*/ 281 w 1363"/>
                        <a:gd name="T101" fmla="*/ 430 h 1220"/>
                        <a:gd name="T102" fmla="*/ 263 w 1363"/>
                        <a:gd name="T103" fmla="*/ 434 h 1220"/>
                        <a:gd name="T104" fmla="*/ 164 w 1363"/>
                        <a:gd name="T105" fmla="*/ 433 h 1220"/>
                        <a:gd name="T106" fmla="*/ 111 w 1363"/>
                        <a:gd name="T107" fmla="*/ 412 h 1220"/>
                        <a:gd name="T108" fmla="*/ 94 w 1363"/>
                        <a:gd name="T109" fmla="*/ 403 h 1220"/>
                        <a:gd name="T110" fmla="*/ 94 w 1363"/>
                        <a:gd name="T111" fmla="*/ 401 h 1220"/>
                        <a:gd name="T112" fmla="*/ 0 60000 65536"/>
                        <a:gd name="T113" fmla="*/ 0 60000 65536"/>
                        <a:gd name="T114" fmla="*/ 0 60000 65536"/>
                        <a:gd name="T115" fmla="*/ 0 60000 65536"/>
                        <a:gd name="T116" fmla="*/ 0 60000 65536"/>
                        <a:gd name="T117" fmla="*/ 0 60000 65536"/>
                        <a:gd name="T118" fmla="*/ 0 60000 65536"/>
                        <a:gd name="T119" fmla="*/ 0 60000 65536"/>
                        <a:gd name="T120" fmla="*/ 0 60000 65536"/>
                        <a:gd name="T121" fmla="*/ 0 60000 65536"/>
                        <a:gd name="T122" fmla="*/ 0 60000 65536"/>
                        <a:gd name="T123" fmla="*/ 0 60000 65536"/>
                        <a:gd name="T124" fmla="*/ 0 60000 65536"/>
                        <a:gd name="T125" fmla="*/ 0 60000 65536"/>
                        <a:gd name="T126" fmla="*/ 0 60000 65536"/>
                        <a:gd name="T127" fmla="*/ 0 60000 65536"/>
                        <a:gd name="T128" fmla="*/ 0 60000 65536"/>
                        <a:gd name="T129" fmla="*/ 0 60000 65536"/>
                        <a:gd name="T130" fmla="*/ 0 60000 65536"/>
                        <a:gd name="T131" fmla="*/ 0 60000 65536"/>
                        <a:gd name="T132" fmla="*/ 0 60000 65536"/>
                        <a:gd name="T133" fmla="*/ 0 60000 65536"/>
                        <a:gd name="T134" fmla="*/ 0 60000 65536"/>
                        <a:gd name="T135" fmla="*/ 0 60000 65536"/>
                        <a:gd name="T136" fmla="*/ 0 60000 65536"/>
                        <a:gd name="T137" fmla="*/ 0 60000 65536"/>
                        <a:gd name="T138" fmla="*/ 0 60000 65536"/>
                        <a:gd name="T139" fmla="*/ 0 60000 65536"/>
                        <a:gd name="T140" fmla="*/ 0 60000 65536"/>
                        <a:gd name="T141" fmla="*/ 0 60000 65536"/>
                        <a:gd name="T142" fmla="*/ 0 60000 65536"/>
                        <a:gd name="T143" fmla="*/ 0 60000 65536"/>
                        <a:gd name="T144" fmla="*/ 0 60000 65536"/>
                        <a:gd name="T145" fmla="*/ 0 60000 65536"/>
                        <a:gd name="T146" fmla="*/ 0 60000 65536"/>
                        <a:gd name="T147" fmla="*/ 0 60000 65536"/>
                        <a:gd name="T148" fmla="*/ 0 60000 65536"/>
                        <a:gd name="T149" fmla="*/ 0 60000 65536"/>
                        <a:gd name="T150" fmla="*/ 0 60000 65536"/>
                        <a:gd name="T151" fmla="*/ 0 60000 65536"/>
                        <a:gd name="T152" fmla="*/ 0 60000 65536"/>
                        <a:gd name="T153" fmla="*/ 0 60000 65536"/>
                        <a:gd name="T154" fmla="*/ 0 60000 65536"/>
                        <a:gd name="T155" fmla="*/ 0 60000 65536"/>
                        <a:gd name="T156" fmla="*/ 0 60000 65536"/>
                        <a:gd name="T157" fmla="*/ 0 60000 65536"/>
                        <a:gd name="T158" fmla="*/ 0 60000 65536"/>
                        <a:gd name="T159" fmla="*/ 0 60000 65536"/>
                        <a:gd name="T160" fmla="*/ 0 60000 65536"/>
                        <a:gd name="T161" fmla="*/ 0 60000 65536"/>
                        <a:gd name="T162" fmla="*/ 0 60000 65536"/>
                        <a:gd name="T163" fmla="*/ 0 60000 65536"/>
                        <a:gd name="T164" fmla="*/ 0 60000 65536"/>
                        <a:gd name="T165" fmla="*/ 0 60000 65536"/>
                        <a:gd name="T166" fmla="*/ 0 60000 65536"/>
                        <a:gd name="T167" fmla="*/ 0 60000 65536"/>
                        <a:gd name="T168" fmla="*/ 0 w 1363"/>
                        <a:gd name="T169" fmla="*/ 0 h 1220"/>
                        <a:gd name="T170" fmla="*/ 1363 w 1363"/>
                        <a:gd name="T171" fmla="*/ 1220 h 1220"/>
                      </a:gdLst>
                      <a:ahLst/>
                      <a:cxnLst>
                        <a:cxn ang="T112">
                          <a:pos x="T0" y="T1"/>
                        </a:cxn>
                        <a:cxn ang="T113">
                          <a:pos x="T2" y="T3"/>
                        </a:cxn>
                        <a:cxn ang="T114">
                          <a:pos x="T4" y="T5"/>
                        </a:cxn>
                        <a:cxn ang="T115">
                          <a:pos x="T6" y="T7"/>
                        </a:cxn>
                        <a:cxn ang="T116">
                          <a:pos x="T8" y="T9"/>
                        </a:cxn>
                        <a:cxn ang="T117">
                          <a:pos x="T10" y="T11"/>
                        </a:cxn>
                        <a:cxn ang="T118">
                          <a:pos x="T12" y="T13"/>
                        </a:cxn>
                        <a:cxn ang="T119">
                          <a:pos x="T14" y="T15"/>
                        </a:cxn>
                        <a:cxn ang="T120">
                          <a:pos x="T16" y="T17"/>
                        </a:cxn>
                        <a:cxn ang="T121">
                          <a:pos x="T18" y="T19"/>
                        </a:cxn>
                        <a:cxn ang="T122">
                          <a:pos x="T20" y="T21"/>
                        </a:cxn>
                        <a:cxn ang="T123">
                          <a:pos x="T22" y="T23"/>
                        </a:cxn>
                        <a:cxn ang="T124">
                          <a:pos x="T24" y="T25"/>
                        </a:cxn>
                        <a:cxn ang="T125">
                          <a:pos x="T26" y="T27"/>
                        </a:cxn>
                        <a:cxn ang="T126">
                          <a:pos x="T28" y="T29"/>
                        </a:cxn>
                        <a:cxn ang="T127">
                          <a:pos x="T30" y="T31"/>
                        </a:cxn>
                        <a:cxn ang="T128">
                          <a:pos x="T32" y="T33"/>
                        </a:cxn>
                        <a:cxn ang="T129">
                          <a:pos x="T34" y="T35"/>
                        </a:cxn>
                        <a:cxn ang="T130">
                          <a:pos x="T36" y="T37"/>
                        </a:cxn>
                        <a:cxn ang="T131">
                          <a:pos x="T38" y="T39"/>
                        </a:cxn>
                        <a:cxn ang="T132">
                          <a:pos x="T40" y="T41"/>
                        </a:cxn>
                        <a:cxn ang="T133">
                          <a:pos x="T42" y="T43"/>
                        </a:cxn>
                        <a:cxn ang="T134">
                          <a:pos x="T44" y="T45"/>
                        </a:cxn>
                        <a:cxn ang="T135">
                          <a:pos x="T46" y="T47"/>
                        </a:cxn>
                        <a:cxn ang="T136">
                          <a:pos x="T48" y="T49"/>
                        </a:cxn>
                        <a:cxn ang="T137">
                          <a:pos x="T50" y="T51"/>
                        </a:cxn>
                        <a:cxn ang="T138">
                          <a:pos x="T52" y="T53"/>
                        </a:cxn>
                        <a:cxn ang="T139">
                          <a:pos x="T54" y="T55"/>
                        </a:cxn>
                        <a:cxn ang="T140">
                          <a:pos x="T56" y="T57"/>
                        </a:cxn>
                        <a:cxn ang="T141">
                          <a:pos x="T58" y="T59"/>
                        </a:cxn>
                        <a:cxn ang="T142">
                          <a:pos x="T60" y="T61"/>
                        </a:cxn>
                        <a:cxn ang="T143">
                          <a:pos x="T62" y="T63"/>
                        </a:cxn>
                        <a:cxn ang="T144">
                          <a:pos x="T64" y="T65"/>
                        </a:cxn>
                        <a:cxn ang="T145">
                          <a:pos x="T66" y="T67"/>
                        </a:cxn>
                        <a:cxn ang="T146">
                          <a:pos x="T68" y="T69"/>
                        </a:cxn>
                        <a:cxn ang="T147">
                          <a:pos x="T70" y="T71"/>
                        </a:cxn>
                        <a:cxn ang="T148">
                          <a:pos x="T72" y="T73"/>
                        </a:cxn>
                        <a:cxn ang="T149">
                          <a:pos x="T74" y="T75"/>
                        </a:cxn>
                        <a:cxn ang="T150">
                          <a:pos x="T76" y="T77"/>
                        </a:cxn>
                        <a:cxn ang="T151">
                          <a:pos x="T78" y="T79"/>
                        </a:cxn>
                        <a:cxn ang="T152">
                          <a:pos x="T80" y="T81"/>
                        </a:cxn>
                        <a:cxn ang="T153">
                          <a:pos x="T82" y="T83"/>
                        </a:cxn>
                        <a:cxn ang="T154">
                          <a:pos x="T84" y="T85"/>
                        </a:cxn>
                        <a:cxn ang="T155">
                          <a:pos x="T86" y="T87"/>
                        </a:cxn>
                        <a:cxn ang="T156">
                          <a:pos x="T88" y="T89"/>
                        </a:cxn>
                        <a:cxn ang="T157">
                          <a:pos x="T90" y="T91"/>
                        </a:cxn>
                        <a:cxn ang="T158">
                          <a:pos x="T92" y="T93"/>
                        </a:cxn>
                        <a:cxn ang="T159">
                          <a:pos x="T94" y="T95"/>
                        </a:cxn>
                        <a:cxn ang="T160">
                          <a:pos x="T96" y="T97"/>
                        </a:cxn>
                        <a:cxn ang="T161">
                          <a:pos x="T98" y="T99"/>
                        </a:cxn>
                        <a:cxn ang="T162">
                          <a:pos x="T100" y="T101"/>
                        </a:cxn>
                        <a:cxn ang="T163">
                          <a:pos x="T102" y="T103"/>
                        </a:cxn>
                        <a:cxn ang="T164">
                          <a:pos x="T104" y="T105"/>
                        </a:cxn>
                        <a:cxn ang="T165">
                          <a:pos x="T106" y="T107"/>
                        </a:cxn>
                        <a:cxn ang="T166">
                          <a:pos x="T108" y="T109"/>
                        </a:cxn>
                        <a:cxn ang="T167">
                          <a:pos x="T110" y="T111"/>
                        </a:cxn>
                      </a:cxnLst>
                      <a:rect l="T168" t="T169" r="T170" b="T171"/>
                      <a:pathLst>
                        <a:path w="1363" h="1220">
                          <a:moveTo>
                            <a:pt x="269" y="1127"/>
                          </a:moveTo>
                          <a:cubicBezTo>
                            <a:pt x="252" y="1110"/>
                            <a:pt x="231" y="1096"/>
                            <a:pt x="214" y="1079"/>
                          </a:cubicBezTo>
                          <a:cubicBezTo>
                            <a:pt x="201" y="1066"/>
                            <a:pt x="192" y="1055"/>
                            <a:pt x="176" y="1044"/>
                          </a:cubicBezTo>
                          <a:cubicBezTo>
                            <a:pt x="166" y="1030"/>
                            <a:pt x="158" y="1008"/>
                            <a:pt x="144" y="999"/>
                          </a:cubicBezTo>
                          <a:cubicBezTo>
                            <a:pt x="140" y="986"/>
                            <a:pt x="137" y="980"/>
                            <a:pt x="128" y="970"/>
                          </a:cubicBezTo>
                          <a:cubicBezTo>
                            <a:pt x="124" y="955"/>
                            <a:pt x="112" y="950"/>
                            <a:pt x="102" y="938"/>
                          </a:cubicBezTo>
                          <a:cubicBezTo>
                            <a:pt x="95" y="929"/>
                            <a:pt x="93" y="918"/>
                            <a:pt x="86" y="909"/>
                          </a:cubicBezTo>
                          <a:cubicBezTo>
                            <a:pt x="79" y="887"/>
                            <a:pt x="61" y="871"/>
                            <a:pt x="54" y="848"/>
                          </a:cubicBezTo>
                          <a:cubicBezTo>
                            <a:pt x="53" y="825"/>
                            <a:pt x="60" y="795"/>
                            <a:pt x="41" y="778"/>
                          </a:cubicBezTo>
                          <a:cubicBezTo>
                            <a:pt x="35" y="759"/>
                            <a:pt x="28" y="739"/>
                            <a:pt x="22" y="720"/>
                          </a:cubicBezTo>
                          <a:cubicBezTo>
                            <a:pt x="23" y="680"/>
                            <a:pt x="0" y="525"/>
                            <a:pt x="45" y="468"/>
                          </a:cubicBezTo>
                          <a:cubicBezTo>
                            <a:pt x="48" y="454"/>
                            <a:pt x="51" y="451"/>
                            <a:pt x="61" y="442"/>
                          </a:cubicBezTo>
                          <a:cubicBezTo>
                            <a:pt x="66" y="418"/>
                            <a:pt x="59" y="356"/>
                            <a:pt x="89" y="346"/>
                          </a:cubicBezTo>
                          <a:cubicBezTo>
                            <a:pt x="98" y="333"/>
                            <a:pt x="98" y="318"/>
                            <a:pt x="109" y="308"/>
                          </a:cubicBezTo>
                          <a:cubicBezTo>
                            <a:pt x="113" y="294"/>
                            <a:pt x="113" y="279"/>
                            <a:pt x="118" y="266"/>
                          </a:cubicBezTo>
                          <a:cubicBezTo>
                            <a:pt x="121" y="259"/>
                            <a:pt x="146" y="236"/>
                            <a:pt x="153" y="231"/>
                          </a:cubicBezTo>
                          <a:cubicBezTo>
                            <a:pt x="159" y="215"/>
                            <a:pt x="173" y="212"/>
                            <a:pt x="185" y="202"/>
                          </a:cubicBezTo>
                          <a:cubicBezTo>
                            <a:pt x="187" y="200"/>
                            <a:pt x="190" y="198"/>
                            <a:pt x="192" y="196"/>
                          </a:cubicBezTo>
                          <a:cubicBezTo>
                            <a:pt x="194" y="193"/>
                            <a:pt x="195" y="189"/>
                            <a:pt x="198" y="186"/>
                          </a:cubicBezTo>
                          <a:cubicBezTo>
                            <a:pt x="206" y="178"/>
                            <a:pt x="217" y="179"/>
                            <a:pt x="224" y="170"/>
                          </a:cubicBezTo>
                          <a:cubicBezTo>
                            <a:pt x="234" y="157"/>
                            <a:pt x="240" y="150"/>
                            <a:pt x="256" y="144"/>
                          </a:cubicBezTo>
                          <a:cubicBezTo>
                            <a:pt x="263" y="133"/>
                            <a:pt x="269" y="129"/>
                            <a:pt x="281" y="125"/>
                          </a:cubicBezTo>
                          <a:cubicBezTo>
                            <a:pt x="299" y="109"/>
                            <a:pt x="315" y="91"/>
                            <a:pt x="339" y="84"/>
                          </a:cubicBezTo>
                          <a:cubicBezTo>
                            <a:pt x="357" y="63"/>
                            <a:pt x="376" y="57"/>
                            <a:pt x="403" y="52"/>
                          </a:cubicBezTo>
                          <a:cubicBezTo>
                            <a:pt x="448" y="0"/>
                            <a:pt x="559" y="15"/>
                            <a:pt x="614" y="13"/>
                          </a:cubicBezTo>
                          <a:cubicBezTo>
                            <a:pt x="713" y="2"/>
                            <a:pt x="813" y="15"/>
                            <a:pt x="912" y="20"/>
                          </a:cubicBezTo>
                          <a:cubicBezTo>
                            <a:pt x="955" y="34"/>
                            <a:pt x="1013" y="31"/>
                            <a:pt x="1053" y="32"/>
                          </a:cubicBezTo>
                          <a:cubicBezTo>
                            <a:pt x="1064" y="37"/>
                            <a:pt x="1076" y="38"/>
                            <a:pt x="1088" y="42"/>
                          </a:cubicBezTo>
                          <a:cubicBezTo>
                            <a:pt x="1098" y="49"/>
                            <a:pt x="1108" y="54"/>
                            <a:pt x="1120" y="58"/>
                          </a:cubicBezTo>
                          <a:cubicBezTo>
                            <a:pt x="1144" y="74"/>
                            <a:pt x="1110" y="53"/>
                            <a:pt x="1145" y="68"/>
                          </a:cubicBezTo>
                          <a:cubicBezTo>
                            <a:pt x="1158" y="74"/>
                            <a:pt x="1167" y="86"/>
                            <a:pt x="1181" y="90"/>
                          </a:cubicBezTo>
                          <a:cubicBezTo>
                            <a:pt x="1193" y="98"/>
                            <a:pt x="1190" y="106"/>
                            <a:pt x="1200" y="116"/>
                          </a:cubicBezTo>
                          <a:cubicBezTo>
                            <a:pt x="1214" y="130"/>
                            <a:pt x="1246" y="133"/>
                            <a:pt x="1264" y="138"/>
                          </a:cubicBezTo>
                          <a:cubicBezTo>
                            <a:pt x="1274" y="155"/>
                            <a:pt x="1262" y="177"/>
                            <a:pt x="1283" y="183"/>
                          </a:cubicBezTo>
                          <a:cubicBezTo>
                            <a:pt x="1291" y="195"/>
                            <a:pt x="1304" y="200"/>
                            <a:pt x="1318" y="205"/>
                          </a:cubicBezTo>
                          <a:cubicBezTo>
                            <a:pt x="1319" y="236"/>
                            <a:pt x="1313" y="331"/>
                            <a:pt x="1341" y="359"/>
                          </a:cubicBezTo>
                          <a:cubicBezTo>
                            <a:pt x="1351" y="390"/>
                            <a:pt x="1341" y="424"/>
                            <a:pt x="1350" y="455"/>
                          </a:cubicBezTo>
                          <a:cubicBezTo>
                            <a:pt x="1353" y="476"/>
                            <a:pt x="1356" y="498"/>
                            <a:pt x="1360" y="519"/>
                          </a:cubicBezTo>
                          <a:cubicBezTo>
                            <a:pt x="1358" y="555"/>
                            <a:pt x="1363" y="565"/>
                            <a:pt x="1347" y="589"/>
                          </a:cubicBezTo>
                          <a:cubicBezTo>
                            <a:pt x="1344" y="635"/>
                            <a:pt x="1342" y="661"/>
                            <a:pt x="1344" y="708"/>
                          </a:cubicBezTo>
                          <a:cubicBezTo>
                            <a:pt x="1342" y="761"/>
                            <a:pt x="1358" y="806"/>
                            <a:pt x="1315" y="836"/>
                          </a:cubicBezTo>
                          <a:cubicBezTo>
                            <a:pt x="1304" y="853"/>
                            <a:pt x="1290" y="869"/>
                            <a:pt x="1277" y="884"/>
                          </a:cubicBezTo>
                          <a:cubicBezTo>
                            <a:pt x="1273" y="908"/>
                            <a:pt x="1268" y="934"/>
                            <a:pt x="1254" y="954"/>
                          </a:cubicBezTo>
                          <a:cubicBezTo>
                            <a:pt x="1251" y="965"/>
                            <a:pt x="1246" y="972"/>
                            <a:pt x="1238" y="980"/>
                          </a:cubicBezTo>
                          <a:cubicBezTo>
                            <a:pt x="1225" y="1020"/>
                            <a:pt x="1189" y="1055"/>
                            <a:pt x="1158" y="1082"/>
                          </a:cubicBezTo>
                          <a:cubicBezTo>
                            <a:pt x="1150" y="1107"/>
                            <a:pt x="1147" y="1106"/>
                            <a:pt x="1123" y="1117"/>
                          </a:cubicBezTo>
                          <a:cubicBezTo>
                            <a:pt x="1108" y="1134"/>
                            <a:pt x="1083" y="1148"/>
                            <a:pt x="1062" y="1156"/>
                          </a:cubicBezTo>
                          <a:cubicBezTo>
                            <a:pt x="1036" y="1196"/>
                            <a:pt x="987" y="1189"/>
                            <a:pt x="944" y="1191"/>
                          </a:cubicBezTo>
                          <a:cubicBezTo>
                            <a:pt x="936" y="1192"/>
                            <a:pt x="928" y="1191"/>
                            <a:pt x="921" y="1194"/>
                          </a:cubicBezTo>
                          <a:cubicBezTo>
                            <a:pt x="914" y="1197"/>
                            <a:pt x="910" y="1207"/>
                            <a:pt x="902" y="1207"/>
                          </a:cubicBezTo>
                          <a:cubicBezTo>
                            <a:pt x="871" y="1208"/>
                            <a:pt x="840" y="1209"/>
                            <a:pt x="809" y="1210"/>
                          </a:cubicBezTo>
                          <a:cubicBezTo>
                            <a:pt x="790" y="1215"/>
                            <a:pt x="776" y="1217"/>
                            <a:pt x="755" y="1220"/>
                          </a:cubicBezTo>
                          <a:cubicBezTo>
                            <a:pt x="661" y="1219"/>
                            <a:pt x="567" y="1219"/>
                            <a:pt x="473" y="1216"/>
                          </a:cubicBezTo>
                          <a:cubicBezTo>
                            <a:pt x="417" y="1214"/>
                            <a:pt x="369" y="1175"/>
                            <a:pt x="320" y="1159"/>
                          </a:cubicBezTo>
                          <a:cubicBezTo>
                            <a:pt x="307" y="1146"/>
                            <a:pt x="277" y="1141"/>
                            <a:pt x="269" y="1133"/>
                          </a:cubicBezTo>
                          <a:cubicBezTo>
                            <a:pt x="268" y="1132"/>
                            <a:pt x="269" y="1129"/>
                            <a:pt x="269" y="1127"/>
                          </a:cubicBezTo>
                          <a:close/>
                        </a:path>
                      </a:pathLst>
                    </a:custGeom>
                    <a:solidFill>
                      <a:srgbClr val="FFC1C1"/>
                    </a:solidFill>
                    <a:ln w="19050">
                      <a:solidFill>
                        <a:srgbClr val="FF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 dirty="0"/>
                    </a:p>
                  </p:txBody>
                </p:sp>
                <p:sp>
                  <p:nvSpPr>
                    <p:cNvPr id="518" name="Freeform 187"/>
                    <p:cNvSpPr>
                      <a:spLocks/>
                    </p:cNvSpPr>
                    <p:nvPr/>
                  </p:nvSpPr>
                  <p:spPr bwMode="auto">
                    <a:xfrm>
                      <a:off x="363" y="603"/>
                      <a:ext cx="382" cy="310"/>
                    </a:xfrm>
                    <a:custGeom>
                      <a:avLst/>
                      <a:gdLst>
                        <a:gd name="T0" fmla="*/ 8 w 500"/>
                        <a:gd name="T1" fmla="*/ 173 h 445"/>
                        <a:gd name="T2" fmla="*/ 0 w 500"/>
                        <a:gd name="T3" fmla="*/ 159 h 445"/>
                        <a:gd name="T4" fmla="*/ 18 w 500"/>
                        <a:gd name="T5" fmla="*/ 95 h 445"/>
                        <a:gd name="T6" fmla="*/ 21 w 500"/>
                        <a:gd name="T7" fmla="*/ 90 h 445"/>
                        <a:gd name="T8" fmla="*/ 22 w 500"/>
                        <a:gd name="T9" fmla="*/ 78 h 445"/>
                        <a:gd name="T10" fmla="*/ 53 w 500"/>
                        <a:gd name="T11" fmla="*/ 47 h 445"/>
                        <a:gd name="T12" fmla="*/ 77 w 500"/>
                        <a:gd name="T13" fmla="*/ 31 h 445"/>
                        <a:gd name="T14" fmla="*/ 103 w 500"/>
                        <a:gd name="T15" fmla="*/ 18 h 445"/>
                        <a:gd name="T16" fmla="*/ 136 w 500"/>
                        <a:gd name="T17" fmla="*/ 1 h 445"/>
                        <a:gd name="T18" fmla="*/ 305 w 500"/>
                        <a:gd name="T19" fmla="*/ 11 h 445"/>
                        <a:gd name="T20" fmla="*/ 325 w 500"/>
                        <a:gd name="T21" fmla="*/ 40 h 445"/>
                        <a:gd name="T22" fmla="*/ 342 w 500"/>
                        <a:gd name="T23" fmla="*/ 47 h 445"/>
                        <a:gd name="T24" fmla="*/ 356 w 500"/>
                        <a:gd name="T25" fmla="*/ 56 h 445"/>
                        <a:gd name="T26" fmla="*/ 371 w 500"/>
                        <a:gd name="T27" fmla="*/ 85 h 445"/>
                        <a:gd name="T28" fmla="*/ 367 w 500"/>
                        <a:gd name="T29" fmla="*/ 189 h 445"/>
                        <a:gd name="T30" fmla="*/ 356 w 500"/>
                        <a:gd name="T31" fmla="*/ 207 h 445"/>
                        <a:gd name="T32" fmla="*/ 342 w 500"/>
                        <a:gd name="T33" fmla="*/ 232 h 445"/>
                        <a:gd name="T34" fmla="*/ 338 w 500"/>
                        <a:gd name="T35" fmla="*/ 242 h 445"/>
                        <a:gd name="T36" fmla="*/ 326 w 500"/>
                        <a:gd name="T37" fmla="*/ 249 h 445"/>
                        <a:gd name="T38" fmla="*/ 312 w 500"/>
                        <a:gd name="T39" fmla="*/ 264 h 445"/>
                        <a:gd name="T40" fmla="*/ 306 w 500"/>
                        <a:gd name="T41" fmla="*/ 269 h 445"/>
                        <a:gd name="T42" fmla="*/ 290 w 500"/>
                        <a:gd name="T43" fmla="*/ 286 h 445"/>
                        <a:gd name="T44" fmla="*/ 235 w 500"/>
                        <a:gd name="T45" fmla="*/ 301 h 445"/>
                        <a:gd name="T46" fmla="*/ 125 w 500"/>
                        <a:gd name="T47" fmla="*/ 299 h 445"/>
                        <a:gd name="T48" fmla="*/ 108 w 500"/>
                        <a:gd name="T49" fmla="*/ 290 h 445"/>
                        <a:gd name="T50" fmla="*/ 70 w 500"/>
                        <a:gd name="T51" fmla="*/ 268 h 445"/>
                        <a:gd name="T52" fmla="*/ 55 w 500"/>
                        <a:gd name="T53" fmla="*/ 254 h 445"/>
                        <a:gd name="T54" fmla="*/ 21 w 500"/>
                        <a:gd name="T55" fmla="*/ 212 h 445"/>
                        <a:gd name="T56" fmla="*/ 8 w 500"/>
                        <a:gd name="T57" fmla="*/ 173 h 445"/>
                        <a:gd name="T58" fmla="*/ 0 60000 65536"/>
                        <a:gd name="T59" fmla="*/ 0 60000 65536"/>
                        <a:gd name="T60" fmla="*/ 0 60000 65536"/>
                        <a:gd name="T61" fmla="*/ 0 60000 65536"/>
                        <a:gd name="T62" fmla="*/ 0 60000 65536"/>
                        <a:gd name="T63" fmla="*/ 0 60000 65536"/>
                        <a:gd name="T64" fmla="*/ 0 60000 65536"/>
                        <a:gd name="T65" fmla="*/ 0 60000 65536"/>
                        <a:gd name="T66" fmla="*/ 0 60000 65536"/>
                        <a:gd name="T67" fmla="*/ 0 60000 65536"/>
                        <a:gd name="T68" fmla="*/ 0 60000 65536"/>
                        <a:gd name="T69" fmla="*/ 0 60000 65536"/>
                        <a:gd name="T70" fmla="*/ 0 60000 65536"/>
                        <a:gd name="T71" fmla="*/ 0 60000 65536"/>
                        <a:gd name="T72" fmla="*/ 0 60000 65536"/>
                        <a:gd name="T73" fmla="*/ 0 60000 65536"/>
                        <a:gd name="T74" fmla="*/ 0 60000 65536"/>
                        <a:gd name="T75" fmla="*/ 0 60000 65536"/>
                        <a:gd name="T76" fmla="*/ 0 60000 65536"/>
                        <a:gd name="T77" fmla="*/ 0 60000 65536"/>
                        <a:gd name="T78" fmla="*/ 0 60000 65536"/>
                        <a:gd name="T79" fmla="*/ 0 60000 65536"/>
                        <a:gd name="T80" fmla="*/ 0 60000 65536"/>
                        <a:gd name="T81" fmla="*/ 0 60000 65536"/>
                        <a:gd name="T82" fmla="*/ 0 60000 65536"/>
                        <a:gd name="T83" fmla="*/ 0 60000 65536"/>
                        <a:gd name="T84" fmla="*/ 0 60000 65536"/>
                        <a:gd name="T85" fmla="*/ 0 60000 65536"/>
                        <a:gd name="T86" fmla="*/ 0 60000 65536"/>
                        <a:gd name="T87" fmla="*/ 0 w 500"/>
                        <a:gd name="T88" fmla="*/ 0 h 445"/>
                        <a:gd name="T89" fmla="*/ 500 w 500"/>
                        <a:gd name="T90" fmla="*/ 445 h 445"/>
                      </a:gdLst>
                      <a:ahLst/>
                      <a:cxnLst>
                        <a:cxn ang="T58">
                          <a:pos x="T0" y="T1"/>
                        </a:cxn>
                        <a:cxn ang="T59">
                          <a:pos x="T2" y="T3"/>
                        </a:cxn>
                        <a:cxn ang="T60">
                          <a:pos x="T4" y="T5"/>
                        </a:cxn>
                        <a:cxn ang="T61">
                          <a:pos x="T6" y="T7"/>
                        </a:cxn>
                        <a:cxn ang="T62">
                          <a:pos x="T8" y="T9"/>
                        </a:cxn>
                        <a:cxn ang="T63">
                          <a:pos x="T10" y="T11"/>
                        </a:cxn>
                        <a:cxn ang="T64">
                          <a:pos x="T12" y="T13"/>
                        </a:cxn>
                        <a:cxn ang="T65">
                          <a:pos x="T14" y="T15"/>
                        </a:cxn>
                        <a:cxn ang="T66">
                          <a:pos x="T16" y="T17"/>
                        </a:cxn>
                        <a:cxn ang="T67">
                          <a:pos x="T18" y="T19"/>
                        </a:cxn>
                        <a:cxn ang="T68">
                          <a:pos x="T20" y="T21"/>
                        </a:cxn>
                        <a:cxn ang="T69">
                          <a:pos x="T22" y="T23"/>
                        </a:cxn>
                        <a:cxn ang="T70">
                          <a:pos x="T24" y="T25"/>
                        </a:cxn>
                        <a:cxn ang="T71">
                          <a:pos x="T26" y="T27"/>
                        </a:cxn>
                        <a:cxn ang="T72">
                          <a:pos x="T28" y="T29"/>
                        </a:cxn>
                        <a:cxn ang="T73">
                          <a:pos x="T30" y="T31"/>
                        </a:cxn>
                        <a:cxn ang="T74">
                          <a:pos x="T32" y="T33"/>
                        </a:cxn>
                        <a:cxn ang="T75">
                          <a:pos x="T34" y="T35"/>
                        </a:cxn>
                        <a:cxn ang="T76">
                          <a:pos x="T36" y="T37"/>
                        </a:cxn>
                        <a:cxn ang="T77">
                          <a:pos x="T38" y="T39"/>
                        </a:cxn>
                        <a:cxn ang="T78">
                          <a:pos x="T40" y="T41"/>
                        </a:cxn>
                        <a:cxn ang="T79">
                          <a:pos x="T42" y="T43"/>
                        </a:cxn>
                        <a:cxn ang="T80">
                          <a:pos x="T44" y="T45"/>
                        </a:cxn>
                        <a:cxn ang="T81">
                          <a:pos x="T46" y="T47"/>
                        </a:cxn>
                        <a:cxn ang="T82">
                          <a:pos x="T48" y="T49"/>
                        </a:cxn>
                        <a:cxn ang="T83">
                          <a:pos x="T50" y="T51"/>
                        </a:cxn>
                        <a:cxn ang="T84">
                          <a:pos x="T52" y="T53"/>
                        </a:cxn>
                        <a:cxn ang="T85">
                          <a:pos x="T54" y="T55"/>
                        </a:cxn>
                        <a:cxn ang="T86">
                          <a:pos x="T56" y="T57"/>
                        </a:cxn>
                      </a:cxnLst>
                      <a:rect l="T87" t="T88" r="T89" b="T90"/>
                      <a:pathLst>
                        <a:path w="500" h="445">
                          <a:moveTo>
                            <a:pt x="10" y="249"/>
                          </a:moveTo>
                          <a:cubicBezTo>
                            <a:pt x="5" y="242"/>
                            <a:pt x="3" y="236"/>
                            <a:pt x="0" y="228"/>
                          </a:cubicBezTo>
                          <a:cubicBezTo>
                            <a:pt x="4" y="194"/>
                            <a:pt x="1" y="162"/>
                            <a:pt x="24" y="136"/>
                          </a:cubicBezTo>
                          <a:cubicBezTo>
                            <a:pt x="25" y="134"/>
                            <a:pt x="26" y="131"/>
                            <a:pt x="27" y="129"/>
                          </a:cubicBezTo>
                          <a:cubicBezTo>
                            <a:pt x="28" y="123"/>
                            <a:pt x="27" y="117"/>
                            <a:pt x="29" y="112"/>
                          </a:cubicBezTo>
                          <a:cubicBezTo>
                            <a:pt x="31" y="104"/>
                            <a:pt x="63" y="77"/>
                            <a:pt x="70" y="67"/>
                          </a:cubicBezTo>
                          <a:cubicBezTo>
                            <a:pt x="74" y="53"/>
                            <a:pt x="89" y="50"/>
                            <a:pt x="101" y="45"/>
                          </a:cubicBezTo>
                          <a:cubicBezTo>
                            <a:pt x="106" y="28"/>
                            <a:pt x="120" y="30"/>
                            <a:pt x="135" y="26"/>
                          </a:cubicBezTo>
                          <a:cubicBezTo>
                            <a:pt x="150" y="15"/>
                            <a:pt x="160" y="7"/>
                            <a:pt x="178" y="2"/>
                          </a:cubicBezTo>
                          <a:cubicBezTo>
                            <a:pt x="408" y="4"/>
                            <a:pt x="304" y="0"/>
                            <a:pt x="399" y="16"/>
                          </a:cubicBezTo>
                          <a:cubicBezTo>
                            <a:pt x="414" y="27"/>
                            <a:pt x="415" y="44"/>
                            <a:pt x="425" y="57"/>
                          </a:cubicBezTo>
                          <a:cubicBezTo>
                            <a:pt x="430" y="63"/>
                            <a:pt x="440" y="65"/>
                            <a:pt x="447" y="67"/>
                          </a:cubicBezTo>
                          <a:cubicBezTo>
                            <a:pt x="452" y="76"/>
                            <a:pt x="458" y="75"/>
                            <a:pt x="466" y="81"/>
                          </a:cubicBezTo>
                          <a:cubicBezTo>
                            <a:pt x="470" y="97"/>
                            <a:pt x="473" y="110"/>
                            <a:pt x="485" y="122"/>
                          </a:cubicBezTo>
                          <a:cubicBezTo>
                            <a:pt x="499" y="169"/>
                            <a:pt x="500" y="225"/>
                            <a:pt x="480" y="271"/>
                          </a:cubicBezTo>
                          <a:cubicBezTo>
                            <a:pt x="478" y="286"/>
                            <a:pt x="479" y="290"/>
                            <a:pt x="466" y="297"/>
                          </a:cubicBezTo>
                          <a:cubicBezTo>
                            <a:pt x="459" y="307"/>
                            <a:pt x="453" y="321"/>
                            <a:pt x="447" y="333"/>
                          </a:cubicBezTo>
                          <a:cubicBezTo>
                            <a:pt x="445" y="338"/>
                            <a:pt x="446" y="344"/>
                            <a:pt x="442" y="348"/>
                          </a:cubicBezTo>
                          <a:cubicBezTo>
                            <a:pt x="438" y="352"/>
                            <a:pt x="427" y="357"/>
                            <a:pt x="427" y="357"/>
                          </a:cubicBezTo>
                          <a:cubicBezTo>
                            <a:pt x="419" y="370"/>
                            <a:pt x="425" y="362"/>
                            <a:pt x="408" y="379"/>
                          </a:cubicBezTo>
                          <a:cubicBezTo>
                            <a:pt x="406" y="381"/>
                            <a:pt x="401" y="386"/>
                            <a:pt x="401" y="386"/>
                          </a:cubicBezTo>
                          <a:cubicBezTo>
                            <a:pt x="397" y="400"/>
                            <a:pt x="389" y="401"/>
                            <a:pt x="379" y="410"/>
                          </a:cubicBezTo>
                          <a:cubicBezTo>
                            <a:pt x="348" y="437"/>
                            <a:pt x="369" y="428"/>
                            <a:pt x="307" y="432"/>
                          </a:cubicBezTo>
                          <a:cubicBezTo>
                            <a:pt x="261" y="445"/>
                            <a:pt x="209" y="443"/>
                            <a:pt x="163" y="429"/>
                          </a:cubicBezTo>
                          <a:cubicBezTo>
                            <a:pt x="156" y="424"/>
                            <a:pt x="149" y="423"/>
                            <a:pt x="142" y="417"/>
                          </a:cubicBezTo>
                          <a:cubicBezTo>
                            <a:pt x="125" y="403"/>
                            <a:pt x="112" y="389"/>
                            <a:pt x="91" y="384"/>
                          </a:cubicBezTo>
                          <a:cubicBezTo>
                            <a:pt x="86" y="374"/>
                            <a:pt x="79" y="373"/>
                            <a:pt x="72" y="364"/>
                          </a:cubicBezTo>
                          <a:cubicBezTo>
                            <a:pt x="56" y="343"/>
                            <a:pt x="49" y="320"/>
                            <a:pt x="27" y="304"/>
                          </a:cubicBezTo>
                          <a:cubicBezTo>
                            <a:pt x="18" y="282"/>
                            <a:pt x="10" y="275"/>
                            <a:pt x="10" y="249"/>
                          </a:cubicBezTo>
                          <a:close/>
                        </a:path>
                      </a:pathLst>
                    </a:custGeom>
                    <a:solidFill>
                      <a:srgbClr val="BFBFBF"/>
                    </a:solidFill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 dirty="0"/>
                    </a:p>
                  </p:txBody>
                </p:sp>
              </p:grpSp>
              <p:sp>
                <p:nvSpPr>
                  <p:cNvPr id="516" name="5-Point Star 515"/>
                  <p:cNvSpPr/>
                  <p:nvPr/>
                </p:nvSpPr>
                <p:spPr>
                  <a:xfrm>
                    <a:off x="3436301" y="3364979"/>
                    <a:ext cx="201217" cy="201217"/>
                  </a:xfrm>
                  <a:prstGeom prst="star5">
                    <a:avLst/>
                  </a:prstGeom>
                  <a:solidFill>
                    <a:srgbClr val="FF00FF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436" name="Group 477"/>
                <p:cNvGrpSpPr/>
                <p:nvPr/>
              </p:nvGrpSpPr>
              <p:grpSpPr>
                <a:xfrm>
                  <a:off x="5290975" y="1520108"/>
                  <a:ext cx="987288" cy="903975"/>
                  <a:chOff x="3171214" y="2912992"/>
                  <a:chExt cx="987288" cy="903975"/>
                </a:xfrm>
              </p:grpSpPr>
              <p:grpSp>
                <p:nvGrpSpPr>
                  <p:cNvPr id="511" name="Group 193"/>
                  <p:cNvGrpSpPr>
                    <a:grpSpLocks/>
                  </p:cNvGrpSpPr>
                  <p:nvPr/>
                </p:nvGrpSpPr>
                <p:grpSpPr bwMode="auto">
                  <a:xfrm>
                    <a:off x="3171214" y="2912992"/>
                    <a:ext cx="987288" cy="903975"/>
                    <a:chOff x="311" y="500"/>
                    <a:chExt cx="474" cy="434"/>
                  </a:xfrm>
                  <a:effectLst>
                    <a:outerShdw blurRad="63500" sx="102000" sy="102000" algn="ctr" rotWithShape="0">
                      <a:prstClr val="black">
                        <a:alpha val="40000"/>
                      </a:prstClr>
                    </a:outerShdw>
                  </a:effectLst>
                </p:grpSpPr>
                <p:sp>
                  <p:nvSpPr>
                    <p:cNvPr id="513" name="Freeform 186"/>
                    <p:cNvSpPr>
                      <a:spLocks/>
                    </p:cNvSpPr>
                    <p:nvPr/>
                  </p:nvSpPr>
                  <p:spPr bwMode="auto">
                    <a:xfrm>
                      <a:off x="311" y="500"/>
                      <a:ext cx="474" cy="434"/>
                    </a:xfrm>
                    <a:custGeom>
                      <a:avLst/>
                      <a:gdLst>
                        <a:gd name="T0" fmla="*/ 94 w 1363"/>
                        <a:gd name="T1" fmla="*/ 401 h 1220"/>
                        <a:gd name="T2" fmla="*/ 74 w 1363"/>
                        <a:gd name="T3" fmla="*/ 384 h 1220"/>
                        <a:gd name="T4" fmla="*/ 61 w 1363"/>
                        <a:gd name="T5" fmla="*/ 371 h 1220"/>
                        <a:gd name="T6" fmla="*/ 50 w 1363"/>
                        <a:gd name="T7" fmla="*/ 355 h 1220"/>
                        <a:gd name="T8" fmla="*/ 45 w 1363"/>
                        <a:gd name="T9" fmla="*/ 345 h 1220"/>
                        <a:gd name="T10" fmla="*/ 35 w 1363"/>
                        <a:gd name="T11" fmla="*/ 334 h 1220"/>
                        <a:gd name="T12" fmla="*/ 30 w 1363"/>
                        <a:gd name="T13" fmla="*/ 323 h 1220"/>
                        <a:gd name="T14" fmla="*/ 19 w 1363"/>
                        <a:gd name="T15" fmla="*/ 302 h 1220"/>
                        <a:gd name="T16" fmla="*/ 14 w 1363"/>
                        <a:gd name="T17" fmla="*/ 277 h 1220"/>
                        <a:gd name="T18" fmla="*/ 8 w 1363"/>
                        <a:gd name="T19" fmla="*/ 256 h 1220"/>
                        <a:gd name="T20" fmla="*/ 16 w 1363"/>
                        <a:gd name="T21" fmla="*/ 166 h 1220"/>
                        <a:gd name="T22" fmla="*/ 21 w 1363"/>
                        <a:gd name="T23" fmla="*/ 157 h 1220"/>
                        <a:gd name="T24" fmla="*/ 31 w 1363"/>
                        <a:gd name="T25" fmla="*/ 123 h 1220"/>
                        <a:gd name="T26" fmla="*/ 38 w 1363"/>
                        <a:gd name="T27" fmla="*/ 110 h 1220"/>
                        <a:gd name="T28" fmla="*/ 41 w 1363"/>
                        <a:gd name="T29" fmla="*/ 95 h 1220"/>
                        <a:gd name="T30" fmla="*/ 53 w 1363"/>
                        <a:gd name="T31" fmla="*/ 82 h 1220"/>
                        <a:gd name="T32" fmla="*/ 64 w 1363"/>
                        <a:gd name="T33" fmla="*/ 72 h 1220"/>
                        <a:gd name="T34" fmla="*/ 67 w 1363"/>
                        <a:gd name="T35" fmla="*/ 70 h 1220"/>
                        <a:gd name="T36" fmla="*/ 69 w 1363"/>
                        <a:gd name="T37" fmla="*/ 66 h 1220"/>
                        <a:gd name="T38" fmla="*/ 78 w 1363"/>
                        <a:gd name="T39" fmla="*/ 60 h 1220"/>
                        <a:gd name="T40" fmla="*/ 89 w 1363"/>
                        <a:gd name="T41" fmla="*/ 51 h 1220"/>
                        <a:gd name="T42" fmla="*/ 98 w 1363"/>
                        <a:gd name="T43" fmla="*/ 44 h 1220"/>
                        <a:gd name="T44" fmla="*/ 118 w 1363"/>
                        <a:gd name="T45" fmla="*/ 30 h 1220"/>
                        <a:gd name="T46" fmla="*/ 140 w 1363"/>
                        <a:gd name="T47" fmla="*/ 18 h 1220"/>
                        <a:gd name="T48" fmla="*/ 214 w 1363"/>
                        <a:gd name="T49" fmla="*/ 5 h 1220"/>
                        <a:gd name="T50" fmla="*/ 317 w 1363"/>
                        <a:gd name="T51" fmla="*/ 7 h 1220"/>
                        <a:gd name="T52" fmla="*/ 366 w 1363"/>
                        <a:gd name="T53" fmla="*/ 11 h 1220"/>
                        <a:gd name="T54" fmla="*/ 378 w 1363"/>
                        <a:gd name="T55" fmla="*/ 15 h 1220"/>
                        <a:gd name="T56" fmla="*/ 389 w 1363"/>
                        <a:gd name="T57" fmla="*/ 21 h 1220"/>
                        <a:gd name="T58" fmla="*/ 398 w 1363"/>
                        <a:gd name="T59" fmla="*/ 24 h 1220"/>
                        <a:gd name="T60" fmla="*/ 411 w 1363"/>
                        <a:gd name="T61" fmla="*/ 32 h 1220"/>
                        <a:gd name="T62" fmla="*/ 417 w 1363"/>
                        <a:gd name="T63" fmla="*/ 41 h 1220"/>
                        <a:gd name="T64" fmla="*/ 440 w 1363"/>
                        <a:gd name="T65" fmla="*/ 49 h 1220"/>
                        <a:gd name="T66" fmla="*/ 446 w 1363"/>
                        <a:gd name="T67" fmla="*/ 65 h 1220"/>
                        <a:gd name="T68" fmla="*/ 458 w 1363"/>
                        <a:gd name="T69" fmla="*/ 73 h 1220"/>
                        <a:gd name="T70" fmla="*/ 466 w 1363"/>
                        <a:gd name="T71" fmla="*/ 128 h 1220"/>
                        <a:gd name="T72" fmla="*/ 469 w 1363"/>
                        <a:gd name="T73" fmla="*/ 162 h 1220"/>
                        <a:gd name="T74" fmla="*/ 473 w 1363"/>
                        <a:gd name="T75" fmla="*/ 185 h 1220"/>
                        <a:gd name="T76" fmla="*/ 468 w 1363"/>
                        <a:gd name="T77" fmla="*/ 210 h 1220"/>
                        <a:gd name="T78" fmla="*/ 467 w 1363"/>
                        <a:gd name="T79" fmla="*/ 252 h 1220"/>
                        <a:gd name="T80" fmla="*/ 457 w 1363"/>
                        <a:gd name="T81" fmla="*/ 297 h 1220"/>
                        <a:gd name="T82" fmla="*/ 444 w 1363"/>
                        <a:gd name="T83" fmla="*/ 314 h 1220"/>
                        <a:gd name="T84" fmla="*/ 436 w 1363"/>
                        <a:gd name="T85" fmla="*/ 339 h 1220"/>
                        <a:gd name="T86" fmla="*/ 431 w 1363"/>
                        <a:gd name="T87" fmla="*/ 349 h 1220"/>
                        <a:gd name="T88" fmla="*/ 403 w 1363"/>
                        <a:gd name="T89" fmla="*/ 385 h 1220"/>
                        <a:gd name="T90" fmla="*/ 391 w 1363"/>
                        <a:gd name="T91" fmla="*/ 397 h 1220"/>
                        <a:gd name="T92" fmla="*/ 369 w 1363"/>
                        <a:gd name="T93" fmla="*/ 411 h 1220"/>
                        <a:gd name="T94" fmla="*/ 328 w 1363"/>
                        <a:gd name="T95" fmla="*/ 424 h 1220"/>
                        <a:gd name="T96" fmla="*/ 320 w 1363"/>
                        <a:gd name="T97" fmla="*/ 425 h 1220"/>
                        <a:gd name="T98" fmla="*/ 314 w 1363"/>
                        <a:gd name="T99" fmla="*/ 429 h 1220"/>
                        <a:gd name="T100" fmla="*/ 281 w 1363"/>
                        <a:gd name="T101" fmla="*/ 430 h 1220"/>
                        <a:gd name="T102" fmla="*/ 263 w 1363"/>
                        <a:gd name="T103" fmla="*/ 434 h 1220"/>
                        <a:gd name="T104" fmla="*/ 164 w 1363"/>
                        <a:gd name="T105" fmla="*/ 433 h 1220"/>
                        <a:gd name="T106" fmla="*/ 111 w 1363"/>
                        <a:gd name="T107" fmla="*/ 412 h 1220"/>
                        <a:gd name="T108" fmla="*/ 94 w 1363"/>
                        <a:gd name="T109" fmla="*/ 403 h 1220"/>
                        <a:gd name="T110" fmla="*/ 94 w 1363"/>
                        <a:gd name="T111" fmla="*/ 401 h 1220"/>
                        <a:gd name="T112" fmla="*/ 0 60000 65536"/>
                        <a:gd name="T113" fmla="*/ 0 60000 65536"/>
                        <a:gd name="T114" fmla="*/ 0 60000 65536"/>
                        <a:gd name="T115" fmla="*/ 0 60000 65536"/>
                        <a:gd name="T116" fmla="*/ 0 60000 65536"/>
                        <a:gd name="T117" fmla="*/ 0 60000 65536"/>
                        <a:gd name="T118" fmla="*/ 0 60000 65536"/>
                        <a:gd name="T119" fmla="*/ 0 60000 65536"/>
                        <a:gd name="T120" fmla="*/ 0 60000 65536"/>
                        <a:gd name="T121" fmla="*/ 0 60000 65536"/>
                        <a:gd name="T122" fmla="*/ 0 60000 65536"/>
                        <a:gd name="T123" fmla="*/ 0 60000 65536"/>
                        <a:gd name="T124" fmla="*/ 0 60000 65536"/>
                        <a:gd name="T125" fmla="*/ 0 60000 65536"/>
                        <a:gd name="T126" fmla="*/ 0 60000 65536"/>
                        <a:gd name="T127" fmla="*/ 0 60000 65536"/>
                        <a:gd name="T128" fmla="*/ 0 60000 65536"/>
                        <a:gd name="T129" fmla="*/ 0 60000 65536"/>
                        <a:gd name="T130" fmla="*/ 0 60000 65536"/>
                        <a:gd name="T131" fmla="*/ 0 60000 65536"/>
                        <a:gd name="T132" fmla="*/ 0 60000 65536"/>
                        <a:gd name="T133" fmla="*/ 0 60000 65536"/>
                        <a:gd name="T134" fmla="*/ 0 60000 65536"/>
                        <a:gd name="T135" fmla="*/ 0 60000 65536"/>
                        <a:gd name="T136" fmla="*/ 0 60000 65536"/>
                        <a:gd name="T137" fmla="*/ 0 60000 65536"/>
                        <a:gd name="T138" fmla="*/ 0 60000 65536"/>
                        <a:gd name="T139" fmla="*/ 0 60000 65536"/>
                        <a:gd name="T140" fmla="*/ 0 60000 65536"/>
                        <a:gd name="T141" fmla="*/ 0 60000 65536"/>
                        <a:gd name="T142" fmla="*/ 0 60000 65536"/>
                        <a:gd name="T143" fmla="*/ 0 60000 65536"/>
                        <a:gd name="T144" fmla="*/ 0 60000 65536"/>
                        <a:gd name="T145" fmla="*/ 0 60000 65536"/>
                        <a:gd name="T146" fmla="*/ 0 60000 65536"/>
                        <a:gd name="T147" fmla="*/ 0 60000 65536"/>
                        <a:gd name="T148" fmla="*/ 0 60000 65536"/>
                        <a:gd name="T149" fmla="*/ 0 60000 65536"/>
                        <a:gd name="T150" fmla="*/ 0 60000 65536"/>
                        <a:gd name="T151" fmla="*/ 0 60000 65536"/>
                        <a:gd name="T152" fmla="*/ 0 60000 65536"/>
                        <a:gd name="T153" fmla="*/ 0 60000 65536"/>
                        <a:gd name="T154" fmla="*/ 0 60000 65536"/>
                        <a:gd name="T155" fmla="*/ 0 60000 65536"/>
                        <a:gd name="T156" fmla="*/ 0 60000 65536"/>
                        <a:gd name="T157" fmla="*/ 0 60000 65536"/>
                        <a:gd name="T158" fmla="*/ 0 60000 65536"/>
                        <a:gd name="T159" fmla="*/ 0 60000 65536"/>
                        <a:gd name="T160" fmla="*/ 0 60000 65536"/>
                        <a:gd name="T161" fmla="*/ 0 60000 65536"/>
                        <a:gd name="T162" fmla="*/ 0 60000 65536"/>
                        <a:gd name="T163" fmla="*/ 0 60000 65536"/>
                        <a:gd name="T164" fmla="*/ 0 60000 65536"/>
                        <a:gd name="T165" fmla="*/ 0 60000 65536"/>
                        <a:gd name="T166" fmla="*/ 0 60000 65536"/>
                        <a:gd name="T167" fmla="*/ 0 60000 65536"/>
                        <a:gd name="T168" fmla="*/ 0 w 1363"/>
                        <a:gd name="T169" fmla="*/ 0 h 1220"/>
                        <a:gd name="T170" fmla="*/ 1363 w 1363"/>
                        <a:gd name="T171" fmla="*/ 1220 h 1220"/>
                      </a:gdLst>
                      <a:ahLst/>
                      <a:cxnLst>
                        <a:cxn ang="T112">
                          <a:pos x="T0" y="T1"/>
                        </a:cxn>
                        <a:cxn ang="T113">
                          <a:pos x="T2" y="T3"/>
                        </a:cxn>
                        <a:cxn ang="T114">
                          <a:pos x="T4" y="T5"/>
                        </a:cxn>
                        <a:cxn ang="T115">
                          <a:pos x="T6" y="T7"/>
                        </a:cxn>
                        <a:cxn ang="T116">
                          <a:pos x="T8" y="T9"/>
                        </a:cxn>
                        <a:cxn ang="T117">
                          <a:pos x="T10" y="T11"/>
                        </a:cxn>
                        <a:cxn ang="T118">
                          <a:pos x="T12" y="T13"/>
                        </a:cxn>
                        <a:cxn ang="T119">
                          <a:pos x="T14" y="T15"/>
                        </a:cxn>
                        <a:cxn ang="T120">
                          <a:pos x="T16" y="T17"/>
                        </a:cxn>
                        <a:cxn ang="T121">
                          <a:pos x="T18" y="T19"/>
                        </a:cxn>
                        <a:cxn ang="T122">
                          <a:pos x="T20" y="T21"/>
                        </a:cxn>
                        <a:cxn ang="T123">
                          <a:pos x="T22" y="T23"/>
                        </a:cxn>
                        <a:cxn ang="T124">
                          <a:pos x="T24" y="T25"/>
                        </a:cxn>
                        <a:cxn ang="T125">
                          <a:pos x="T26" y="T27"/>
                        </a:cxn>
                        <a:cxn ang="T126">
                          <a:pos x="T28" y="T29"/>
                        </a:cxn>
                        <a:cxn ang="T127">
                          <a:pos x="T30" y="T31"/>
                        </a:cxn>
                        <a:cxn ang="T128">
                          <a:pos x="T32" y="T33"/>
                        </a:cxn>
                        <a:cxn ang="T129">
                          <a:pos x="T34" y="T35"/>
                        </a:cxn>
                        <a:cxn ang="T130">
                          <a:pos x="T36" y="T37"/>
                        </a:cxn>
                        <a:cxn ang="T131">
                          <a:pos x="T38" y="T39"/>
                        </a:cxn>
                        <a:cxn ang="T132">
                          <a:pos x="T40" y="T41"/>
                        </a:cxn>
                        <a:cxn ang="T133">
                          <a:pos x="T42" y="T43"/>
                        </a:cxn>
                        <a:cxn ang="T134">
                          <a:pos x="T44" y="T45"/>
                        </a:cxn>
                        <a:cxn ang="T135">
                          <a:pos x="T46" y="T47"/>
                        </a:cxn>
                        <a:cxn ang="T136">
                          <a:pos x="T48" y="T49"/>
                        </a:cxn>
                        <a:cxn ang="T137">
                          <a:pos x="T50" y="T51"/>
                        </a:cxn>
                        <a:cxn ang="T138">
                          <a:pos x="T52" y="T53"/>
                        </a:cxn>
                        <a:cxn ang="T139">
                          <a:pos x="T54" y="T55"/>
                        </a:cxn>
                        <a:cxn ang="T140">
                          <a:pos x="T56" y="T57"/>
                        </a:cxn>
                        <a:cxn ang="T141">
                          <a:pos x="T58" y="T59"/>
                        </a:cxn>
                        <a:cxn ang="T142">
                          <a:pos x="T60" y="T61"/>
                        </a:cxn>
                        <a:cxn ang="T143">
                          <a:pos x="T62" y="T63"/>
                        </a:cxn>
                        <a:cxn ang="T144">
                          <a:pos x="T64" y="T65"/>
                        </a:cxn>
                        <a:cxn ang="T145">
                          <a:pos x="T66" y="T67"/>
                        </a:cxn>
                        <a:cxn ang="T146">
                          <a:pos x="T68" y="T69"/>
                        </a:cxn>
                        <a:cxn ang="T147">
                          <a:pos x="T70" y="T71"/>
                        </a:cxn>
                        <a:cxn ang="T148">
                          <a:pos x="T72" y="T73"/>
                        </a:cxn>
                        <a:cxn ang="T149">
                          <a:pos x="T74" y="T75"/>
                        </a:cxn>
                        <a:cxn ang="T150">
                          <a:pos x="T76" y="T77"/>
                        </a:cxn>
                        <a:cxn ang="T151">
                          <a:pos x="T78" y="T79"/>
                        </a:cxn>
                        <a:cxn ang="T152">
                          <a:pos x="T80" y="T81"/>
                        </a:cxn>
                        <a:cxn ang="T153">
                          <a:pos x="T82" y="T83"/>
                        </a:cxn>
                        <a:cxn ang="T154">
                          <a:pos x="T84" y="T85"/>
                        </a:cxn>
                        <a:cxn ang="T155">
                          <a:pos x="T86" y="T87"/>
                        </a:cxn>
                        <a:cxn ang="T156">
                          <a:pos x="T88" y="T89"/>
                        </a:cxn>
                        <a:cxn ang="T157">
                          <a:pos x="T90" y="T91"/>
                        </a:cxn>
                        <a:cxn ang="T158">
                          <a:pos x="T92" y="T93"/>
                        </a:cxn>
                        <a:cxn ang="T159">
                          <a:pos x="T94" y="T95"/>
                        </a:cxn>
                        <a:cxn ang="T160">
                          <a:pos x="T96" y="T97"/>
                        </a:cxn>
                        <a:cxn ang="T161">
                          <a:pos x="T98" y="T99"/>
                        </a:cxn>
                        <a:cxn ang="T162">
                          <a:pos x="T100" y="T101"/>
                        </a:cxn>
                        <a:cxn ang="T163">
                          <a:pos x="T102" y="T103"/>
                        </a:cxn>
                        <a:cxn ang="T164">
                          <a:pos x="T104" y="T105"/>
                        </a:cxn>
                        <a:cxn ang="T165">
                          <a:pos x="T106" y="T107"/>
                        </a:cxn>
                        <a:cxn ang="T166">
                          <a:pos x="T108" y="T109"/>
                        </a:cxn>
                        <a:cxn ang="T167">
                          <a:pos x="T110" y="T111"/>
                        </a:cxn>
                      </a:cxnLst>
                      <a:rect l="T168" t="T169" r="T170" b="T171"/>
                      <a:pathLst>
                        <a:path w="1363" h="1220">
                          <a:moveTo>
                            <a:pt x="269" y="1127"/>
                          </a:moveTo>
                          <a:cubicBezTo>
                            <a:pt x="252" y="1110"/>
                            <a:pt x="231" y="1096"/>
                            <a:pt x="214" y="1079"/>
                          </a:cubicBezTo>
                          <a:cubicBezTo>
                            <a:pt x="201" y="1066"/>
                            <a:pt x="192" y="1055"/>
                            <a:pt x="176" y="1044"/>
                          </a:cubicBezTo>
                          <a:cubicBezTo>
                            <a:pt x="166" y="1030"/>
                            <a:pt x="158" y="1008"/>
                            <a:pt x="144" y="999"/>
                          </a:cubicBezTo>
                          <a:cubicBezTo>
                            <a:pt x="140" y="986"/>
                            <a:pt x="137" y="980"/>
                            <a:pt x="128" y="970"/>
                          </a:cubicBezTo>
                          <a:cubicBezTo>
                            <a:pt x="124" y="955"/>
                            <a:pt x="112" y="950"/>
                            <a:pt x="102" y="938"/>
                          </a:cubicBezTo>
                          <a:cubicBezTo>
                            <a:pt x="95" y="929"/>
                            <a:pt x="93" y="918"/>
                            <a:pt x="86" y="909"/>
                          </a:cubicBezTo>
                          <a:cubicBezTo>
                            <a:pt x="79" y="887"/>
                            <a:pt x="61" y="871"/>
                            <a:pt x="54" y="848"/>
                          </a:cubicBezTo>
                          <a:cubicBezTo>
                            <a:pt x="53" y="825"/>
                            <a:pt x="60" y="795"/>
                            <a:pt x="41" y="778"/>
                          </a:cubicBezTo>
                          <a:cubicBezTo>
                            <a:pt x="35" y="759"/>
                            <a:pt x="28" y="739"/>
                            <a:pt x="22" y="720"/>
                          </a:cubicBezTo>
                          <a:cubicBezTo>
                            <a:pt x="23" y="680"/>
                            <a:pt x="0" y="525"/>
                            <a:pt x="45" y="468"/>
                          </a:cubicBezTo>
                          <a:cubicBezTo>
                            <a:pt x="48" y="454"/>
                            <a:pt x="51" y="451"/>
                            <a:pt x="61" y="442"/>
                          </a:cubicBezTo>
                          <a:cubicBezTo>
                            <a:pt x="66" y="418"/>
                            <a:pt x="59" y="356"/>
                            <a:pt x="89" y="346"/>
                          </a:cubicBezTo>
                          <a:cubicBezTo>
                            <a:pt x="98" y="333"/>
                            <a:pt x="98" y="318"/>
                            <a:pt x="109" y="308"/>
                          </a:cubicBezTo>
                          <a:cubicBezTo>
                            <a:pt x="113" y="294"/>
                            <a:pt x="113" y="279"/>
                            <a:pt x="118" y="266"/>
                          </a:cubicBezTo>
                          <a:cubicBezTo>
                            <a:pt x="121" y="259"/>
                            <a:pt x="146" y="236"/>
                            <a:pt x="153" y="231"/>
                          </a:cubicBezTo>
                          <a:cubicBezTo>
                            <a:pt x="159" y="215"/>
                            <a:pt x="173" y="212"/>
                            <a:pt x="185" y="202"/>
                          </a:cubicBezTo>
                          <a:cubicBezTo>
                            <a:pt x="187" y="200"/>
                            <a:pt x="190" y="198"/>
                            <a:pt x="192" y="196"/>
                          </a:cubicBezTo>
                          <a:cubicBezTo>
                            <a:pt x="194" y="193"/>
                            <a:pt x="195" y="189"/>
                            <a:pt x="198" y="186"/>
                          </a:cubicBezTo>
                          <a:cubicBezTo>
                            <a:pt x="206" y="178"/>
                            <a:pt x="217" y="179"/>
                            <a:pt x="224" y="170"/>
                          </a:cubicBezTo>
                          <a:cubicBezTo>
                            <a:pt x="234" y="157"/>
                            <a:pt x="240" y="150"/>
                            <a:pt x="256" y="144"/>
                          </a:cubicBezTo>
                          <a:cubicBezTo>
                            <a:pt x="263" y="133"/>
                            <a:pt x="269" y="129"/>
                            <a:pt x="281" y="125"/>
                          </a:cubicBezTo>
                          <a:cubicBezTo>
                            <a:pt x="299" y="109"/>
                            <a:pt x="315" y="91"/>
                            <a:pt x="339" y="84"/>
                          </a:cubicBezTo>
                          <a:cubicBezTo>
                            <a:pt x="357" y="63"/>
                            <a:pt x="376" y="57"/>
                            <a:pt x="403" y="52"/>
                          </a:cubicBezTo>
                          <a:cubicBezTo>
                            <a:pt x="448" y="0"/>
                            <a:pt x="559" y="15"/>
                            <a:pt x="614" y="13"/>
                          </a:cubicBezTo>
                          <a:cubicBezTo>
                            <a:pt x="713" y="2"/>
                            <a:pt x="813" y="15"/>
                            <a:pt x="912" y="20"/>
                          </a:cubicBezTo>
                          <a:cubicBezTo>
                            <a:pt x="955" y="34"/>
                            <a:pt x="1013" y="31"/>
                            <a:pt x="1053" y="32"/>
                          </a:cubicBezTo>
                          <a:cubicBezTo>
                            <a:pt x="1064" y="37"/>
                            <a:pt x="1076" y="38"/>
                            <a:pt x="1088" y="42"/>
                          </a:cubicBezTo>
                          <a:cubicBezTo>
                            <a:pt x="1098" y="49"/>
                            <a:pt x="1108" y="54"/>
                            <a:pt x="1120" y="58"/>
                          </a:cubicBezTo>
                          <a:cubicBezTo>
                            <a:pt x="1144" y="74"/>
                            <a:pt x="1110" y="53"/>
                            <a:pt x="1145" y="68"/>
                          </a:cubicBezTo>
                          <a:cubicBezTo>
                            <a:pt x="1158" y="74"/>
                            <a:pt x="1167" y="86"/>
                            <a:pt x="1181" y="90"/>
                          </a:cubicBezTo>
                          <a:cubicBezTo>
                            <a:pt x="1193" y="98"/>
                            <a:pt x="1190" y="106"/>
                            <a:pt x="1200" y="116"/>
                          </a:cubicBezTo>
                          <a:cubicBezTo>
                            <a:pt x="1214" y="130"/>
                            <a:pt x="1246" y="133"/>
                            <a:pt x="1264" y="138"/>
                          </a:cubicBezTo>
                          <a:cubicBezTo>
                            <a:pt x="1274" y="155"/>
                            <a:pt x="1262" y="177"/>
                            <a:pt x="1283" y="183"/>
                          </a:cubicBezTo>
                          <a:cubicBezTo>
                            <a:pt x="1291" y="195"/>
                            <a:pt x="1304" y="200"/>
                            <a:pt x="1318" y="205"/>
                          </a:cubicBezTo>
                          <a:cubicBezTo>
                            <a:pt x="1319" y="236"/>
                            <a:pt x="1313" y="331"/>
                            <a:pt x="1341" y="359"/>
                          </a:cubicBezTo>
                          <a:cubicBezTo>
                            <a:pt x="1351" y="390"/>
                            <a:pt x="1341" y="424"/>
                            <a:pt x="1350" y="455"/>
                          </a:cubicBezTo>
                          <a:cubicBezTo>
                            <a:pt x="1353" y="476"/>
                            <a:pt x="1356" y="498"/>
                            <a:pt x="1360" y="519"/>
                          </a:cubicBezTo>
                          <a:cubicBezTo>
                            <a:pt x="1358" y="555"/>
                            <a:pt x="1363" y="565"/>
                            <a:pt x="1347" y="589"/>
                          </a:cubicBezTo>
                          <a:cubicBezTo>
                            <a:pt x="1344" y="635"/>
                            <a:pt x="1342" y="661"/>
                            <a:pt x="1344" y="708"/>
                          </a:cubicBezTo>
                          <a:cubicBezTo>
                            <a:pt x="1342" y="761"/>
                            <a:pt x="1358" y="806"/>
                            <a:pt x="1315" y="836"/>
                          </a:cubicBezTo>
                          <a:cubicBezTo>
                            <a:pt x="1304" y="853"/>
                            <a:pt x="1290" y="869"/>
                            <a:pt x="1277" y="884"/>
                          </a:cubicBezTo>
                          <a:cubicBezTo>
                            <a:pt x="1273" y="908"/>
                            <a:pt x="1268" y="934"/>
                            <a:pt x="1254" y="954"/>
                          </a:cubicBezTo>
                          <a:cubicBezTo>
                            <a:pt x="1251" y="965"/>
                            <a:pt x="1246" y="972"/>
                            <a:pt x="1238" y="980"/>
                          </a:cubicBezTo>
                          <a:cubicBezTo>
                            <a:pt x="1225" y="1020"/>
                            <a:pt x="1189" y="1055"/>
                            <a:pt x="1158" y="1082"/>
                          </a:cubicBezTo>
                          <a:cubicBezTo>
                            <a:pt x="1150" y="1107"/>
                            <a:pt x="1147" y="1106"/>
                            <a:pt x="1123" y="1117"/>
                          </a:cubicBezTo>
                          <a:cubicBezTo>
                            <a:pt x="1108" y="1134"/>
                            <a:pt x="1083" y="1148"/>
                            <a:pt x="1062" y="1156"/>
                          </a:cubicBezTo>
                          <a:cubicBezTo>
                            <a:pt x="1036" y="1196"/>
                            <a:pt x="987" y="1189"/>
                            <a:pt x="944" y="1191"/>
                          </a:cubicBezTo>
                          <a:cubicBezTo>
                            <a:pt x="936" y="1192"/>
                            <a:pt x="928" y="1191"/>
                            <a:pt x="921" y="1194"/>
                          </a:cubicBezTo>
                          <a:cubicBezTo>
                            <a:pt x="914" y="1197"/>
                            <a:pt x="910" y="1207"/>
                            <a:pt x="902" y="1207"/>
                          </a:cubicBezTo>
                          <a:cubicBezTo>
                            <a:pt x="871" y="1208"/>
                            <a:pt x="840" y="1209"/>
                            <a:pt x="809" y="1210"/>
                          </a:cubicBezTo>
                          <a:cubicBezTo>
                            <a:pt x="790" y="1215"/>
                            <a:pt x="776" y="1217"/>
                            <a:pt x="755" y="1220"/>
                          </a:cubicBezTo>
                          <a:cubicBezTo>
                            <a:pt x="661" y="1219"/>
                            <a:pt x="567" y="1219"/>
                            <a:pt x="473" y="1216"/>
                          </a:cubicBezTo>
                          <a:cubicBezTo>
                            <a:pt x="417" y="1214"/>
                            <a:pt x="369" y="1175"/>
                            <a:pt x="320" y="1159"/>
                          </a:cubicBezTo>
                          <a:cubicBezTo>
                            <a:pt x="307" y="1146"/>
                            <a:pt x="277" y="1141"/>
                            <a:pt x="269" y="1133"/>
                          </a:cubicBezTo>
                          <a:cubicBezTo>
                            <a:pt x="268" y="1132"/>
                            <a:pt x="269" y="1129"/>
                            <a:pt x="269" y="1127"/>
                          </a:cubicBezTo>
                          <a:close/>
                        </a:path>
                      </a:pathLst>
                    </a:custGeom>
                    <a:solidFill>
                      <a:srgbClr val="FFC1C1"/>
                    </a:solidFill>
                    <a:ln w="19050">
                      <a:solidFill>
                        <a:srgbClr val="FF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 dirty="0"/>
                    </a:p>
                  </p:txBody>
                </p:sp>
                <p:sp>
                  <p:nvSpPr>
                    <p:cNvPr id="514" name="Freeform 187"/>
                    <p:cNvSpPr>
                      <a:spLocks/>
                    </p:cNvSpPr>
                    <p:nvPr/>
                  </p:nvSpPr>
                  <p:spPr bwMode="auto">
                    <a:xfrm>
                      <a:off x="363" y="603"/>
                      <a:ext cx="382" cy="310"/>
                    </a:xfrm>
                    <a:custGeom>
                      <a:avLst/>
                      <a:gdLst>
                        <a:gd name="T0" fmla="*/ 8 w 500"/>
                        <a:gd name="T1" fmla="*/ 173 h 445"/>
                        <a:gd name="T2" fmla="*/ 0 w 500"/>
                        <a:gd name="T3" fmla="*/ 159 h 445"/>
                        <a:gd name="T4" fmla="*/ 18 w 500"/>
                        <a:gd name="T5" fmla="*/ 95 h 445"/>
                        <a:gd name="T6" fmla="*/ 21 w 500"/>
                        <a:gd name="T7" fmla="*/ 90 h 445"/>
                        <a:gd name="T8" fmla="*/ 22 w 500"/>
                        <a:gd name="T9" fmla="*/ 78 h 445"/>
                        <a:gd name="T10" fmla="*/ 53 w 500"/>
                        <a:gd name="T11" fmla="*/ 47 h 445"/>
                        <a:gd name="T12" fmla="*/ 77 w 500"/>
                        <a:gd name="T13" fmla="*/ 31 h 445"/>
                        <a:gd name="T14" fmla="*/ 103 w 500"/>
                        <a:gd name="T15" fmla="*/ 18 h 445"/>
                        <a:gd name="T16" fmla="*/ 136 w 500"/>
                        <a:gd name="T17" fmla="*/ 1 h 445"/>
                        <a:gd name="T18" fmla="*/ 305 w 500"/>
                        <a:gd name="T19" fmla="*/ 11 h 445"/>
                        <a:gd name="T20" fmla="*/ 325 w 500"/>
                        <a:gd name="T21" fmla="*/ 40 h 445"/>
                        <a:gd name="T22" fmla="*/ 342 w 500"/>
                        <a:gd name="T23" fmla="*/ 47 h 445"/>
                        <a:gd name="T24" fmla="*/ 356 w 500"/>
                        <a:gd name="T25" fmla="*/ 56 h 445"/>
                        <a:gd name="T26" fmla="*/ 371 w 500"/>
                        <a:gd name="T27" fmla="*/ 85 h 445"/>
                        <a:gd name="T28" fmla="*/ 367 w 500"/>
                        <a:gd name="T29" fmla="*/ 189 h 445"/>
                        <a:gd name="T30" fmla="*/ 356 w 500"/>
                        <a:gd name="T31" fmla="*/ 207 h 445"/>
                        <a:gd name="T32" fmla="*/ 342 w 500"/>
                        <a:gd name="T33" fmla="*/ 232 h 445"/>
                        <a:gd name="T34" fmla="*/ 338 w 500"/>
                        <a:gd name="T35" fmla="*/ 242 h 445"/>
                        <a:gd name="T36" fmla="*/ 326 w 500"/>
                        <a:gd name="T37" fmla="*/ 249 h 445"/>
                        <a:gd name="T38" fmla="*/ 312 w 500"/>
                        <a:gd name="T39" fmla="*/ 264 h 445"/>
                        <a:gd name="T40" fmla="*/ 306 w 500"/>
                        <a:gd name="T41" fmla="*/ 269 h 445"/>
                        <a:gd name="T42" fmla="*/ 290 w 500"/>
                        <a:gd name="T43" fmla="*/ 286 h 445"/>
                        <a:gd name="T44" fmla="*/ 235 w 500"/>
                        <a:gd name="T45" fmla="*/ 301 h 445"/>
                        <a:gd name="T46" fmla="*/ 125 w 500"/>
                        <a:gd name="T47" fmla="*/ 299 h 445"/>
                        <a:gd name="T48" fmla="*/ 108 w 500"/>
                        <a:gd name="T49" fmla="*/ 290 h 445"/>
                        <a:gd name="T50" fmla="*/ 70 w 500"/>
                        <a:gd name="T51" fmla="*/ 268 h 445"/>
                        <a:gd name="T52" fmla="*/ 55 w 500"/>
                        <a:gd name="T53" fmla="*/ 254 h 445"/>
                        <a:gd name="T54" fmla="*/ 21 w 500"/>
                        <a:gd name="T55" fmla="*/ 212 h 445"/>
                        <a:gd name="T56" fmla="*/ 8 w 500"/>
                        <a:gd name="T57" fmla="*/ 173 h 445"/>
                        <a:gd name="T58" fmla="*/ 0 60000 65536"/>
                        <a:gd name="T59" fmla="*/ 0 60000 65536"/>
                        <a:gd name="T60" fmla="*/ 0 60000 65536"/>
                        <a:gd name="T61" fmla="*/ 0 60000 65536"/>
                        <a:gd name="T62" fmla="*/ 0 60000 65536"/>
                        <a:gd name="T63" fmla="*/ 0 60000 65536"/>
                        <a:gd name="T64" fmla="*/ 0 60000 65536"/>
                        <a:gd name="T65" fmla="*/ 0 60000 65536"/>
                        <a:gd name="T66" fmla="*/ 0 60000 65536"/>
                        <a:gd name="T67" fmla="*/ 0 60000 65536"/>
                        <a:gd name="T68" fmla="*/ 0 60000 65536"/>
                        <a:gd name="T69" fmla="*/ 0 60000 65536"/>
                        <a:gd name="T70" fmla="*/ 0 60000 65536"/>
                        <a:gd name="T71" fmla="*/ 0 60000 65536"/>
                        <a:gd name="T72" fmla="*/ 0 60000 65536"/>
                        <a:gd name="T73" fmla="*/ 0 60000 65536"/>
                        <a:gd name="T74" fmla="*/ 0 60000 65536"/>
                        <a:gd name="T75" fmla="*/ 0 60000 65536"/>
                        <a:gd name="T76" fmla="*/ 0 60000 65536"/>
                        <a:gd name="T77" fmla="*/ 0 60000 65536"/>
                        <a:gd name="T78" fmla="*/ 0 60000 65536"/>
                        <a:gd name="T79" fmla="*/ 0 60000 65536"/>
                        <a:gd name="T80" fmla="*/ 0 60000 65536"/>
                        <a:gd name="T81" fmla="*/ 0 60000 65536"/>
                        <a:gd name="T82" fmla="*/ 0 60000 65536"/>
                        <a:gd name="T83" fmla="*/ 0 60000 65536"/>
                        <a:gd name="T84" fmla="*/ 0 60000 65536"/>
                        <a:gd name="T85" fmla="*/ 0 60000 65536"/>
                        <a:gd name="T86" fmla="*/ 0 60000 65536"/>
                        <a:gd name="T87" fmla="*/ 0 w 500"/>
                        <a:gd name="T88" fmla="*/ 0 h 445"/>
                        <a:gd name="T89" fmla="*/ 500 w 500"/>
                        <a:gd name="T90" fmla="*/ 445 h 445"/>
                      </a:gdLst>
                      <a:ahLst/>
                      <a:cxnLst>
                        <a:cxn ang="T58">
                          <a:pos x="T0" y="T1"/>
                        </a:cxn>
                        <a:cxn ang="T59">
                          <a:pos x="T2" y="T3"/>
                        </a:cxn>
                        <a:cxn ang="T60">
                          <a:pos x="T4" y="T5"/>
                        </a:cxn>
                        <a:cxn ang="T61">
                          <a:pos x="T6" y="T7"/>
                        </a:cxn>
                        <a:cxn ang="T62">
                          <a:pos x="T8" y="T9"/>
                        </a:cxn>
                        <a:cxn ang="T63">
                          <a:pos x="T10" y="T11"/>
                        </a:cxn>
                        <a:cxn ang="T64">
                          <a:pos x="T12" y="T13"/>
                        </a:cxn>
                        <a:cxn ang="T65">
                          <a:pos x="T14" y="T15"/>
                        </a:cxn>
                        <a:cxn ang="T66">
                          <a:pos x="T16" y="T17"/>
                        </a:cxn>
                        <a:cxn ang="T67">
                          <a:pos x="T18" y="T19"/>
                        </a:cxn>
                        <a:cxn ang="T68">
                          <a:pos x="T20" y="T21"/>
                        </a:cxn>
                        <a:cxn ang="T69">
                          <a:pos x="T22" y="T23"/>
                        </a:cxn>
                        <a:cxn ang="T70">
                          <a:pos x="T24" y="T25"/>
                        </a:cxn>
                        <a:cxn ang="T71">
                          <a:pos x="T26" y="T27"/>
                        </a:cxn>
                        <a:cxn ang="T72">
                          <a:pos x="T28" y="T29"/>
                        </a:cxn>
                        <a:cxn ang="T73">
                          <a:pos x="T30" y="T31"/>
                        </a:cxn>
                        <a:cxn ang="T74">
                          <a:pos x="T32" y="T33"/>
                        </a:cxn>
                        <a:cxn ang="T75">
                          <a:pos x="T34" y="T35"/>
                        </a:cxn>
                        <a:cxn ang="T76">
                          <a:pos x="T36" y="T37"/>
                        </a:cxn>
                        <a:cxn ang="T77">
                          <a:pos x="T38" y="T39"/>
                        </a:cxn>
                        <a:cxn ang="T78">
                          <a:pos x="T40" y="T41"/>
                        </a:cxn>
                        <a:cxn ang="T79">
                          <a:pos x="T42" y="T43"/>
                        </a:cxn>
                        <a:cxn ang="T80">
                          <a:pos x="T44" y="T45"/>
                        </a:cxn>
                        <a:cxn ang="T81">
                          <a:pos x="T46" y="T47"/>
                        </a:cxn>
                        <a:cxn ang="T82">
                          <a:pos x="T48" y="T49"/>
                        </a:cxn>
                        <a:cxn ang="T83">
                          <a:pos x="T50" y="T51"/>
                        </a:cxn>
                        <a:cxn ang="T84">
                          <a:pos x="T52" y="T53"/>
                        </a:cxn>
                        <a:cxn ang="T85">
                          <a:pos x="T54" y="T55"/>
                        </a:cxn>
                        <a:cxn ang="T86">
                          <a:pos x="T56" y="T57"/>
                        </a:cxn>
                      </a:cxnLst>
                      <a:rect l="T87" t="T88" r="T89" b="T90"/>
                      <a:pathLst>
                        <a:path w="500" h="445">
                          <a:moveTo>
                            <a:pt x="10" y="249"/>
                          </a:moveTo>
                          <a:cubicBezTo>
                            <a:pt x="5" y="242"/>
                            <a:pt x="3" y="236"/>
                            <a:pt x="0" y="228"/>
                          </a:cubicBezTo>
                          <a:cubicBezTo>
                            <a:pt x="4" y="194"/>
                            <a:pt x="1" y="162"/>
                            <a:pt x="24" y="136"/>
                          </a:cubicBezTo>
                          <a:cubicBezTo>
                            <a:pt x="25" y="134"/>
                            <a:pt x="26" y="131"/>
                            <a:pt x="27" y="129"/>
                          </a:cubicBezTo>
                          <a:cubicBezTo>
                            <a:pt x="28" y="123"/>
                            <a:pt x="27" y="117"/>
                            <a:pt x="29" y="112"/>
                          </a:cubicBezTo>
                          <a:cubicBezTo>
                            <a:pt x="31" y="104"/>
                            <a:pt x="63" y="77"/>
                            <a:pt x="70" y="67"/>
                          </a:cubicBezTo>
                          <a:cubicBezTo>
                            <a:pt x="74" y="53"/>
                            <a:pt x="89" y="50"/>
                            <a:pt x="101" y="45"/>
                          </a:cubicBezTo>
                          <a:cubicBezTo>
                            <a:pt x="106" y="28"/>
                            <a:pt x="120" y="30"/>
                            <a:pt x="135" y="26"/>
                          </a:cubicBezTo>
                          <a:cubicBezTo>
                            <a:pt x="150" y="15"/>
                            <a:pt x="160" y="7"/>
                            <a:pt x="178" y="2"/>
                          </a:cubicBezTo>
                          <a:cubicBezTo>
                            <a:pt x="408" y="4"/>
                            <a:pt x="304" y="0"/>
                            <a:pt x="399" y="16"/>
                          </a:cubicBezTo>
                          <a:cubicBezTo>
                            <a:pt x="414" y="27"/>
                            <a:pt x="415" y="44"/>
                            <a:pt x="425" y="57"/>
                          </a:cubicBezTo>
                          <a:cubicBezTo>
                            <a:pt x="430" y="63"/>
                            <a:pt x="440" y="65"/>
                            <a:pt x="447" y="67"/>
                          </a:cubicBezTo>
                          <a:cubicBezTo>
                            <a:pt x="452" y="76"/>
                            <a:pt x="458" y="75"/>
                            <a:pt x="466" y="81"/>
                          </a:cubicBezTo>
                          <a:cubicBezTo>
                            <a:pt x="470" y="97"/>
                            <a:pt x="473" y="110"/>
                            <a:pt x="485" y="122"/>
                          </a:cubicBezTo>
                          <a:cubicBezTo>
                            <a:pt x="499" y="169"/>
                            <a:pt x="500" y="225"/>
                            <a:pt x="480" y="271"/>
                          </a:cubicBezTo>
                          <a:cubicBezTo>
                            <a:pt x="478" y="286"/>
                            <a:pt x="479" y="290"/>
                            <a:pt x="466" y="297"/>
                          </a:cubicBezTo>
                          <a:cubicBezTo>
                            <a:pt x="459" y="307"/>
                            <a:pt x="453" y="321"/>
                            <a:pt x="447" y="333"/>
                          </a:cubicBezTo>
                          <a:cubicBezTo>
                            <a:pt x="445" y="338"/>
                            <a:pt x="446" y="344"/>
                            <a:pt x="442" y="348"/>
                          </a:cubicBezTo>
                          <a:cubicBezTo>
                            <a:pt x="438" y="352"/>
                            <a:pt x="427" y="357"/>
                            <a:pt x="427" y="357"/>
                          </a:cubicBezTo>
                          <a:cubicBezTo>
                            <a:pt x="419" y="370"/>
                            <a:pt x="425" y="362"/>
                            <a:pt x="408" y="379"/>
                          </a:cubicBezTo>
                          <a:cubicBezTo>
                            <a:pt x="406" y="381"/>
                            <a:pt x="401" y="386"/>
                            <a:pt x="401" y="386"/>
                          </a:cubicBezTo>
                          <a:cubicBezTo>
                            <a:pt x="397" y="400"/>
                            <a:pt x="389" y="401"/>
                            <a:pt x="379" y="410"/>
                          </a:cubicBezTo>
                          <a:cubicBezTo>
                            <a:pt x="348" y="437"/>
                            <a:pt x="369" y="428"/>
                            <a:pt x="307" y="432"/>
                          </a:cubicBezTo>
                          <a:cubicBezTo>
                            <a:pt x="261" y="445"/>
                            <a:pt x="209" y="443"/>
                            <a:pt x="163" y="429"/>
                          </a:cubicBezTo>
                          <a:cubicBezTo>
                            <a:pt x="156" y="424"/>
                            <a:pt x="149" y="423"/>
                            <a:pt x="142" y="417"/>
                          </a:cubicBezTo>
                          <a:cubicBezTo>
                            <a:pt x="125" y="403"/>
                            <a:pt x="112" y="389"/>
                            <a:pt x="91" y="384"/>
                          </a:cubicBezTo>
                          <a:cubicBezTo>
                            <a:pt x="86" y="374"/>
                            <a:pt x="79" y="373"/>
                            <a:pt x="72" y="364"/>
                          </a:cubicBezTo>
                          <a:cubicBezTo>
                            <a:pt x="56" y="343"/>
                            <a:pt x="49" y="320"/>
                            <a:pt x="27" y="304"/>
                          </a:cubicBezTo>
                          <a:cubicBezTo>
                            <a:pt x="18" y="282"/>
                            <a:pt x="10" y="275"/>
                            <a:pt x="10" y="249"/>
                          </a:cubicBezTo>
                          <a:close/>
                        </a:path>
                      </a:pathLst>
                    </a:custGeom>
                    <a:solidFill>
                      <a:srgbClr val="BFBFBF"/>
                    </a:solidFill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 dirty="0"/>
                    </a:p>
                  </p:txBody>
                </p:sp>
              </p:grpSp>
              <p:sp>
                <p:nvSpPr>
                  <p:cNvPr id="512" name="5-Point Star 511"/>
                  <p:cNvSpPr/>
                  <p:nvPr/>
                </p:nvSpPr>
                <p:spPr>
                  <a:xfrm>
                    <a:off x="3436301" y="3364979"/>
                    <a:ext cx="201217" cy="201217"/>
                  </a:xfrm>
                  <a:prstGeom prst="star5">
                    <a:avLst/>
                  </a:prstGeom>
                  <a:solidFill>
                    <a:srgbClr val="FF00FF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437" name="Group 478"/>
                <p:cNvGrpSpPr/>
                <p:nvPr/>
              </p:nvGrpSpPr>
              <p:grpSpPr>
                <a:xfrm>
                  <a:off x="4385273" y="1153519"/>
                  <a:ext cx="987288" cy="903975"/>
                  <a:chOff x="3171214" y="2912992"/>
                  <a:chExt cx="987288" cy="903975"/>
                </a:xfrm>
              </p:grpSpPr>
              <p:grpSp>
                <p:nvGrpSpPr>
                  <p:cNvPr id="507" name="Group 193"/>
                  <p:cNvGrpSpPr>
                    <a:grpSpLocks/>
                  </p:cNvGrpSpPr>
                  <p:nvPr/>
                </p:nvGrpSpPr>
                <p:grpSpPr bwMode="auto">
                  <a:xfrm>
                    <a:off x="3171214" y="2912992"/>
                    <a:ext cx="987288" cy="903975"/>
                    <a:chOff x="311" y="500"/>
                    <a:chExt cx="474" cy="434"/>
                  </a:xfrm>
                  <a:effectLst>
                    <a:outerShdw blurRad="63500" sx="102000" sy="102000" algn="ctr" rotWithShape="0">
                      <a:prstClr val="black">
                        <a:alpha val="40000"/>
                      </a:prstClr>
                    </a:outerShdw>
                  </a:effectLst>
                </p:grpSpPr>
                <p:sp>
                  <p:nvSpPr>
                    <p:cNvPr id="509" name="Freeform 186"/>
                    <p:cNvSpPr>
                      <a:spLocks/>
                    </p:cNvSpPr>
                    <p:nvPr/>
                  </p:nvSpPr>
                  <p:spPr bwMode="auto">
                    <a:xfrm>
                      <a:off x="311" y="500"/>
                      <a:ext cx="474" cy="434"/>
                    </a:xfrm>
                    <a:custGeom>
                      <a:avLst/>
                      <a:gdLst>
                        <a:gd name="T0" fmla="*/ 94 w 1363"/>
                        <a:gd name="T1" fmla="*/ 401 h 1220"/>
                        <a:gd name="T2" fmla="*/ 74 w 1363"/>
                        <a:gd name="T3" fmla="*/ 384 h 1220"/>
                        <a:gd name="T4" fmla="*/ 61 w 1363"/>
                        <a:gd name="T5" fmla="*/ 371 h 1220"/>
                        <a:gd name="T6" fmla="*/ 50 w 1363"/>
                        <a:gd name="T7" fmla="*/ 355 h 1220"/>
                        <a:gd name="T8" fmla="*/ 45 w 1363"/>
                        <a:gd name="T9" fmla="*/ 345 h 1220"/>
                        <a:gd name="T10" fmla="*/ 35 w 1363"/>
                        <a:gd name="T11" fmla="*/ 334 h 1220"/>
                        <a:gd name="T12" fmla="*/ 30 w 1363"/>
                        <a:gd name="T13" fmla="*/ 323 h 1220"/>
                        <a:gd name="T14" fmla="*/ 19 w 1363"/>
                        <a:gd name="T15" fmla="*/ 302 h 1220"/>
                        <a:gd name="T16" fmla="*/ 14 w 1363"/>
                        <a:gd name="T17" fmla="*/ 277 h 1220"/>
                        <a:gd name="T18" fmla="*/ 8 w 1363"/>
                        <a:gd name="T19" fmla="*/ 256 h 1220"/>
                        <a:gd name="T20" fmla="*/ 16 w 1363"/>
                        <a:gd name="T21" fmla="*/ 166 h 1220"/>
                        <a:gd name="T22" fmla="*/ 21 w 1363"/>
                        <a:gd name="T23" fmla="*/ 157 h 1220"/>
                        <a:gd name="T24" fmla="*/ 31 w 1363"/>
                        <a:gd name="T25" fmla="*/ 123 h 1220"/>
                        <a:gd name="T26" fmla="*/ 38 w 1363"/>
                        <a:gd name="T27" fmla="*/ 110 h 1220"/>
                        <a:gd name="T28" fmla="*/ 41 w 1363"/>
                        <a:gd name="T29" fmla="*/ 95 h 1220"/>
                        <a:gd name="T30" fmla="*/ 53 w 1363"/>
                        <a:gd name="T31" fmla="*/ 82 h 1220"/>
                        <a:gd name="T32" fmla="*/ 64 w 1363"/>
                        <a:gd name="T33" fmla="*/ 72 h 1220"/>
                        <a:gd name="T34" fmla="*/ 67 w 1363"/>
                        <a:gd name="T35" fmla="*/ 70 h 1220"/>
                        <a:gd name="T36" fmla="*/ 69 w 1363"/>
                        <a:gd name="T37" fmla="*/ 66 h 1220"/>
                        <a:gd name="T38" fmla="*/ 78 w 1363"/>
                        <a:gd name="T39" fmla="*/ 60 h 1220"/>
                        <a:gd name="T40" fmla="*/ 89 w 1363"/>
                        <a:gd name="T41" fmla="*/ 51 h 1220"/>
                        <a:gd name="T42" fmla="*/ 98 w 1363"/>
                        <a:gd name="T43" fmla="*/ 44 h 1220"/>
                        <a:gd name="T44" fmla="*/ 118 w 1363"/>
                        <a:gd name="T45" fmla="*/ 30 h 1220"/>
                        <a:gd name="T46" fmla="*/ 140 w 1363"/>
                        <a:gd name="T47" fmla="*/ 18 h 1220"/>
                        <a:gd name="T48" fmla="*/ 214 w 1363"/>
                        <a:gd name="T49" fmla="*/ 5 h 1220"/>
                        <a:gd name="T50" fmla="*/ 317 w 1363"/>
                        <a:gd name="T51" fmla="*/ 7 h 1220"/>
                        <a:gd name="T52" fmla="*/ 366 w 1363"/>
                        <a:gd name="T53" fmla="*/ 11 h 1220"/>
                        <a:gd name="T54" fmla="*/ 378 w 1363"/>
                        <a:gd name="T55" fmla="*/ 15 h 1220"/>
                        <a:gd name="T56" fmla="*/ 389 w 1363"/>
                        <a:gd name="T57" fmla="*/ 21 h 1220"/>
                        <a:gd name="T58" fmla="*/ 398 w 1363"/>
                        <a:gd name="T59" fmla="*/ 24 h 1220"/>
                        <a:gd name="T60" fmla="*/ 411 w 1363"/>
                        <a:gd name="T61" fmla="*/ 32 h 1220"/>
                        <a:gd name="T62" fmla="*/ 417 w 1363"/>
                        <a:gd name="T63" fmla="*/ 41 h 1220"/>
                        <a:gd name="T64" fmla="*/ 440 w 1363"/>
                        <a:gd name="T65" fmla="*/ 49 h 1220"/>
                        <a:gd name="T66" fmla="*/ 446 w 1363"/>
                        <a:gd name="T67" fmla="*/ 65 h 1220"/>
                        <a:gd name="T68" fmla="*/ 458 w 1363"/>
                        <a:gd name="T69" fmla="*/ 73 h 1220"/>
                        <a:gd name="T70" fmla="*/ 466 w 1363"/>
                        <a:gd name="T71" fmla="*/ 128 h 1220"/>
                        <a:gd name="T72" fmla="*/ 469 w 1363"/>
                        <a:gd name="T73" fmla="*/ 162 h 1220"/>
                        <a:gd name="T74" fmla="*/ 473 w 1363"/>
                        <a:gd name="T75" fmla="*/ 185 h 1220"/>
                        <a:gd name="T76" fmla="*/ 468 w 1363"/>
                        <a:gd name="T77" fmla="*/ 210 h 1220"/>
                        <a:gd name="T78" fmla="*/ 467 w 1363"/>
                        <a:gd name="T79" fmla="*/ 252 h 1220"/>
                        <a:gd name="T80" fmla="*/ 457 w 1363"/>
                        <a:gd name="T81" fmla="*/ 297 h 1220"/>
                        <a:gd name="T82" fmla="*/ 444 w 1363"/>
                        <a:gd name="T83" fmla="*/ 314 h 1220"/>
                        <a:gd name="T84" fmla="*/ 436 w 1363"/>
                        <a:gd name="T85" fmla="*/ 339 h 1220"/>
                        <a:gd name="T86" fmla="*/ 431 w 1363"/>
                        <a:gd name="T87" fmla="*/ 349 h 1220"/>
                        <a:gd name="T88" fmla="*/ 403 w 1363"/>
                        <a:gd name="T89" fmla="*/ 385 h 1220"/>
                        <a:gd name="T90" fmla="*/ 391 w 1363"/>
                        <a:gd name="T91" fmla="*/ 397 h 1220"/>
                        <a:gd name="T92" fmla="*/ 369 w 1363"/>
                        <a:gd name="T93" fmla="*/ 411 h 1220"/>
                        <a:gd name="T94" fmla="*/ 328 w 1363"/>
                        <a:gd name="T95" fmla="*/ 424 h 1220"/>
                        <a:gd name="T96" fmla="*/ 320 w 1363"/>
                        <a:gd name="T97" fmla="*/ 425 h 1220"/>
                        <a:gd name="T98" fmla="*/ 314 w 1363"/>
                        <a:gd name="T99" fmla="*/ 429 h 1220"/>
                        <a:gd name="T100" fmla="*/ 281 w 1363"/>
                        <a:gd name="T101" fmla="*/ 430 h 1220"/>
                        <a:gd name="T102" fmla="*/ 263 w 1363"/>
                        <a:gd name="T103" fmla="*/ 434 h 1220"/>
                        <a:gd name="T104" fmla="*/ 164 w 1363"/>
                        <a:gd name="T105" fmla="*/ 433 h 1220"/>
                        <a:gd name="T106" fmla="*/ 111 w 1363"/>
                        <a:gd name="T107" fmla="*/ 412 h 1220"/>
                        <a:gd name="T108" fmla="*/ 94 w 1363"/>
                        <a:gd name="T109" fmla="*/ 403 h 1220"/>
                        <a:gd name="T110" fmla="*/ 94 w 1363"/>
                        <a:gd name="T111" fmla="*/ 401 h 1220"/>
                        <a:gd name="T112" fmla="*/ 0 60000 65536"/>
                        <a:gd name="T113" fmla="*/ 0 60000 65536"/>
                        <a:gd name="T114" fmla="*/ 0 60000 65536"/>
                        <a:gd name="T115" fmla="*/ 0 60000 65536"/>
                        <a:gd name="T116" fmla="*/ 0 60000 65536"/>
                        <a:gd name="T117" fmla="*/ 0 60000 65536"/>
                        <a:gd name="T118" fmla="*/ 0 60000 65536"/>
                        <a:gd name="T119" fmla="*/ 0 60000 65536"/>
                        <a:gd name="T120" fmla="*/ 0 60000 65536"/>
                        <a:gd name="T121" fmla="*/ 0 60000 65536"/>
                        <a:gd name="T122" fmla="*/ 0 60000 65536"/>
                        <a:gd name="T123" fmla="*/ 0 60000 65536"/>
                        <a:gd name="T124" fmla="*/ 0 60000 65536"/>
                        <a:gd name="T125" fmla="*/ 0 60000 65536"/>
                        <a:gd name="T126" fmla="*/ 0 60000 65536"/>
                        <a:gd name="T127" fmla="*/ 0 60000 65536"/>
                        <a:gd name="T128" fmla="*/ 0 60000 65536"/>
                        <a:gd name="T129" fmla="*/ 0 60000 65536"/>
                        <a:gd name="T130" fmla="*/ 0 60000 65536"/>
                        <a:gd name="T131" fmla="*/ 0 60000 65536"/>
                        <a:gd name="T132" fmla="*/ 0 60000 65536"/>
                        <a:gd name="T133" fmla="*/ 0 60000 65536"/>
                        <a:gd name="T134" fmla="*/ 0 60000 65536"/>
                        <a:gd name="T135" fmla="*/ 0 60000 65536"/>
                        <a:gd name="T136" fmla="*/ 0 60000 65536"/>
                        <a:gd name="T137" fmla="*/ 0 60000 65536"/>
                        <a:gd name="T138" fmla="*/ 0 60000 65536"/>
                        <a:gd name="T139" fmla="*/ 0 60000 65536"/>
                        <a:gd name="T140" fmla="*/ 0 60000 65536"/>
                        <a:gd name="T141" fmla="*/ 0 60000 65536"/>
                        <a:gd name="T142" fmla="*/ 0 60000 65536"/>
                        <a:gd name="T143" fmla="*/ 0 60000 65536"/>
                        <a:gd name="T144" fmla="*/ 0 60000 65536"/>
                        <a:gd name="T145" fmla="*/ 0 60000 65536"/>
                        <a:gd name="T146" fmla="*/ 0 60000 65536"/>
                        <a:gd name="T147" fmla="*/ 0 60000 65536"/>
                        <a:gd name="T148" fmla="*/ 0 60000 65536"/>
                        <a:gd name="T149" fmla="*/ 0 60000 65536"/>
                        <a:gd name="T150" fmla="*/ 0 60000 65536"/>
                        <a:gd name="T151" fmla="*/ 0 60000 65536"/>
                        <a:gd name="T152" fmla="*/ 0 60000 65536"/>
                        <a:gd name="T153" fmla="*/ 0 60000 65536"/>
                        <a:gd name="T154" fmla="*/ 0 60000 65536"/>
                        <a:gd name="T155" fmla="*/ 0 60000 65536"/>
                        <a:gd name="T156" fmla="*/ 0 60000 65536"/>
                        <a:gd name="T157" fmla="*/ 0 60000 65536"/>
                        <a:gd name="T158" fmla="*/ 0 60000 65536"/>
                        <a:gd name="T159" fmla="*/ 0 60000 65536"/>
                        <a:gd name="T160" fmla="*/ 0 60000 65536"/>
                        <a:gd name="T161" fmla="*/ 0 60000 65536"/>
                        <a:gd name="T162" fmla="*/ 0 60000 65536"/>
                        <a:gd name="T163" fmla="*/ 0 60000 65536"/>
                        <a:gd name="T164" fmla="*/ 0 60000 65536"/>
                        <a:gd name="T165" fmla="*/ 0 60000 65536"/>
                        <a:gd name="T166" fmla="*/ 0 60000 65536"/>
                        <a:gd name="T167" fmla="*/ 0 60000 65536"/>
                        <a:gd name="T168" fmla="*/ 0 w 1363"/>
                        <a:gd name="T169" fmla="*/ 0 h 1220"/>
                        <a:gd name="T170" fmla="*/ 1363 w 1363"/>
                        <a:gd name="T171" fmla="*/ 1220 h 1220"/>
                      </a:gdLst>
                      <a:ahLst/>
                      <a:cxnLst>
                        <a:cxn ang="T112">
                          <a:pos x="T0" y="T1"/>
                        </a:cxn>
                        <a:cxn ang="T113">
                          <a:pos x="T2" y="T3"/>
                        </a:cxn>
                        <a:cxn ang="T114">
                          <a:pos x="T4" y="T5"/>
                        </a:cxn>
                        <a:cxn ang="T115">
                          <a:pos x="T6" y="T7"/>
                        </a:cxn>
                        <a:cxn ang="T116">
                          <a:pos x="T8" y="T9"/>
                        </a:cxn>
                        <a:cxn ang="T117">
                          <a:pos x="T10" y="T11"/>
                        </a:cxn>
                        <a:cxn ang="T118">
                          <a:pos x="T12" y="T13"/>
                        </a:cxn>
                        <a:cxn ang="T119">
                          <a:pos x="T14" y="T15"/>
                        </a:cxn>
                        <a:cxn ang="T120">
                          <a:pos x="T16" y="T17"/>
                        </a:cxn>
                        <a:cxn ang="T121">
                          <a:pos x="T18" y="T19"/>
                        </a:cxn>
                        <a:cxn ang="T122">
                          <a:pos x="T20" y="T21"/>
                        </a:cxn>
                        <a:cxn ang="T123">
                          <a:pos x="T22" y="T23"/>
                        </a:cxn>
                        <a:cxn ang="T124">
                          <a:pos x="T24" y="T25"/>
                        </a:cxn>
                        <a:cxn ang="T125">
                          <a:pos x="T26" y="T27"/>
                        </a:cxn>
                        <a:cxn ang="T126">
                          <a:pos x="T28" y="T29"/>
                        </a:cxn>
                        <a:cxn ang="T127">
                          <a:pos x="T30" y="T31"/>
                        </a:cxn>
                        <a:cxn ang="T128">
                          <a:pos x="T32" y="T33"/>
                        </a:cxn>
                        <a:cxn ang="T129">
                          <a:pos x="T34" y="T35"/>
                        </a:cxn>
                        <a:cxn ang="T130">
                          <a:pos x="T36" y="T37"/>
                        </a:cxn>
                        <a:cxn ang="T131">
                          <a:pos x="T38" y="T39"/>
                        </a:cxn>
                        <a:cxn ang="T132">
                          <a:pos x="T40" y="T41"/>
                        </a:cxn>
                        <a:cxn ang="T133">
                          <a:pos x="T42" y="T43"/>
                        </a:cxn>
                        <a:cxn ang="T134">
                          <a:pos x="T44" y="T45"/>
                        </a:cxn>
                        <a:cxn ang="T135">
                          <a:pos x="T46" y="T47"/>
                        </a:cxn>
                        <a:cxn ang="T136">
                          <a:pos x="T48" y="T49"/>
                        </a:cxn>
                        <a:cxn ang="T137">
                          <a:pos x="T50" y="T51"/>
                        </a:cxn>
                        <a:cxn ang="T138">
                          <a:pos x="T52" y="T53"/>
                        </a:cxn>
                        <a:cxn ang="T139">
                          <a:pos x="T54" y="T55"/>
                        </a:cxn>
                        <a:cxn ang="T140">
                          <a:pos x="T56" y="T57"/>
                        </a:cxn>
                        <a:cxn ang="T141">
                          <a:pos x="T58" y="T59"/>
                        </a:cxn>
                        <a:cxn ang="T142">
                          <a:pos x="T60" y="T61"/>
                        </a:cxn>
                        <a:cxn ang="T143">
                          <a:pos x="T62" y="T63"/>
                        </a:cxn>
                        <a:cxn ang="T144">
                          <a:pos x="T64" y="T65"/>
                        </a:cxn>
                        <a:cxn ang="T145">
                          <a:pos x="T66" y="T67"/>
                        </a:cxn>
                        <a:cxn ang="T146">
                          <a:pos x="T68" y="T69"/>
                        </a:cxn>
                        <a:cxn ang="T147">
                          <a:pos x="T70" y="T71"/>
                        </a:cxn>
                        <a:cxn ang="T148">
                          <a:pos x="T72" y="T73"/>
                        </a:cxn>
                        <a:cxn ang="T149">
                          <a:pos x="T74" y="T75"/>
                        </a:cxn>
                        <a:cxn ang="T150">
                          <a:pos x="T76" y="T77"/>
                        </a:cxn>
                        <a:cxn ang="T151">
                          <a:pos x="T78" y="T79"/>
                        </a:cxn>
                        <a:cxn ang="T152">
                          <a:pos x="T80" y="T81"/>
                        </a:cxn>
                        <a:cxn ang="T153">
                          <a:pos x="T82" y="T83"/>
                        </a:cxn>
                        <a:cxn ang="T154">
                          <a:pos x="T84" y="T85"/>
                        </a:cxn>
                        <a:cxn ang="T155">
                          <a:pos x="T86" y="T87"/>
                        </a:cxn>
                        <a:cxn ang="T156">
                          <a:pos x="T88" y="T89"/>
                        </a:cxn>
                        <a:cxn ang="T157">
                          <a:pos x="T90" y="T91"/>
                        </a:cxn>
                        <a:cxn ang="T158">
                          <a:pos x="T92" y="T93"/>
                        </a:cxn>
                        <a:cxn ang="T159">
                          <a:pos x="T94" y="T95"/>
                        </a:cxn>
                        <a:cxn ang="T160">
                          <a:pos x="T96" y="T97"/>
                        </a:cxn>
                        <a:cxn ang="T161">
                          <a:pos x="T98" y="T99"/>
                        </a:cxn>
                        <a:cxn ang="T162">
                          <a:pos x="T100" y="T101"/>
                        </a:cxn>
                        <a:cxn ang="T163">
                          <a:pos x="T102" y="T103"/>
                        </a:cxn>
                        <a:cxn ang="T164">
                          <a:pos x="T104" y="T105"/>
                        </a:cxn>
                        <a:cxn ang="T165">
                          <a:pos x="T106" y="T107"/>
                        </a:cxn>
                        <a:cxn ang="T166">
                          <a:pos x="T108" y="T109"/>
                        </a:cxn>
                        <a:cxn ang="T167">
                          <a:pos x="T110" y="T111"/>
                        </a:cxn>
                      </a:cxnLst>
                      <a:rect l="T168" t="T169" r="T170" b="T171"/>
                      <a:pathLst>
                        <a:path w="1363" h="1220">
                          <a:moveTo>
                            <a:pt x="269" y="1127"/>
                          </a:moveTo>
                          <a:cubicBezTo>
                            <a:pt x="252" y="1110"/>
                            <a:pt x="231" y="1096"/>
                            <a:pt x="214" y="1079"/>
                          </a:cubicBezTo>
                          <a:cubicBezTo>
                            <a:pt x="201" y="1066"/>
                            <a:pt x="192" y="1055"/>
                            <a:pt x="176" y="1044"/>
                          </a:cubicBezTo>
                          <a:cubicBezTo>
                            <a:pt x="166" y="1030"/>
                            <a:pt x="158" y="1008"/>
                            <a:pt x="144" y="999"/>
                          </a:cubicBezTo>
                          <a:cubicBezTo>
                            <a:pt x="140" y="986"/>
                            <a:pt x="137" y="980"/>
                            <a:pt x="128" y="970"/>
                          </a:cubicBezTo>
                          <a:cubicBezTo>
                            <a:pt x="124" y="955"/>
                            <a:pt x="112" y="950"/>
                            <a:pt x="102" y="938"/>
                          </a:cubicBezTo>
                          <a:cubicBezTo>
                            <a:pt x="95" y="929"/>
                            <a:pt x="93" y="918"/>
                            <a:pt x="86" y="909"/>
                          </a:cubicBezTo>
                          <a:cubicBezTo>
                            <a:pt x="79" y="887"/>
                            <a:pt x="61" y="871"/>
                            <a:pt x="54" y="848"/>
                          </a:cubicBezTo>
                          <a:cubicBezTo>
                            <a:pt x="53" y="825"/>
                            <a:pt x="60" y="795"/>
                            <a:pt x="41" y="778"/>
                          </a:cubicBezTo>
                          <a:cubicBezTo>
                            <a:pt x="35" y="759"/>
                            <a:pt x="28" y="739"/>
                            <a:pt x="22" y="720"/>
                          </a:cubicBezTo>
                          <a:cubicBezTo>
                            <a:pt x="23" y="680"/>
                            <a:pt x="0" y="525"/>
                            <a:pt x="45" y="468"/>
                          </a:cubicBezTo>
                          <a:cubicBezTo>
                            <a:pt x="48" y="454"/>
                            <a:pt x="51" y="451"/>
                            <a:pt x="61" y="442"/>
                          </a:cubicBezTo>
                          <a:cubicBezTo>
                            <a:pt x="66" y="418"/>
                            <a:pt x="59" y="356"/>
                            <a:pt x="89" y="346"/>
                          </a:cubicBezTo>
                          <a:cubicBezTo>
                            <a:pt x="98" y="333"/>
                            <a:pt x="98" y="318"/>
                            <a:pt x="109" y="308"/>
                          </a:cubicBezTo>
                          <a:cubicBezTo>
                            <a:pt x="113" y="294"/>
                            <a:pt x="113" y="279"/>
                            <a:pt x="118" y="266"/>
                          </a:cubicBezTo>
                          <a:cubicBezTo>
                            <a:pt x="121" y="259"/>
                            <a:pt x="146" y="236"/>
                            <a:pt x="153" y="231"/>
                          </a:cubicBezTo>
                          <a:cubicBezTo>
                            <a:pt x="159" y="215"/>
                            <a:pt x="173" y="212"/>
                            <a:pt x="185" y="202"/>
                          </a:cubicBezTo>
                          <a:cubicBezTo>
                            <a:pt x="187" y="200"/>
                            <a:pt x="190" y="198"/>
                            <a:pt x="192" y="196"/>
                          </a:cubicBezTo>
                          <a:cubicBezTo>
                            <a:pt x="194" y="193"/>
                            <a:pt x="195" y="189"/>
                            <a:pt x="198" y="186"/>
                          </a:cubicBezTo>
                          <a:cubicBezTo>
                            <a:pt x="206" y="178"/>
                            <a:pt x="217" y="179"/>
                            <a:pt x="224" y="170"/>
                          </a:cubicBezTo>
                          <a:cubicBezTo>
                            <a:pt x="234" y="157"/>
                            <a:pt x="240" y="150"/>
                            <a:pt x="256" y="144"/>
                          </a:cubicBezTo>
                          <a:cubicBezTo>
                            <a:pt x="263" y="133"/>
                            <a:pt x="269" y="129"/>
                            <a:pt x="281" y="125"/>
                          </a:cubicBezTo>
                          <a:cubicBezTo>
                            <a:pt x="299" y="109"/>
                            <a:pt x="315" y="91"/>
                            <a:pt x="339" y="84"/>
                          </a:cubicBezTo>
                          <a:cubicBezTo>
                            <a:pt x="357" y="63"/>
                            <a:pt x="376" y="57"/>
                            <a:pt x="403" y="52"/>
                          </a:cubicBezTo>
                          <a:cubicBezTo>
                            <a:pt x="448" y="0"/>
                            <a:pt x="559" y="15"/>
                            <a:pt x="614" y="13"/>
                          </a:cubicBezTo>
                          <a:cubicBezTo>
                            <a:pt x="713" y="2"/>
                            <a:pt x="813" y="15"/>
                            <a:pt x="912" y="20"/>
                          </a:cubicBezTo>
                          <a:cubicBezTo>
                            <a:pt x="955" y="34"/>
                            <a:pt x="1013" y="31"/>
                            <a:pt x="1053" y="32"/>
                          </a:cubicBezTo>
                          <a:cubicBezTo>
                            <a:pt x="1064" y="37"/>
                            <a:pt x="1076" y="38"/>
                            <a:pt x="1088" y="42"/>
                          </a:cubicBezTo>
                          <a:cubicBezTo>
                            <a:pt x="1098" y="49"/>
                            <a:pt x="1108" y="54"/>
                            <a:pt x="1120" y="58"/>
                          </a:cubicBezTo>
                          <a:cubicBezTo>
                            <a:pt x="1144" y="74"/>
                            <a:pt x="1110" y="53"/>
                            <a:pt x="1145" y="68"/>
                          </a:cubicBezTo>
                          <a:cubicBezTo>
                            <a:pt x="1158" y="74"/>
                            <a:pt x="1167" y="86"/>
                            <a:pt x="1181" y="90"/>
                          </a:cubicBezTo>
                          <a:cubicBezTo>
                            <a:pt x="1193" y="98"/>
                            <a:pt x="1190" y="106"/>
                            <a:pt x="1200" y="116"/>
                          </a:cubicBezTo>
                          <a:cubicBezTo>
                            <a:pt x="1214" y="130"/>
                            <a:pt x="1246" y="133"/>
                            <a:pt x="1264" y="138"/>
                          </a:cubicBezTo>
                          <a:cubicBezTo>
                            <a:pt x="1274" y="155"/>
                            <a:pt x="1262" y="177"/>
                            <a:pt x="1283" y="183"/>
                          </a:cubicBezTo>
                          <a:cubicBezTo>
                            <a:pt x="1291" y="195"/>
                            <a:pt x="1304" y="200"/>
                            <a:pt x="1318" y="205"/>
                          </a:cubicBezTo>
                          <a:cubicBezTo>
                            <a:pt x="1319" y="236"/>
                            <a:pt x="1313" y="331"/>
                            <a:pt x="1341" y="359"/>
                          </a:cubicBezTo>
                          <a:cubicBezTo>
                            <a:pt x="1351" y="390"/>
                            <a:pt x="1341" y="424"/>
                            <a:pt x="1350" y="455"/>
                          </a:cubicBezTo>
                          <a:cubicBezTo>
                            <a:pt x="1353" y="476"/>
                            <a:pt x="1356" y="498"/>
                            <a:pt x="1360" y="519"/>
                          </a:cubicBezTo>
                          <a:cubicBezTo>
                            <a:pt x="1358" y="555"/>
                            <a:pt x="1363" y="565"/>
                            <a:pt x="1347" y="589"/>
                          </a:cubicBezTo>
                          <a:cubicBezTo>
                            <a:pt x="1344" y="635"/>
                            <a:pt x="1342" y="661"/>
                            <a:pt x="1344" y="708"/>
                          </a:cubicBezTo>
                          <a:cubicBezTo>
                            <a:pt x="1342" y="761"/>
                            <a:pt x="1358" y="806"/>
                            <a:pt x="1315" y="836"/>
                          </a:cubicBezTo>
                          <a:cubicBezTo>
                            <a:pt x="1304" y="853"/>
                            <a:pt x="1290" y="869"/>
                            <a:pt x="1277" y="884"/>
                          </a:cubicBezTo>
                          <a:cubicBezTo>
                            <a:pt x="1273" y="908"/>
                            <a:pt x="1268" y="934"/>
                            <a:pt x="1254" y="954"/>
                          </a:cubicBezTo>
                          <a:cubicBezTo>
                            <a:pt x="1251" y="965"/>
                            <a:pt x="1246" y="972"/>
                            <a:pt x="1238" y="980"/>
                          </a:cubicBezTo>
                          <a:cubicBezTo>
                            <a:pt x="1225" y="1020"/>
                            <a:pt x="1189" y="1055"/>
                            <a:pt x="1158" y="1082"/>
                          </a:cubicBezTo>
                          <a:cubicBezTo>
                            <a:pt x="1150" y="1107"/>
                            <a:pt x="1147" y="1106"/>
                            <a:pt x="1123" y="1117"/>
                          </a:cubicBezTo>
                          <a:cubicBezTo>
                            <a:pt x="1108" y="1134"/>
                            <a:pt x="1083" y="1148"/>
                            <a:pt x="1062" y="1156"/>
                          </a:cubicBezTo>
                          <a:cubicBezTo>
                            <a:pt x="1036" y="1196"/>
                            <a:pt x="987" y="1189"/>
                            <a:pt x="944" y="1191"/>
                          </a:cubicBezTo>
                          <a:cubicBezTo>
                            <a:pt x="936" y="1192"/>
                            <a:pt x="928" y="1191"/>
                            <a:pt x="921" y="1194"/>
                          </a:cubicBezTo>
                          <a:cubicBezTo>
                            <a:pt x="914" y="1197"/>
                            <a:pt x="910" y="1207"/>
                            <a:pt x="902" y="1207"/>
                          </a:cubicBezTo>
                          <a:cubicBezTo>
                            <a:pt x="871" y="1208"/>
                            <a:pt x="840" y="1209"/>
                            <a:pt x="809" y="1210"/>
                          </a:cubicBezTo>
                          <a:cubicBezTo>
                            <a:pt x="790" y="1215"/>
                            <a:pt x="776" y="1217"/>
                            <a:pt x="755" y="1220"/>
                          </a:cubicBezTo>
                          <a:cubicBezTo>
                            <a:pt x="661" y="1219"/>
                            <a:pt x="567" y="1219"/>
                            <a:pt x="473" y="1216"/>
                          </a:cubicBezTo>
                          <a:cubicBezTo>
                            <a:pt x="417" y="1214"/>
                            <a:pt x="369" y="1175"/>
                            <a:pt x="320" y="1159"/>
                          </a:cubicBezTo>
                          <a:cubicBezTo>
                            <a:pt x="307" y="1146"/>
                            <a:pt x="277" y="1141"/>
                            <a:pt x="269" y="1133"/>
                          </a:cubicBezTo>
                          <a:cubicBezTo>
                            <a:pt x="268" y="1132"/>
                            <a:pt x="269" y="1129"/>
                            <a:pt x="269" y="1127"/>
                          </a:cubicBezTo>
                          <a:close/>
                        </a:path>
                      </a:pathLst>
                    </a:custGeom>
                    <a:solidFill>
                      <a:srgbClr val="FFC1C1"/>
                    </a:solidFill>
                    <a:ln w="19050">
                      <a:solidFill>
                        <a:srgbClr val="FF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 dirty="0"/>
                    </a:p>
                  </p:txBody>
                </p:sp>
                <p:sp>
                  <p:nvSpPr>
                    <p:cNvPr id="510" name="Freeform 187"/>
                    <p:cNvSpPr>
                      <a:spLocks/>
                    </p:cNvSpPr>
                    <p:nvPr/>
                  </p:nvSpPr>
                  <p:spPr bwMode="auto">
                    <a:xfrm>
                      <a:off x="363" y="603"/>
                      <a:ext cx="382" cy="310"/>
                    </a:xfrm>
                    <a:custGeom>
                      <a:avLst/>
                      <a:gdLst>
                        <a:gd name="T0" fmla="*/ 8 w 500"/>
                        <a:gd name="T1" fmla="*/ 173 h 445"/>
                        <a:gd name="T2" fmla="*/ 0 w 500"/>
                        <a:gd name="T3" fmla="*/ 159 h 445"/>
                        <a:gd name="T4" fmla="*/ 18 w 500"/>
                        <a:gd name="T5" fmla="*/ 95 h 445"/>
                        <a:gd name="T6" fmla="*/ 21 w 500"/>
                        <a:gd name="T7" fmla="*/ 90 h 445"/>
                        <a:gd name="T8" fmla="*/ 22 w 500"/>
                        <a:gd name="T9" fmla="*/ 78 h 445"/>
                        <a:gd name="T10" fmla="*/ 53 w 500"/>
                        <a:gd name="T11" fmla="*/ 47 h 445"/>
                        <a:gd name="T12" fmla="*/ 77 w 500"/>
                        <a:gd name="T13" fmla="*/ 31 h 445"/>
                        <a:gd name="T14" fmla="*/ 103 w 500"/>
                        <a:gd name="T15" fmla="*/ 18 h 445"/>
                        <a:gd name="T16" fmla="*/ 136 w 500"/>
                        <a:gd name="T17" fmla="*/ 1 h 445"/>
                        <a:gd name="T18" fmla="*/ 305 w 500"/>
                        <a:gd name="T19" fmla="*/ 11 h 445"/>
                        <a:gd name="T20" fmla="*/ 325 w 500"/>
                        <a:gd name="T21" fmla="*/ 40 h 445"/>
                        <a:gd name="T22" fmla="*/ 342 w 500"/>
                        <a:gd name="T23" fmla="*/ 47 h 445"/>
                        <a:gd name="T24" fmla="*/ 356 w 500"/>
                        <a:gd name="T25" fmla="*/ 56 h 445"/>
                        <a:gd name="T26" fmla="*/ 371 w 500"/>
                        <a:gd name="T27" fmla="*/ 85 h 445"/>
                        <a:gd name="T28" fmla="*/ 367 w 500"/>
                        <a:gd name="T29" fmla="*/ 189 h 445"/>
                        <a:gd name="T30" fmla="*/ 356 w 500"/>
                        <a:gd name="T31" fmla="*/ 207 h 445"/>
                        <a:gd name="T32" fmla="*/ 342 w 500"/>
                        <a:gd name="T33" fmla="*/ 232 h 445"/>
                        <a:gd name="T34" fmla="*/ 338 w 500"/>
                        <a:gd name="T35" fmla="*/ 242 h 445"/>
                        <a:gd name="T36" fmla="*/ 326 w 500"/>
                        <a:gd name="T37" fmla="*/ 249 h 445"/>
                        <a:gd name="T38" fmla="*/ 312 w 500"/>
                        <a:gd name="T39" fmla="*/ 264 h 445"/>
                        <a:gd name="T40" fmla="*/ 306 w 500"/>
                        <a:gd name="T41" fmla="*/ 269 h 445"/>
                        <a:gd name="T42" fmla="*/ 290 w 500"/>
                        <a:gd name="T43" fmla="*/ 286 h 445"/>
                        <a:gd name="T44" fmla="*/ 235 w 500"/>
                        <a:gd name="T45" fmla="*/ 301 h 445"/>
                        <a:gd name="T46" fmla="*/ 125 w 500"/>
                        <a:gd name="T47" fmla="*/ 299 h 445"/>
                        <a:gd name="T48" fmla="*/ 108 w 500"/>
                        <a:gd name="T49" fmla="*/ 290 h 445"/>
                        <a:gd name="T50" fmla="*/ 70 w 500"/>
                        <a:gd name="T51" fmla="*/ 268 h 445"/>
                        <a:gd name="T52" fmla="*/ 55 w 500"/>
                        <a:gd name="T53" fmla="*/ 254 h 445"/>
                        <a:gd name="T54" fmla="*/ 21 w 500"/>
                        <a:gd name="T55" fmla="*/ 212 h 445"/>
                        <a:gd name="T56" fmla="*/ 8 w 500"/>
                        <a:gd name="T57" fmla="*/ 173 h 445"/>
                        <a:gd name="T58" fmla="*/ 0 60000 65536"/>
                        <a:gd name="T59" fmla="*/ 0 60000 65536"/>
                        <a:gd name="T60" fmla="*/ 0 60000 65536"/>
                        <a:gd name="T61" fmla="*/ 0 60000 65536"/>
                        <a:gd name="T62" fmla="*/ 0 60000 65536"/>
                        <a:gd name="T63" fmla="*/ 0 60000 65536"/>
                        <a:gd name="T64" fmla="*/ 0 60000 65536"/>
                        <a:gd name="T65" fmla="*/ 0 60000 65536"/>
                        <a:gd name="T66" fmla="*/ 0 60000 65536"/>
                        <a:gd name="T67" fmla="*/ 0 60000 65536"/>
                        <a:gd name="T68" fmla="*/ 0 60000 65536"/>
                        <a:gd name="T69" fmla="*/ 0 60000 65536"/>
                        <a:gd name="T70" fmla="*/ 0 60000 65536"/>
                        <a:gd name="T71" fmla="*/ 0 60000 65536"/>
                        <a:gd name="T72" fmla="*/ 0 60000 65536"/>
                        <a:gd name="T73" fmla="*/ 0 60000 65536"/>
                        <a:gd name="T74" fmla="*/ 0 60000 65536"/>
                        <a:gd name="T75" fmla="*/ 0 60000 65536"/>
                        <a:gd name="T76" fmla="*/ 0 60000 65536"/>
                        <a:gd name="T77" fmla="*/ 0 60000 65536"/>
                        <a:gd name="T78" fmla="*/ 0 60000 65536"/>
                        <a:gd name="T79" fmla="*/ 0 60000 65536"/>
                        <a:gd name="T80" fmla="*/ 0 60000 65536"/>
                        <a:gd name="T81" fmla="*/ 0 60000 65536"/>
                        <a:gd name="T82" fmla="*/ 0 60000 65536"/>
                        <a:gd name="T83" fmla="*/ 0 60000 65536"/>
                        <a:gd name="T84" fmla="*/ 0 60000 65536"/>
                        <a:gd name="T85" fmla="*/ 0 60000 65536"/>
                        <a:gd name="T86" fmla="*/ 0 60000 65536"/>
                        <a:gd name="T87" fmla="*/ 0 w 500"/>
                        <a:gd name="T88" fmla="*/ 0 h 445"/>
                        <a:gd name="T89" fmla="*/ 500 w 500"/>
                        <a:gd name="T90" fmla="*/ 445 h 445"/>
                      </a:gdLst>
                      <a:ahLst/>
                      <a:cxnLst>
                        <a:cxn ang="T58">
                          <a:pos x="T0" y="T1"/>
                        </a:cxn>
                        <a:cxn ang="T59">
                          <a:pos x="T2" y="T3"/>
                        </a:cxn>
                        <a:cxn ang="T60">
                          <a:pos x="T4" y="T5"/>
                        </a:cxn>
                        <a:cxn ang="T61">
                          <a:pos x="T6" y="T7"/>
                        </a:cxn>
                        <a:cxn ang="T62">
                          <a:pos x="T8" y="T9"/>
                        </a:cxn>
                        <a:cxn ang="T63">
                          <a:pos x="T10" y="T11"/>
                        </a:cxn>
                        <a:cxn ang="T64">
                          <a:pos x="T12" y="T13"/>
                        </a:cxn>
                        <a:cxn ang="T65">
                          <a:pos x="T14" y="T15"/>
                        </a:cxn>
                        <a:cxn ang="T66">
                          <a:pos x="T16" y="T17"/>
                        </a:cxn>
                        <a:cxn ang="T67">
                          <a:pos x="T18" y="T19"/>
                        </a:cxn>
                        <a:cxn ang="T68">
                          <a:pos x="T20" y="T21"/>
                        </a:cxn>
                        <a:cxn ang="T69">
                          <a:pos x="T22" y="T23"/>
                        </a:cxn>
                        <a:cxn ang="T70">
                          <a:pos x="T24" y="T25"/>
                        </a:cxn>
                        <a:cxn ang="T71">
                          <a:pos x="T26" y="T27"/>
                        </a:cxn>
                        <a:cxn ang="T72">
                          <a:pos x="T28" y="T29"/>
                        </a:cxn>
                        <a:cxn ang="T73">
                          <a:pos x="T30" y="T31"/>
                        </a:cxn>
                        <a:cxn ang="T74">
                          <a:pos x="T32" y="T33"/>
                        </a:cxn>
                        <a:cxn ang="T75">
                          <a:pos x="T34" y="T35"/>
                        </a:cxn>
                        <a:cxn ang="T76">
                          <a:pos x="T36" y="T37"/>
                        </a:cxn>
                        <a:cxn ang="T77">
                          <a:pos x="T38" y="T39"/>
                        </a:cxn>
                        <a:cxn ang="T78">
                          <a:pos x="T40" y="T41"/>
                        </a:cxn>
                        <a:cxn ang="T79">
                          <a:pos x="T42" y="T43"/>
                        </a:cxn>
                        <a:cxn ang="T80">
                          <a:pos x="T44" y="T45"/>
                        </a:cxn>
                        <a:cxn ang="T81">
                          <a:pos x="T46" y="T47"/>
                        </a:cxn>
                        <a:cxn ang="T82">
                          <a:pos x="T48" y="T49"/>
                        </a:cxn>
                        <a:cxn ang="T83">
                          <a:pos x="T50" y="T51"/>
                        </a:cxn>
                        <a:cxn ang="T84">
                          <a:pos x="T52" y="T53"/>
                        </a:cxn>
                        <a:cxn ang="T85">
                          <a:pos x="T54" y="T55"/>
                        </a:cxn>
                        <a:cxn ang="T86">
                          <a:pos x="T56" y="T57"/>
                        </a:cxn>
                      </a:cxnLst>
                      <a:rect l="T87" t="T88" r="T89" b="T90"/>
                      <a:pathLst>
                        <a:path w="500" h="445">
                          <a:moveTo>
                            <a:pt x="10" y="249"/>
                          </a:moveTo>
                          <a:cubicBezTo>
                            <a:pt x="5" y="242"/>
                            <a:pt x="3" y="236"/>
                            <a:pt x="0" y="228"/>
                          </a:cubicBezTo>
                          <a:cubicBezTo>
                            <a:pt x="4" y="194"/>
                            <a:pt x="1" y="162"/>
                            <a:pt x="24" y="136"/>
                          </a:cubicBezTo>
                          <a:cubicBezTo>
                            <a:pt x="25" y="134"/>
                            <a:pt x="26" y="131"/>
                            <a:pt x="27" y="129"/>
                          </a:cubicBezTo>
                          <a:cubicBezTo>
                            <a:pt x="28" y="123"/>
                            <a:pt x="27" y="117"/>
                            <a:pt x="29" y="112"/>
                          </a:cubicBezTo>
                          <a:cubicBezTo>
                            <a:pt x="31" y="104"/>
                            <a:pt x="63" y="77"/>
                            <a:pt x="70" y="67"/>
                          </a:cubicBezTo>
                          <a:cubicBezTo>
                            <a:pt x="74" y="53"/>
                            <a:pt x="89" y="50"/>
                            <a:pt x="101" y="45"/>
                          </a:cubicBezTo>
                          <a:cubicBezTo>
                            <a:pt x="106" y="28"/>
                            <a:pt x="120" y="30"/>
                            <a:pt x="135" y="26"/>
                          </a:cubicBezTo>
                          <a:cubicBezTo>
                            <a:pt x="150" y="15"/>
                            <a:pt x="160" y="7"/>
                            <a:pt x="178" y="2"/>
                          </a:cubicBezTo>
                          <a:cubicBezTo>
                            <a:pt x="408" y="4"/>
                            <a:pt x="304" y="0"/>
                            <a:pt x="399" y="16"/>
                          </a:cubicBezTo>
                          <a:cubicBezTo>
                            <a:pt x="414" y="27"/>
                            <a:pt x="415" y="44"/>
                            <a:pt x="425" y="57"/>
                          </a:cubicBezTo>
                          <a:cubicBezTo>
                            <a:pt x="430" y="63"/>
                            <a:pt x="440" y="65"/>
                            <a:pt x="447" y="67"/>
                          </a:cubicBezTo>
                          <a:cubicBezTo>
                            <a:pt x="452" y="76"/>
                            <a:pt x="458" y="75"/>
                            <a:pt x="466" y="81"/>
                          </a:cubicBezTo>
                          <a:cubicBezTo>
                            <a:pt x="470" y="97"/>
                            <a:pt x="473" y="110"/>
                            <a:pt x="485" y="122"/>
                          </a:cubicBezTo>
                          <a:cubicBezTo>
                            <a:pt x="499" y="169"/>
                            <a:pt x="500" y="225"/>
                            <a:pt x="480" y="271"/>
                          </a:cubicBezTo>
                          <a:cubicBezTo>
                            <a:pt x="478" y="286"/>
                            <a:pt x="479" y="290"/>
                            <a:pt x="466" y="297"/>
                          </a:cubicBezTo>
                          <a:cubicBezTo>
                            <a:pt x="459" y="307"/>
                            <a:pt x="453" y="321"/>
                            <a:pt x="447" y="333"/>
                          </a:cubicBezTo>
                          <a:cubicBezTo>
                            <a:pt x="445" y="338"/>
                            <a:pt x="446" y="344"/>
                            <a:pt x="442" y="348"/>
                          </a:cubicBezTo>
                          <a:cubicBezTo>
                            <a:pt x="438" y="352"/>
                            <a:pt x="427" y="357"/>
                            <a:pt x="427" y="357"/>
                          </a:cubicBezTo>
                          <a:cubicBezTo>
                            <a:pt x="419" y="370"/>
                            <a:pt x="425" y="362"/>
                            <a:pt x="408" y="379"/>
                          </a:cubicBezTo>
                          <a:cubicBezTo>
                            <a:pt x="406" y="381"/>
                            <a:pt x="401" y="386"/>
                            <a:pt x="401" y="386"/>
                          </a:cubicBezTo>
                          <a:cubicBezTo>
                            <a:pt x="397" y="400"/>
                            <a:pt x="389" y="401"/>
                            <a:pt x="379" y="410"/>
                          </a:cubicBezTo>
                          <a:cubicBezTo>
                            <a:pt x="348" y="437"/>
                            <a:pt x="369" y="428"/>
                            <a:pt x="307" y="432"/>
                          </a:cubicBezTo>
                          <a:cubicBezTo>
                            <a:pt x="261" y="445"/>
                            <a:pt x="209" y="443"/>
                            <a:pt x="163" y="429"/>
                          </a:cubicBezTo>
                          <a:cubicBezTo>
                            <a:pt x="156" y="424"/>
                            <a:pt x="149" y="423"/>
                            <a:pt x="142" y="417"/>
                          </a:cubicBezTo>
                          <a:cubicBezTo>
                            <a:pt x="125" y="403"/>
                            <a:pt x="112" y="389"/>
                            <a:pt x="91" y="384"/>
                          </a:cubicBezTo>
                          <a:cubicBezTo>
                            <a:pt x="86" y="374"/>
                            <a:pt x="79" y="373"/>
                            <a:pt x="72" y="364"/>
                          </a:cubicBezTo>
                          <a:cubicBezTo>
                            <a:pt x="56" y="343"/>
                            <a:pt x="49" y="320"/>
                            <a:pt x="27" y="304"/>
                          </a:cubicBezTo>
                          <a:cubicBezTo>
                            <a:pt x="18" y="282"/>
                            <a:pt x="10" y="275"/>
                            <a:pt x="10" y="249"/>
                          </a:cubicBezTo>
                          <a:close/>
                        </a:path>
                      </a:pathLst>
                    </a:custGeom>
                    <a:solidFill>
                      <a:srgbClr val="BFBFBF"/>
                    </a:solidFill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 dirty="0"/>
                    </a:p>
                  </p:txBody>
                </p:sp>
              </p:grpSp>
              <p:sp>
                <p:nvSpPr>
                  <p:cNvPr id="508" name="5-Point Star 507"/>
                  <p:cNvSpPr/>
                  <p:nvPr/>
                </p:nvSpPr>
                <p:spPr>
                  <a:xfrm>
                    <a:off x="3436301" y="3364979"/>
                    <a:ext cx="201217" cy="201217"/>
                  </a:xfrm>
                  <a:prstGeom prst="star5">
                    <a:avLst/>
                  </a:prstGeom>
                  <a:solidFill>
                    <a:srgbClr val="FF00FF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438" name="Group 479"/>
                <p:cNvGrpSpPr/>
                <p:nvPr/>
              </p:nvGrpSpPr>
              <p:grpSpPr>
                <a:xfrm>
                  <a:off x="3385440" y="1136616"/>
                  <a:ext cx="987288" cy="903975"/>
                  <a:chOff x="3171214" y="2912992"/>
                  <a:chExt cx="987288" cy="903975"/>
                </a:xfrm>
              </p:grpSpPr>
              <p:grpSp>
                <p:nvGrpSpPr>
                  <p:cNvPr id="503" name="Group 193"/>
                  <p:cNvGrpSpPr>
                    <a:grpSpLocks/>
                  </p:cNvGrpSpPr>
                  <p:nvPr/>
                </p:nvGrpSpPr>
                <p:grpSpPr bwMode="auto">
                  <a:xfrm>
                    <a:off x="3171214" y="2912992"/>
                    <a:ext cx="987288" cy="903975"/>
                    <a:chOff x="311" y="500"/>
                    <a:chExt cx="474" cy="434"/>
                  </a:xfrm>
                  <a:effectLst>
                    <a:outerShdw blurRad="63500" sx="102000" sy="102000" algn="ctr" rotWithShape="0">
                      <a:prstClr val="black">
                        <a:alpha val="40000"/>
                      </a:prstClr>
                    </a:outerShdw>
                  </a:effectLst>
                </p:grpSpPr>
                <p:sp>
                  <p:nvSpPr>
                    <p:cNvPr id="505" name="Freeform 186"/>
                    <p:cNvSpPr>
                      <a:spLocks/>
                    </p:cNvSpPr>
                    <p:nvPr/>
                  </p:nvSpPr>
                  <p:spPr bwMode="auto">
                    <a:xfrm>
                      <a:off x="311" y="500"/>
                      <a:ext cx="474" cy="434"/>
                    </a:xfrm>
                    <a:custGeom>
                      <a:avLst/>
                      <a:gdLst>
                        <a:gd name="T0" fmla="*/ 94 w 1363"/>
                        <a:gd name="T1" fmla="*/ 401 h 1220"/>
                        <a:gd name="T2" fmla="*/ 74 w 1363"/>
                        <a:gd name="T3" fmla="*/ 384 h 1220"/>
                        <a:gd name="T4" fmla="*/ 61 w 1363"/>
                        <a:gd name="T5" fmla="*/ 371 h 1220"/>
                        <a:gd name="T6" fmla="*/ 50 w 1363"/>
                        <a:gd name="T7" fmla="*/ 355 h 1220"/>
                        <a:gd name="T8" fmla="*/ 45 w 1363"/>
                        <a:gd name="T9" fmla="*/ 345 h 1220"/>
                        <a:gd name="T10" fmla="*/ 35 w 1363"/>
                        <a:gd name="T11" fmla="*/ 334 h 1220"/>
                        <a:gd name="T12" fmla="*/ 30 w 1363"/>
                        <a:gd name="T13" fmla="*/ 323 h 1220"/>
                        <a:gd name="T14" fmla="*/ 19 w 1363"/>
                        <a:gd name="T15" fmla="*/ 302 h 1220"/>
                        <a:gd name="T16" fmla="*/ 14 w 1363"/>
                        <a:gd name="T17" fmla="*/ 277 h 1220"/>
                        <a:gd name="T18" fmla="*/ 8 w 1363"/>
                        <a:gd name="T19" fmla="*/ 256 h 1220"/>
                        <a:gd name="T20" fmla="*/ 16 w 1363"/>
                        <a:gd name="T21" fmla="*/ 166 h 1220"/>
                        <a:gd name="T22" fmla="*/ 21 w 1363"/>
                        <a:gd name="T23" fmla="*/ 157 h 1220"/>
                        <a:gd name="T24" fmla="*/ 31 w 1363"/>
                        <a:gd name="T25" fmla="*/ 123 h 1220"/>
                        <a:gd name="T26" fmla="*/ 38 w 1363"/>
                        <a:gd name="T27" fmla="*/ 110 h 1220"/>
                        <a:gd name="T28" fmla="*/ 41 w 1363"/>
                        <a:gd name="T29" fmla="*/ 95 h 1220"/>
                        <a:gd name="T30" fmla="*/ 53 w 1363"/>
                        <a:gd name="T31" fmla="*/ 82 h 1220"/>
                        <a:gd name="T32" fmla="*/ 64 w 1363"/>
                        <a:gd name="T33" fmla="*/ 72 h 1220"/>
                        <a:gd name="T34" fmla="*/ 67 w 1363"/>
                        <a:gd name="T35" fmla="*/ 70 h 1220"/>
                        <a:gd name="T36" fmla="*/ 69 w 1363"/>
                        <a:gd name="T37" fmla="*/ 66 h 1220"/>
                        <a:gd name="T38" fmla="*/ 78 w 1363"/>
                        <a:gd name="T39" fmla="*/ 60 h 1220"/>
                        <a:gd name="T40" fmla="*/ 89 w 1363"/>
                        <a:gd name="T41" fmla="*/ 51 h 1220"/>
                        <a:gd name="T42" fmla="*/ 98 w 1363"/>
                        <a:gd name="T43" fmla="*/ 44 h 1220"/>
                        <a:gd name="T44" fmla="*/ 118 w 1363"/>
                        <a:gd name="T45" fmla="*/ 30 h 1220"/>
                        <a:gd name="T46" fmla="*/ 140 w 1363"/>
                        <a:gd name="T47" fmla="*/ 18 h 1220"/>
                        <a:gd name="T48" fmla="*/ 214 w 1363"/>
                        <a:gd name="T49" fmla="*/ 5 h 1220"/>
                        <a:gd name="T50" fmla="*/ 317 w 1363"/>
                        <a:gd name="T51" fmla="*/ 7 h 1220"/>
                        <a:gd name="T52" fmla="*/ 366 w 1363"/>
                        <a:gd name="T53" fmla="*/ 11 h 1220"/>
                        <a:gd name="T54" fmla="*/ 378 w 1363"/>
                        <a:gd name="T55" fmla="*/ 15 h 1220"/>
                        <a:gd name="T56" fmla="*/ 389 w 1363"/>
                        <a:gd name="T57" fmla="*/ 21 h 1220"/>
                        <a:gd name="T58" fmla="*/ 398 w 1363"/>
                        <a:gd name="T59" fmla="*/ 24 h 1220"/>
                        <a:gd name="T60" fmla="*/ 411 w 1363"/>
                        <a:gd name="T61" fmla="*/ 32 h 1220"/>
                        <a:gd name="T62" fmla="*/ 417 w 1363"/>
                        <a:gd name="T63" fmla="*/ 41 h 1220"/>
                        <a:gd name="T64" fmla="*/ 440 w 1363"/>
                        <a:gd name="T65" fmla="*/ 49 h 1220"/>
                        <a:gd name="T66" fmla="*/ 446 w 1363"/>
                        <a:gd name="T67" fmla="*/ 65 h 1220"/>
                        <a:gd name="T68" fmla="*/ 458 w 1363"/>
                        <a:gd name="T69" fmla="*/ 73 h 1220"/>
                        <a:gd name="T70" fmla="*/ 466 w 1363"/>
                        <a:gd name="T71" fmla="*/ 128 h 1220"/>
                        <a:gd name="T72" fmla="*/ 469 w 1363"/>
                        <a:gd name="T73" fmla="*/ 162 h 1220"/>
                        <a:gd name="T74" fmla="*/ 473 w 1363"/>
                        <a:gd name="T75" fmla="*/ 185 h 1220"/>
                        <a:gd name="T76" fmla="*/ 468 w 1363"/>
                        <a:gd name="T77" fmla="*/ 210 h 1220"/>
                        <a:gd name="T78" fmla="*/ 467 w 1363"/>
                        <a:gd name="T79" fmla="*/ 252 h 1220"/>
                        <a:gd name="T80" fmla="*/ 457 w 1363"/>
                        <a:gd name="T81" fmla="*/ 297 h 1220"/>
                        <a:gd name="T82" fmla="*/ 444 w 1363"/>
                        <a:gd name="T83" fmla="*/ 314 h 1220"/>
                        <a:gd name="T84" fmla="*/ 436 w 1363"/>
                        <a:gd name="T85" fmla="*/ 339 h 1220"/>
                        <a:gd name="T86" fmla="*/ 431 w 1363"/>
                        <a:gd name="T87" fmla="*/ 349 h 1220"/>
                        <a:gd name="T88" fmla="*/ 403 w 1363"/>
                        <a:gd name="T89" fmla="*/ 385 h 1220"/>
                        <a:gd name="T90" fmla="*/ 391 w 1363"/>
                        <a:gd name="T91" fmla="*/ 397 h 1220"/>
                        <a:gd name="T92" fmla="*/ 369 w 1363"/>
                        <a:gd name="T93" fmla="*/ 411 h 1220"/>
                        <a:gd name="T94" fmla="*/ 328 w 1363"/>
                        <a:gd name="T95" fmla="*/ 424 h 1220"/>
                        <a:gd name="T96" fmla="*/ 320 w 1363"/>
                        <a:gd name="T97" fmla="*/ 425 h 1220"/>
                        <a:gd name="T98" fmla="*/ 314 w 1363"/>
                        <a:gd name="T99" fmla="*/ 429 h 1220"/>
                        <a:gd name="T100" fmla="*/ 281 w 1363"/>
                        <a:gd name="T101" fmla="*/ 430 h 1220"/>
                        <a:gd name="T102" fmla="*/ 263 w 1363"/>
                        <a:gd name="T103" fmla="*/ 434 h 1220"/>
                        <a:gd name="T104" fmla="*/ 164 w 1363"/>
                        <a:gd name="T105" fmla="*/ 433 h 1220"/>
                        <a:gd name="T106" fmla="*/ 111 w 1363"/>
                        <a:gd name="T107" fmla="*/ 412 h 1220"/>
                        <a:gd name="T108" fmla="*/ 94 w 1363"/>
                        <a:gd name="T109" fmla="*/ 403 h 1220"/>
                        <a:gd name="T110" fmla="*/ 94 w 1363"/>
                        <a:gd name="T111" fmla="*/ 401 h 1220"/>
                        <a:gd name="T112" fmla="*/ 0 60000 65536"/>
                        <a:gd name="T113" fmla="*/ 0 60000 65536"/>
                        <a:gd name="T114" fmla="*/ 0 60000 65536"/>
                        <a:gd name="T115" fmla="*/ 0 60000 65536"/>
                        <a:gd name="T116" fmla="*/ 0 60000 65536"/>
                        <a:gd name="T117" fmla="*/ 0 60000 65536"/>
                        <a:gd name="T118" fmla="*/ 0 60000 65536"/>
                        <a:gd name="T119" fmla="*/ 0 60000 65536"/>
                        <a:gd name="T120" fmla="*/ 0 60000 65536"/>
                        <a:gd name="T121" fmla="*/ 0 60000 65536"/>
                        <a:gd name="T122" fmla="*/ 0 60000 65536"/>
                        <a:gd name="T123" fmla="*/ 0 60000 65536"/>
                        <a:gd name="T124" fmla="*/ 0 60000 65536"/>
                        <a:gd name="T125" fmla="*/ 0 60000 65536"/>
                        <a:gd name="T126" fmla="*/ 0 60000 65536"/>
                        <a:gd name="T127" fmla="*/ 0 60000 65536"/>
                        <a:gd name="T128" fmla="*/ 0 60000 65536"/>
                        <a:gd name="T129" fmla="*/ 0 60000 65536"/>
                        <a:gd name="T130" fmla="*/ 0 60000 65536"/>
                        <a:gd name="T131" fmla="*/ 0 60000 65536"/>
                        <a:gd name="T132" fmla="*/ 0 60000 65536"/>
                        <a:gd name="T133" fmla="*/ 0 60000 65536"/>
                        <a:gd name="T134" fmla="*/ 0 60000 65536"/>
                        <a:gd name="T135" fmla="*/ 0 60000 65536"/>
                        <a:gd name="T136" fmla="*/ 0 60000 65536"/>
                        <a:gd name="T137" fmla="*/ 0 60000 65536"/>
                        <a:gd name="T138" fmla="*/ 0 60000 65536"/>
                        <a:gd name="T139" fmla="*/ 0 60000 65536"/>
                        <a:gd name="T140" fmla="*/ 0 60000 65536"/>
                        <a:gd name="T141" fmla="*/ 0 60000 65536"/>
                        <a:gd name="T142" fmla="*/ 0 60000 65536"/>
                        <a:gd name="T143" fmla="*/ 0 60000 65536"/>
                        <a:gd name="T144" fmla="*/ 0 60000 65536"/>
                        <a:gd name="T145" fmla="*/ 0 60000 65536"/>
                        <a:gd name="T146" fmla="*/ 0 60000 65536"/>
                        <a:gd name="T147" fmla="*/ 0 60000 65536"/>
                        <a:gd name="T148" fmla="*/ 0 60000 65536"/>
                        <a:gd name="T149" fmla="*/ 0 60000 65536"/>
                        <a:gd name="T150" fmla="*/ 0 60000 65536"/>
                        <a:gd name="T151" fmla="*/ 0 60000 65536"/>
                        <a:gd name="T152" fmla="*/ 0 60000 65536"/>
                        <a:gd name="T153" fmla="*/ 0 60000 65536"/>
                        <a:gd name="T154" fmla="*/ 0 60000 65536"/>
                        <a:gd name="T155" fmla="*/ 0 60000 65536"/>
                        <a:gd name="T156" fmla="*/ 0 60000 65536"/>
                        <a:gd name="T157" fmla="*/ 0 60000 65536"/>
                        <a:gd name="T158" fmla="*/ 0 60000 65536"/>
                        <a:gd name="T159" fmla="*/ 0 60000 65536"/>
                        <a:gd name="T160" fmla="*/ 0 60000 65536"/>
                        <a:gd name="T161" fmla="*/ 0 60000 65536"/>
                        <a:gd name="T162" fmla="*/ 0 60000 65536"/>
                        <a:gd name="T163" fmla="*/ 0 60000 65536"/>
                        <a:gd name="T164" fmla="*/ 0 60000 65536"/>
                        <a:gd name="T165" fmla="*/ 0 60000 65536"/>
                        <a:gd name="T166" fmla="*/ 0 60000 65536"/>
                        <a:gd name="T167" fmla="*/ 0 60000 65536"/>
                        <a:gd name="T168" fmla="*/ 0 w 1363"/>
                        <a:gd name="T169" fmla="*/ 0 h 1220"/>
                        <a:gd name="T170" fmla="*/ 1363 w 1363"/>
                        <a:gd name="T171" fmla="*/ 1220 h 1220"/>
                      </a:gdLst>
                      <a:ahLst/>
                      <a:cxnLst>
                        <a:cxn ang="T112">
                          <a:pos x="T0" y="T1"/>
                        </a:cxn>
                        <a:cxn ang="T113">
                          <a:pos x="T2" y="T3"/>
                        </a:cxn>
                        <a:cxn ang="T114">
                          <a:pos x="T4" y="T5"/>
                        </a:cxn>
                        <a:cxn ang="T115">
                          <a:pos x="T6" y="T7"/>
                        </a:cxn>
                        <a:cxn ang="T116">
                          <a:pos x="T8" y="T9"/>
                        </a:cxn>
                        <a:cxn ang="T117">
                          <a:pos x="T10" y="T11"/>
                        </a:cxn>
                        <a:cxn ang="T118">
                          <a:pos x="T12" y="T13"/>
                        </a:cxn>
                        <a:cxn ang="T119">
                          <a:pos x="T14" y="T15"/>
                        </a:cxn>
                        <a:cxn ang="T120">
                          <a:pos x="T16" y="T17"/>
                        </a:cxn>
                        <a:cxn ang="T121">
                          <a:pos x="T18" y="T19"/>
                        </a:cxn>
                        <a:cxn ang="T122">
                          <a:pos x="T20" y="T21"/>
                        </a:cxn>
                        <a:cxn ang="T123">
                          <a:pos x="T22" y="T23"/>
                        </a:cxn>
                        <a:cxn ang="T124">
                          <a:pos x="T24" y="T25"/>
                        </a:cxn>
                        <a:cxn ang="T125">
                          <a:pos x="T26" y="T27"/>
                        </a:cxn>
                        <a:cxn ang="T126">
                          <a:pos x="T28" y="T29"/>
                        </a:cxn>
                        <a:cxn ang="T127">
                          <a:pos x="T30" y="T31"/>
                        </a:cxn>
                        <a:cxn ang="T128">
                          <a:pos x="T32" y="T33"/>
                        </a:cxn>
                        <a:cxn ang="T129">
                          <a:pos x="T34" y="T35"/>
                        </a:cxn>
                        <a:cxn ang="T130">
                          <a:pos x="T36" y="T37"/>
                        </a:cxn>
                        <a:cxn ang="T131">
                          <a:pos x="T38" y="T39"/>
                        </a:cxn>
                        <a:cxn ang="T132">
                          <a:pos x="T40" y="T41"/>
                        </a:cxn>
                        <a:cxn ang="T133">
                          <a:pos x="T42" y="T43"/>
                        </a:cxn>
                        <a:cxn ang="T134">
                          <a:pos x="T44" y="T45"/>
                        </a:cxn>
                        <a:cxn ang="T135">
                          <a:pos x="T46" y="T47"/>
                        </a:cxn>
                        <a:cxn ang="T136">
                          <a:pos x="T48" y="T49"/>
                        </a:cxn>
                        <a:cxn ang="T137">
                          <a:pos x="T50" y="T51"/>
                        </a:cxn>
                        <a:cxn ang="T138">
                          <a:pos x="T52" y="T53"/>
                        </a:cxn>
                        <a:cxn ang="T139">
                          <a:pos x="T54" y="T55"/>
                        </a:cxn>
                        <a:cxn ang="T140">
                          <a:pos x="T56" y="T57"/>
                        </a:cxn>
                        <a:cxn ang="T141">
                          <a:pos x="T58" y="T59"/>
                        </a:cxn>
                        <a:cxn ang="T142">
                          <a:pos x="T60" y="T61"/>
                        </a:cxn>
                        <a:cxn ang="T143">
                          <a:pos x="T62" y="T63"/>
                        </a:cxn>
                        <a:cxn ang="T144">
                          <a:pos x="T64" y="T65"/>
                        </a:cxn>
                        <a:cxn ang="T145">
                          <a:pos x="T66" y="T67"/>
                        </a:cxn>
                        <a:cxn ang="T146">
                          <a:pos x="T68" y="T69"/>
                        </a:cxn>
                        <a:cxn ang="T147">
                          <a:pos x="T70" y="T71"/>
                        </a:cxn>
                        <a:cxn ang="T148">
                          <a:pos x="T72" y="T73"/>
                        </a:cxn>
                        <a:cxn ang="T149">
                          <a:pos x="T74" y="T75"/>
                        </a:cxn>
                        <a:cxn ang="T150">
                          <a:pos x="T76" y="T77"/>
                        </a:cxn>
                        <a:cxn ang="T151">
                          <a:pos x="T78" y="T79"/>
                        </a:cxn>
                        <a:cxn ang="T152">
                          <a:pos x="T80" y="T81"/>
                        </a:cxn>
                        <a:cxn ang="T153">
                          <a:pos x="T82" y="T83"/>
                        </a:cxn>
                        <a:cxn ang="T154">
                          <a:pos x="T84" y="T85"/>
                        </a:cxn>
                        <a:cxn ang="T155">
                          <a:pos x="T86" y="T87"/>
                        </a:cxn>
                        <a:cxn ang="T156">
                          <a:pos x="T88" y="T89"/>
                        </a:cxn>
                        <a:cxn ang="T157">
                          <a:pos x="T90" y="T91"/>
                        </a:cxn>
                        <a:cxn ang="T158">
                          <a:pos x="T92" y="T93"/>
                        </a:cxn>
                        <a:cxn ang="T159">
                          <a:pos x="T94" y="T95"/>
                        </a:cxn>
                        <a:cxn ang="T160">
                          <a:pos x="T96" y="T97"/>
                        </a:cxn>
                        <a:cxn ang="T161">
                          <a:pos x="T98" y="T99"/>
                        </a:cxn>
                        <a:cxn ang="T162">
                          <a:pos x="T100" y="T101"/>
                        </a:cxn>
                        <a:cxn ang="T163">
                          <a:pos x="T102" y="T103"/>
                        </a:cxn>
                        <a:cxn ang="T164">
                          <a:pos x="T104" y="T105"/>
                        </a:cxn>
                        <a:cxn ang="T165">
                          <a:pos x="T106" y="T107"/>
                        </a:cxn>
                        <a:cxn ang="T166">
                          <a:pos x="T108" y="T109"/>
                        </a:cxn>
                        <a:cxn ang="T167">
                          <a:pos x="T110" y="T111"/>
                        </a:cxn>
                      </a:cxnLst>
                      <a:rect l="T168" t="T169" r="T170" b="T171"/>
                      <a:pathLst>
                        <a:path w="1363" h="1220">
                          <a:moveTo>
                            <a:pt x="269" y="1127"/>
                          </a:moveTo>
                          <a:cubicBezTo>
                            <a:pt x="252" y="1110"/>
                            <a:pt x="231" y="1096"/>
                            <a:pt x="214" y="1079"/>
                          </a:cubicBezTo>
                          <a:cubicBezTo>
                            <a:pt x="201" y="1066"/>
                            <a:pt x="192" y="1055"/>
                            <a:pt x="176" y="1044"/>
                          </a:cubicBezTo>
                          <a:cubicBezTo>
                            <a:pt x="166" y="1030"/>
                            <a:pt x="158" y="1008"/>
                            <a:pt x="144" y="999"/>
                          </a:cubicBezTo>
                          <a:cubicBezTo>
                            <a:pt x="140" y="986"/>
                            <a:pt x="137" y="980"/>
                            <a:pt x="128" y="970"/>
                          </a:cubicBezTo>
                          <a:cubicBezTo>
                            <a:pt x="124" y="955"/>
                            <a:pt x="112" y="950"/>
                            <a:pt x="102" y="938"/>
                          </a:cubicBezTo>
                          <a:cubicBezTo>
                            <a:pt x="95" y="929"/>
                            <a:pt x="93" y="918"/>
                            <a:pt x="86" y="909"/>
                          </a:cubicBezTo>
                          <a:cubicBezTo>
                            <a:pt x="79" y="887"/>
                            <a:pt x="61" y="871"/>
                            <a:pt x="54" y="848"/>
                          </a:cubicBezTo>
                          <a:cubicBezTo>
                            <a:pt x="53" y="825"/>
                            <a:pt x="60" y="795"/>
                            <a:pt x="41" y="778"/>
                          </a:cubicBezTo>
                          <a:cubicBezTo>
                            <a:pt x="35" y="759"/>
                            <a:pt x="28" y="739"/>
                            <a:pt x="22" y="720"/>
                          </a:cubicBezTo>
                          <a:cubicBezTo>
                            <a:pt x="23" y="680"/>
                            <a:pt x="0" y="525"/>
                            <a:pt x="45" y="468"/>
                          </a:cubicBezTo>
                          <a:cubicBezTo>
                            <a:pt x="48" y="454"/>
                            <a:pt x="51" y="451"/>
                            <a:pt x="61" y="442"/>
                          </a:cubicBezTo>
                          <a:cubicBezTo>
                            <a:pt x="66" y="418"/>
                            <a:pt x="59" y="356"/>
                            <a:pt x="89" y="346"/>
                          </a:cubicBezTo>
                          <a:cubicBezTo>
                            <a:pt x="98" y="333"/>
                            <a:pt x="98" y="318"/>
                            <a:pt x="109" y="308"/>
                          </a:cubicBezTo>
                          <a:cubicBezTo>
                            <a:pt x="113" y="294"/>
                            <a:pt x="113" y="279"/>
                            <a:pt x="118" y="266"/>
                          </a:cubicBezTo>
                          <a:cubicBezTo>
                            <a:pt x="121" y="259"/>
                            <a:pt x="146" y="236"/>
                            <a:pt x="153" y="231"/>
                          </a:cubicBezTo>
                          <a:cubicBezTo>
                            <a:pt x="159" y="215"/>
                            <a:pt x="173" y="212"/>
                            <a:pt x="185" y="202"/>
                          </a:cubicBezTo>
                          <a:cubicBezTo>
                            <a:pt x="187" y="200"/>
                            <a:pt x="190" y="198"/>
                            <a:pt x="192" y="196"/>
                          </a:cubicBezTo>
                          <a:cubicBezTo>
                            <a:pt x="194" y="193"/>
                            <a:pt x="195" y="189"/>
                            <a:pt x="198" y="186"/>
                          </a:cubicBezTo>
                          <a:cubicBezTo>
                            <a:pt x="206" y="178"/>
                            <a:pt x="217" y="179"/>
                            <a:pt x="224" y="170"/>
                          </a:cubicBezTo>
                          <a:cubicBezTo>
                            <a:pt x="234" y="157"/>
                            <a:pt x="240" y="150"/>
                            <a:pt x="256" y="144"/>
                          </a:cubicBezTo>
                          <a:cubicBezTo>
                            <a:pt x="263" y="133"/>
                            <a:pt x="269" y="129"/>
                            <a:pt x="281" y="125"/>
                          </a:cubicBezTo>
                          <a:cubicBezTo>
                            <a:pt x="299" y="109"/>
                            <a:pt x="315" y="91"/>
                            <a:pt x="339" y="84"/>
                          </a:cubicBezTo>
                          <a:cubicBezTo>
                            <a:pt x="357" y="63"/>
                            <a:pt x="376" y="57"/>
                            <a:pt x="403" y="52"/>
                          </a:cubicBezTo>
                          <a:cubicBezTo>
                            <a:pt x="448" y="0"/>
                            <a:pt x="559" y="15"/>
                            <a:pt x="614" y="13"/>
                          </a:cubicBezTo>
                          <a:cubicBezTo>
                            <a:pt x="713" y="2"/>
                            <a:pt x="813" y="15"/>
                            <a:pt x="912" y="20"/>
                          </a:cubicBezTo>
                          <a:cubicBezTo>
                            <a:pt x="955" y="34"/>
                            <a:pt x="1013" y="31"/>
                            <a:pt x="1053" y="32"/>
                          </a:cubicBezTo>
                          <a:cubicBezTo>
                            <a:pt x="1064" y="37"/>
                            <a:pt x="1076" y="38"/>
                            <a:pt x="1088" y="42"/>
                          </a:cubicBezTo>
                          <a:cubicBezTo>
                            <a:pt x="1098" y="49"/>
                            <a:pt x="1108" y="54"/>
                            <a:pt x="1120" y="58"/>
                          </a:cubicBezTo>
                          <a:cubicBezTo>
                            <a:pt x="1144" y="74"/>
                            <a:pt x="1110" y="53"/>
                            <a:pt x="1145" y="68"/>
                          </a:cubicBezTo>
                          <a:cubicBezTo>
                            <a:pt x="1158" y="74"/>
                            <a:pt x="1167" y="86"/>
                            <a:pt x="1181" y="90"/>
                          </a:cubicBezTo>
                          <a:cubicBezTo>
                            <a:pt x="1193" y="98"/>
                            <a:pt x="1190" y="106"/>
                            <a:pt x="1200" y="116"/>
                          </a:cubicBezTo>
                          <a:cubicBezTo>
                            <a:pt x="1214" y="130"/>
                            <a:pt x="1246" y="133"/>
                            <a:pt x="1264" y="138"/>
                          </a:cubicBezTo>
                          <a:cubicBezTo>
                            <a:pt x="1274" y="155"/>
                            <a:pt x="1262" y="177"/>
                            <a:pt x="1283" y="183"/>
                          </a:cubicBezTo>
                          <a:cubicBezTo>
                            <a:pt x="1291" y="195"/>
                            <a:pt x="1304" y="200"/>
                            <a:pt x="1318" y="205"/>
                          </a:cubicBezTo>
                          <a:cubicBezTo>
                            <a:pt x="1319" y="236"/>
                            <a:pt x="1313" y="331"/>
                            <a:pt x="1341" y="359"/>
                          </a:cubicBezTo>
                          <a:cubicBezTo>
                            <a:pt x="1351" y="390"/>
                            <a:pt x="1341" y="424"/>
                            <a:pt x="1350" y="455"/>
                          </a:cubicBezTo>
                          <a:cubicBezTo>
                            <a:pt x="1353" y="476"/>
                            <a:pt x="1356" y="498"/>
                            <a:pt x="1360" y="519"/>
                          </a:cubicBezTo>
                          <a:cubicBezTo>
                            <a:pt x="1358" y="555"/>
                            <a:pt x="1363" y="565"/>
                            <a:pt x="1347" y="589"/>
                          </a:cubicBezTo>
                          <a:cubicBezTo>
                            <a:pt x="1344" y="635"/>
                            <a:pt x="1342" y="661"/>
                            <a:pt x="1344" y="708"/>
                          </a:cubicBezTo>
                          <a:cubicBezTo>
                            <a:pt x="1342" y="761"/>
                            <a:pt x="1358" y="806"/>
                            <a:pt x="1315" y="836"/>
                          </a:cubicBezTo>
                          <a:cubicBezTo>
                            <a:pt x="1304" y="853"/>
                            <a:pt x="1290" y="869"/>
                            <a:pt x="1277" y="884"/>
                          </a:cubicBezTo>
                          <a:cubicBezTo>
                            <a:pt x="1273" y="908"/>
                            <a:pt x="1268" y="934"/>
                            <a:pt x="1254" y="954"/>
                          </a:cubicBezTo>
                          <a:cubicBezTo>
                            <a:pt x="1251" y="965"/>
                            <a:pt x="1246" y="972"/>
                            <a:pt x="1238" y="980"/>
                          </a:cubicBezTo>
                          <a:cubicBezTo>
                            <a:pt x="1225" y="1020"/>
                            <a:pt x="1189" y="1055"/>
                            <a:pt x="1158" y="1082"/>
                          </a:cubicBezTo>
                          <a:cubicBezTo>
                            <a:pt x="1150" y="1107"/>
                            <a:pt x="1147" y="1106"/>
                            <a:pt x="1123" y="1117"/>
                          </a:cubicBezTo>
                          <a:cubicBezTo>
                            <a:pt x="1108" y="1134"/>
                            <a:pt x="1083" y="1148"/>
                            <a:pt x="1062" y="1156"/>
                          </a:cubicBezTo>
                          <a:cubicBezTo>
                            <a:pt x="1036" y="1196"/>
                            <a:pt x="987" y="1189"/>
                            <a:pt x="944" y="1191"/>
                          </a:cubicBezTo>
                          <a:cubicBezTo>
                            <a:pt x="936" y="1192"/>
                            <a:pt x="928" y="1191"/>
                            <a:pt x="921" y="1194"/>
                          </a:cubicBezTo>
                          <a:cubicBezTo>
                            <a:pt x="914" y="1197"/>
                            <a:pt x="910" y="1207"/>
                            <a:pt x="902" y="1207"/>
                          </a:cubicBezTo>
                          <a:cubicBezTo>
                            <a:pt x="871" y="1208"/>
                            <a:pt x="840" y="1209"/>
                            <a:pt x="809" y="1210"/>
                          </a:cubicBezTo>
                          <a:cubicBezTo>
                            <a:pt x="790" y="1215"/>
                            <a:pt x="776" y="1217"/>
                            <a:pt x="755" y="1220"/>
                          </a:cubicBezTo>
                          <a:cubicBezTo>
                            <a:pt x="661" y="1219"/>
                            <a:pt x="567" y="1219"/>
                            <a:pt x="473" y="1216"/>
                          </a:cubicBezTo>
                          <a:cubicBezTo>
                            <a:pt x="417" y="1214"/>
                            <a:pt x="369" y="1175"/>
                            <a:pt x="320" y="1159"/>
                          </a:cubicBezTo>
                          <a:cubicBezTo>
                            <a:pt x="307" y="1146"/>
                            <a:pt x="277" y="1141"/>
                            <a:pt x="269" y="1133"/>
                          </a:cubicBezTo>
                          <a:cubicBezTo>
                            <a:pt x="268" y="1132"/>
                            <a:pt x="269" y="1129"/>
                            <a:pt x="269" y="1127"/>
                          </a:cubicBezTo>
                          <a:close/>
                        </a:path>
                      </a:pathLst>
                    </a:custGeom>
                    <a:solidFill>
                      <a:srgbClr val="FFC1C1"/>
                    </a:solidFill>
                    <a:ln w="19050">
                      <a:solidFill>
                        <a:srgbClr val="FF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 dirty="0"/>
                    </a:p>
                  </p:txBody>
                </p:sp>
                <p:sp>
                  <p:nvSpPr>
                    <p:cNvPr id="506" name="Freeform 187"/>
                    <p:cNvSpPr>
                      <a:spLocks/>
                    </p:cNvSpPr>
                    <p:nvPr/>
                  </p:nvSpPr>
                  <p:spPr bwMode="auto">
                    <a:xfrm>
                      <a:off x="363" y="603"/>
                      <a:ext cx="382" cy="310"/>
                    </a:xfrm>
                    <a:custGeom>
                      <a:avLst/>
                      <a:gdLst>
                        <a:gd name="T0" fmla="*/ 8 w 500"/>
                        <a:gd name="T1" fmla="*/ 173 h 445"/>
                        <a:gd name="T2" fmla="*/ 0 w 500"/>
                        <a:gd name="T3" fmla="*/ 159 h 445"/>
                        <a:gd name="T4" fmla="*/ 18 w 500"/>
                        <a:gd name="T5" fmla="*/ 95 h 445"/>
                        <a:gd name="T6" fmla="*/ 21 w 500"/>
                        <a:gd name="T7" fmla="*/ 90 h 445"/>
                        <a:gd name="T8" fmla="*/ 22 w 500"/>
                        <a:gd name="T9" fmla="*/ 78 h 445"/>
                        <a:gd name="T10" fmla="*/ 53 w 500"/>
                        <a:gd name="T11" fmla="*/ 47 h 445"/>
                        <a:gd name="T12" fmla="*/ 77 w 500"/>
                        <a:gd name="T13" fmla="*/ 31 h 445"/>
                        <a:gd name="T14" fmla="*/ 103 w 500"/>
                        <a:gd name="T15" fmla="*/ 18 h 445"/>
                        <a:gd name="T16" fmla="*/ 136 w 500"/>
                        <a:gd name="T17" fmla="*/ 1 h 445"/>
                        <a:gd name="T18" fmla="*/ 305 w 500"/>
                        <a:gd name="T19" fmla="*/ 11 h 445"/>
                        <a:gd name="T20" fmla="*/ 325 w 500"/>
                        <a:gd name="T21" fmla="*/ 40 h 445"/>
                        <a:gd name="T22" fmla="*/ 342 w 500"/>
                        <a:gd name="T23" fmla="*/ 47 h 445"/>
                        <a:gd name="T24" fmla="*/ 356 w 500"/>
                        <a:gd name="T25" fmla="*/ 56 h 445"/>
                        <a:gd name="T26" fmla="*/ 371 w 500"/>
                        <a:gd name="T27" fmla="*/ 85 h 445"/>
                        <a:gd name="T28" fmla="*/ 367 w 500"/>
                        <a:gd name="T29" fmla="*/ 189 h 445"/>
                        <a:gd name="T30" fmla="*/ 356 w 500"/>
                        <a:gd name="T31" fmla="*/ 207 h 445"/>
                        <a:gd name="T32" fmla="*/ 342 w 500"/>
                        <a:gd name="T33" fmla="*/ 232 h 445"/>
                        <a:gd name="T34" fmla="*/ 338 w 500"/>
                        <a:gd name="T35" fmla="*/ 242 h 445"/>
                        <a:gd name="T36" fmla="*/ 326 w 500"/>
                        <a:gd name="T37" fmla="*/ 249 h 445"/>
                        <a:gd name="T38" fmla="*/ 312 w 500"/>
                        <a:gd name="T39" fmla="*/ 264 h 445"/>
                        <a:gd name="T40" fmla="*/ 306 w 500"/>
                        <a:gd name="T41" fmla="*/ 269 h 445"/>
                        <a:gd name="T42" fmla="*/ 290 w 500"/>
                        <a:gd name="T43" fmla="*/ 286 h 445"/>
                        <a:gd name="T44" fmla="*/ 235 w 500"/>
                        <a:gd name="T45" fmla="*/ 301 h 445"/>
                        <a:gd name="T46" fmla="*/ 125 w 500"/>
                        <a:gd name="T47" fmla="*/ 299 h 445"/>
                        <a:gd name="T48" fmla="*/ 108 w 500"/>
                        <a:gd name="T49" fmla="*/ 290 h 445"/>
                        <a:gd name="T50" fmla="*/ 70 w 500"/>
                        <a:gd name="T51" fmla="*/ 268 h 445"/>
                        <a:gd name="T52" fmla="*/ 55 w 500"/>
                        <a:gd name="T53" fmla="*/ 254 h 445"/>
                        <a:gd name="T54" fmla="*/ 21 w 500"/>
                        <a:gd name="T55" fmla="*/ 212 h 445"/>
                        <a:gd name="T56" fmla="*/ 8 w 500"/>
                        <a:gd name="T57" fmla="*/ 173 h 445"/>
                        <a:gd name="T58" fmla="*/ 0 60000 65536"/>
                        <a:gd name="T59" fmla="*/ 0 60000 65536"/>
                        <a:gd name="T60" fmla="*/ 0 60000 65536"/>
                        <a:gd name="T61" fmla="*/ 0 60000 65536"/>
                        <a:gd name="T62" fmla="*/ 0 60000 65536"/>
                        <a:gd name="T63" fmla="*/ 0 60000 65536"/>
                        <a:gd name="T64" fmla="*/ 0 60000 65536"/>
                        <a:gd name="T65" fmla="*/ 0 60000 65536"/>
                        <a:gd name="T66" fmla="*/ 0 60000 65536"/>
                        <a:gd name="T67" fmla="*/ 0 60000 65536"/>
                        <a:gd name="T68" fmla="*/ 0 60000 65536"/>
                        <a:gd name="T69" fmla="*/ 0 60000 65536"/>
                        <a:gd name="T70" fmla="*/ 0 60000 65536"/>
                        <a:gd name="T71" fmla="*/ 0 60000 65536"/>
                        <a:gd name="T72" fmla="*/ 0 60000 65536"/>
                        <a:gd name="T73" fmla="*/ 0 60000 65536"/>
                        <a:gd name="T74" fmla="*/ 0 60000 65536"/>
                        <a:gd name="T75" fmla="*/ 0 60000 65536"/>
                        <a:gd name="T76" fmla="*/ 0 60000 65536"/>
                        <a:gd name="T77" fmla="*/ 0 60000 65536"/>
                        <a:gd name="T78" fmla="*/ 0 60000 65536"/>
                        <a:gd name="T79" fmla="*/ 0 60000 65536"/>
                        <a:gd name="T80" fmla="*/ 0 60000 65536"/>
                        <a:gd name="T81" fmla="*/ 0 60000 65536"/>
                        <a:gd name="T82" fmla="*/ 0 60000 65536"/>
                        <a:gd name="T83" fmla="*/ 0 60000 65536"/>
                        <a:gd name="T84" fmla="*/ 0 60000 65536"/>
                        <a:gd name="T85" fmla="*/ 0 60000 65536"/>
                        <a:gd name="T86" fmla="*/ 0 60000 65536"/>
                        <a:gd name="T87" fmla="*/ 0 w 500"/>
                        <a:gd name="T88" fmla="*/ 0 h 445"/>
                        <a:gd name="T89" fmla="*/ 500 w 500"/>
                        <a:gd name="T90" fmla="*/ 445 h 445"/>
                      </a:gdLst>
                      <a:ahLst/>
                      <a:cxnLst>
                        <a:cxn ang="T58">
                          <a:pos x="T0" y="T1"/>
                        </a:cxn>
                        <a:cxn ang="T59">
                          <a:pos x="T2" y="T3"/>
                        </a:cxn>
                        <a:cxn ang="T60">
                          <a:pos x="T4" y="T5"/>
                        </a:cxn>
                        <a:cxn ang="T61">
                          <a:pos x="T6" y="T7"/>
                        </a:cxn>
                        <a:cxn ang="T62">
                          <a:pos x="T8" y="T9"/>
                        </a:cxn>
                        <a:cxn ang="T63">
                          <a:pos x="T10" y="T11"/>
                        </a:cxn>
                        <a:cxn ang="T64">
                          <a:pos x="T12" y="T13"/>
                        </a:cxn>
                        <a:cxn ang="T65">
                          <a:pos x="T14" y="T15"/>
                        </a:cxn>
                        <a:cxn ang="T66">
                          <a:pos x="T16" y="T17"/>
                        </a:cxn>
                        <a:cxn ang="T67">
                          <a:pos x="T18" y="T19"/>
                        </a:cxn>
                        <a:cxn ang="T68">
                          <a:pos x="T20" y="T21"/>
                        </a:cxn>
                        <a:cxn ang="T69">
                          <a:pos x="T22" y="T23"/>
                        </a:cxn>
                        <a:cxn ang="T70">
                          <a:pos x="T24" y="T25"/>
                        </a:cxn>
                        <a:cxn ang="T71">
                          <a:pos x="T26" y="T27"/>
                        </a:cxn>
                        <a:cxn ang="T72">
                          <a:pos x="T28" y="T29"/>
                        </a:cxn>
                        <a:cxn ang="T73">
                          <a:pos x="T30" y="T31"/>
                        </a:cxn>
                        <a:cxn ang="T74">
                          <a:pos x="T32" y="T33"/>
                        </a:cxn>
                        <a:cxn ang="T75">
                          <a:pos x="T34" y="T35"/>
                        </a:cxn>
                        <a:cxn ang="T76">
                          <a:pos x="T36" y="T37"/>
                        </a:cxn>
                        <a:cxn ang="T77">
                          <a:pos x="T38" y="T39"/>
                        </a:cxn>
                        <a:cxn ang="T78">
                          <a:pos x="T40" y="T41"/>
                        </a:cxn>
                        <a:cxn ang="T79">
                          <a:pos x="T42" y="T43"/>
                        </a:cxn>
                        <a:cxn ang="T80">
                          <a:pos x="T44" y="T45"/>
                        </a:cxn>
                        <a:cxn ang="T81">
                          <a:pos x="T46" y="T47"/>
                        </a:cxn>
                        <a:cxn ang="T82">
                          <a:pos x="T48" y="T49"/>
                        </a:cxn>
                        <a:cxn ang="T83">
                          <a:pos x="T50" y="T51"/>
                        </a:cxn>
                        <a:cxn ang="T84">
                          <a:pos x="T52" y="T53"/>
                        </a:cxn>
                        <a:cxn ang="T85">
                          <a:pos x="T54" y="T55"/>
                        </a:cxn>
                        <a:cxn ang="T86">
                          <a:pos x="T56" y="T57"/>
                        </a:cxn>
                      </a:cxnLst>
                      <a:rect l="T87" t="T88" r="T89" b="T90"/>
                      <a:pathLst>
                        <a:path w="500" h="445">
                          <a:moveTo>
                            <a:pt x="10" y="249"/>
                          </a:moveTo>
                          <a:cubicBezTo>
                            <a:pt x="5" y="242"/>
                            <a:pt x="3" y="236"/>
                            <a:pt x="0" y="228"/>
                          </a:cubicBezTo>
                          <a:cubicBezTo>
                            <a:pt x="4" y="194"/>
                            <a:pt x="1" y="162"/>
                            <a:pt x="24" y="136"/>
                          </a:cubicBezTo>
                          <a:cubicBezTo>
                            <a:pt x="25" y="134"/>
                            <a:pt x="26" y="131"/>
                            <a:pt x="27" y="129"/>
                          </a:cubicBezTo>
                          <a:cubicBezTo>
                            <a:pt x="28" y="123"/>
                            <a:pt x="27" y="117"/>
                            <a:pt x="29" y="112"/>
                          </a:cubicBezTo>
                          <a:cubicBezTo>
                            <a:pt x="31" y="104"/>
                            <a:pt x="63" y="77"/>
                            <a:pt x="70" y="67"/>
                          </a:cubicBezTo>
                          <a:cubicBezTo>
                            <a:pt x="74" y="53"/>
                            <a:pt x="89" y="50"/>
                            <a:pt x="101" y="45"/>
                          </a:cubicBezTo>
                          <a:cubicBezTo>
                            <a:pt x="106" y="28"/>
                            <a:pt x="120" y="30"/>
                            <a:pt x="135" y="26"/>
                          </a:cubicBezTo>
                          <a:cubicBezTo>
                            <a:pt x="150" y="15"/>
                            <a:pt x="160" y="7"/>
                            <a:pt x="178" y="2"/>
                          </a:cubicBezTo>
                          <a:cubicBezTo>
                            <a:pt x="408" y="4"/>
                            <a:pt x="304" y="0"/>
                            <a:pt x="399" y="16"/>
                          </a:cubicBezTo>
                          <a:cubicBezTo>
                            <a:pt x="414" y="27"/>
                            <a:pt x="415" y="44"/>
                            <a:pt x="425" y="57"/>
                          </a:cubicBezTo>
                          <a:cubicBezTo>
                            <a:pt x="430" y="63"/>
                            <a:pt x="440" y="65"/>
                            <a:pt x="447" y="67"/>
                          </a:cubicBezTo>
                          <a:cubicBezTo>
                            <a:pt x="452" y="76"/>
                            <a:pt x="458" y="75"/>
                            <a:pt x="466" y="81"/>
                          </a:cubicBezTo>
                          <a:cubicBezTo>
                            <a:pt x="470" y="97"/>
                            <a:pt x="473" y="110"/>
                            <a:pt x="485" y="122"/>
                          </a:cubicBezTo>
                          <a:cubicBezTo>
                            <a:pt x="499" y="169"/>
                            <a:pt x="500" y="225"/>
                            <a:pt x="480" y="271"/>
                          </a:cubicBezTo>
                          <a:cubicBezTo>
                            <a:pt x="478" y="286"/>
                            <a:pt x="479" y="290"/>
                            <a:pt x="466" y="297"/>
                          </a:cubicBezTo>
                          <a:cubicBezTo>
                            <a:pt x="459" y="307"/>
                            <a:pt x="453" y="321"/>
                            <a:pt x="447" y="333"/>
                          </a:cubicBezTo>
                          <a:cubicBezTo>
                            <a:pt x="445" y="338"/>
                            <a:pt x="446" y="344"/>
                            <a:pt x="442" y="348"/>
                          </a:cubicBezTo>
                          <a:cubicBezTo>
                            <a:pt x="438" y="352"/>
                            <a:pt x="427" y="357"/>
                            <a:pt x="427" y="357"/>
                          </a:cubicBezTo>
                          <a:cubicBezTo>
                            <a:pt x="419" y="370"/>
                            <a:pt x="425" y="362"/>
                            <a:pt x="408" y="379"/>
                          </a:cubicBezTo>
                          <a:cubicBezTo>
                            <a:pt x="406" y="381"/>
                            <a:pt x="401" y="386"/>
                            <a:pt x="401" y="386"/>
                          </a:cubicBezTo>
                          <a:cubicBezTo>
                            <a:pt x="397" y="400"/>
                            <a:pt x="389" y="401"/>
                            <a:pt x="379" y="410"/>
                          </a:cubicBezTo>
                          <a:cubicBezTo>
                            <a:pt x="348" y="437"/>
                            <a:pt x="369" y="428"/>
                            <a:pt x="307" y="432"/>
                          </a:cubicBezTo>
                          <a:cubicBezTo>
                            <a:pt x="261" y="445"/>
                            <a:pt x="209" y="443"/>
                            <a:pt x="163" y="429"/>
                          </a:cubicBezTo>
                          <a:cubicBezTo>
                            <a:pt x="156" y="424"/>
                            <a:pt x="149" y="423"/>
                            <a:pt x="142" y="417"/>
                          </a:cubicBezTo>
                          <a:cubicBezTo>
                            <a:pt x="125" y="403"/>
                            <a:pt x="112" y="389"/>
                            <a:pt x="91" y="384"/>
                          </a:cubicBezTo>
                          <a:cubicBezTo>
                            <a:pt x="86" y="374"/>
                            <a:pt x="79" y="373"/>
                            <a:pt x="72" y="364"/>
                          </a:cubicBezTo>
                          <a:cubicBezTo>
                            <a:pt x="56" y="343"/>
                            <a:pt x="49" y="320"/>
                            <a:pt x="27" y="304"/>
                          </a:cubicBezTo>
                          <a:cubicBezTo>
                            <a:pt x="18" y="282"/>
                            <a:pt x="10" y="275"/>
                            <a:pt x="10" y="249"/>
                          </a:cubicBezTo>
                          <a:close/>
                        </a:path>
                      </a:pathLst>
                    </a:custGeom>
                    <a:solidFill>
                      <a:srgbClr val="BFBFBF"/>
                    </a:solidFill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 dirty="0"/>
                    </a:p>
                  </p:txBody>
                </p:sp>
              </p:grpSp>
              <p:sp>
                <p:nvSpPr>
                  <p:cNvPr id="504" name="5-Point Star 503"/>
                  <p:cNvSpPr/>
                  <p:nvPr/>
                </p:nvSpPr>
                <p:spPr>
                  <a:xfrm>
                    <a:off x="3436301" y="3364979"/>
                    <a:ext cx="201217" cy="201217"/>
                  </a:xfrm>
                  <a:prstGeom prst="star5">
                    <a:avLst/>
                  </a:prstGeom>
                  <a:solidFill>
                    <a:srgbClr val="FF00FF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439" name="Group 193"/>
                <p:cNvGrpSpPr>
                  <a:grpSpLocks/>
                </p:cNvGrpSpPr>
                <p:nvPr/>
              </p:nvGrpSpPr>
              <p:grpSpPr bwMode="auto">
                <a:xfrm>
                  <a:off x="3363045" y="2173313"/>
                  <a:ext cx="987288" cy="903974"/>
                  <a:chOff x="311" y="500"/>
                  <a:chExt cx="474" cy="434"/>
                </a:xfrm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</p:grpSpPr>
              <p:sp>
                <p:nvSpPr>
                  <p:cNvPr id="501" name="Freeform 186"/>
                  <p:cNvSpPr>
                    <a:spLocks/>
                  </p:cNvSpPr>
                  <p:nvPr/>
                </p:nvSpPr>
                <p:spPr bwMode="auto">
                  <a:xfrm>
                    <a:off x="311" y="500"/>
                    <a:ext cx="474" cy="434"/>
                  </a:xfrm>
                  <a:custGeom>
                    <a:avLst/>
                    <a:gdLst>
                      <a:gd name="T0" fmla="*/ 94 w 1363"/>
                      <a:gd name="T1" fmla="*/ 401 h 1220"/>
                      <a:gd name="T2" fmla="*/ 74 w 1363"/>
                      <a:gd name="T3" fmla="*/ 384 h 1220"/>
                      <a:gd name="T4" fmla="*/ 61 w 1363"/>
                      <a:gd name="T5" fmla="*/ 371 h 1220"/>
                      <a:gd name="T6" fmla="*/ 50 w 1363"/>
                      <a:gd name="T7" fmla="*/ 355 h 1220"/>
                      <a:gd name="T8" fmla="*/ 45 w 1363"/>
                      <a:gd name="T9" fmla="*/ 345 h 1220"/>
                      <a:gd name="T10" fmla="*/ 35 w 1363"/>
                      <a:gd name="T11" fmla="*/ 334 h 1220"/>
                      <a:gd name="T12" fmla="*/ 30 w 1363"/>
                      <a:gd name="T13" fmla="*/ 323 h 1220"/>
                      <a:gd name="T14" fmla="*/ 19 w 1363"/>
                      <a:gd name="T15" fmla="*/ 302 h 1220"/>
                      <a:gd name="T16" fmla="*/ 14 w 1363"/>
                      <a:gd name="T17" fmla="*/ 277 h 1220"/>
                      <a:gd name="T18" fmla="*/ 8 w 1363"/>
                      <a:gd name="T19" fmla="*/ 256 h 1220"/>
                      <a:gd name="T20" fmla="*/ 16 w 1363"/>
                      <a:gd name="T21" fmla="*/ 166 h 1220"/>
                      <a:gd name="T22" fmla="*/ 21 w 1363"/>
                      <a:gd name="T23" fmla="*/ 157 h 1220"/>
                      <a:gd name="T24" fmla="*/ 31 w 1363"/>
                      <a:gd name="T25" fmla="*/ 123 h 1220"/>
                      <a:gd name="T26" fmla="*/ 38 w 1363"/>
                      <a:gd name="T27" fmla="*/ 110 h 1220"/>
                      <a:gd name="T28" fmla="*/ 41 w 1363"/>
                      <a:gd name="T29" fmla="*/ 95 h 1220"/>
                      <a:gd name="T30" fmla="*/ 53 w 1363"/>
                      <a:gd name="T31" fmla="*/ 82 h 1220"/>
                      <a:gd name="T32" fmla="*/ 64 w 1363"/>
                      <a:gd name="T33" fmla="*/ 72 h 1220"/>
                      <a:gd name="T34" fmla="*/ 67 w 1363"/>
                      <a:gd name="T35" fmla="*/ 70 h 1220"/>
                      <a:gd name="T36" fmla="*/ 69 w 1363"/>
                      <a:gd name="T37" fmla="*/ 66 h 1220"/>
                      <a:gd name="T38" fmla="*/ 78 w 1363"/>
                      <a:gd name="T39" fmla="*/ 60 h 1220"/>
                      <a:gd name="T40" fmla="*/ 89 w 1363"/>
                      <a:gd name="T41" fmla="*/ 51 h 1220"/>
                      <a:gd name="T42" fmla="*/ 98 w 1363"/>
                      <a:gd name="T43" fmla="*/ 44 h 1220"/>
                      <a:gd name="T44" fmla="*/ 118 w 1363"/>
                      <a:gd name="T45" fmla="*/ 30 h 1220"/>
                      <a:gd name="T46" fmla="*/ 140 w 1363"/>
                      <a:gd name="T47" fmla="*/ 18 h 1220"/>
                      <a:gd name="T48" fmla="*/ 214 w 1363"/>
                      <a:gd name="T49" fmla="*/ 5 h 1220"/>
                      <a:gd name="T50" fmla="*/ 317 w 1363"/>
                      <a:gd name="T51" fmla="*/ 7 h 1220"/>
                      <a:gd name="T52" fmla="*/ 366 w 1363"/>
                      <a:gd name="T53" fmla="*/ 11 h 1220"/>
                      <a:gd name="T54" fmla="*/ 378 w 1363"/>
                      <a:gd name="T55" fmla="*/ 15 h 1220"/>
                      <a:gd name="T56" fmla="*/ 389 w 1363"/>
                      <a:gd name="T57" fmla="*/ 21 h 1220"/>
                      <a:gd name="T58" fmla="*/ 398 w 1363"/>
                      <a:gd name="T59" fmla="*/ 24 h 1220"/>
                      <a:gd name="T60" fmla="*/ 411 w 1363"/>
                      <a:gd name="T61" fmla="*/ 32 h 1220"/>
                      <a:gd name="T62" fmla="*/ 417 w 1363"/>
                      <a:gd name="T63" fmla="*/ 41 h 1220"/>
                      <a:gd name="T64" fmla="*/ 440 w 1363"/>
                      <a:gd name="T65" fmla="*/ 49 h 1220"/>
                      <a:gd name="T66" fmla="*/ 446 w 1363"/>
                      <a:gd name="T67" fmla="*/ 65 h 1220"/>
                      <a:gd name="T68" fmla="*/ 458 w 1363"/>
                      <a:gd name="T69" fmla="*/ 73 h 1220"/>
                      <a:gd name="T70" fmla="*/ 466 w 1363"/>
                      <a:gd name="T71" fmla="*/ 128 h 1220"/>
                      <a:gd name="T72" fmla="*/ 469 w 1363"/>
                      <a:gd name="T73" fmla="*/ 162 h 1220"/>
                      <a:gd name="T74" fmla="*/ 473 w 1363"/>
                      <a:gd name="T75" fmla="*/ 185 h 1220"/>
                      <a:gd name="T76" fmla="*/ 468 w 1363"/>
                      <a:gd name="T77" fmla="*/ 210 h 1220"/>
                      <a:gd name="T78" fmla="*/ 467 w 1363"/>
                      <a:gd name="T79" fmla="*/ 252 h 1220"/>
                      <a:gd name="T80" fmla="*/ 457 w 1363"/>
                      <a:gd name="T81" fmla="*/ 297 h 1220"/>
                      <a:gd name="T82" fmla="*/ 444 w 1363"/>
                      <a:gd name="T83" fmla="*/ 314 h 1220"/>
                      <a:gd name="T84" fmla="*/ 436 w 1363"/>
                      <a:gd name="T85" fmla="*/ 339 h 1220"/>
                      <a:gd name="T86" fmla="*/ 431 w 1363"/>
                      <a:gd name="T87" fmla="*/ 349 h 1220"/>
                      <a:gd name="T88" fmla="*/ 403 w 1363"/>
                      <a:gd name="T89" fmla="*/ 385 h 1220"/>
                      <a:gd name="T90" fmla="*/ 391 w 1363"/>
                      <a:gd name="T91" fmla="*/ 397 h 1220"/>
                      <a:gd name="T92" fmla="*/ 369 w 1363"/>
                      <a:gd name="T93" fmla="*/ 411 h 1220"/>
                      <a:gd name="T94" fmla="*/ 328 w 1363"/>
                      <a:gd name="T95" fmla="*/ 424 h 1220"/>
                      <a:gd name="T96" fmla="*/ 320 w 1363"/>
                      <a:gd name="T97" fmla="*/ 425 h 1220"/>
                      <a:gd name="T98" fmla="*/ 314 w 1363"/>
                      <a:gd name="T99" fmla="*/ 429 h 1220"/>
                      <a:gd name="T100" fmla="*/ 281 w 1363"/>
                      <a:gd name="T101" fmla="*/ 430 h 1220"/>
                      <a:gd name="T102" fmla="*/ 263 w 1363"/>
                      <a:gd name="T103" fmla="*/ 434 h 1220"/>
                      <a:gd name="T104" fmla="*/ 164 w 1363"/>
                      <a:gd name="T105" fmla="*/ 433 h 1220"/>
                      <a:gd name="T106" fmla="*/ 111 w 1363"/>
                      <a:gd name="T107" fmla="*/ 412 h 1220"/>
                      <a:gd name="T108" fmla="*/ 94 w 1363"/>
                      <a:gd name="T109" fmla="*/ 403 h 1220"/>
                      <a:gd name="T110" fmla="*/ 94 w 1363"/>
                      <a:gd name="T111" fmla="*/ 401 h 1220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60000 65536"/>
                      <a:gd name="T130" fmla="*/ 0 60000 65536"/>
                      <a:gd name="T131" fmla="*/ 0 60000 65536"/>
                      <a:gd name="T132" fmla="*/ 0 60000 65536"/>
                      <a:gd name="T133" fmla="*/ 0 60000 65536"/>
                      <a:gd name="T134" fmla="*/ 0 60000 65536"/>
                      <a:gd name="T135" fmla="*/ 0 60000 65536"/>
                      <a:gd name="T136" fmla="*/ 0 60000 65536"/>
                      <a:gd name="T137" fmla="*/ 0 60000 65536"/>
                      <a:gd name="T138" fmla="*/ 0 60000 65536"/>
                      <a:gd name="T139" fmla="*/ 0 60000 65536"/>
                      <a:gd name="T140" fmla="*/ 0 60000 65536"/>
                      <a:gd name="T141" fmla="*/ 0 60000 65536"/>
                      <a:gd name="T142" fmla="*/ 0 60000 65536"/>
                      <a:gd name="T143" fmla="*/ 0 60000 65536"/>
                      <a:gd name="T144" fmla="*/ 0 60000 65536"/>
                      <a:gd name="T145" fmla="*/ 0 60000 65536"/>
                      <a:gd name="T146" fmla="*/ 0 60000 65536"/>
                      <a:gd name="T147" fmla="*/ 0 60000 65536"/>
                      <a:gd name="T148" fmla="*/ 0 60000 65536"/>
                      <a:gd name="T149" fmla="*/ 0 60000 65536"/>
                      <a:gd name="T150" fmla="*/ 0 60000 65536"/>
                      <a:gd name="T151" fmla="*/ 0 60000 65536"/>
                      <a:gd name="T152" fmla="*/ 0 60000 65536"/>
                      <a:gd name="T153" fmla="*/ 0 60000 65536"/>
                      <a:gd name="T154" fmla="*/ 0 60000 65536"/>
                      <a:gd name="T155" fmla="*/ 0 60000 65536"/>
                      <a:gd name="T156" fmla="*/ 0 60000 65536"/>
                      <a:gd name="T157" fmla="*/ 0 60000 65536"/>
                      <a:gd name="T158" fmla="*/ 0 60000 65536"/>
                      <a:gd name="T159" fmla="*/ 0 60000 65536"/>
                      <a:gd name="T160" fmla="*/ 0 60000 65536"/>
                      <a:gd name="T161" fmla="*/ 0 60000 65536"/>
                      <a:gd name="T162" fmla="*/ 0 60000 65536"/>
                      <a:gd name="T163" fmla="*/ 0 60000 65536"/>
                      <a:gd name="T164" fmla="*/ 0 60000 65536"/>
                      <a:gd name="T165" fmla="*/ 0 60000 65536"/>
                      <a:gd name="T166" fmla="*/ 0 60000 65536"/>
                      <a:gd name="T167" fmla="*/ 0 60000 65536"/>
                      <a:gd name="T168" fmla="*/ 0 w 1363"/>
                      <a:gd name="T169" fmla="*/ 0 h 1220"/>
                      <a:gd name="T170" fmla="*/ 1363 w 1363"/>
                      <a:gd name="T171" fmla="*/ 1220 h 1220"/>
                    </a:gdLst>
                    <a:ahLst/>
                    <a:cxnLst>
                      <a:cxn ang="T112">
                        <a:pos x="T0" y="T1"/>
                      </a:cxn>
                      <a:cxn ang="T113">
                        <a:pos x="T2" y="T3"/>
                      </a:cxn>
                      <a:cxn ang="T114">
                        <a:pos x="T4" y="T5"/>
                      </a:cxn>
                      <a:cxn ang="T115">
                        <a:pos x="T6" y="T7"/>
                      </a:cxn>
                      <a:cxn ang="T116">
                        <a:pos x="T8" y="T9"/>
                      </a:cxn>
                      <a:cxn ang="T117">
                        <a:pos x="T10" y="T11"/>
                      </a:cxn>
                      <a:cxn ang="T118">
                        <a:pos x="T12" y="T13"/>
                      </a:cxn>
                      <a:cxn ang="T119">
                        <a:pos x="T14" y="T15"/>
                      </a:cxn>
                      <a:cxn ang="T120">
                        <a:pos x="T16" y="T17"/>
                      </a:cxn>
                      <a:cxn ang="T121">
                        <a:pos x="T18" y="T19"/>
                      </a:cxn>
                      <a:cxn ang="T122">
                        <a:pos x="T20" y="T21"/>
                      </a:cxn>
                      <a:cxn ang="T123">
                        <a:pos x="T22" y="T23"/>
                      </a:cxn>
                      <a:cxn ang="T124">
                        <a:pos x="T24" y="T25"/>
                      </a:cxn>
                      <a:cxn ang="T125">
                        <a:pos x="T26" y="T27"/>
                      </a:cxn>
                      <a:cxn ang="T126">
                        <a:pos x="T28" y="T29"/>
                      </a:cxn>
                      <a:cxn ang="T127">
                        <a:pos x="T30" y="T31"/>
                      </a:cxn>
                      <a:cxn ang="T128">
                        <a:pos x="T32" y="T33"/>
                      </a:cxn>
                      <a:cxn ang="T129">
                        <a:pos x="T34" y="T35"/>
                      </a:cxn>
                      <a:cxn ang="T130">
                        <a:pos x="T36" y="T37"/>
                      </a:cxn>
                      <a:cxn ang="T131">
                        <a:pos x="T38" y="T39"/>
                      </a:cxn>
                      <a:cxn ang="T132">
                        <a:pos x="T40" y="T41"/>
                      </a:cxn>
                      <a:cxn ang="T133">
                        <a:pos x="T42" y="T43"/>
                      </a:cxn>
                      <a:cxn ang="T134">
                        <a:pos x="T44" y="T45"/>
                      </a:cxn>
                      <a:cxn ang="T135">
                        <a:pos x="T46" y="T47"/>
                      </a:cxn>
                      <a:cxn ang="T136">
                        <a:pos x="T48" y="T49"/>
                      </a:cxn>
                      <a:cxn ang="T137">
                        <a:pos x="T50" y="T51"/>
                      </a:cxn>
                      <a:cxn ang="T138">
                        <a:pos x="T52" y="T53"/>
                      </a:cxn>
                      <a:cxn ang="T139">
                        <a:pos x="T54" y="T55"/>
                      </a:cxn>
                      <a:cxn ang="T140">
                        <a:pos x="T56" y="T57"/>
                      </a:cxn>
                      <a:cxn ang="T141">
                        <a:pos x="T58" y="T59"/>
                      </a:cxn>
                      <a:cxn ang="T142">
                        <a:pos x="T60" y="T61"/>
                      </a:cxn>
                      <a:cxn ang="T143">
                        <a:pos x="T62" y="T63"/>
                      </a:cxn>
                      <a:cxn ang="T144">
                        <a:pos x="T64" y="T65"/>
                      </a:cxn>
                      <a:cxn ang="T145">
                        <a:pos x="T66" y="T67"/>
                      </a:cxn>
                      <a:cxn ang="T146">
                        <a:pos x="T68" y="T69"/>
                      </a:cxn>
                      <a:cxn ang="T147">
                        <a:pos x="T70" y="T71"/>
                      </a:cxn>
                      <a:cxn ang="T148">
                        <a:pos x="T72" y="T73"/>
                      </a:cxn>
                      <a:cxn ang="T149">
                        <a:pos x="T74" y="T75"/>
                      </a:cxn>
                      <a:cxn ang="T150">
                        <a:pos x="T76" y="T77"/>
                      </a:cxn>
                      <a:cxn ang="T151">
                        <a:pos x="T78" y="T79"/>
                      </a:cxn>
                      <a:cxn ang="T152">
                        <a:pos x="T80" y="T81"/>
                      </a:cxn>
                      <a:cxn ang="T153">
                        <a:pos x="T82" y="T83"/>
                      </a:cxn>
                      <a:cxn ang="T154">
                        <a:pos x="T84" y="T85"/>
                      </a:cxn>
                      <a:cxn ang="T155">
                        <a:pos x="T86" y="T87"/>
                      </a:cxn>
                      <a:cxn ang="T156">
                        <a:pos x="T88" y="T89"/>
                      </a:cxn>
                      <a:cxn ang="T157">
                        <a:pos x="T90" y="T91"/>
                      </a:cxn>
                      <a:cxn ang="T158">
                        <a:pos x="T92" y="T93"/>
                      </a:cxn>
                      <a:cxn ang="T159">
                        <a:pos x="T94" y="T95"/>
                      </a:cxn>
                      <a:cxn ang="T160">
                        <a:pos x="T96" y="T97"/>
                      </a:cxn>
                      <a:cxn ang="T161">
                        <a:pos x="T98" y="T99"/>
                      </a:cxn>
                      <a:cxn ang="T162">
                        <a:pos x="T100" y="T101"/>
                      </a:cxn>
                      <a:cxn ang="T163">
                        <a:pos x="T102" y="T103"/>
                      </a:cxn>
                      <a:cxn ang="T164">
                        <a:pos x="T104" y="T105"/>
                      </a:cxn>
                      <a:cxn ang="T165">
                        <a:pos x="T106" y="T107"/>
                      </a:cxn>
                      <a:cxn ang="T166">
                        <a:pos x="T108" y="T109"/>
                      </a:cxn>
                      <a:cxn ang="T167">
                        <a:pos x="T110" y="T111"/>
                      </a:cxn>
                    </a:cxnLst>
                    <a:rect l="T168" t="T169" r="T170" b="T171"/>
                    <a:pathLst>
                      <a:path w="1363" h="1220">
                        <a:moveTo>
                          <a:pt x="269" y="1127"/>
                        </a:moveTo>
                        <a:cubicBezTo>
                          <a:pt x="252" y="1110"/>
                          <a:pt x="231" y="1096"/>
                          <a:pt x="214" y="1079"/>
                        </a:cubicBezTo>
                        <a:cubicBezTo>
                          <a:pt x="201" y="1066"/>
                          <a:pt x="192" y="1055"/>
                          <a:pt x="176" y="1044"/>
                        </a:cubicBezTo>
                        <a:cubicBezTo>
                          <a:pt x="166" y="1030"/>
                          <a:pt x="158" y="1008"/>
                          <a:pt x="144" y="999"/>
                        </a:cubicBezTo>
                        <a:cubicBezTo>
                          <a:pt x="140" y="986"/>
                          <a:pt x="137" y="980"/>
                          <a:pt x="128" y="970"/>
                        </a:cubicBezTo>
                        <a:cubicBezTo>
                          <a:pt x="124" y="955"/>
                          <a:pt x="112" y="950"/>
                          <a:pt x="102" y="938"/>
                        </a:cubicBezTo>
                        <a:cubicBezTo>
                          <a:pt x="95" y="929"/>
                          <a:pt x="93" y="918"/>
                          <a:pt x="86" y="909"/>
                        </a:cubicBezTo>
                        <a:cubicBezTo>
                          <a:pt x="79" y="887"/>
                          <a:pt x="61" y="871"/>
                          <a:pt x="54" y="848"/>
                        </a:cubicBezTo>
                        <a:cubicBezTo>
                          <a:pt x="53" y="825"/>
                          <a:pt x="60" y="795"/>
                          <a:pt x="41" y="778"/>
                        </a:cubicBezTo>
                        <a:cubicBezTo>
                          <a:pt x="35" y="759"/>
                          <a:pt x="28" y="739"/>
                          <a:pt x="22" y="720"/>
                        </a:cubicBezTo>
                        <a:cubicBezTo>
                          <a:pt x="23" y="680"/>
                          <a:pt x="0" y="525"/>
                          <a:pt x="45" y="468"/>
                        </a:cubicBezTo>
                        <a:cubicBezTo>
                          <a:pt x="48" y="454"/>
                          <a:pt x="51" y="451"/>
                          <a:pt x="61" y="442"/>
                        </a:cubicBezTo>
                        <a:cubicBezTo>
                          <a:pt x="66" y="418"/>
                          <a:pt x="59" y="356"/>
                          <a:pt x="89" y="346"/>
                        </a:cubicBezTo>
                        <a:cubicBezTo>
                          <a:pt x="98" y="333"/>
                          <a:pt x="98" y="318"/>
                          <a:pt x="109" y="308"/>
                        </a:cubicBezTo>
                        <a:cubicBezTo>
                          <a:pt x="113" y="294"/>
                          <a:pt x="113" y="279"/>
                          <a:pt x="118" y="266"/>
                        </a:cubicBezTo>
                        <a:cubicBezTo>
                          <a:pt x="121" y="259"/>
                          <a:pt x="146" y="236"/>
                          <a:pt x="153" y="231"/>
                        </a:cubicBezTo>
                        <a:cubicBezTo>
                          <a:pt x="159" y="215"/>
                          <a:pt x="173" y="212"/>
                          <a:pt x="185" y="202"/>
                        </a:cubicBezTo>
                        <a:cubicBezTo>
                          <a:pt x="187" y="200"/>
                          <a:pt x="190" y="198"/>
                          <a:pt x="192" y="196"/>
                        </a:cubicBezTo>
                        <a:cubicBezTo>
                          <a:pt x="194" y="193"/>
                          <a:pt x="195" y="189"/>
                          <a:pt x="198" y="186"/>
                        </a:cubicBezTo>
                        <a:cubicBezTo>
                          <a:pt x="206" y="178"/>
                          <a:pt x="217" y="179"/>
                          <a:pt x="224" y="170"/>
                        </a:cubicBezTo>
                        <a:cubicBezTo>
                          <a:pt x="234" y="157"/>
                          <a:pt x="240" y="150"/>
                          <a:pt x="256" y="144"/>
                        </a:cubicBezTo>
                        <a:cubicBezTo>
                          <a:pt x="263" y="133"/>
                          <a:pt x="269" y="129"/>
                          <a:pt x="281" y="125"/>
                        </a:cubicBezTo>
                        <a:cubicBezTo>
                          <a:pt x="299" y="109"/>
                          <a:pt x="315" y="91"/>
                          <a:pt x="339" y="84"/>
                        </a:cubicBezTo>
                        <a:cubicBezTo>
                          <a:pt x="357" y="63"/>
                          <a:pt x="376" y="57"/>
                          <a:pt x="403" y="52"/>
                        </a:cubicBezTo>
                        <a:cubicBezTo>
                          <a:pt x="448" y="0"/>
                          <a:pt x="559" y="15"/>
                          <a:pt x="614" y="13"/>
                        </a:cubicBezTo>
                        <a:cubicBezTo>
                          <a:pt x="713" y="2"/>
                          <a:pt x="813" y="15"/>
                          <a:pt x="912" y="20"/>
                        </a:cubicBezTo>
                        <a:cubicBezTo>
                          <a:pt x="955" y="34"/>
                          <a:pt x="1013" y="31"/>
                          <a:pt x="1053" y="32"/>
                        </a:cubicBezTo>
                        <a:cubicBezTo>
                          <a:pt x="1064" y="37"/>
                          <a:pt x="1076" y="38"/>
                          <a:pt x="1088" y="42"/>
                        </a:cubicBezTo>
                        <a:cubicBezTo>
                          <a:pt x="1098" y="49"/>
                          <a:pt x="1108" y="54"/>
                          <a:pt x="1120" y="58"/>
                        </a:cubicBezTo>
                        <a:cubicBezTo>
                          <a:pt x="1144" y="74"/>
                          <a:pt x="1110" y="53"/>
                          <a:pt x="1145" y="68"/>
                        </a:cubicBezTo>
                        <a:cubicBezTo>
                          <a:pt x="1158" y="74"/>
                          <a:pt x="1167" y="86"/>
                          <a:pt x="1181" y="90"/>
                        </a:cubicBezTo>
                        <a:cubicBezTo>
                          <a:pt x="1193" y="98"/>
                          <a:pt x="1190" y="106"/>
                          <a:pt x="1200" y="116"/>
                        </a:cubicBezTo>
                        <a:cubicBezTo>
                          <a:pt x="1214" y="130"/>
                          <a:pt x="1246" y="133"/>
                          <a:pt x="1264" y="138"/>
                        </a:cubicBezTo>
                        <a:cubicBezTo>
                          <a:pt x="1274" y="155"/>
                          <a:pt x="1262" y="177"/>
                          <a:pt x="1283" y="183"/>
                        </a:cubicBezTo>
                        <a:cubicBezTo>
                          <a:pt x="1291" y="195"/>
                          <a:pt x="1304" y="200"/>
                          <a:pt x="1318" y="205"/>
                        </a:cubicBezTo>
                        <a:cubicBezTo>
                          <a:pt x="1319" y="236"/>
                          <a:pt x="1313" y="331"/>
                          <a:pt x="1341" y="359"/>
                        </a:cubicBezTo>
                        <a:cubicBezTo>
                          <a:pt x="1351" y="390"/>
                          <a:pt x="1341" y="424"/>
                          <a:pt x="1350" y="455"/>
                        </a:cubicBezTo>
                        <a:cubicBezTo>
                          <a:pt x="1353" y="476"/>
                          <a:pt x="1356" y="498"/>
                          <a:pt x="1360" y="519"/>
                        </a:cubicBezTo>
                        <a:cubicBezTo>
                          <a:pt x="1358" y="555"/>
                          <a:pt x="1363" y="565"/>
                          <a:pt x="1347" y="589"/>
                        </a:cubicBezTo>
                        <a:cubicBezTo>
                          <a:pt x="1344" y="635"/>
                          <a:pt x="1342" y="661"/>
                          <a:pt x="1344" y="708"/>
                        </a:cubicBezTo>
                        <a:cubicBezTo>
                          <a:pt x="1342" y="761"/>
                          <a:pt x="1358" y="806"/>
                          <a:pt x="1315" y="836"/>
                        </a:cubicBezTo>
                        <a:cubicBezTo>
                          <a:pt x="1304" y="853"/>
                          <a:pt x="1290" y="869"/>
                          <a:pt x="1277" y="884"/>
                        </a:cubicBezTo>
                        <a:cubicBezTo>
                          <a:pt x="1273" y="908"/>
                          <a:pt x="1268" y="934"/>
                          <a:pt x="1254" y="954"/>
                        </a:cubicBezTo>
                        <a:cubicBezTo>
                          <a:pt x="1251" y="965"/>
                          <a:pt x="1246" y="972"/>
                          <a:pt x="1238" y="980"/>
                        </a:cubicBezTo>
                        <a:cubicBezTo>
                          <a:pt x="1225" y="1020"/>
                          <a:pt x="1189" y="1055"/>
                          <a:pt x="1158" y="1082"/>
                        </a:cubicBezTo>
                        <a:cubicBezTo>
                          <a:pt x="1150" y="1107"/>
                          <a:pt x="1147" y="1106"/>
                          <a:pt x="1123" y="1117"/>
                        </a:cubicBezTo>
                        <a:cubicBezTo>
                          <a:pt x="1108" y="1134"/>
                          <a:pt x="1083" y="1148"/>
                          <a:pt x="1062" y="1156"/>
                        </a:cubicBezTo>
                        <a:cubicBezTo>
                          <a:pt x="1036" y="1196"/>
                          <a:pt x="987" y="1189"/>
                          <a:pt x="944" y="1191"/>
                        </a:cubicBezTo>
                        <a:cubicBezTo>
                          <a:pt x="936" y="1192"/>
                          <a:pt x="928" y="1191"/>
                          <a:pt x="921" y="1194"/>
                        </a:cubicBezTo>
                        <a:cubicBezTo>
                          <a:pt x="914" y="1197"/>
                          <a:pt x="910" y="1207"/>
                          <a:pt x="902" y="1207"/>
                        </a:cubicBezTo>
                        <a:cubicBezTo>
                          <a:pt x="871" y="1208"/>
                          <a:pt x="840" y="1209"/>
                          <a:pt x="809" y="1210"/>
                        </a:cubicBezTo>
                        <a:cubicBezTo>
                          <a:pt x="790" y="1215"/>
                          <a:pt x="776" y="1217"/>
                          <a:pt x="755" y="1220"/>
                        </a:cubicBezTo>
                        <a:cubicBezTo>
                          <a:pt x="661" y="1219"/>
                          <a:pt x="567" y="1219"/>
                          <a:pt x="473" y="1216"/>
                        </a:cubicBezTo>
                        <a:cubicBezTo>
                          <a:pt x="417" y="1214"/>
                          <a:pt x="369" y="1175"/>
                          <a:pt x="320" y="1159"/>
                        </a:cubicBezTo>
                        <a:cubicBezTo>
                          <a:pt x="307" y="1146"/>
                          <a:pt x="277" y="1141"/>
                          <a:pt x="269" y="1133"/>
                        </a:cubicBezTo>
                        <a:cubicBezTo>
                          <a:pt x="268" y="1132"/>
                          <a:pt x="269" y="1129"/>
                          <a:pt x="269" y="1127"/>
                        </a:cubicBezTo>
                        <a:close/>
                      </a:path>
                    </a:pathLst>
                  </a:custGeom>
                  <a:solidFill>
                    <a:srgbClr val="FFC1C1"/>
                  </a:solidFill>
                  <a:ln w="19050">
                    <a:solidFill>
                      <a:srgbClr val="FF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 dirty="0"/>
                  </a:p>
                </p:txBody>
              </p:sp>
              <p:sp>
                <p:nvSpPr>
                  <p:cNvPr id="502" name="Freeform 187"/>
                  <p:cNvSpPr>
                    <a:spLocks/>
                  </p:cNvSpPr>
                  <p:nvPr/>
                </p:nvSpPr>
                <p:spPr bwMode="auto">
                  <a:xfrm>
                    <a:off x="363" y="603"/>
                    <a:ext cx="382" cy="310"/>
                  </a:xfrm>
                  <a:custGeom>
                    <a:avLst/>
                    <a:gdLst>
                      <a:gd name="T0" fmla="*/ 8 w 500"/>
                      <a:gd name="T1" fmla="*/ 173 h 445"/>
                      <a:gd name="T2" fmla="*/ 0 w 500"/>
                      <a:gd name="T3" fmla="*/ 159 h 445"/>
                      <a:gd name="T4" fmla="*/ 18 w 500"/>
                      <a:gd name="T5" fmla="*/ 95 h 445"/>
                      <a:gd name="T6" fmla="*/ 21 w 500"/>
                      <a:gd name="T7" fmla="*/ 90 h 445"/>
                      <a:gd name="T8" fmla="*/ 22 w 500"/>
                      <a:gd name="T9" fmla="*/ 78 h 445"/>
                      <a:gd name="T10" fmla="*/ 53 w 500"/>
                      <a:gd name="T11" fmla="*/ 47 h 445"/>
                      <a:gd name="T12" fmla="*/ 77 w 500"/>
                      <a:gd name="T13" fmla="*/ 31 h 445"/>
                      <a:gd name="T14" fmla="*/ 103 w 500"/>
                      <a:gd name="T15" fmla="*/ 18 h 445"/>
                      <a:gd name="T16" fmla="*/ 136 w 500"/>
                      <a:gd name="T17" fmla="*/ 1 h 445"/>
                      <a:gd name="T18" fmla="*/ 305 w 500"/>
                      <a:gd name="T19" fmla="*/ 11 h 445"/>
                      <a:gd name="T20" fmla="*/ 325 w 500"/>
                      <a:gd name="T21" fmla="*/ 40 h 445"/>
                      <a:gd name="T22" fmla="*/ 342 w 500"/>
                      <a:gd name="T23" fmla="*/ 47 h 445"/>
                      <a:gd name="T24" fmla="*/ 356 w 500"/>
                      <a:gd name="T25" fmla="*/ 56 h 445"/>
                      <a:gd name="T26" fmla="*/ 371 w 500"/>
                      <a:gd name="T27" fmla="*/ 85 h 445"/>
                      <a:gd name="T28" fmla="*/ 367 w 500"/>
                      <a:gd name="T29" fmla="*/ 189 h 445"/>
                      <a:gd name="T30" fmla="*/ 356 w 500"/>
                      <a:gd name="T31" fmla="*/ 207 h 445"/>
                      <a:gd name="T32" fmla="*/ 342 w 500"/>
                      <a:gd name="T33" fmla="*/ 232 h 445"/>
                      <a:gd name="T34" fmla="*/ 338 w 500"/>
                      <a:gd name="T35" fmla="*/ 242 h 445"/>
                      <a:gd name="T36" fmla="*/ 326 w 500"/>
                      <a:gd name="T37" fmla="*/ 249 h 445"/>
                      <a:gd name="T38" fmla="*/ 312 w 500"/>
                      <a:gd name="T39" fmla="*/ 264 h 445"/>
                      <a:gd name="T40" fmla="*/ 306 w 500"/>
                      <a:gd name="T41" fmla="*/ 269 h 445"/>
                      <a:gd name="T42" fmla="*/ 290 w 500"/>
                      <a:gd name="T43" fmla="*/ 286 h 445"/>
                      <a:gd name="T44" fmla="*/ 235 w 500"/>
                      <a:gd name="T45" fmla="*/ 301 h 445"/>
                      <a:gd name="T46" fmla="*/ 125 w 500"/>
                      <a:gd name="T47" fmla="*/ 299 h 445"/>
                      <a:gd name="T48" fmla="*/ 108 w 500"/>
                      <a:gd name="T49" fmla="*/ 290 h 445"/>
                      <a:gd name="T50" fmla="*/ 70 w 500"/>
                      <a:gd name="T51" fmla="*/ 268 h 445"/>
                      <a:gd name="T52" fmla="*/ 55 w 500"/>
                      <a:gd name="T53" fmla="*/ 254 h 445"/>
                      <a:gd name="T54" fmla="*/ 21 w 500"/>
                      <a:gd name="T55" fmla="*/ 212 h 445"/>
                      <a:gd name="T56" fmla="*/ 8 w 500"/>
                      <a:gd name="T57" fmla="*/ 173 h 445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w 500"/>
                      <a:gd name="T88" fmla="*/ 0 h 445"/>
                      <a:gd name="T89" fmla="*/ 500 w 500"/>
                      <a:gd name="T90" fmla="*/ 445 h 445"/>
                    </a:gdLst>
                    <a:ahLst/>
                    <a:cxnLst>
                      <a:cxn ang="T58">
                        <a:pos x="T0" y="T1"/>
                      </a:cxn>
                      <a:cxn ang="T59">
                        <a:pos x="T2" y="T3"/>
                      </a:cxn>
                      <a:cxn ang="T60">
                        <a:pos x="T4" y="T5"/>
                      </a:cxn>
                      <a:cxn ang="T61">
                        <a:pos x="T6" y="T7"/>
                      </a:cxn>
                      <a:cxn ang="T62">
                        <a:pos x="T8" y="T9"/>
                      </a:cxn>
                      <a:cxn ang="T63">
                        <a:pos x="T10" y="T11"/>
                      </a:cxn>
                      <a:cxn ang="T64">
                        <a:pos x="T12" y="T13"/>
                      </a:cxn>
                      <a:cxn ang="T65">
                        <a:pos x="T14" y="T15"/>
                      </a:cxn>
                      <a:cxn ang="T66">
                        <a:pos x="T16" y="T17"/>
                      </a:cxn>
                      <a:cxn ang="T67">
                        <a:pos x="T18" y="T19"/>
                      </a:cxn>
                      <a:cxn ang="T68">
                        <a:pos x="T20" y="T21"/>
                      </a:cxn>
                      <a:cxn ang="T69">
                        <a:pos x="T22" y="T23"/>
                      </a:cxn>
                      <a:cxn ang="T70">
                        <a:pos x="T24" y="T25"/>
                      </a:cxn>
                      <a:cxn ang="T71">
                        <a:pos x="T26" y="T27"/>
                      </a:cxn>
                      <a:cxn ang="T72">
                        <a:pos x="T28" y="T29"/>
                      </a:cxn>
                      <a:cxn ang="T73">
                        <a:pos x="T30" y="T31"/>
                      </a:cxn>
                      <a:cxn ang="T74">
                        <a:pos x="T32" y="T33"/>
                      </a:cxn>
                      <a:cxn ang="T75">
                        <a:pos x="T34" y="T35"/>
                      </a:cxn>
                      <a:cxn ang="T76">
                        <a:pos x="T36" y="T37"/>
                      </a:cxn>
                      <a:cxn ang="T77">
                        <a:pos x="T38" y="T39"/>
                      </a:cxn>
                      <a:cxn ang="T78">
                        <a:pos x="T40" y="T41"/>
                      </a:cxn>
                      <a:cxn ang="T79">
                        <a:pos x="T42" y="T43"/>
                      </a:cxn>
                      <a:cxn ang="T80">
                        <a:pos x="T44" y="T45"/>
                      </a:cxn>
                      <a:cxn ang="T81">
                        <a:pos x="T46" y="T47"/>
                      </a:cxn>
                      <a:cxn ang="T82">
                        <a:pos x="T48" y="T49"/>
                      </a:cxn>
                      <a:cxn ang="T83">
                        <a:pos x="T50" y="T51"/>
                      </a:cxn>
                      <a:cxn ang="T84">
                        <a:pos x="T52" y="T53"/>
                      </a:cxn>
                      <a:cxn ang="T85">
                        <a:pos x="T54" y="T55"/>
                      </a:cxn>
                      <a:cxn ang="T86">
                        <a:pos x="T56" y="T57"/>
                      </a:cxn>
                    </a:cxnLst>
                    <a:rect l="T87" t="T88" r="T89" b="T90"/>
                    <a:pathLst>
                      <a:path w="500" h="445">
                        <a:moveTo>
                          <a:pt x="10" y="249"/>
                        </a:moveTo>
                        <a:cubicBezTo>
                          <a:pt x="5" y="242"/>
                          <a:pt x="3" y="236"/>
                          <a:pt x="0" y="228"/>
                        </a:cubicBezTo>
                        <a:cubicBezTo>
                          <a:pt x="4" y="194"/>
                          <a:pt x="1" y="162"/>
                          <a:pt x="24" y="136"/>
                        </a:cubicBezTo>
                        <a:cubicBezTo>
                          <a:pt x="25" y="134"/>
                          <a:pt x="26" y="131"/>
                          <a:pt x="27" y="129"/>
                        </a:cubicBezTo>
                        <a:cubicBezTo>
                          <a:pt x="28" y="123"/>
                          <a:pt x="27" y="117"/>
                          <a:pt x="29" y="112"/>
                        </a:cubicBezTo>
                        <a:cubicBezTo>
                          <a:pt x="31" y="104"/>
                          <a:pt x="63" y="77"/>
                          <a:pt x="70" y="67"/>
                        </a:cubicBezTo>
                        <a:cubicBezTo>
                          <a:pt x="74" y="53"/>
                          <a:pt x="89" y="50"/>
                          <a:pt x="101" y="45"/>
                        </a:cubicBezTo>
                        <a:cubicBezTo>
                          <a:pt x="106" y="28"/>
                          <a:pt x="120" y="30"/>
                          <a:pt x="135" y="26"/>
                        </a:cubicBezTo>
                        <a:cubicBezTo>
                          <a:pt x="150" y="15"/>
                          <a:pt x="160" y="7"/>
                          <a:pt x="178" y="2"/>
                        </a:cubicBezTo>
                        <a:cubicBezTo>
                          <a:pt x="408" y="4"/>
                          <a:pt x="304" y="0"/>
                          <a:pt x="399" y="16"/>
                        </a:cubicBezTo>
                        <a:cubicBezTo>
                          <a:pt x="414" y="27"/>
                          <a:pt x="415" y="44"/>
                          <a:pt x="425" y="57"/>
                        </a:cubicBezTo>
                        <a:cubicBezTo>
                          <a:pt x="430" y="63"/>
                          <a:pt x="440" y="65"/>
                          <a:pt x="447" y="67"/>
                        </a:cubicBezTo>
                        <a:cubicBezTo>
                          <a:pt x="452" y="76"/>
                          <a:pt x="458" y="75"/>
                          <a:pt x="466" y="81"/>
                        </a:cubicBezTo>
                        <a:cubicBezTo>
                          <a:pt x="470" y="97"/>
                          <a:pt x="473" y="110"/>
                          <a:pt x="485" y="122"/>
                        </a:cubicBezTo>
                        <a:cubicBezTo>
                          <a:pt x="499" y="169"/>
                          <a:pt x="500" y="225"/>
                          <a:pt x="480" y="271"/>
                        </a:cubicBezTo>
                        <a:cubicBezTo>
                          <a:pt x="478" y="286"/>
                          <a:pt x="479" y="290"/>
                          <a:pt x="466" y="297"/>
                        </a:cubicBezTo>
                        <a:cubicBezTo>
                          <a:pt x="459" y="307"/>
                          <a:pt x="453" y="321"/>
                          <a:pt x="447" y="333"/>
                        </a:cubicBezTo>
                        <a:cubicBezTo>
                          <a:pt x="445" y="338"/>
                          <a:pt x="446" y="344"/>
                          <a:pt x="442" y="348"/>
                        </a:cubicBezTo>
                        <a:cubicBezTo>
                          <a:pt x="438" y="352"/>
                          <a:pt x="427" y="357"/>
                          <a:pt x="427" y="357"/>
                        </a:cubicBezTo>
                        <a:cubicBezTo>
                          <a:pt x="419" y="370"/>
                          <a:pt x="425" y="362"/>
                          <a:pt x="408" y="379"/>
                        </a:cubicBezTo>
                        <a:cubicBezTo>
                          <a:pt x="406" y="381"/>
                          <a:pt x="401" y="386"/>
                          <a:pt x="401" y="386"/>
                        </a:cubicBezTo>
                        <a:cubicBezTo>
                          <a:pt x="397" y="400"/>
                          <a:pt x="389" y="401"/>
                          <a:pt x="379" y="410"/>
                        </a:cubicBezTo>
                        <a:cubicBezTo>
                          <a:pt x="348" y="437"/>
                          <a:pt x="369" y="428"/>
                          <a:pt x="307" y="432"/>
                        </a:cubicBezTo>
                        <a:cubicBezTo>
                          <a:pt x="261" y="445"/>
                          <a:pt x="209" y="443"/>
                          <a:pt x="163" y="429"/>
                        </a:cubicBezTo>
                        <a:cubicBezTo>
                          <a:pt x="156" y="424"/>
                          <a:pt x="149" y="423"/>
                          <a:pt x="142" y="417"/>
                        </a:cubicBezTo>
                        <a:cubicBezTo>
                          <a:pt x="125" y="403"/>
                          <a:pt x="112" y="389"/>
                          <a:pt x="91" y="384"/>
                        </a:cubicBezTo>
                        <a:cubicBezTo>
                          <a:pt x="86" y="374"/>
                          <a:pt x="79" y="373"/>
                          <a:pt x="72" y="364"/>
                        </a:cubicBezTo>
                        <a:cubicBezTo>
                          <a:pt x="56" y="343"/>
                          <a:pt x="49" y="320"/>
                          <a:pt x="27" y="304"/>
                        </a:cubicBezTo>
                        <a:cubicBezTo>
                          <a:pt x="18" y="282"/>
                          <a:pt x="10" y="275"/>
                          <a:pt x="10" y="249"/>
                        </a:cubicBezTo>
                        <a:close/>
                      </a:path>
                    </a:pathLst>
                  </a:custGeom>
                  <a:solidFill>
                    <a:srgbClr val="BFBFBF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 dirty="0"/>
                  </a:p>
                </p:txBody>
              </p:sp>
            </p:grpSp>
            <p:grpSp>
              <p:nvGrpSpPr>
                <p:cNvPr id="440" name="Group 193"/>
                <p:cNvGrpSpPr>
                  <a:grpSpLocks/>
                </p:cNvGrpSpPr>
                <p:nvPr/>
              </p:nvGrpSpPr>
              <p:grpSpPr bwMode="auto">
                <a:xfrm>
                  <a:off x="4411997" y="2093158"/>
                  <a:ext cx="987288" cy="903974"/>
                  <a:chOff x="311" y="500"/>
                  <a:chExt cx="474" cy="434"/>
                </a:xfrm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</p:grpSpPr>
              <p:sp>
                <p:nvSpPr>
                  <p:cNvPr id="499" name="Freeform 186"/>
                  <p:cNvSpPr>
                    <a:spLocks/>
                  </p:cNvSpPr>
                  <p:nvPr/>
                </p:nvSpPr>
                <p:spPr bwMode="auto">
                  <a:xfrm>
                    <a:off x="311" y="500"/>
                    <a:ext cx="474" cy="434"/>
                  </a:xfrm>
                  <a:custGeom>
                    <a:avLst/>
                    <a:gdLst>
                      <a:gd name="T0" fmla="*/ 94 w 1363"/>
                      <a:gd name="T1" fmla="*/ 401 h 1220"/>
                      <a:gd name="T2" fmla="*/ 74 w 1363"/>
                      <a:gd name="T3" fmla="*/ 384 h 1220"/>
                      <a:gd name="T4" fmla="*/ 61 w 1363"/>
                      <a:gd name="T5" fmla="*/ 371 h 1220"/>
                      <a:gd name="T6" fmla="*/ 50 w 1363"/>
                      <a:gd name="T7" fmla="*/ 355 h 1220"/>
                      <a:gd name="T8" fmla="*/ 45 w 1363"/>
                      <a:gd name="T9" fmla="*/ 345 h 1220"/>
                      <a:gd name="T10" fmla="*/ 35 w 1363"/>
                      <a:gd name="T11" fmla="*/ 334 h 1220"/>
                      <a:gd name="T12" fmla="*/ 30 w 1363"/>
                      <a:gd name="T13" fmla="*/ 323 h 1220"/>
                      <a:gd name="T14" fmla="*/ 19 w 1363"/>
                      <a:gd name="T15" fmla="*/ 302 h 1220"/>
                      <a:gd name="T16" fmla="*/ 14 w 1363"/>
                      <a:gd name="T17" fmla="*/ 277 h 1220"/>
                      <a:gd name="T18" fmla="*/ 8 w 1363"/>
                      <a:gd name="T19" fmla="*/ 256 h 1220"/>
                      <a:gd name="T20" fmla="*/ 16 w 1363"/>
                      <a:gd name="T21" fmla="*/ 166 h 1220"/>
                      <a:gd name="T22" fmla="*/ 21 w 1363"/>
                      <a:gd name="T23" fmla="*/ 157 h 1220"/>
                      <a:gd name="T24" fmla="*/ 31 w 1363"/>
                      <a:gd name="T25" fmla="*/ 123 h 1220"/>
                      <a:gd name="T26" fmla="*/ 38 w 1363"/>
                      <a:gd name="T27" fmla="*/ 110 h 1220"/>
                      <a:gd name="T28" fmla="*/ 41 w 1363"/>
                      <a:gd name="T29" fmla="*/ 95 h 1220"/>
                      <a:gd name="T30" fmla="*/ 53 w 1363"/>
                      <a:gd name="T31" fmla="*/ 82 h 1220"/>
                      <a:gd name="T32" fmla="*/ 64 w 1363"/>
                      <a:gd name="T33" fmla="*/ 72 h 1220"/>
                      <a:gd name="T34" fmla="*/ 67 w 1363"/>
                      <a:gd name="T35" fmla="*/ 70 h 1220"/>
                      <a:gd name="T36" fmla="*/ 69 w 1363"/>
                      <a:gd name="T37" fmla="*/ 66 h 1220"/>
                      <a:gd name="T38" fmla="*/ 78 w 1363"/>
                      <a:gd name="T39" fmla="*/ 60 h 1220"/>
                      <a:gd name="T40" fmla="*/ 89 w 1363"/>
                      <a:gd name="T41" fmla="*/ 51 h 1220"/>
                      <a:gd name="T42" fmla="*/ 98 w 1363"/>
                      <a:gd name="T43" fmla="*/ 44 h 1220"/>
                      <a:gd name="T44" fmla="*/ 118 w 1363"/>
                      <a:gd name="T45" fmla="*/ 30 h 1220"/>
                      <a:gd name="T46" fmla="*/ 140 w 1363"/>
                      <a:gd name="T47" fmla="*/ 18 h 1220"/>
                      <a:gd name="T48" fmla="*/ 214 w 1363"/>
                      <a:gd name="T49" fmla="*/ 5 h 1220"/>
                      <a:gd name="T50" fmla="*/ 317 w 1363"/>
                      <a:gd name="T51" fmla="*/ 7 h 1220"/>
                      <a:gd name="T52" fmla="*/ 366 w 1363"/>
                      <a:gd name="T53" fmla="*/ 11 h 1220"/>
                      <a:gd name="T54" fmla="*/ 378 w 1363"/>
                      <a:gd name="T55" fmla="*/ 15 h 1220"/>
                      <a:gd name="T56" fmla="*/ 389 w 1363"/>
                      <a:gd name="T57" fmla="*/ 21 h 1220"/>
                      <a:gd name="T58" fmla="*/ 398 w 1363"/>
                      <a:gd name="T59" fmla="*/ 24 h 1220"/>
                      <a:gd name="T60" fmla="*/ 411 w 1363"/>
                      <a:gd name="T61" fmla="*/ 32 h 1220"/>
                      <a:gd name="T62" fmla="*/ 417 w 1363"/>
                      <a:gd name="T63" fmla="*/ 41 h 1220"/>
                      <a:gd name="T64" fmla="*/ 440 w 1363"/>
                      <a:gd name="T65" fmla="*/ 49 h 1220"/>
                      <a:gd name="T66" fmla="*/ 446 w 1363"/>
                      <a:gd name="T67" fmla="*/ 65 h 1220"/>
                      <a:gd name="T68" fmla="*/ 458 w 1363"/>
                      <a:gd name="T69" fmla="*/ 73 h 1220"/>
                      <a:gd name="T70" fmla="*/ 466 w 1363"/>
                      <a:gd name="T71" fmla="*/ 128 h 1220"/>
                      <a:gd name="T72" fmla="*/ 469 w 1363"/>
                      <a:gd name="T73" fmla="*/ 162 h 1220"/>
                      <a:gd name="T74" fmla="*/ 473 w 1363"/>
                      <a:gd name="T75" fmla="*/ 185 h 1220"/>
                      <a:gd name="T76" fmla="*/ 468 w 1363"/>
                      <a:gd name="T77" fmla="*/ 210 h 1220"/>
                      <a:gd name="T78" fmla="*/ 467 w 1363"/>
                      <a:gd name="T79" fmla="*/ 252 h 1220"/>
                      <a:gd name="T80" fmla="*/ 457 w 1363"/>
                      <a:gd name="T81" fmla="*/ 297 h 1220"/>
                      <a:gd name="T82" fmla="*/ 444 w 1363"/>
                      <a:gd name="T83" fmla="*/ 314 h 1220"/>
                      <a:gd name="T84" fmla="*/ 436 w 1363"/>
                      <a:gd name="T85" fmla="*/ 339 h 1220"/>
                      <a:gd name="T86" fmla="*/ 431 w 1363"/>
                      <a:gd name="T87" fmla="*/ 349 h 1220"/>
                      <a:gd name="T88" fmla="*/ 403 w 1363"/>
                      <a:gd name="T89" fmla="*/ 385 h 1220"/>
                      <a:gd name="T90" fmla="*/ 391 w 1363"/>
                      <a:gd name="T91" fmla="*/ 397 h 1220"/>
                      <a:gd name="T92" fmla="*/ 369 w 1363"/>
                      <a:gd name="T93" fmla="*/ 411 h 1220"/>
                      <a:gd name="T94" fmla="*/ 328 w 1363"/>
                      <a:gd name="T95" fmla="*/ 424 h 1220"/>
                      <a:gd name="T96" fmla="*/ 320 w 1363"/>
                      <a:gd name="T97" fmla="*/ 425 h 1220"/>
                      <a:gd name="T98" fmla="*/ 314 w 1363"/>
                      <a:gd name="T99" fmla="*/ 429 h 1220"/>
                      <a:gd name="T100" fmla="*/ 281 w 1363"/>
                      <a:gd name="T101" fmla="*/ 430 h 1220"/>
                      <a:gd name="T102" fmla="*/ 263 w 1363"/>
                      <a:gd name="T103" fmla="*/ 434 h 1220"/>
                      <a:gd name="T104" fmla="*/ 164 w 1363"/>
                      <a:gd name="T105" fmla="*/ 433 h 1220"/>
                      <a:gd name="T106" fmla="*/ 111 w 1363"/>
                      <a:gd name="T107" fmla="*/ 412 h 1220"/>
                      <a:gd name="T108" fmla="*/ 94 w 1363"/>
                      <a:gd name="T109" fmla="*/ 403 h 1220"/>
                      <a:gd name="T110" fmla="*/ 94 w 1363"/>
                      <a:gd name="T111" fmla="*/ 401 h 1220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60000 65536"/>
                      <a:gd name="T130" fmla="*/ 0 60000 65536"/>
                      <a:gd name="T131" fmla="*/ 0 60000 65536"/>
                      <a:gd name="T132" fmla="*/ 0 60000 65536"/>
                      <a:gd name="T133" fmla="*/ 0 60000 65536"/>
                      <a:gd name="T134" fmla="*/ 0 60000 65536"/>
                      <a:gd name="T135" fmla="*/ 0 60000 65536"/>
                      <a:gd name="T136" fmla="*/ 0 60000 65536"/>
                      <a:gd name="T137" fmla="*/ 0 60000 65536"/>
                      <a:gd name="T138" fmla="*/ 0 60000 65536"/>
                      <a:gd name="T139" fmla="*/ 0 60000 65536"/>
                      <a:gd name="T140" fmla="*/ 0 60000 65536"/>
                      <a:gd name="T141" fmla="*/ 0 60000 65536"/>
                      <a:gd name="T142" fmla="*/ 0 60000 65536"/>
                      <a:gd name="T143" fmla="*/ 0 60000 65536"/>
                      <a:gd name="T144" fmla="*/ 0 60000 65536"/>
                      <a:gd name="T145" fmla="*/ 0 60000 65536"/>
                      <a:gd name="T146" fmla="*/ 0 60000 65536"/>
                      <a:gd name="T147" fmla="*/ 0 60000 65536"/>
                      <a:gd name="T148" fmla="*/ 0 60000 65536"/>
                      <a:gd name="T149" fmla="*/ 0 60000 65536"/>
                      <a:gd name="T150" fmla="*/ 0 60000 65536"/>
                      <a:gd name="T151" fmla="*/ 0 60000 65536"/>
                      <a:gd name="T152" fmla="*/ 0 60000 65536"/>
                      <a:gd name="T153" fmla="*/ 0 60000 65536"/>
                      <a:gd name="T154" fmla="*/ 0 60000 65536"/>
                      <a:gd name="T155" fmla="*/ 0 60000 65536"/>
                      <a:gd name="T156" fmla="*/ 0 60000 65536"/>
                      <a:gd name="T157" fmla="*/ 0 60000 65536"/>
                      <a:gd name="T158" fmla="*/ 0 60000 65536"/>
                      <a:gd name="T159" fmla="*/ 0 60000 65536"/>
                      <a:gd name="T160" fmla="*/ 0 60000 65536"/>
                      <a:gd name="T161" fmla="*/ 0 60000 65536"/>
                      <a:gd name="T162" fmla="*/ 0 60000 65536"/>
                      <a:gd name="T163" fmla="*/ 0 60000 65536"/>
                      <a:gd name="T164" fmla="*/ 0 60000 65536"/>
                      <a:gd name="T165" fmla="*/ 0 60000 65536"/>
                      <a:gd name="T166" fmla="*/ 0 60000 65536"/>
                      <a:gd name="T167" fmla="*/ 0 60000 65536"/>
                      <a:gd name="T168" fmla="*/ 0 w 1363"/>
                      <a:gd name="T169" fmla="*/ 0 h 1220"/>
                      <a:gd name="T170" fmla="*/ 1363 w 1363"/>
                      <a:gd name="T171" fmla="*/ 1220 h 1220"/>
                    </a:gdLst>
                    <a:ahLst/>
                    <a:cxnLst>
                      <a:cxn ang="T112">
                        <a:pos x="T0" y="T1"/>
                      </a:cxn>
                      <a:cxn ang="T113">
                        <a:pos x="T2" y="T3"/>
                      </a:cxn>
                      <a:cxn ang="T114">
                        <a:pos x="T4" y="T5"/>
                      </a:cxn>
                      <a:cxn ang="T115">
                        <a:pos x="T6" y="T7"/>
                      </a:cxn>
                      <a:cxn ang="T116">
                        <a:pos x="T8" y="T9"/>
                      </a:cxn>
                      <a:cxn ang="T117">
                        <a:pos x="T10" y="T11"/>
                      </a:cxn>
                      <a:cxn ang="T118">
                        <a:pos x="T12" y="T13"/>
                      </a:cxn>
                      <a:cxn ang="T119">
                        <a:pos x="T14" y="T15"/>
                      </a:cxn>
                      <a:cxn ang="T120">
                        <a:pos x="T16" y="T17"/>
                      </a:cxn>
                      <a:cxn ang="T121">
                        <a:pos x="T18" y="T19"/>
                      </a:cxn>
                      <a:cxn ang="T122">
                        <a:pos x="T20" y="T21"/>
                      </a:cxn>
                      <a:cxn ang="T123">
                        <a:pos x="T22" y="T23"/>
                      </a:cxn>
                      <a:cxn ang="T124">
                        <a:pos x="T24" y="T25"/>
                      </a:cxn>
                      <a:cxn ang="T125">
                        <a:pos x="T26" y="T27"/>
                      </a:cxn>
                      <a:cxn ang="T126">
                        <a:pos x="T28" y="T29"/>
                      </a:cxn>
                      <a:cxn ang="T127">
                        <a:pos x="T30" y="T31"/>
                      </a:cxn>
                      <a:cxn ang="T128">
                        <a:pos x="T32" y="T33"/>
                      </a:cxn>
                      <a:cxn ang="T129">
                        <a:pos x="T34" y="T35"/>
                      </a:cxn>
                      <a:cxn ang="T130">
                        <a:pos x="T36" y="T37"/>
                      </a:cxn>
                      <a:cxn ang="T131">
                        <a:pos x="T38" y="T39"/>
                      </a:cxn>
                      <a:cxn ang="T132">
                        <a:pos x="T40" y="T41"/>
                      </a:cxn>
                      <a:cxn ang="T133">
                        <a:pos x="T42" y="T43"/>
                      </a:cxn>
                      <a:cxn ang="T134">
                        <a:pos x="T44" y="T45"/>
                      </a:cxn>
                      <a:cxn ang="T135">
                        <a:pos x="T46" y="T47"/>
                      </a:cxn>
                      <a:cxn ang="T136">
                        <a:pos x="T48" y="T49"/>
                      </a:cxn>
                      <a:cxn ang="T137">
                        <a:pos x="T50" y="T51"/>
                      </a:cxn>
                      <a:cxn ang="T138">
                        <a:pos x="T52" y="T53"/>
                      </a:cxn>
                      <a:cxn ang="T139">
                        <a:pos x="T54" y="T55"/>
                      </a:cxn>
                      <a:cxn ang="T140">
                        <a:pos x="T56" y="T57"/>
                      </a:cxn>
                      <a:cxn ang="T141">
                        <a:pos x="T58" y="T59"/>
                      </a:cxn>
                      <a:cxn ang="T142">
                        <a:pos x="T60" y="T61"/>
                      </a:cxn>
                      <a:cxn ang="T143">
                        <a:pos x="T62" y="T63"/>
                      </a:cxn>
                      <a:cxn ang="T144">
                        <a:pos x="T64" y="T65"/>
                      </a:cxn>
                      <a:cxn ang="T145">
                        <a:pos x="T66" y="T67"/>
                      </a:cxn>
                      <a:cxn ang="T146">
                        <a:pos x="T68" y="T69"/>
                      </a:cxn>
                      <a:cxn ang="T147">
                        <a:pos x="T70" y="T71"/>
                      </a:cxn>
                      <a:cxn ang="T148">
                        <a:pos x="T72" y="T73"/>
                      </a:cxn>
                      <a:cxn ang="T149">
                        <a:pos x="T74" y="T75"/>
                      </a:cxn>
                      <a:cxn ang="T150">
                        <a:pos x="T76" y="T77"/>
                      </a:cxn>
                      <a:cxn ang="T151">
                        <a:pos x="T78" y="T79"/>
                      </a:cxn>
                      <a:cxn ang="T152">
                        <a:pos x="T80" y="T81"/>
                      </a:cxn>
                      <a:cxn ang="T153">
                        <a:pos x="T82" y="T83"/>
                      </a:cxn>
                      <a:cxn ang="T154">
                        <a:pos x="T84" y="T85"/>
                      </a:cxn>
                      <a:cxn ang="T155">
                        <a:pos x="T86" y="T87"/>
                      </a:cxn>
                      <a:cxn ang="T156">
                        <a:pos x="T88" y="T89"/>
                      </a:cxn>
                      <a:cxn ang="T157">
                        <a:pos x="T90" y="T91"/>
                      </a:cxn>
                      <a:cxn ang="T158">
                        <a:pos x="T92" y="T93"/>
                      </a:cxn>
                      <a:cxn ang="T159">
                        <a:pos x="T94" y="T95"/>
                      </a:cxn>
                      <a:cxn ang="T160">
                        <a:pos x="T96" y="T97"/>
                      </a:cxn>
                      <a:cxn ang="T161">
                        <a:pos x="T98" y="T99"/>
                      </a:cxn>
                      <a:cxn ang="T162">
                        <a:pos x="T100" y="T101"/>
                      </a:cxn>
                      <a:cxn ang="T163">
                        <a:pos x="T102" y="T103"/>
                      </a:cxn>
                      <a:cxn ang="T164">
                        <a:pos x="T104" y="T105"/>
                      </a:cxn>
                      <a:cxn ang="T165">
                        <a:pos x="T106" y="T107"/>
                      </a:cxn>
                      <a:cxn ang="T166">
                        <a:pos x="T108" y="T109"/>
                      </a:cxn>
                      <a:cxn ang="T167">
                        <a:pos x="T110" y="T111"/>
                      </a:cxn>
                    </a:cxnLst>
                    <a:rect l="T168" t="T169" r="T170" b="T171"/>
                    <a:pathLst>
                      <a:path w="1363" h="1220">
                        <a:moveTo>
                          <a:pt x="269" y="1127"/>
                        </a:moveTo>
                        <a:cubicBezTo>
                          <a:pt x="252" y="1110"/>
                          <a:pt x="231" y="1096"/>
                          <a:pt x="214" y="1079"/>
                        </a:cubicBezTo>
                        <a:cubicBezTo>
                          <a:pt x="201" y="1066"/>
                          <a:pt x="192" y="1055"/>
                          <a:pt x="176" y="1044"/>
                        </a:cubicBezTo>
                        <a:cubicBezTo>
                          <a:pt x="166" y="1030"/>
                          <a:pt x="158" y="1008"/>
                          <a:pt x="144" y="999"/>
                        </a:cubicBezTo>
                        <a:cubicBezTo>
                          <a:pt x="140" y="986"/>
                          <a:pt x="137" y="980"/>
                          <a:pt x="128" y="970"/>
                        </a:cubicBezTo>
                        <a:cubicBezTo>
                          <a:pt x="124" y="955"/>
                          <a:pt x="112" y="950"/>
                          <a:pt x="102" y="938"/>
                        </a:cubicBezTo>
                        <a:cubicBezTo>
                          <a:pt x="95" y="929"/>
                          <a:pt x="93" y="918"/>
                          <a:pt x="86" y="909"/>
                        </a:cubicBezTo>
                        <a:cubicBezTo>
                          <a:pt x="79" y="887"/>
                          <a:pt x="61" y="871"/>
                          <a:pt x="54" y="848"/>
                        </a:cubicBezTo>
                        <a:cubicBezTo>
                          <a:pt x="53" y="825"/>
                          <a:pt x="60" y="795"/>
                          <a:pt x="41" y="778"/>
                        </a:cubicBezTo>
                        <a:cubicBezTo>
                          <a:pt x="35" y="759"/>
                          <a:pt x="28" y="739"/>
                          <a:pt x="22" y="720"/>
                        </a:cubicBezTo>
                        <a:cubicBezTo>
                          <a:pt x="23" y="680"/>
                          <a:pt x="0" y="525"/>
                          <a:pt x="45" y="468"/>
                        </a:cubicBezTo>
                        <a:cubicBezTo>
                          <a:pt x="48" y="454"/>
                          <a:pt x="51" y="451"/>
                          <a:pt x="61" y="442"/>
                        </a:cubicBezTo>
                        <a:cubicBezTo>
                          <a:pt x="66" y="418"/>
                          <a:pt x="59" y="356"/>
                          <a:pt x="89" y="346"/>
                        </a:cubicBezTo>
                        <a:cubicBezTo>
                          <a:pt x="98" y="333"/>
                          <a:pt x="98" y="318"/>
                          <a:pt x="109" y="308"/>
                        </a:cubicBezTo>
                        <a:cubicBezTo>
                          <a:pt x="113" y="294"/>
                          <a:pt x="113" y="279"/>
                          <a:pt x="118" y="266"/>
                        </a:cubicBezTo>
                        <a:cubicBezTo>
                          <a:pt x="121" y="259"/>
                          <a:pt x="146" y="236"/>
                          <a:pt x="153" y="231"/>
                        </a:cubicBezTo>
                        <a:cubicBezTo>
                          <a:pt x="159" y="215"/>
                          <a:pt x="173" y="212"/>
                          <a:pt x="185" y="202"/>
                        </a:cubicBezTo>
                        <a:cubicBezTo>
                          <a:pt x="187" y="200"/>
                          <a:pt x="190" y="198"/>
                          <a:pt x="192" y="196"/>
                        </a:cubicBezTo>
                        <a:cubicBezTo>
                          <a:pt x="194" y="193"/>
                          <a:pt x="195" y="189"/>
                          <a:pt x="198" y="186"/>
                        </a:cubicBezTo>
                        <a:cubicBezTo>
                          <a:pt x="206" y="178"/>
                          <a:pt x="217" y="179"/>
                          <a:pt x="224" y="170"/>
                        </a:cubicBezTo>
                        <a:cubicBezTo>
                          <a:pt x="234" y="157"/>
                          <a:pt x="240" y="150"/>
                          <a:pt x="256" y="144"/>
                        </a:cubicBezTo>
                        <a:cubicBezTo>
                          <a:pt x="263" y="133"/>
                          <a:pt x="269" y="129"/>
                          <a:pt x="281" y="125"/>
                        </a:cubicBezTo>
                        <a:cubicBezTo>
                          <a:pt x="299" y="109"/>
                          <a:pt x="315" y="91"/>
                          <a:pt x="339" y="84"/>
                        </a:cubicBezTo>
                        <a:cubicBezTo>
                          <a:pt x="357" y="63"/>
                          <a:pt x="376" y="57"/>
                          <a:pt x="403" y="52"/>
                        </a:cubicBezTo>
                        <a:cubicBezTo>
                          <a:pt x="448" y="0"/>
                          <a:pt x="559" y="15"/>
                          <a:pt x="614" y="13"/>
                        </a:cubicBezTo>
                        <a:cubicBezTo>
                          <a:pt x="713" y="2"/>
                          <a:pt x="813" y="15"/>
                          <a:pt x="912" y="20"/>
                        </a:cubicBezTo>
                        <a:cubicBezTo>
                          <a:pt x="955" y="34"/>
                          <a:pt x="1013" y="31"/>
                          <a:pt x="1053" y="32"/>
                        </a:cubicBezTo>
                        <a:cubicBezTo>
                          <a:pt x="1064" y="37"/>
                          <a:pt x="1076" y="38"/>
                          <a:pt x="1088" y="42"/>
                        </a:cubicBezTo>
                        <a:cubicBezTo>
                          <a:pt x="1098" y="49"/>
                          <a:pt x="1108" y="54"/>
                          <a:pt x="1120" y="58"/>
                        </a:cubicBezTo>
                        <a:cubicBezTo>
                          <a:pt x="1144" y="74"/>
                          <a:pt x="1110" y="53"/>
                          <a:pt x="1145" y="68"/>
                        </a:cubicBezTo>
                        <a:cubicBezTo>
                          <a:pt x="1158" y="74"/>
                          <a:pt x="1167" y="86"/>
                          <a:pt x="1181" y="90"/>
                        </a:cubicBezTo>
                        <a:cubicBezTo>
                          <a:pt x="1193" y="98"/>
                          <a:pt x="1190" y="106"/>
                          <a:pt x="1200" y="116"/>
                        </a:cubicBezTo>
                        <a:cubicBezTo>
                          <a:pt x="1214" y="130"/>
                          <a:pt x="1246" y="133"/>
                          <a:pt x="1264" y="138"/>
                        </a:cubicBezTo>
                        <a:cubicBezTo>
                          <a:pt x="1274" y="155"/>
                          <a:pt x="1262" y="177"/>
                          <a:pt x="1283" y="183"/>
                        </a:cubicBezTo>
                        <a:cubicBezTo>
                          <a:pt x="1291" y="195"/>
                          <a:pt x="1304" y="200"/>
                          <a:pt x="1318" y="205"/>
                        </a:cubicBezTo>
                        <a:cubicBezTo>
                          <a:pt x="1319" y="236"/>
                          <a:pt x="1313" y="331"/>
                          <a:pt x="1341" y="359"/>
                        </a:cubicBezTo>
                        <a:cubicBezTo>
                          <a:pt x="1351" y="390"/>
                          <a:pt x="1341" y="424"/>
                          <a:pt x="1350" y="455"/>
                        </a:cubicBezTo>
                        <a:cubicBezTo>
                          <a:pt x="1353" y="476"/>
                          <a:pt x="1356" y="498"/>
                          <a:pt x="1360" y="519"/>
                        </a:cubicBezTo>
                        <a:cubicBezTo>
                          <a:pt x="1358" y="555"/>
                          <a:pt x="1363" y="565"/>
                          <a:pt x="1347" y="589"/>
                        </a:cubicBezTo>
                        <a:cubicBezTo>
                          <a:pt x="1344" y="635"/>
                          <a:pt x="1342" y="661"/>
                          <a:pt x="1344" y="708"/>
                        </a:cubicBezTo>
                        <a:cubicBezTo>
                          <a:pt x="1342" y="761"/>
                          <a:pt x="1358" y="806"/>
                          <a:pt x="1315" y="836"/>
                        </a:cubicBezTo>
                        <a:cubicBezTo>
                          <a:pt x="1304" y="853"/>
                          <a:pt x="1290" y="869"/>
                          <a:pt x="1277" y="884"/>
                        </a:cubicBezTo>
                        <a:cubicBezTo>
                          <a:pt x="1273" y="908"/>
                          <a:pt x="1268" y="934"/>
                          <a:pt x="1254" y="954"/>
                        </a:cubicBezTo>
                        <a:cubicBezTo>
                          <a:pt x="1251" y="965"/>
                          <a:pt x="1246" y="972"/>
                          <a:pt x="1238" y="980"/>
                        </a:cubicBezTo>
                        <a:cubicBezTo>
                          <a:pt x="1225" y="1020"/>
                          <a:pt x="1189" y="1055"/>
                          <a:pt x="1158" y="1082"/>
                        </a:cubicBezTo>
                        <a:cubicBezTo>
                          <a:pt x="1150" y="1107"/>
                          <a:pt x="1147" y="1106"/>
                          <a:pt x="1123" y="1117"/>
                        </a:cubicBezTo>
                        <a:cubicBezTo>
                          <a:pt x="1108" y="1134"/>
                          <a:pt x="1083" y="1148"/>
                          <a:pt x="1062" y="1156"/>
                        </a:cubicBezTo>
                        <a:cubicBezTo>
                          <a:pt x="1036" y="1196"/>
                          <a:pt x="987" y="1189"/>
                          <a:pt x="944" y="1191"/>
                        </a:cubicBezTo>
                        <a:cubicBezTo>
                          <a:pt x="936" y="1192"/>
                          <a:pt x="928" y="1191"/>
                          <a:pt x="921" y="1194"/>
                        </a:cubicBezTo>
                        <a:cubicBezTo>
                          <a:pt x="914" y="1197"/>
                          <a:pt x="910" y="1207"/>
                          <a:pt x="902" y="1207"/>
                        </a:cubicBezTo>
                        <a:cubicBezTo>
                          <a:pt x="871" y="1208"/>
                          <a:pt x="840" y="1209"/>
                          <a:pt x="809" y="1210"/>
                        </a:cubicBezTo>
                        <a:cubicBezTo>
                          <a:pt x="790" y="1215"/>
                          <a:pt x="776" y="1217"/>
                          <a:pt x="755" y="1220"/>
                        </a:cubicBezTo>
                        <a:cubicBezTo>
                          <a:pt x="661" y="1219"/>
                          <a:pt x="567" y="1219"/>
                          <a:pt x="473" y="1216"/>
                        </a:cubicBezTo>
                        <a:cubicBezTo>
                          <a:pt x="417" y="1214"/>
                          <a:pt x="369" y="1175"/>
                          <a:pt x="320" y="1159"/>
                        </a:cubicBezTo>
                        <a:cubicBezTo>
                          <a:pt x="307" y="1146"/>
                          <a:pt x="277" y="1141"/>
                          <a:pt x="269" y="1133"/>
                        </a:cubicBezTo>
                        <a:cubicBezTo>
                          <a:pt x="268" y="1132"/>
                          <a:pt x="269" y="1129"/>
                          <a:pt x="269" y="1127"/>
                        </a:cubicBezTo>
                        <a:close/>
                      </a:path>
                    </a:pathLst>
                  </a:custGeom>
                  <a:solidFill>
                    <a:srgbClr val="FFC1C1"/>
                  </a:solidFill>
                  <a:ln w="19050">
                    <a:solidFill>
                      <a:srgbClr val="FF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 dirty="0"/>
                  </a:p>
                </p:txBody>
              </p:sp>
              <p:sp>
                <p:nvSpPr>
                  <p:cNvPr id="500" name="Freeform 187"/>
                  <p:cNvSpPr>
                    <a:spLocks/>
                  </p:cNvSpPr>
                  <p:nvPr/>
                </p:nvSpPr>
                <p:spPr bwMode="auto">
                  <a:xfrm>
                    <a:off x="363" y="603"/>
                    <a:ext cx="382" cy="310"/>
                  </a:xfrm>
                  <a:custGeom>
                    <a:avLst/>
                    <a:gdLst>
                      <a:gd name="T0" fmla="*/ 8 w 500"/>
                      <a:gd name="T1" fmla="*/ 173 h 445"/>
                      <a:gd name="T2" fmla="*/ 0 w 500"/>
                      <a:gd name="T3" fmla="*/ 159 h 445"/>
                      <a:gd name="T4" fmla="*/ 18 w 500"/>
                      <a:gd name="T5" fmla="*/ 95 h 445"/>
                      <a:gd name="T6" fmla="*/ 21 w 500"/>
                      <a:gd name="T7" fmla="*/ 90 h 445"/>
                      <a:gd name="T8" fmla="*/ 22 w 500"/>
                      <a:gd name="T9" fmla="*/ 78 h 445"/>
                      <a:gd name="T10" fmla="*/ 53 w 500"/>
                      <a:gd name="T11" fmla="*/ 47 h 445"/>
                      <a:gd name="T12" fmla="*/ 77 w 500"/>
                      <a:gd name="T13" fmla="*/ 31 h 445"/>
                      <a:gd name="T14" fmla="*/ 103 w 500"/>
                      <a:gd name="T15" fmla="*/ 18 h 445"/>
                      <a:gd name="T16" fmla="*/ 136 w 500"/>
                      <a:gd name="T17" fmla="*/ 1 h 445"/>
                      <a:gd name="T18" fmla="*/ 305 w 500"/>
                      <a:gd name="T19" fmla="*/ 11 h 445"/>
                      <a:gd name="T20" fmla="*/ 325 w 500"/>
                      <a:gd name="T21" fmla="*/ 40 h 445"/>
                      <a:gd name="T22" fmla="*/ 342 w 500"/>
                      <a:gd name="T23" fmla="*/ 47 h 445"/>
                      <a:gd name="T24" fmla="*/ 356 w 500"/>
                      <a:gd name="T25" fmla="*/ 56 h 445"/>
                      <a:gd name="T26" fmla="*/ 371 w 500"/>
                      <a:gd name="T27" fmla="*/ 85 h 445"/>
                      <a:gd name="T28" fmla="*/ 367 w 500"/>
                      <a:gd name="T29" fmla="*/ 189 h 445"/>
                      <a:gd name="T30" fmla="*/ 356 w 500"/>
                      <a:gd name="T31" fmla="*/ 207 h 445"/>
                      <a:gd name="T32" fmla="*/ 342 w 500"/>
                      <a:gd name="T33" fmla="*/ 232 h 445"/>
                      <a:gd name="T34" fmla="*/ 338 w 500"/>
                      <a:gd name="T35" fmla="*/ 242 h 445"/>
                      <a:gd name="T36" fmla="*/ 326 w 500"/>
                      <a:gd name="T37" fmla="*/ 249 h 445"/>
                      <a:gd name="T38" fmla="*/ 312 w 500"/>
                      <a:gd name="T39" fmla="*/ 264 h 445"/>
                      <a:gd name="T40" fmla="*/ 306 w 500"/>
                      <a:gd name="T41" fmla="*/ 269 h 445"/>
                      <a:gd name="T42" fmla="*/ 290 w 500"/>
                      <a:gd name="T43" fmla="*/ 286 h 445"/>
                      <a:gd name="T44" fmla="*/ 235 w 500"/>
                      <a:gd name="T45" fmla="*/ 301 h 445"/>
                      <a:gd name="T46" fmla="*/ 125 w 500"/>
                      <a:gd name="T47" fmla="*/ 299 h 445"/>
                      <a:gd name="T48" fmla="*/ 108 w 500"/>
                      <a:gd name="T49" fmla="*/ 290 h 445"/>
                      <a:gd name="T50" fmla="*/ 70 w 500"/>
                      <a:gd name="T51" fmla="*/ 268 h 445"/>
                      <a:gd name="T52" fmla="*/ 55 w 500"/>
                      <a:gd name="T53" fmla="*/ 254 h 445"/>
                      <a:gd name="T54" fmla="*/ 21 w 500"/>
                      <a:gd name="T55" fmla="*/ 212 h 445"/>
                      <a:gd name="T56" fmla="*/ 8 w 500"/>
                      <a:gd name="T57" fmla="*/ 173 h 445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w 500"/>
                      <a:gd name="T88" fmla="*/ 0 h 445"/>
                      <a:gd name="T89" fmla="*/ 500 w 500"/>
                      <a:gd name="T90" fmla="*/ 445 h 445"/>
                    </a:gdLst>
                    <a:ahLst/>
                    <a:cxnLst>
                      <a:cxn ang="T58">
                        <a:pos x="T0" y="T1"/>
                      </a:cxn>
                      <a:cxn ang="T59">
                        <a:pos x="T2" y="T3"/>
                      </a:cxn>
                      <a:cxn ang="T60">
                        <a:pos x="T4" y="T5"/>
                      </a:cxn>
                      <a:cxn ang="T61">
                        <a:pos x="T6" y="T7"/>
                      </a:cxn>
                      <a:cxn ang="T62">
                        <a:pos x="T8" y="T9"/>
                      </a:cxn>
                      <a:cxn ang="T63">
                        <a:pos x="T10" y="T11"/>
                      </a:cxn>
                      <a:cxn ang="T64">
                        <a:pos x="T12" y="T13"/>
                      </a:cxn>
                      <a:cxn ang="T65">
                        <a:pos x="T14" y="T15"/>
                      </a:cxn>
                      <a:cxn ang="T66">
                        <a:pos x="T16" y="T17"/>
                      </a:cxn>
                      <a:cxn ang="T67">
                        <a:pos x="T18" y="T19"/>
                      </a:cxn>
                      <a:cxn ang="T68">
                        <a:pos x="T20" y="T21"/>
                      </a:cxn>
                      <a:cxn ang="T69">
                        <a:pos x="T22" y="T23"/>
                      </a:cxn>
                      <a:cxn ang="T70">
                        <a:pos x="T24" y="T25"/>
                      </a:cxn>
                      <a:cxn ang="T71">
                        <a:pos x="T26" y="T27"/>
                      </a:cxn>
                      <a:cxn ang="T72">
                        <a:pos x="T28" y="T29"/>
                      </a:cxn>
                      <a:cxn ang="T73">
                        <a:pos x="T30" y="T31"/>
                      </a:cxn>
                      <a:cxn ang="T74">
                        <a:pos x="T32" y="T33"/>
                      </a:cxn>
                      <a:cxn ang="T75">
                        <a:pos x="T34" y="T35"/>
                      </a:cxn>
                      <a:cxn ang="T76">
                        <a:pos x="T36" y="T37"/>
                      </a:cxn>
                      <a:cxn ang="T77">
                        <a:pos x="T38" y="T39"/>
                      </a:cxn>
                      <a:cxn ang="T78">
                        <a:pos x="T40" y="T41"/>
                      </a:cxn>
                      <a:cxn ang="T79">
                        <a:pos x="T42" y="T43"/>
                      </a:cxn>
                      <a:cxn ang="T80">
                        <a:pos x="T44" y="T45"/>
                      </a:cxn>
                      <a:cxn ang="T81">
                        <a:pos x="T46" y="T47"/>
                      </a:cxn>
                      <a:cxn ang="T82">
                        <a:pos x="T48" y="T49"/>
                      </a:cxn>
                      <a:cxn ang="T83">
                        <a:pos x="T50" y="T51"/>
                      </a:cxn>
                      <a:cxn ang="T84">
                        <a:pos x="T52" y="T53"/>
                      </a:cxn>
                      <a:cxn ang="T85">
                        <a:pos x="T54" y="T55"/>
                      </a:cxn>
                      <a:cxn ang="T86">
                        <a:pos x="T56" y="T57"/>
                      </a:cxn>
                    </a:cxnLst>
                    <a:rect l="T87" t="T88" r="T89" b="T90"/>
                    <a:pathLst>
                      <a:path w="500" h="445">
                        <a:moveTo>
                          <a:pt x="10" y="249"/>
                        </a:moveTo>
                        <a:cubicBezTo>
                          <a:pt x="5" y="242"/>
                          <a:pt x="3" y="236"/>
                          <a:pt x="0" y="228"/>
                        </a:cubicBezTo>
                        <a:cubicBezTo>
                          <a:pt x="4" y="194"/>
                          <a:pt x="1" y="162"/>
                          <a:pt x="24" y="136"/>
                        </a:cubicBezTo>
                        <a:cubicBezTo>
                          <a:pt x="25" y="134"/>
                          <a:pt x="26" y="131"/>
                          <a:pt x="27" y="129"/>
                        </a:cubicBezTo>
                        <a:cubicBezTo>
                          <a:pt x="28" y="123"/>
                          <a:pt x="27" y="117"/>
                          <a:pt x="29" y="112"/>
                        </a:cubicBezTo>
                        <a:cubicBezTo>
                          <a:pt x="31" y="104"/>
                          <a:pt x="63" y="77"/>
                          <a:pt x="70" y="67"/>
                        </a:cubicBezTo>
                        <a:cubicBezTo>
                          <a:pt x="74" y="53"/>
                          <a:pt x="89" y="50"/>
                          <a:pt x="101" y="45"/>
                        </a:cubicBezTo>
                        <a:cubicBezTo>
                          <a:pt x="106" y="28"/>
                          <a:pt x="120" y="30"/>
                          <a:pt x="135" y="26"/>
                        </a:cubicBezTo>
                        <a:cubicBezTo>
                          <a:pt x="150" y="15"/>
                          <a:pt x="160" y="7"/>
                          <a:pt x="178" y="2"/>
                        </a:cubicBezTo>
                        <a:cubicBezTo>
                          <a:pt x="408" y="4"/>
                          <a:pt x="304" y="0"/>
                          <a:pt x="399" y="16"/>
                        </a:cubicBezTo>
                        <a:cubicBezTo>
                          <a:pt x="414" y="27"/>
                          <a:pt x="415" y="44"/>
                          <a:pt x="425" y="57"/>
                        </a:cubicBezTo>
                        <a:cubicBezTo>
                          <a:pt x="430" y="63"/>
                          <a:pt x="440" y="65"/>
                          <a:pt x="447" y="67"/>
                        </a:cubicBezTo>
                        <a:cubicBezTo>
                          <a:pt x="452" y="76"/>
                          <a:pt x="458" y="75"/>
                          <a:pt x="466" y="81"/>
                        </a:cubicBezTo>
                        <a:cubicBezTo>
                          <a:pt x="470" y="97"/>
                          <a:pt x="473" y="110"/>
                          <a:pt x="485" y="122"/>
                        </a:cubicBezTo>
                        <a:cubicBezTo>
                          <a:pt x="499" y="169"/>
                          <a:pt x="500" y="225"/>
                          <a:pt x="480" y="271"/>
                        </a:cubicBezTo>
                        <a:cubicBezTo>
                          <a:pt x="478" y="286"/>
                          <a:pt x="479" y="290"/>
                          <a:pt x="466" y="297"/>
                        </a:cubicBezTo>
                        <a:cubicBezTo>
                          <a:pt x="459" y="307"/>
                          <a:pt x="453" y="321"/>
                          <a:pt x="447" y="333"/>
                        </a:cubicBezTo>
                        <a:cubicBezTo>
                          <a:pt x="445" y="338"/>
                          <a:pt x="446" y="344"/>
                          <a:pt x="442" y="348"/>
                        </a:cubicBezTo>
                        <a:cubicBezTo>
                          <a:pt x="438" y="352"/>
                          <a:pt x="427" y="357"/>
                          <a:pt x="427" y="357"/>
                        </a:cubicBezTo>
                        <a:cubicBezTo>
                          <a:pt x="419" y="370"/>
                          <a:pt x="425" y="362"/>
                          <a:pt x="408" y="379"/>
                        </a:cubicBezTo>
                        <a:cubicBezTo>
                          <a:pt x="406" y="381"/>
                          <a:pt x="401" y="386"/>
                          <a:pt x="401" y="386"/>
                        </a:cubicBezTo>
                        <a:cubicBezTo>
                          <a:pt x="397" y="400"/>
                          <a:pt x="389" y="401"/>
                          <a:pt x="379" y="410"/>
                        </a:cubicBezTo>
                        <a:cubicBezTo>
                          <a:pt x="348" y="437"/>
                          <a:pt x="369" y="428"/>
                          <a:pt x="307" y="432"/>
                        </a:cubicBezTo>
                        <a:cubicBezTo>
                          <a:pt x="261" y="445"/>
                          <a:pt x="209" y="443"/>
                          <a:pt x="163" y="429"/>
                        </a:cubicBezTo>
                        <a:cubicBezTo>
                          <a:pt x="156" y="424"/>
                          <a:pt x="149" y="423"/>
                          <a:pt x="142" y="417"/>
                        </a:cubicBezTo>
                        <a:cubicBezTo>
                          <a:pt x="125" y="403"/>
                          <a:pt x="112" y="389"/>
                          <a:pt x="91" y="384"/>
                        </a:cubicBezTo>
                        <a:cubicBezTo>
                          <a:pt x="86" y="374"/>
                          <a:pt x="79" y="373"/>
                          <a:pt x="72" y="364"/>
                        </a:cubicBezTo>
                        <a:cubicBezTo>
                          <a:pt x="56" y="343"/>
                          <a:pt x="49" y="320"/>
                          <a:pt x="27" y="304"/>
                        </a:cubicBezTo>
                        <a:cubicBezTo>
                          <a:pt x="18" y="282"/>
                          <a:pt x="10" y="275"/>
                          <a:pt x="10" y="249"/>
                        </a:cubicBezTo>
                        <a:close/>
                      </a:path>
                    </a:pathLst>
                  </a:custGeom>
                  <a:solidFill>
                    <a:srgbClr val="BFBFBF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 dirty="0"/>
                  </a:p>
                </p:txBody>
              </p:sp>
            </p:grpSp>
            <p:grpSp>
              <p:nvGrpSpPr>
                <p:cNvPr id="441" name="Group 482"/>
                <p:cNvGrpSpPr/>
                <p:nvPr/>
              </p:nvGrpSpPr>
              <p:grpSpPr>
                <a:xfrm>
                  <a:off x="5062418" y="2761369"/>
                  <a:ext cx="987288" cy="903975"/>
                  <a:chOff x="3171214" y="2912992"/>
                  <a:chExt cx="987288" cy="903975"/>
                </a:xfrm>
              </p:grpSpPr>
              <p:grpSp>
                <p:nvGrpSpPr>
                  <p:cNvPr id="495" name="Group 193"/>
                  <p:cNvGrpSpPr>
                    <a:grpSpLocks/>
                  </p:cNvGrpSpPr>
                  <p:nvPr/>
                </p:nvGrpSpPr>
                <p:grpSpPr bwMode="auto">
                  <a:xfrm>
                    <a:off x="3171214" y="2912992"/>
                    <a:ext cx="987288" cy="903975"/>
                    <a:chOff x="311" y="500"/>
                    <a:chExt cx="474" cy="434"/>
                  </a:xfrm>
                  <a:effectLst>
                    <a:outerShdw blurRad="63500" sx="102000" sy="102000" algn="ctr" rotWithShape="0">
                      <a:prstClr val="black">
                        <a:alpha val="40000"/>
                      </a:prstClr>
                    </a:outerShdw>
                  </a:effectLst>
                </p:grpSpPr>
                <p:sp>
                  <p:nvSpPr>
                    <p:cNvPr id="497" name="Freeform 186"/>
                    <p:cNvSpPr>
                      <a:spLocks/>
                    </p:cNvSpPr>
                    <p:nvPr/>
                  </p:nvSpPr>
                  <p:spPr bwMode="auto">
                    <a:xfrm>
                      <a:off x="311" y="500"/>
                      <a:ext cx="474" cy="434"/>
                    </a:xfrm>
                    <a:custGeom>
                      <a:avLst/>
                      <a:gdLst>
                        <a:gd name="T0" fmla="*/ 94 w 1363"/>
                        <a:gd name="T1" fmla="*/ 401 h 1220"/>
                        <a:gd name="T2" fmla="*/ 74 w 1363"/>
                        <a:gd name="T3" fmla="*/ 384 h 1220"/>
                        <a:gd name="T4" fmla="*/ 61 w 1363"/>
                        <a:gd name="T5" fmla="*/ 371 h 1220"/>
                        <a:gd name="T6" fmla="*/ 50 w 1363"/>
                        <a:gd name="T7" fmla="*/ 355 h 1220"/>
                        <a:gd name="T8" fmla="*/ 45 w 1363"/>
                        <a:gd name="T9" fmla="*/ 345 h 1220"/>
                        <a:gd name="T10" fmla="*/ 35 w 1363"/>
                        <a:gd name="T11" fmla="*/ 334 h 1220"/>
                        <a:gd name="T12" fmla="*/ 30 w 1363"/>
                        <a:gd name="T13" fmla="*/ 323 h 1220"/>
                        <a:gd name="T14" fmla="*/ 19 w 1363"/>
                        <a:gd name="T15" fmla="*/ 302 h 1220"/>
                        <a:gd name="T16" fmla="*/ 14 w 1363"/>
                        <a:gd name="T17" fmla="*/ 277 h 1220"/>
                        <a:gd name="T18" fmla="*/ 8 w 1363"/>
                        <a:gd name="T19" fmla="*/ 256 h 1220"/>
                        <a:gd name="T20" fmla="*/ 16 w 1363"/>
                        <a:gd name="T21" fmla="*/ 166 h 1220"/>
                        <a:gd name="T22" fmla="*/ 21 w 1363"/>
                        <a:gd name="T23" fmla="*/ 157 h 1220"/>
                        <a:gd name="T24" fmla="*/ 31 w 1363"/>
                        <a:gd name="T25" fmla="*/ 123 h 1220"/>
                        <a:gd name="T26" fmla="*/ 38 w 1363"/>
                        <a:gd name="T27" fmla="*/ 110 h 1220"/>
                        <a:gd name="T28" fmla="*/ 41 w 1363"/>
                        <a:gd name="T29" fmla="*/ 95 h 1220"/>
                        <a:gd name="T30" fmla="*/ 53 w 1363"/>
                        <a:gd name="T31" fmla="*/ 82 h 1220"/>
                        <a:gd name="T32" fmla="*/ 64 w 1363"/>
                        <a:gd name="T33" fmla="*/ 72 h 1220"/>
                        <a:gd name="T34" fmla="*/ 67 w 1363"/>
                        <a:gd name="T35" fmla="*/ 70 h 1220"/>
                        <a:gd name="T36" fmla="*/ 69 w 1363"/>
                        <a:gd name="T37" fmla="*/ 66 h 1220"/>
                        <a:gd name="T38" fmla="*/ 78 w 1363"/>
                        <a:gd name="T39" fmla="*/ 60 h 1220"/>
                        <a:gd name="T40" fmla="*/ 89 w 1363"/>
                        <a:gd name="T41" fmla="*/ 51 h 1220"/>
                        <a:gd name="T42" fmla="*/ 98 w 1363"/>
                        <a:gd name="T43" fmla="*/ 44 h 1220"/>
                        <a:gd name="T44" fmla="*/ 118 w 1363"/>
                        <a:gd name="T45" fmla="*/ 30 h 1220"/>
                        <a:gd name="T46" fmla="*/ 140 w 1363"/>
                        <a:gd name="T47" fmla="*/ 18 h 1220"/>
                        <a:gd name="T48" fmla="*/ 214 w 1363"/>
                        <a:gd name="T49" fmla="*/ 5 h 1220"/>
                        <a:gd name="T50" fmla="*/ 317 w 1363"/>
                        <a:gd name="T51" fmla="*/ 7 h 1220"/>
                        <a:gd name="T52" fmla="*/ 366 w 1363"/>
                        <a:gd name="T53" fmla="*/ 11 h 1220"/>
                        <a:gd name="T54" fmla="*/ 378 w 1363"/>
                        <a:gd name="T55" fmla="*/ 15 h 1220"/>
                        <a:gd name="T56" fmla="*/ 389 w 1363"/>
                        <a:gd name="T57" fmla="*/ 21 h 1220"/>
                        <a:gd name="T58" fmla="*/ 398 w 1363"/>
                        <a:gd name="T59" fmla="*/ 24 h 1220"/>
                        <a:gd name="T60" fmla="*/ 411 w 1363"/>
                        <a:gd name="T61" fmla="*/ 32 h 1220"/>
                        <a:gd name="T62" fmla="*/ 417 w 1363"/>
                        <a:gd name="T63" fmla="*/ 41 h 1220"/>
                        <a:gd name="T64" fmla="*/ 440 w 1363"/>
                        <a:gd name="T65" fmla="*/ 49 h 1220"/>
                        <a:gd name="T66" fmla="*/ 446 w 1363"/>
                        <a:gd name="T67" fmla="*/ 65 h 1220"/>
                        <a:gd name="T68" fmla="*/ 458 w 1363"/>
                        <a:gd name="T69" fmla="*/ 73 h 1220"/>
                        <a:gd name="T70" fmla="*/ 466 w 1363"/>
                        <a:gd name="T71" fmla="*/ 128 h 1220"/>
                        <a:gd name="T72" fmla="*/ 469 w 1363"/>
                        <a:gd name="T73" fmla="*/ 162 h 1220"/>
                        <a:gd name="T74" fmla="*/ 473 w 1363"/>
                        <a:gd name="T75" fmla="*/ 185 h 1220"/>
                        <a:gd name="T76" fmla="*/ 468 w 1363"/>
                        <a:gd name="T77" fmla="*/ 210 h 1220"/>
                        <a:gd name="T78" fmla="*/ 467 w 1363"/>
                        <a:gd name="T79" fmla="*/ 252 h 1220"/>
                        <a:gd name="T80" fmla="*/ 457 w 1363"/>
                        <a:gd name="T81" fmla="*/ 297 h 1220"/>
                        <a:gd name="T82" fmla="*/ 444 w 1363"/>
                        <a:gd name="T83" fmla="*/ 314 h 1220"/>
                        <a:gd name="T84" fmla="*/ 436 w 1363"/>
                        <a:gd name="T85" fmla="*/ 339 h 1220"/>
                        <a:gd name="T86" fmla="*/ 431 w 1363"/>
                        <a:gd name="T87" fmla="*/ 349 h 1220"/>
                        <a:gd name="T88" fmla="*/ 403 w 1363"/>
                        <a:gd name="T89" fmla="*/ 385 h 1220"/>
                        <a:gd name="T90" fmla="*/ 391 w 1363"/>
                        <a:gd name="T91" fmla="*/ 397 h 1220"/>
                        <a:gd name="T92" fmla="*/ 369 w 1363"/>
                        <a:gd name="T93" fmla="*/ 411 h 1220"/>
                        <a:gd name="T94" fmla="*/ 328 w 1363"/>
                        <a:gd name="T95" fmla="*/ 424 h 1220"/>
                        <a:gd name="T96" fmla="*/ 320 w 1363"/>
                        <a:gd name="T97" fmla="*/ 425 h 1220"/>
                        <a:gd name="T98" fmla="*/ 314 w 1363"/>
                        <a:gd name="T99" fmla="*/ 429 h 1220"/>
                        <a:gd name="T100" fmla="*/ 281 w 1363"/>
                        <a:gd name="T101" fmla="*/ 430 h 1220"/>
                        <a:gd name="T102" fmla="*/ 263 w 1363"/>
                        <a:gd name="T103" fmla="*/ 434 h 1220"/>
                        <a:gd name="T104" fmla="*/ 164 w 1363"/>
                        <a:gd name="T105" fmla="*/ 433 h 1220"/>
                        <a:gd name="T106" fmla="*/ 111 w 1363"/>
                        <a:gd name="T107" fmla="*/ 412 h 1220"/>
                        <a:gd name="T108" fmla="*/ 94 w 1363"/>
                        <a:gd name="T109" fmla="*/ 403 h 1220"/>
                        <a:gd name="T110" fmla="*/ 94 w 1363"/>
                        <a:gd name="T111" fmla="*/ 401 h 1220"/>
                        <a:gd name="T112" fmla="*/ 0 60000 65536"/>
                        <a:gd name="T113" fmla="*/ 0 60000 65536"/>
                        <a:gd name="T114" fmla="*/ 0 60000 65536"/>
                        <a:gd name="T115" fmla="*/ 0 60000 65536"/>
                        <a:gd name="T116" fmla="*/ 0 60000 65536"/>
                        <a:gd name="T117" fmla="*/ 0 60000 65536"/>
                        <a:gd name="T118" fmla="*/ 0 60000 65536"/>
                        <a:gd name="T119" fmla="*/ 0 60000 65536"/>
                        <a:gd name="T120" fmla="*/ 0 60000 65536"/>
                        <a:gd name="T121" fmla="*/ 0 60000 65536"/>
                        <a:gd name="T122" fmla="*/ 0 60000 65536"/>
                        <a:gd name="T123" fmla="*/ 0 60000 65536"/>
                        <a:gd name="T124" fmla="*/ 0 60000 65536"/>
                        <a:gd name="T125" fmla="*/ 0 60000 65536"/>
                        <a:gd name="T126" fmla="*/ 0 60000 65536"/>
                        <a:gd name="T127" fmla="*/ 0 60000 65536"/>
                        <a:gd name="T128" fmla="*/ 0 60000 65536"/>
                        <a:gd name="T129" fmla="*/ 0 60000 65536"/>
                        <a:gd name="T130" fmla="*/ 0 60000 65536"/>
                        <a:gd name="T131" fmla="*/ 0 60000 65536"/>
                        <a:gd name="T132" fmla="*/ 0 60000 65536"/>
                        <a:gd name="T133" fmla="*/ 0 60000 65536"/>
                        <a:gd name="T134" fmla="*/ 0 60000 65536"/>
                        <a:gd name="T135" fmla="*/ 0 60000 65536"/>
                        <a:gd name="T136" fmla="*/ 0 60000 65536"/>
                        <a:gd name="T137" fmla="*/ 0 60000 65536"/>
                        <a:gd name="T138" fmla="*/ 0 60000 65536"/>
                        <a:gd name="T139" fmla="*/ 0 60000 65536"/>
                        <a:gd name="T140" fmla="*/ 0 60000 65536"/>
                        <a:gd name="T141" fmla="*/ 0 60000 65536"/>
                        <a:gd name="T142" fmla="*/ 0 60000 65536"/>
                        <a:gd name="T143" fmla="*/ 0 60000 65536"/>
                        <a:gd name="T144" fmla="*/ 0 60000 65536"/>
                        <a:gd name="T145" fmla="*/ 0 60000 65536"/>
                        <a:gd name="T146" fmla="*/ 0 60000 65536"/>
                        <a:gd name="T147" fmla="*/ 0 60000 65536"/>
                        <a:gd name="T148" fmla="*/ 0 60000 65536"/>
                        <a:gd name="T149" fmla="*/ 0 60000 65536"/>
                        <a:gd name="T150" fmla="*/ 0 60000 65536"/>
                        <a:gd name="T151" fmla="*/ 0 60000 65536"/>
                        <a:gd name="T152" fmla="*/ 0 60000 65536"/>
                        <a:gd name="T153" fmla="*/ 0 60000 65536"/>
                        <a:gd name="T154" fmla="*/ 0 60000 65536"/>
                        <a:gd name="T155" fmla="*/ 0 60000 65536"/>
                        <a:gd name="T156" fmla="*/ 0 60000 65536"/>
                        <a:gd name="T157" fmla="*/ 0 60000 65536"/>
                        <a:gd name="T158" fmla="*/ 0 60000 65536"/>
                        <a:gd name="T159" fmla="*/ 0 60000 65536"/>
                        <a:gd name="T160" fmla="*/ 0 60000 65536"/>
                        <a:gd name="T161" fmla="*/ 0 60000 65536"/>
                        <a:gd name="T162" fmla="*/ 0 60000 65536"/>
                        <a:gd name="T163" fmla="*/ 0 60000 65536"/>
                        <a:gd name="T164" fmla="*/ 0 60000 65536"/>
                        <a:gd name="T165" fmla="*/ 0 60000 65536"/>
                        <a:gd name="T166" fmla="*/ 0 60000 65536"/>
                        <a:gd name="T167" fmla="*/ 0 60000 65536"/>
                        <a:gd name="T168" fmla="*/ 0 w 1363"/>
                        <a:gd name="T169" fmla="*/ 0 h 1220"/>
                        <a:gd name="T170" fmla="*/ 1363 w 1363"/>
                        <a:gd name="T171" fmla="*/ 1220 h 1220"/>
                      </a:gdLst>
                      <a:ahLst/>
                      <a:cxnLst>
                        <a:cxn ang="T112">
                          <a:pos x="T0" y="T1"/>
                        </a:cxn>
                        <a:cxn ang="T113">
                          <a:pos x="T2" y="T3"/>
                        </a:cxn>
                        <a:cxn ang="T114">
                          <a:pos x="T4" y="T5"/>
                        </a:cxn>
                        <a:cxn ang="T115">
                          <a:pos x="T6" y="T7"/>
                        </a:cxn>
                        <a:cxn ang="T116">
                          <a:pos x="T8" y="T9"/>
                        </a:cxn>
                        <a:cxn ang="T117">
                          <a:pos x="T10" y="T11"/>
                        </a:cxn>
                        <a:cxn ang="T118">
                          <a:pos x="T12" y="T13"/>
                        </a:cxn>
                        <a:cxn ang="T119">
                          <a:pos x="T14" y="T15"/>
                        </a:cxn>
                        <a:cxn ang="T120">
                          <a:pos x="T16" y="T17"/>
                        </a:cxn>
                        <a:cxn ang="T121">
                          <a:pos x="T18" y="T19"/>
                        </a:cxn>
                        <a:cxn ang="T122">
                          <a:pos x="T20" y="T21"/>
                        </a:cxn>
                        <a:cxn ang="T123">
                          <a:pos x="T22" y="T23"/>
                        </a:cxn>
                        <a:cxn ang="T124">
                          <a:pos x="T24" y="T25"/>
                        </a:cxn>
                        <a:cxn ang="T125">
                          <a:pos x="T26" y="T27"/>
                        </a:cxn>
                        <a:cxn ang="T126">
                          <a:pos x="T28" y="T29"/>
                        </a:cxn>
                        <a:cxn ang="T127">
                          <a:pos x="T30" y="T31"/>
                        </a:cxn>
                        <a:cxn ang="T128">
                          <a:pos x="T32" y="T33"/>
                        </a:cxn>
                        <a:cxn ang="T129">
                          <a:pos x="T34" y="T35"/>
                        </a:cxn>
                        <a:cxn ang="T130">
                          <a:pos x="T36" y="T37"/>
                        </a:cxn>
                        <a:cxn ang="T131">
                          <a:pos x="T38" y="T39"/>
                        </a:cxn>
                        <a:cxn ang="T132">
                          <a:pos x="T40" y="T41"/>
                        </a:cxn>
                        <a:cxn ang="T133">
                          <a:pos x="T42" y="T43"/>
                        </a:cxn>
                        <a:cxn ang="T134">
                          <a:pos x="T44" y="T45"/>
                        </a:cxn>
                        <a:cxn ang="T135">
                          <a:pos x="T46" y="T47"/>
                        </a:cxn>
                        <a:cxn ang="T136">
                          <a:pos x="T48" y="T49"/>
                        </a:cxn>
                        <a:cxn ang="T137">
                          <a:pos x="T50" y="T51"/>
                        </a:cxn>
                        <a:cxn ang="T138">
                          <a:pos x="T52" y="T53"/>
                        </a:cxn>
                        <a:cxn ang="T139">
                          <a:pos x="T54" y="T55"/>
                        </a:cxn>
                        <a:cxn ang="T140">
                          <a:pos x="T56" y="T57"/>
                        </a:cxn>
                        <a:cxn ang="T141">
                          <a:pos x="T58" y="T59"/>
                        </a:cxn>
                        <a:cxn ang="T142">
                          <a:pos x="T60" y="T61"/>
                        </a:cxn>
                        <a:cxn ang="T143">
                          <a:pos x="T62" y="T63"/>
                        </a:cxn>
                        <a:cxn ang="T144">
                          <a:pos x="T64" y="T65"/>
                        </a:cxn>
                        <a:cxn ang="T145">
                          <a:pos x="T66" y="T67"/>
                        </a:cxn>
                        <a:cxn ang="T146">
                          <a:pos x="T68" y="T69"/>
                        </a:cxn>
                        <a:cxn ang="T147">
                          <a:pos x="T70" y="T71"/>
                        </a:cxn>
                        <a:cxn ang="T148">
                          <a:pos x="T72" y="T73"/>
                        </a:cxn>
                        <a:cxn ang="T149">
                          <a:pos x="T74" y="T75"/>
                        </a:cxn>
                        <a:cxn ang="T150">
                          <a:pos x="T76" y="T77"/>
                        </a:cxn>
                        <a:cxn ang="T151">
                          <a:pos x="T78" y="T79"/>
                        </a:cxn>
                        <a:cxn ang="T152">
                          <a:pos x="T80" y="T81"/>
                        </a:cxn>
                        <a:cxn ang="T153">
                          <a:pos x="T82" y="T83"/>
                        </a:cxn>
                        <a:cxn ang="T154">
                          <a:pos x="T84" y="T85"/>
                        </a:cxn>
                        <a:cxn ang="T155">
                          <a:pos x="T86" y="T87"/>
                        </a:cxn>
                        <a:cxn ang="T156">
                          <a:pos x="T88" y="T89"/>
                        </a:cxn>
                        <a:cxn ang="T157">
                          <a:pos x="T90" y="T91"/>
                        </a:cxn>
                        <a:cxn ang="T158">
                          <a:pos x="T92" y="T93"/>
                        </a:cxn>
                        <a:cxn ang="T159">
                          <a:pos x="T94" y="T95"/>
                        </a:cxn>
                        <a:cxn ang="T160">
                          <a:pos x="T96" y="T97"/>
                        </a:cxn>
                        <a:cxn ang="T161">
                          <a:pos x="T98" y="T99"/>
                        </a:cxn>
                        <a:cxn ang="T162">
                          <a:pos x="T100" y="T101"/>
                        </a:cxn>
                        <a:cxn ang="T163">
                          <a:pos x="T102" y="T103"/>
                        </a:cxn>
                        <a:cxn ang="T164">
                          <a:pos x="T104" y="T105"/>
                        </a:cxn>
                        <a:cxn ang="T165">
                          <a:pos x="T106" y="T107"/>
                        </a:cxn>
                        <a:cxn ang="T166">
                          <a:pos x="T108" y="T109"/>
                        </a:cxn>
                        <a:cxn ang="T167">
                          <a:pos x="T110" y="T111"/>
                        </a:cxn>
                      </a:cxnLst>
                      <a:rect l="T168" t="T169" r="T170" b="T171"/>
                      <a:pathLst>
                        <a:path w="1363" h="1220">
                          <a:moveTo>
                            <a:pt x="269" y="1127"/>
                          </a:moveTo>
                          <a:cubicBezTo>
                            <a:pt x="252" y="1110"/>
                            <a:pt x="231" y="1096"/>
                            <a:pt x="214" y="1079"/>
                          </a:cubicBezTo>
                          <a:cubicBezTo>
                            <a:pt x="201" y="1066"/>
                            <a:pt x="192" y="1055"/>
                            <a:pt x="176" y="1044"/>
                          </a:cubicBezTo>
                          <a:cubicBezTo>
                            <a:pt x="166" y="1030"/>
                            <a:pt x="158" y="1008"/>
                            <a:pt x="144" y="999"/>
                          </a:cubicBezTo>
                          <a:cubicBezTo>
                            <a:pt x="140" y="986"/>
                            <a:pt x="137" y="980"/>
                            <a:pt x="128" y="970"/>
                          </a:cubicBezTo>
                          <a:cubicBezTo>
                            <a:pt x="124" y="955"/>
                            <a:pt x="112" y="950"/>
                            <a:pt x="102" y="938"/>
                          </a:cubicBezTo>
                          <a:cubicBezTo>
                            <a:pt x="95" y="929"/>
                            <a:pt x="93" y="918"/>
                            <a:pt x="86" y="909"/>
                          </a:cubicBezTo>
                          <a:cubicBezTo>
                            <a:pt x="79" y="887"/>
                            <a:pt x="61" y="871"/>
                            <a:pt x="54" y="848"/>
                          </a:cubicBezTo>
                          <a:cubicBezTo>
                            <a:pt x="53" y="825"/>
                            <a:pt x="60" y="795"/>
                            <a:pt x="41" y="778"/>
                          </a:cubicBezTo>
                          <a:cubicBezTo>
                            <a:pt x="35" y="759"/>
                            <a:pt x="28" y="739"/>
                            <a:pt x="22" y="720"/>
                          </a:cubicBezTo>
                          <a:cubicBezTo>
                            <a:pt x="23" y="680"/>
                            <a:pt x="0" y="525"/>
                            <a:pt x="45" y="468"/>
                          </a:cubicBezTo>
                          <a:cubicBezTo>
                            <a:pt x="48" y="454"/>
                            <a:pt x="51" y="451"/>
                            <a:pt x="61" y="442"/>
                          </a:cubicBezTo>
                          <a:cubicBezTo>
                            <a:pt x="66" y="418"/>
                            <a:pt x="59" y="356"/>
                            <a:pt x="89" y="346"/>
                          </a:cubicBezTo>
                          <a:cubicBezTo>
                            <a:pt x="98" y="333"/>
                            <a:pt x="98" y="318"/>
                            <a:pt x="109" y="308"/>
                          </a:cubicBezTo>
                          <a:cubicBezTo>
                            <a:pt x="113" y="294"/>
                            <a:pt x="113" y="279"/>
                            <a:pt x="118" y="266"/>
                          </a:cubicBezTo>
                          <a:cubicBezTo>
                            <a:pt x="121" y="259"/>
                            <a:pt x="146" y="236"/>
                            <a:pt x="153" y="231"/>
                          </a:cubicBezTo>
                          <a:cubicBezTo>
                            <a:pt x="159" y="215"/>
                            <a:pt x="173" y="212"/>
                            <a:pt x="185" y="202"/>
                          </a:cubicBezTo>
                          <a:cubicBezTo>
                            <a:pt x="187" y="200"/>
                            <a:pt x="190" y="198"/>
                            <a:pt x="192" y="196"/>
                          </a:cubicBezTo>
                          <a:cubicBezTo>
                            <a:pt x="194" y="193"/>
                            <a:pt x="195" y="189"/>
                            <a:pt x="198" y="186"/>
                          </a:cubicBezTo>
                          <a:cubicBezTo>
                            <a:pt x="206" y="178"/>
                            <a:pt x="217" y="179"/>
                            <a:pt x="224" y="170"/>
                          </a:cubicBezTo>
                          <a:cubicBezTo>
                            <a:pt x="234" y="157"/>
                            <a:pt x="240" y="150"/>
                            <a:pt x="256" y="144"/>
                          </a:cubicBezTo>
                          <a:cubicBezTo>
                            <a:pt x="263" y="133"/>
                            <a:pt x="269" y="129"/>
                            <a:pt x="281" y="125"/>
                          </a:cubicBezTo>
                          <a:cubicBezTo>
                            <a:pt x="299" y="109"/>
                            <a:pt x="315" y="91"/>
                            <a:pt x="339" y="84"/>
                          </a:cubicBezTo>
                          <a:cubicBezTo>
                            <a:pt x="357" y="63"/>
                            <a:pt x="376" y="57"/>
                            <a:pt x="403" y="52"/>
                          </a:cubicBezTo>
                          <a:cubicBezTo>
                            <a:pt x="448" y="0"/>
                            <a:pt x="559" y="15"/>
                            <a:pt x="614" y="13"/>
                          </a:cubicBezTo>
                          <a:cubicBezTo>
                            <a:pt x="713" y="2"/>
                            <a:pt x="813" y="15"/>
                            <a:pt x="912" y="20"/>
                          </a:cubicBezTo>
                          <a:cubicBezTo>
                            <a:pt x="955" y="34"/>
                            <a:pt x="1013" y="31"/>
                            <a:pt x="1053" y="32"/>
                          </a:cubicBezTo>
                          <a:cubicBezTo>
                            <a:pt x="1064" y="37"/>
                            <a:pt x="1076" y="38"/>
                            <a:pt x="1088" y="42"/>
                          </a:cubicBezTo>
                          <a:cubicBezTo>
                            <a:pt x="1098" y="49"/>
                            <a:pt x="1108" y="54"/>
                            <a:pt x="1120" y="58"/>
                          </a:cubicBezTo>
                          <a:cubicBezTo>
                            <a:pt x="1144" y="74"/>
                            <a:pt x="1110" y="53"/>
                            <a:pt x="1145" y="68"/>
                          </a:cubicBezTo>
                          <a:cubicBezTo>
                            <a:pt x="1158" y="74"/>
                            <a:pt x="1167" y="86"/>
                            <a:pt x="1181" y="90"/>
                          </a:cubicBezTo>
                          <a:cubicBezTo>
                            <a:pt x="1193" y="98"/>
                            <a:pt x="1190" y="106"/>
                            <a:pt x="1200" y="116"/>
                          </a:cubicBezTo>
                          <a:cubicBezTo>
                            <a:pt x="1214" y="130"/>
                            <a:pt x="1246" y="133"/>
                            <a:pt x="1264" y="138"/>
                          </a:cubicBezTo>
                          <a:cubicBezTo>
                            <a:pt x="1274" y="155"/>
                            <a:pt x="1262" y="177"/>
                            <a:pt x="1283" y="183"/>
                          </a:cubicBezTo>
                          <a:cubicBezTo>
                            <a:pt x="1291" y="195"/>
                            <a:pt x="1304" y="200"/>
                            <a:pt x="1318" y="205"/>
                          </a:cubicBezTo>
                          <a:cubicBezTo>
                            <a:pt x="1319" y="236"/>
                            <a:pt x="1313" y="331"/>
                            <a:pt x="1341" y="359"/>
                          </a:cubicBezTo>
                          <a:cubicBezTo>
                            <a:pt x="1351" y="390"/>
                            <a:pt x="1341" y="424"/>
                            <a:pt x="1350" y="455"/>
                          </a:cubicBezTo>
                          <a:cubicBezTo>
                            <a:pt x="1353" y="476"/>
                            <a:pt x="1356" y="498"/>
                            <a:pt x="1360" y="519"/>
                          </a:cubicBezTo>
                          <a:cubicBezTo>
                            <a:pt x="1358" y="555"/>
                            <a:pt x="1363" y="565"/>
                            <a:pt x="1347" y="589"/>
                          </a:cubicBezTo>
                          <a:cubicBezTo>
                            <a:pt x="1344" y="635"/>
                            <a:pt x="1342" y="661"/>
                            <a:pt x="1344" y="708"/>
                          </a:cubicBezTo>
                          <a:cubicBezTo>
                            <a:pt x="1342" y="761"/>
                            <a:pt x="1358" y="806"/>
                            <a:pt x="1315" y="836"/>
                          </a:cubicBezTo>
                          <a:cubicBezTo>
                            <a:pt x="1304" y="853"/>
                            <a:pt x="1290" y="869"/>
                            <a:pt x="1277" y="884"/>
                          </a:cubicBezTo>
                          <a:cubicBezTo>
                            <a:pt x="1273" y="908"/>
                            <a:pt x="1268" y="934"/>
                            <a:pt x="1254" y="954"/>
                          </a:cubicBezTo>
                          <a:cubicBezTo>
                            <a:pt x="1251" y="965"/>
                            <a:pt x="1246" y="972"/>
                            <a:pt x="1238" y="980"/>
                          </a:cubicBezTo>
                          <a:cubicBezTo>
                            <a:pt x="1225" y="1020"/>
                            <a:pt x="1189" y="1055"/>
                            <a:pt x="1158" y="1082"/>
                          </a:cubicBezTo>
                          <a:cubicBezTo>
                            <a:pt x="1150" y="1107"/>
                            <a:pt x="1147" y="1106"/>
                            <a:pt x="1123" y="1117"/>
                          </a:cubicBezTo>
                          <a:cubicBezTo>
                            <a:pt x="1108" y="1134"/>
                            <a:pt x="1083" y="1148"/>
                            <a:pt x="1062" y="1156"/>
                          </a:cubicBezTo>
                          <a:cubicBezTo>
                            <a:pt x="1036" y="1196"/>
                            <a:pt x="987" y="1189"/>
                            <a:pt x="944" y="1191"/>
                          </a:cubicBezTo>
                          <a:cubicBezTo>
                            <a:pt x="936" y="1192"/>
                            <a:pt x="928" y="1191"/>
                            <a:pt x="921" y="1194"/>
                          </a:cubicBezTo>
                          <a:cubicBezTo>
                            <a:pt x="914" y="1197"/>
                            <a:pt x="910" y="1207"/>
                            <a:pt x="902" y="1207"/>
                          </a:cubicBezTo>
                          <a:cubicBezTo>
                            <a:pt x="871" y="1208"/>
                            <a:pt x="840" y="1209"/>
                            <a:pt x="809" y="1210"/>
                          </a:cubicBezTo>
                          <a:cubicBezTo>
                            <a:pt x="790" y="1215"/>
                            <a:pt x="776" y="1217"/>
                            <a:pt x="755" y="1220"/>
                          </a:cubicBezTo>
                          <a:cubicBezTo>
                            <a:pt x="661" y="1219"/>
                            <a:pt x="567" y="1219"/>
                            <a:pt x="473" y="1216"/>
                          </a:cubicBezTo>
                          <a:cubicBezTo>
                            <a:pt x="417" y="1214"/>
                            <a:pt x="369" y="1175"/>
                            <a:pt x="320" y="1159"/>
                          </a:cubicBezTo>
                          <a:cubicBezTo>
                            <a:pt x="307" y="1146"/>
                            <a:pt x="277" y="1141"/>
                            <a:pt x="269" y="1133"/>
                          </a:cubicBezTo>
                          <a:cubicBezTo>
                            <a:pt x="268" y="1132"/>
                            <a:pt x="269" y="1129"/>
                            <a:pt x="269" y="1127"/>
                          </a:cubicBezTo>
                          <a:close/>
                        </a:path>
                      </a:pathLst>
                    </a:custGeom>
                    <a:solidFill>
                      <a:srgbClr val="FFC1C1"/>
                    </a:solidFill>
                    <a:ln w="19050">
                      <a:solidFill>
                        <a:srgbClr val="FF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 dirty="0"/>
                    </a:p>
                  </p:txBody>
                </p:sp>
                <p:sp>
                  <p:nvSpPr>
                    <p:cNvPr id="498" name="Freeform 187"/>
                    <p:cNvSpPr>
                      <a:spLocks/>
                    </p:cNvSpPr>
                    <p:nvPr/>
                  </p:nvSpPr>
                  <p:spPr bwMode="auto">
                    <a:xfrm>
                      <a:off x="363" y="603"/>
                      <a:ext cx="382" cy="310"/>
                    </a:xfrm>
                    <a:custGeom>
                      <a:avLst/>
                      <a:gdLst>
                        <a:gd name="T0" fmla="*/ 8 w 500"/>
                        <a:gd name="T1" fmla="*/ 173 h 445"/>
                        <a:gd name="T2" fmla="*/ 0 w 500"/>
                        <a:gd name="T3" fmla="*/ 159 h 445"/>
                        <a:gd name="T4" fmla="*/ 18 w 500"/>
                        <a:gd name="T5" fmla="*/ 95 h 445"/>
                        <a:gd name="T6" fmla="*/ 21 w 500"/>
                        <a:gd name="T7" fmla="*/ 90 h 445"/>
                        <a:gd name="T8" fmla="*/ 22 w 500"/>
                        <a:gd name="T9" fmla="*/ 78 h 445"/>
                        <a:gd name="T10" fmla="*/ 53 w 500"/>
                        <a:gd name="T11" fmla="*/ 47 h 445"/>
                        <a:gd name="T12" fmla="*/ 77 w 500"/>
                        <a:gd name="T13" fmla="*/ 31 h 445"/>
                        <a:gd name="T14" fmla="*/ 103 w 500"/>
                        <a:gd name="T15" fmla="*/ 18 h 445"/>
                        <a:gd name="T16" fmla="*/ 136 w 500"/>
                        <a:gd name="T17" fmla="*/ 1 h 445"/>
                        <a:gd name="T18" fmla="*/ 305 w 500"/>
                        <a:gd name="T19" fmla="*/ 11 h 445"/>
                        <a:gd name="T20" fmla="*/ 325 w 500"/>
                        <a:gd name="T21" fmla="*/ 40 h 445"/>
                        <a:gd name="T22" fmla="*/ 342 w 500"/>
                        <a:gd name="T23" fmla="*/ 47 h 445"/>
                        <a:gd name="T24" fmla="*/ 356 w 500"/>
                        <a:gd name="T25" fmla="*/ 56 h 445"/>
                        <a:gd name="T26" fmla="*/ 371 w 500"/>
                        <a:gd name="T27" fmla="*/ 85 h 445"/>
                        <a:gd name="T28" fmla="*/ 367 w 500"/>
                        <a:gd name="T29" fmla="*/ 189 h 445"/>
                        <a:gd name="T30" fmla="*/ 356 w 500"/>
                        <a:gd name="T31" fmla="*/ 207 h 445"/>
                        <a:gd name="T32" fmla="*/ 342 w 500"/>
                        <a:gd name="T33" fmla="*/ 232 h 445"/>
                        <a:gd name="T34" fmla="*/ 338 w 500"/>
                        <a:gd name="T35" fmla="*/ 242 h 445"/>
                        <a:gd name="T36" fmla="*/ 326 w 500"/>
                        <a:gd name="T37" fmla="*/ 249 h 445"/>
                        <a:gd name="T38" fmla="*/ 312 w 500"/>
                        <a:gd name="T39" fmla="*/ 264 h 445"/>
                        <a:gd name="T40" fmla="*/ 306 w 500"/>
                        <a:gd name="T41" fmla="*/ 269 h 445"/>
                        <a:gd name="T42" fmla="*/ 290 w 500"/>
                        <a:gd name="T43" fmla="*/ 286 h 445"/>
                        <a:gd name="T44" fmla="*/ 235 w 500"/>
                        <a:gd name="T45" fmla="*/ 301 h 445"/>
                        <a:gd name="T46" fmla="*/ 125 w 500"/>
                        <a:gd name="T47" fmla="*/ 299 h 445"/>
                        <a:gd name="T48" fmla="*/ 108 w 500"/>
                        <a:gd name="T49" fmla="*/ 290 h 445"/>
                        <a:gd name="T50" fmla="*/ 70 w 500"/>
                        <a:gd name="T51" fmla="*/ 268 h 445"/>
                        <a:gd name="T52" fmla="*/ 55 w 500"/>
                        <a:gd name="T53" fmla="*/ 254 h 445"/>
                        <a:gd name="T54" fmla="*/ 21 w 500"/>
                        <a:gd name="T55" fmla="*/ 212 h 445"/>
                        <a:gd name="T56" fmla="*/ 8 w 500"/>
                        <a:gd name="T57" fmla="*/ 173 h 445"/>
                        <a:gd name="T58" fmla="*/ 0 60000 65536"/>
                        <a:gd name="T59" fmla="*/ 0 60000 65536"/>
                        <a:gd name="T60" fmla="*/ 0 60000 65536"/>
                        <a:gd name="T61" fmla="*/ 0 60000 65536"/>
                        <a:gd name="T62" fmla="*/ 0 60000 65536"/>
                        <a:gd name="T63" fmla="*/ 0 60000 65536"/>
                        <a:gd name="T64" fmla="*/ 0 60000 65536"/>
                        <a:gd name="T65" fmla="*/ 0 60000 65536"/>
                        <a:gd name="T66" fmla="*/ 0 60000 65536"/>
                        <a:gd name="T67" fmla="*/ 0 60000 65536"/>
                        <a:gd name="T68" fmla="*/ 0 60000 65536"/>
                        <a:gd name="T69" fmla="*/ 0 60000 65536"/>
                        <a:gd name="T70" fmla="*/ 0 60000 65536"/>
                        <a:gd name="T71" fmla="*/ 0 60000 65536"/>
                        <a:gd name="T72" fmla="*/ 0 60000 65536"/>
                        <a:gd name="T73" fmla="*/ 0 60000 65536"/>
                        <a:gd name="T74" fmla="*/ 0 60000 65536"/>
                        <a:gd name="T75" fmla="*/ 0 60000 65536"/>
                        <a:gd name="T76" fmla="*/ 0 60000 65536"/>
                        <a:gd name="T77" fmla="*/ 0 60000 65536"/>
                        <a:gd name="T78" fmla="*/ 0 60000 65536"/>
                        <a:gd name="T79" fmla="*/ 0 60000 65536"/>
                        <a:gd name="T80" fmla="*/ 0 60000 65536"/>
                        <a:gd name="T81" fmla="*/ 0 60000 65536"/>
                        <a:gd name="T82" fmla="*/ 0 60000 65536"/>
                        <a:gd name="T83" fmla="*/ 0 60000 65536"/>
                        <a:gd name="T84" fmla="*/ 0 60000 65536"/>
                        <a:gd name="T85" fmla="*/ 0 60000 65536"/>
                        <a:gd name="T86" fmla="*/ 0 60000 65536"/>
                        <a:gd name="T87" fmla="*/ 0 w 500"/>
                        <a:gd name="T88" fmla="*/ 0 h 445"/>
                        <a:gd name="T89" fmla="*/ 500 w 500"/>
                        <a:gd name="T90" fmla="*/ 445 h 445"/>
                      </a:gdLst>
                      <a:ahLst/>
                      <a:cxnLst>
                        <a:cxn ang="T58">
                          <a:pos x="T0" y="T1"/>
                        </a:cxn>
                        <a:cxn ang="T59">
                          <a:pos x="T2" y="T3"/>
                        </a:cxn>
                        <a:cxn ang="T60">
                          <a:pos x="T4" y="T5"/>
                        </a:cxn>
                        <a:cxn ang="T61">
                          <a:pos x="T6" y="T7"/>
                        </a:cxn>
                        <a:cxn ang="T62">
                          <a:pos x="T8" y="T9"/>
                        </a:cxn>
                        <a:cxn ang="T63">
                          <a:pos x="T10" y="T11"/>
                        </a:cxn>
                        <a:cxn ang="T64">
                          <a:pos x="T12" y="T13"/>
                        </a:cxn>
                        <a:cxn ang="T65">
                          <a:pos x="T14" y="T15"/>
                        </a:cxn>
                        <a:cxn ang="T66">
                          <a:pos x="T16" y="T17"/>
                        </a:cxn>
                        <a:cxn ang="T67">
                          <a:pos x="T18" y="T19"/>
                        </a:cxn>
                        <a:cxn ang="T68">
                          <a:pos x="T20" y="T21"/>
                        </a:cxn>
                        <a:cxn ang="T69">
                          <a:pos x="T22" y="T23"/>
                        </a:cxn>
                        <a:cxn ang="T70">
                          <a:pos x="T24" y="T25"/>
                        </a:cxn>
                        <a:cxn ang="T71">
                          <a:pos x="T26" y="T27"/>
                        </a:cxn>
                        <a:cxn ang="T72">
                          <a:pos x="T28" y="T29"/>
                        </a:cxn>
                        <a:cxn ang="T73">
                          <a:pos x="T30" y="T31"/>
                        </a:cxn>
                        <a:cxn ang="T74">
                          <a:pos x="T32" y="T33"/>
                        </a:cxn>
                        <a:cxn ang="T75">
                          <a:pos x="T34" y="T35"/>
                        </a:cxn>
                        <a:cxn ang="T76">
                          <a:pos x="T36" y="T37"/>
                        </a:cxn>
                        <a:cxn ang="T77">
                          <a:pos x="T38" y="T39"/>
                        </a:cxn>
                        <a:cxn ang="T78">
                          <a:pos x="T40" y="T41"/>
                        </a:cxn>
                        <a:cxn ang="T79">
                          <a:pos x="T42" y="T43"/>
                        </a:cxn>
                        <a:cxn ang="T80">
                          <a:pos x="T44" y="T45"/>
                        </a:cxn>
                        <a:cxn ang="T81">
                          <a:pos x="T46" y="T47"/>
                        </a:cxn>
                        <a:cxn ang="T82">
                          <a:pos x="T48" y="T49"/>
                        </a:cxn>
                        <a:cxn ang="T83">
                          <a:pos x="T50" y="T51"/>
                        </a:cxn>
                        <a:cxn ang="T84">
                          <a:pos x="T52" y="T53"/>
                        </a:cxn>
                        <a:cxn ang="T85">
                          <a:pos x="T54" y="T55"/>
                        </a:cxn>
                        <a:cxn ang="T86">
                          <a:pos x="T56" y="T57"/>
                        </a:cxn>
                      </a:cxnLst>
                      <a:rect l="T87" t="T88" r="T89" b="T90"/>
                      <a:pathLst>
                        <a:path w="500" h="445">
                          <a:moveTo>
                            <a:pt x="10" y="249"/>
                          </a:moveTo>
                          <a:cubicBezTo>
                            <a:pt x="5" y="242"/>
                            <a:pt x="3" y="236"/>
                            <a:pt x="0" y="228"/>
                          </a:cubicBezTo>
                          <a:cubicBezTo>
                            <a:pt x="4" y="194"/>
                            <a:pt x="1" y="162"/>
                            <a:pt x="24" y="136"/>
                          </a:cubicBezTo>
                          <a:cubicBezTo>
                            <a:pt x="25" y="134"/>
                            <a:pt x="26" y="131"/>
                            <a:pt x="27" y="129"/>
                          </a:cubicBezTo>
                          <a:cubicBezTo>
                            <a:pt x="28" y="123"/>
                            <a:pt x="27" y="117"/>
                            <a:pt x="29" y="112"/>
                          </a:cubicBezTo>
                          <a:cubicBezTo>
                            <a:pt x="31" y="104"/>
                            <a:pt x="63" y="77"/>
                            <a:pt x="70" y="67"/>
                          </a:cubicBezTo>
                          <a:cubicBezTo>
                            <a:pt x="74" y="53"/>
                            <a:pt x="89" y="50"/>
                            <a:pt x="101" y="45"/>
                          </a:cubicBezTo>
                          <a:cubicBezTo>
                            <a:pt x="106" y="28"/>
                            <a:pt x="120" y="30"/>
                            <a:pt x="135" y="26"/>
                          </a:cubicBezTo>
                          <a:cubicBezTo>
                            <a:pt x="150" y="15"/>
                            <a:pt x="160" y="7"/>
                            <a:pt x="178" y="2"/>
                          </a:cubicBezTo>
                          <a:cubicBezTo>
                            <a:pt x="408" y="4"/>
                            <a:pt x="304" y="0"/>
                            <a:pt x="399" y="16"/>
                          </a:cubicBezTo>
                          <a:cubicBezTo>
                            <a:pt x="414" y="27"/>
                            <a:pt x="415" y="44"/>
                            <a:pt x="425" y="57"/>
                          </a:cubicBezTo>
                          <a:cubicBezTo>
                            <a:pt x="430" y="63"/>
                            <a:pt x="440" y="65"/>
                            <a:pt x="447" y="67"/>
                          </a:cubicBezTo>
                          <a:cubicBezTo>
                            <a:pt x="452" y="76"/>
                            <a:pt x="458" y="75"/>
                            <a:pt x="466" y="81"/>
                          </a:cubicBezTo>
                          <a:cubicBezTo>
                            <a:pt x="470" y="97"/>
                            <a:pt x="473" y="110"/>
                            <a:pt x="485" y="122"/>
                          </a:cubicBezTo>
                          <a:cubicBezTo>
                            <a:pt x="499" y="169"/>
                            <a:pt x="500" y="225"/>
                            <a:pt x="480" y="271"/>
                          </a:cubicBezTo>
                          <a:cubicBezTo>
                            <a:pt x="478" y="286"/>
                            <a:pt x="479" y="290"/>
                            <a:pt x="466" y="297"/>
                          </a:cubicBezTo>
                          <a:cubicBezTo>
                            <a:pt x="459" y="307"/>
                            <a:pt x="453" y="321"/>
                            <a:pt x="447" y="333"/>
                          </a:cubicBezTo>
                          <a:cubicBezTo>
                            <a:pt x="445" y="338"/>
                            <a:pt x="446" y="344"/>
                            <a:pt x="442" y="348"/>
                          </a:cubicBezTo>
                          <a:cubicBezTo>
                            <a:pt x="438" y="352"/>
                            <a:pt x="427" y="357"/>
                            <a:pt x="427" y="357"/>
                          </a:cubicBezTo>
                          <a:cubicBezTo>
                            <a:pt x="419" y="370"/>
                            <a:pt x="425" y="362"/>
                            <a:pt x="408" y="379"/>
                          </a:cubicBezTo>
                          <a:cubicBezTo>
                            <a:pt x="406" y="381"/>
                            <a:pt x="401" y="386"/>
                            <a:pt x="401" y="386"/>
                          </a:cubicBezTo>
                          <a:cubicBezTo>
                            <a:pt x="397" y="400"/>
                            <a:pt x="389" y="401"/>
                            <a:pt x="379" y="410"/>
                          </a:cubicBezTo>
                          <a:cubicBezTo>
                            <a:pt x="348" y="437"/>
                            <a:pt x="369" y="428"/>
                            <a:pt x="307" y="432"/>
                          </a:cubicBezTo>
                          <a:cubicBezTo>
                            <a:pt x="261" y="445"/>
                            <a:pt x="209" y="443"/>
                            <a:pt x="163" y="429"/>
                          </a:cubicBezTo>
                          <a:cubicBezTo>
                            <a:pt x="156" y="424"/>
                            <a:pt x="149" y="423"/>
                            <a:pt x="142" y="417"/>
                          </a:cubicBezTo>
                          <a:cubicBezTo>
                            <a:pt x="125" y="403"/>
                            <a:pt x="112" y="389"/>
                            <a:pt x="91" y="384"/>
                          </a:cubicBezTo>
                          <a:cubicBezTo>
                            <a:pt x="86" y="374"/>
                            <a:pt x="79" y="373"/>
                            <a:pt x="72" y="364"/>
                          </a:cubicBezTo>
                          <a:cubicBezTo>
                            <a:pt x="56" y="343"/>
                            <a:pt x="49" y="320"/>
                            <a:pt x="27" y="304"/>
                          </a:cubicBezTo>
                          <a:cubicBezTo>
                            <a:pt x="18" y="282"/>
                            <a:pt x="10" y="275"/>
                            <a:pt x="10" y="249"/>
                          </a:cubicBezTo>
                          <a:close/>
                        </a:path>
                      </a:pathLst>
                    </a:custGeom>
                    <a:solidFill>
                      <a:srgbClr val="BFBFBF"/>
                    </a:solidFill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 dirty="0"/>
                    </a:p>
                  </p:txBody>
                </p:sp>
              </p:grpSp>
              <p:sp>
                <p:nvSpPr>
                  <p:cNvPr id="496" name="5-Point Star 495"/>
                  <p:cNvSpPr/>
                  <p:nvPr/>
                </p:nvSpPr>
                <p:spPr>
                  <a:xfrm>
                    <a:off x="3436301" y="3364979"/>
                    <a:ext cx="201217" cy="201217"/>
                  </a:xfrm>
                  <a:prstGeom prst="star5">
                    <a:avLst/>
                  </a:prstGeom>
                  <a:solidFill>
                    <a:srgbClr val="FF00FF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442" name="Group 483"/>
                <p:cNvGrpSpPr/>
                <p:nvPr/>
              </p:nvGrpSpPr>
              <p:grpSpPr>
                <a:xfrm>
                  <a:off x="5399285" y="3656416"/>
                  <a:ext cx="987288" cy="903975"/>
                  <a:chOff x="3171214" y="2912992"/>
                  <a:chExt cx="987288" cy="903975"/>
                </a:xfrm>
              </p:grpSpPr>
              <p:grpSp>
                <p:nvGrpSpPr>
                  <p:cNvPr id="491" name="Group 193"/>
                  <p:cNvGrpSpPr>
                    <a:grpSpLocks/>
                  </p:cNvGrpSpPr>
                  <p:nvPr/>
                </p:nvGrpSpPr>
                <p:grpSpPr bwMode="auto">
                  <a:xfrm>
                    <a:off x="3171214" y="2912992"/>
                    <a:ext cx="987288" cy="903975"/>
                    <a:chOff x="311" y="500"/>
                    <a:chExt cx="474" cy="434"/>
                  </a:xfrm>
                  <a:effectLst>
                    <a:outerShdw blurRad="63500" sx="102000" sy="102000" algn="ctr" rotWithShape="0">
                      <a:prstClr val="black">
                        <a:alpha val="40000"/>
                      </a:prstClr>
                    </a:outerShdw>
                  </a:effectLst>
                </p:grpSpPr>
                <p:sp>
                  <p:nvSpPr>
                    <p:cNvPr id="493" name="Freeform 186"/>
                    <p:cNvSpPr>
                      <a:spLocks/>
                    </p:cNvSpPr>
                    <p:nvPr/>
                  </p:nvSpPr>
                  <p:spPr bwMode="auto">
                    <a:xfrm>
                      <a:off x="311" y="500"/>
                      <a:ext cx="474" cy="434"/>
                    </a:xfrm>
                    <a:custGeom>
                      <a:avLst/>
                      <a:gdLst>
                        <a:gd name="T0" fmla="*/ 94 w 1363"/>
                        <a:gd name="T1" fmla="*/ 401 h 1220"/>
                        <a:gd name="T2" fmla="*/ 74 w 1363"/>
                        <a:gd name="T3" fmla="*/ 384 h 1220"/>
                        <a:gd name="T4" fmla="*/ 61 w 1363"/>
                        <a:gd name="T5" fmla="*/ 371 h 1220"/>
                        <a:gd name="T6" fmla="*/ 50 w 1363"/>
                        <a:gd name="T7" fmla="*/ 355 h 1220"/>
                        <a:gd name="T8" fmla="*/ 45 w 1363"/>
                        <a:gd name="T9" fmla="*/ 345 h 1220"/>
                        <a:gd name="T10" fmla="*/ 35 w 1363"/>
                        <a:gd name="T11" fmla="*/ 334 h 1220"/>
                        <a:gd name="T12" fmla="*/ 30 w 1363"/>
                        <a:gd name="T13" fmla="*/ 323 h 1220"/>
                        <a:gd name="T14" fmla="*/ 19 w 1363"/>
                        <a:gd name="T15" fmla="*/ 302 h 1220"/>
                        <a:gd name="T16" fmla="*/ 14 w 1363"/>
                        <a:gd name="T17" fmla="*/ 277 h 1220"/>
                        <a:gd name="T18" fmla="*/ 8 w 1363"/>
                        <a:gd name="T19" fmla="*/ 256 h 1220"/>
                        <a:gd name="T20" fmla="*/ 16 w 1363"/>
                        <a:gd name="T21" fmla="*/ 166 h 1220"/>
                        <a:gd name="T22" fmla="*/ 21 w 1363"/>
                        <a:gd name="T23" fmla="*/ 157 h 1220"/>
                        <a:gd name="T24" fmla="*/ 31 w 1363"/>
                        <a:gd name="T25" fmla="*/ 123 h 1220"/>
                        <a:gd name="T26" fmla="*/ 38 w 1363"/>
                        <a:gd name="T27" fmla="*/ 110 h 1220"/>
                        <a:gd name="T28" fmla="*/ 41 w 1363"/>
                        <a:gd name="T29" fmla="*/ 95 h 1220"/>
                        <a:gd name="T30" fmla="*/ 53 w 1363"/>
                        <a:gd name="T31" fmla="*/ 82 h 1220"/>
                        <a:gd name="T32" fmla="*/ 64 w 1363"/>
                        <a:gd name="T33" fmla="*/ 72 h 1220"/>
                        <a:gd name="T34" fmla="*/ 67 w 1363"/>
                        <a:gd name="T35" fmla="*/ 70 h 1220"/>
                        <a:gd name="T36" fmla="*/ 69 w 1363"/>
                        <a:gd name="T37" fmla="*/ 66 h 1220"/>
                        <a:gd name="T38" fmla="*/ 78 w 1363"/>
                        <a:gd name="T39" fmla="*/ 60 h 1220"/>
                        <a:gd name="T40" fmla="*/ 89 w 1363"/>
                        <a:gd name="T41" fmla="*/ 51 h 1220"/>
                        <a:gd name="T42" fmla="*/ 98 w 1363"/>
                        <a:gd name="T43" fmla="*/ 44 h 1220"/>
                        <a:gd name="T44" fmla="*/ 118 w 1363"/>
                        <a:gd name="T45" fmla="*/ 30 h 1220"/>
                        <a:gd name="T46" fmla="*/ 140 w 1363"/>
                        <a:gd name="T47" fmla="*/ 18 h 1220"/>
                        <a:gd name="T48" fmla="*/ 214 w 1363"/>
                        <a:gd name="T49" fmla="*/ 5 h 1220"/>
                        <a:gd name="T50" fmla="*/ 317 w 1363"/>
                        <a:gd name="T51" fmla="*/ 7 h 1220"/>
                        <a:gd name="T52" fmla="*/ 366 w 1363"/>
                        <a:gd name="T53" fmla="*/ 11 h 1220"/>
                        <a:gd name="T54" fmla="*/ 378 w 1363"/>
                        <a:gd name="T55" fmla="*/ 15 h 1220"/>
                        <a:gd name="T56" fmla="*/ 389 w 1363"/>
                        <a:gd name="T57" fmla="*/ 21 h 1220"/>
                        <a:gd name="T58" fmla="*/ 398 w 1363"/>
                        <a:gd name="T59" fmla="*/ 24 h 1220"/>
                        <a:gd name="T60" fmla="*/ 411 w 1363"/>
                        <a:gd name="T61" fmla="*/ 32 h 1220"/>
                        <a:gd name="T62" fmla="*/ 417 w 1363"/>
                        <a:gd name="T63" fmla="*/ 41 h 1220"/>
                        <a:gd name="T64" fmla="*/ 440 w 1363"/>
                        <a:gd name="T65" fmla="*/ 49 h 1220"/>
                        <a:gd name="T66" fmla="*/ 446 w 1363"/>
                        <a:gd name="T67" fmla="*/ 65 h 1220"/>
                        <a:gd name="T68" fmla="*/ 458 w 1363"/>
                        <a:gd name="T69" fmla="*/ 73 h 1220"/>
                        <a:gd name="T70" fmla="*/ 466 w 1363"/>
                        <a:gd name="T71" fmla="*/ 128 h 1220"/>
                        <a:gd name="T72" fmla="*/ 469 w 1363"/>
                        <a:gd name="T73" fmla="*/ 162 h 1220"/>
                        <a:gd name="T74" fmla="*/ 473 w 1363"/>
                        <a:gd name="T75" fmla="*/ 185 h 1220"/>
                        <a:gd name="T76" fmla="*/ 468 w 1363"/>
                        <a:gd name="T77" fmla="*/ 210 h 1220"/>
                        <a:gd name="T78" fmla="*/ 467 w 1363"/>
                        <a:gd name="T79" fmla="*/ 252 h 1220"/>
                        <a:gd name="T80" fmla="*/ 457 w 1363"/>
                        <a:gd name="T81" fmla="*/ 297 h 1220"/>
                        <a:gd name="T82" fmla="*/ 444 w 1363"/>
                        <a:gd name="T83" fmla="*/ 314 h 1220"/>
                        <a:gd name="T84" fmla="*/ 436 w 1363"/>
                        <a:gd name="T85" fmla="*/ 339 h 1220"/>
                        <a:gd name="T86" fmla="*/ 431 w 1363"/>
                        <a:gd name="T87" fmla="*/ 349 h 1220"/>
                        <a:gd name="T88" fmla="*/ 403 w 1363"/>
                        <a:gd name="T89" fmla="*/ 385 h 1220"/>
                        <a:gd name="T90" fmla="*/ 391 w 1363"/>
                        <a:gd name="T91" fmla="*/ 397 h 1220"/>
                        <a:gd name="T92" fmla="*/ 369 w 1363"/>
                        <a:gd name="T93" fmla="*/ 411 h 1220"/>
                        <a:gd name="T94" fmla="*/ 328 w 1363"/>
                        <a:gd name="T95" fmla="*/ 424 h 1220"/>
                        <a:gd name="T96" fmla="*/ 320 w 1363"/>
                        <a:gd name="T97" fmla="*/ 425 h 1220"/>
                        <a:gd name="T98" fmla="*/ 314 w 1363"/>
                        <a:gd name="T99" fmla="*/ 429 h 1220"/>
                        <a:gd name="T100" fmla="*/ 281 w 1363"/>
                        <a:gd name="T101" fmla="*/ 430 h 1220"/>
                        <a:gd name="T102" fmla="*/ 263 w 1363"/>
                        <a:gd name="T103" fmla="*/ 434 h 1220"/>
                        <a:gd name="T104" fmla="*/ 164 w 1363"/>
                        <a:gd name="T105" fmla="*/ 433 h 1220"/>
                        <a:gd name="T106" fmla="*/ 111 w 1363"/>
                        <a:gd name="T107" fmla="*/ 412 h 1220"/>
                        <a:gd name="T108" fmla="*/ 94 w 1363"/>
                        <a:gd name="T109" fmla="*/ 403 h 1220"/>
                        <a:gd name="T110" fmla="*/ 94 w 1363"/>
                        <a:gd name="T111" fmla="*/ 401 h 1220"/>
                        <a:gd name="T112" fmla="*/ 0 60000 65536"/>
                        <a:gd name="T113" fmla="*/ 0 60000 65536"/>
                        <a:gd name="T114" fmla="*/ 0 60000 65536"/>
                        <a:gd name="T115" fmla="*/ 0 60000 65536"/>
                        <a:gd name="T116" fmla="*/ 0 60000 65536"/>
                        <a:gd name="T117" fmla="*/ 0 60000 65536"/>
                        <a:gd name="T118" fmla="*/ 0 60000 65536"/>
                        <a:gd name="T119" fmla="*/ 0 60000 65536"/>
                        <a:gd name="T120" fmla="*/ 0 60000 65536"/>
                        <a:gd name="T121" fmla="*/ 0 60000 65536"/>
                        <a:gd name="T122" fmla="*/ 0 60000 65536"/>
                        <a:gd name="T123" fmla="*/ 0 60000 65536"/>
                        <a:gd name="T124" fmla="*/ 0 60000 65536"/>
                        <a:gd name="T125" fmla="*/ 0 60000 65536"/>
                        <a:gd name="T126" fmla="*/ 0 60000 65536"/>
                        <a:gd name="T127" fmla="*/ 0 60000 65536"/>
                        <a:gd name="T128" fmla="*/ 0 60000 65536"/>
                        <a:gd name="T129" fmla="*/ 0 60000 65536"/>
                        <a:gd name="T130" fmla="*/ 0 60000 65536"/>
                        <a:gd name="T131" fmla="*/ 0 60000 65536"/>
                        <a:gd name="T132" fmla="*/ 0 60000 65536"/>
                        <a:gd name="T133" fmla="*/ 0 60000 65536"/>
                        <a:gd name="T134" fmla="*/ 0 60000 65536"/>
                        <a:gd name="T135" fmla="*/ 0 60000 65536"/>
                        <a:gd name="T136" fmla="*/ 0 60000 65536"/>
                        <a:gd name="T137" fmla="*/ 0 60000 65536"/>
                        <a:gd name="T138" fmla="*/ 0 60000 65536"/>
                        <a:gd name="T139" fmla="*/ 0 60000 65536"/>
                        <a:gd name="T140" fmla="*/ 0 60000 65536"/>
                        <a:gd name="T141" fmla="*/ 0 60000 65536"/>
                        <a:gd name="T142" fmla="*/ 0 60000 65536"/>
                        <a:gd name="T143" fmla="*/ 0 60000 65536"/>
                        <a:gd name="T144" fmla="*/ 0 60000 65536"/>
                        <a:gd name="T145" fmla="*/ 0 60000 65536"/>
                        <a:gd name="T146" fmla="*/ 0 60000 65536"/>
                        <a:gd name="T147" fmla="*/ 0 60000 65536"/>
                        <a:gd name="T148" fmla="*/ 0 60000 65536"/>
                        <a:gd name="T149" fmla="*/ 0 60000 65536"/>
                        <a:gd name="T150" fmla="*/ 0 60000 65536"/>
                        <a:gd name="T151" fmla="*/ 0 60000 65536"/>
                        <a:gd name="T152" fmla="*/ 0 60000 65536"/>
                        <a:gd name="T153" fmla="*/ 0 60000 65536"/>
                        <a:gd name="T154" fmla="*/ 0 60000 65536"/>
                        <a:gd name="T155" fmla="*/ 0 60000 65536"/>
                        <a:gd name="T156" fmla="*/ 0 60000 65536"/>
                        <a:gd name="T157" fmla="*/ 0 60000 65536"/>
                        <a:gd name="T158" fmla="*/ 0 60000 65536"/>
                        <a:gd name="T159" fmla="*/ 0 60000 65536"/>
                        <a:gd name="T160" fmla="*/ 0 60000 65536"/>
                        <a:gd name="T161" fmla="*/ 0 60000 65536"/>
                        <a:gd name="T162" fmla="*/ 0 60000 65536"/>
                        <a:gd name="T163" fmla="*/ 0 60000 65536"/>
                        <a:gd name="T164" fmla="*/ 0 60000 65536"/>
                        <a:gd name="T165" fmla="*/ 0 60000 65536"/>
                        <a:gd name="T166" fmla="*/ 0 60000 65536"/>
                        <a:gd name="T167" fmla="*/ 0 60000 65536"/>
                        <a:gd name="T168" fmla="*/ 0 w 1363"/>
                        <a:gd name="T169" fmla="*/ 0 h 1220"/>
                        <a:gd name="T170" fmla="*/ 1363 w 1363"/>
                        <a:gd name="T171" fmla="*/ 1220 h 1220"/>
                      </a:gdLst>
                      <a:ahLst/>
                      <a:cxnLst>
                        <a:cxn ang="T112">
                          <a:pos x="T0" y="T1"/>
                        </a:cxn>
                        <a:cxn ang="T113">
                          <a:pos x="T2" y="T3"/>
                        </a:cxn>
                        <a:cxn ang="T114">
                          <a:pos x="T4" y="T5"/>
                        </a:cxn>
                        <a:cxn ang="T115">
                          <a:pos x="T6" y="T7"/>
                        </a:cxn>
                        <a:cxn ang="T116">
                          <a:pos x="T8" y="T9"/>
                        </a:cxn>
                        <a:cxn ang="T117">
                          <a:pos x="T10" y="T11"/>
                        </a:cxn>
                        <a:cxn ang="T118">
                          <a:pos x="T12" y="T13"/>
                        </a:cxn>
                        <a:cxn ang="T119">
                          <a:pos x="T14" y="T15"/>
                        </a:cxn>
                        <a:cxn ang="T120">
                          <a:pos x="T16" y="T17"/>
                        </a:cxn>
                        <a:cxn ang="T121">
                          <a:pos x="T18" y="T19"/>
                        </a:cxn>
                        <a:cxn ang="T122">
                          <a:pos x="T20" y="T21"/>
                        </a:cxn>
                        <a:cxn ang="T123">
                          <a:pos x="T22" y="T23"/>
                        </a:cxn>
                        <a:cxn ang="T124">
                          <a:pos x="T24" y="T25"/>
                        </a:cxn>
                        <a:cxn ang="T125">
                          <a:pos x="T26" y="T27"/>
                        </a:cxn>
                        <a:cxn ang="T126">
                          <a:pos x="T28" y="T29"/>
                        </a:cxn>
                        <a:cxn ang="T127">
                          <a:pos x="T30" y="T31"/>
                        </a:cxn>
                        <a:cxn ang="T128">
                          <a:pos x="T32" y="T33"/>
                        </a:cxn>
                        <a:cxn ang="T129">
                          <a:pos x="T34" y="T35"/>
                        </a:cxn>
                        <a:cxn ang="T130">
                          <a:pos x="T36" y="T37"/>
                        </a:cxn>
                        <a:cxn ang="T131">
                          <a:pos x="T38" y="T39"/>
                        </a:cxn>
                        <a:cxn ang="T132">
                          <a:pos x="T40" y="T41"/>
                        </a:cxn>
                        <a:cxn ang="T133">
                          <a:pos x="T42" y="T43"/>
                        </a:cxn>
                        <a:cxn ang="T134">
                          <a:pos x="T44" y="T45"/>
                        </a:cxn>
                        <a:cxn ang="T135">
                          <a:pos x="T46" y="T47"/>
                        </a:cxn>
                        <a:cxn ang="T136">
                          <a:pos x="T48" y="T49"/>
                        </a:cxn>
                        <a:cxn ang="T137">
                          <a:pos x="T50" y="T51"/>
                        </a:cxn>
                        <a:cxn ang="T138">
                          <a:pos x="T52" y="T53"/>
                        </a:cxn>
                        <a:cxn ang="T139">
                          <a:pos x="T54" y="T55"/>
                        </a:cxn>
                        <a:cxn ang="T140">
                          <a:pos x="T56" y="T57"/>
                        </a:cxn>
                        <a:cxn ang="T141">
                          <a:pos x="T58" y="T59"/>
                        </a:cxn>
                        <a:cxn ang="T142">
                          <a:pos x="T60" y="T61"/>
                        </a:cxn>
                        <a:cxn ang="T143">
                          <a:pos x="T62" y="T63"/>
                        </a:cxn>
                        <a:cxn ang="T144">
                          <a:pos x="T64" y="T65"/>
                        </a:cxn>
                        <a:cxn ang="T145">
                          <a:pos x="T66" y="T67"/>
                        </a:cxn>
                        <a:cxn ang="T146">
                          <a:pos x="T68" y="T69"/>
                        </a:cxn>
                        <a:cxn ang="T147">
                          <a:pos x="T70" y="T71"/>
                        </a:cxn>
                        <a:cxn ang="T148">
                          <a:pos x="T72" y="T73"/>
                        </a:cxn>
                        <a:cxn ang="T149">
                          <a:pos x="T74" y="T75"/>
                        </a:cxn>
                        <a:cxn ang="T150">
                          <a:pos x="T76" y="T77"/>
                        </a:cxn>
                        <a:cxn ang="T151">
                          <a:pos x="T78" y="T79"/>
                        </a:cxn>
                        <a:cxn ang="T152">
                          <a:pos x="T80" y="T81"/>
                        </a:cxn>
                        <a:cxn ang="T153">
                          <a:pos x="T82" y="T83"/>
                        </a:cxn>
                        <a:cxn ang="T154">
                          <a:pos x="T84" y="T85"/>
                        </a:cxn>
                        <a:cxn ang="T155">
                          <a:pos x="T86" y="T87"/>
                        </a:cxn>
                        <a:cxn ang="T156">
                          <a:pos x="T88" y="T89"/>
                        </a:cxn>
                        <a:cxn ang="T157">
                          <a:pos x="T90" y="T91"/>
                        </a:cxn>
                        <a:cxn ang="T158">
                          <a:pos x="T92" y="T93"/>
                        </a:cxn>
                        <a:cxn ang="T159">
                          <a:pos x="T94" y="T95"/>
                        </a:cxn>
                        <a:cxn ang="T160">
                          <a:pos x="T96" y="T97"/>
                        </a:cxn>
                        <a:cxn ang="T161">
                          <a:pos x="T98" y="T99"/>
                        </a:cxn>
                        <a:cxn ang="T162">
                          <a:pos x="T100" y="T101"/>
                        </a:cxn>
                        <a:cxn ang="T163">
                          <a:pos x="T102" y="T103"/>
                        </a:cxn>
                        <a:cxn ang="T164">
                          <a:pos x="T104" y="T105"/>
                        </a:cxn>
                        <a:cxn ang="T165">
                          <a:pos x="T106" y="T107"/>
                        </a:cxn>
                        <a:cxn ang="T166">
                          <a:pos x="T108" y="T109"/>
                        </a:cxn>
                        <a:cxn ang="T167">
                          <a:pos x="T110" y="T111"/>
                        </a:cxn>
                      </a:cxnLst>
                      <a:rect l="T168" t="T169" r="T170" b="T171"/>
                      <a:pathLst>
                        <a:path w="1363" h="1220">
                          <a:moveTo>
                            <a:pt x="269" y="1127"/>
                          </a:moveTo>
                          <a:cubicBezTo>
                            <a:pt x="252" y="1110"/>
                            <a:pt x="231" y="1096"/>
                            <a:pt x="214" y="1079"/>
                          </a:cubicBezTo>
                          <a:cubicBezTo>
                            <a:pt x="201" y="1066"/>
                            <a:pt x="192" y="1055"/>
                            <a:pt x="176" y="1044"/>
                          </a:cubicBezTo>
                          <a:cubicBezTo>
                            <a:pt x="166" y="1030"/>
                            <a:pt x="158" y="1008"/>
                            <a:pt x="144" y="999"/>
                          </a:cubicBezTo>
                          <a:cubicBezTo>
                            <a:pt x="140" y="986"/>
                            <a:pt x="137" y="980"/>
                            <a:pt x="128" y="970"/>
                          </a:cubicBezTo>
                          <a:cubicBezTo>
                            <a:pt x="124" y="955"/>
                            <a:pt x="112" y="950"/>
                            <a:pt x="102" y="938"/>
                          </a:cubicBezTo>
                          <a:cubicBezTo>
                            <a:pt x="95" y="929"/>
                            <a:pt x="93" y="918"/>
                            <a:pt x="86" y="909"/>
                          </a:cubicBezTo>
                          <a:cubicBezTo>
                            <a:pt x="79" y="887"/>
                            <a:pt x="61" y="871"/>
                            <a:pt x="54" y="848"/>
                          </a:cubicBezTo>
                          <a:cubicBezTo>
                            <a:pt x="53" y="825"/>
                            <a:pt x="60" y="795"/>
                            <a:pt x="41" y="778"/>
                          </a:cubicBezTo>
                          <a:cubicBezTo>
                            <a:pt x="35" y="759"/>
                            <a:pt x="28" y="739"/>
                            <a:pt x="22" y="720"/>
                          </a:cubicBezTo>
                          <a:cubicBezTo>
                            <a:pt x="23" y="680"/>
                            <a:pt x="0" y="525"/>
                            <a:pt x="45" y="468"/>
                          </a:cubicBezTo>
                          <a:cubicBezTo>
                            <a:pt x="48" y="454"/>
                            <a:pt x="51" y="451"/>
                            <a:pt x="61" y="442"/>
                          </a:cubicBezTo>
                          <a:cubicBezTo>
                            <a:pt x="66" y="418"/>
                            <a:pt x="59" y="356"/>
                            <a:pt x="89" y="346"/>
                          </a:cubicBezTo>
                          <a:cubicBezTo>
                            <a:pt x="98" y="333"/>
                            <a:pt x="98" y="318"/>
                            <a:pt x="109" y="308"/>
                          </a:cubicBezTo>
                          <a:cubicBezTo>
                            <a:pt x="113" y="294"/>
                            <a:pt x="113" y="279"/>
                            <a:pt x="118" y="266"/>
                          </a:cubicBezTo>
                          <a:cubicBezTo>
                            <a:pt x="121" y="259"/>
                            <a:pt x="146" y="236"/>
                            <a:pt x="153" y="231"/>
                          </a:cubicBezTo>
                          <a:cubicBezTo>
                            <a:pt x="159" y="215"/>
                            <a:pt x="173" y="212"/>
                            <a:pt x="185" y="202"/>
                          </a:cubicBezTo>
                          <a:cubicBezTo>
                            <a:pt x="187" y="200"/>
                            <a:pt x="190" y="198"/>
                            <a:pt x="192" y="196"/>
                          </a:cubicBezTo>
                          <a:cubicBezTo>
                            <a:pt x="194" y="193"/>
                            <a:pt x="195" y="189"/>
                            <a:pt x="198" y="186"/>
                          </a:cubicBezTo>
                          <a:cubicBezTo>
                            <a:pt x="206" y="178"/>
                            <a:pt x="217" y="179"/>
                            <a:pt x="224" y="170"/>
                          </a:cubicBezTo>
                          <a:cubicBezTo>
                            <a:pt x="234" y="157"/>
                            <a:pt x="240" y="150"/>
                            <a:pt x="256" y="144"/>
                          </a:cubicBezTo>
                          <a:cubicBezTo>
                            <a:pt x="263" y="133"/>
                            <a:pt x="269" y="129"/>
                            <a:pt x="281" y="125"/>
                          </a:cubicBezTo>
                          <a:cubicBezTo>
                            <a:pt x="299" y="109"/>
                            <a:pt x="315" y="91"/>
                            <a:pt x="339" y="84"/>
                          </a:cubicBezTo>
                          <a:cubicBezTo>
                            <a:pt x="357" y="63"/>
                            <a:pt x="376" y="57"/>
                            <a:pt x="403" y="52"/>
                          </a:cubicBezTo>
                          <a:cubicBezTo>
                            <a:pt x="448" y="0"/>
                            <a:pt x="559" y="15"/>
                            <a:pt x="614" y="13"/>
                          </a:cubicBezTo>
                          <a:cubicBezTo>
                            <a:pt x="713" y="2"/>
                            <a:pt x="813" y="15"/>
                            <a:pt x="912" y="20"/>
                          </a:cubicBezTo>
                          <a:cubicBezTo>
                            <a:pt x="955" y="34"/>
                            <a:pt x="1013" y="31"/>
                            <a:pt x="1053" y="32"/>
                          </a:cubicBezTo>
                          <a:cubicBezTo>
                            <a:pt x="1064" y="37"/>
                            <a:pt x="1076" y="38"/>
                            <a:pt x="1088" y="42"/>
                          </a:cubicBezTo>
                          <a:cubicBezTo>
                            <a:pt x="1098" y="49"/>
                            <a:pt x="1108" y="54"/>
                            <a:pt x="1120" y="58"/>
                          </a:cubicBezTo>
                          <a:cubicBezTo>
                            <a:pt x="1144" y="74"/>
                            <a:pt x="1110" y="53"/>
                            <a:pt x="1145" y="68"/>
                          </a:cubicBezTo>
                          <a:cubicBezTo>
                            <a:pt x="1158" y="74"/>
                            <a:pt x="1167" y="86"/>
                            <a:pt x="1181" y="90"/>
                          </a:cubicBezTo>
                          <a:cubicBezTo>
                            <a:pt x="1193" y="98"/>
                            <a:pt x="1190" y="106"/>
                            <a:pt x="1200" y="116"/>
                          </a:cubicBezTo>
                          <a:cubicBezTo>
                            <a:pt x="1214" y="130"/>
                            <a:pt x="1246" y="133"/>
                            <a:pt x="1264" y="138"/>
                          </a:cubicBezTo>
                          <a:cubicBezTo>
                            <a:pt x="1274" y="155"/>
                            <a:pt x="1262" y="177"/>
                            <a:pt x="1283" y="183"/>
                          </a:cubicBezTo>
                          <a:cubicBezTo>
                            <a:pt x="1291" y="195"/>
                            <a:pt x="1304" y="200"/>
                            <a:pt x="1318" y="205"/>
                          </a:cubicBezTo>
                          <a:cubicBezTo>
                            <a:pt x="1319" y="236"/>
                            <a:pt x="1313" y="331"/>
                            <a:pt x="1341" y="359"/>
                          </a:cubicBezTo>
                          <a:cubicBezTo>
                            <a:pt x="1351" y="390"/>
                            <a:pt x="1341" y="424"/>
                            <a:pt x="1350" y="455"/>
                          </a:cubicBezTo>
                          <a:cubicBezTo>
                            <a:pt x="1353" y="476"/>
                            <a:pt x="1356" y="498"/>
                            <a:pt x="1360" y="519"/>
                          </a:cubicBezTo>
                          <a:cubicBezTo>
                            <a:pt x="1358" y="555"/>
                            <a:pt x="1363" y="565"/>
                            <a:pt x="1347" y="589"/>
                          </a:cubicBezTo>
                          <a:cubicBezTo>
                            <a:pt x="1344" y="635"/>
                            <a:pt x="1342" y="661"/>
                            <a:pt x="1344" y="708"/>
                          </a:cubicBezTo>
                          <a:cubicBezTo>
                            <a:pt x="1342" y="761"/>
                            <a:pt x="1358" y="806"/>
                            <a:pt x="1315" y="836"/>
                          </a:cubicBezTo>
                          <a:cubicBezTo>
                            <a:pt x="1304" y="853"/>
                            <a:pt x="1290" y="869"/>
                            <a:pt x="1277" y="884"/>
                          </a:cubicBezTo>
                          <a:cubicBezTo>
                            <a:pt x="1273" y="908"/>
                            <a:pt x="1268" y="934"/>
                            <a:pt x="1254" y="954"/>
                          </a:cubicBezTo>
                          <a:cubicBezTo>
                            <a:pt x="1251" y="965"/>
                            <a:pt x="1246" y="972"/>
                            <a:pt x="1238" y="980"/>
                          </a:cubicBezTo>
                          <a:cubicBezTo>
                            <a:pt x="1225" y="1020"/>
                            <a:pt x="1189" y="1055"/>
                            <a:pt x="1158" y="1082"/>
                          </a:cubicBezTo>
                          <a:cubicBezTo>
                            <a:pt x="1150" y="1107"/>
                            <a:pt x="1147" y="1106"/>
                            <a:pt x="1123" y="1117"/>
                          </a:cubicBezTo>
                          <a:cubicBezTo>
                            <a:pt x="1108" y="1134"/>
                            <a:pt x="1083" y="1148"/>
                            <a:pt x="1062" y="1156"/>
                          </a:cubicBezTo>
                          <a:cubicBezTo>
                            <a:pt x="1036" y="1196"/>
                            <a:pt x="987" y="1189"/>
                            <a:pt x="944" y="1191"/>
                          </a:cubicBezTo>
                          <a:cubicBezTo>
                            <a:pt x="936" y="1192"/>
                            <a:pt x="928" y="1191"/>
                            <a:pt x="921" y="1194"/>
                          </a:cubicBezTo>
                          <a:cubicBezTo>
                            <a:pt x="914" y="1197"/>
                            <a:pt x="910" y="1207"/>
                            <a:pt x="902" y="1207"/>
                          </a:cubicBezTo>
                          <a:cubicBezTo>
                            <a:pt x="871" y="1208"/>
                            <a:pt x="840" y="1209"/>
                            <a:pt x="809" y="1210"/>
                          </a:cubicBezTo>
                          <a:cubicBezTo>
                            <a:pt x="790" y="1215"/>
                            <a:pt x="776" y="1217"/>
                            <a:pt x="755" y="1220"/>
                          </a:cubicBezTo>
                          <a:cubicBezTo>
                            <a:pt x="661" y="1219"/>
                            <a:pt x="567" y="1219"/>
                            <a:pt x="473" y="1216"/>
                          </a:cubicBezTo>
                          <a:cubicBezTo>
                            <a:pt x="417" y="1214"/>
                            <a:pt x="369" y="1175"/>
                            <a:pt x="320" y="1159"/>
                          </a:cubicBezTo>
                          <a:cubicBezTo>
                            <a:pt x="307" y="1146"/>
                            <a:pt x="277" y="1141"/>
                            <a:pt x="269" y="1133"/>
                          </a:cubicBezTo>
                          <a:cubicBezTo>
                            <a:pt x="268" y="1132"/>
                            <a:pt x="269" y="1129"/>
                            <a:pt x="269" y="1127"/>
                          </a:cubicBezTo>
                          <a:close/>
                        </a:path>
                      </a:pathLst>
                    </a:custGeom>
                    <a:solidFill>
                      <a:srgbClr val="FFC1C1"/>
                    </a:solidFill>
                    <a:ln w="19050">
                      <a:solidFill>
                        <a:srgbClr val="FF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 dirty="0"/>
                    </a:p>
                  </p:txBody>
                </p:sp>
                <p:sp>
                  <p:nvSpPr>
                    <p:cNvPr id="494" name="Freeform 187"/>
                    <p:cNvSpPr>
                      <a:spLocks/>
                    </p:cNvSpPr>
                    <p:nvPr/>
                  </p:nvSpPr>
                  <p:spPr bwMode="auto">
                    <a:xfrm>
                      <a:off x="363" y="603"/>
                      <a:ext cx="382" cy="310"/>
                    </a:xfrm>
                    <a:custGeom>
                      <a:avLst/>
                      <a:gdLst>
                        <a:gd name="T0" fmla="*/ 8 w 500"/>
                        <a:gd name="T1" fmla="*/ 173 h 445"/>
                        <a:gd name="T2" fmla="*/ 0 w 500"/>
                        <a:gd name="T3" fmla="*/ 159 h 445"/>
                        <a:gd name="T4" fmla="*/ 18 w 500"/>
                        <a:gd name="T5" fmla="*/ 95 h 445"/>
                        <a:gd name="T6" fmla="*/ 21 w 500"/>
                        <a:gd name="T7" fmla="*/ 90 h 445"/>
                        <a:gd name="T8" fmla="*/ 22 w 500"/>
                        <a:gd name="T9" fmla="*/ 78 h 445"/>
                        <a:gd name="T10" fmla="*/ 53 w 500"/>
                        <a:gd name="T11" fmla="*/ 47 h 445"/>
                        <a:gd name="T12" fmla="*/ 77 w 500"/>
                        <a:gd name="T13" fmla="*/ 31 h 445"/>
                        <a:gd name="T14" fmla="*/ 103 w 500"/>
                        <a:gd name="T15" fmla="*/ 18 h 445"/>
                        <a:gd name="T16" fmla="*/ 136 w 500"/>
                        <a:gd name="T17" fmla="*/ 1 h 445"/>
                        <a:gd name="T18" fmla="*/ 305 w 500"/>
                        <a:gd name="T19" fmla="*/ 11 h 445"/>
                        <a:gd name="T20" fmla="*/ 325 w 500"/>
                        <a:gd name="T21" fmla="*/ 40 h 445"/>
                        <a:gd name="T22" fmla="*/ 342 w 500"/>
                        <a:gd name="T23" fmla="*/ 47 h 445"/>
                        <a:gd name="T24" fmla="*/ 356 w 500"/>
                        <a:gd name="T25" fmla="*/ 56 h 445"/>
                        <a:gd name="T26" fmla="*/ 371 w 500"/>
                        <a:gd name="T27" fmla="*/ 85 h 445"/>
                        <a:gd name="T28" fmla="*/ 367 w 500"/>
                        <a:gd name="T29" fmla="*/ 189 h 445"/>
                        <a:gd name="T30" fmla="*/ 356 w 500"/>
                        <a:gd name="T31" fmla="*/ 207 h 445"/>
                        <a:gd name="T32" fmla="*/ 342 w 500"/>
                        <a:gd name="T33" fmla="*/ 232 h 445"/>
                        <a:gd name="T34" fmla="*/ 338 w 500"/>
                        <a:gd name="T35" fmla="*/ 242 h 445"/>
                        <a:gd name="T36" fmla="*/ 326 w 500"/>
                        <a:gd name="T37" fmla="*/ 249 h 445"/>
                        <a:gd name="T38" fmla="*/ 312 w 500"/>
                        <a:gd name="T39" fmla="*/ 264 h 445"/>
                        <a:gd name="T40" fmla="*/ 306 w 500"/>
                        <a:gd name="T41" fmla="*/ 269 h 445"/>
                        <a:gd name="T42" fmla="*/ 290 w 500"/>
                        <a:gd name="T43" fmla="*/ 286 h 445"/>
                        <a:gd name="T44" fmla="*/ 235 w 500"/>
                        <a:gd name="T45" fmla="*/ 301 h 445"/>
                        <a:gd name="T46" fmla="*/ 125 w 500"/>
                        <a:gd name="T47" fmla="*/ 299 h 445"/>
                        <a:gd name="T48" fmla="*/ 108 w 500"/>
                        <a:gd name="T49" fmla="*/ 290 h 445"/>
                        <a:gd name="T50" fmla="*/ 70 w 500"/>
                        <a:gd name="T51" fmla="*/ 268 h 445"/>
                        <a:gd name="T52" fmla="*/ 55 w 500"/>
                        <a:gd name="T53" fmla="*/ 254 h 445"/>
                        <a:gd name="T54" fmla="*/ 21 w 500"/>
                        <a:gd name="T55" fmla="*/ 212 h 445"/>
                        <a:gd name="T56" fmla="*/ 8 w 500"/>
                        <a:gd name="T57" fmla="*/ 173 h 445"/>
                        <a:gd name="T58" fmla="*/ 0 60000 65536"/>
                        <a:gd name="T59" fmla="*/ 0 60000 65536"/>
                        <a:gd name="T60" fmla="*/ 0 60000 65536"/>
                        <a:gd name="T61" fmla="*/ 0 60000 65536"/>
                        <a:gd name="T62" fmla="*/ 0 60000 65536"/>
                        <a:gd name="T63" fmla="*/ 0 60000 65536"/>
                        <a:gd name="T64" fmla="*/ 0 60000 65536"/>
                        <a:gd name="T65" fmla="*/ 0 60000 65536"/>
                        <a:gd name="T66" fmla="*/ 0 60000 65536"/>
                        <a:gd name="T67" fmla="*/ 0 60000 65536"/>
                        <a:gd name="T68" fmla="*/ 0 60000 65536"/>
                        <a:gd name="T69" fmla="*/ 0 60000 65536"/>
                        <a:gd name="T70" fmla="*/ 0 60000 65536"/>
                        <a:gd name="T71" fmla="*/ 0 60000 65536"/>
                        <a:gd name="T72" fmla="*/ 0 60000 65536"/>
                        <a:gd name="T73" fmla="*/ 0 60000 65536"/>
                        <a:gd name="T74" fmla="*/ 0 60000 65536"/>
                        <a:gd name="T75" fmla="*/ 0 60000 65536"/>
                        <a:gd name="T76" fmla="*/ 0 60000 65536"/>
                        <a:gd name="T77" fmla="*/ 0 60000 65536"/>
                        <a:gd name="T78" fmla="*/ 0 60000 65536"/>
                        <a:gd name="T79" fmla="*/ 0 60000 65536"/>
                        <a:gd name="T80" fmla="*/ 0 60000 65536"/>
                        <a:gd name="T81" fmla="*/ 0 60000 65536"/>
                        <a:gd name="T82" fmla="*/ 0 60000 65536"/>
                        <a:gd name="T83" fmla="*/ 0 60000 65536"/>
                        <a:gd name="T84" fmla="*/ 0 60000 65536"/>
                        <a:gd name="T85" fmla="*/ 0 60000 65536"/>
                        <a:gd name="T86" fmla="*/ 0 60000 65536"/>
                        <a:gd name="T87" fmla="*/ 0 w 500"/>
                        <a:gd name="T88" fmla="*/ 0 h 445"/>
                        <a:gd name="T89" fmla="*/ 500 w 500"/>
                        <a:gd name="T90" fmla="*/ 445 h 445"/>
                      </a:gdLst>
                      <a:ahLst/>
                      <a:cxnLst>
                        <a:cxn ang="T58">
                          <a:pos x="T0" y="T1"/>
                        </a:cxn>
                        <a:cxn ang="T59">
                          <a:pos x="T2" y="T3"/>
                        </a:cxn>
                        <a:cxn ang="T60">
                          <a:pos x="T4" y="T5"/>
                        </a:cxn>
                        <a:cxn ang="T61">
                          <a:pos x="T6" y="T7"/>
                        </a:cxn>
                        <a:cxn ang="T62">
                          <a:pos x="T8" y="T9"/>
                        </a:cxn>
                        <a:cxn ang="T63">
                          <a:pos x="T10" y="T11"/>
                        </a:cxn>
                        <a:cxn ang="T64">
                          <a:pos x="T12" y="T13"/>
                        </a:cxn>
                        <a:cxn ang="T65">
                          <a:pos x="T14" y="T15"/>
                        </a:cxn>
                        <a:cxn ang="T66">
                          <a:pos x="T16" y="T17"/>
                        </a:cxn>
                        <a:cxn ang="T67">
                          <a:pos x="T18" y="T19"/>
                        </a:cxn>
                        <a:cxn ang="T68">
                          <a:pos x="T20" y="T21"/>
                        </a:cxn>
                        <a:cxn ang="T69">
                          <a:pos x="T22" y="T23"/>
                        </a:cxn>
                        <a:cxn ang="T70">
                          <a:pos x="T24" y="T25"/>
                        </a:cxn>
                        <a:cxn ang="T71">
                          <a:pos x="T26" y="T27"/>
                        </a:cxn>
                        <a:cxn ang="T72">
                          <a:pos x="T28" y="T29"/>
                        </a:cxn>
                        <a:cxn ang="T73">
                          <a:pos x="T30" y="T31"/>
                        </a:cxn>
                        <a:cxn ang="T74">
                          <a:pos x="T32" y="T33"/>
                        </a:cxn>
                        <a:cxn ang="T75">
                          <a:pos x="T34" y="T35"/>
                        </a:cxn>
                        <a:cxn ang="T76">
                          <a:pos x="T36" y="T37"/>
                        </a:cxn>
                        <a:cxn ang="T77">
                          <a:pos x="T38" y="T39"/>
                        </a:cxn>
                        <a:cxn ang="T78">
                          <a:pos x="T40" y="T41"/>
                        </a:cxn>
                        <a:cxn ang="T79">
                          <a:pos x="T42" y="T43"/>
                        </a:cxn>
                        <a:cxn ang="T80">
                          <a:pos x="T44" y="T45"/>
                        </a:cxn>
                        <a:cxn ang="T81">
                          <a:pos x="T46" y="T47"/>
                        </a:cxn>
                        <a:cxn ang="T82">
                          <a:pos x="T48" y="T49"/>
                        </a:cxn>
                        <a:cxn ang="T83">
                          <a:pos x="T50" y="T51"/>
                        </a:cxn>
                        <a:cxn ang="T84">
                          <a:pos x="T52" y="T53"/>
                        </a:cxn>
                        <a:cxn ang="T85">
                          <a:pos x="T54" y="T55"/>
                        </a:cxn>
                        <a:cxn ang="T86">
                          <a:pos x="T56" y="T57"/>
                        </a:cxn>
                      </a:cxnLst>
                      <a:rect l="T87" t="T88" r="T89" b="T90"/>
                      <a:pathLst>
                        <a:path w="500" h="445">
                          <a:moveTo>
                            <a:pt x="10" y="249"/>
                          </a:moveTo>
                          <a:cubicBezTo>
                            <a:pt x="5" y="242"/>
                            <a:pt x="3" y="236"/>
                            <a:pt x="0" y="228"/>
                          </a:cubicBezTo>
                          <a:cubicBezTo>
                            <a:pt x="4" y="194"/>
                            <a:pt x="1" y="162"/>
                            <a:pt x="24" y="136"/>
                          </a:cubicBezTo>
                          <a:cubicBezTo>
                            <a:pt x="25" y="134"/>
                            <a:pt x="26" y="131"/>
                            <a:pt x="27" y="129"/>
                          </a:cubicBezTo>
                          <a:cubicBezTo>
                            <a:pt x="28" y="123"/>
                            <a:pt x="27" y="117"/>
                            <a:pt x="29" y="112"/>
                          </a:cubicBezTo>
                          <a:cubicBezTo>
                            <a:pt x="31" y="104"/>
                            <a:pt x="63" y="77"/>
                            <a:pt x="70" y="67"/>
                          </a:cubicBezTo>
                          <a:cubicBezTo>
                            <a:pt x="74" y="53"/>
                            <a:pt x="89" y="50"/>
                            <a:pt x="101" y="45"/>
                          </a:cubicBezTo>
                          <a:cubicBezTo>
                            <a:pt x="106" y="28"/>
                            <a:pt x="120" y="30"/>
                            <a:pt x="135" y="26"/>
                          </a:cubicBezTo>
                          <a:cubicBezTo>
                            <a:pt x="150" y="15"/>
                            <a:pt x="160" y="7"/>
                            <a:pt x="178" y="2"/>
                          </a:cubicBezTo>
                          <a:cubicBezTo>
                            <a:pt x="408" y="4"/>
                            <a:pt x="304" y="0"/>
                            <a:pt x="399" y="16"/>
                          </a:cubicBezTo>
                          <a:cubicBezTo>
                            <a:pt x="414" y="27"/>
                            <a:pt x="415" y="44"/>
                            <a:pt x="425" y="57"/>
                          </a:cubicBezTo>
                          <a:cubicBezTo>
                            <a:pt x="430" y="63"/>
                            <a:pt x="440" y="65"/>
                            <a:pt x="447" y="67"/>
                          </a:cubicBezTo>
                          <a:cubicBezTo>
                            <a:pt x="452" y="76"/>
                            <a:pt x="458" y="75"/>
                            <a:pt x="466" y="81"/>
                          </a:cubicBezTo>
                          <a:cubicBezTo>
                            <a:pt x="470" y="97"/>
                            <a:pt x="473" y="110"/>
                            <a:pt x="485" y="122"/>
                          </a:cubicBezTo>
                          <a:cubicBezTo>
                            <a:pt x="499" y="169"/>
                            <a:pt x="500" y="225"/>
                            <a:pt x="480" y="271"/>
                          </a:cubicBezTo>
                          <a:cubicBezTo>
                            <a:pt x="478" y="286"/>
                            <a:pt x="479" y="290"/>
                            <a:pt x="466" y="297"/>
                          </a:cubicBezTo>
                          <a:cubicBezTo>
                            <a:pt x="459" y="307"/>
                            <a:pt x="453" y="321"/>
                            <a:pt x="447" y="333"/>
                          </a:cubicBezTo>
                          <a:cubicBezTo>
                            <a:pt x="445" y="338"/>
                            <a:pt x="446" y="344"/>
                            <a:pt x="442" y="348"/>
                          </a:cubicBezTo>
                          <a:cubicBezTo>
                            <a:pt x="438" y="352"/>
                            <a:pt x="427" y="357"/>
                            <a:pt x="427" y="357"/>
                          </a:cubicBezTo>
                          <a:cubicBezTo>
                            <a:pt x="419" y="370"/>
                            <a:pt x="425" y="362"/>
                            <a:pt x="408" y="379"/>
                          </a:cubicBezTo>
                          <a:cubicBezTo>
                            <a:pt x="406" y="381"/>
                            <a:pt x="401" y="386"/>
                            <a:pt x="401" y="386"/>
                          </a:cubicBezTo>
                          <a:cubicBezTo>
                            <a:pt x="397" y="400"/>
                            <a:pt x="389" y="401"/>
                            <a:pt x="379" y="410"/>
                          </a:cubicBezTo>
                          <a:cubicBezTo>
                            <a:pt x="348" y="437"/>
                            <a:pt x="369" y="428"/>
                            <a:pt x="307" y="432"/>
                          </a:cubicBezTo>
                          <a:cubicBezTo>
                            <a:pt x="261" y="445"/>
                            <a:pt x="209" y="443"/>
                            <a:pt x="163" y="429"/>
                          </a:cubicBezTo>
                          <a:cubicBezTo>
                            <a:pt x="156" y="424"/>
                            <a:pt x="149" y="423"/>
                            <a:pt x="142" y="417"/>
                          </a:cubicBezTo>
                          <a:cubicBezTo>
                            <a:pt x="125" y="403"/>
                            <a:pt x="112" y="389"/>
                            <a:pt x="91" y="384"/>
                          </a:cubicBezTo>
                          <a:cubicBezTo>
                            <a:pt x="86" y="374"/>
                            <a:pt x="79" y="373"/>
                            <a:pt x="72" y="364"/>
                          </a:cubicBezTo>
                          <a:cubicBezTo>
                            <a:pt x="56" y="343"/>
                            <a:pt x="49" y="320"/>
                            <a:pt x="27" y="304"/>
                          </a:cubicBezTo>
                          <a:cubicBezTo>
                            <a:pt x="18" y="282"/>
                            <a:pt x="10" y="275"/>
                            <a:pt x="10" y="249"/>
                          </a:cubicBezTo>
                          <a:close/>
                        </a:path>
                      </a:pathLst>
                    </a:custGeom>
                    <a:solidFill>
                      <a:srgbClr val="BFBFBF"/>
                    </a:solidFill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 dirty="0"/>
                    </a:p>
                  </p:txBody>
                </p:sp>
              </p:grpSp>
              <p:sp>
                <p:nvSpPr>
                  <p:cNvPr id="492" name="5-Point Star 491"/>
                  <p:cNvSpPr/>
                  <p:nvPr/>
                </p:nvSpPr>
                <p:spPr>
                  <a:xfrm>
                    <a:off x="3436301" y="3364979"/>
                    <a:ext cx="201217" cy="201217"/>
                  </a:xfrm>
                  <a:prstGeom prst="star5">
                    <a:avLst/>
                  </a:prstGeom>
                  <a:solidFill>
                    <a:srgbClr val="FF00FF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443" name="Group 193"/>
                <p:cNvGrpSpPr>
                  <a:grpSpLocks/>
                </p:cNvGrpSpPr>
                <p:nvPr/>
              </p:nvGrpSpPr>
              <p:grpSpPr bwMode="auto">
                <a:xfrm>
                  <a:off x="4998548" y="4617170"/>
                  <a:ext cx="987288" cy="903974"/>
                  <a:chOff x="311" y="500"/>
                  <a:chExt cx="474" cy="434"/>
                </a:xfrm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</p:grpSpPr>
              <p:sp>
                <p:nvSpPr>
                  <p:cNvPr id="489" name="Freeform 186"/>
                  <p:cNvSpPr>
                    <a:spLocks/>
                  </p:cNvSpPr>
                  <p:nvPr/>
                </p:nvSpPr>
                <p:spPr bwMode="auto">
                  <a:xfrm>
                    <a:off x="311" y="500"/>
                    <a:ext cx="474" cy="434"/>
                  </a:xfrm>
                  <a:custGeom>
                    <a:avLst/>
                    <a:gdLst>
                      <a:gd name="T0" fmla="*/ 94 w 1363"/>
                      <a:gd name="T1" fmla="*/ 401 h 1220"/>
                      <a:gd name="T2" fmla="*/ 74 w 1363"/>
                      <a:gd name="T3" fmla="*/ 384 h 1220"/>
                      <a:gd name="T4" fmla="*/ 61 w 1363"/>
                      <a:gd name="T5" fmla="*/ 371 h 1220"/>
                      <a:gd name="T6" fmla="*/ 50 w 1363"/>
                      <a:gd name="T7" fmla="*/ 355 h 1220"/>
                      <a:gd name="T8" fmla="*/ 45 w 1363"/>
                      <a:gd name="T9" fmla="*/ 345 h 1220"/>
                      <a:gd name="T10" fmla="*/ 35 w 1363"/>
                      <a:gd name="T11" fmla="*/ 334 h 1220"/>
                      <a:gd name="T12" fmla="*/ 30 w 1363"/>
                      <a:gd name="T13" fmla="*/ 323 h 1220"/>
                      <a:gd name="T14" fmla="*/ 19 w 1363"/>
                      <a:gd name="T15" fmla="*/ 302 h 1220"/>
                      <a:gd name="T16" fmla="*/ 14 w 1363"/>
                      <a:gd name="T17" fmla="*/ 277 h 1220"/>
                      <a:gd name="T18" fmla="*/ 8 w 1363"/>
                      <a:gd name="T19" fmla="*/ 256 h 1220"/>
                      <a:gd name="T20" fmla="*/ 16 w 1363"/>
                      <a:gd name="T21" fmla="*/ 166 h 1220"/>
                      <a:gd name="T22" fmla="*/ 21 w 1363"/>
                      <a:gd name="T23" fmla="*/ 157 h 1220"/>
                      <a:gd name="T24" fmla="*/ 31 w 1363"/>
                      <a:gd name="T25" fmla="*/ 123 h 1220"/>
                      <a:gd name="T26" fmla="*/ 38 w 1363"/>
                      <a:gd name="T27" fmla="*/ 110 h 1220"/>
                      <a:gd name="T28" fmla="*/ 41 w 1363"/>
                      <a:gd name="T29" fmla="*/ 95 h 1220"/>
                      <a:gd name="T30" fmla="*/ 53 w 1363"/>
                      <a:gd name="T31" fmla="*/ 82 h 1220"/>
                      <a:gd name="T32" fmla="*/ 64 w 1363"/>
                      <a:gd name="T33" fmla="*/ 72 h 1220"/>
                      <a:gd name="T34" fmla="*/ 67 w 1363"/>
                      <a:gd name="T35" fmla="*/ 70 h 1220"/>
                      <a:gd name="T36" fmla="*/ 69 w 1363"/>
                      <a:gd name="T37" fmla="*/ 66 h 1220"/>
                      <a:gd name="T38" fmla="*/ 78 w 1363"/>
                      <a:gd name="T39" fmla="*/ 60 h 1220"/>
                      <a:gd name="T40" fmla="*/ 89 w 1363"/>
                      <a:gd name="T41" fmla="*/ 51 h 1220"/>
                      <a:gd name="T42" fmla="*/ 98 w 1363"/>
                      <a:gd name="T43" fmla="*/ 44 h 1220"/>
                      <a:gd name="T44" fmla="*/ 118 w 1363"/>
                      <a:gd name="T45" fmla="*/ 30 h 1220"/>
                      <a:gd name="T46" fmla="*/ 140 w 1363"/>
                      <a:gd name="T47" fmla="*/ 18 h 1220"/>
                      <a:gd name="T48" fmla="*/ 214 w 1363"/>
                      <a:gd name="T49" fmla="*/ 5 h 1220"/>
                      <a:gd name="T50" fmla="*/ 317 w 1363"/>
                      <a:gd name="T51" fmla="*/ 7 h 1220"/>
                      <a:gd name="T52" fmla="*/ 366 w 1363"/>
                      <a:gd name="T53" fmla="*/ 11 h 1220"/>
                      <a:gd name="T54" fmla="*/ 378 w 1363"/>
                      <a:gd name="T55" fmla="*/ 15 h 1220"/>
                      <a:gd name="T56" fmla="*/ 389 w 1363"/>
                      <a:gd name="T57" fmla="*/ 21 h 1220"/>
                      <a:gd name="T58" fmla="*/ 398 w 1363"/>
                      <a:gd name="T59" fmla="*/ 24 h 1220"/>
                      <a:gd name="T60" fmla="*/ 411 w 1363"/>
                      <a:gd name="T61" fmla="*/ 32 h 1220"/>
                      <a:gd name="T62" fmla="*/ 417 w 1363"/>
                      <a:gd name="T63" fmla="*/ 41 h 1220"/>
                      <a:gd name="T64" fmla="*/ 440 w 1363"/>
                      <a:gd name="T65" fmla="*/ 49 h 1220"/>
                      <a:gd name="T66" fmla="*/ 446 w 1363"/>
                      <a:gd name="T67" fmla="*/ 65 h 1220"/>
                      <a:gd name="T68" fmla="*/ 458 w 1363"/>
                      <a:gd name="T69" fmla="*/ 73 h 1220"/>
                      <a:gd name="T70" fmla="*/ 466 w 1363"/>
                      <a:gd name="T71" fmla="*/ 128 h 1220"/>
                      <a:gd name="T72" fmla="*/ 469 w 1363"/>
                      <a:gd name="T73" fmla="*/ 162 h 1220"/>
                      <a:gd name="T74" fmla="*/ 473 w 1363"/>
                      <a:gd name="T75" fmla="*/ 185 h 1220"/>
                      <a:gd name="T76" fmla="*/ 468 w 1363"/>
                      <a:gd name="T77" fmla="*/ 210 h 1220"/>
                      <a:gd name="T78" fmla="*/ 467 w 1363"/>
                      <a:gd name="T79" fmla="*/ 252 h 1220"/>
                      <a:gd name="T80" fmla="*/ 457 w 1363"/>
                      <a:gd name="T81" fmla="*/ 297 h 1220"/>
                      <a:gd name="T82" fmla="*/ 444 w 1363"/>
                      <a:gd name="T83" fmla="*/ 314 h 1220"/>
                      <a:gd name="T84" fmla="*/ 436 w 1363"/>
                      <a:gd name="T85" fmla="*/ 339 h 1220"/>
                      <a:gd name="T86" fmla="*/ 431 w 1363"/>
                      <a:gd name="T87" fmla="*/ 349 h 1220"/>
                      <a:gd name="T88" fmla="*/ 403 w 1363"/>
                      <a:gd name="T89" fmla="*/ 385 h 1220"/>
                      <a:gd name="T90" fmla="*/ 391 w 1363"/>
                      <a:gd name="T91" fmla="*/ 397 h 1220"/>
                      <a:gd name="T92" fmla="*/ 369 w 1363"/>
                      <a:gd name="T93" fmla="*/ 411 h 1220"/>
                      <a:gd name="T94" fmla="*/ 328 w 1363"/>
                      <a:gd name="T95" fmla="*/ 424 h 1220"/>
                      <a:gd name="T96" fmla="*/ 320 w 1363"/>
                      <a:gd name="T97" fmla="*/ 425 h 1220"/>
                      <a:gd name="T98" fmla="*/ 314 w 1363"/>
                      <a:gd name="T99" fmla="*/ 429 h 1220"/>
                      <a:gd name="T100" fmla="*/ 281 w 1363"/>
                      <a:gd name="T101" fmla="*/ 430 h 1220"/>
                      <a:gd name="T102" fmla="*/ 263 w 1363"/>
                      <a:gd name="T103" fmla="*/ 434 h 1220"/>
                      <a:gd name="T104" fmla="*/ 164 w 1363"/>
                      <a:gd name="T105" fmla="*/ 433 h 1220"/>
                      <a:gd name="T106" fmla="*/ 111 w 1363"/>
                      <a:gd name="T107" fmla="*/ 412 h 1220"/>
                      <a:gd name="T108" fmla="*/ 94 w 1363"/>
                      <a:gd name="T109" fmla="*/ 403 h 1220"/>
                      <a:gd name="T110" fmla="*/ 94 w 1363"/>
                      <a:gd name="T111" fmla="*/ 401 h 1220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60000 65536"/>
                      <a:gd name="T130" fmla="*/ 0 60000 65536"/>
                      <a:gd name="T131" fmla="*/ 0 60000 65536"/>
                      <a:gd name="T132" fmla="*/ 0 60000 65536"/>
                      <a:gd name="T133" fmla="*/ 0 60000 65536"/>
                      <a:gd name="T134" fmla="*/ 0 60000 65536"/>
                      <a:gd name="T135" fmla="*/ 0 60000 65536"/>
                      <a:gd name="T136" fmla="*/ 0 60000 65536"/>
                      <a:gd name="T137" fmla="*/ 0 60000 65536"/>
                      <a:gd name="T138" fmla="*/ 0 60000 65536"/>
                      <a:gd name="T139" fmla="*/ 0 60000 65536"/>
                      <a:gd name="T140" fmla="*/ 0 60000 65536"/>
                      <a:gd name="T141" fmla="*/ 0 60000 65536"/>
                      <a:gd name="T142" fmla="*/ 0 60000 65536"/>
                      <a:gd name="T143" fmla="*/ 0 60000 65536"/>
                      <a:gd name="T144" fmla="*/ 0 60000 65536"/>
                      <a:gd name="T145" fmla="*/ 0 60000 65536"/>
                      <a:gd name="T146" fmla="*/ 0 60000 65536"/>
                      <a:gd name="T147" fmla="*/ 0 60000 65536"/>
                      <a:gd name="T148" fmla="*/ 0 60000 65536"/>
                      <a:gd name="T149" fmla="*/ 0 60000 65536"/>
                      <a:gd name="T150" fmla="*/ 0 60000 65536"/>
                      <a:gd name="T151" fmla="*/ 0 60000 65536"/>
                      <a:gd name="T152" fmla="*/ 0 60000 65536"/>
                      <a:gd name="T153" fmla="*/ 0 60000 65536"/>
                      <a:gd name="T154" fmla="*/ 0 60000 65536"/>
                      <a:gd name="T155" fmla="*/ 0 60000 65536"/>
                      <a:gd name="T156" fmla="*/ 0 60000 65536"/>
                      <a:gd name="T157" fmla="*/ 0 60000 65536"/>
                      <a:gd name="T158" fmla="*/ 0 60000 65536"/>
                      <a:gd name="T159" fmla="*/ 0 60000 65536"/>
                      <a:gd name="T160" fmla="*/ 0 60000 65536"/>
                      <a:gd name="T161" fmla="*/ 0 60000 65536"/>
                      <a:gd name="T162" fmla="*/ 0 60000 65536"/>
                      <a:gd name="T163" fmla="*/ 0 60000 65536"/>
                      <a:gd name="T164" fmla="*/ 0 60000 65536"/>
                      <a:gd name="T165" fmla="*/ 0 60000 65536"/>
                      <a:gd name="T166" fmla="*/ 0 60000 65536"/>
                      <a:gd name="T167" fmla="*/ 0 60000 65536"/>
                      <a:gd name="T168" fmla="*/ 0 w 1363"/>
                      <a:gd name="T169" fmla="*/ 0 h 1220"/>
                      <a:gd name="T170" fmla="*/ 1363 w 1363"/>
                      <a:gd name="T171" fmla="*/ 1220 h 1220"/>
                    </a:gdLst>
                    <a:ahLst/>
                    <a:cxnLst>
                      <a:cxn ang="T112">
                        <a:pos x="T0" y="T1"/>
                      </a:cxn>
                      <a:cxn ang="T113">
                        <a:pos x="T2" y="T3"/>
                      </a:cxn>
                      <a:cxn ang="T114">
                        <a:pos x="T4" y="T5"/>
                      </a:cxn>
                      <a:cxn ang="T115">
                        <a:pos x="T6" y="T7"/>
                      </a:cxn>
                      <a:cxn ang="T116">
                        <a:pos x="T8" y="T9"/>
                      </a:cxn>
                      <a:cxn ang="T117">
                        <a:pos x="T10" y="T11"/>
                      </a:cxn>
                      <a:cxn ang="T118">
                        <a:pos x="T12" y="T13"/>
                      </a:cxn>
                      <a:cxn ang="T119">
                        <a:pos x="T14" y="T15"/>
                      </a:cxn>
                      <a:cxn ang="T120">
                        <a:pos x="T16" y="T17"/>
                      </a:cxn>
                      <a:cxn ang="T121">
                        <a:pos x="T18" y="T19"/>
                      </a:cxn>
                      <a:cxn ang="T122">
                        <a:pos x="T20" y="T21"/>
                      </a:cxn>
                      <a:cxn ang="T123">
                        <a:pos x="T22" y="T23"/>
                      </a:cxn>
                      <a:cxn ang="T124">
                        <a:pos x="T24" y="T25"/>
                      </a:cxn>
                      <a:cxn ang="T125">
                        <a:pos x="T26" y="T27"/>
                      </a:cxn>
                      <a:cxn ang="T126">
                        <a:pos x="T28" y="T29"/>
                      </a:cxn>
                      <a:cxn ang="T127">
                        <a:pos x="T30" y="T31"/>
                      </a:cxn>
                      <a:cxn ang="T128">
                        <a:pos x="T32" y="T33"/>
                      </a:cxn>
                      <a:cxn ang="T129">
                        <a:pos x="T34" y="T35"/>
                      </a:cxn>
                      <a:cxn ang="T130">
                        <a:pos x="T36" y="T37"/>
                      </a:cxn>
                      <a:cxn ang="T131">
                        <a:pos x="T38" y="T39"/>
                      </a:cxn>
                      <a:cxn ang="T132">
                        <a:pos x="T40" y="T41"/>
                      </a:cxn>
                      <a:cxn ang="T133">
                        <a:pos x="T42" y="T43"/>
                      </a:cxn>
                      <a:cxn ang="T134">
                        <a:pos x="T44" y="T45"/>
                      </a:cxn>
                      <a:cxn ang="T135">
                        <a:pos x="T46" y="T47"/>
                      </a:cxn>
                      <a:cxn ang="T136">
                        <a:pos x="T48" y="T49"/>
                      </a:cxn>
                      <a:cxn ang="T137">
                        <a:pos x="T50" y="T51"/>
                      </a:cxn>
                      <a:cxn ang="T138">
                        <a:pos x="T52" y="T53"/>
                      </a:cxn>
                      <a:cxn ang="T139">
                        <a:pos x="T54" y="T55"/>
                      </a:cxn>
                      <a:cxn ang="T140">
                        <a:pos x="T56" y="T57"/>
                      </a:cxn>
                      <a:cxn ang="T141">
                        <a:pos x="T58" y="T59"/>
                      </a:cxn>
                      <a:cxn ang="T142">
                        <a:pos x="T60" y="T61"/>
                      </a:cxn>
                      <a:cxn ang="T143">
                        <a:pos x="T62" y="T63"/>
                      </a:cxn>
                      <a:cxn ang="T144">
                        <a:pos x="T64" y="T65"/>
                      </a:cxn>
                      <a:cxn ang="T145">
                        <a:pos x="T66" y="T67"/>
                      </a:cxn>
                      <a:cxn ang="T146">
                        <a:pos x="T68" y="T69"/>
                      </a:cxn>
                      <a:cxn ang="T147">
                        <a:pos x="T70" y="T71"/>
                      </a:cxn>
                      <a:cxn ang="T148">
                        <a:pos x="T72" y="T73"/>
                      </a:cxn>
                      <a:cxn ang="T149">
                        <a:pos x="T74" y="T75"/>
                      </a:cxn>
                      <a:cxn ang="T150">
                        <a:pos x="T76" y="T77"/>
                      </a:cxn>
                      <a:cxn ang="T151">
                        <a:pos x="T78" y="T79"/>
                      </a:cxn>
                      <a:cxn ang="T152">
                        <a:pos x="T80" y="T81"/>
                      </a:cxn>
                      <a:cxn ang="T153">
                        <a:pos x="T82" y="T83"/>
                      </a:cxn>
                      <a:cxn ang="T154">
                        <a:pos x="T84" y="T85"/>
                      </a:cxn>
                      <a:cxn ang="T155">
                        <a:pos x="T86" y="T87"/>
                      </a:cxn>
                      <a:cxn ang="T156">
                        <a:pos x="T88" y="T89"/>
                      </a:cxn>
                      <a:cxn ang="T157">
                        <a:pos x="T90" y="T91"/>
                      </a:cxn>
                      <a:cxn ang="T158">
                        <a:pos x="T92" y="T93"/>
                      </a:cxn>
                      <a:cxn ang="T159">
                        <a:pos x="T94" y="T95"/>
                      </a:cxn>
                      <a:cxn ang="T160">
                        <a:pos x="T96" y="T97"/>
                      </a:cxn>
                      <a:cxn ang="T161">
                        <a:pos x="T98" y="T99"/>
                      </a:cxn>
                      <a:cxn ang="T162">
                        <a:pos x="T100" y="T101"/>
                      </a:cxn>
                      <a:cxn ang="T163">
                        <a:pos x="T102" y="T103"/>
                      </a:cxn>
                      <a:cxn ang="T164">
                        <a:pos x="T104" y="T105"/>
                      </a:cxn>
                      <a:cxn ang="T165">
                        <a:pos x="T106" y="T107"/>
                      </a:cxn>
                      <a:cxn ang="T166">
                        <a:pos x="T108" y="T109"/>
                      </a:cxn>
                      <a:cxn ang="T167">
                        <a:pos x="T110" y="T111"/>
                      </a:cxn>
                    </a:cxnLst>
                    <a:rect l="T168" t="T169" r="T170" b="T171"/>
                    <a:pathLst>
                      <a:path w="1363" h="1220">
                        <a:moveTo>
                          <a:pt x="269" y="1127"/>
                        </a:moveTo>
                        <a:cubicBezTo>
                          <a:pt x="252" y="1110"/>
                          <a:pt x="231" y="1096"/>
                          <a:pt x="214" y="1079"/>
                        </a:cubicBezTo>
                        <a:cubicBezTo>
                          <a:pt x="201" y="1066"/>
                          <a:pt x="192" y="1055"/>
                          <a:pt x="176" y="1044"/>
                        </a:cubicBezTo>
                        <a:cubicBezTo>
                          <a:pt x="166" y="1030"/>
                          <a:pt x="158" y="1008"/>
                          <a:pt x="144" y="999"/>
                        </a:cubicBezTo>
                        <a:cubicBezTo>
                          <a:pt x="140" y="986"/>
                          <a:pt x="137" y="980"/>
                          <a:pt x="128" y="970"/>
                        </a:cubicBezTo>
                        <a:cubicBezTo>
                          <a:pt x="124" y="955"/>
                          <a:pt x="112" y="950"/>
                          <a:pt x="102" y="938"/>
                        </a:cubicBezTo>
                        <a:cubicBezTo>
                          <a:pt x="95" y="929"/>
                          <a:pt x="93" y="918"/>
                          <a:pt x="86" y="909"/>
                        </a:cubicBezTo>
                        <a:cubicBezTo>
                          <a:pt x="79" y="887"/>
                          <a:pt x="61" y="871"/>
                          <a:pt x="54" y="848"/>
                        </a:cubicBezTo>
                        <a:cubicBezTo>
                          <a:pt x="53" y="825"/>
                          <a:pt x="60" y="795"/>
                          <a:pt x="41" y="778"/>
                        </a:cubicBezTo>
                        <a:cubicBezTo>
                          <a:pt x="35" y="759"/>
                          <a:pt x="28" y="739"/>
                          <a:pt x="22" y="720"/>
                        </a:cubicBezTo>
                        <a:cubicBezTo>
                          <a:pt x="23" y="680"/>
                          <a:pt x="0" y="525"/>
                          <a:pt x="45" y="468"/>
                        </a:cubicBezTo>
                        <a:cubicBezTo>
                          <a:pt x="48" y="454"/>
                          <a:pt x="51" y="451"/>
                          <a:pt x="61" y="442"/>
                        </a:cubicBezTo>
                        <a:cubicBezTo>
                          <a:pt x="66" y="418"/>
                          <a:pt x="59" y="356"/>
                          <a:pt x="89" y="346"/>
                        </a:cubicBezTo>
                        <a:cubicBezTo>
                          <a:pt x="98" y="333"/>
                          <a:pt x="98" y="318"/>
                          <a:pt x="109" y="308"/>
                        </a:cubicBezTo>
                        <a:cubicBezTo>
                          <a:pt x="113" y="294"/>
                          <a:pt x="113" y="279"/>
                          <a:pt x="118" y="266"/>
                        </a:cubicBezTo>
                        <a:cubicBezTo>
                          <a:pt x="121" y="259"/>
                          <a:pt x="146" y="236"/>
                          <a:pt x="153" y="231"/>
                        </a:cubicBezTo>
                        <a:cubicBezTo>
                          <a:pt x="159" y="215"/>
                          <a:pt x="173" y="212"/>
                          <a:pt x="185" y="202"/>
                        </a:cubicBezTo>
                        <a:cubicBezTo>
                          <a:pt x="187" y="200"/>
                          <a:pt x="190" y="198"/>
                          <a:pt x="192" y="196"/>
                        </a:cubicBezTo>
                        <a:cubicBezTo>
                          <a:pt x="194" y="193"/>
                          <a:pt x="195" y="189"/>
                          <a:pt x="198" y="186"/>
                        </a:cubicBezTo>
                        <a:cubicBezTo>
                          <a:pt x="206" y="178"/>
                          <a:pt x="217" y="179"/>
                          <a:pt x="224" y="170"/>
                        </a:cubicBezTo>
                        <a:cubicBezTo>
                          <a:pt x="234" y="157"/>
                          <a:pt x="240" y="150"/>
                          <a:pt x="256" y="144"/>
                        </a:cubicBezTo>
                        <a:cubicBezTo>
                          <a:pt x="263" y="133"/>
                          <a:pt x="269" y="129"/>
                          <a:pt x="281" y="125"/>
                        </a:cubicBezTo>
                        <a:cubicBezTo>
                          <a:pt x="299" y="109"/>
                          <a:pt x="315" y="91"/>
                          <a:pt x="339" y="84"/>
                        </a:cubicBezTo>
                        <a:cubicBezTo>
                          <a:pt x="357" y="63"/>
                          <a:pt x="376" y="57"/>
                          <a:pt x="403" y="52"/>
                        </a:cubicBezTo>
                        <a:cubicBezTo>
                          <a:pt x="448" y="0"/>
                          <a:pt x="559" y="15"/>
                          <a:pt x="614" y="13"/>
                        </a:cubicBezTo>
                        <a:cubicBezTo>
                          <a:pt x="713" y="2"/>
                          <a:pt x="813" y="15"/>
                          <a:pt x="912" y="20"/>
                        </a:cubicBezTo>
                        <a:cubicBezTo>
                          <a:pt x="955" y="34"/>
                          <a:pt x="1013" y="31"/>
                          <a:pt x="1053" y="32"/>
                        </a:cubicBezTo>
                        <a:cubicBezTo>
                          <a:pt x="1064" y="37"/>
                          <a:pt x="1076" y="38"/>
                          <a:pt x="1088" y="42"/>
                        </a:cubicBezTo>
                        <a:cubicBezTo>
                          <a:pt x="1098" y="49"/>
                          <a:pt x="1108" y="54"/>
                          <a:pt x="1120" y="58"/>
                        </a:cubicBezTo>
                        <a:cubicBezTo>
                          <a:pt x="1144" y="74"/>
                          <a:pt x="1110" y="53"/>
                          <a:pt x="1145" y="68"/>
                        </a:cubicBezTo>
                        <a:cubicBezTo>
                          <a:pt x="1158" y="74"/>
                          <a:pt x="1167" y="86"/>
                          <a:pt x="1181" y="90"/>
                        </a:cubicBezTo>
                        <a:cubicBezTo>
                          <a:pt x="1193" y="98"/>
                          <a:pt x="1190" y="106"/>
                          <a:pt x="1200" y="116"/>
                        </a:cubicBezTo>
                        <a:cubicBezTo>
                          <a:pt x="1214" y="130"/>
                          <a:pt x="1246" y="133"/>
                          <a:pt x="1264" y="138"/>
                        </a:cubicBezTo>
                        <a:cubicBezTo>
                          <a:pt x="1274" y="155"/>
                          <a:pt x="1262" y="177"/>
                          <a:pt x="1283" y="183"/>
                        </a:cubicBezTo>
                        <a:cubicBezTo>
                          <a:pt x="1291" y="195"/>
                          <a:pt x="1304" y="200"/>
                          <a:pt x="1318" y="205"/>
                        </a:cubicBezTo>
                        <a:cubicBezTo>
                          <a:pt x="1319" y="236"/>
                          <a:pt x="1313" y="331"/>
                          <a:pt x="1341" y="359"/>
                        </a:cubicBezTo>
                        <a:cubicBezTo>
                          <a:pt x="1351" y="390"/>
                          <a:pt x="1341" y="424"/>
                          <a:pt x="1350" y="455"/>
                        </a:cubicBezTo>
                        <a:cubicBezTo>
                          <a:pt x="1353" y="476"/>
                          <a:pt x="1356" y="498"/>
                          <a:pt x="1360" y="519"/>
                        </a:cubicBezTo>
                        <a:cubicBezTo>
                          <a:pt x="1358" y="555"/>
                          <a:pt x="1363" y="565"/>
                          <a:pt x="1347" y="589"/>
                        </a:cubicBezTo>
                        <a:cubicBezTo>
                          <a:pt x="1344" y="635"/>
                          <a:pt x="1342" y="661"/>
                          <a:pt x="1344" y="708"/>
                        </a:cubicBezTo>
                        <a:cubicBezTo>
                          <a:pt x="1342" y="761"/>
                          <a:pt x="1358" y="806"/>
                          <a:pt x="1315" y="836"/>
                        </a:cubicBezTo>
                        <a:cubicBezTo>
                          <a:pt x="1304" y="853"/>
                          <a:pt x="1290" y="869"/>
                          <a:pt x="1277" y="884"/>
                        </a:cubicBezTo>
                        <a:cubicBezTo>
                          <a:pt x="1273" y="908"/>
                          <a:pt x="1268" y="934"/>
                          <a:pt x="1254" y="954"/>
                        </a:cubicBezTo>
                        <a:cubicBezTo>
                          <a:pt x="1251" y="965"/>
                          <a:pt x="1246" y="972"/>
                          <a:pt x="1238" y="980"/>
                        </a:cubicBezTo>
                        <a:cubicBezTo>
                          <a:pt x="1225" y="1020"/>
                          <a:pt x="1189" y="1055"/>
                          <a:pt x="1158" y="1082"/>
                        </a:cubicBezTo>
                        <a:cubicBezTo>
                          <a:pt x="1150" y="1107"/>
                          <a:pt x="1147" y="1106"/>
                          <a:pt x="1123" y="1117"/>
                        </a:cubicBezTo>
                        <a:cubicBezTo>
                          <a:pt x="1108" y="1134"/>
                          <a:pt x="1083" y="1148"/>
                          <a:pt x="1062" y="1156"/>
                        </a:cubicBezTo>
                        <a:cubicBezTo>
                          <a:pt x="1036" y="1196"/>
                          <a:pt x="987" y="1189"/>
                          <a:pt x="944" y="1191"/>
                        </a:cubicBezTo>
                        <a:cubicBezTo>
                          <a:pt x="936" y="1192"/>
                          <a:pt x="928" y="1191"/>
                          <a:pt x="921" y="1194"/>
                        </a:cubicBezTo>
                        <a:cubicBezTo>
                          <a:pt x="914" y="1197"/>
                          <a:pt x="910" y="1207"/>
                          <a:pt x="902" y="1207"/>
                        </a:cubicBezTo>
                        <a:cubicBezTo>
                          <a:pt x="871" y="1208"/>
                          <a:pt x="840" y="1209"/>
                          <a:pt x="809" y="1210"/>
                        </a:cubicBezTo>
                        <a:cubicBezTo>
                          <a:pt x="790" y="1215"/>
                          <a:pt x="776" y="1217"/>
                          <a:pt x="755" y="1220"/>
                        </a:cubicBezTo>
                        <a:cubicBezTo>
                          <a:pt x="661" y="1219"/>
                          <a:pt x="567" y="1219"/>
                          <a:pt x="473" y="1216"/>
                        </a:cubicBezTo>
                        <a:cubicBezTo>
                          <a:pt x="417" y="1214"/>
                          <a:pt x="369" y="1175"/>
                          <a:pt x="320" y="1159"/>
                        </a:cubicBezTo>
                        <a:cubicBezTo>
                          <a:pt x="307" y="1146"/>
                          <a:pt x="277" y="1141"/>
                          <a:pt x="269" y="1133"/>
                        </a:cubicBezTo>
                        <a:cubicBezTo>
                          <a:pt x="268" y="1132"/>
                          <a:pt x="269" y="1129"/>
                          <a:pt x="269" y="1127"/>
                        </a:cubicBezTo>
                        <a:close/>
                      </a:path>
                    </a:pathLst>
                  </a:custGeom>
                  <a:solidFill>
                    <a:srgbClr val="FFC1C1"/>
                  </a:solidFill>
                  <a:ln w="19050">
                    <a:solidFill>
                      <a:srgbClr val="FF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 dirty="0"/>
                  </a:p>
                </p:txBody>
              </p:sp>
              <p:sp>
                <p:nvSpPr>
                  <p:cNvPr id="490" name="Freeform 187"/>
                  <p:cNvSpPr>
                    <a:spLocks/>
                  </p:cNvSpPr>
                  <p:nvPr/>
                </p:nvSpPr>
                <p:spPr bwMode="auto">
                  <a:xfrm>
                    <a:off x="363" y="603"/>
                    <a:ext cx="382" cy="310"/>
                  </a:xfrm>
                  <a:custGeom>
                    <a:avLst/>
                    <a:gdLst>
                      <a:gd name="T0" fmla="*/ 8 w 500"/>
                      <a:gd name="T1" fmla="*/ 173 h 445"/>
                      <a:gd name="T2" fmla="*/ 0 w 500"/>
                      <a:gd name="T3" fmla="*/ 159 h 445"/>
                      <a:gd name="T4" fmla="*/ 18 w 500"/>
                      <a:gd name="T5" fmla="*/ 95 h 445"/>
                      <a:gd name="T6" fmla="*/ 21 w 500"/>
                      <a:gd name="T7" fmla="*/ 90 h 445"/>
                      <a:gd name="T8" fmla="*/ 22 w 500"/>
                      <a:gd name="T9" fmla="*/ 78 h 445"/>
                      <a:gd name="T10" fmla="*/ 53 w 500"/>
                      <a:gd name="T11" fmla="*/ 47 h 445"/>
                      <a:gd name="T12" fmla="*/ 77 w 500"/>
                      <a:gd name="T13" fmla="*/ 31 h 445"/>
                      <a:gd name="T14" fmla="*/ 103 w 500"/>
                      <a:gd name="T15" fmla="*/ 18 h 445"/>
                      <a:gd name="T16" fmla="*/ 136 w 500"/>
                      <a:gd name="T17" fmla="*/ 1 h 445"/>
                      <a:gd name="T18" fmla="*/ 305 w 500"/>
                      <a:gd name="T19" fmla="*/ 11 h 445"/>
                      <a:gd name="T20" fmla="*/ 325 w 500"/>
                      <a:gd name="T21" fmla="*/ 40 h 445"/>
                      <a:gd name="T22" fmla="*/ 342 w 500"/>
                      <a:gd name="T23" fmla="*/ 47 h 445"/>
                      <a:gd name="T24" fmla="*/ 356 w 500"/>
                      <a:gd name="T25" fmla="*/ 56 h 445"/>
                      <a:gd name="T26" fmla="*/ 371 w 500"/>
                      <a:gd name="T27" fmla="*/ 85 h 445"/>
                      <a:gd name="T28" fmla="*/ 367 w 500"/>
                      <a:gd name="T29" fmla="*/ 189 h 445"/>
                      <a:gd name="T30" fmla="*/ 356 w 500"/>
                      <a:gd name="T31" fmla="*/ 207 h 445"/>
                      <a:gd name="T32" fmla="*/ 342 w 500"/>
                      <a:gd name="T33" fmla="*/ 232 h 445"/>
                      <a:gd name="T34" fmla="*/ 338 w 500"/>
                      <a:gd name="T35" fmla="*/ 242 h 445"/>
                      <a:gd name="T36" fmla="*/ 326 w 500"/>
                      <a:gd name="T37" fmla="*/ 249 h 445"/>
                      <a:gd name="T38" fmla="*/ 312 w 500"/>
                      <a:gd name="T39" fmla="*/ 264 h 445"/>
                      <a:gd name="T40" fmla="*/ 306 w 500"/>
                      <a:gd name="T41" fmla="*/ 269 h 445"/>
                      <a:gd name="T42" fmla="*/ 290 w 500"/>
                      <a:gd name="T43" fmla="*/ 286 h 445"/>
                      <a:gd name="T44" fmla="*/ 235 w 500"/>
                      <a:gd name="T45" fmla="*/ 301 h 445"/>
                      <a:gd name="T46" fmla="*/ 125 w 500"/>
                      <a:gd name="T47" fmla="*/ 299 h 445"/>
                      <a:gd name="T48" fmla="*/ 108 w 500"/>
                      <a:gd name="T49" fmla="*/ 290 h 445"/>
                      <a:gd name="T50" fmla="*/ 70 w 500"/>
                      <a:gd name="T51" fmla="*/ 268 h 445"/>
                      <a:gd name="T52" fmla="*/ 55 w 500"/>
                      <a:gd name="T53" fmla="*/ 254 h 445"/>
                      <a:gd name="T54" fmla="*/ 21 w 500"/>
                      <a:gd name="T55" fmla="*/ 212 h 445"/>
                      <a:gd name="T56" fmla="*/ 8 w 500"/>
                      <a:gd name="T57" fmla="*/ 173 h 445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w 500"/>
                      <a:gd name="T88" fmla="*/ 0 h 445"/>
                      <a:gd name="T89" fmla="*/ 500 w 500"/>
                      <a:gd name="T90" fmla="*/ 445 h 445"/>
                    </a:gdLst>
                    <a:ahLst/>
                    <a:cxnLst>
                      <a:cxn ang="T58">
                        <a:pos x="T0" y="T1"/>
                      </a:cxn>
                      <a:cxn ang="T59">
                        <a:pos x="T2" y="T3"/>
                      </a:cxn>
                      <a:cxn ang="T60">
                        <a:pos x="T4" y="T5"/>
                      </a:cxn>
                      <a:cxn ang="T61">
                        <a:pos x="T6" y="T7"/>
                      </a:cxn>
                      <a:cxn ang="T62">
                        <a:pos x="T8" y="T9"/>
                      </a:cxn>
                      <a:cxn ang="T63">
                        <a:pos x="T10" y="T11"/>
                      </a:cxn>
                      <a:cxn ang="T64">
                        <a:pos x="T12" y="T13"/>
                      </a:cxn>
                      <a:cxn ang="T65">
                        <a:pos x="T14" y="T15"/>
                      </a:cxn>
                      <a:cxn ang="T66">
                        <a:pos x="T16" y="T17"/>
                      </a:cxn>
                      <a:cxn ang="T67">
                        <a:pos x="T18" y="T19"/>
                      </a:cxn>
                      <a:cxn ang="T68">
                        <a:pos x="T20" y="T21"/>
                      </a:cxn>
                      <a:cxn ang="T69">
                        <a:pos x="T22" y="T23"/>
                      </a:cxn>
                      <a:cxn ang="T70">
                        <a:pos x="T24" y="T25"/>
                      </a:cxn>
                      <a:cxn ang="T71">
                        <a:pos x="T26" y="T27"/>
                      </a:cxn>
                      <a:cxn ang="T72">
                        <a:pos x="T28" y="T29"/>
                      </a:cxn>
                      <a:cxn ang="T73">
                        <a:pos x="T30" y="T31"/>
                      </a:cxn>
                      <a:cxn ang="T74">
                        <a:pos x="T32" y="T33"/>
                      </a:cxn>
                      <a:cxn ang="T75">
                        <a:pos x="T34" y="T35"/>
                      </a:cxn>
                      <a:cxn ang="T76">
                        <a:pos x="T36" y="T37"/>
                      </a:cxn>
                      <a:cxn ang="T77">
                        <a:pos x="T38" y="T39"/>
                      </a:cxn>
                      <a:cxn ang="T78">
                        <a:pos x="T40" y="T41"/>
                      </a:cxn>
                      <a:cxn ang="T79">
                        <a:pos x="T42" y="T43"/>
                      </a:cxn>
                      <a:cxn ang="T80">
                        <a:pos x="T44" y="T45"/>
                      </a:cxn>
                      <a:cxn ang="T81">
                        <a:pos x="T46" y="T47"/>
                      </a:cxn>
                      <a:cxn ang="T82">
                        <a:pos x="T48" y="T49"/>
                      </a:cxn>
                      <a:cxn ang="T83">
                        <a:pos x="T50" y="T51"/>
                      </a:cxn>
                      <a:cxn ang="T84">
                        <a:pos x="T52" y="T53"/>
                      </a:cxn>
                      <a:cxn ang="T85">
                        <a:pos x="T54" y="T55"/>
                      </a:cxn>
                      <a:cxn ang="T86">
                        <a:pos x="T56" y="T57"/>
                      </a:cxn>
                    </a:cxnLst>
                    <a:rect l="T87" t="T88" r="T89" b="T90"/>
                    <a:pathLst>
                      <a:path w="500" h="445">
                        <a:moveTo>
                          <a:pt x="10" y="249"/>
                        </a:moveTo>
                        <a:cubicBezTo>
                          <a:pt x="5" y="242"/>
                          <a:pt x="3" y="236"/>
                          <a:pt x="0" y="228"/>
                        </a:cubicBezTo>
                        <a:cubicBezTo>
                          <a:pt x="4" y="194"/>
                          <a:pt x="1" y="162"/>
                          <a:pt x="24" y="136"/>
                        </a:cubicBezTo>
                        <a:cubicBezTo>
                          <a:pt x="25" y="134"/>
                          <a:pt x="26" y="131"/>
                          <a:pt x="27" y="129"/>
                        </a:cubicBezTo>
                        <a:cubicBezTo>
                          <a:pt x="28" y="123"/>
                          <a:pt x="27" y="117"/>
                          <a:pt x="29" y="112"/>
                        </a:cubicBezTo>
                        <a:cubicBezTo>
                          <a:pt x="31" y="104"/>
                          <a:pt x="63" y="77"/>
                          <a:pt x="70" y="67"/>
                        </a:cubicBezTo>
                        <a:cubicBezTo>
                          <a:pt x="74" y="53"/>
                          <a:pt x="89" y="50"/>
                          <a:pt x="101" y="45"/>
                        </a:cubicBezTo>
                        <a:cubicBezTo>
                          <a:pt x="106" y="28"/>
                          <a:pt x="120" y="30"/>
                          <a:pt x="135" y="26"/>
                        </a:cubicBezTo>
                        <a:cubicBezTo>
                          <a:pt x="150" y="15"/>
                          <a:pt x="160" y="7"/>
                          <a:pt x="178" y="2"/>
                        </a:cubicBezTo>
                        <a:cubicBezTo>
                          <a:pt x="408" y="4"/>
                          <a:pt x="304" y="0"/>
                          <a:pt x="399" y="16"/>
                        </a:cubicBezTo>
                        <a:cubicBezTo>
                          <a:pt x="414" y="27"/>
                          <a:pt x="415" y="44"/>
                          <a:pt x="425" y="57"/>
                        </a:cubicBezTo>
                        <a:cubicBezTo>
                          <a:pt x="430" y="63"/>
                          <a:pt x="440" y="65"/>
                          <a:pt x="447" y="67"/>
                        </a:cubicBezTo>
                        <a:cubicBezTo>
                          <a:pt x="452" y="76"/>
                          <a:pt x="458" y="75"/>
                          <a:pt x="466" y="81"/>
                        </a:cubicBezTo>
                        <a:cubicBezTo>
                          <a:pt x="470" y="97"/>
                          <a:pt x="473" y="110"/>
                          <a:pt x="485" y="122"/>
                        </a:cubicBezTo>
                        <a:cubicBezTo>
                          <a:pt x="499" y="169"/>
                          <a:pt x="500" y="225"/>
                          <a:pt x="480" y="271"/>
                        </a:cubicBezTo>
                        <a:cubicBezTo>
                          <a:pt x="478" y="286"/>
                          <a:pt x="479" y="290"/>
                          <a:pt x="466" y="297"/>
                        </a:cubicBezTo>
                        <a:cubicBezTo>
                          <a:pt x="459" y="307"/>
                          <a:pt x="453" y="321"/>
                          <a:pt x="447" y="333"/>
                        </a:cubicBezTo>
                        <a:cubicBezTo>
                          <a:pt x="445" y="338"/>
                          <a:pt x="446" y="344"/>
                          <a:pt x="442" y="348"/>
                        </a:cubicBezTo>
                        <a:cubicBezTo>
                          <a:pt x="438" y="352"/>
                          <a:pt x="427" y="357"/>
                          <a:pt x="427" y="357"/>
                        </a:cubicBezTo>
                        <a:cubicBezTo>
                          <a:pt x="419" y="370"/>
                          <a:pt x="425" y="362"/>
                          <a:pt x="408" y="379"/>
                        </a:cubicBezTo>
                        <a:cubicBezTo>
                          <a:pt x="406" y="381"/>
                          <a:pt x="401" y="386"/>
                          <a:pt x="401" y="386"/>
                        </a:cubicBezTo>
                        <a:cubicBezTo>
                          <a:pt x="397" y="400"/>
                          <a:pt x="389" y="401"/>
                          <a:pt x="379" y="410"/>
                        </a:cubicBezTo>
                        <a:cubicBezTo>
                          <a:pt x="348" y="437"/>
                          <a:pt x="369" y="428"/>
                          <a:pt x="307" y="432"/>
                        </a:cubicBezTo>
                        <a:cubicBezTo>
                          <a:pt x="261" y="445"/>
                          <a:pt x="209" y="443"/>
                          <a:pt x="163" y="429"/>
                        </a:cubicBezTo>
                        <a:cubicBezTo>
                          <a:pt x="156" y="424"/>
                          <a:pt x="149" y="423"/>
                          <a:pt x="142" y="417"/>
                        </a:cubicBezTo>
                        <a:cubicBezTo>
                          <a:pt x="125" y="403"/>
                          <a:pt x="112" y="389"/>
                          <a:pt x="91" y="384"/>
                        </a:cubicBezTo>
                        <a:cubicBezTo>
                          <a:pt x="86" y="374"/>
                          <a:pt x="79" y="373"/>
                          <a:pt x="72" y="364"/>
                        </a:cubicBezTo>
                        <a:cubicBezTo>
                          <a:pt x="56" y="343"/>
                          <a:pt x="49" y="320"/>
                          <a:pt x="27" y="304"/>
                        </a:cubicBezTo>
                        <a:cubicBezTo>
                          <a:pt x="18" y="282"/>
                          <a:pt x="10" y="275"/>
                          <a:pt x="10" y="249"/>
                        </a:cubicBezTo>
                        <a:close/>
                      </a:path>
                    </a:pathLst>
                  </a:custGeom>
                  <a:solidFill>
                    <a:srgbClr val="BFBFBF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 dirty="0"/>
                  </a:p>
                </p:txBody>
              </p:sp>
            </p:grpSp>
            <p:grpSp>
              <p:nvGrpSpPr>
                <p:cNvPr id="444" name="Group 485"/>
                <p:cNvGrpSpPr/>
                <p:nvPr/>
              </p:nvGrpSpPr>
              <p:grpSpPr>
                <a:xfrm>
                  <a:off x="4026663" y="4893846"/>
                  <a:ext cx="987288" cy="903975"/>
                  <a:chOff x="3171214" y="2912992"/>
                  <a:chExt cx="987288" cy="903975"/>
                </a:xfrm>
              </p:grpSpPr>
              <p:grpSp>
                <p:nvGrpSpPr>
                  <p:cNvPr id="485" name="Group 193"/>
                  <p:cNvGrpSpPr>
                    <a:grpSpLocks/>
                  </p:cNvGrpSpPr>
                  <p:nvPr/>
                </p:nvGrpSpPr>
                <p:grpSpPr bwMode="auto">
                  <a:xfrm>
                    <a:off x="3171214" y="2912992"/>
                    <a:ext cx="987288" cy="903975"/>
                    <a:chOff x="311" y="500"/>
                    <a:chExt cx="474" cy="434"/>
                  </a:xfrm>
                  <a:effectLst>
                    <a:outerShdw blurRad="63500" sx="102000" sy="102000" algn="ctr" rotWithShape="0">
                      <a:prstClr val="black">
                        <a:alpha val="40000"/>
                      </a:prstClr>
                    </a:outerShdw>
                  </a:effectLst>
                </p:grpSpPr>
                <p:sp>
                  <p:nvSpPr>
                    <p:cNvPr id="487" name="Freeform 186"/>
                    <p:cNvSpPr>
                      <a:spLocks/>
                    </p:cNvSpPr>
                    <p:nvPr/>
                  </p:nvSpPr>
                  <p:spPr bwMode="auto">
                    <a:xfrm>
                      <a:off x="311" y="500"/>
                      <a:ext cx="474" cy="434"/>
                    </a:xfrm>
                    <a:custGeom>
                      <a:avLst/>
                      <a:gdLst>
                        <a:gd name="T0" fmla="*/ 94 w 1363"/>
                        <a:gd name="T1" fmla="*/ 401 h 1220"/>
                        <a:gd name="T2" fmla="*/ 74 w 1363"/>
                        <a:gd name="T3" fmla="*/ 384 h 1220"/>
                        <a:gd name="T4" fmla="*/ 61 w 1363"/>
                        <a:gd name="T5" fmla="*/ 371 h 1220"/>
                        <a:gd name="T6" fmla="*/ 50 w 1363"/>
                        <a:gd name="T7" fmla="*/ 355 h 1220"/>
                        <a:gd name="T8" fmla="*/ 45 w 1363"/>
                        <a:gd name="T9" fmla="*/ 345 h 1220"/>
                        <a:gd name="T10" fmla="*/ 35 w 1363"/>
                        <a:gd name="T11" fmla="*/ 334 h 1220"/>
                        <a:gd name="T12" fmla="*/ 30 w 1363"/>
                        <a:gd name="T13" fmla="*/ 323 h 1220"/>
                        <a:gd name="T14" fmla="*/ 19 w 1363"/>
                        <a:gd name="T15" fmla="*/ 302 h 1220"/>
                        <a:gd name="T16" fmla="*/ 14 w 1363"/>
                        <a:gd name="T17" fmla="*/ 277 h 1220"/>
                        <a:gd name="T18" fmla="*/ 8 w 1363"/>
                        <a:gd name="T19" fmla="*/ 256 h 1220"/>
                        <a:gd name="T20" fmla="*/ 16 w 1363"/>
                        <a:gd name="T21" fmla="*/ 166 h 1220"/>
                        <a:gd name="T22" fmla="*/ 21 w 1363"/>
                        <a:gd name="T23" fmla="*/ 157 h 1220"/>
                        <a:gd name="T24" fmla="*/ 31 w 1363"/>
                        <a:gd name="T25" fmla="*/ 123 h 1220"/>
                        <a:gd name="T26" fmla="*/ 38 w 1363"/>
                        <a:gd name="T27" fmla="*/ 110 h 1220"/>
                        <a:gd name="T28" fmla="*/ 41 w 1363"/>
                        <a:gd name="T29" fmla="*/ 95 h 1220"/>
                        <a:gd name="T30" fmla="*/ 53 w 1363"/>
                        <a:gd name="T31" fmla="*/ 82 h 1220"/>
                        <a:gd name="T32" fmla="*/ 64 w 1363"/>
                        <a:gd name="T33" fmla="*/ 72 h 1220"/>
                        <a:gd name="T34" fmla="*/ 67 w 1363"/>
                        <a:gd name="T35" fmla="*/ 70 h 1220"/>
                        <a:gd name="T36" fmla="*/ 69 w 1363"/>
                        <a:gd name="T37" fmla="*/ 66 h 1220"/>
                        <a:gd name="T38" fmla="*/ 78 w 1363"/>
                        <a:gd name="T39" fmla="*/ 60 h 1220"/>
                        <a:gd name="T40" fmla="*/ 89 w 1363"/>
                        <a:gd name="T41" fmla="*/ 51 h 1220"/>
                        <a:gd name="T42" fmla="*/ 98 w 1363"/>
                        <a:gd name="T43" fmla="*/ 44 h 1220"/>
                        <a:gd name="T44" fmla="*/ 118 w 1363"/>
                        <a:gd name="T45" fmla="*/ 30 h 1220"/>
                        <a:gd name="T46" fmla="*/ 140 w 1363"/>
                        <a:gd name="T47" fmla="*/ 18 h 1220"/>
                        <a:gd name="T48" fmla="*/ 214 w 1363"/>
                        <a:gd name="T49" fmla="*/ 5 h 1220"/>
                        <a:gd name="T50" fmla="*/ 317 w 1363"/>
                        <a:gd name="T51" fmla="*/ 7 h 1220"/>
                        <a:gd name="T52" fmla="*/ 366 w 1363"/>
                        <a:gd name="T53" fmla="*/ 11 h 1220"/>
                        <a:gd name="T54" fmla="*/ 378 w 1363"/>
                        <a:gd name="T55" fmla="*/ 15 h 1220"/>
                        <a:gd name="T56" fmla="*/ 389 w 1363"/>
                        <a:gd name="T57" fmla="*/ 21 h 1220"/>
                        <a:gd name="T58" fmla="*/ 398 w 1363"/>
                        <a:gd name="T59" fmla="*/ 24 h 1220"/>
                        <a:gd name="T60" fmla="*/ 411 w 1363"/>
                        <a:gd name="T61" fmla="*/ 32 h 1220"/>
                        <a:gd name="T62" fmla="*/ 417 w 1363"/>
                        <a:gd name="T63" fmla="*/ 41 h 1220"/>
                        <a:gd name="T64" fmla="*/ 440 w 1363"/>
                        <a:gd name="T65" fmla="*/ 49 h 1220"/>
                        <a:gd name="T66" fmla="*/ 446 w 1363"/>
                        <a:gd name="T67" fmla="*/ 65 h 1220"/>
                        <a:gd name="T68" fmla="*/ 458 w 1363"/>
                        <a:gd name="T69" fmla="*/ 73 h 1220"/>
                        <a:gd name="T70" fmla="*/ 466 w 1363"/>
                        <a:gd name="T71" fmla="*/ 128 h 1220"/>
                        <a:gd name="T72" fmla="*/ 469 w 1363"/>
                        <a:gd name="T73" fmla="*/ 162 h 1220"/>
                        <a:gd name="T74" fmla="*/ 473 w 1363"/>
                        <a:gd name="T75" fmla="*/ 185 h 1220"/>
                        <a:gd name="T76" fmla="*/ 468 w 1363"/>
                        <a:gd name="T77" fmla="*/ 210 h 1220"/>
                        <a:gd name="T78" fmla="*/ 467 w 1363"/>
                        <a:gd name="T79" fmla="*/ 252 h 1220"/>
                        <a:gd name="T80" fmla="*/ 457 w 1363"/>
                        <a:gd name="T81" fmla="*/ 297 h 1220"/>
                        <a:gd name="T82" fmla="*/ 444 w 1363"/>
                        <a:gd name="T83" fmla="*/ 314 h 1220"/>
                        <a:gd name="T84" fmla="*/ 436 w 1363"/>
                        <a:gd name="T85" fmla="*/ 339 h 1220"/>
                        <a:gd name="T86" fmla="*/ 431 w 1363"/>
                        <a:gd name="T87" fmla="*/ 349 h 1220"/>
                        <a:gd name="T88" fmla="*/ 403 w 1363"/>
                        <a:gd name="T89" fmla="*/ 385 h 1220"/>
                        <a:gd name="T90" fmla="*/ 391 w 1363"/>
                        <a:gd name="T91" fmla="*/ 397 h 1220"/>
                        <a:gd name="T92" fmla="*/ 369 w 1363"/>
                        <a:gd name="T93" fmla="*/ 411 h 1220"/>
                        <a:gd name="T94" fmla="*/ 328 w 1363"/>
                        <a:gd name="T95" fmla="*/ 424 h 1220"/>
                        <a:gd name="T96" fmla="*/ 320 w 1363"/>
                        <a:gd name="T97" fmla="*/ 425 h 1220"/>
                        <a:gd name="T98" fmla="*/ 314 w 1363"/>
                        <a:gd name="T99" fmla="*/ 429 h 1220"/>
                        <a:gd name="T100" fmla="*/ 281 w 1363"/>
                        <a:gd name="T101" fmla="*/ 430 h 1220"/>
                        <a:gd name="T102" fmla="*/ 263 w 1363"/>
                        <a:gd name="T103" fmla="*/ 434 h 1220"/>
                        <a:gd name="T104" fmla="*/ 164 w 1363"/>
                        <a:gd name="T105" fmla="*/ 433 h 1220"/>
                        <a:gd name="T106" fmla="*/ 111 w 1363"/>
                        <a:gd name="T107" fmla="*/ 412 h 1220"/>
                        <a:gd name="T108" fmla="*/ 94 w 1363"/>
                        <a:gd name="T109" fmla="*/ 403 h 1220"/>
                        <a:gd name="T110" fmla="*/ 94 w 1363"/>
                        <a:gd name="T111" fmla="*/ 401 h 1220"/>
                        <a:gd name="T112" fmla="*/ 0 60000 65536"/>
                        <a:gd name="T113" fmla="*/ 0 60000 65536"/>
                        <a:gd name="T114" fmla="*/ 0 60000 65536"/>
                        <a:gd name="T115" fmla="*/ 0 60000 65536"/>
                        <a:gd name="T116" fmla="*/ 0 60000 65536"/>
                        <a:gd name="T117" fmla="*/ 0 60000 65536"/>
                        <a:gd name="T118" fmla="*/ 0 60000 65536"/>
                        <a:gd name="T119" fmla="*/ 0 60000 65536"/>
                        <a:gd name="T120" fmla="*/ 0 60000 65536"/>
                        <a:gd name="T121" fmla="*/ 0 60000 65536"/>
                        <a:gd name="T122" fmla="*/ 0 60000 65536"/>
                        <a:gd name="T123" fmla="*/ 0 60000 65536"/>
                        <a:gd name="T124" fmla="*/ 0 60000 65536"/>
                        <a:gd name="T125" fmla="*/ 0 60000 65536"/>
                        <a:gd name="T126" fmla="*/ 0 60000 65536"/>
                        <a:gd name="T127" fmla="*/ 0 60000 65536"/>
                        <a:gd name="T128" fmla="*/ 0 60000 65536"/>
                        <a:gd name="T129" fmla="*/ 0 60000 65536"/>
                        <a:gd name="T130" fmla="*/ 0 60000 65536"/>
                        <a:gd name="T131" fmla="*/ 0 60000 65536"/>
                        <a:gd name="T132" fmla="*/ 0 60000 65536"/>
                        <a:gd name="T133" fmla="*/ 0 60000 65536"/>
                        <a:gd name="T134" fmla="*/ 0 60000 65536"/>
                        <a:gd name="T135" fmla="*/ 0 60000 65536"/>
                        <a:gd name="T136" fmla="*/ 0 60000 65536"/>
                        <a:gd name="T137" fmla="*/ 0 60000 65536"/>
                        <a:gd name="T138" fmla="*/ 0 60000 65536"/>
                        <a:gd name="T139" fmla="*/ 0 60000 65536"/>
                        <a:gd name="T140" fmla="*/ 0 60000 65536"/>
                        <a:gd name="T141" fmla="*/ 0 60000 65536"/>
                        <a:gd name="T142" fmla="*/ 0 60000 65536"/>
                        <a:gd name="T143" fmla="*/ 0 60000 65536"/>
                        <a:gd name="T144" fmla="*/ 0 60000 65536"/>
                        <a:gd name="T145" fmla="*/ 0 60000 65536"/>
                        <a:gd name="T146" fmla="*/ 0 60000 65536"/>
                        <a:gd name="T147" fmla="*/ 0 60000 65536"/>
                        <a:gd name="T148" fmla="*/ 0 60000 65536"/>
                        <a:gd name="T149" fmla="*/ 0 60000 65536"/>
                        <a:gd name="T150" fmla="*/ 0 60000 65536"/>
                        <a:gd name="T151" fmla="*/ 0 60000 65536"/>
                        <a:gd name="T152" fmla="*/ 0 60000 65536"/>
                        <a:gd name="T153" fmla="*/ 0 60000 65536"/>
                        <a:gd name="T154" fmla="*/ 0 60000 65536"/>
                        <a:gd name="T155" fmla="*/ 0 60000 65536"/>
                        <a:gd name="T156" fmla="*/ 0 60000 65536"/>
                        <a:gd name="T157" fmla="*/ 0 60000 65536"/>
                        <a:gd name="T158" fmla="*/ 0 60000 65536"/>
                        <a:gd name="T159" fmla="*/ 0 60000 65536"/>
                        <a:gd name="T160" fmla="*/ 0 60000 65536"/>
                        <a:gd name="T161" fmla="*/ 0 60000 65536"/>
                        <a:gd name="T162" fmla="*/ 0 60000 65536"/>
                        <a:gd name="T163" fmla="*/ 0 60000 65536"/>
                        <a:gd name="T164" fmla="*/ 0 60000 65536"/>
                        <a:gd name="T165" fmla="*/ 0 60000 65536"/>
                        <a:gd name="T166" fmla="*/ 0 60000 65536"/>
                        <a:gd name="T167" fmla="*/ 0 60000 65536"/>
                        <a:gd name="T168" fmla="*/ 0 w 1363"/>
                        <a:gd name="T169" fmla="*/ 0 h 1220"/>
                        <a:gd name="T170" fmla="*/ 1363 w 1363"/>
                        <a:gd name="T171" fmla="*/ 1220 h 1220"/>
                      </a:gdLst>
                      <a:ahLst/>
                      <a:cxnLst>
                        <a:cxn ang="T112">
                          <a:pos x="T0" y="T1"/>
                        </a:cxn>
                        <a:cxn ang="T113">
                          <a:pos x="T2" y="T3"/>
                        </a:cxn>
                        <a:cxn ang="T114">
                          <a:pos x="T4" y="T5"/>
                        </a:cxn>
                        <a:cxn ang="T115">
                          <a:pos x="T6" y="T7"/>
                        </a:cxn>
                        <a:cxn ang="T116">
                          <a:pos x="T8" y="T9"/>
                        </a:cxn>
                        <a:cxn ang="T117">
                          <a:pos x="T10" y="T11"/>
                        </a:cxn>
                        <a:cxn ang="T118">
                          <a:pos x="T12" y="T13"/>
                        </a:cxn>
                        <a:cxn ang="T119">
                          <a:pos x="T14" y="T15"/>
                        </a:cxn>
                        <a:cxn ang="T120">
                          <a:pos x="T16" y="T17"/>
                        </a:cxn>
                        <a:cxn ang="T121">
                          <a:pos x="T18" y="T19"/>
                        </a:cxn>
                        <a:cxn ang="T122">
                          <a:pos x="T20" y="T21"/>
                        </a:cxn>
                        <a:cxn ang="T123">
                          <a:pos x="T22" y="T23"/>
                        </a:cxn>
                        <a:cxn ang="T124">
                          <a:pos x="T24" y="T25"/>
                        </a:cxn>
                        <a:cxn ang="T125">
                          <a:pos x="T26" y="T27"/>
                        </a:cxn>
                        <a:cxn ang="T126">
                          <a:pos x="T28" y="T29"/>
                        </a:cxn>
                        <a:cxn ang="T127">
                          <a:pos x="T30" y="T31"/>
                        </a:cxn>
                        <a:cxn ang="T128">
                          <a:pos x="T32" y="T33"/>
                        </a:cxn>
                        <a:cxn ang="T129">
                          <a:pos x="T34" y="T35"/>
                        </a:cxn>
                        <a:cxn ang="T130">
                          <a:pos x="T36" y="T37"/>
                        </a:cxn>
                        <a:cxn ang="T131">
                          <a:pos x="T38" y="T39"/>
                        </a:cxn>
                        <a:cxn ang="T132">
                          <a:pos x="T40" y="T41"/>
                        </a:cxn>
                        <a:cxn ang="T133">
                          <a:pos x="T42" y="T43"/>
                        </a:cxn>
                        <a:cxn ang="T134">
                          <a:pos x="T44" y="T45"/>
                        </a:cxn>
                        <a:cxn ang="T135">
                          <a:pos x="T46" y="T47"/>
                        </a:cxn>
                        <a:cxn ang="T136">
                          <a:pos x="T48" y="T49"/>
                        </a:cxn>
                        <a:cxn ang="T137">
                          <a:pos x="T50" y="T51"/>
                        </a:cxn>
                        <a:cxn ang="T138">
                          <a:pos x="T52" y="T53"/>
                        </a:cxn>
                        <a:cxn ang="T139">
                          <a:pos x="T54" y="T55"/>
                        </a:cxn>
                        <a:cxn ang="T140">
                          <a:pos x="T56" y="T57"/>
                        </a:cxn>
                        <a:cxn ang="T141">
                          <a:pos x="T58" y="T59"/>
                        </a:cxn>
                        <a:cxn ang="T142">
                          <a:pos x="T60" y="T61"/>
                        </a:cxn>
                        <a:cxn ang="T143">
                          <a:pos x="T62" y="T63"/>
                        </a:cxn>
                        <a:cxn ang="T144">
                          <a:pos x="T64" y="T65"/>
                        </a:cxn>
                        <a:cxn ang="T145">
                          <a:pos x="T66" y="T67"/>
                        </a:cxn>
                        <a:cxn ang="T146">
                          <a:pos x="T68" y="T69"/>
                        </a:cxn>
                        <a:cxn ang="T147">
                          <a:pos x="T70" y="T71"/>
                        </a:cxn>
                        <a:cxn ang="T148">
                          <a:pos x="T72" y="T73"/>
                        </a:cxn>
                        <a:cxn ang="T149">
                          <a:pos x="T74" y="T75"/>
                        </a:cxn>
                        <a:cxn ang="T150">
                          <a:pos x="T76" y="T77"/>
                        </a:cxn>
                        <a:cxn ang="T151">
                          <a:pos x="T78" y="T79"/>
                        </a:cxn>
                        <a:cxn ang="T152">
                          <a:pos x="T80" y="T81"/>
                        </a:cxn>
                        <a:cxn ang="T153">
                          <a:pos x="T82" y="T83"/>
                        </a:cxn>
                        <a:cxn ang="T154">
                          <a:pos x="T84" y="T85"/>
                        </a:cxn>
                        <a:cxn ang="T155">
                          <a:pos x="T86" y="T87"/>
                        </a:cxn>
                        <a:cxn ang="T156">
                          <a:pos x="T88" y="T89"/>
                        </a:cxn>
                        <a:cxn ang="T157">
                          <a:pos x="T90" y="T91"/>
                        </a:cxn>
                        <a:cxn ang="T158">
                          <a:pos x="T92" y="T93"/>
                        </a:cxn>
                        <a:cxn ang="T159">
                          <a:pos x="T94" y="T95"/>
                        </a:cxn>
                        <a:cxn ang="T160">
                          <a:pos x="T96" y="T97"/>
                        </a:cxn>
                        <a:cxn ang="T161">
                          <a:pos x="T98" y="T99"/>
                        </a:cxn>
                        <a:cxn ang="T162">
                          <a:pos x="T100" y="T101"/>
                        </a:cxn>
                        <a:cxn ang="T163">
                          <a:pos x="T102" y="T103"/>
                        </a:cxn>
                        <a:cxn ang="T164">
                          <a:pos x="T104" y="T105"/>
                        </a:cxn>
                        <a:cxn ang="T165">
                          <a:pos x="T106" y="T107"/>
                        </a:cxn>
                        <a:cxn ang="T166">
                          <a:pos x="T108" y="T109"/>
                        </a:cxn>
                        <a:cxn ang="T167">
                          <a:pos x="T110" y="T111"/>
                        </a:cxn>
                      </a:cxnLst>
                      <a:rect l="T168" t="T169" r="T170" b="T171"/>
                      <a:pathLst>
                        <a:path w="1363" h="1220">
                          <a:moveTo>
                            <a:pt x="269" y="1127"/>
                          </a:moveTo>
                          <a:cubicBezTo>
                            <a:pt x="252" y="1110"/>
                            <a:pt x="231" y="1096"/>
                            <a:pt x="214" y="1079"/>
                          </a:cubicBezTo>
                          <a:cubicBezTo>
                            <a:pt x="201" y="1066"/>
                            <a:pt x="192" y="1055"/>
                            <a:pt x="176" y="1044"/>
                          </a:cubicBezTo>
                          <a:cubicBezTo>
                            <a:pt x="166" y="1030"/>
                            <a:pt x="158" y="1008"/>
                            <a:pt x="144" y="999"/>
                          </a:cubicBezTo>
                          <a:cubicBezTo>
                            <a:pt x="140" y="986"/>
                            <a:pt x="137" y="980"/>
                            <a:pt x="128" y="970"/>
                          </a:cubicBezTo>
                          <a:cubicBezTo>
                            <a:pt x="124" y="955"/>
                            <a:pt x="112" y="950"/>
                            <a:pt x="102" y="938"/>
                          </a:cubicBezTo>
                          <a:cubicBezTo>
                            <a:pt x="95" y="929"/>
                            <a:pt x="93" y="918"/>
                            <a:pt x="86" y="909"/>
                          </a:cubicBezTo>
                          <a:cubicBezTo>
                            <a:pt x="79" y="887"/>
                            <a:pt x="61" y="871"/>
                            <a:pt x="54" y="848"/>
                          </a:cubicBezTo>
                          <a:cubicBezTo>
                            <a:pt x="53" y="825"/>
                            <a:pt x="60" y="795"/>
                            <a:pt x="41" y="778"/>
                          </a:cubicBezTo>
                          <a:cubicBezTo>
                            <a:pt x="35" y="759"/>
                            <a:pt x="28" y="739"/>
                            <a:pt x="22" y="720"/>
                          </a:cubicBezTo>
                          <a:cubicBezTo>
                            <a:pt x="23" y="680"/>
                            <a:pt x="0" y="525"/>
                            <a:pt x="45" y="468"/>
                          </a:cubicBezTo>
                          <a:cubicBezTo>
                            <a:pt x="48" y="454"/>
                            <a:pt x="51" y="451"/>
                            <a:pt x="61" y="442"/>
                          </a:cubicBezTo>
                          <a:cubicBezTo>
                            <a:pt x="66" y="418"/>
                            <a:pt x="59" y="356"/>
                            <a:pt x="89" y="346"/>
                          </a:cubicBezTo>
                          <a:cubicBezTo>
                            <a:pt x="98" y="333"/>
                            <a:pt x="98" y="318"/>
                            <a:pt x="109" y="308"/>
                          </a:cubicBezTo>
                          <a:cubicBezTo>
                            <a:pt x="113" y="294"/>
                            <a:pt x="113" y="279"/>
                            <a:pt x="118" y="266"/>
                          </a:cubicBezTo>
                          <a:cubicBezTo>
                            <a:pt x="121" y="259"/>
                            <a:pt x="146" y="236"/>
                            <a:pt x="153" y="231"/>
                          </a:cubicBezTo>
                          <a:cubicBezTo>
                            <a:pt x="159" y="215"/>
                            <a:pt x="173" y="212"/>
                            <a:pt x="185" y="202"/>
                          </a:cubicBezTo>
                          <a:cubicBezTo>
                            <a:pt x="187" y="200"/>
                            <a:pt x="190" y="198"/>
                            <a:pt x="192" y="196"/>
                          </a:cubicBezTo>
                          <a:cubicBezTo>
                            <a:pt x="194" y="193"/>
                            <a:pt x="195" y="189"/>
                            <a:pt x="198" y="186"/>
                          </a:cubicBezTo>
                          <a:cubicBezTo>
                            <a:pt x="206" y="178"/>
                            <a:pt x="217" y="179"/>
                            <a:pt x="224" y="170"/>
                          </a:cubicBezTo>
                          <a:cubicBezTo>
                            <a:pt x="234" y="157"/>
                            <a:pt x="240" y="150"/>
                            <a:pt x="256" y="144"/>
                          </a:cubicBezTo>
                          <a:cubicBezTo>
                            <a:pt x="263" y="133"/>
                            <a:pt x="269" y="129"/>
                            <a:pt x="281" y="125"/>
                          </a:cubicBezTo>
                          <a:cubicBezTo>
                            <a:pt x="299" y="109"/>
                            <a:pt x="315" y="91"/>
                            <a:pt x="339" y="84"/>
                          </a:cubicBezTo>
                          <a:cubicBezTo>
                            <a:pt x="357" y="63"/>
                            <a:pt x="376" y="57"/>
                            <a:pt x="403" y="52"/>
                          </a:cubicBezTo>
                          <a:cubicBezTo>
                            <a:pt x="448" y="0"/>
                            <a:pt x="559" y="15"/>
                            <a:pt x="614" y="13"/>
                          </a:cubicBezTo>
                          <a:cubicBezTo>
                            <a:pt x="713" y="2"/>
                            <a:pt x="813" y="15"/>
                            <a:pt x="912" y="20"/>
                          </a:cubicBezTo>
                          <a:cubicBezTo>
                            <a:pt x="955" y="34"/>
                            <a:pt x="1013" y="31"/>
                            <a:pt x="1053" y="32"/>
                          </a:cubicBezTo>
                          <a:cubicBezTo>
                            <a:pt x="1064" y="37"/>
                            <a:pt x="1076" y="38"/>
                            <a:pt x="1088" y="42"/>
                          </a:cubicBezTo>
                          <a:cubicBezTo>
                            <a:pt x="1098" y="49"/>
                            <a:pt x="1108" y="54"/>
                            <a:pt x="1120" y="58"/>
                          </a:cubicBezTo>
                          <a:cubicBezTo>
                            <a:pt x="1144" y="74"/>
                            <a:pt x="1110" y="53"/>
                            <a:pt x="1145" y="68"/>
                          </a:cubicBezTo>
                          <a:cubicBezTo>
                            <a:pt x="1158" y="74"/>
                            <a:pt x="1167" y="86"/>
                            <a:pt x="1181" y="90"/>
                          </a:cubicBezTo>
                          <a:cubicBezTo>
                            <a:pt x="1193" y="98"/>
                            <a:pt x="1190" y="106"/>
                            <a:pt x="1200" y="116"/>
                          </a:cubicBezTo>
                          <a:cubicBezTo>
                            <a:pt x="1214" y="130"/>
                            <a:pt x="1246" y="133"/>
                            <a:pt x="1264" y="138"/>
                          </a:cubicBezTo>
                          <a:cubicBezTo>
                            <a:pt x="1274" y="155"/>
                            <a:pt x="1262" y="177"/>
                            <a:pt x="1283" y="183"/>
                          </a:cubicBezTo>
                          <a:cubicBezTo>
                            <a:pt x="1291" y="195"/>
                            <a:pt x="1304" y="200"/>
                            <a:pt x="1318" y="205"/>
                          </a:cubicBezTo>
                          <a:cubicBezTo>
                            <a:pt x="1319" y="236"/>
                            <a:pt x="1313" y="331"/>
                            <a:pt x="1341" y="359"/>
                          </a:cubicBezTo>
                          <a:cubicBezTo>
                            <a:pt x="1351" y="390"/>
                            <a:pt x="1341" y="424"/>
                            <a:pt x="1350" y="455"/>
                          </a:cubicBezTo>
                          <a:cubicBezTo>
                            <a:pt x="1353" y="476"/>
                            <a:pt x="1356" y="498"/>
                            <a:pt x="1360" y="519"/>
                          </a:cubicBezTo>
                          <a:cubicBezTo>
                            <a:pt x="1358" y="555"/>
                            <a:pt x="1363" y="565"/>
                            <a:pt x="1347" y="589"/>
                          </a:cubicBezTo>
                          <a:cubicBezTo>
                            <a:pt x="1344" y="635"/>
                            <a:pt x="1342" y="661"/>
                            <a:pt x="1344" y="708"/>
                          </a:cubicBezTo>
                          <a:cubicBezTo>
                            <a:pt x="1342" y="761"/>
                            <a:pt x="1358" y="806"/>
                            <a:pt x="1315" y="836"/>
                          </a:cubicBezTo>
                          <a:cubicBezTo>
                            <a:pt x="1304" y="853"/>
                            <a:pt x="1290" y="869"/>
                            <a:pt x="1277" y="884"/>
                          </a:cubicBezTo>
                          <a:cubicBezTo>
                            <a:pt x="1273" y="908"/>
                            <a:pt x="1268" y="934"/>
                            <a:pt x="1254" y="954"/>
                          </a:cubicBezTo>
                          <a:cubicBezTo>
                            <a:pt x="1251" y="965"/>
                            <a:pt x="1246" y="972"/>
                            <a:pt x="1238" y="980"/>
                          </a:cubicBezTo>
                          <a:cubicBezTo>
                            <a:pt x="1225" y="1020"/>
                            <a:pt x="1189" y="1055"/>
                            <a:pt x="1158" y="1082"/>
                          </a:cubicBezTo>
                          <a:cubicBezTo>
                            <a:pt x="1150" y="1107"/>
                            <a:pt x="1147" y="1106"/>
                            <a:pt x="1123" y="1117"/>
                          </a:cubicBezTo>
                          <a:cubicBezTo>
                            <a:pt x="1108" y="1134"/>
                            <a:pt x="1083" y="1148"/>
                            <a:pt x="1062" y="1156"/>
                          </a:cubicBezTo>
                          <a:cubicBezTo>
                            <a:pt x="1036" y="1196"/>
                            <a:pt x="987" y="1189"/>
                            <a:pt x="944" y="1191"/>
                          </a:cubicBezTo>
                          <a:cubicBezTo>
                            <a:pt x="936" y="1192"/>
                            <a:pt x="928" y="1191"/>
                            <a:pt x="921" y="1194"/>
                          </a:cubicBezTo>
                          <a:cubicBezTo>
                            <a:pt x="914" y="1197"/>
                            <a:pt x="910" y="1207"/>
                            <a:pt x="902" y="1207"/>
                          </a:cubicBezTo>
                          <a:cubicBezTo>
                            <a:pt x="871" y="1208"/>
                            <a:pt x="840" y="1209"/>
                            <a:pt x="809" y="1210"/>
                          </a:cubicBezTo>
                          <a:cubicBezTo>
                            <a:pt x="790" y="1215"/>
                            <a:pt x="776" y="1217"/>
                            <a:pt x="755" y="1220"/>
                          </a:cubicBezTo>
                          <a:cubicBezTo>
                            <a:pt x="661" y="1219"/>
                            <a:pt x="567" y="1219"/>
                            <a:pt x="473" y="1216"/>
                          </a:cubicBezTo>
                          <a:cubicBezTo>
                            <a:pt x="417" y="1214"/>
                            <a:pt x="369" y="1175"/>
                            <a:pt x="320" y="1159"/>
                          </a:cubicBezTo>
                          <a:cubicBezTo>
                            <a:pt x="307" y="1146"/>
                            <a:pt x="277" y="1141"/>
                            <a:pt x="269" y="1133"/>
                          </a:cubicBezTo>
                          <a:cubicBezTo>
                            <a:pt x="268" y="1132"/>
                            <a:pt x="269" y="1129"/>
                            <a:pt x="269" y="1127"/>
                          </a:cubicBezTo>
                          <a:close/>
                        </a:path>
                      </a:pathLst>
                    </a:custGeom>
                    <a:solidFill>
                      <a:srgbClr val="FFC1C1"/>
                    </a:solidFill>
                    <a:ln w="19050">
                      <a:solidFill>
                        <a:srgbClr val="FF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 dirty="0"/>
                    </a:p>
                  </p:txBody>
                </p:sp>
                <p:sp>
                  <p:nvSpPr>
                    <p:cNvPr id="488" name="Freeform 187"/>
                    <p:cNvSpPr>
                      <a:spLocks/>
                    </p:cNvSpPr>
                    <p:nvPr/>
                  </p:nvSpPr>
                  <p:spPr bwMode="auto">
                    <a:xfrm>
                      <a:off x="363" y="603"/>
                      <a:ext cx="382" cy="310"/>
                    </a:xfrm>
                    <a:custGeom>
                      <a:avLst/>
                      <a:gdLst>
                        <a:gd name="T0" fmla="*/ 8 w 500"/>
                        <a:gd name="T1" fmla="*/ 173 h 445"/>
                        <a:gd name="T2" fmla="*/ 0 w 500"/>
                        <a:gd name="T3" fmla="*/ 159 h 445"/>
                        <a:gd name="T4" fmla="*/ 18 w 500"/>
                        <a:gd name="T5" fmla="*/ 95 h 445"/>
                        <a:gd name="T6" fmla="*/ 21 w 500"/>
                        <a:gd name="T7" fmla="*/ 90 h 445"/>
                        <a:gd name="T8" fmla="*/ 22 w 500"/>
                        <a:gd name="T9" fmla="*/ 78 h 445"/>
                        <a:gd name="T10" fmla="*/ 53 w 500"/>
                        <a:gd name="T11" fmla="*/ 47 h 445"/>
                        <a:gd name="T12" fmla="*/ 77 w 500"/>
                        <a:gd name="T13" fmla="*/ 31 h 445"/>
                        <a:gd name="T14" fmla="*/ 103 w 500"/>
                        <a:gd name="T15" fmla="*/ 18 h 445"/>
                        <a:gd name="T16" fmla="*/ 136 w 500"/>
                        <a:gd name="T17" fmla="*/ 1 h 445"/>
                        <a:gd name="T18" fmla="*/ 305 w 500"/>
                        <a:gd name="T19" fmla="*/ 11 h 445"/>
                        <a:gd name="T20" fmla="*/ 325 w 500"/>
                        <a:gd name="T21" fmla="*/ 40 h 445"/>
                        <a:gd name="T22" fmla="*/ 342 w 500"/>
                        <a:gd name="T23" fmla="*/ 47 h 445"/>
                        <a:gd name="T24" fmla="*/ 356 w 500"/>
                        <a:gd name="T25" fmla="*/ 56 h 445"/>
                        <a:gd name="T26" fmla="*/ 371 w 500"/>
                        <a:gd name="T27" fmla="*/ 85 h 445"/>
                        <a:gd name="T28" fmla="*/ 367 w 500"/>
                        <a:gd name="T29" fmla="*/ 189 h 445"/>
                        <a:gd name="T30" fmla="*/ 356 w 500"/>
                        <a:gd name="T31" fmla="*/ 207 h 445"/>
                        <a:gd name="T32" fmla="*/ 342 w 500"/>
                        <a:gd name="T33" fmla="*/ 232 h 445"/>
                        <a:gd name="T34" fmla="*/ 338 w 500"/>
                        <a:gd name="T35" fmla="*/ 242 h 445"/>
                        <a:gd name="T36" fmla="*/ 326 w 500"/>
                        <a:gd name="T37" fmla="*/ 249 h 445"/>
                        <a:gd name="T38" fmla="*/ 312 w 500"/>
                        <a:gd name="T39" fmla="*/ 264 h 445"/>
                        <a:gd name="T40" fmla="*/ 306 w 500"/>
                        <a:gd name="T41" fmla="*/ 269 h 445"/>
                        <a:gd name="T42" fmla="*/ 290 w 500"/>
                        <a:gd name="T43" fmla="*/ 286 h 445"/>
                        <a:gd name="T44" fmla="*/ 235 w 500"/>
                        <a:gd name="T45" fmla="*/ 301 h 445"/>
                        <a:gd name="T46" fmla="*/ 125 w 500"/>
                        <a:gd name="T47" fmla="*/ 299 h 445"/>
                        <a:gd name="T48" fmla="*/ 108 w 500"/>
                        <a:gd name="T49" fmla="*/ 290 h 445"/>
                        <a:gd name="T50" fmla="*/ 70 w 500"/>
                        <a:gd name="T51" fmla="*/ 268 h 445"/>
                        <a:gd name="T52" fmla="*/ 55 w 500"/>
                        <a:gd name="T53" fmla="*/ 254 h 445"/>
                        <a:gd name="T54" fmla="*/ 21 w 500"/>
                        <a:gd name="T55" fmla="*/ 212 h 445"/>
                        <a:gd name="T56" fmla="*/ 8 w 500"/>
                        <a:gd name="T57" fmla="*/ 173 h 445"/>
                        <a:gd name="T58" fmla="*/ 0 60000 65536"/>
                        <a:gd name="T59" fmla="*/ 0 60000 65536"/>
                        <a:gd name="T60" fmla="*/ 0 60000 65536"/>
                        <a:gd name="T61" fmla="*/ 0 60000 65536"/>
                        <a:gd name="T62" fmla="*/ 0 60000 65536"/>
                        <a:gd name="T63" fmla="*/ 0 60000 65536"/>
                        <a:gd name="T64" fmla="*/ 0 60000 65536"/>
                        <a:gd name="T65" fmla="*/ 0 60000 65536"/>
                        <a:gd name="T66" fmla="*/ 0 60000 65536"/>
                        <a:gd name="T67" fmla="*/ 0 60000 65536"/>
                        <a:gd name="T68" fmla="*/ 0 60000 65536"/>
                        <a:gd name="T69" fmla="*/ 0 60000 65536"/>
                        <a:gd name="T70" fmla="*/ 0 60000 65536"/>
                        <a:gd name="T71" fmla="*/ 0 60000 65536"/>
                        <a:gd name="T72" fmla="*/ 0 60000 65536"/>
                        <a:gd name="T73" fmla="*/ 0 60000 65536"/>
                        <a:gd name="T74" fmla="*/ 0 60000 65536"/>
                        <a:gd name="T75" fmla="*/ 0 60000 65536"/>
                        <a:gd name="T76" fmla="*/ 0 60000 65536"/>
                        <a:gd name="T77" fmla="*/ 0 60000 65536"/>
                        <a:gd name="T78" fmla="*/ 0 60000 65536"/>
                        <a:gd name="T79" fmla="*/ 0 60000 65536"/>
                        <a:gd name="T80" fmla="*/ 0 60000 65536"/>
                        <a:gd name="T81" fmla="*/ 0 60000 65536"/>
                        <a:gd name="T82" fmla="*/ 0 60000 65536"/>
                        <a:gd name="T83" fmla="*/ 0 60000 65536"/>
                        <a:gd name="T84" fmla="*/ 0 60000 65536"/>
                        <a:gd name="T85" fmla="*/ 0 60000 65536"/>
                        <a:gd name="T86" fmla="*/ 0 60000 65536"/>
                        <a:gd name="T87" fmla="*/ 0 w 500"/>
                        <a:gd name="T88" fmla="*/ 0 h 445"/>
                        <a:gd name="T89" fmla="*/ 500 w 500"/>
                        <a:gd name="T90" fmla="*/ 445 h 445"/>
                      </a:gdLst>
                      <a:ahLst/>
                      <a:cxnLst>
                        <a:cxn ang="T58">
                          <a:pos x="T0" y="T1"/>
                        </a:cxn>
                        <a:cxn ang="T59">
                          <a:pos x="T2" y="T3"/>
                        </a:cxn>
                        <a:cxn ang="T60">
                          <a:pos x="T4" y="T5"/>
                        </a:cxn>
                        <a:cxn ang="T61">
                          <a:pos x="T6" y="T7"/>
                        </a:cxn>
                        <a:cxn ang="T62">
                          <a:pos x="T8" y="T9"/>
                        </a:cxn>
                        <a:cxn ang="T63">
                          <a:pos x="T10" y="T11"/>
                        </a:cxn>
                        <a:cxn ang="T64">
                          <a:pos x="T12" y="T13"/>
                        </a:cxn>
                        <a:cxn ang="T65">
                          <a:pos x="T14" y="T15"/>
                        </a:cxn>
                        <a:cxn ang="T66">
                          <a:pos x="T16" y="T17"/>
                        </a:cxn>
                        <a:cxn ang="T67">
                          <a:pos x="T18" y="T19"/>
                        </a:cxn>
                        <a:cxn ang="T68">
                          <a:pos x="T20" y="T21"/>
                        </a:cxn>
                        <a:cxn ang="T69">
                          <a:pos x="T22" y="T23"/>
                        </a:cxn>
                        <a:cxn ang="T70">
                          <a:pos x="T24" y="T25"/>
                        </a:cxn>
                        <a:cxn ang="T71">
                          <a:pos x="T26" y="T27"/>
                        </a:cxn>
                        <a:cxn ang="T72">
                          <a:pos x="T28" y="T29"/>
                        </a:cxn>
                        <a:cxn ang="T73">
                          <a:pos x="T30" y="T31"/>
                        </a:cxn>
                        <a:cxn ang="T74">
                          <a:pos x="T32" y="T33"/>
                        </a:cxn>
                        <a:cxn ang="T75">
                          <a:pos x="T34" y="T35"/>
                        </a:cxn>
                        <a:cxn ang="T76">
                          <a:pos x="T36" y="T37"/>
                        </a:cxn>
                        <a:cxn ang="T77">
                          <a:pos x="T38" y="T39"/>
                        </a:cxn>
                        <a:cxn ang="T78">
                          <a:pos x="T40" y="T41"/>
                        </a:cxn>
                        <a:cxn ang="T79">
                          <a:pos x="T42" y="T43"/>
                        </a:cxn>
                        <a:cxn ang="T80">
                          <a:pos x="T44" y="T45"/>
                        </a:cxn>
                        <a:cxn ang="T81">
                          <a:pos x="T46" y="T47"/>
                        </a:cxn>
                        <a:cxn ang="T82">
                          <a:pos x="T48" y="T49"/>
                        </a:cxn>
                        <a:cxn ang="T83">
                          <a:pos x="T50" y="T51"/>
                        </a:cxn>
                        <a:cxn ang="T84">
                          <a:pos x="T52" y="T53"/>
                        </a:cxn>
                        <a:cxn ang="T85">
                          <a:pos x="T54" y="T55"/>
                        </a:cxn>
                        <a:cxn ang="T86">
                          <a:pos x="T56" y="T57"/>
                        </a:cxn>
                      </a:cxnLst>
                      <a:rect l="T87" t="T88" r="T89" b="T90"/>
                      <a:pathLst>
                        <a:path w="500" h="445">
                          <a:moveTo>
                            <a:pt x="10" y="249"/>
                          </a:moveTo>
                          <a:cubicBezTo>
                            <a:pt x="5" y="242"/>
                            <a:pt x="3" y="236"/>
                            <a:pt x="0" y="228"/>
                          </a:cubicBezTo>
                          <a:cubicBezTo>
                            <a:pt x="4" y="194"/>
                            <a:pt x="1" y="162"/>
                            <a:pt x="24" y="136"/>
                          </a:cubicBezTo>
                          <a:cubicBezTo>
                            <a:pt x="25" y="134"/>
                            <a:pt x="26" y="131"/>
                            <a:pt x="27" y="129"/>
                          </a:cubicBezTo>
                          <a:cubicBezTo>
                            <a:pt x="28" y="123"/>
                            <a:pt x="27" y="117"/>
                            <a:pt x="29" y="112"/>
                          </a:cubicBezTo>
                          <a:cubicBezTo>
                            <a:pt x="31" y="104"/>
                            <a:pt x="63" y="77"/>
                            <a:pt x="70" y="67"/>
                          </a:cubicBezTo>
                          <a:cubicBezTo>
                            <a:pt x="74" y="53"/>
                            <a:pt x="89" y="50"/>
                            <a:pt x="101" y="45"/>
                          </a:cubicBezTo>
                          <a:cubicBezTo>
                            <a:pt x="106" y="28"/>
                            <a:pt x="120" y="30"/>
                            <a:pt x="135" y="26"/>
                          </a:cubicBezTo>
                          <a:cubicBezTo>
                            <a:pt x="150" y="15"/>
                            <a:pt x="160" y="7"/>
                            <a:pt x="178" y="2"/>
                          </a:cubicBezTo>
                          <a:cubicBezTo>
                            <a:pt x="408" y="4"/>
                            <a:pt x="304" y="0"/>
                            <a:pt x="399" y="16"/>
                          </a:cubicBezTo>
                          <a:cubicBezTo>
                            <a:pt x="414" y="27"/>
                            <a:pt x="415" y="44"/>
                            <a:pt x="425" y="57"/>
                          </a:cubicBezTo>
                          <a:cubicBezTo>
                            <a:pt x="430" y="63"/>
                            <a:pt x="440" y="65"/>
                            <a:pt x="447" y="67"/>
                          </a:cubicBezTo>
                          <a:cubicBezTo>
                            <a:pt x="452" y="76"/>
                            <a:pt x="458" y="75"/>
                            <a:pt x="466" y="81"/>
                          </a:cubicBezTo>
                          <a:cubicBezTo>
                            <a:pt x="470" y="97"/>
                            <a:pt x="473" y="110"/>
                            <a:pt x="485" y="122"/>
                          </a:cubicBezTo>
                          <a:cubicBezTo>
                            <a:pt x="499" y="169"/>
                            <a:pt x="500" y="225"/>
                            <a:pt x="480" y="271"/>
                          </a:cubicBezTo>
                          <a:cubicBezTo>
                            <a:pt x="478" y="286"/>
                            <a:pt x="479" y="290"/>
                            <a:pt x="466" y="297"/>
                          </a:cubicBezTo>
                          <a:cubicBezTo>
                            <a:pt x="459" y="307"/>
                            <a:pt x="453" y="321"/>
                            <a:pt x="447" y="333"/>
                          </a:cubicBezTo>
                          <a:cubicBezTo>
                            <a:pt x="445" y="338"/>
                            <a:pt x="446" y="344"/>
                            <a:pt x="442" y="348"/>
                          </a:cubicBezTo>
                          <a:cubicBezTo>
                            <a:pt x="438" y="352"/>
                            <a:pt x="427" y="357"/>
                            <a:pt x="427" y="357"/>
                          </a:cubicBezTo>
                          <a:cubicBezTo>
                            <a:pt x="419" y="370"/>
                            <a:pt x="425" y="362"/>
                            <a:pt x="408" y="379"/>
                          </a:cubicBezTo>
                          <a:cubicBezTo>
                            <a:pt x="406" y="381"/>
                            <a:pt x="401" y="386"/>
                            <a:pt x="401" y="386"/>
                          </a:cubicBezTo>
                          <a:cubicBezTo>
                            <a:pt x="397" y="400"/>
                            <a:pt x="389" y="401"/>
                            <a:pt x="379" y="410"/>
                          </a:cubicBezTo>
                          <a:cubicBezTo>
                            <a:pt x="348" y="437"/>
                            <a:pt x="369" y="428"/>
                            <a:pt x="307" y="432"/>
                          </a:cubicBezTo>
                          <a:cubicBezTo>
                            <a:pt x="261" y="445"/>
                            <a:pt x="209" y="443"/>
                            <a:pt x="163" y="429"/>
                          </a:cubicBezTo>
                          <a:cubicBezTo>
                            <a:pt x="156" y="424"/>
                            <a:pt x="149" y="423"/>
                            <a:pt x="142" y="417"/>
                          </a:cubicBezTo>
                          <a:cubicBezTo>
                            <a:pt x="125" y="403"/>
                            <a:pt x="112" y="389"/>
                            <a:pt x="91" y="384"/>
                          </a:cubicBezTo>
                          <a:cubicBezTo>
                            <a:pt x="86" y="374"/>
                            <a:pt x="79" y="373"/>
                            <a:pt x="72" y="364"/>
                          </a:cubicBezTo>
                          <a:cubicBezTo>
                            <a:pt x="56" y="343"/>
                            <a:pt x="49" y="320"/>
                            <a:pt x="27" y="304"/>
                          </a:cubicBezTo>
                          <a:cubicBezTo>
                            <a:pt x="18" y="282"/>
                            <a:pt x="10" y="275"/>
                            <a:pt x="10" y="249"/>
                          </a:cubicBezTo>
                          <a:close/>
                        </a:path>
                      </a:pathLst>
                    </a:custGeom>
                    <a:solidFill>
                      <a:srgbClr val="BFBFBF"/>
                    </a:solidFill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 dirty="0"/>
                    </a:p>
                  </p:txBody>
                </p:sp>
              </p:grpSp>
              <p:sp>
                <p:nvSpPr>
                  <p:cNvPr id="486" name="5-Point Star 485"/>
                  <p:cNvSpPr/>
                  <p:nvPr/>
                </p:nvSpPr>
                <p:spPr>
                  <a:xfrm>
                    <a:off x="3436301" y="3364979"/>
                    <a:ext cx="201217" cy="201217"/>
                  </a:xfrm>
                  <a:prstGeom prst="star5">
                    <a:avLst/>
                  </a:prstGeom>
                  <a:solidFill>
                    <a:srgbClr val="FF00FF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445" name="Group 486"/>
                <p:cNvGrpSpPr/>
                <p:nvPr/>
              </p:nvGrpSpPr>
              <p:grpSpPr>
                <a:xfrm>
                  <a:off x="3164434" y="4415953"/>
                  <a:ext cx="987288" cy="903975"/>
                  <a:chOff x="3171214" y="2912992"/>
                  <a:chExt cx="987288" cy="903975"/>
                </a:xfrm>
              </p:grpSpPr>
              <p:grpSp>
                <p:nvGrpSpPr>
                  <p:cNvPr id="481" name="Group 193"/>
                  <p:cNvGrpSpPr>
                    <a:grpSpLocks/>
                  </p:cNvGrpSpPr>
                  <p:nvPr/>
                </p:nvGrpSpPr>
                <p:grpSpPr bwMode="auto">
                  <a:xfrm>
                    <a:off x="3171214" y="2912992"/>
                    <a:ext cx="987288" cy="903975"/>
                    <a:chOff x="311" y="500"/>
                    <a:chExt cx="474" cy="434"/>
                  </a:xfrm>
                  <a:effectLst>
                    <a:outerShdw blurRad="63500" sx="102000" sy="102000" algn="ctr" rotWithShape="0">
                      <a:prstClr val="black">
                        <a:alpha val="40000"/>
                      </a:prstClr>
                    </a:outerShdw>
                  </a:effectLst>
                </p:grpSpPr>
                <p:sp>
                  <p:nvSpPr>
                    <p:cNvPr id="483" name="Freeform 186"/>
                    <p:cNvSpPr>
                      <a:spLocks/>
                    </p:cNvSpPr>
                    <p:nvPr/>
                  </p:nvSpPr>
                  <p:spPr bwMode="auto">
                    <a:xfrm>
                      <a:off x="311" y="500"/>
                      <a:ext cx="474" cy="434"/>
                    </a:xfrm>
                    <a:custGeom>
                      <a:avLst/>
                      <a:gdLst>
                        <a:gd name="T0" fmla="*/ 94 w 1363"/>
                        <a:gd name="T1" fmla="*/ 401 h 1220"/>
                        <a:gd name="T2" fmla="*/ 74 w 1363"/>
                        <a:gd name="T3" fmla="*/ 384 h 1220"/>
                        <a:gd name="T4" fmla="*/ 61 w 1363"/>
                        <a:gd name="T5" fmla="*/ 371 h 1220"/>
                        <a:gd name="T6" fmla="*/ 50 w 1363"/>
                        <a:gd name="T7" fmla="*/ 355 h 1220"/>
                        <a:gd name="T8" fmla="*/ 45 w 1363"/>
                        <a:gd name="T9" fmla="*/ 345 h 1220"/>
                        <a:gd name="T10" fmla="*/ 35 w 1363"/>
                        <a:gd name="T11" fmla="*/ 334 h 1220"/>
                        <a:gd name="T12" fmla="*/ 30 w 1363"/>
                        <a:gd name="T13" fmla="*/ 323 h 1220"/>
                        <a:gd name="T14" fmla="*/ 19 w 1363"/>
                        <a:gd name="T15" fmla="*/ 302 h 1220"/>
                        <a:gd name="T16" fmla="*/ 14 w 1363"/>
                        <a:gd name="T17" fmla="*/ 277 h 1220"/>
                        <a:gd name="T18" fmla="*/ 8 w 1363"/>
                        <a:gd name="T19" fmla="*/ 256 h 1220"/>
                        <a:gd name="T20" fmla="*/ 16 w 1363"/>
                        <a:gd name="T21" fmla="*/ 166 h 1220"/>
                        <a:gd name="T22" fmla="*/ 21 w 1363"/>
                        <a:gd name="T23" fmla="*/ 157 h 1220"/>
                        <a:gd name="T24" fmla="*/ 31 w 1363"/>
                        <a:gd name="T25" fmla="*/ 123 h 1220"/>
                        <a:gd name="T26" fmla="*/ 38 w 1363"/>
                        <a:gd name="T27" fmla="*/ 110 h 1220"/>
                        <a:gd name="T28" fmla="*/ 41 w 1363"/>
                        <a:gd name="T29" fmla="*/ 95 h 1220"/>
                        <a:gd name="T30" fmla="*/ 53 w 1363"/>
                        <a:gd name="T31" fmla="*/ 82 h 1220"/>
                        <a:gd name="T32" fmla="*/ 64 w 1363"/>
                        <a:gd name="T33" fmla="*/ 72 h 1220"/>
                        <a:gd name="T34" fmla="*/ 67 w 1363"/>
                        <a:gd name="T35" fmla="*/ 70 h 1220"/>
                        <a:gd name="T36" fmla="*/ 69 w 1363"/>
                        <a:gd name="T37" fmla="*/ 66 h 1220"/>
                        <a:gd name="T38" fmla="*/ 78 w 1363"/>
                        <a:gd name="T39" fmla="*/ 60 h 1220"/>
                        <a:gd name="T40" fmla="*/ 89 w 1363"/>
                        <a:gd name="T41" fmla="*/ 51 h 1220"/>
                        <a:gd name="T42" fmla="*/ 98 w 1363"/>
                        <a:gd name="T43" fmla="*/ 44 h 1220"/>
                        <a:gd name="T44" fmla="*/ 118 w 1363"/>
                        <a:gd name="T45" fmla="*/ 30 h 1220"/>
                        <a:gd name="T46" fmla="*/ 140 w 1363"/>
                        <a:gd name="T47" fmla="*/ 18 h 1220"/>
                        <a:gd name="T48" fmla="*/ 214 w 1363"/>
                        <a:gd name="T49" fmla="*/ 5 h 1220"/>
                        <a:gd name="T50" fmla="*/ 317 w 1363"/>
                        <a:gd name="T51" fmla="*/ 7 h 1220"/>
                        <a:gd name="T52" fmla="*/ 366 w 1363"/>
                        <a:gd name="T53" fmla="*/ 11 h 1220"/>
                        <a:gd name="T54" fmla="*/ 378 w 1363"/>
                        <a:gd name="T55" fmla="*/ 15 h 1220"/>
                        <a:gd name="T56" fmla="*/ 389 w 1363"/>
                        <a:gd name="T57" fmla="*/ 21 h 1220"/>
                        <a:gd name="T58" fmla="*/ 398 w 1363"/>
                        <a:gd name="T59" fmla="*/ 24 h 1220"/>
                        <a:gd name="T60" fmla="*/ 411 w 1363"/>
                        <a:gd name="T61" fmla="*/ 32 h 1220"/>
                        <a:gd name="T62" fmla="*/ 417 w 1363"/>
                        <a:gd name="T63" fmla="*/ 41 h 1220"/>
                        <a:gd name="T64" fmla="*/ 440 w 1363"/>
                        <a:gd name="T65" fmla="*/ 49 h 1220"/>
                        <a:gd name="T66" fmla="*/ 446 w 1363"/>
                        <a:gd name="T67" fmla="*/ 65 h 1220"/>
                        <a:gd name="T68" fmla="*/ 458 w 1363"/>
                        <a:gd name="T69" fmla="*/ 73 h 1220"/>
                        <a:gd name="T70" fmla="*/ 466 w 1363"/>
                        <a:gd name="T71" fmla="*/ 128 h 1220"/>
                        <a:gd name="T72" fmla="*/ 469 w 1363"/>
                        <a:gd name="T73" fmla="*/ 162 h 1220"/>
                        <a:gd name="T74" fmla="*/ 473 w 1363"/>
                        <a:gd name="T75" fmla="*/ 185 h 1220"/>
                        <a:gd name="T76" fmla="*/ 468 w 1363"/>
                        <a:gd name="T77" fmla="*/ 210 h 1220"/>
                        <a:gd name="T78" fmla="*/ 467 w 1363"/>
                        <a:gd name="T79" fmla="*/ 252 h 1220"/>
                        <a:gd name="T80" fmla="*/ 457 w 1363"/>
                        <a:gd name="T81" fmla="*/ 297 h 1220"/>
                        <a:gd name="T82" fmla="*/ 444 w 1363"/>
                        <a:gd name="T83" fmla="*/ 314 h 1220"/>
                        <a:gd name="T84" fmla="*/ 436 w 1363"/>
                        <a:gd name="T85" fmla="*/ 339 h 1220"/>
                        <a:gd name="T86" fmla="*/ 431 w 1363"/>
                        <a:gd name="T87" fmla="*/ 349 h 1220"/>
                        <a:gd name="T88" fmla="*/ 403 w 1363"/>
                        <a:gd name="T89" fmla="*/ 385 h 1220"/>
                        <a:gd name="T90" fmla="*/ 391 w 1363"/>
                        <a:gd name="T91" fmla="*/ 397 h 1220"/>
                        <a:gd name="T92" fmla="*/ 369 w 1363"/>
                        <a:gd name="T93" fmla="*/ 411 h 1220"/>
                        <a:gd name="T94" fmla="*/ 328 w 1363"/>
                        <a:gd name="T95" fmla="*/ 424 h 1220"/>
                        <a:gd name="T96" fmla="*/ 320 w 1363"/>
                        <a:gd name="T97" fmla="*/ 425 h 1220"/>
                        <a:gd name="T98" fmla="*/ 314 w 1363"/>
                        <a:gd name="T99" fmla="*/ 429 h 1220"/>
                        <a:gd name="T100" fmla="*/ 281 w 1363"/>
                        <a:gd name="T101" fmla="*/ 430 h 1220"/>
                        <a:gd name="T102" fmla="*/ 263 w 1363"/>
                        <a:gd name="T103" fmla="*/ 434 h 1220"/>
                        <a:gd name="T104" fmla="*/ 164 w 1363"/>
                        <a:gd name="T105" fmla="*/ 433 h 1220"/>
                        <a:gd name="T106" fmla="*/ 111 w 1363"/>
                        <a:gd name="T107" fmla="*/ 412 h 1220"/>
                        <a:gd name="T108" fmla="*/ 94 w 1363"/>
                        <a:gd name="T109" fmla="*/ 403 h 1220"/>
                        <a:gd name="T110" fmla="*/ 94 w 1363"/>
                        <a:gd name="T111" fmla="*/ 401 h 1220"/>
                        <a:gd name="T112" fmla="*/ 0 60000 65536"/>
                        <a:gd name="T113" fmla="*/ 0 60000 65536"/>
                        <a:gd name="T114" fmla="*/ 0 60000 65536"/>
                        <a:gd name="T115" fmla="*/ 0 60000 65536"/>
                        <a:gd name="T116" fmla="*/ 0 60000 65536"/>
                        <a:gd name="T117" fmla="*/ 0 60000 65536"/>
                        <a:gd name="T118" fmla="*/ 0 60000 65536"/>
                        <a:gd name="T119" fmla="*/ 0 60000 65536"/>
                        <a:gd name="T120" fmla="*/ 0 60000 65536"/>
                        <a:gd name="T121" fmla="*/ 0 60000 65536"/>
                        <a:gd name="T122" fmla="*/ 0 60000 65536"/>
                        <a:gd name="T123" fmla="*/ 0 60000 65536"/>
                        <a:gd name="T124" fmla="*/ 0 60000 65536"/>
                        <a:gd name="T125" fmla="*/ 0 60000 65536"/>
                        <a:gd name="T126" fmla="*/ 0 60000 65536"/>
                        <a:gd name="T127" fmla="*/ 0 60000 65536"/>
                        <a:gd name="T128" fmla="*/ 0 60000 65536"/>
                        <a:gd name="T129" fmla="*/ 0 60000 65536"/>
                        <a:gd name="T130" fmla="*/ 0 60000 65536"/>
                        <a:gd name="T131" fmla="*/ 0 60000 65536"/>
                        <a:gd name="T132" fmla="*/ 0 60000 65536"/>
                        <a:gd name="T133" fmla="*/ 0 60000 65536"/>
                        <a:gd name="T134" fmla="*/ 0 60000 65536"/>
                        <a:gd name="T135" fmla="*/ 0 60000 65536"/>
                        <a:gd name="T136" fmla="*/ 0 60000 65536"/>
                        <a:gd name="T137" fmla="*/ 0 60000 65536"/>
                        <a:gd name="T138" fmla="*/ 0 60000 65536"/>
                        <a:gd name="T139" fmla="*/ 0 60000 65536"/>
                        <a:gd name="T140" fmla="*/ 0 60000 65536"/>
                        <a:gd name="T141" fmla="*/ 0 60000 65536"/>
                        <a:gd name="T142" fmla="*/ 0 60000 65536"/>
                        <a:gd name="T143" fmla="*/ 0 60000 65536"/>
                        <a:gd name="T144" fmla="*/ 0 60000 65536"/>
                        <a:gd name="T145" fmla="*/ 0 60000 65536"/>
                        <a:gd name="T146" fmla="*/ 0 60000 65536"/>
                        <a:gd name="T147" fmla="*/ 0 60000 65536"/>
                        <a:gd name="T148" fmla="*/ 0 60000 65536"/>
                        <a:gd name="T149" fmla="*/ 0 60000 65536"/>
                        <a:gd name="T150" fmla="*/ 0 60000 65536"/>
                        <a:gd name="T151" fmla="*/ 0 60000 65536"/>
                        <a:gd name="T152" fmla="*/ 0 60000 65536"/>
                        <a:gd name="T153" fmla="*/ 0 60000 65536"/>
                        <a:gd name="T154" fmla="*/ 0 60000 65536"/>
                        <a:gd name="T155" fmla="*/ 0 60000 65536"/>
                        <a:gd name="T156" fmla="*/ 0 60000 65536"/>
                        <a:gd name="T157" fmla="*/ 0 60000 65536"/>
                        <a:gd name="T158" fmla="*/ 0 60000 65536"/>
                        <a:gd name="T159" fmla="*/ 0 60000 65536"/>
                        <a:gd name="T160" fmla="*/ 0 60000 65536"/>
                        <a:gd name="T161" fmla="*/ 0 60000 65536"/>
                        <a:gd name="T162" fmla="*/ 0 60000 65536"/>
                        <a:gd name="T163" fmla="*/ 0 60000 65536"/>
                        <a:gd name="T164" fmla="*/ 0 60000 65536"/>
                        <a:gd name="T165" fmla="*/ 0 60000 65536"/>
                        <a:gd name="T166" fmla="*/ 0 60000 65536"/>
                        <a:gd name="T167" fmla="*/ 0 60000 65536"/>
                        <a:gd name="T168" fmla="*/ 0 w 1363"/>
                        <a:gd name="T169" fmla="*/ 0 h 1220"/>
                        <a:gd name="T170" fmla="*/ 1363 w 1363"/>
                        <a:gd name="T171" fmla="*/ 1220 h 1220"/>
                      </a:gdLst>
                      <a:ahLst/>
                      <a:cxnLst>
                        <a:cxn ang="T112">
                          <a:pos x="T0" y="T1"/>
                        </a:cxn>
                        <a:cxn ang="T113">
                          <a:pos x="T2" y="T3"/>
                        </a:cxn>
                        <a:cxn ang="T114">
                          <a:pos x="T4" y="T5"/>
                        </a:cxn>
                        <a:cxn ang="T115">
                          <a:pos x="T6" y="T7"/>
                        </a:cxn>
                        <a:cxn ang="T116">
                          <a:pos x="T8" y="T9"/>
                        </a:cxn>
                        <a:cxn ang="T117">
                          <a:pos x="T10" y="T11"/>
                        </a:cxn>
                        <a:cxn ang="T118">
                          <a:pos x="T12" y="T13"/>
                        </a:cxn>
                        <a:cxn ang="T119">
                          <a:pos x="T14" y="T15"/>
                        </a:cxn>
                        <a:cxn ang="T120">
                          <a:pos x="T16" y="T17"/>
                        </a:cxn>
                        <a:cxn ang="T121">
                          <a:pos x="T18" y="T19"/>
                        </a:cxn>
                        <a:cxn ang="T122">
                          <a:pos x="T20" y="T21"/>
                        </a:cxn>
                        <a:cxn ang="T123">
                          <a:pos x="T22" y="T23"/>
                        </a:cxn>
                        <a:cxn ang="T124">
                          <a:pos x="T24" y="T25"/>
                        </a:cxn>
                        <a:cxn ang="T125">
                          <a:pos x="T26" y="T27"/>
                        </a:cxn>
                        <a:cxn ang="T126">
                          <a:pos x="T28" y="T29"/>
                        </a:cxn>
                        <a:cxn ang="T127">
                          <a:pos x="T30" y="T31"/>
                        </a:cxn>
                        <a:cxn ang="T128">
                          <a:pos x="T32" y="T33"/>
                        </a:cxn>
                        <a:cxn ang="T129">
                          <a:pos x="T34" y="T35"/>
                        </a:cxn>
                        <a:cxn ang="T130">
                          <a:pos x="T36" y="T37"/>
                        </a:cxn>
                        <a:cxn ang="T131">
                          <a:pos x="T38" y="T39"/>
                        </a:cxn>
                        <a:cxn ang="T132">
                          <a:pos x="T40" y="T41"/>
                        </a:cxn>
                        <a:cxn ang="T133">
                          <a:pos x="T42" y="T43"/>
                        </a:cxn>
                        <a:cxn ang="T134">
                          <a:pos x="T44" y="T45"/>
                        </a:cxn>
                        <a:cxn ang="T135">
                          <a:pos x="T46" y="T47"/>
                        </a:cxn>
                        <a:cxn ang="T136">
                          <a:pos x="T48" y="T49"/>
                        </a:cxn>
                        <a:cxn ang="T137">
                          <a:pos x="T50" y="T51"/>
                        </a:cxn>
                        <a:cxn ang="T138">
                          <a:pos x="T52" y="T53"/>
                        </a:cxn>
                        <a:cxn ang="T139">
                          <a:pos x="T54" y="T55"/>
                        </a:cxn>
                        <a:cxn ang="T140">
                          <a:pos x="T56" y="T57"/>
                        </a:cxn>
                        <a:cxn ang="T141">
                          <a:pos x="T58" y="T59"/>
                        </a:cxn>
                        <a:cxn ang="T142">
                          <a:pos x="T60" y="T61"/>
                        </a:cxn>
                        <a:cxn ang="T143">
                          <a:pos x="T62" y="T63"/>
                        </a:cxn>
                        <a:cxn ang="T144">
                          <a:pos x="T64" y="T65"/>
                        </a:cxn>
                        <a:cxn ang="T145">
                          <a:pos x="T66" y="T67"/>
                        </a:cxn>
                        <a:cxn ang="T146">
                          <a:pos x="T68" y="T69"/>
                        </a:cxn>
                        <a:cxn ang="T147">
                          <a:pos x="T70" y="T71"/>
                        </a:cxn>
                        <a:cxn ang="T148">
                          <a:pos x="T72" y="T73"/>
                        </a:cxn>
                        <a:cxn ang="T149">
                          <a:pos x="T74" y="T75"/>
                        </a:cxn>
                        <a:cxn ang="T150">
                          <a:pos x="T76" y="T77"/>
                        </a:cxn>
                        <a:cxn ang="T151">
                          <a:pos x="T78" y="T79"/>
                        </a:cxn>
                        <a:cxn ang="T152">
                          <a:pos x="T80" y="T81"/>
                        </a:cxn>
                        <a:cxn ang="T153">
                          <a:pos x="T82" y="T83"/>
                        </a:cxn>
                        <a:cxn ang="T154">
                          <a:pos x="T84" y="T85"/>
                        </a:cxn>
                        <a:cxn ang="T155">
                          <a:pos x="T86" y="T87"/>
                        </a:cxn>
                        <a:cxn ang="T156">
                          <a:pos x="T88" y="T89"/>
                        </a:cxn>
                        <a:cxn ang="T157">
                          <a:pos x="T90" y="T91"/>
                        </a:cxn>
                        <a:cxn ang="T158">
                          <a:pos x="T92" y="T93"/>
                        </a:cxn>
                        <a:cxn ang="T159">
                          <a:pos x="T94" y="T95"/>
                        </a:cxn>
                        <a:cxn ang="T160">
                          <a:pos x="T96" y="T97"/>
                        </a:cxn>
                        <a:cxn ang="T161">
                          <a:pos x="T98" y="T99"/>
                        </a:cxn>
                        <a:cxn ang="T162">
                          <a:pos x="T100" y="T101"/>
                        </a:cxn>
                        <a:cxn ang="T163">
                          <a:pos x="T102" y="T103"/>
                        </a:cxn>
                        <a:cxn ang="T164">
                          <a:pos x="T104" y="T105"/>
                        </a:cxn>
                        <a:cxn ang="T165">
                          <a:pos x="T106" y="T107"/>
                        </a:cxn>
                        <a:cxn ang="T166">
                          <a:pos x="T108" y="T109"/>
                        </a:cxn>
                        <a:cxn ang="T167">
                          <a:pos x="T110" y="T111"/>
                        </a:cxn>
                      </a:cxnLst>
                      <a:rect l="T168" t="T169" r="T170" b="T171"/>
                      <a:pathLst>
                        <a:path w="1363" h="1220">
                          <a:moveTo>
                            <a:pt x="269" y="1127"/>
                          </a:moveTo>
                          <a:cubicBezTo>
                            <a:pt x="252" y="1110"/>
                            <a:pt x="231" y="1096"/>
                            <a:pt x="214" y="1079"/>
                          </a:cubicBezTo>
                          <a:cubicBezTo>
                            <a:pt x="201" y="1066"/>
                            <a:pt x="192" y="1055"/>
                            <a:pt x="176" y="1044"/>
                          </a:cubicBezTo>
                          <a:cubicBezTo>
                            <a:pt x="166" y="1030"/>
                            <a:pt x="158" y="1008"/>
                            <a:pt x="144" y="999"/>
                          </a:cubicBezTo>
                          <a:cubicBezTo>
                            <a:pt x="140" y="986"/>
                            <a:pt x="137" y="980"/>
                            <a:pt x="128" y="970"/>
                          </a:cubicBezTo>
                          <a:cubicBezTo>
                            <a:pt x="124" y="955"/>
                            <a:pt x="112" y="950"/>
                            <a:pt x="102" y="938"/>
                          </a:cubicBezTo>
                          <a:cubicBezTo>
                            <a:pt x="95" y="929"/>
                            <a:pt x="93" y="918"/>
                            <a:pt x="86" y="909"/>
                          </a:cubicBezTo>
                          <a:cubicBezTo>
                            <a:pt x="79" y="887"/>
                            <a:pt x="61" y="871"/>
                            <a:pt x="54" y="848"/>
                          </a:cubicBezTo>
                          <a:cubicBezTo>
                            <a:pt x="53" y="825"/>
                            <a:pt x="60" y="795"/>
                            <a:pt x="41" y="778"/>
                          </a:cubicBezTo>
                          <a:cubicBezTo>
                            <a:pt x="35" y="759"/>
                            <a:pt x="28" y="739"/>
                            <a:pt x="22" y="720"/>
                          </a:cubicBezTo>
                          <a:cubicBezTo>
                            <a:pt x="23" y="680"/>
                            <a:pt x="0" y="525"/>
                            <a:pt x="45" y="468"/>
                          </a:cubicBezTo>
                          <a:cubicBezTo>
                            <a:pt x="48" y="454"/>
                            <a:pt x="51" y="451"/>
                            <a:pt x="61" y="442"/>
                          </a:cubicBezTo>
                          <a:cubicBezTo>
                            <a:pt x="66" y="418"/>
                            <a:pt x="59" y="356"/>
                            <a:pt x="89" y="346"/>
                          </a:cubicBezTo>
                          <a:cubicBezTo>
                            <a:pt x="98" y="333"/>
                            <a:pt x="98" y="318"/>
                            <a:pt x="109" y="308"/>
                          </a:cubicBezTo>
                          <a:cubicBezTo>
                            <a:pt x="113" y="294"/>
                            <a:pt x="113" y="279"/>
                            <a:pt x="118" y="266"/>
                          </a:cubicBezTo>
                          <a:cubicBezTo>
                            <a:pt x="121" y="259"/>
                            <a:pt x="146" y="236"/>
                            <a:pt x="153" y="231"/>
                          </a:cubicBezTo>
                          <a:cubicBezTo>
                            <a:pt x="159" y="215"/>
                            <a:pt x="173" y="212"/>
                            <a:pt x="185" y="202"/>
                          </a:cubicBezTo>
                          <a:cubicBezTo>
                            <a:pt x="187" y="200"/>
                            <a:pt x="190" y="198"/>
                            <a:pt x="192" y="196"/>
                          </a:cubicBezTo>
                          <a:cubicBezTo>
                            <a:pt x="194" y="193"/>
                            <a:pt x="195" y="189"/>
                            <a:pt x="198" y="186"/>
                          </a:cubicBezTo>
                          <a:cubicBezTo>
                            <a:pt x="206" y="178"/>
                            <a:pt x="217" y="179"/>
                            <a:pt x="224" y="170"/>
                          </a:cubicBezTo>
                          <a:cubicBezTo>
                            <a:pt x="234" y="157"/>
                            <a:pt x="240" y="150"/>
                            <a:pt x="256" y="144"/>
                          </a:cubicBezTo>
                          <a:cubicBezTo>
                            <a:pt x="263" y="133"/>
                            <a:pt x="269" y="129"/>
                            <a:pt x="281" y="125"/>
                          </a:cubicBezTo>
                          <a:cubicBezTo>
                            <a:pt x="299" y="109"/>
                            <a:pt x="315" y="91"/>
                            <a:pt x="339" y="84"/>
                          </a:cubicBezTo>
                          <a:cubicBezTo>
                            <a:pt x="357" y="63"/>
                            <a:pt x="376" y="57"/>
                            <a:pt x="403" y="52"/>
                          </a:cubicBezTo>
                          <a:cubicBezTo>
                            <a:pt x="448" y="0"/>
                            <a:pt x="559" y="15"/>
                            <a:pt x="614" y="13"/>
                          </a:cubicBezTo>
                          <a:cubicBezTo>
                            <a:pt x="713" y="2"/>
                            <a:pt x="813" y="15"/>
                            <a:pt x="912" y="20"/>
                          </a:cubicBezTo>
                          <a:cubicBezTo>
                            <a:pt x="955" y="34"/>
                            <a:pt x="1013" y="31"/>
                            <a:pt x="1053" y="32"/>
                          </a:cubicBezTo>
                          <a:cubicBezTo>
                            <a:pt x="1064" y="37"/>
                            <a:pt x="1076" y="38"/>
                            <a:pt x="1088" y="42"/>
                          </a:cubicBezTo>
                          <a:cubicBezTo>
                            <a:pt x="1098" y="49"/>
                            <a:pt x="1108" y="54"/>
                            <a:pt x="1120" y="58"/>
                          </a:cubicBezTo>
                          <a:cubicBezTo>
                            <a:pt x="1144" y="74"/>
                            <a:pt x="1110" y="53"/>
                            <a:pt x="1145" y="68"/>
                          </a:cubicBezTo>
                          <a:cubicBezTo>
                            <a:pt x="1158" y="74"/>
                            <a:pt x="1167" y="86"/>
                            <a:pt x="1181" y="90"/>
                          </a:cubicBezTo>
                          <a:cubicBezTo>
                            <a:pt x="1193" y="98"/>
                            <a:pt x="1190" y="106"/>
                            <a:pt x="1200" y="116"/>
                          </a:cubicBezTo>
                          <a:cubicBezTo>
                            <a:pt x="1214" y="130"/>
                            <a:pt x="1246" y="133"/>
                            <a:pt x="1264" y="138"/>
                          </a:cubicBezTo>
                          <a:cubicBezTo>
                            <a:pt x="1274" y="155"/>
                            <a:pt x="1262" y="177"/>
                            <a:pt x="1283" y="183"/>
                          </a:cubicBezTo>
                          <a:cubicBezTo>
                            <a:pt x="1291" y="195"/>
                            <a:pt x="1304" y="200"/>
                            <a:pt x="1318" y="205"/>
                          </a:cubicBezTo>
                          <a:cubicBezTo>
                            <a:pt x="1319" y="236"/>
                            <a:pt x="1313" y="331"/>
                            <a:pt x="1341" y="359"/>
                          </a:cubicBezTo>
                          <a:cubicBezTo>
                            <a:pt x="1351" y="390"/>
                            <a:pt x="1341" y="424"/>
                            <a:pt x="1350" y="455"/>
                          </a:cubicBezTo>
                          <a:cubicBezTo>
                            <a:pt x="1353" y="476"/>
                            <a:pt x="1356" y="498"/>
                            <a:pt x="1360" y="519"/>
                          </a:cubicBezTo>
                          <a:cubicBezTo>
                            <a:pt x="1358" y="555"/>
                            <a:pt x="1363" y="565"/>
                            <a:pt x="1347" y="589"/>
                          </a:cubicBezTo>
                          <a:cubicBezTo>
                            <a:pt x="1344" y="635"/>
                            <a:pt x="1342" y="661"/>
                            <a:pt x="1344" y="708"/>
                          </a:cubicBezTo>
                          <a:cubicBezTo>
                            <a:pt x="1342" y="761"/>
                            <a:pt x="1358" y="806"/>
                            <a:pt x="1315" y="836"/>
                          </a:cubicBezTo>
                          <a:cubicBezTo>
                            <a:pt x="1304" y="853"/>
                            <a:pt x="1290" y="869"/>
                            <a:pt x="1277" y="884"/>
                          </a:cubicBezTo>
                          <a:cubicBezTo>
                            <a:pt x="1273" y="908"/>
                            <a:pt x="1268" y="934"/>
                            <a:pt x="1254" y="954"/>
                          </a:cubicBezTo>
                          <a:cubicBezTo>
                            <a:pt x="1251" y="965"/>
                            <a:pt x="1246" y="972"/>
                            <a:pt x="1238" y="980"/>
                          </a:cubicBezTo>
                          <a:cubicBezTo>
                            <a:pt x="1225" y="1020"/>
                            <a:pt x="1189" y="1055"/>
                            <a:pt x="1158" y="1082"/>
                          </a:cubicBezTo>
                          <a:cubicBezTo>
                            <a:pt x="1150" y="1107"/>
                            <a:pt x="1147" y="1106"/>
                            <a:pt x="1123" y="1117"/>
                          </a:cubicBezTo>
                          <a:cubicBezTo>
                            <a:pt x="1108" y="1134"/>
                            <a:pt x="1083" y="1148"/>
                            <a:pt x="1062" y="1156"/>
                          </a:cubicBezTo>
                          <a:cubicBezTo>
                            <a:pt x="1036" y="1196"/>
                            <a:pt x="987" y="1189"/>
                            <a:pt x="944" y="1191"/>
                          </a:cubicBezTo>
                          <a:cubicBezTo>
                            <a:pt x="936" y="1192"/>
                            <a:pt x="928" y="1191"/>
                            <a:pt x="921" y="1194"/>
                          </a:cubicBezTo>
                          <a:cubicBezTo>
                            <a:pt x="914" y="1197"/>
                            <a:pt x="910" y="1207"/>
                            <a:pt x="902" y="1207"/>
                          </a:cubicBezTo>
                          <a:cubicBezTo>
                            <a:pt x="871" y="1208"/>
                            <a:pt x="840" y="1209"/>
                            <a:pt x="809" y="1210"/>
                          </a:cubicBezTo>
                          <a:cubicBezTo>
                            <a:pt x="790" y="1215"/>
                            <a:pt x="776" y="1217"/>
                            <a:pt x="755" y="1220"/>
                          </a:cubicBezTo>
                          <a:cubicBezTo>
                            <a:pt x="661" y="1219"/>
                            <a:pt x="567" y="1219"/>
                            <a:pt x="473" y="1216"/>
                          </a:cubicBezTo>
                          <a:cubicBezTo>
                            <a:pt x="417" y="1214"/>
                            <a:pt x="369" y="1175"/>
                            <a:pt x="320" y="1159"/>
                          </a:cubicBezTo>
                          <a:cubicBezTo>
                            <a:pt x="307" y="1146"/>
                            <a:pt x="277" y="1141"/>
                            <a:pt x="269" y="1133"/>
                          </a:cubicBezTo>
                          <a:cubicBezTo>
                            <a:pt x="268" y="1132"/>
                            <a:pt x="269" y="1129"/>
                            <a:pt x="269" y="1127"/>
                          </a:cubicBezTo>
                          <a:close/>
                        </a:path>
                      </a:pathLst>
                    </a:custGeom>
                    <a:solidFill>
                      <a:srgbClr val="FFC1C1"/>
                    </a:solidFill>
                    <a:ln w="19050">
                      <a:solidFill>
                        <a:srgbClr val="FF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 dirty="0"/>
                    </a:p>
                  </p:txBody>
                </p:sp>
                <p:sp>
                  <p:nvSpPr>
                    <p:cNvPr id="484" name="Freeform 187"/>
                    <p:cNvSpPr>
                      <a:spLocks/>
                    </p:cNvSpPr>
                    <p:nvPr/>
                  </p:nvSpPr>
                  <p:spPr bwMode="auto">
                    <a:xfrm>
                      <a:off x="363" y="603"/>
                      <a:ext cx="382" cy="310"/>
                    </a:xfrm>
                    <a:custGeom>
                      <a:avLst/>
                      <a:gdLst>
                        <a:gd name="T0" fmla="*/ 8 w 500"/>
                        <a:gd name="T1" fmla="*/ 173 h 445"/>
                        <a:gd name="T2" fmla="*/ 0 w 500"/>
                        <a:gd name="T3" fmla="*/ 159 h 445"/>
                        <a:gd name="T4" fmla="*/ 18 w 500"/>
                        <a:gd name="T5" fmla="*/ 95 h 445"/>
                        <a:gd name="T6" fmla="*/ 21 w 500"/>
                        <a:gd name="T7" fmla="*/ 90 h 445"/>
                        <a:gd name="T8" fmla="*/ 22 w 500"/>
                        <a:gd name="T9" fmla="*/ 78 h 445"/>
                        <a:gd name="T10" fmla="*/ 53 w 500"/>
                        <a:gd name="T11" fmla="*/ 47 h 445"/>
                        <a:gd name="T12" fmla="*/ 77 w 500"/>
                        <a:gd name="T13" fmla="*/ 31 h 445"/>
                        <a:gd name="T14" fmla="*/ 103 w 500"/>
                        <a:gd name="T15" fmla="*/ 18 h 445"/>
                        <a:gd name="T16" fmla="*/ 136 w 500"/>
                        <a:gd name="T17" fmla="*/ 1 h 445"/>
                        <a:gd name="T18" fmla="*/ 305 w 500"/>
                        <a:gd name="T19" fmla="*/ 11 h 445"/>
                        <a:gd name="T20" fmla="*/ 325 w 500"/>
                        <a:gd name="T21" fmla="*/ 40 h 445"/>
                        <a:gd name="T22" fmla="*/ 342 w 500"/>
                        <a:gd name="T23" fmla="*/ 47 h 445"/>
                        <a:gd name="T24" fmla="*/ 356 w 500"/>
                        <a:gd name="T25" fmla="*/ 56 h 445"/>
                        <a:gd name="T26" fmla="*/ 371 w 500"/>
                        <a:gd name="T27" fmla="*/ 85 h 445"/>
                        <a:gd name="T28" fmla="*/ 367 w 500"/>
                        <a:gd name="T29" fmla="*/ 189 h 445"/>
                        <a:gd name="T30" fmla="*/ 356 w 500"/>
                        <a:gd name="T31" fmla="*/ 207 h 445"/>
                        <a:gd name="T32" fmla="*/ 342 w 500"/>
                        <a:gd name="T33" fmla="*/ 232 h 445"/>
                        <a:gd name="T34" fmla="*/ 338 w 500"/>
                        <a:gd name="T35" fmla="*/ 242 h 445"/>
                        <a:gd name="T36" fmla="*/ 326 w 500"/>
                        <a:gd name="T37" fmla="*/ 249 h 445"/>
                        <a:gd name="T38" fmla="*/ 312 w 500"/>
                        <a:gd name="T39" fmla="*/ 264 h 445"/>
                        <a:gd name="T40" fmla="*/ 306 w 500"/>
                        <a:gd name="T41" fmla="*/ 269 h 445"/>
                        <a:gd name="T42" fmla="*/ 290 w 500"/>
                        <a:gd name="T43" fmla="*/ 286 h 445"/>
                        <a:gd name="T44" fmla="*/ 235 w 500"/>
                        <a:gd name="T45" fmla="*/ 301 h 445"/>
                        <a:gd name="T46" fmla="*/ 125 w 500"/>
                        <a:gd name="T47" fmla="*/ 299 h 445"/>
                        <a:gd name="T48" fmla="*/ 108 w 500"/>
                        <a:gd name="T49" fmla="*/ 290 h 445"/>
                        <a:gd name="T50" fmla="*/ 70 w 500"/>
                        <a:gd name="T51" fmla="*/ 268 h 445"/>
                        <a:gd name="T52" fmla="*/ 55 w 500"/>
                        <a:gd name="T53" fmla="*/ 254 h 445"/>
                        <a:gd name="T54" fmla="*/ 21 w 500"/>
                        <a:gd name="T55" fmla="*/ 212 h 445"/>
                        <a:gd name="T56" fmla="*/ 8 w 500"/>
                        <a:gd name="T57" fmla="*/ 173 h 445"/>
                        <a:gd name="T58" fmla="*/ 0 60000 65536"/>
                        <a:gd name="T59" fmla="*/ 0 60000 65536"/>
                        <a:gd name="T60" fmla="*/ 0 60000 65536"/>
                        <a:gd name="T61" fmla="*/ 0 60000 65536"/>
                        <a:gd name="T62" fmla="*/ 0 60000 65536"/>
                        <a:gd name="T63" fmla="*/ 0 60000 65536"/>
                        <a:gd name="T64" fmla="*/ 0 60000 65536"/>
                        <a:gd name="T65" fmla="*/ 0 60000 65536"/>
                        <a:gd name="T66" fmla="*/ 0 60000 65536"/>
                        <a:gd name="T67" fmla="*/ 0 60000 65536"/>
                        <a:gd name="T68" fmla="*/ 0 60000 65536"/>
                        <a:gd name="T69" fmla="*/ 0 60000 65536"/>
                        <a:gd name="T70" fmla="*/ 0 60000 65536"/>
                        <a:gd name="T71" fmla="*/ 0 60000 65536"/>
                        <a:gd name="T72" fmla="*/ 0 60000 65536"/>
                        <a:gd name="T73" fmla="*/ 0 60000 65536"/>
                        <a:gd name="T74" fmla="*/ 0 60000 65536"/>
                        <a:gd name="T75" fmla="*/ 0 60000 65536"/>
                        <a:gd name="T76" fmla="*/ 0 60000 65536"/>
                        <a:gd name="T77" fmla="*/ 0 60000 65536"/>
                        <a:gd name="T78" fmla="*/ 0 60000 65536"/>
                        <a:gd name="T79" fmla="*/ 0 60000 65536"/>
                        <a:gd name="T80" fmla="*/ 0 60000 65536"/>
                        <a:gd name="T81" fmla="*/ 0 60000 65536"/>
                        <a:gd name="T82" fmla="*/ 0 60000 65536"/>
                        <a:gd name="T83" fmla="*/ 0 60000 65536"/>
                        <a:gd name="T84" fmla="*/ 0 60000 65536"/>
                        <a:gd name="T85" fmla="*/ 0 60000 65536"/>
                        <a:gd name="T86" fmla="*/ 0 60000 65536"/>
                        <a:gd name="T87" fmla="*/ 0 w 500"/>
                        <a:gd name="T88" fmla="*/ 0 h 445"/>
                        <a:gd name="T89" fmla="*/ 500 w 500"/>
                        <a:gd name="T90" fmla="*/ 445 h 445"/>
                      </a:gdLst>
                      <a:ahLst/>
                      <a:cxnLst>
                        <a:cxn ang="T58">
                          <a:pos x="T0" y="T1"/>
                        </a:cxn>
                        <a:cxn ang="T59">
                          <a:pos x="T2" y="T3"/>
                        </a:cxn>
                        <a:cxn ang="T60">
                          <a:pos x="T4" y="T5"/>
                        </a:cxn>
                        <a:cxn ang="T61">
                          <a:pos x="T6" y="T7"/>
                        </a:cxn>
                        <a:cxn ang="T62">
                          <a:pos x="T8" y="T9"/>
                        </a:cxn>
                        <a:cxn ang="T63">
                          <a:pos x="T10" y="T11"/>
                        </a:cxn>
                        <a:cxn ang="T64">
                          <a:pos x="T12" y="T13"/>
                        </a:cxn>
                        <a:cxn ang="T65">
                          <a:pos x="T14" y="T15"/>
                        </a:cxn>
                        <a:cxn ang="T66">
                          <a:pos x="T16" y="T17"/>
                        </a:cxn>
                        <a:cxn ang="T67">
                          <a:pos x="T18" y="T19"/>
                        </a:cxn>
                        <a:cxn ang="T68">
                          <a:pos x="T20" y="T21"/>
                        </a:cxn>
                        <a:cxn ang="T69">
                          <a:pos x="T22" y="T23"/>
                        </a:cxn>
                        <a:cxn ang="T70">
                          <a:pos x="T24" y="T25"/>
                        </a:cxn>
                        <a:cxn ang="T71">
                          <a:pos x="T26" y="T27"/>
                        </a:cxn>
                        <a:cxn ang="T72">
                          <a:pos x="T28" y="T29"/>
                        </a:cxn>
                        <a:cxn ang="T73">
                          <a:pos x="T30" y="T31"/>
                        </a:cxn>
                        <a:cxn ang="T74">
                          <a:pos x="T32" y="T33"/>
                        </a:cxn>
                        <a:cxn ang="T75">
                          <a:pos x="T34" y="T35"/>
                        </a:cxn>
                        <a:cxn ang="T76">
                          <a:pos x="T36" y="T37"/>
                        </a:cxn>
                        <a:cxn ang="T77">
                          <a:pos x="T38" y="T39"/>
                        </a:cxn>
                        <a:cxn ang="T78">
                          <a:pos x="T40" y="T41"/>
                        </a:cxn>
                        <a:cxn ang="T79">
                          <a:pos x="T42" y="T43"/>
                        </a:cxn>
                        <a:cxn ang="T80">
                          <a:pos x="T44" y="T45"/>
                        </a:cxn>
                        <a:cxn ang="T81">
                          <a:pos x="T46" y="T47"/>
                        </a:cxn>
                        <a:cxn ang="T82">
                          <a:pos x="T48" y="T49"/>
                        </a:cxn>
                        <a:cxn ang="T83">
                          <a:pos x="T50" y="T51"/>
                        </a:cxn>
                        <a:cxn ang="T84">
                          <a:pos x="T52" y="T53"/>
                        </a:cxn>
                        <a:cxn ang="T85">
                          <a:pos x="T54" y="T55"/>
                        </a:cxn>
                        <a:cxn ang="T86">
                          <a:pos x="T56" y="T57"/>
                        </a:cxn>
                      </a:cxnLst>
                      <a:rect l="T87" t="T88" r="T89" b="T90"/>
                      <a:pathLst>
                        <a:path w="500" h="445">
                          <a:moveTo>
                            <a:pt x="10" y="249"/>
                          </a:moveTo>
                          <a:cubicBezTo>
                            <a:pt x="5" y="242"/>
                            <a:pt x="3" y="236"/>
                            <a:pt x="0" y="228"/>
                          </a:cubicBezTo>
                          <a:cubicBezTo>
                            <a:pt x="4" y="194"/>
                            <a:pt x="1" y="162"/>
                            <a:pt x="24" y="136"/>
                          </a:cubicBezTo>
                          <a:cubicBezTo>
                            <a:pt x="25" y="134"/>
                            <a:pt x="26" y="131"/>
                            <a:pt x="27" y="129"/>
                          </a:cubicBezTo>
                          <a:cubicBezTo>
                            <a:pt x="28" y="123"/>
                            <a:pt x="27" y="117"/>
                            <a:pt x="29" y="112"/>
                          </a:cubicBezTo>
                          <a:cubicBezTo>
                            <a:pt x="31" y="104"/>
                            <a:pt x="63" y="77"/>
                            <a:pt x="70" y="67"/>
                          </a:cubicBezTo>
                          <a:cubicBezTo>
                            <a:pt x="74" y="53"/>
                            <a:pt x="89" y="50"/>
                            <a:pt x="101" y="45"/>
                          </a:cubicBezTo>
                          <a:cubicBezTo>
                            <a:pt x="106" y="28"/>
                            <a:pt x="120" y="30"/>
                            <a:pt x="135" y="26"/>
                          </a:cubicBezTo>
                          <a:cubicBezTo>
                            <a:pt x="150" y="15"/>
                            <a:pt x="160" y="7"/>
                            <a:pt x="178" y="2"/>
                          </a:cubicBezTo>
                          <a:cubicBezTo>
                            <a:pt x="408" y="4"/>
                            <a:pt x="304" y="0"/>
                            <a:pt x="399" y="16"/>
                          </a:cubicBezTo>
                          <a:cubicBezTo>
                            <a:pt x="414" y="27"/>
                            <a:pt x="415" y="44"/>
                            <a:pt x="425" y="57"/>
                          </a:cubicBezTo>
                          <a:cubicBezTo>
                            <a:pt x="430" y="63"/>
                            <a:pt x="440" y="65"/>
                            <a:pt x="447" y="67"/>
                          </a:cubicBezTo>
                          <a:cubicBezTo>
                            <a:pt x="452" y="76"/>
                            <a:pt x="458" y="75"/>
                            <a:pt x="466" y="81"/>
                          </a:cubicBezTo>
                          <a:cubicBezTo>
                            <a:pt x="470" y="97"/>
                            <a:pt x="473" y="110"/>
                            <a:pt x="485" y="122"/>
                          </a:cubicBezTo>
                          <a:cubicBezTo>
                            <a:pt x="499" y="169"/>
                            <a:pt x="500" y="225"/>
                            <a:pt x="480" y="271"/>
                          </a:cubicBezTo>
                          <a:cubicBezTo>
                            <a:pt x="478" y="286"/>
                            <a:pt x="479" y="290"/>
                            <a:pt x="466" y="297"/>
                          </a:cubicBezTo>
                          <a:cubicBezTo>
                            <a:pt x="459" y="307"/>
                            <a:pt x="453" y="321"/>
                            <a:pt x="447" y="333"/>
                          </a:cubicBezTo>
                          <a:cubicBezTo>
                            <a:pt x="445" y="338"/>
                            <a:pt x="446" y="344"/>
                            <a:pt x="442" y="348"/>
                          </a:cubicBezTo>
                          <a:cubicBezTo>
                            <a:pt x="438" y="352"/>
                            <a:pt x="427" y="357"/>
                            <a:pt x="427" y="357"/>
                          </a:cubicBezTo>
                          <a:cubicBezTo>
                            <a:pt x="419" y="370"/>
                            <a:pt x="425" y="362"/>
                            <a:pt x="408" y="379"/>
                          </a:cubicBezTo>
                          <a:cubicBezTo>
                            <a:pt x="406" y="381"/>
                            <a:pt x="401" y="386"/>
                            <a:pt x="401" y="386"/>
                          </a:cubicBezTo>
                          <a:cubicBezTo>
                            <a:pt x="397" y="400"/>
                            <a:pt x="389" y="401"/>
                            <a:pt x="379" y="410"/>
                          </a:cubicBezTo>
                          <a:cubicBezTo>
                            <a:pt x="348" y="437"/>
                            <a:pt x="369" y="428"/>
                            <a:pt x="307" y="432"/>
                          </a:cubicBezTo>
                          <a:cubicBezTo>
                            <a:pt x="261" y="445"/>
                            <a:pt x="209" y="443"/>
                            <a:pt x="163" y="429"/>
                          </a:cubicBezTo>
                          <a:cubicBezTo>
                            <a:pt x="156" y="424"/>
                            <a:pt x="149" y="423"/>
                            <a:pt x="142" y="417"/>
                          </a:cubicBezTo>
                          <a:cubicBezTo>
                            <a:pt x="125" y="403"/>
                            <a:pt x="112" y="389"/>
                            <a:pt x="91" y="384"/>
                          </a:cubicBezTo>
                          <a:cubicBezTo>
                            <a:pt x="86" y="374"/>
                            <a:pt x="79" y="373"/>
                            <a:pt x="72" y="364"/>
                          </a:cubicBezTo>
                          <a:cubicBezTo>
                            <a:pt x="56" y="343"/>
                            <a:pt x="49" y="320"/>
                            <a:pt x="27" y="304"/>
                          </a:cubicBezTo>
                          <a:cubicBezTo>
                            <a:pt x="18" y="282"/>
                            <a:pt x="10" y="275"/>
                            <a:pt x="10" y="249"/>
                          </a:cubicBezTo>
                          <a:close/>
                        </a:path>
                      </a:pathLst>
                    </a:custGeom>
                    <a:solidFill>
                      <a:srgbClr val="BFBFBF"/>
                    </a:solidFill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 dirty="0"/>
                    </a:p>
                  </p:txBody>
                </p:sp>
              </p:grpSp>
              <p:sp>
                <p:nvSpPr>
                  <p:cNvPr id="482" name="5-Point Star 481"/>
                  <p:cNvSpPr/>
                  <p:nvPr/>
                </p:nvSpPr>
                <p:spPr>
                  <a:xfrm>
                    <a:off x="3436301" y="3364979"/>
                    <a:ext cx="201217" cy="201217"/>
                  </a:xfrm>
                  <a:prstGeom prst="star5">
                    <a:avLst/>
                  </a:prstGeom>
                  <a:solidFill>
                    <a:srgbClr val="FF00FF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446" name="Group 487"/>
                <p:cNvGrpSpPr/>
                <p:nvPr/>
              </p:nvGrpSpPr>
              <p:grpSpPr>
                <a:xfrm>
                  <a:off x="3125103" y="3502210"/>
                  <a:ext cx="987288" cy="903975"/>
                  <a:chOff x="3171214" y="2912992"/>
                  <a:chExt cx="987288" cy="903975"/>
                </a:xfrm>
              </p:grpSpPr>
              <p:grpSp>
                <p:nvGrpSpPr>
                  <p:cNvPr id="477" name="Group 193"/>
                  <p:cNvGrpSpPr>
                    <a:grpSpLocks/>
                  </p:cNvGrpSpPr>
                  <p:nvPr/>
                </p:nvGrpSpPr>
                <p:grpSpPr bwMode="auto">
                  <a:xfrm>
                    <a:off x="3171214" y="2912992"/>
                    <a:ext cx="987288" cy="903975"/>
                    <a:chOff x="311" y="500"/>
                    <a:chExt cx="474" cy="434"/>
                  </a:xfrm>
                  <a:effectLst>
                    <a:outerShdw blurRad="63500" sx="102000" sy="102000" algn="ctr" rotWithShape="0">
                      <a:prstClr val="black">
                        <a:alpha val="40000"/>
                      </a:prstClr>
                    </a:outerShdw>
                  </a:effectLst>
                </p:grpSpPr>
                <p:sp>
                  <p:nvSpPr>
                    <p:cNvPr id="479" name="Freeform 186"/>
                    <p:cNvSpPr>
                      <a:spLocks/>
                    </p:cNvSpPr>
                    <p:nvPr/>
                  </p:nvSpPr>
                  <p:spPr bwMode="auto">
                    <a:xfrm>
                      <a:off x="311" y="500"/>
                      <a:ext cx="474" cy="434"/>
                    </a:xfrm>
                    <a:custGeom>
                      <a:avLst/>
                      <a:gdLst>
                        <a:gd name="T0" fmla="*/ 94 w 1363"/>
                        <a:gd name="T1" fmla="*/ 401 h 1220"/>
                        <a:gd name="T2" fmla="*/ 74 w 1363"/>
                        <a:gd name="T3" fmla="*/ 384 h 1220"/>
                        <a:gd name="T4" fmla="*/ 61 w 1363"/>
                        <a:gd name="T5" fmla="*/ 371 h 1220"/>
                        <a:gd name="T6" fmla="*/ 50 w 1363"/>
                        <a:gd name="T7" fmla="*/ 355 h 1220"/>
                        <a:gd name="T8" fmla="*/ 45 w 1363"/>
                        <a:gd name="T9" fmla="*/ 345 h 1220"/>
                        <a:gd name="T10" fmla="*/ 35 w 1363"/>
                        <a:gd name="T11" fmla="*/ 334 h 1220"/>
                        <a:gd name="T12" fmla="*/ 30 w 1363"/>
                        <a:gd name="T13" fmla="*/ 323 h 1220"/>
                        <a:gd name="T14" fmla="*/ 19 w 1363"/>
                        <a:gd name="T15" fmla="*/ 302 h 1220"/>
                        <a:gd name="T16" fmla="*/ 14 w 1363"/>
                        <a:gd name="T17" fmla="*/ 277 h 1220"/>
                        <a:gd name="T18" fmla="*/ 8 w 1363"/>
                        <a:gd name="T19" fmla="*/ 256 h 1220"/>
                        <a:gd name="T20" fmla="*/ 16 w 1363"/>
                        <a:gd name="T21" fmla="*/ 166 h 1220"/>
                        <a:gd name="T22" fmla="*/ 21 w 1363"/>
                        <a:gd name="T23" fmla="*/ 157 h 1220"/>
                        <a:gd name="T24" fmla="*/ 31 w 1363"/>
                        <a:gd name="T25" fmla="*/ 123 h 1220"/>
                        <a:gd name="T26" fmla="*/ 38 w 1363"/>
                        <a:gd name="T27" fmla="*/ 110 h 1220"/>
                        <a:gd name="T28" fmla="*/ 41 w 1363"/>
                        <a:gd name="T29" fmla="*/ 95 h 1220"/>
                        <a:gd name="T30" fmla="*/ 53 w 1363"/>
                        <a:gd name="T31" fmla="*/ 82 h 1220"/>
                        <a:gd name="T32" fmla="*/ 64 w 1363"/>
                        <a:gd name="T33" fmla="*/ 72 h 1220"/>
                        <a:gd name="T34" fmla="*/ 67 w 1363"/>
                        <a:gd name="T35" fmla="*/ 70 h 1220"/>
                        <a:gd name="T36" fmla="*/ 69 w 1363"/>
                        <a:gd name="T37" fmla="*/ 66 h 1220"/>
                        <a:gd name="T38" fmla="*/ 78 w 1363"/>
                        <a:gd name="T39" fmla="*/ 60 h 1220"/>
                        <a:gd name="T40" fmla="*/ 89 w 1363"/>
                        <a:gd name="T41" fmla="*/ 51 h 1220"/>
                        <a:gd name="T42" fmla="*/ 98 w 1363"/>
                        <a:gd name="T43" fmla="*/ 44 h 1220"/>
                        <a:gd name="T44" fmla="*/ 118 w 1363"/>
                        <a:gd name="T45" fmla="*/ 30 h 1220"/>
                        <a:gd name="T46" fmla="*/ 140 w 1363"/>
                        <a:gd name="T47" fmla="*/ 18 h 1220"/>
                        <a:gd name="T48" fmla="*/ 214 w 1363"/>
                        <a:gd name="T49" fmla="*/ 5 h 1220"/>
                        <a:gd name="T50" fmla="*/ 317 w 1363"/>
                        <a:gd name="T51" fmla="*/ 7 h 1220"/>
                        <a:gd name="T52" fmla="*/ 366 w 1363"/>
                        <a:gd name="T53" fmla="*/ 11 h 1220"/>
                        <a:gd name="T54" fmla="*/ 378 w 1363"/>
                        <a:gd name="T55" fmla="*/ 15 h 1220"/>
                        <a:gd name="T56" fmla="*/ 389 w 1363"/>
                        <a:gd name="T57" fmla="*/ 21 h 1220"/>
                        <a:gd name="T58" fmla="*/ 398 w 1363"/>
                        <a:gd name="T59" fmla="*/ 24 h 1220"/>
                        <a:gd name="T60" fmla="*/ 411 w 1363"/>
                        <a:gd name="T61" fmla="*/ 32 h 1220"/>
                        <a:gd name="T62" fmla="*/ 417 w 1363"/>
                        <a:gd name="T63" fmla="*/ 41 h 1220"/>
                        <a:gd name="T64" fmla="*/ 440 w 1363"/>
                        <a:gd name="T65" fmla="*/ 49 h 1220"/>
                        <a:gd name="T66" fmla="*/ 446 w 1363"/>
                        <a:gd name="T67" fmla="*/ 65 h 1220"/>
                        <a:gd name="T68" fmla="*/ 458 w 1363"/>
                        <a:gd name="T69" fmla="*/ 73 h 1220"/>
                        <a:gd name="T70" fmla="*/ 466 w 1363"/>
                        <a:gd name="T71" fmla="*/ 128 h 1220"/>
                        <a:gd name="T72" fmla="*/ 469 w 1363"/>
                        <a:gd name="T73" fmla="*/ 162 h 1220"/>
                        <a:gd name="T74" fmla="*/ 473 w 1363"/>
                        <a:gd name="T75" fmla="*/ 185 h 1220"/>
                        <a:gd name="T76" fmla="*/ 468 w 1363"/>
                        <a:gd name="T77" fmla="*/ 210 h 1220"/>
                        <a:gd name="T78" fmla="*/ 467 w 1363"/>
                        <a:gd name="T79" fmla="*/ 252 h 1220"/>
                        <a:gd name="T80" fmla="*/ 457 w 1363"/>
                        <a:gd name="T81" fmla="*/ 297 h 1220"/>
                        <a:gd name="T82" fmla="*/ 444 w 1363"/>
                        <a:gd name="T83" fmla="*/ 314 h 1220"/>
                        <a:gd name="T84" fmla="*/ 436 w 1363"/>
                        <a:gd name="T85" fmla="*/ 339 h 1220"/>
                        <a:gd name="T86" fmla="*/ 431 w 1363"/>
                        <a:gd name="T87" fmla="*/ 349 h 1220"/>
                        <a:gd name="T88" fmla="*/ 403 w 1363"/>
                        <a:gd name="T89" fmla="*/ 385 h 1220"/>
                        <a:gd name="T90" fmla="*/ 391 w 1363"/>
                        <a:gd name="T91" fmla="*/ 397 h 1220"/>
                        <a:gd name="T92" fmla="*/ 369 w 1363"/>
                        <a:gd name="T93" fmla="*/ 411 h 1220"/>
                        <a:gd name="T94" fmla="*/ 328 w 1363"/>
                        <a:gd name="T95" fmla="*/ 424 h 1220"/>
                        <a:gd name="T96" fmla="*/ 320 w 1363"/>
                        <a:gd name="T97" fmla="*/ 425 h 1220"/>
                        <a:gd name="T98" fmla="*/ 314 w 1363"/>
                        <a:gd name="T99" fmla="*/ 429 h 1220"/>
                        <a:gd name="T100" fmla="*/ 281 w 1363"/>
                        <a:gd name="T101" fmla="*/ 430 h 1220"/>
                        <a:gd name="T102" fmla="*/ 263 w 1363"/>
                        <a:gd name="T103" fmla="*/ 434 h 1220"/>
                        <a:gd name="T104" fmla="*/ 164 w 1363"/>
                        <a:gd name="T105" fmla="*/ 433 h 1220"/>
                        <a:gd name="T106" fmla="*/ 111 w 1363"/>
                        <a:gd name="T107" fmla="*/ 412 h 1220"/>
                        <a:gd name="T108" fmla="*/ 94 w 1363"/>
                        <a:gd name="T109" fmla="*/ 403 h 1220"/>
                        <a:gd name="T110" fmla="*/ 94 w 1363"/>
                        <a:gd name="T111" fmla="*/ 401 h 1220"/>
                        <a:gd name="T112" fmla="*/ 0 60000 65536"/>
                        <a:gd name="T113" fmla="*/ 0 60000 65536"/>
                        <a:gd name="T114" fmla="*/ 0 60000 65536"/>
                        <a:gd name="T115" fmla="*/ 0 60000 65536"/>
                        <a:gd name="T116" fmla="*/ 0 60000 65536"/>
                        <a:gd name="T117" fmla="*/ 0 60000 65536"/>
                        <a:gd name="T118" fmla="*/ 0 60000 65536"/>
                        <a:gd name="T119" fmla="*/ 0 60000 65536"/>
                        <a:gd name="T120" fmla="*/ 0 60000 65536"/>
                        <a:gd name="T121" fmla="*/ 0 60000 65536"/>
                        <a:gd name="T122" fmla="*/ 0 60000 65536"/>
                        <a:gd name="T123" fmla="*/ 0 60000 65536"/>
                        <a:gd name="T124" fmla="*/ 0 60000 65536"/>
                        <a:gd name="T125" fmla="*/ 0 60000 65536"/>
                        <a:gd name="T126" fmla="*/ 0 60000 65536"/>
                        <a:gd name="T127" fmla="*/ 0 60000 65536"/>
                        <a:gd name="T128" fmla="*/ 0 60000 65536"/>
                        <a:gd name="T129" fmla="*/ 0 60000 65536"/>
                        <a:gd name="T130" fmla="*/ 0 60000 65536"/>
                        <a:gd name="T131" fmla="*/ 0 60000 65536"/>
                        <a:gd name="T132" fmla="*/ 0 60000 65536"/>
                        <a:gd name="T133" fmla="*/ 0 60000 65536"/>
                        <a:gd name="T134" fmla="*/ 0 60000 65536"/>
                        <a:gd name="T135" fmla="*/ 0 60000 65536"/>
                        <a:gd name="T136" fmla="*/ 0 60000 65536"/>
                        <a:gd name="T137" fmla="*/ 0 60000 65536"/>
                        <a:gd name="T138" fmla="*/ 0 60000 65536"/>
                        <a:gd name="T139" fmla="*/ 0 60000 65536"/>
                        <a:gd name="T140" fmla="*/ 0 60000 65536"/>
                        <a:gd name="T141" fmla="*/ 0 60000 65536"/>
                        <a:gd name="T142" fmla="*/ 0 60000 65536"/>
                        <a:gd name="T143" fmla="*/ 0 60000 65536"/>
                        <a:gd name="T144" fmla="*/ 0 60000 65536"/>
                        <a:gd name="T145" fmla="*/ 0 60000 65536"/>
                        <a:gd name="T146" fmla="*/ 0 60000 65536"/>
                        <a:gd name="T147" fmla="*/ 0 60000 65536"/>
                        <a:gd name="T148" fmla="*/ 0 60000 65536"/>
                        <a:gd name="T149" fmla="*/ 0 60000 65536"/>
                        <a:gd name="T150" fmla="*/ 0 60000 65536"/>
                        <a:gd name="T151" fmla="*/ 0 60000 65536"/>
                        <a:gd name="T152" fmla="*/ 0 60000 65536"/>
                        <a:gd name="T153" fmla="*/ 0 60000 65536"/>
                        <a:gd name="T154" fmla="*/ 0 60000 65536"/>
                        <a:gd name="T155" fmla="*/ 0 60000 65536"/>
                        <a:gd name="T156" fmla="*/ 0 60000 65536"/>
                        <a:gd name="T157" fmla="*/ 0 60000 65536"/>
                        <a:gd name="T158" fmla="*/ 0 60000 65536"/>
                        <a:gd name="T159" fmla="*/ 0 60000 65536"/>
                        <a:gd name="T160" fmla="*/ 0 60000 65536"/>
                        <a:gd name="T161" fmla="*/ 0 60000 65536"/>
                        <a:gd name="T162" fmla="*/ 0 60000 65536"/>
                        <a:gd name="T163" fmla="*/ 0 60000 65536"/>
                        <a:gd name="T164" fmla="*/ 0 60000 65536"/>
                        <a:gd name="T165" fmla="*/ 0 60000 65536"/>
                        <a:gd name="T166" fmla="*/ 0 60000 65536"/>
                        <a:gd name="T167" fmla="*/ 0 60000 65536"/>
                        <a:gd name="T168" fmla="*/ 0 w 1363"/>
                        <a:gd name="T169" fmla="*/ 0 h 1220"/>
                        <a:gd name="T170" fmla="*/ 1363 w 1363"/>
                        <a:gd name="T171" fmla="*/ 1220 h 1220"/>
                      </a:gdLst>
                      <a:ahLst/>
                      <a:cxnLst>
                        <a:cxn ang="T112">
                          <a:pos x="T0" y="T1"/>
                        </a:cxn>
                        <a:cxn ang="T113">
                          <a:pos x="T2" y="T3"/>
                        </a:cxn>
                        <a:cxn ang="T114">
                          <a:pos x="T4" y="T5"/>
                        </a:cxn>
                        <a:cxn ang="T115">
                          <a:pos x="T6" y="T7"/>
                        </a:cxn>
                        <a:cxn ang="T116">
                          <a:pos x="T8" y="T9"/>
                        </a:cxn>
                        <a:cxn ang="T117">
                          <a:pos x="T10" y="T11"/>
                        </a:cxn>
                        <a:cxn ang="T118">
                          <a:pos x="T12" y="T13"/>
                        </a:cxn>
                        <a:cxn ang="T119">
                          <a:pos x="T14" y="T15"/>
                        </a:cxn>
                        <a:cxn ang="T120">
                          <a:pos x="T16" y="T17"/>
                        </a:cxn>
                        <a:cxn ang="T121">
                          <a:pos x="T18" y="T19"/>
                        </a:cxn>
                        <a:cxn ang="T122">
                          <a:pos x="T20" y="T21"/>
                        </a:cxn>
                        <a:cxn ang="T123">
                          <a:pos x="T22" y="T23"/>
                        </a:cxn>
                        <a:cxn ang="T124">
                          <a:pos x="T24" y="T25"/>
                        </a:cxn>
                        <a:cxn ang="T125">
                          <a:pos x="T26" y="T27"/>
                        </a:cxn>
                        <a:cxn ang="T126">
                          <a:pos x="T28" y="T29"/>
                        </a:cxn>
                        <a:cxn ang="T127">
                          <a:pos x="T30" y="T31"/>
                        </a:cxn>
                        <a:cxn ang="T128">
                          <a:pos x="T32" y="T33"/>
                        </a:cxn>
                        <a:cxn ang="T129">
                          <a:pos x="T34" y="T35"/>
                        </a:cxn>
                        <a:cxn ang="T130">
                          <a:pos x="T36" y="T37"/>
                        </a:cxn>
                        <a:cxn ang="T131">
                          <a:pos x="T38" y="T39"/>
                        </a:cxn>
                        <a:cxn ang="T132">
                          <a:pos x="T40" y="T41"/>
                        </a:cxn>
                        <a:cxn ang="T133">
                          <a:pos x="T42" y="T43"/>
                        </a:cxn>
                        <a:cxn ang="T134">
                          <a:pos x="T44" y="T45"/>
                        </a:cxn>
                        <a:cxn ang="T135">
                          <a:pos x="T46" y="T47"/>
                        </a:cxn>
                        <a:cxn ang="T136">
                          <a:pos x="T48" y="T49"/>
                        </a:cxn>
                        <a:cxn ang="T137">
                          <a:pos x="T50" y="T51"/>
                        </a:cxn>
                        <a:cxn ang="T138">
                          <a:pos x="T52" y="T53"/>
                        </a:cxn>
                        <a:cxn ang="T139">
                          <a:pos x="T54" y="T55"/>
                        </a:cxn>
                        <a:cxn ang="T140">
                          <a:pos x="T56" y="T57"/>
                        </a:cxn>
                        <a:cxn ang="T141">
                          <a:pos x="T58" y="T59"/>
                        </a:cxn>
                        <a:cxn ang="T142">
                          <a:pos x="T60" y="T61"/>
                        </a:cxn>
                        <a:cxn ang="T143">
                          <a:pos x="T62" y="T63"/>
                        </a:cxn>
                        <a:cxn ang="T144">
                          <a:pos x="T64" y="T65"/>
                        </a:cxn>
                        <a:cxn ang="T145">
                          <a:pos x="T66" y="T67"/>
                        </a:cxn>
                        <a:cxn ang="T146">
                          <a:pos x="T68" y="T69"/>
                        </a:cxn>
                        <a:cxn ang="T147">
                          <a:pos x="T70" y="T71"/>
                        </a:cxn>
                        <a:cxn ang="T148">
                          <a:pos x="T72" y="T73"/>
                        </a:cxn>
                        <a:cxn ang="T149">
                          <a:pos x="T74" y="T75"/>
                        </a:cxn>
                        <a:cxn ang="T150">
                          <a:pos x="T76" y="T77"/>
                        </a:cxn>
                        <a:cxn ang="T151">
                          <a:pos x="T78" y="T79"/>
                        </a:cxn>
                        <a:cxn ang="T152">
                          <a:pos x="T80" y="T81"/>
                        </a:cxn>
                        <a:cxn ang="T153">
                          <a:pos x="T82" y="T83"/>
                        </a:cxn>
                        <a:cxn ang="T154">
                          <a:pos x="T84" y="T85"/>
                        </a:cxn>
                        <a:cxn ang="T155">
                          <a:pos x="T86" y="T87"/>
                        </a:cxn>
                        <a:cxn ang="T156">
                          <a:pos x="T88" y="T89"/>
                        </a:cxn>
                        <a:cxn ang="T157">
                          <a:pos x="T90" y="T91"/>
                        </a:cxn>
                        <a:cxn ang="T158">
                          <a:pos x="T92" y="T93"/>
                        </a:cxn>
                        <a:cxn ang="T159">
                          <a:pos x="T94" y="T95"/>
                        </a:cxn>
                        <a:cxn ang="T160">
                          <a:pos x="T96" y="T97"/>
                        </a:cxn>
                        <a:cxn ang="T161">
                          <a:pos x="T98" y="T99"/>
                        </a:cxn>
                        <a:cxn ang="T162">
                          <a:pos x="T100" y="T101"/>
                        </a:cxn>
                        <a:cxn ang="T163">
                          <a:pos x="T102" y="T103"/>
                        </a:cxn>
                        <a:cxn ang="T164">
                          <a:pos x="T104" y="T105"/>
                        </a:cxn>
                        <a:cxn ang="T165">
                          <a:pos x="T106" y="T107"/>
                        </a:cxn>
                        <a:cxn ang="T166">
                          <a:pos x="T108" y="T109"/>
                        </a:cxn>
                        <a:cxn ang="T167">
                          <a:pos x="T110" y="T111"/>
                        </a:cxn>
                      </a:cxnLst>
                      <a:rect l="T168" t="T169" r="T170" b="T171"/>
                      <a:pathLst>
                        <a:path w="1363" h="1220">
                          <a:moveTo>
                            <a:pt x="269" y="1127"/>
                          </a:moveTo>
                          <a:cubicBezTo>
                            <a:pt x="252" y="1110"/>
                            <a:pt x="231" y="1096"/>
                            <a:pt x="214" y="1079"/>
                          </a:cubicBezTo>
                          <a:cubicBezTo>
                            <a:pt x="201" y="1066"/>
                            <a:pt x="192" y="1055"/>
                            <a:pt x="176" y="1044"/>
                          </a:cubicBezTo>
                          <a:cubicBezTo>
                            <a:pt x="166" y="1030"/>
                            <a:pt x="158" y="1008"/>
                            <a:pt x="144" y="999"/>
                          </a:cubicBezTo>
                          <a:cubicBezTo>
                            <a:pt x="140" y="986"/>
                            <a:pt x="137" y="980"/>
                            <a:pt x="128" y="970"/>
                          </a:cubicBezTo>
                          <a:cubicBezTo>
                            <a:pt x="124" y="955"/>
                            <a:pt x="112" y="950"/>
                            <a:pt x="102" y="938"/>
                          </a:cubicBezTo>
                          <a:cubicBezTo>
                            <a:pt x="95" y="929"/>
                            <a:pt x="93" y="918"/>
                            <a:pt x="86" y="909"/>
                          </a:cubicBezTo>
                          <a:cubicBezTo>
                            <a:pt x="79" y="887"/>
                            <a:pt x="61" y="871"/>
                            <a:pt x="54" y="848"/>
                          </a:cubicBezTo>
                          <a:cubicBezTo>
                            <a:pt x="53" y="825"/>
                            <a:pt x="60" y="795"/>
                            <a:pt x="41" y="778"/>
                          </a:cubicBezTo>
                          <a:cubicBezTo>
                            <a:pt x="35" y="759"/>
                            <a:pt x="28" y="739"/>
                            <a:pt x="22" y="720"/>
                          </a:cubicBezTo>
                          <a:cubicBezTo>
                            <a:pt x="23" y="680"/>
                            <a:pt x="0" y="525"/>
                            <a:pt x="45" y="468"/>
                          </a:cubicBezTo>
                          <a:cubicBezTo>
                            <a:pt x="48" y="454"/>
                            <a:pt x="51" y="451"/>
                            <a:pt x="61" y="442"/>
                          </a:cubicBezTo>
                          <a:cubicBezTo>
                            <a:pt x="66" y="418"/>
                            <a:pt x="59" y="356"/>
                            <a:pt x="89" y="346"/>
                          </a:cubicBezTo>
                          <a:cubicBezTo>
                            <a:pt x="98" y="333"/>
                            <a:pt x="98" y="318"/>
                            <a:pt x="109" y="308"/>
                          </a:cubicBezTo>
                          <a:cubicBezTo>
                            <a:pt x="113" y="294"/>
                            <a:pt x="113" y="279"/>
                            <a:pt x="118" y="266"/>
                          </a:cubicBezTo>
                          <a:cubicBezTo>
                            <a:pt x="121" y="259"/>
                            <a:pt x="146" y="236"/>
                            <a:pt x="153" y="231"/>
                          </a:cubicBezTo>
                          <a:cubicBezTo>
                            <a:pt x="159" y="215"/>
                            <a:pt x="173" y="212"/>
                            <a:pt x="185" y="202"/>
                          </a:cubicBezTo>
                          <a:cubicBezTo>
                            <a:pt x="187" y="200"/>
                            <a:pt x="190" y="198"/>
                            <a:pt x="192" y="196"/>
                          </a:cubicBezTo>
                          <a:cubicBezTo>
                            <a:pt x="194" y="193"/>
                            <a:pt x="195" y="189"/>
                            <a:pt x="198" y="186"/>
                          </a:cubicBezTo>
                          <a:cubicBezTo>
                            <a:pt x="206" y="178"/>
                            <a:pt x="217" y="179"/>
                            <a:pt x="224" y="170"/>
                          </a:cubicBezTo>
                          <a:cubicBezTo>
                            <a:pt x="234" y="157"/>
                            <a:pt x="240" y="150"/>
                            <a:pt x="256" y="144"/>
                          </a:cubicBezTo>
                          <a:cubicBezTo>
                            <a:pt x="263" y="133"/>
                            <a:pt x="269" y="129"/>
                            <a:pt x="281" y="125"/>
                          </a:cubicBezTo>
                          <a:cubicBezTo>
                            <a:pt x="299" y="109"/>
                            <a:pt x="315" y="91"/>
                            <a:pt x="339" y="84"/>
                          </a:cubicBezTo>
                          <a:cubicBezTo>
                            <a:pt x="357" y="63"/>
                            <a:pt x="376" y="57"/>
                            <a:pt x="403" y="52"/>
                          </a:cubicBezTo>
                          <a:cubicBezTo>
                            <a:pt x="448" y="0"/>
                            <a:pt x="559" y="15"/>
                            <a:pt x="614" y="13"/>
                          </a:cubicBezTo>
                          <a:cubicBezTo>
                            <a:pt x="713" y="2"/>
                            <a:pt x="813" y="15"/>
                            <a:pt x="912" y="20"/>
                          </a:cubicBezTo>
                          <a:cubicBezTo>
                            <a:pt x="955" y="34"/>
                            <a:pt x="1013" y="31"/>
                            <a:pt x="1053" y="32"/>
                          </a:cubicBezTo>
                          <a:cubicBezTo>
                            <a:pt x="1064" y="37"/>
                            <a:pt x="1076" y="38"/>
                            <a:pt x="1088" y="42"/>
                          </a:cubicBezTo>
                          <a:cubicBezTo>
                            <a:pt x="1098" y="49"/>
                            <a:pt x="1108" y="54"/>
                            <a:pt x="1120" y="58"/>
                          </a:cubicBezTo>
                          <a:cubicBezTo>
                            <a:pt x="1144" y="74"/>
                            <a:pt x="1110" y="53"/>
                            <a:pt x="1145" y="68"/>
                          </a:cubicBezTo>
                          <a:cubicBezTo>
                            <a:pt x="1158" y="74"/>
                            <a:pt x="1167" y="86"/>
                            <a:pt x="1181" y="90"/>
                          </a:cubicBezTo>
                          <a:cubicBezTo>
                            <a:pt x="1193" y="98"/>
                            <a:pt x="1190" y="106"/>
                            <a:pt x="1200" y="116"/>
                          </a:cubicBezTo>
                          <a:cubicBezTo>
                            <a:pt x="1214" y="130"/>
                            <a:pt x="1246" y="133"/>
                            <a:pt x="1264" y="138"/>
                          </a:cubicBezTo>
                          <a:cubicBezTo>
                            <a:pt x="1274" y="155"/>
                            <a:pt x="1262" y="177"/>
                            <a:pt x="1283" y="183"/>
                          </a:cubicBezTo>
                          <a:cubicBezTo>
                            <a:pt x="1291" y="195"/>
                            <a:pt x="1304" y="200"/>
                            <a:pt x="1318" y="205"/>
                          </a:cubicBezTo>
                          <a:cubicBezTo>
                            <a:pt x="1319" y="236"/>
                            <a:pt x="1313" y="331"/>
                            <a:pt x="1341" y="359"/>
                          </a:cubicBezTo>
                          <a:cubicBezTo>
                            <a:pt x="1351" y="390"/>
                            <a:pt x="1341" y="424"/>
                            <a:pt x="1350" y="455"/>
                          </a:cubicBezTo>
                          <a:cubicBezTo>
                            <a:pt x="1353" y="476"/>
                            <a:pt x="1356" y="498"/>
                            <a:pt x="1360" y="519"/>
                          </a:cubicBezTo>
                          <a:cubicBezTo>
                            <a:pt x="1358" y="555"/>
                            <a:pt x="1363" y="565"/>
                            <a:pt x="1347" y="589"/>
                          </a:cubicBezTo>
                          <a:cubicBezTo>
                            <a:pt x="1344" y="635"/>
                            <a:pt x="1342" y="661"/>
                            <a:pt x="1344" y="708"/>
                          </a:cubicBezTo>
                          <a:cubicBezTo>
                            <a:pt x="1342" y="761"/>
                            <a:pt x="1358" y="806"/>
                            <a:pt x="1315" y="836"/>
                          </a:cubicBezTo>
                          <a:cubicBezTo>
                            <a:pt x="1304" y="853"/>
                            <a:pt x="1290" y="869"/>
                            <a:pt x="1277" y="884"/>
                          </a:cubicBezTo>
                          <a:cubicBezTo>
                            <a:pt x="1273" y="908"/>
                            <a:pt x="1268" y="934"/>
                            <a:pt x="1254" y="954"/>
                          </a:cubicBezTo>
                          <a:cubicBezTo>
                            <a:pt x="1251" y="965"/>
                            <a:pt x="1246" y="972"/>
                            <a:pt x="1238" y="980"/>
                          </a:cubicBezTo>
                          <a:cubicBezTo>
                            <a:pt x="1225" y="1020"/>
                            <a:pt x="1189" y="1055"/>
                            <a:pt x="1158" y="1082"/>
                          </a:cubicBezTo>
                          <a:cubicBezTo>
                            <a:pt x="1150" y="1107"/>
                            <a:pt x="1147" y="1106"/>
                            <a:pt x="1123" y="1117"/>
                          </a:cubicBezTo>
                          <a:cubicBezTo>
                            <a:pt x="1108" y="1134"/>
                            <a:pt x="1083" y="1148"/>
                            <a:pt x="1062" y="1156"/>
                          </a:cubicBezTo>
                          <a:cubicBezTo>
                            <a:pt x="1036" y="1196"/>
                            <a:pt x="987" y="1189"/>
                            <a:pt x="944" y="1191"/>
                          </a:cubicBezTo>
                          <a:cubicBezTo>
                            <a:pt x="936" y="1192"/>
                            <a:pt x="928" y="1191"/>
                            <a:pt x="921" y="1194"/>
                          </a:cubicBezTo>
                          <a:cubicBezTo>
                            <a:pt x="914" y="1197"/>
                            <a:pt x="910" y="1207"/>
                            <a:pt x="902" y="1207"/>
                          </a:cubicBezTo>
                          <a:cubicBezTo>
                            <a:pt x="871" y="1208"/>
                            <a:pt x="840" y="1209"/>
                            <a:pt x="809" y="1210"/>
                          </a:cubicBezTo>
                          <a:cubicBezTo>
                            <a:pt x="790" y="1215"/>
                            <a:pt x="776" y="1217"/>
                            <a:pt x="755" y="1220"/>
                          </a:cubicBezTo>
                          <a:cubicBezTo>
                            <a:pt x="661" y="1219"/>
                            <a:pt x="567" y="1219"/>
                            <a:pt x="473" y="1216"/>
                          </a:cubicBezTo>
                          <a:cubicBezTo>
                            <a:pt x="417" y="1214"/>
                            <a:pt x="369" y="1175"/>
                            <a:pt x="320" y="1159"/>
                          </a:cubicBezTo>
                          <a:cubicBezTo>
                            <a:pt x="307" y="1146"/>
                            <a:pt x="277" y="1141"/>
                            <a:pt x="269" y="1133"/>
                          </a:cubicBezTo>
                          <a:cubicBezTo>
                            <a:pt x="268" y="1132"/>
                            <a:pt x="269" y="1129"/>
                            <a:pt x="269" y="1127"/>
                          </a:cubicBezTo>
                          <a:close/>
                        </a:path>
                      </a:pathLst>
                    </a:custGeom>
                    <a:solidFill>
                      <a:srgbClr val="FFC1C1"/>
                    </a:solidFill>
                    <a:ln w="19050">
                      <a:solidFill>
                        <a:srgbClr val="FF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 dirty="0"/>
                    </a:p>
                  </p:txBody>
                </p:sp>
                <p:sp>
                  <p:nvSpPr>
                    <p:cNvPr id="480" name="Freeform 187"/>
                    <p:cNvSpPr>
                      <a:spLocks/>
                    </p:cNvSpPr>
                    <p:nvPr/>
                  </p:nvSpPr>
                  <p:spPr bwMode="auto">
                    <a:xfrm>
                      <a:off x="363" y="603"/>
                      <a:ext cx="382" cy="310"/>
                    </a:xfrm>
                    <a:custGeom>
                      <a:avLst/>
                      <a:gdLst>
                        <a:gd name="T0" fmla="*/ 8 w 500"/>
                        <a:gd name="T1" fmla="*/ 173 h 445"/>
                        <a:gd name="T2" fmla="*/ 0 w 500"/>
                        <a:gd name="T3" fmla="*/ 159 h 445"/>
                        <a:gd name="T4" fmla="*/ 18 w 500"/>
                        <a:gd name="T5" fmla="*/ 95 h 445"/>
                        <a:gd name="T6" fmla="*/ 21 w 500"/>
                        <a:gd name="T7" fmla="*/ 90 h 445"/>
                        <a:gd name="T8" fmla="*/ 22 w 500"/>
                        <a:gd name="T9" fmla="*/ 78 h 445"/>
                        <a:gd name="T10" fmla="*/ 53 w 500"/>
                        <a:gd name="T11" fmla="*/ 47 h 445"/>
                        <a:gd name="T12" fmla="*/ 77 w 500"/>
                        <a:gd name="T13" fmla="*/ 31 h 445"/>
                        <a:gd name="T14" fmla="*/ 103 w 500"/>
                        <a:gd name="T15" fmla="*/ 18 h 445"/>
                        <a:gd name="T16" fmla="*/ 136 w 500"/>
                        <a:gd name="T17" fmla="*/ 1 h 445"/>
                        <a:gd name="T18" fmla="*/ 305 w 500"/>
                        <a:gd name="T19" fmla="*/ 11 h 445"/>
                        <a:gd name="T20" fmla="*/ 325 w 500"/>
                        <a:gd name="T21" fmla="*/ 40 h 445"/>
                        <a:gd name="T22" fmla="*/ 342 w 500"/>
                        <a:gd name="T23" fmla="*/ 47 h 445"/>
                        <a:gd name="T24" fmla="*/ 356 w 500"/>
                        <a:gd name="T25" fmla="*/ 56 h 445"/>
                        <a:gd name="T26" fmla="*/ 371 w 500"/>
                        <a:gd name="T27" fmla="*/ 85 h 445"/>
                        <a:gd name="T28" fmla="*/ 367 w 500"/>
                        <a:gd name="T29" fmla="*/ 189 h 445"/>
                        <a:gd name="T30" fmla="*/ 356 w 500"/>
                        <a:gd name="T31" fmla="*/ 207 h 445"/>
                        <a:gd name="T32" fmla="*/ 342 w 500"/>
                        <a:gd name="T33" fmla="*/ 232 h 445"/>
                        <a:gd name="T34" fmla="*/ 338 w 500"/>
                        <a:gd name="T35" fmla="*/ 242 h 445"/>
                        <a:gd name="T36" fmla="*/ 326 w 500"/>
                        <a:gd name="T37" fmla="*/ 249 h 445"/>
                        <a:gd name="T38" fmla="*/ 312 w 500"/>
                        <a:gd name="T39" fmla="*/ 264 h 445"/>
                        <a:gd name="T40" fmla="*/ 306 w 500"/>
                        <a:gd name="T41" fmla="*/ 269 h 445"/>
                        <a:gd name="T42" fmla="*/ 290 w 500"/>
                        <a:gd name="T43" fmla="*/ 286 h 445"/>
                        <a:gd name="T44" fmla="*/ 235 w 500"/>
                        <a:gd name="T45" fmla="*/ 301 h 445"/>
                        <a:gd name="T46" fmla="*/ 125 w 500"/>
                        <a:gd name="T47" fmla="*/ 299 h 445"/>
                        <a:gd name="T48" fmla="*/ 108 w 500"/>
                        <a:gd name="T49" fmla="*/ 290 h 445"/>
                        <a:gd name="T50" fmla="*/ 70 w 500"/>
                        <a:gd name="T51" fmla="*/ 268 h 445"/>
                        <a:gd name="T52" fmla="*/ 55 w 500"/>
                        <a:gd name="T53" fmla="*/ 254 h 445"/>
                        <a:gd name="T54" fmla="*/ 21 w 500"/>
                        <a:gd name="T55" fmla="*/ 212 h 445"/>
                        <a:gd name="T56" fmla="*/ 8 w 500"/>
                        <a:gd name="T57" fmla="*/ 173 h 445"/>
                        <a:gd name="T58" fmla="*/ 0 60000 65536"/>
                        <a:gd name="T59" fmla="*/ 0 60000 65536"/>
                        <a:gd name="T60" fmla="*/ 0 60000 65536"/>
                        <a:gd name="T61" fmla="*/ 0 60000 65536"/>
                        <a:gd name="T62" fmla="*/ 0 60000 65536"/>
                        <a:gd name="T63" fmla="*/ 0 60000 65536"/>
                        <a:gd name="T64" fmla="*/ 0 60000 65536"/>
                        <a:gd name="T65" fmla="*/ 0 60000 65536"/>
                        <a:gd name="T66" fmla="*/ 0 60000 65536"/>
                        <a:gd name="T67" fmla="*/ 0 60000 65536"/>
                        <a:gd name="T68" fmla="*/ 0 60000 65536"/>
                        <a:gd name="T69" fmla="*/ 0 60000 65536"/>
                        <a:gd name="T70" fmla="*/ 0 60000 65536"/>
                        <a:gd name="T71" fmla="*/ 0 60000 65536"/>
                        <a:gd name="T72" fmla="*/ 0 60000 65536"/>
                        <a:gd name="T73" fmla="*/ 0 60000 65536"/>
                        <a:gd name="T74" fmla="*/ 0 60000 65536"/>
                        <a:gd name="T75" fmla="*/ 0 60000 65536"/>
                        <a:gd name="T76" fmla="*/ 0 60000 65536"/>
                        <a:gd name="T77" fmla="*/ 0 60000 65536"/>
                        <a:gd name="T78" fmla="*/ 0 60000 65536"/>
                        <a:gd name="T79" fmla="*/ 0 60000 65536"/>
                        <a:gd name="T80" fmla="*/ 0 60000 65536"/>
                        <a:gd name="T81" fmla="*/ 0 60000 65536"/>
                        <a:gd name="T82" fmla="*/ 0 60000 65536"/>
                        <a:gd name="T83" fmla="*/ 0 60000 65536"/>
                        <a:gd name="T84" fmla="*/ 0 60000 65536"/>
                        <a:gd name="T85" fmla="*/ 0 60000 65536"/>
                        <a:gd name="T86" fmla="*/ 0 60000 65536"/>
                        <a:gd name="T87" fmla="*/ 0 w 500"/>
                        <a:gd name="T88" fmla="*/ 0 h 445"/>
                        <a:gd name="T89" fmla="*/ 500 w 500"/>
                        <a:gd name="T90" fmla="*/ 445 h 445"/>
                      </a:gdLst>
                      <a:ahLst/>
                      <a:cxnLst>
                        <a:cxn ang="T58">
                          <a:pos x="T0" y="T1"/>
                        </a:cxn>
                        <a:cxn ang="T59">
                          <a:pos x="T2" y="T3"/>
                        </a:cxn>
                        <a:cxn ang="T60">
                          <a:pos x="T4" y="T5"/>
                        </a:cxn>
                        <a:cxn ang="T61">
                          <a:pos x="T6" y="T7"/>
                        </a:cxn>
                        <a:cxn ang="T62">
                          <a:pos x="T8" y="T9"/>
                        </a:cxn>
                        <a:cxn ang="T63">
                          <a:pos x="T10" y="T11"/>
                        </a:cxn>
                        <a:cxn ang="T64">
                          <a:pos x="T12" y="T13"/>
                        </a:cxn>
                        <a:cxn ang="T65">
                          <a:pos x="T14" y="T15"/>
                        </a:cxn>
                        <a:cxn ang="T66">
                          <a:pos x="T16" y="T17"/>
                        </a:cxn>
                        <a:cxn ang="T67">
                          <a:pos x="T18" y="T19"/>
                        </a:cxn>
                        <a:cxn ang="T68">
                          <a:pos x="T20" y="T21"/>
                        </a:cxn>
                        <a:cxn ang="T69">
                          <a:pos x="T22" y="T23"/>
                        </a:cxn>
                        <a:cxn ang="T70">
                          <a:pos x="T24" y="T25"/>
                        </a:cxn>
                        <a:cxn ang="T71">
                          <a:pos x="T26" y="T27"/>
                        </a:cxn>
                        <a:cxn ang="T72">
                          <a:pos x="T28" y="T29"/>
                        </a:cxn>
                        <a:cxn ang="T73">
                          <a:pos x="T30" y="T31"/>
                        </a:cxn>
                        <a:cxn ang="T74">
                          <a:pos x="T32" y="T33"/>
                        </a:cxn>
                        <a:cxn ang="T75">
                          <a:pos x="T34" y="T35"/>
                        </a:cxn>
                        <a:cxn ang="T76">
                          <a:pos x="T36" y="T37"/>
                        </a:cxn>
                        <a:cxn ang="T77">
                          <a:pos x="T38" y="T39"/>
                        </a:cxn>
                        <a:cxn ang="T78">
                          <a:pos x="T40" y="T41"/>
                        </a:cxn>
                        <a:cxn ang="T79">
                          <a:pos x="T42" y="T43"/>
                        </a:cxn>
                        <a:cxn ang="T80">
                          <a:pos x="T44" y="T45"/>
                        </a:cxn>
                        <a:cxn ang="T81">
                          <a:pos x="T46" y="T47"/>
                        </a:cxn>
                        <a:cxn ang="T82">
                          <a:pos x="T48" y="T49"/>
                        </a:cxn>
                        <a:cxn ang="T83">
                          <a:pos x="T50" y="T51"/>
                        </a:cxn>
                        <a:cxn ang="T84">
                          <a:pos x="T52" y="T53"/>
                        </a:cxn>
                        <a:cxn ang="T85">
                          <a:pos x="T54" y="T55"/>
                        </a:cxn>
                        <a:cxn ang="T86">
                          <a:pos x="T56" y="T57"/>
                        </a:cxn>
                      </a:cxnLst>
                      <a:rect l="T87" t="T88" r="T89" b="T90"/>
                      <a:pathLst>
                        <a:path w="500" h="445">
                          <a:moveTo>
                            <a:pt x="10" y="249"/>
                          </a:moveTo>
                          <a:cubicBezTo>
                            <a:pt x="5" y="242"/>
                            <a:pt x="3" y="236"/>
                            <a:pt x="0" y="228"/>
                          </a:cubicBezTo>
                          <a:cubicBezTo>
                            <a:pt x="4" y="194"/>
                            <a:pt x="1" y="162"/>
                            <a:pt x="24" y="136"/>
                          </a:cubicBezTo>
                          <a:cubicBezTo>
                            <a:pt x="25" y="134"/>
                            <a:pt x="26" y="131"/>
                            <a:pt x="27" y="129"/>
                          </a:cubicBezTo>
                          <a:cubicBezTo>
                            <a:pt x="28" y="123"/>
                            <a:pt x="27" y="117"/>
                            <a:pt x="29" y="112"/>
                          </a:cubicBezTo>
                          <a:cubicBezTo>
                            <a:pt x="31" y="104"/>
                            <a:pt x="63" y="77"/>
                            <a:pt x="70" y="67"/>
                          </a:cubicBezTo>
                          <a:cubicBezTo>
                            <a:pt x="74" y="53"/>
                            <a:pt x="89" y="50"/>
                            <a:pt x="101" y="45"/>
                          </a:cubicBezTo>
                          <a:cubicBezTo>
                            <a:pt x="106" y="28"/>
                            <a:pt x="120" y="30"/>
                            <a:pt x="135" y="26"/>
                          </a:cubicBezTo>
                          <a:cubicBezTo>
                            <a:pt x="150" y="15"/>
                            <a:pt x="160" y="7"/>
                            <a:pt x="178" y="2"/>
                          </a:cubicBezTo>
                          <a:cubicBezTo>
                            <a:pt x="408" y="4"/>
                            <a:pt x="304" y="0"/>
                            <a:pt x="399" y="16"/>
                          </a:cubicBezTo>
                          <a:cubicBezTo>
                            <a:pt x="414" y="27"/>
                            <a:pt x="415" y="44"/>
                            <a:pt x="425" y="57"/>
                          </a:cubicBezTo>
                          <a:cubicBezTo>
                            <a:pt x="430" y="63"/>
                            <a:pt x="440" y="65"/>
                            <a:pt x="447" y="67"/>
                          </a:cubicBezTo>
                          <a:cubicBezTo>
                            <a:pt x="452" y="76"/>
                            <a:pt x="458" y="75"/>
                            <a:pt x="466" y="81"/>
                          </a:cubicBezTo>
                          <a:cubicBezTo>
                            <a:pt x="470" y="97"/>
                            <a:pt x="473" y="110"/>
                            <a:pt x="485" y="122"/>
                          </a:cubicBezTo>
                          <a:cubicBezTo>
                            <a:pt x="499" y="169"/>
                            <a:pt x="500" y="225"/>
                            <a:pt x="480" y="271"/>
                          </a:cubicBezTo>
                          <a:cubicBezTo>
                            <a:pt x="478" y="286"/>
                            <a:pt x="479" y="290"/>
                            <a:pt x="466" y="297"/>
                          </a:cubicBezTo>
                          <a:cubicBezTo>
                            <a:pt x="459" y="307"/>
                            <a:pt x="453" y="321"/>
                            <a:pt x="447" y="333"/>
                          </a:cubicBezTo>
                          <a:cubicBezTo>
                            <a:pt x="445" y="338"/>
                            <a:pt x="446" y="344"/>
                            <a:pt x="442" y="348"/>
                          </a:cubicBezTo>
                          <a:cubicBezTo>
                            <a:pt x="438" y="352"/>
                            <a:pt x="427" y="357"/>
                            <a:pt x="427" y="357"/>
                          </a:cubicBezTo>
                          <a:cubicBezTo>
                            <a:pt x="419" y="370"/>
                            <a:pt x="425" y="362"/>
                            <a:pt x="408" y="379"/>
                          </a:cubicBezTo>
                          <a:cubicBezTo>
                            <a:pt x="406" y="381"/>
                            <a:pt x="401" y="386"/>
                            <a:pt x="401" y="386"/>
                          </a:cubicBezTo>
                          <a:cubicBezTo>
                            <a:pt x="397" y="400"/>
                            <a:pt x="389" y="401"/>
                            <a:pt x="379" y="410"/>
                          </a:cubicBezTo>
                          <a:cubicBezTo>
                            <a:pt x="348" y="437"/>
                            <a:pt x="369" y="428"/>
                            <a:pt x="307" y="432"/>
                          </a:cubicBezTo>
                          <a:cubicBezTo>
                            <a:pt x="261" y="445"/>
                            <a:pt x="209" y="443"/>
                            <a:pt x="163" y="429"/>
                          </a:cubicBezTo>
                          <a:cubicBezTo>
                            <a:pt x="156" y="424"/>
                            <a:pt x="149" y="423"/>
                            <a:pt x="142" y="417"/>
                          </a:cubicBezTo>
                          <a:cubicBezTo>
                            <a:pt x="125" y="403"/>
                            <a:pt x="112" y="389"/>
                            <a:pt x="91" y="384"/>
                          </a:cubicBezTo>
                          <a:cubicBezTo>
                            <a:pt x="86" y="374"/>
                            <a:pt x="79" y="373"/>
                            <a:pt x="72" y="364"/>
                          </a:cubicBezTo>
                          <a:cubicBezTo>
                            <a:pt x="56" y="343"/>
                            <a:pt x="49" y="320"/>
                            <a:pt x="27" y="304"/>
                          </a:cubicBezTo>
                          <a:cubicBezTo>
                            <a:pt x="18" y="282"/>
                            <a:pt x="10" y="275"/>
                            <a:pt x="10" y="249"/>
                          </a:cubicBezTo>
                          <a:close/>
                        </a:path>
                      </a:pathLst>
                    </a:custGeom>
                    <a:solidFill>
                      <a:srgbClr val="BFBFBF"/>
                    </a:solidFill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 dirty="0"/>
                    </a:p>
                  </p:txBody>
                </p:sp>
              </p:grpSp>
              <p:sp>
                <p:nvSpPr>
                  <p:cNvPr id="478" name="5-Point Star 477"/>
                  <p:cNvSpPr/>
                  <p:nvPr/>
                </p:nvSpPr>
                <p:spPr>
                  <a:xfrm>
                    <a:off x="3436301" y="3364979"/>
                    <a:ext cx="201217" cy="201217"/>
                  </a:xfrm>
                  <a:prstGeom prst="star5">
                    <a:avLst/>
                  </a:prstGeom>
                  <a:solidFill>
                    <a:srgbClr val="FF00FF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447" name="Group 488"/>
                <p:cNvGrpSpPr/>
                <p:nvPr/>
              </p:nvGrpSpPr>
              <p:grpSpPr>
                <a:xfrm>
                  <a:off x="3943347" y="2997134"/>
                  <a:ext cx="987288" cy="903975"/>
                  <a:chOff x="3171214" y="2912992"/>
                  <a:chExt cx="987288" cy="903975"/>
                </a:xfrm>
              </p:grpSpPr>
              <p:grpSp>
                <p:nvGrpSpPr>
                  <p:cNvPr id="473" name="Group 193"/>
                  <p:cNvGrpSpPr>
                    <a:grpSpLocks/>
                  </p:cNvGrpSpPr>
                  <p:nvPr/>
                </p:nvGrpSpPr>
                <p:grpSpPr bwMode="auto">
                  <a:xfrm>
                    <a:off x="3171214" y="2912992"/>
                    <a:ext cx="987288" cy="903975"/>
                    <a:chOff x="311" y="500"/>
                    <a:chExt cx="474" cy="434"/>
                  </a:xfrm>
                  <a:effectLst>
                    <a:outerShdw blurRad="63500" sx="102000" sy="102000" algn="ctr" rotWithShape="0">
                      <a:prstClr val="black">
                        <a:alpha val="40000"/>
                      </a:prstClr>
                    </a:outerShdw>
                  </a:effectLst>
                </p:grpSpPr>
                <p:sp>
                  <p:nvSpPr>
                    <p:cNvPr id="475" name="Freeform 186"/>
                    <p:cNvSpPr>
                      <a:spLocks/>
                    </p:cNvSpPr>
                    <p:nvPr/>
                  </p:nvSpPr>
                  <p:spPr bwMode="auto">
                    <a:xfrm>
                      <a:off x="311" y="500"/>
                      <a:ext cx="474" cy="434"/>
                    </a:xfrm>
                    <a:custGeom>
                      <a:avLst/>
                      <a:gdLst>
                        <a:gd name="T0" fmla="*/ 94 w 1363"/>
                        <a:gd name="T1" fmla="*/ 401 h 1220"/>
                        <a:gd name="T2" fmla="*/ 74 w 1363"/>
                        <a:gd name="T3" fmla="*/ 384 h 1220"/>
                        <a:gd name="T4" fmla="*/ 61 w 1363"/>
                        <a:gd name="T5" fmla="*/ 371 h 1220"/>
                        <a:gd name="T6" fmla="*/ 50 w 1363"/>
                        <a:gd name="T7" fmla="*/ 355 h 1220"/>
                        <a:gd name="T8" fmla="*/ 45 w 1363"/>
                        <a:gd name="T9" fmla="*/ 345 h 1220"/>
                        <a:gd name="T10" fmla="*/ 35 w 1363"/>
                        <a:gd name="T11" fmla="*/ 334 h 1220"/>
                        <a:gd name="T12" fmla="*/ 30 w 1363"/>
                        <a:gd name="T13" fmla="*/ 323 h 1220"/>
                        <a:gd name="T14" fmla="*/ 19 w 1363"/>
                        <a:gd name="T15" fmla="*/ 302 h 1220"/>
                        <a:gd name="T16" fmla="*/ 14 w 1363"/>
                        <a:gd name="T17" fmla="*/ 277 h 1220"/>
                        <a:gd name="T18" fmla="*/ 8 w 1363"/>
                        <a:gd name="T19" fmla="*/ 256 h 1220"/>
                        <a:gd name="T20" fmla="*/ 16 w 1363"/>
                        <a:gd name="T21" fmla="*/ 166 h 1220"/>
                        <a:gd name="T22" fmla="*/ 21 w 1363"/>
                        <a:gd name="T23" fmla="*/ 157 h 1220"/>
                        <a:gd name="T24" fmla="*/ 31 w 1363"/>
                        <a:gd name="T25" fmla="*/ 123 h 1220"/>
                        <a:gd name="T26" fmla="*/ 38 w 1363"/>
                        <a:gd name="T27" fmla="*/ 110 h 1220"/>
                        <a:gd name="T28" fmla="*/ 41 w 1363"/>
                        <a:gd name="T29" fmla="*/ 95 h 1220"/>
                        <a:gd name="T30" fmla="*/ 53 w 1363"/>
                        <a:gd name="T31" fmla="*/ 82 h 1220"/>
                        <a:gd name="T32" fmla="*/ 64 w 1363"/>
                        <a:gd name="T33" fmla="*/ 72 h 1220"/>
                        <a:gd name="T34" fmla="*/ 67 w 1363"/>
                        <a:gd name="T35" fmla="*/ 70 h 1220"/>
                        <a:gd name="T36" fmla="*/ 69 w 1363"/>
                        <a:gd name="T37" fmla="*/ 66 h 1220"/>
                        <a:gd name="T38" fmla="*/ 78 w 1363"/>
                        <a:gd name="T39" fmla="*/ 60 h 1220"/>
                        <a:gd name="T40" fmla="*/ 89 w 1363"/>
                        <a:gd name="T41" fmla="*/ 51 h 1220"/>
                        <a:gd name="T42" fmla="*/ 98 w 1363"/>
                        <a:gd name="T43" fmla="*/ 44 h 1220"/>
                        <a:gd name="T44" fmla="*/ 118 w 1363"/>
                        <a:gd name="T45" fmla="*/ 30 h 1220"/>
                        <a:gd name="T46" fmla="*/ 140 w 1363"/>
                        <a:gd name="T47" fmla="*/ 18 h 1220"/>
                        <a:gd name="T48" fmla="*/ 214 w 1363"/>
                        <a:gd name="T49" fmla="*/ 5 h 1220"/>
                        <a:gd name="T50" fmla="*/ 317 w 1363"/>
                        <a:gd name="T51" fmla="*/ 7 h 1220"/>
                        <a:gd name="T52" fmla="*/ 366 w 1363"/>
                        <a:gd name="T53" fmla="*/ 11 h 1220"/>
                        <a:gd name="T54" fmla="*/ 378 w 1363"/>
                        <a:gd name="T55" fmla="*/ 15 h 1220"/>
                        <a:gd name="T56" fmla="*/ 389 w 1363"/>
                        <a:gd name="T57" fmla="*/ 21 h 1220"/>
                        <a:gd name="T58" fmla="*/ 398 w 1363"/>
                        <a:gd name="T59" fmla="*/ 24 h 1220"/>
                        <a:gd name="T60" fmla="*/ 411 w 1363"/>
                        <a:gd name="T61" fmla="*/ 32 h 1220"/>
                        <a:gd name="T62" fmla="*/ 417 w 1363"/>
                        <a:gd name="T63" fmla="*/ 41 h 1220"/>
                        <a:gd name="T64" fmla="*/ 440 w 1363"/>
                        <a:gd name="T65" fmla="*/ 49 h 1220"/>
                        <a:gd name="T66" fmla="*/ 446 w 1363"/>
                        <a:gd name="T67" fmla="*/ 65 h 1220"/>
                        <a:gd name="T68" fmla="*/ 458 w 1363"/>
                        <a:gd name="T69" fmla="*/ 73 h 1220"/>
                        <a:gd name="T70" fmla="*/ 466 w 1363"/>
                        <a:gd name="T71" fmla="*/ 128 h 1220"/>
                        <a:gd name="T72" fmla="*/ 469 w 1363"/>
                        <a:gd name="T73" fmla="*/ 162 h 1220"/>
                        <a:gd name="T74" fmla="*/ 473 w 1363"/>
                        <a:gd name="T75" fmla="*/ 185 h 1220"/>
                        <a:gd name="T76" fmla="*/ 468 w 1363"/>
                        <a:gd name="T77" fmla="*/ 210 h 1220"/>
                        <a:gd name="T78" fmla="*/ 467 w 1363"/>
                        <a:gd name="T79" fmla="*/ 252 h 1220"/>
                        <a:gd name="T80" fmla="*/ 457 w 1363"/>
                        <a:gd name="T81" fmla="*/ 297 h 1220"/>
                        <a:gd name="T82" fmla="*/ 444 w 1363"/>
                        <a:gd name="T83" fmla="*/ 314 h 1220"/>
                        <a:gd name="T84" fmla="*/ 436 w 1363"/>
                        <a:gd name="T85" fmla="*/ 339 h 1220"/>
                        <a:gd name="T86" fmla="*/ 431 w 1363"/>
                        <a:gd name="T87" fmla="*/ 349 h 1220"/>
                        <a:gd name="T88" fmla="*/ 403 w 1363"/>
                        <a:gd name="T89" fmla="*/ 385 h 1220"/>
                        <a:gd name="T90" fmla="*/ 391 w 1363"/>
                        <a:gd name="T91" fmla="*/ 397 h 1220"/>
                        <a:gd name="T92" fmla="*/ 369 w 1363"/>
                        <a:gd name="T93" fmla="*/ 411 h 1220"/>
                        <a:gd name="T94" fmla="*/ 328 w 1363"/>
                        <a:gd name="T95" fmla="*/ 424 h 1220"/>
                        <a:gd name="T96" fmla="*/ 320 w 1363"/>
                        <a:gd name="T97" fmla="*/ 425 h 1220"/>
                        <a:gd name="T98" fmla="*/ 314 w 1363"/>
                        <a:gd name="T99" fmla="*/ 429 h 1220"/>
                        <a:gd name="T100" fmla="*/ 281 w 1363"/>
                        <a:gd name="T101" fmla="*/ 430 h 1220"/>
                        <a:gd name="T102" fmla="*/ 263 w 1363"/>
                        <a:gd name="T103" fmla="*/ 434 h 1220"/>
                        <a:gd name="T104" fmla="*/ 164 w 1363"/>
                        <a:gd name="T105" fmla="*/ 433 h 1220"/>
                        <a:gd name="T106" fmla="*/ 111 w 1363"/>
                        <a:gd name="T107" fmla="*/ 412 h 1220"/>
                        <a:gd name="T108" fmla="*/ 94 w 1363"/>
                        <a:gd name="T109" fmla="*/ 403 h 1220"/>
                        <a:gd name="T110" fmla="*/ 94 w 1363"/>
                        <a:gd name="T111" fmla="*/ 401 h 1220"/>
                        <a:gd name="T112" fmla="*/ 0 60000 65536"/>
                        <a:gd name="T113" fmla="*/ 0 60000 65536"/>
                        <a:gd name="T114" fmla="*/ 0 60000 65536"/>
                        <a:gd name="T115" fmla="*/ 0 60000 65536"/>
                        <a:gd name="T116" fmla="*/ 0 60000 65536"/>
                        <a:gd name="T117" fmla="*/ 0 60000 65536"/>
                        <a:gd name="T118" fmla="*/ 0 60000 65536"/>
                        <a:gd name="T119" fmla="*/ 0 60000 65536"/>
                        <a:gd name="T120" fmla="*/ 0 60000 65536"/>
                        <a:gd name="T121" fmla="*/ 0 60000 65536"/>
                        <a:gd name="T122" fmla="*/ 0 60000 65536"/>
                        <a:gd name="T123" fmla="*/ 0 60000 65536"/>
                        <a:gd name="T124" fmla="*/ 0 60000 65536"/>
                        <a:gd name="T125" fmla="*/ 0 60000 65536"/>
                        <a:gd name="T126" fmla="*/ 0 60000 65536"/>
                        <a:gd name="T127" fmla="*/ 0 60000 65536"/>
                        <a:gd name="T128" fmla="*/ 0 60000 65536"/>
                        <a:gd name="T129" fmla="*/ 0 60000 65536"/>
                        <a:gd name="T130" fmla="*/ 0 60000 65536"/>
                        <a:gd name="T131" fmla="*/ 0 60000 65536"/>
                        <a:gd name="T132" fmla="*/ 0 60000 65536"/>
                        <a:gd name="T133" fmla="*/ 0 60000 65536"/>
                        <a:gd name="T134" fmla="*/ 0 60000 65536"/>
                        <a:gd name="T135" fmla="*/ 0 60000 65536"/>
                        <a:gd name="T136" fmla="*/ 0 60000 65536"/>
                        <a:gd name="T137" fmla="*/ 0 60000 65536"/>
                        <a:gd name="T138" fmla="*/ 0 60000 65536"/>
                        <a:gd name="T139" fmla="*/ 0 60000 65536"/>
                        <a:gd name="T140" fmla="*/ 0 60000 65536"/>
                        <a:gd name="T141" fmla="*/ 0 60000 65536"/>
                        <a:gd name="T142" fmla="*/ 0 60000 65536"/>
                        <a:gd name="T143" fmla="*/ 0 60000 65536"/>
                        <a:gd name="T144" fmla="*/ 0 60000 65536"/>
                        <a:gd name="T145" fmla="*/ 0 60000 65536"/>
                        <a:gd name="T146" fmla="*/ 0 60000 65536"/>
                        <a:gd name="T147" fmla="*/ 0 60000 65536"/>
                        <a:gd name="T148" fmla="*/ 0 60000 65536"/>
                        <a:gd name="T149" fmla="*/ 0 60000 65536"/>
                        <a:gd name="T150" fmla="*/ 0 60000 65536"/>
                        <a:gd name="T151" fmla="*/ 0 60000 65536"/>
                        <a:gd name="T152" fmla="*/ 0 60000 65536"/>
                        <a:gd name="T153" fmla="*/ 0 60000 65536"/>
                        <a:gd name="T154" fmla="*/ 0 60000 65536"/>
                        <a:gd name="T155" fmla="*/ 0 60000 65536"/>
                        <a:gd name="T156" fmla="*/ 0 60000 65536"/>
                        <a:gd name="T157" fmla="*/ 0 60000 65536"/>
                        <a:gd name="T158" fmla="*/ 0 60000 65536"/>
                        <a:gd name="T159" fmla="*/ 0 60000 65536"/>
                        <a:gd name="T160" fmla="*/ 0 60000 65536"/>
                        <a:gd name="T161" fmla="*/ 0 60000 65536"/>
                        <a:gd name="T162" fmla="*/ 0 60000 65536"/>
                        <a:gd name="T163" fmla="*/ 0 60000 65536"/>
                        <a:gd name="T164" fmla="*/ 0 60000 65536"/>
                        <a:gd name="T165" fmla="*/ 0 60000 65536"/>
                        <a:gd name="T166" fmla="*/ 0 60000 65536"/>
                        <a:gd name="T167" fmla="*/ 0 60000 65536"/>
                        <a:gd name="T168" fmla="*/ 0 w 1363"/>
                        <a:gd name="T169" fmla="*/ 0 h 1220"/>
                        <a:gd name="T170" fmla="*/ 1363 w 1363"/>
                        <a:gd name="T171" fmla="*/ 1220 h 1220"/>
                      </a:gdLst>
                      <a:ahLst/>
                      <a:cxnLst>
                        <a:cxn ang="T112">
                          <a:pos x="T0" y="T1"/>
                        </a:cxn>
                        <a:cxn ang="T113">
                          <a:pos x="T2" y="T3"/>
                        </a:cxn>
                        <a:cxn ang="T114">
                          <a:pos x="T4" y="T5"/>
                        </a:cxn>
                        <a:cxn ang="T115">
                          <a:pos x="T6" y="T7"/>
                        </a:cxn>
                        <a:cxn ang="T116">
                          <a:pos x="T8" y="T9"/>
                        </a:cxn>
                        <a:cxn ang="T117">
                          <a:pos x="T10" y="T11"/>
                        </a:cxn>
                        <a:cxn ang="T118">
                          <a:pos x="T12" y="T13"/>
                        </a:cxn>
                        <a:cxn ang="T119">
                          <a:pos x="T14" y="T15"/>
                        </a:cxn>
                        <a:cxn ang="T120">
                          <a:pos x="T16" y="T17"/>
                        </a:cxn>
                        <a:cxn ang="T121">
                          <a:pos x="T18" y="T19"/>
                        </a:cxn>
                        <a:cxn ang="T122">
                          <a:pos x="T20" y="T21"/>
                        </a:cxn>
                        <a:cxn ang="T123">
                          <a:pos x="T22" y="T23"/>
                        </a:cxn>
                        <a:cxn ang="T124">
                          <a:pos x="T24" y="T25"/>
                        </a:cxn>
                        <a:cxn ang="T125">
                          <a:pos x="T26" y="T27"/>
                        </a:cxn>
                        <a:cxn ang="T126">
                          <a:pos x="T28" y="T29"/>
                        </a:cxn>
                        <a:cxn ang="T127">
                          <a:pos x="T30" y="T31"/>
                        </a:cxn>
                        <a:cxn ang="T128">
                          <a:pos x="T32" y="T33"/>
                        </a:cxn>
                        <a:cxn ang="T129">
                          <a:pos x="T34" y="T35"/>
                        </a:cxn>
                        <a:cxn ang="T130">
                          <a:pos x="T36" y="T37"/>
                        </a:cxn>
                        <a:cxn ang="T131">
                          <a:pos x="T38" y="T39"/>
                        </a:cxn>
                        <a:cxn ang="T132">
                          <a:pos x="T40" y="T41"/>
                        </a:cxn>
                        <a:cxn ang="T133">
                          <a:pos x="T42" y="T43"/>
                        </a:cxn>
                        <a:cxn ang="T134">
                          <a:pos x="T44" y="T45"/>
                        </a:cxn>
                        <a:cxn ang="T135">
                          <a:pos x="T46" y="T47"/>
                        </a:cxn>
                        <a:cxn ang="T136">
                          <a:pos x="T48" y="T49"/>
                        </a:cxn>
                        <a:cxn ang="T137">
                          <a:pos x="T50" y="T51"/>
                        </a:cxn>
                        <a:cxn ang="T138">
                          <a:pos x="T52" y="T53"/>
                        </a:cxn>
                        <a:cxn ang="T139">
                          <a:pos x="T54" y="T55"/>
                        </a:cxn>
                        <a:cxn ang="T140">
                          <a:pos x="T56" y="T57"/>
                        </a:cxn>
                        <a:cxn ang="T141">
                          <a:pos x="T58" y="T59"/>
                        </a:cxn>
                        <a:cxn ang="T142">
                          <a:pos x="T60" y="T61"/>
                        </a:cxn>
                        <a:cxn ang="T143">
                          <a:pos x="T62" y="T63"/>
                        </a:cxn>
                        <a:cxn ang="T144">
                          <a:pos x="T64" y="T65"/>
                        </a:cxn>
                        <a:cxn ang="T145">
                          <a:pos x="T66" y="T67"/>
                        </a:cxn>
                        <a:cxn ang="T146">
                          <a:pos x="T68" y="T69"/>
                        </a:cxn>
                        <a:cxn ang="T147">
                          <a:pos x="T70" y="T71"/>
                        </a:cxn>
                        <a:cxn ang="T148">
                          <a:pos x="T72" y="T73"/>
                        </a:cxn>
                        <a:cxn ang="T149">
                          <a:pos x="T74" y="T75"/>
                        </a:cxn>
                        <a:cxn ang="T150">
                          <a:pos x="T76" y="T77"/>
                        </a:cxn>
                        <a:cxn ang="T151">
                          <a:pos x="T78" y="T79"/>
                        </a:cxn>
                        <a:cxn ang="T152">
                          <a:pos x="T80" y="T81"/>
                        </a:cxn>
                        <a:cxn ang="T153">
                          <a:pos x="T82" y="T83"/>
                        </a:cxn>
                        <a:cxn ang="T154">
                          <a:pos x="T84" y="T85"/>
                        </a:cxn>
                        <a:cxn ang="T155">
                          <a:pos x="T86" y="T87"/>
                        </a:cxn>
                        <a:cxn ang="T156">
                          <a:pos x="T88" y="T89"/>
                        </a:cxn>
                        <a:cxn ang="T157">
                          <a:pos x="T90" y="T91"/>
                        </a:cxn>
                        <a:cxn ang="T158">
                          <a:pos x="T92" y="T93"/>
                        </a:cxn>
                        <a:cxn ang="T159">
                          <a:pos x="T94" y="T95"/>
                        </a:cxn>
                        <a:cxn ang="T160">
                          <a:pos x="T96" y="T97"/>
                        </a:cxn>
                        <a:cxn ang="T161">
                          <a:pos x="T98" y="T99"/>
                        </a:cxn>
                        <a:cxn ang="T162">
                          <a:pos x="T100" y="T101"/>
                        </a:cxn>
                        <a:cxn ang="T163">
                          <a:pos x="T102" y="T103"/>
                        </a:cxn>
                        <a:cxn ang="T164">
                          <a:pos x="T104" y="T105"/>
                        </a:cxn>
                        <a:cxn ang="T165">
                          <a:pos x="T106" y="T107"/>
                        </a:cxn>
                        <a:cxn ang="T166">
                          <a:pos x="T108" y="T109"/>
                        </a:cxn>
                        <a:cxn ang="T167">
                          <a:pos x="T110" y="T111"/>
                        </a:cxn>
                      </a:cxnLst>
                      <a:rect l="T168" t="T169" r="T170" b="T171"/>
                      <a:pathLst>
                        <a:path w="1363" h="1220">
                          <a:moveTo>
                            <a:pt x="269" y="1127"/>
                          </a:moveTo>
                          <a:cubicBezTo>
                            <a:pt x="252" y="1110"/>
                            <a:pt x="231" y="1096"/>
                            <a:pt x="214" y="1079"/>
                          </a:cubicBezTo>
                          <a:cubicBezTo>
                            <a:pt x="201" y="1066"/>
                            <a:pt x="192" y="1055"/>
                            <a:pt x="176" y="1044"/>
                          </a:cubicBezTo>
                          <a:cubicBezTo>
                            <a:pt x="166" y="1030"/>
                            <a:pt x="158" y="1008"/>
                            <a:pt x="144" y="999"/>
                          </a:cubicBezTo>
                          <a:cubicBezTo>
                            <a:pt x="140" y="986"/>
                            <a:pt x="137" y="980"/>
                            <a:pt x="128" y="970"/>
                          </a:cubicBezTo>
                          <a:cubicBezTo>
                            <a:pt x="124" y="955"/>
                            <a:pt x="112" y="950"/>
                            <a:pt x="102" y="938"/>
                          </a:cubicBezTo>
                          <a:cubicBezTo>
                            <a:pt x="95" y="929"/>
                            <a:pt x="93" y="918"/>
                            <a:pt x="86" y="909"/>
                          </a:cubicBezTo>
                          <a:cubicBezTo>
                            <a:pt x="79" y="887"/>
                            <a:pt x="61" y="871"/>
                            <a:pt x="54" y="848"/>
                          </a:cubicBezTo>
                          <a:cubicBezTo>
                            <a:pt x="53" y="825"/>
                            <a:pt x="60" y="795"/>
                            <a:pt x="41" y="778"/>
                          </a:cubicBezTo>
                          <a:cubicBezTo>
                            <a:pt x="35" y="759"/>
                            <a:pt x="28" y="739"/>
                            <a:pt x="22" y="720"/>
                          </a:cubicBezTo>
                          <a:cubicBezTo>
                            <a:pt x="23" y="680"/>
                            <a:pt x="0" y="525"/>
                            <a:pt x="45" y="468"/>
                          </a:cubicBezTo>
                          <a:cubicBezTo>
                            <a:pt x="48" y="454"/>
                            <a:pt x="51" y="451"/>
                            <a:pt x="61" y="442"/>
                          </a:cubicBezTo>
                          <a:cubicBezTo>
                            <a:pt x="66" y="418"/>
                            <a:pt x="59" y="356"/>
                            <a:pt x="89" y="346"/>
                          </a:cubicBezTo>
                          <a:cubicBezTo>
                            <a:pt x="98" y="333"/>
                            <a:pt x="98" y="318"/>
                            <a:pt x="109" y="308"/>
                          </a:cubicBezTo>
                          <a:cubicBezTo>
                            <a:pt x="113" y="294"/>
                            <a:pt x="113" y="279"/>
                            <a:pt x="118" y="266"/>
                          </a:cubicBezTo>
                          <a:cubicBezTo>
                            <a:pt x="121" y="259"/>
                            <a:pt x="146" y="236"/>
                            <a:pt x="153" y="231"/>
                          </a:cubicBezTo>
                          <a:cubicBezTo>
                            <a:pt x="159" y="215"/>
                            <a:pt x="173" y="212"/>
                            <a:pt x="185" y="202"/>
                          </a:cubicBezTo>
                          <a:cubicBezTo>
                            <a:pt x="187" y="200"/>
                            <a:pt x="190" y="198"/>
                            <a:pt x="192" y="196"/>
                          </a:cubicBezTo>
                          <a:cubicBezTo>
                            <a:pt x="194" y="193"/>
                            <a:pt x="195" y="189"/>
                            <a:pt x="198" y="186"/>
                          </a:cubicBezTo>
                          <a:cubicBezTo>
                            <a:pt x="206" y="178"/>
                            <a:pt x="217" y="179"/>
                            <a:pt x="224" y="170"/>
                          </a:cubicBezTo>
                          <a:cubicBezTo>
                            <a:pt x="234" y="157"/>
                            <a:pt x="240" y="150"/>
                            <a:pt x="256" y="144"/>
                          </a:cubicBezTo>
                          <a:cubicBezTo>
                            <a:pt x="263" y="133"/>
                            <a:pt x="269" y="129"/>
                            <a:pt x="281" y="125"/>
                          </a:cubicBezTo>
                          <a:cubicBezTo>
                            <a:pt x="299" y="109"/>
                            <a:pt x="315" y="91"/>
                            <a:pt x="339" y="84"/>
                          </a:cubicBezTo>
                          <a:cubicBezTo>
                            <a:pt x="357" y="63"/>
                            <a:pt x="376" y="57"/>
                            <a:pt x="403" y="52"/>
                          </a:cubicBezTo>
                          <a:cubicBezTo>
                            <a:pt x="448" y="0"/>
                            <a:pt x="559" y="15"/>
                            <a:pt x="614" y="13"/>
                          </a:cubicBezTo>
                          <a:cubicBezTo>
                            <a:pt x="713" y="2"/>
                            <a:pt x="813" y="15"/>
                            <a:pt x="912" y="20"/>
                          </a:cubicBezTo>
                          <a:cubicBezTo>
                            <a:pt x="955" y="34"/>
                            <a:pt x="1013" y="31"/>
                            <a:pt x="1053" y="32"/>
                          </a:cubicBezTo>
                          <a:cubicBezTo>
                            <a:pt x="1064" y="37"/>
                            <a:pt x="1076" y="38"/>
                            <a:pt x="1088" y="42"/>
                          </a:cubicBezTo>
                          <a:cubicBezTo>
                            <a:pt x="1098" y="49"/>
                            <a:pt x="1108" y="54"/>
                            <a:pt x="1120" y="58"/>
                          </a:cubicBezTo>
                          <a:cubicBezTo>
                            <a:pt x="1144" y="74"/>
                            <a:pt x="1110" y="53"/>
                            <a:pt x="1145" y="68"/>
                          </a:cubicBezTo>
                          <a:cubicBezTo>
                            <a:pt x="1158" y="74"/>
                            <a:pt x="1167" y="86"/>
                            <a:pt x="1181" y="90"/>
                          </a:cubicBezTo>
                          <a:cubicBezTo>
                            <a:pt x="1193" y="98"/>
                            <a:pt x="1190" y="106"/>
                            <a:pt x="1200" y="116"/>
                          </a:cubicBezTo>
                          <a:cubicBezTo>
                            <a:pt x="1214" y="130"/>
                            <a:pt x="1246" y="133"/>
                            <a:pt x="1264" y="138"/>
                          </a:cubicBezTo>
                          <a:cubicBezTo>
                            <a:pt x="1274" y="155"/>
                            <a:pt x="1262" y="177"/>
                            <a:pt x="1283" y="183"/>
                          </a:cubicBezTo>
                          <a:cubicBezTo>
                            <a:pt x="1291" y="195"/>
                            <a:pt x="1304" y="200"/>
                            <a:pt x="1318" y="205"/>
                          </a:cubicBezTo>
                          <a:cubicBezTo>
                            <a:pt x="1319" y="236"/>
                            <a:pt x="1313" y="331"/>
                            <a:pt x="1341" y="359"/>
                          </a:cubicBezTo>
                          <a:cubicBezTo>
                            <a:pt x="1351" y="390"/>
                            <a:pt x="1341" y="424"/>
                            <a:pt x="1350" y="455"/>
                          </a:cubicBezTo>
                          <a:cubicBezTo>
                            <a:pt x="1353" y="476"/>
                            <a:pt x="1356" y="498"/>
                            <a:pt x="1360" y="519"/>
                          </a:cubicBezTo>
                          <a:cubicBezTo>
                            <a:pt x="1358" y="555"/>
                            <a:pt x="1363" y="565"/>
                            <a:pt x="1347" y="589"/>
                          </a:cubicBezTo>
                          <a:cubicBezTo>
                            <a:pt x="1344" y="635"/>
                            <a:pt x="1342" y="661"/>
                            <a:pt x="1344" y="708"/>
                          </a:cubicBezTo>
                          <a:cubicBezTo>
                            <a:pt x="1342" y="761"/>
                            <a:pt x="1358" y="806"/>
                            <a:pt x="1315" y="836"/>
                          </a:cubicBezTo>
                          <a:cubicBezTo>
                            <a:pt x="1304" y="853"/>
                            <a:pt x="1290" y="869"/>
                            <a:pt x="1277" y="884"/>
                          </a:cubicBezTo>
                          <a:cubicBezTo>
                            <a:pt x="1273" y="908"/>
                            <a:pt x="1268" y="934"/>
                            <a:pt x="1254" y="954"/>
                          </a:cubicBezTo>
                          <a:cubicBezTo>
                            <a:pt x="1251" y="965"/>
                            <a:pt x="1246" y="972"/>
                            <a:pt x="1238" y="980"/>
                          </a:cubicBezTo>
                          <a:cubicBezTo>
                            <a:pt x="1225" y="1020"/>
                            <a:pt x="1189" y="1055"/>
                            <a:pt x="1158" y="1082"/>
                          </a:cubicBezTo>
                          <a:cubicBezTo>
                            <a:pt x="1150" y="1107"/>
                            <a:pt x="1147" y="1106"/>
                            <a:pt x="1123" y="1117"/>
                          </a:cubicBezTo>
                          <a:cubicBezTo>
                            <a:pt x="1108" y="1134"/>
                            <a:pt x="1083" y="1148"/>
                            <a:pt x="1062" y="1156"/>
                          </a:cubicBezTo>
                          <a:cubicBezTo>
                            <a:pt x="1036" y="1196"/>
                            <a:pt x="987" y="1189"/>
                            <a:pt x="944" y="1191"/>
                          </a:cubicBezTo>
                          <a:cubicBezTo>
                            <a:pt x="936" y="1192"/>
                            <a:pt x="928" y="1191"/>
                            <a:pt x="921" y="1194"/>
                          </a:cubicBezTo>
                          <a:cubicBezTo>
                            <a:pt x="914" y="1197"/>
                            <a:pt x="910" y="1207"/>
                            <a:pt x="902" y="1207"/>
                          </a:cubicBezTo>
                          <a:cubicBezTo>
                            <a:pt x="871" y="1208"/>
                            <a:pt x="840" y="1209"/>
                            <a:pt x="809" y="1210"/>
                          </a:cubicBezTo>
                          <a:cubicBezTo>
                            <a:pt x="790" y="1215"/>
                            <a:pt x="776" y="1217"/>
                            <a:pt x="755" y="1220"/>
                          </a:cubicBezTo>
                          <a:cubicBezTo>
                            <a:pt x="661" y="1219"/>
                            <a:pt x="567" y="1219"/>
                            <a:pt x="473" y="1216"/>
                          </a:cubicBezTo>
                          <a:cubicBezTo>
                            <a:pt x="417" y="1214"/>
                            <a:pt x="369" y="1175"/>
                            <a:pt x="320" y="1159"/>
                          </a:cubicBezTo>
                          <a:cubicBezTo>
                            <a:pt x="307" y="1146"/>
                            <a:pt x="277" y="1141"/>
                            <a:pt x="269" y="1133"/>
                          </a:cubicBezTo>
                          <a:cubicBezTo>
                            <a:pt x="268" y="1132"/>
                            <a:pt x="269" y="1129"/>
                            <a:pt x="269" y="1127"/>
                          </a:cubicBezTo>
                          <a:close/>
                        </a:path>
                      </a:pathLst>
                    </a:custGeom>
                    <a:solidFill>
                      <a:srgbClr val="FFC1C1"/>
                    </a:solidFill>
                    <a:ln w="19050">
                      <a:solidFill>
                        <a:srgbClr val="FF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 dirty="0"/>
                    </a:p>
                  </p:txBody>
                </p:sp>
                <p:sp>
                  <p:nvSpPr>
                    <p:cNvPr id="476" name="Freeform 187"/>
                    <p:cNvSpPr>
                      <a:spLocks/>
                    </p:cNvSpPr>
                    <p:nvPr/>
                  </p:nvSpPr>
                  <p:spPr bwMode="auto">
                    <a:xfrm>
                      <a:off x="363" y="603"/>
                      <a:ext cx="382" cy="310"/>
                    </a:xfrm>
                    <a:custGeom>
                      <a:avLst/>
                      <a:gdLst>
                        <a:gd name="T0" fmla="*/ 8 w 500"/>
                        <a:gd name="T1" fmla="*/ 173 h 445"/>
                        <a:gd name="T2" fmla="*/ 0 w 500"/>
                        <a:gd name="T3" fmla="*/ 159 h 445"/>
                        <a:gd name="T4" fmla="*/ 18 w 500"/>
                        <a:gd name="T5" fmla="*/ 95 h 445"/>
                        <a:gd name="T6" fmla="*/ 21 w 500"/>
                        <a:gd name="T7" fmla="*/ 90 h 445"/>
                        <a:gd name="T8" fmla="*/ 22 w 500"/>
                        <a:gd name="T9" fmla="*/ 78 h 445"/>
                        <a:gd name="T10" fmla="*/ 53 w 500"/>
                        <a:gd name="T11" fmla="*/ 47 h 445"/>
                        <a:gd name="T12" fmla="*/ 77 w 500"/>
                        <a:gd name="T13" fmla="*/ 31 h 445"/>
                        <a:gd name="T14" fmla="*/ 103 w 500"/>
                        <a:gd name="T15" fmla="*/ 18 h 445"/>
                        <a:gd name="T16" fmla="*/ 136 w 500"/>
                        <a:gd name="T17" fmla="*/ 1 h 445"/>
                        <a:gd name="T18" fmla="*/ 305 w 500"/>
                        <a:gd name="T19" fmla="*/ 11 h 445"/>
                        <a:gd name="T20" fmla="*/ 325 w 500"/>
                        <a:gd name="T21" fmla="*/ 40 h 445"/>
                        <a:gd name="T22" fmla="*/ 342 w 500"/>
                        <a:gd name="T23" fmla="*/ 47 h 445"/>
                        <a:gd name="T24" fmla="*/ 356 w 500"/>
                        <a:gd name="T25" fmla="*/ 56 h 445"/>
                        <a:gd name="T26" fmla="*/ 371 w 500"/>
                        <a:gd name="T27" fmla="*/ 85 h 445"/>
                        <a:gd name="T28" fmla="*/ 367 w 500"/>
                        <a:gd name="T29" fmla="*/ 189 h 445"/>
                        <a:gd name="T30" fmla="*/ 356 w 500"/>
                        <a:gd name="T31" fmla="*/ 207 h 445"/>
                        <a:gd name="T32" fmla="*/ 342 w 500"/>
                        <a:gd name="T33" fmla="*/ 232 h 445"/>
                        <a:gd name="T34" fmla="*/ 338 w 500"/>
                        <a:gd name="T35" fmla="*/ 242 h 445"/>
                        <a:gd name="T36" fmla="*/ 326 w 500"/>
                        <a:gd name="T37" fmla="*/ 249 h 445"/>
                        <a:gd name="T38" fmla="*/ 312 w 500"/>
                        <a:gd name="T39" fmla="*/ 264 h 445"/>
                        <a:gd name="T40" fmla="*/ 306 w 500"/>
                        <a:gd name="T41" fmla="*/ 269 h 445"/>
                        <a:gd name="T42" fmla="*/ 290 w 500"/>
                        <a:gd name="T43" fmla="*/ 286 h 445"/>
                        <a:gd name="T44" fmla="*/ 235 w 500"/>
                        <a:gd name="T45" fmla="*/ 301 h 445"/>
                        <a:gd name="T46" fmla="*/ 125 w 500"/>
                        <a:gd name="T47" fmla="*/ 299 h 445"/>
                        <a:gd name="T48" fmla="*/ 108 w 500"/>
                        <a:gd name="T49" fmla="*/ 290 h 445"/>
                        <a:gd name="T50" fmla="*/ 70 w 500"/>
                        <a:gd name="T51" fmla="*/ 268 h 445"/>
                        <a:gd name="T52" fmla="*/ 55 w 500"/>
                        <a:gd name="T53" fmla="*/ 254 h 445"/>
                        <a:gd name="T54" fmla="*/ 21 w 500"/>
                        <a:gd name="T55" fmla="*/ 212 h 445"/>
                        <a:gd name="T56" fmla="*/ 8 w 500"/>
                        <a:gd name="T57" fmla="*/ 173 h 445"/>
                        <a:gd name="T58" fmla="*/ 0 60000 65536"/>
                        <a:gd name="T59" fmla="*/ 0 60000 65536"/>
                        <a:gd name="T60" fmla="*/ 0 60000 65536"/>
                        <a:gd name="T61" fmla="*/ 0 60000 65536"/>
                        <a:gd name="T62" fmla="*/ 0 60000 65536"/>
                        <a:gd name="T63" fmla="*/ 0 60000 65536"/>
                        <a:gd name="T64" fmla="*/ 0 60000 65536"/>
                        <a:gd name="T65" fmla="*/ 0 60000 65536"/>
                        <a:gd name="T66" fmla="*/ 0 60000 65536"/>
                        <a:gd name="T67" fmla="*/ 0 60000 65536"/>
                        <a:gd name="T68" fmla="*/ 0 60000 65536"/>
                        <a:gd name="T69" fmla="*/ 0 60000 65536"/>
                        <a:gd name="T70" fmla="*/ 0 60000 65536"/>
                        <a:gd name="T71" fmla="*/ 0 60000 65536"/>
                        <a:gd name="T72" fmla="*/ 0 60000 65536"/>
                        <a:gd name="T73" fmla="*/ 0 60000 65536"/>
                        <a:gd name="T74" fmla="*/ 0 60000 65536"/>
                        <a:gd name="T75" fmla="*/ 0 60000 65536"/>
                        <a:gd name="T76" fmla="*/ 0 60000 65536"/>
                        <a:gd name="T77" fmla="*/ 0 60000 65536"/>
                        <a:gd name="T78" fmla="*/ 0 60000 65536"/>
                        <a:gd name="T79" fmla="*/ 0 60000 65536"/>
                        <a:gd name="T80" fmla="*/ 0 60000 65536"/>
                        <a:gd name="T81" fmla="*/ 0 60000 65536"/>
                        <a:gd name="T82" fmla="*/ 0 60000 65536"/>
                        <a:gd name="T83" fmla="*/ 0 60000 65536"/>
                        <a:gd name="T84" fmla="*/ 0 60000 65536"/>
                        <a:gd name="T85" fmla="*/ 0 60000 65536"/>
                        <a:gd name="T86" fmla="*/ 0 60000 65536"/>
                        <a:gd name="T87" fmla="*/ 0 w 500"/>
                        <a:gd name="T88" fmla="*/ 0 h 445"/>
                        <a:gd name="T89" fmla="*/ 500 w 500"/>
                        <a:gd name="T90" fmla="*/ 445 h 445"/>
                      </a:gdLst>
                      <a:ahLst/>
                      <a:cxnLst>
                        <a:cxn ang="T58">
                          <a:pos x="T0" y="T1"/>
                        </a:cxn>
                        <a:cxn ang="T59">
                          <a:pos x="T2" y="T3"/>
                        </a:cxn>
                        <a:cxn ang="T60">
                          <a:pos x="T4" y="T5"/>
                        </a:cxn>
                        <a:cxn ang="T61">
                          <a:pos x="T6" y="T7"/>
                        </a:cxn>
                        <a:cxn ang="T62">
                          <a:pos x="T8" y="T9"/>
                        </a:cxn>
                        <a:cxn ang="T63">
                          <a:pos x="T10" y="T11"/>
                        </a:cxn>
                        <a:cxn ang="T64">
                          <a:pos x="T12" y="T13"/>
                        </a:cxn>
                        <a:cxn ang="T65">
                          <a:pos x="T14" y="T15"/>
                        </a:cxn>
                        <a:cxn ang="T66">
                          <a:pos x="T16" y="T17"/>
                        </a:cxn>
                        <a:cxn ang="T67">
                          <a:pos x="T18" y="T19"/>
                        </a:cxn>
                        <a:cxn ang="T68">
                          <a:pos x="T20" y="T21"/>
                        </a:cxn>
                        <a:cxn ang="T69">
                          <a:pos x="T22" y="T23"/>
                        </a:cxn>
                        <a:cxn ang="T70">
                          <a:pos x="T24" y="T25"/>
                        </a:cxn>
                        <a:cxn ang="T71">
                          <a:pos x="T26" y="T27"/>
                        </a:cxn>
                        <a:cxn ang="T72">
                          <a:pos x="T28" y="T29"/>
                        </a:cxn>
                        <a:cxn ang="T73">
                          <a:pos x="T30" y="T31"/>
                        </a:cxn>
                        <a:cxn ang="T74">
                          <a:pos x="T32" y="T33"/>
                        </a:cxn>
                        <a:cxn ang="T75">
                          <a:pos x="T34" y="T35"/>
                        </a:cxn>
                        <a:cxn ang="T76">
                          <a:pos x="T36" y="T37"/>
                        </a:cxn>
                        <a:cxn ang="T77">
                          <a:pos x="T38" y="T39"/>
                        </a:cxn>
                        <a:cxn ang="T78">
                          <a:pos x="T40" y="T41"/>
                        </a:cxn>
                        <a:cxn ang="T79">
                          <a:pos x="T42" y="T43"/>
                        </a:cxn>
                        <a:cxn ang="T80">
                          <a:pos x="T44" y="T45"/>
                        </a:cxn>
                        <a:cxn ang="T81">
                          <a:pos x="T46" y="T47"/>
                        </a:cxn>
                        <a:cxn ang="T82">
                          <a:pos x="T48" y="T49"/>
                        </a:cxn>
                        <a:cxn ang="T83">
                          <a:pos x="T50" y="T51"/>
                        </a:cxn>
                        <a:cxn ang="T84">
                          <a:pos x="T52" y="T53"/>
                        </a:cxn>
                        <a:cxn ang="T85">
                          <a:pos x="T54" y="T55"/>
                        </a:cxn>
                        <a:cxn ang="T86">
                          <a:pos x="T56" y="T57"/>
                        </a:cxn>
                      </a:cxnLst>
                      <a:rect l="T87" t="T88" r="T89" b="T90"/>
                      <a:pathLst>
                        <a:path w="500" h="445">
                          <a:moveTo>
                            <a:pt x="10" y="249"/>
                          </a:moveTo>
                          <a:cubicBezTo>
                            <a:pt x="5" y="242"/>
                            <a:pt x="3" y="236"/>
                            <a:pt x="0" y="228"/>
                          </a:cubicBezTo>
                          <a:cubicBezTo>
                            <a:pt x="4" y="194"/>
                            <a:pt x="1" y="162"/>
                            <a:pt x="24" y="136"/>
                          </a:cubicBezTo>
                          <a:cubicBezTo>
                            <a:pt x="25" y="134"/>
                            <a:pt x="26" y="131"/>
                            <a:pt x="27" y="129"/>
                          </a:cubicBezTo>
                          <a:cubicBezTo>
                            <a:pt x="28" y="123"/>
                            <a:pt x="27" y="117"/>
                            <a:pt x="29" y="112"/>
                          </a:cubicBezTo>
                          <a:cubicBezTo>
                            <a:pt x="31" y="104"/>
                            <a:pt x="63" y="77"/>
                            <a:pt x="70" y="67"/>
                          </a:cubicBezTo>
                          <a:cubicBezTo>
                            <a:pt x="74" y="53"/>
                            <a:pt x="89" y="50"/>
                            <a:pt x="101" y="45"/>
                          </a:cubicBezTo>
                          <a:cubicBezTo>
                            <a:pt x="106" y="28"/>
                            <a:pt x="120" y="30"/>
                            <a:pt x="135" y="26"/>
                          </a:cubicBezTo>
                          <a:cubicBezTo>
                            <a:pt x="150" y="15"/>
                            <a:pt x="160" y="7"/>
                            <a:pt x="178" y="2"/>
                          </a:cubicBezTo>
                          <a:cubicBezTo>
                            <a:pt x="408" y="4"/>
                            <a:pt x="304" y="0"/>
                            <a:pt x="399" y="16"/>
                          </a:cubicBezTo>
                          <a:cubicBezTo>
                            <a:pt x="414" y="27"/>
                            <a:pt x="415" y="44"/>
                            <a:pt x="425" y="57"/>
                          </a:cubicBezTo>
                          <a:cubicBezTo>
                            <a:pt x="430" y="63"/>
                            <a:pt x="440" y="65"/>
                            <a:pt x="447" y="67"/>
                          </a:cubicBezTo>
                          <a:cubicBezTo>
                            <a:pt x="452" y="76"/>
                            <a:pt x="458" y="75"/>
                            <a:pt x="466" y="81"/>
                          </a:cubicBezTo>
                          <a:cubicBezTo>
                            <a:pt x="470" y="97"/>
                            <a:pt x="473" y="110"/>
                            <a:pt x="485" y="122"/>
                          </a:cubicBezTo>
                          <a:cubicBezTo>
                            <a:pt x="499" y="169"/>
                            <a:pt x="500" y="225"/>
                            <a:pt x="480" y="271"/>
                          </a:cubicBezTo>
                          <a:cubicBezTo>
                            <a:pt x="478" y="286"/>
                            <a:pt x="479" y="290"/>
                            <a:pt x="466" y="297"/>
                          </a:cubicBezTo>
                          <a:cubicBezTo>
                            <a:pt x="459" y="307"/>
                            <a:pt x="453" y="321"/>
                            <a:pt x="447" y="333"/>
                          </a:cubicBezTo>
                          <a:cubicBezTo>
                            <a:pt x="445" y="338"/>
                            <a:pt x="446" y="344"/>
                            <a:pt x="442" y="348"/>
                          </a:cubicBezTo>
                          <a:cubicBezTo>
                            <a:pt x="438" y="352"/>
                            <a:pt x="427" y="357"/>
                            <a:pt x="427" y="357"/>
                          </a:cubicBezTo>
                          <a:cubicBezTo>
                            <a:pt x="419" y="370"/>
                            <a:pt x="425" y="362"/>
                            <a:pt x="408" y="379"/>
                          </a:cubicBezTo>
                          <a:cubicBezTo>
                            <a:pt x="406" y="381"/>
                            <a:pt x="401" y="386"/>
                            <a:pt x="401" y="386"/>
                          </a:cubicBezTo>
                          <a:cubicBezTo>
                            <a:pt x="397" y="400"/>
                            <a:pt x="389" y="401"/>
                            <a:pt x="379" y="410"/>
                          </a:cubicBezTo>
                          <a:cubicBezTo>
                            <a:pt x="348" y="437"/>
                            <a:pt x="369" y="428"/>
                            <a:pt x="307" y="432"/>
                          </a:cubicBezTo>
                          <a:cubicBezTo>
                            <a:pt x="261" y="445"/>
                            <a:pt x="209" y="443"/>
                            <a:pt x="163" y="429"/>
                          </a:cubicBezTo>
                          <a:cubicBezTo>
                            <a:pt x="156" y="424"/>
                            <a:pt x="149" y="423"/>
                            <a:pt x="142" y="417"/>
                          </a:cubicBezTo>
                          <a:cubicBezTo>
                            <a:pt x="125" y="403"/>
                            <a:pt x="112" y="389"/>
                            <a:pt x="91" y="384"/>
                          </a:cubicBezTo>
                          <a:cubicBezTo>
                            <a:pt x="86" y="374"/>
                            <a:pt x="79" y="373"/>
                            <a:pt x="72" y="364"/>
                          </a:cubicBezTo>
                          <a:cubicBezTo>
                            <a:pt x="56" y="343"/>
                            <a:pt x="49" y="320"/>
                            <a:pt x="27" y="304"/>
                          </a:cubicBezTo>
                          <a:cubicBezTo>
                            <a:pt x="18" y="282"/>
                            <a:pt x="10" y="275"/>
                            <a:pt x="10" y="249"/>
                          </a:cubicBezTo>
                          <a:close/>
                        </a:path>
                      </a:pathLst>
                    </a:custGeom>
                    <a:solidFill>
                      <a:srgbClr val="BFBFBF"/>
                    </a:solidFill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 dirty="0"/>
                    </a:p>
                  </p:txBody>
                </p:sp>
              </p:grpSp>
              <p:sp>
                <p:nvSpPr>
                  <p:cNvPr id="474" name="5-Point Star 473"/>
                  <p:cNvSpPr/>
                  <p:nvPr/>
                </p:nvSpPr>
                <p:spPr>
                  <a:xfrm>
                    <a:off x="3436301" y="3364979"/>
                    <a:ext cx="201217" cy="201217"/>
                  </a:xfrm>
                  <a:prstGeom prst="star5">
                    <a:avLst/>
                  </a:prstGeom>
                  <a:solidFill>
                    <a:srgbClr val="FF00FF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448" name="Group 489"/>
                <p:cNvGrpSpPr/>
                <p:nvPr/>
              </p:nvGrpSpPr>
              <p:grpSpPr>
                <a:xfrm>
                  <a:off x="4372728" y="3808816"/>
                  <a:ext cx="987288" cy="903975"/>
                  <a:chOff x="3171214" y="2912992"/>
                  <a:chExt cx="987288" cy="903975"/>
                </a:xfrm>
              </p:grpSpPr>
              <p:grpSp>
                <p:nvGrpSpPr>
                  <p:cNvPr id="469" name="Group 193"/>
                  <p:cNvGrpSpPr>
                    <a:grpSpLocks/>
                  </p:cNvGrpSpPr>
                  <p:nvPr/>
                </p:nvGrpSpPr>
                <p:grpSpPr bwMode="auto">
                  <a:xfrm>
                    <a:off x="3171214" y="2912992"/>
                    <a:ext cx="987288" cy="903975"/>
                    <a:chOff x="311" y="500"/>
                    <a:chExt cx="474" cy="434"/>
                  </a:xfrm>
                  <a:effectLst>
                    <a:outerShdw blurRad="63500" sx="102000" sy="102000" algn="ctr" rotWithShape="0">
                      <a:prstClr val="black">
                        <a:alpha val="40000"/>
                      </a:prstClr>
                    </a:outerShdw>
                  </a:effectLst>
                </p:grpSpPr>
                <p:sp>
                  <p:nvSpPr>
                    <p:cNvPr id="471" name="Freeform 186"/>
                    <p:cNvSpPr>
                      <a:spLocks/>
                    </p:cNvSpPr>
                    <p:nvPr/>
                  </p:nvSpPr>
                  <p:spPr bwMode="auto">
                    <a:xfrm>
                      <a:off x="311" y="500"/>
                      <a:ext cx="474" cy="434"/>
                    </a:xfrm>
                    <a:custGeom>
                      <a:avLst/>
                      <a:gdLst>
                        <a:gd name="T0" fmla="*/ 94 w 1363"/>
                        <a:gd name="T1" fmla="*/ 401 h 1220"/>
                        <a:gd name="T2" fmla="*/ 74 w 1363"/>
                        <a:gd name="T3" fmla="*/ 384 h 1220"/>
                        <a:gd name="T4" fmla="*/ 61 w 1363"/>
                        <a:gd name="T5" fmla="*/ 371 h 1220"/>
                        <a:gd name="T6" fmla="*/ 50 w 1363"/>
                        <a:gd name="T7" fmla="*/ 355 h 1220"/>
                        <a:gd name="T8" fmla="*/ 45 w 1363"/>
                        <a:gd name="T9" fmla="*/ 345 h 1220"/>
                        <a:gd name="T10" fmla="*/ 35 w 1363"/>
                        <a:gd name="T11" fmla="*/ 334 h 1220"/>
                        <a:gd name="T12" fmla="*/ 30 w 1363"/>
                        <a:gd name="T13" fmla="*/ 323 h 1220"/>
                        <a:gd name="T14" fmla="*/ 19 w 1363"/>
                        <a:gd name="T15" fmla="*/ 302 h 1220"/>
                        <a:gd name="T16" fmla="*/ 14 w 1363"/>
                        <a:gd name="T17" fmla="*/ 277 h 1220"/>
                        <a:gd name="T18" fmla="*/ 8 w 1363"/>
                        <a:gd name="T19" fmla="*/ 256 h 1220"/>
                        <a:gd name="T20" fmla="*/ 16 w 1363"/>
                        <a:gd name="T21" fmla="*/ 166 h 1220"/>
                        <a:gd name="T22" fmla="*/ 21 w 1363"/>
                        <a:gd name="T23" fmla="*/ 157 h 1220"/>
                        <a:gd name="T24" fmla="*/ 31 w 1363"/>
                        <a:gd name="T25" fmla="*/ 123 h 1220"/>
                        <a:gd name="T26" fmla="*/ 38 w 1363"/>
                        <a:gd name="T27" fmla="*/ 110 h 1220"/>
                        <a:gd name="T28" fmla="*/ 41 w 1363"/>
                        <a:gd name="T29" fmla="*/ 95 h 1220"/>
                        <a:gd name="T30" fmla="*/ 53 w 1363"/>
                        <a:gd name="T31" fmla="*/ 82 h 1220"/>
                        <a:gd name="T32" fmla="*/ 64 w 1363"/>
                        <a:gd name="T33" fmla="*/ 72 h 1220"/>
                        <a:gd name="T34" fmla="*/ 67 w 1363"/>
                        <a:gd name="T35" fmla="*/ 70 h 1220"/>
                        <a:gd name="T36" fmla="*/ 69 w 1363"/>
                        <a:gd name="T37" fmla="*/ 66 h 1220"/>
                        <a:gd name="T38" fmla="*/ 78 w 1363"/>
                        <a:gd name="T39" fmla="*/ 60 h 1220"/>
                        <a:gd name="T40" fmla="*/ 89 w 1363"/>
                        <a:gd name="T41" fmla="*/ 51 h 1220"/>
                        <a:gd name="T42" fmla="*/ 98 w 1363"/>
                        <a:gd name="T43" fmla="*/ 44 h 1220"/>
                        <a:gd name="T44" fmla="*/ 118 w 1363"/>
                        <a:gd name="T45" fmla="*/ 30 h 1220"/>
                        <a:gd name="T46" fmla="*/ 140 w 1363"/>
                        <a:gd name="T47" fmla="*/ 18 h 1220"/>
                        <a:gd name="T48" fmla="*/ 214 w 1363"/>
                        <a:gd name="T49" fmla="*/ 5 h 1220"/>
                        <a:gd name="T50" fmla="*/ 317 w 1363"/>
                        <a:gd name="T51" fmla="*/ 7 h 1220"/>
                        <a:gd name="T52" fmla="*/ 366 w 1363"/>
                        <a:gd name="T53" fmla="*/ 11 h 1220"/>
                        <a:gd name="T54" fmla="*/ 378 w 1363"/>
                        <a:gd name="T55" fmla="*/ 15 h 1220"/>
                        <a:gd name="T56" fmla="*/ 389 w 1363"/>
                        <a:gd name="T57" fmla="*/ 21 h 1220"/>
                        <a:gd name="T58" fmla="*/ 398 w 1363"/>
                        <a:gd name="T59" fmla="*/ 24 h 1220"/>
                        <a:gd name="T60" fmla="*/ 411 w 1363"/>
                        <a:gd name="T61" fmla="*/ 32 h 1220"/>
                        <a:gd name="T62" fmla="*/ 417 w 1363"/>
                        <a:gd name="T63" fmla="*/ 41 h 1220"/>
                        <a:gd name="T64" fmla="*/ 440 w 1363"/>
                        <a:gd name="T65" fmla="*/ 49 h 1220"/>
                        <a:gd name="T66" fmla="*/ 446 w 1363"/>
                        <a:gd name="T67" fmla="*/ 65 h 1220"/>
                        <a:gd name="T68" fmla="*/ 458 w 1363"/>
                        <a:gd name="T69" fmla="*/ 73 h 1220"/>
                        <a:gd name="T70" fmla="*/ 466 w 1363"/>
                        <a:gd name="T71" fmla="*/ 128 h 1220"/>
                        <a:gd name="T72" fmla="*/ 469 w 1363"/>
                        <a:gd name="T73" fmla="*/ 162 h 1220"/>
                        <a:gd name="T74" fmla="*/ 473 w 1363"/>
                        <a:gd name="T75" fmla="*/ 185 h 1220"/>
                        <a:gd name="T76" fmla="*/ 468 w 1363"/>
                        <a:gd name="T77" fmla="*/ 210 h 1220"/>
                        <a:gd name="T78" fmla="*/ 467 w 1363"/>
                        <a:gd name="T79" fmla="*/ 252 h 1220"/>
                        <a:gd name="T80" fmla="*/ 457 w 1363"/>
                        <a:gd name="T81" fmla="*/ 297 h 1220"/>
                        <a:gd name="T82" fmla="*/ 444 w 1363"/>
                        <a:gd name="T83" fmla="*/ 314 h 1220"/>
                        <a:gd name="T84" fmla="*/ 436 w 1363"/>
                        <a:gd name="T85" fmla="*/ 339 h 1220"/>
                        <a:gd name="T86" fmla="*/ 431 w 1363"/>
                        <a:gd name="T87" fmla="*/ 349 h 1220"/>
                        <a:gd name="T88" fmla="*/ 403 w 1363"/>
                        <a:gd name="T89" fmla="*/ 385 h 1220"/>
                        <a:gd name="T90" fmla="*/ 391 w 1363"/>
                        <a:gd name="T91" fmla="*/ 397 h 1220"/>
                        <a:gd name="T92" fmla="*/ 369 w 1363"/>
                        <a:gd name="T93" fmla="*/ 411 h 1220"/>
                        <a:gd name="T94" fmla="*/ 328 w 1363"/>
                        <a:gd name="T95" fmla="*/ 424 h 1220"/>
                        <a:gd name="T96" fmla="*/ 320 w 1363"/>
                        <a:gd name="T97" fmla="*/ 425 h 1220"/>
                        <a:gd name="T98" fmla="*/ 314 w 1363"/>
                        <a:gd name="T99" fmla="*/ 429 h 1220"/>
                        <a:gd name="T100" fmla="*/ 281 w 1363"/>
                        <a:gd name="T101" fmla="*/ 430 h 1220"/>
                        <a:gd name="T102" fmla="*/ 263 w 1363"/>
                        <a:gd name="T103" fmla="*/ 434 h 1220"/>
                        <a:gd name="T104" fmla="*/ 164 w 1363"/>
                        <a:gd name="T105" fmla="*/ 433 h 1220"/>
                        <a:gd name="T106" fmla="*/ 111 w 1363"/>
                        <a:gd name="T107" fmla="*/ 412 h 1220"/>
                        <a:gd name="T108" fmla="*/ 94 w 1363"/>
                        <a:gd name="T109" fmla="*/ 403 h 1220"/>
                        <a:gd name="T110" fmla="*/ 94 w 1363"/>
                        <a:gd name="T111" fmla="*/ 401 h 1220"/>
                        <a:gd name="T112" fmla="*/ 0 60000 65536"/>
                        <a:gd name="T113" fmla="*/ 0 60000 65536"/>
                        <a:gd name="T114" fmla="*/ 0 60000 65536"/>
                        <a:gd name="T115" fmla="*/ 0 60000 65536"/>
                        <a:gd name="T116" fmla="*/ 0 60000 65536"/>
                        <a:gd name="T117" fmla="*/ 0 60000 65536"/>
                        <a:gd name="T118" fmla="*/ 0 60000 65536"/>
                        <a:gd name="T119" fmla="*/ 0 60000 65536"/>
                        <a:gd name="T120" fmla="*/ 0 60000 65536"/>
                        <a:gd name="T121" fmla="*/ 0 60000 65536"/>
                        <a:gd name="T122" fmla="*/ 0 60000 65536"/>
                        <a:gd name="T123" fmla="*/ 0 60000 65536"/>
                        <a:gd name="T124" fmla="*/ 0 60000 65536"/>
                        <a:gd name="T125" fmla="*/ 0 60000 65536"/>
                        <a:gd name="T126" fmla="*/ 0 60000 65536"/>
                        <a:gd name="T127" fmla="*/ 0 60000 65536"/>
                        <a:gd name="T128" fmla="*/ 0 60000 65536"/>
                        <a:gd name="T129" fmla="*/ 0 60000 65536"/>
                        <a:gd name="T130" fmla="*/ 0 60000 65536"/>
                        <a:gd name="T131" fmla="*/ 0 60000 65536"/>
                        <a:gd name="T132" fmla="*/ 0 60000 65536"/>
                        <a:gd name="T133" fmla="*/ 0 60000 65536"/>
                        <a:gd name="T134" fmla="*/ 0 60000 65536"/>
                        <a:gd name="T135" fmla="*/ 0 60000 65536"/>
                        <a:gd name="T136" fmla="*/ 0 60000 65536"/>
                        <a:gd name="T137" fmla="*/ 0 60000 65536"/>
                        <a:gd name="T138" fmla="*/ 0 60000 65536"/>
                        <a:gd name="T139" fmla="*/ 0 60000 65536"/>
                        <a:gd name="T140" fmla="*/ 0 60000 65536"/>
                        <a:gd name="T141" fmla="*/ 0 60000 65536"/>
                        <a:gd name="T142" fmla="*/ 0 60000 65536"/>
                        <a:gd name="T143" fmla="*/ 0 60000 65536"/>
                        <a:gd name="T144" fmla="*/ 0 60000 65536"/>
                        <a:gd name="T145" fmla="*/ 0 60000 65536"/>
                        <a:gd name="T146" fmla="*/ 0 60000 65536"/>
                        <a:gd name="T147" fmla="*/ 0 60000 65536"/>
                        <a:gd name="T148" fmla="*/ 0 60000 65536"/>
                        <a:gd name="T149" fmla="*/ 0 60000 65536"/>
                        <a:gd name="T150" fmla="*/ 0 60000 65536"/>
                        <a:gd name="T151" fmla="*/ 0 60000 65536"/>
                        <a:gd name="T152" fmla="*/ 0 60000 65536"/>
                        <a:gd name="T153" fmla="*/ 0 60000 65536"/>
                        <a:gd name="T154" fmla="*/ 0 60000 65536"/>
                        <a:gd name="T155" fmla="*/ 0 60000 65536"/>
                        <a:gd name="T156" fmla="*/ 0 60000 65536"/>
                        <a:gd name="T157" fmla="*/ 0 60000 65536"/>
                        <a:gd name="T158" fmla="*/ 0 60000 65536"/>
                        <a:gd name="T159" fmla="*/ 0 60000 65536"/>
                        <a:gd name="T160" fmla="*/ 0 60000 65536"/>
                        <a:gd name="T161" fmla="*/ 0 60000 65536"/>
                        <a:gd name="T162" fmla="*/ 0 60000 65536"/>
                        <a:gd name="T163" fmla="*/ 0 60000 65536"/>
                        <a:gd name="T164" fmla="*/ 0 60000 65536"/>
                        <a:gd name="T165" fmla="*/ 0 60000 65536"/>
                        <a:gd name="T166" fmla="*/ 0 60000 65536"/>
                        <a:gd name="T167" fmla="*/ 0 60000 65536"/>
                        <a:gd name="T168" fmla="*/ 0 w 1363"/>
                        <a:gd name="T169" fmla="*/ 0 h 1220"/>
                        <a:gd name="T170" fmla="*/ 1363 w 1363"/>
                        <a:gd name="T171" fmla="*/ 1220 h 1220"/>
                      </a:gdLst>
                      <a:ahLst/>
                      <a:cxnLst>
                        <a:cxn ang="T112">
                          <a:pos x="T0" y="T1"/>
                        </a:cxn>
                        <a:cxn ang="T113">
                          <a:pos x="T2" y="T3"/>
                        </a:cxn>
                        <a:cxn ang="T114">
                          <a:pos x="T4" y="T5"/>
                        </a:cxn>
                        <a:cxn ang="T115">
                          <a:pos x="T6" y="T7"/>
                        </a:cxn>
                        <a:cxn ang="T116">
                          <a:pos x="T8" y="T9"/>
                        </a:cxn>
                        <a:cxn ang="T117">
                          <a:pos x="T10" y="T11"/>
                        </a:cxn>
                        <a:cxn ang="T118">
                          <a:pos x="T12" y="T13"/>
                        </a:cxn>
                        <a:cxn ang="T119">
                          <a:pos x="T14" y="T15"/>
                        </a:cxn>
                        <a:cxn ang="T120">
                          <a:pos x="T16" y="T17"/>
                        </a:cxn>
                        <a:cxn ang="T121">
                          <a:pos x="T18" y="T19"/>
                        </a:cxn>
                        <a:cxn ang="T122">
                          <a:pos x="T20" y="T21"/>
                        </a:cxn>
                        <a:cxn ang="T123">
                          <a:pos x="T22" y="T23"/>
                        </a:cxn>
                        <a:cxn ang="T124">
                          <a:pos x="T24" y="T25"/>
                        </a:cxn>
                        <a:cxn ang="T125">
                          <a:pos x="T26" y="T27"/>
                        </a:cxn>
                        <a:cxn ang="T126">
                          <a:pos x="T28" y="T29"/>
                        </a:cxn>
                        <a:cxn ang="T127">
                          <a:pos x="T30" y="T31"/>
                        </a:cxn>
                        <a:cxn ang="T128">
                          <a:pos x="T32" y="T33"/>
                        </a:cxn>
                        <a:cxn ang="T129">
                          <a:pos x="T34" y="T35"/>
                        </a:cxn>
                        <a:cxn ang="T130">
                          <a:pos x="T36" y="T37"/>
                        </a:cxn>
                        <a:cxn ang="T131">
                          <a:pos x="T38" y="T39"/>
                        </a:cxn>
                        <a:cxn ang="T132">
                          <a:pos x="T40" y="T41"/>
                        </a:cxn>
                        <a:cxn ang="T133">
                          <a:pos x="T42" y="T43"/>
                        </a:cxn>
                        <a:cxn ang="T134">
                          <a:pos x="T44" y="T45"/>
                        </a:cxn>
                        <a:cxn ang="T135">
                          <a:pos x="T46" y="T47"/>
                        </a:cxn>
                        <a:cxn ang="T136">
                          <a:pos x="T48" y="T49"/>
                        </a:cxn>
                        <a:cxn ang="T137">
                          <a:pos x="T50" y="T51"/>
                        </a:cxn>
                        <a:cxn ang="T138">
                          <a:pos x="T52" y="T53"/>
                        </a:cxn>
                        <a:cxn ang="T139">
                          <a:pos x="T54" y="T55"/>
                        </a:cxn>
                        <a:cxn ang="T140">
                          <a:pos x="T56" y="T57"/>
                        </a:cxn>
                        <a:cxn ang="T141">
                          <a:pos x="T58" y="T59"/>
                        </a:cxn>
                        <a:cxn ang="T142">
                          <a:pos x="T60" y="T61"/>
                        </a:cxn>
                        <a:cxn ang="T143">
                          <a:pos x="T62" y="T63"/>
                        </a:cxn>
                        <a:cxn ang="T144">
                          <a:pos x="T64" y="T65"/>
                        </a:cxn>
                        <a:cxn ang="T145">
                          <a:pos x="T66" y="T67"/>
                        </a:cxn>
                        <a:cxn ang="T146">
                          <a:pos x="T68" y="T69"/>
                        </a:cxn>
                        <a:cxn ang="T147">
                          <a:pos x="T70" y="T71"/>
                        </a:cxn>
                        <a:cxn ang="T148">
                          <a:pos x="T72" y="T73"/>
                        </a:cxn>
                        <a:cxn ang="T149">
                          <a:pos x="T74" y="T75"/>
                        </a:cxn>
                        <a:cxn ang="T150">
                          <a:pos x="T76" y="T77"/>
                        </a:cxn>
                        <a:cxn ang="T151">
                          <a:pos x="T78" y="T79"/>
                        </a:cxn>
                        <a:cxn ang="T152">
                          <a:pos x="T80" y="T81"/>
                        </a:cxn>
                        <a:cxn ang="T153">
                          <a:pos x="T82" y="T83"/>
                        </a:cxn>
                        <a:cxn ang="T154">
                          <a:pos x="T84" y="T85"/>
                        </a:cxn>
                        <a:cxn ang="T155">
                          <a:pos x="T86" y="T87"/>
                        </a:cxn>
                        <a:cxn ang="T156">
                          <a:pos x="T88" y="T89"/>
                        </a:cxn>
                        <a:cxn ang="T157">
                          <a:pos x="T90" y="T91"/>
                        </a:cxn>
                        <a:cxn ang="T158">
                          <a:pos x="T92" y="T93"/>
                        </a:cxn>
                        <a:cxn ang="T159">
                          <a:pos x="T94" y="T95"/>
                        </a:cxn>
                        <a:cxn ang="T160">
                          <a:pos x="T96" y="T97"/>
                        </a:cxn>
                        <a:cxn ang="T161">
                          <a:pos x="T98" y="T99"/>
                        </a:cxn>
                        <a:cxn ang="T162">
                          <a:pos x="T100" y="T101"/>
                        </a:cxn>
                        <a:cxn ang="T163">
                          <a:pos x="T102" y="T103"/>
                        </a:cxn>
                        <a:cxn ang="T164">
                          <a:pos x="T104" y="T105"/>
                        </a:cxn>
                        <a:cxn ang="T165">
                          <a:pos x="T106" y="T107"/>
                        </a:cxn>
                        <a:cxn ang="T166">
                          <a:pos x="T108" y="T109"/>
                        </a:cxn>
                        <a:cxn ang="T167">
                          <a:pos x="T110" y="T111"/>
                        </a:cxn>
                      </a:cxnLst>
                      <a:rect l="T168" t="T169" r="T170" b="T171"/>
                      <a:pathLst>
                        <a:path w="1363" h="1220">
                          <a:moveTo>
                            <a:pt x="269" y="1127"/>
                          </a:moveTo>
                          <a:cubicBezTo>
                            <a:pt x="252" y="1110"/>
                            <a:pt x="231" y="1096"/>
                            <a:pt x="214" y="1079"/>
                          </a:cubicBezTo>
                          <a:cubicBezTo>
                            <a:pt x="201" y="1066"/>
                            <a:pt x="192" y="1055"/>
                            <a:pt x="176" y="1044"/>
                          </a:cubicBezTo>
                          <a:cubicBezTo>
                            <a:pt x="166" y="1030"/>
                            <a:pt x="158" y="1008"/>
                            <a:pt x="144" y="999"/>
                          </a:cubicBezTo>
                          <a:cubicBezTo>
                            <a:pt x="140" y="986"/>
                            <a:pt x="137" y="980"/>
                            <a:pt x="128" y="970"/>
                          </a:cubicBezTo>
                          <a:cubicBezTo>
                            <a:pt x="124" y="955"/>
                            <a:pt x="112" y="950"/>
                            <a:pt x="102" y="938"/>
                          </a:cubicBezTo>
                          <a:cubicBezTo>
                            <a:pt x="95" y="929"/>
                            <a:pt x="93" y="918"/>
                            <a:pt x="86" y="909"/>
                          </a:cubicBezTo>
                          <a:cubicBezTo>
                            <a:pt x="79" y="887"/>
                            <a:pt x="61" y="871"/>
                            <a:pt x="54" y="848"/>
                          </a:cubicBezTo>
                          <a:cubicBezTo>
                            <a:pt x="53" y="825"/>
                            <a:pt x="60" y="795"/>
                            <a:pt x="41" y="778"/>
                          </a:cubicBezTo>
                          <a:cubicBezTo>
                            <a:pt x="35" y="759"/>
                            <a:pt x="28" y="739"/>
                            <a:pt x="22" y="720"/>
                          </a:cubicBezTo>
                          <a:cubicBezTo>
                            <a:pt x="23" y="680"/>
                            <a:pt x="0" y="525"/>
                            <a:pt x="45" y="468"/>
                          </a:cubicBezTo>
                          <a:cubicBezTo>
                            <a:pt x="48" y="454"/>
                            <a:pt x="51" y="451"/>
                            <a:pt x="61" y="442"/>
                          </a:cubicBezTo>
                          <a:cubicBezTo>
                            <a:pt x="66" y="418"/>
                            <a:pt x="59" y="356"/>
                            <a:pt x="89" y="346"/>
                          </a:cubicBezTo>
                          <a:cubicBezTo>
                            <a:pt x="98" y="333"/>
                            <a:pt x="98" y="318"/>
                            <a:pt x="109" y="308"/>
                          </a:cubicBezTo>
                          <a:cubicBezTo>
                            <a:pt x="113" y="294"/>
                            <a:pt x="113" y="279"/>
                            <a:pt x="118" y="266"/>
                          </a:cubicBezTo>
                          <a:cubicBezTo>
                            <a:pt x="121" y="259"/>
                            <a:pt x="146" y="236"/>
                            <a:pt x="153" y="231"/>
                          </a:cubicBezTo>
                          <a:cubicBezTo>
                            <a:pt x="159" y="215"/>
                            <a:pt x="173" y="212"/>
                            <a:pt x="185" y="202"/>
                          </a:cubicBezTo>
                          <a:cubicBezTo>
                            <a:pt x="187" y="200"/>
                            <a:pt x="190" y="198"/>
                            <a:pt x="192" y="196"/>
                          </a:cubicBezTo>
                          <a:cubicBezTo>
                            <a:pt x="194" y="193"/>
                            <a:pt x="195" y="189"/>
                            <a:pt x="198" y="186"/>
                          </a:cubicBezTo>
                          <a:cubicBezTo>
                            <a:pt x="206" y="178"/>
                            <a:pt x="217" y="179"/>
                            <a:pt x="224" y="170"/>
                          </a:cubicBezTo>
                          <a:cubicBezTo>
                            <a:pt x="234" y="157"/>
                            <a:pt x="240" y="150"/>
                            <a:pt x="256" y="144"/>
                          </a:cubicBezTo>
                          <a:cubicBezTo>
                            <a:pt x="263" y="133"/>
                            <a:pt x="269" y="129"/>
                            <a:pt x="281" y="125"/>
                          </a:cubicBezTo>
                          <a:cubicBezTo>
                            <a:pt x="299" y="109"/>
                            <a:pt x="315" y="91"/>
                            <a:pt x="339" y="84"/>
                          </a:cubicBezTo>
                          <a:cubicBezTo>
                            <a:pt x="357" y="63"/>
                            <a:pt x="376" y="57"/>
                            <a:pt x="403" y="52"/>
                          </a:cubicBezTo>
                          <a:cubicBezTo>
                            <a:pt x="448" y="0"/>
                            <a:pt x="559" y="15"/>
                            <a:pt x="614" y="13"/>
                          </a:cubicBezTo>
                          <a:cubicBezTo>
                            <a:pt x="713" y="2"/>
                            <a:pt x="813" y="15"/>
                            <a:pt x="912" y="20"/>
                          </a:cubicBezTo>
                          <a:cubicBezTo>
                            <a:pt x="955" y="34"/>
                            <a:pt x="1013" y="31"/>
                            <a:pt x="1053" y="32"/>
                          </a:cubicBezTo>
                          <a:cubicBezTo>
                            <a:pt x="1064" y="37"/>
                            <a:pt x="1076" y="38"/>
                            <a:pt x="1088" y="42"/>
                          </a:cubicBezTo>
                          <a:cubicBezTo>
                            <a:pt x="1098" y="49"/>
                            <a:pt x="1108" y="54"/>
                            <a:pt x="1120" y="58"/>
                          </a:cubicBezTo>
                          <a:cubicBezTo>
                            <a:pt x="1144" y="74"/>
                            <a:pt x="1110" y="53"/>
                            <a:pt x="1145" y="68"/>
                          </a:cubicBezTo>
                          <a:cubicBezTo>
                            <a:pt x="1158" y="74"/>
                            <a:pt x="1167" y="86"/>
                            <a:pt x="1181" y="90"/>
                          </a:cubicBezTo>
                          <a:cubicBezTo>
                            <a:pt x="1193" y="98"/>
                            <a:pt x="1190" y="106"/>
                            <a:pt x="1200" y="116"/>
                          </a:cubicBezTo>
                          <a:cubicBezTo>
                            <a:pt x="1214" y="130"/>
                            <a:pt x="1246" y="133"/>
                            <a:pt x="1264" y="138"/>
                          </a:cubicBezTo>
                          <a:cubicBezTo>
                            <a:pt x="1274" y="155"/>
                            <a:pt x="1262" y="177"/>
                            <a:pt x="1283" y="183"/>
                          </a:cubicBezTo>
                          <a:cubicBezTo>
                            <a:pt x="1291" y="195"/>
                            <a:pt x="1304" y="200"/>
                            <a:pt x="1318" y="205"/>
                          </a:cubicBezTo>
                          <a:cubicBezTo>
                            <a:pt x="1319" y="236"/>
                            <a:pt x="1313" y="331"/>
                            <a:pt x="1341" y="359"/>
                          </a:cubicBezTo>
                          <a:cubicBezTo>
                            <a:pt x="1351" y="390"/>
                            <a:pt x="1341" y="424"/>
                            <a:pt x="1350" y="455"/>
                          </a:cubicBezTo>
                          <a:cubicBezTo>
                            <a:pt x="1353" y="476"/>
                            <a:pt x="1356" y="498"/>
                            <a:pt x="1360" y="519"/>
                          </a:cubicBezTo>
                          <a:cubicBezTo>
                            <a:pt x="1358" y="555"/>
                            <a:pt x="1363" y="565"/>
                            <a:pt x="1347" y="589"/>
                          </a:cubicBezTo>
                          <a:cubicBezTo>
                            <a:pt x="1344" y="635"/>
                            <a:pt x="1342" y="661"/>
                            <a:pt x="1344" y="708"/>
                          </a:cubicBezTo>
                          <a:cubicBezTo>
                            <a:pt x="1342" y="761"/>
                            <a:pt x="1358" y="806"/>
                            <a:pt x="1315" y="836"/>
                          </a:cubicBezTo>
                          <a:cubicBezTo>
                            <a:pt x="1304" y="853"/>
                            <a:pt x="1290" y="869"/>
                            <a:pt x="1277" y="884"/>
                          </a:cubicBezTo>
                          <a:cubicBezTo>
                            <a:pt x="1273" y="908"/>
                            <a:pt x="1268" y="934"/>
                            <a:pt x="1254" y="954"/>
                          </a:cubicBezTo>
                          <a:cubicBezTo>
                            <a:pt x="1251" y="965"/>
                            <a:pt x="1246" y="972"/>
                            <a:pt x="1238" y="980"/>
                          </a:cubicBezTo>
                          <a:cubicBezTo>
                            <a:pt x="1225" y="1020"/>
                            <a:pt x="1189" y="1055"/>
                            <a:pt x="1158" y="1082"/>
                          </a:cubicBezTo>
                          <a:cubicBezTo>
                            <a:pt x="1150" y="1107"/>
                            <a:pt x="1147" y="1106"/>
                            <a:pt x="1123" y="1117"/>
                          </a:cubicBezTo>
                          <a:cubicBezTo>
                            <a:pt x="1108" y="1134"/>
                            <a:pt x="1083" y="1148"/>
                            <a:pt x="1062" y="1156"/>
                          </a:cubicBezTo>
                          <a:cubicBezTo>
                            <a:pt x="1036" y="1196"/>
                            <a:pt x="987" y="1189"/>
                            <a:pt x="944" y="1191"/>
                          </a:cubicBezTo>
                          <a:cubicBezTo>
                            <a:pt x="936" y="1192"/>
                            <a:pt x="928" y="1191"/>
                            <a:pt x="921" y="1194"/>
                          </a:cubicBezTo>
                          <a:cubicBezTo>
                            <a:pt x="914" y="1197"/>
                            <a:pt x="910" y="1207"/>
                            <a:pt x="902" y="1207"/>
                          </a:cubicBezTo>
                          <a:cubicBezTo>
                            <a:pt x="871" y="1208"/>
                            <a:pt x="840" y="1209"/>
                            <a:pt x="809" y="1210"/>
                          </a:cubicBezTo>
                          <a:cubicBezTo>
                            <a:pt x="790" y="1215"/>
                            <a:pt x="776" y="1217"/>
                            <a:pt x="755" y="1220"/>
                          </a:cubicBezTo>
                          <a:cubicBezTo>
                            <a:pt x="661" y="1219"/>
                            <a:pt x="567" y="1219"/>
                            <a:pt x="473" y="1216"/>
                          </a:cubicBezTo>
                          <a:cubicBezTo>
                            <a:pt x="417" y="1214"/>
                            <a:pt x="369" y="1175"/>
                            <a:pt x="320" y="1159"/>
                          </a:cubicBezTo>
                          <a:cubicBezTo>
                            <a:pt x="307" y="1146"/>
                            <a:pt x="277" y="1141"/>
                            <a:pt x="269" y="1133"/>
                          </a:cubicBezTo>
                          <a:cubicBezTo>
                            <a:pt x="268" y="1132"/>
                            <a:pt x="269" y="1129"/>
                            <a:pt x="269" y="1127"/>
                          </a:cubicBezTo>
                          <a:close/>
                        </a:path>
                      </a:pathLst>
                    </a:custGeom>
                    <a:solidFill>
                      <a:srgbClr val="FFC1C1"/>
                    </a:solidFill>
                    <a:ln w="19050">
                      <a:solidFill>
                        <a:srgbClr val="FF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 dirty="0"/>
                    </a:p>
                  </p:txBody>
                </p:sp>
                <p:sp>
                  <p:nvSpPr>
                    <p:cNvPr id="472" name="Freeform 187"/>
                    <p:cNvSpPr>
                      <a:spLocks/>
                    </p:cNvSpPr>
                    <p:nvPr/>
                  </p:nvSpPr>
                  <p:spPr bwMode="auto">
                    <a:xfrm>
                      <a:off x="363" y="603"/>
                      <a:ext cx="382" cy="310"/>
                    </a:xfrm>
                    <a:custGeom>
                      <a:avLst/>
                      <a:gdLst>
                        <a:gd name="T0" fmla="*/ 8 w 500"/>
                        <a:gd name="T1" fmla="*/ 173 h 445"/>
                        <a:gd name="T2" fmla="*/ 0 w 500"/>
                        <a:gd name="T3" fmla="*/ 159 h 445"/>
                        <a:gd name="T4" fmla="*/ 18 w 500"/>
                        <a:gd name="T5" fmla="*/ 95 h 445"/>
                        <a:gd name="T6" fmla="*/ 21 w 500"/>
                        <a:gd name="T7" fmla="*/ 90 h 445"/>
                        <a:gd name="T8" fmla="*/ 22 w 500"/>
                        <a:gd name="T9" fmla="*/ 78 h 445"/>
                        <a:gd name="T10" fmla="*/ 53 w 500"/>
                        <a:gd name="T11" fmla="*/ 47 h 445"/>
                        <a:gd name="T12" fmla="*/ 77 w 500"/>
                        <a:gd name="T13" fmla="*/ 31 h 445"/>
                        <a:gd name="T14" fmla="*/ 103 w 500"/>
                        <a:gd name="T15" fmla="*/ 18 h 445"/>
                        <a:gd name="T16" fmla="*/ 136 w 500"/>
                        <a:gd name="T17" fmla="*/ 1 h 445"/>
                        <a:gd name="T18" fmla="*/ 305 w 500"/>
                        <a:gd name="T19" fmla="*/ 11 h 445"/>
                        <a:gd name="T20" fmla="*/ 325 w 500"/>
                        <a:gd name="T21" fmla="*/ 40 h 445"/>
                        <a:gd name="T22" fmla="*/ 342 w 500"/>
                        <a:gd name="T23" fmla="*/ 47 h 445"/>
                        <a:gd name="T24" fmla="*/ 356 w 500"/>
                        <a:gd name="T25" fmla="*/ 56 h 445"/>
                        <a:gd name="T26" fmla="*/ 371 w 500"/>
                        <a:gd name="T27" fmla="*/ 85 h 445"/>
                        <a:gd name="T28" fmla="*/ 367 w 500"/>
                        <a:gd name="T29" fmla="*/ 189 h 445"/>
                        <a:gd name="T30" fmla="*/ 356 w 500"/>
                        <a:gd name="T31" fmla="*/ 207 h 445"/>
                        <a:gd name="T32" fmla="*/ 342 w 500"/>
                        <a:gd name="T33" fmla="*/ 232 h 445"/>
                        <a:gd name="T34" fmla="*/ 338 w 500"/>
                        <a:gd name="T35" fmla="*/ 242 h 445"/>
                        <a:gd name="T36" fmla="*/ 326 w 500"/>
                        <a:gd name="T37" fmla="*/ 249 h 445"/>
                        <a:gd name="T38" fmla="*/ 312 w 500"/>
                        <a:gd name="T39" fmla="*/ 264 h 445"/>
                        <a:gd name="T40" fmla="*/ 306 w 500"/>
                        <a:gd name="T41" fmla="*/ 269 h 445"/>
                        <a:gd name="T42" fmla="*/ 290 w 500"/>
                        <a:gd name="T43" fmla="*/ 286 h 445"/>
                        <a:gd name="T44" fmla="*/ 235 w 500"/>
                        <a:gd name="T45" fmla="*/ 301 h 445"/>
                        <a:gd name="T46" fmla="*/ 125 w 500"/>
                        <a:gd name="T47" fmla="*/ 299 h 445"/>
                        <a:gd name="T48" fmla="*/ 108 w 500"/>
                        <a:gd name="T49" fmla="*/ 290 h 445"/>
                        <a:gd name="T50" fmla="*/ 70 w 500"/>
                        <a:gd name="T51" fmla="*/ 268 h 445"/>
                        <a:gd name="T52" fmla="*/ 55 w 500"/>
                        <a:gd name="T53" fmla="*/ 254 h 445"/>
                        <a:gd name="T54" fmla="*/ 21 w 500"/>
                        <a:gd name="T55" fmla="*/ 212 h 445"/>
                        <a:gd name="T56" fmla="*/ 8 w 500"/>
                        <a:gd name="T57" fmla="*/ 173 h 445"/>
                        <a:gd name="T58" fmla="*/ 0 60000 65536"/>
                        <a:gd name="T59" fmla="*/ 0 60000 65536"/>
                        <a:gd name="T60" fmla="*/ 0 60000 65536"/>
                        <a:gd name="T61" fmla="*/ 0 60000 65536"/>
                        <a:gd name="T62" fmla="*/ 0 60000 65536"/>
                        <a:gd name="T63" fmla="*/ 0 60000 65536"/>
                        <a:gd name="T64" fmla="*/ 0 60000 65536"/>
                        <a:gd name="T65" fmla="*/ 0 60000 65536"/>
                        <a:gd name="T66" fmla="*/ 0 60000 65536"/>
                        <a:gd name="T67" fmla="*/ 0 60000 65536"/>
                        <a:gd name="T68" fmla="*/ 0 60000 65536"/>
                        <a:gd name="T69" fmla="*/ 0 60000 65536"/>
                        <a:gd name="T70" fmla="*/ 0 60000 65536"/>
                        <a:gd name="T71" fmla="*/ 0 60000 65536"/>
                        <a:gd name="T72" fmla="*/ 0 60000 65536"/>
                        <a:gd name="T73" fmla="*/ 0 60000 65536"/>
                        <a:gd name="T74" fmla="*/ 0 60000 65536"/>
                        <a:gd name="T75" fmla="*/ 0 60000 65536"/>
                        <a:gd name="T76" fmla="*/ 0 60000 65536"/>
                        <a:gd name="T77" fmla="*/ 0 60000 65536"/>
                        <a:gd name="T78" fmla="*/ 0 60000 65536"/>
                        <a:gd name="T79" fmla="*/ 0 60000 65536"/>
                        <a:gd name="T80" fmla="*/ 0 60000 65536"/>
                        <a:gd name="T81" fmla="*/ 0 60000 65536"/>
                        <a:gd name="T82" fmla="*/ 0 60000 65536"/>
                        <a:gd name="T83" fmla="*/ 0 60000 65536"/>
                        <a:gd name="T84" fmla="*/ 0 60000 65536"/>
                        <a:gd name="T85" fmla="*/ 0 60000 65536"/>
                        <a:gd name="T86" fmla="*/ 0 60000 65536"/>
                        <a:gd name="T87" fmla="*/ 0 w 500"/>
                        <a:gd name="T88" fmla="*/ 0 h 445"/>
                        <a:gd name="T89" fmla="*/ 500 w 500"/>
                        <a:gd name="T90" fmla="*/ 445 h 445"/>
                      </a:gdLst>
                      <a:ahLst/>
                      <a:cxnLst>
                        <a:cxn ang="T58">
                          <a:pos x="T0" y="T1"/>
                        </a:cxn>
                        <a:cxn ang="T59">
                          <a:pos x="T2" y="T3"/>
                        </a:cxn>
                        <a:cxn ang="T60">
                          <a:pos x="T4" y="T5"/>
                        </a:cxn>
                        <a:cxn ang="T61">
                          <a:pos x="T6" y="T7"/>
                        </a:cxn>
                        <a:cxn ang="T62">
                          <a:pos x="T8" y="T9"/>
                        </a:cxn>
                        <a:cxn ang="T63">
                          <a:pos x="T10" y="T11"/>
                        </a:cxn>
                        <a:cxn ang="T64">
                          <a:pos x="T12" y="T13"/>
                        </a:cxn>
                        <a:cxn ang="T65">
                          <a:pos x="T14" y="T15"/>
                        </a:cxn>
                        <a:cxn ang="T66">
                          <a:pos x="T16" y="T17"/>
                        </a:cxn>
                        <a:cxn ang="T67">
                          <a:pos x="T18" y="T19"/>
                        </a:cxn>
                        <a:cxn ang="T68">
                          <a:pos x="T20" y="T21"/>
                        </a:cxn>
                        <a:cxn ang="T69">
                          <a:pos x="T22" y="T23"/>
                        </a:cxn>
                        <a:cxn ang="T70">
                          <a:pos x="T24" y="T25"/>
                        </a:cxn>
                        <a:cxn ang="T71">
                          <a:pos x="T26" y="T27"/>
                        </a:cxn>
                        <a:cxn ang="T72">
                          <a:pos x="T28" y="T29"/>
                        </a:cxn>
                        <a:cxn ang="T73">
                          <a:pos x="T30" y="T31"/>
                        </a:cxn>
                        <a:cxn ang="T74">
                          <a:pos x="T32" y="T33"/>
                        </a:cxn>
                        <a:cxn ang="T75">
                          <a:pos x="T34" y="T35"/>
                        </a:cxn>
                        <a:cxn ang="T76">
                          <a:pos x="T36" y="T37"/>
                        </a:cxn>
                        <a:cxn ang="T77">
                          <a:pos x="T38" y="T39"/>
                        </a:cxn>
                        <a:cxn ang="T78">
                          <a:pos x="T40" y="T41"/>
                        </a:cxn>
                        <a:cxn ang="T79">
                          <a:pos x="T42" y="T43"/>
                        </a:cxn>
                        <a:cxn ang="T80">
                          <a:pos x="T44" y="T45"/>
                        </a:cxn>
                        <a:cxn ang="T81">
                          <a:pos x="T46" y="T47"/>
                        </a:cxn>
                        <a:cxn ang="T82">
                          <a:pos x="T48" y="T49"/>
                        </a:cxn>
                        <a:cxn ang="T83">
                          <a:pos x="T50" y="T51"/>
                        </a:cxn>
                        <a:cxn ang="T84">
                          <a:pos x="T52" y="T53"/>
                        </a:cxn>
                        <a:cxn ang="T85">
                          <a:pos x="T54" y="T55"/>
                        </a:cxn>
                        <a:cxn ang="T86">
                          <a:pos x="T56" y="T57"/>
                        </a:cxn>
                      </a:cxnLst>
                      <a:rect l="T87" t="T88" r="T89" b="T90"/>
                      <a:pathLst>
                        <a:path w="500" h="445">
                          <a:moveTo>
                            <a:pt x="10" y="249"/>
                          </a:moveTo>
                          <a:cubicBezTo>
                            <a:pt x="5" y="242"/>
                            <a:pt x="3" y="236"/>
                            <a:pt x="0" y="228"/>
                          </a:cubicBezTo>
                          <a:cubicBezTo>
                            <a:pt x="4" y="194"/>
                            <a:pt x="1" y="162"/>
                            <a:pt x="24" y="136"/>
                          </a:cubicBezTo>
                          <a:cubicBezTo>
                            <a:pt x="25" y="134"/>
                            <a:pt x="26" y="131"/>
                            <a:pt x="27" y="129"/>
                          </a:cubicBezTo>
                          <a:cubicBezTo>
                            <a:pt x="28" y="123"/>
                            <a:pt x="27" y="117"/>
                            <a:pt x="29" y="112"/>
                          </a:cubicBezTo>
                          <a:cubicBezTo>
                            <a:pt x="31" y="104"/>
                            <a:pt x="63" y="77"/>
                            <a:pt x="70" y="67"/>
                          </a:cubicBezTo>
                          <a:cubicBezTo>
                            <a:pt x="74" y="53"/>
                            <a:pt x="89" y="50"/>
                            <a:pt x="101" y="45"/>
                          </a:cubicBezTo>
                          <a:cubicBezTo>
                            <a:pt x="106" y="28"/>
                            <a:pt x="120" y="30"/>
                            <a:pt x="135" y="26"/>
                          </a:cubicBezTo>
                          <a:cubicBezTo>
                            <a:pt x="150" y="15"/>
                            <a:pt x="160" y="7"/>
                            <a:pt x="178" y="2"/>
                          </a:cubicBezTo>
                          <a:cubicBezTo>
                            <a:pt x="408" y="4"/>
                            <a:pt x="304" y="0"/>
                            <a:pt x="399" y="16"/>
                          </a:cubicBezTo>
                          <a:cubicBezTo>
                            <a:pt x="414" y="27"/>
                            <a:pt x="415" y="44"/>
                            <a:pt x="425" y="57"/>
                          </a:cubicBezTo>
                          <a:cubicBezTo>
                            <a:pt x="430" y="63"/>
                            <a:pt x="440" y="65"/>
                            <a:pt x="447" y="67"/>
                          </a:cubicBezTo>
                          <a:cubicBezTo>
                            <a:pt x="452" y="76"/>
                            <a:pt x="458" y="75"/>
                            <a:pt x="466" y="81"/>
                          </a:cubicBezTo>
                          <a:cubicBezTo>
                            <a:pt x="470" y="97"/>
                            <a:pt x="473" y="110"/>
                            <a:pt x="485" y="122"/>
                          </a:cubicBezTo>
                          <a:cubicBezTo>
                            <a:pt x="499" y="169"/>
                            <a:pt x="500" y="225"/>
                            <a:pt x="480" y="271"/>
                          </a:cubicBezTo>
                          <a:cubicBezTo>
                            <a:pt x="478" y="286"/>
                            <a:pt x="479" y="290"/>
                            <a:pt x="466" y="297"/>
                          </a:cubicBezTo>
                          <a:cubicBezTo>
                            <a:pt x="459" y="307"/>
                            <a:pt x="453" y="321"/>
                            <a:pt x="447" y="333"/>
                          </a:cubicBezTo>
                          <a:cubicBezTo>
                            <a:pt x="445" y="338"/>
                            <a:pt x="446" y="344"/>
                            <a:pt x="442" y="348"/>
                          </a:cubicBezTo>
                          <a:cubicBezTo>
                            <a:pt x="438" y="352"/>
                            <a:pt x="427" y="357"/>
                            <a:pt x="427" y="357"/>
                          </a:cubicBezTo>
                          <a:cubicBezTo>
                            <a:pt x="419" y="370"/>
                            <a:pt x="425" y="362"/>
                            <a:pt x="408" y="379"/>
                          </a:cubicBezTo>
                          <a:cubicBezTo>
                            <a:pt x="406" y="381"/>
                            <a:pt x="401" y="386"/>
                            <a:pt x="401" y="386"/>
                          </a:cubicBezTo>
                          <a:cubicBezTo>
                            <a:pt x="397" y="400"/>
                            <a:pt x="389" y="401"/>
                            <a:pt x="379" y="410"/>
                          </a:cubicBezTo>
                          <a:cubicBezTo>
                            <a:pt x="348" y="437"/>
                            <a:pt x="369" y="428"/>
                            <a:pt x="307" y="432"/>
                          </a:cubicBezTo>
                          <a:cubicBezTo>
                            <a:pt x="261" y="445"/>
                            <a:pt x="209" y="443"/>
                            <a:pt x="163" y="429"/>
                          </a:cubicBezTo>
                          <a:cubicBezTo>
                            <a:pt x="156" y="424"/>
                            <a:pt x="149" y="423"/>
                            <a:pt x="142" y="417"/>
                          </a:cubicBezTo>
                          <a:cubicBezTo>
                            <a:pt x="125" y="403"/>
                            <a:pt x="112" y="389"/>
                            <a:pt x="91" y="384"/>
                          </a:cubicBezTo>
                          <a:cubicBezTo>
                            <a:pt x="86" y="374"/>
                            <a:pt x="79" y="373"/>
                            <a:pt x="72" y="364"/>
                          </a:cubicBezTo>
                          <a:cubicBezTo>
                            <a:pt x="56" y="343"/>
                            <a:pt x="49" y="320"/>
                            <a:pt x="27" y="304"/>
                          </a:cubicBezTo>
                          <a:cubicBezTo>
                            <a:pt x="18" y="282"/>
                            <a:pt x="10" y="275"/>
                            <a:pt x="10" y="249"/>
                          </a:cubicBezTo>
                          <a:close/>
                        </a:path>
                      </a:pathLst>
                    </a:custGeom>
                    <a:solidFill>
                      <a:srgbClr val="BFBFBF"/>
                    </a:solidFill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 dirty="0"/>
                    </a:p>
                  </p:txBody>
                </p:sp>
              </p:grpSp>
              <p:sp>
                <p:nvSpPr>
                  <p:cNvPr id="470" name="5-Point Star 469"/>
                  <p:cNvSpPr/>
                  <p:nvPr/>
                </p:nvSpPr>
                <p:spPr>
                  <a:xfrm>
                    <a:off x="3436301" y="3364979"/>
                    <a:ext cx="201217" cy="201217"/>
                  </a:xfrm>
                  <a:prstGeom prst="star5">
                    <a:avLst/>
                  </a:prstGeom>
                  <a:solidFill>
                    <a:srgbClr val="FF00FF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sp>
              <p:nvSpPr>
                <p:cNvPr id="449" name="Oval 448"/>
                <p:cNvSpPr/>
                <p:nvPr/>
              </p:nvSpPr>
              <p:spPr>
                <a:xfrm>
                  <a:off x="5852090" y="1926291"/>
                  <a:ext cx="228600" cy="228600"/>
                </a:xfrm>
                <a:prstGeom prst="ellipse">
                  <a:avLst/>
                </a:prstGeom>
                <a:solidFill>
                  <a:srgbClr val="E46C0A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50" name="Oval 449"/>
                <p:cNvSpPr/>
                <p:nvPr/>
              </p:nvSpPr>
              <p:spPr>
                <a:xfrm>
                  <a:off x="5568559" y="5069157"/>
                  <a:ext cx="228600" cy="228600"/>
                </a:xfrm>
                <a:prstGeom prst="ellipse">
                  <a:avLst/>
                </a:prstGeom>
                <a:solidFill>
                  <a:srgbClr val="0000FF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51" name="Oval 450"/>
                <p:cNvSpPr/>
                <p:nvPr/>
              </p:nvSpPr>
              <p:spPr>
                <a:xfrm>
                  <a:off x="5965011" y="4016427"/>
                  <a:ext cx="228600" cy="228600"/>
                </a:xfrm>
                <a:prstGeom prst="ellipse">
                  <a:avLst/>
                </a:prstGeom>
                <a:solidFill>
                  <a:srgbClr val="00FF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52" name="Oval 451"/>
                <p:cNvSpPr/>
                <p:nvPr/>
              </p:nvSpPr>
              <p:spPr>
                <a:xfrm>
                  <a:off x="3670625" y="4831708"/>
                  <a:ext cx="228600" cy="228600"/>
                </a:xfrm>
                <a:prstGeom prst="ellipse">
                  <a:avLst/>
                </a:prstGeom>
                <a:solidFill>
                  <a:srgbClr val="00FF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53" name="Oval 452"/>
                <p:cNvSpPr/>
                <p:nvPr/>
              </p:nvSpPr>
              <p:spPr>
                <a:xfrm>
                  <a:off x="2709889" y="3225138"/>
                  <a:ext cx="228600" cy="228600"/>
                </a:xfrm>
                <a:prstGeom prst="ellipse">
                  <a:avLst/>
                </a:prstGeom>
                <a:solidFill>
                  <a:srgbClr val="00FF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54" name="Oval 453"/>
                <p:cNvSpPr/>
                <p:nvPr/>
              </p:nvSpPr>
              <p:spPr>
                <a:xfrm>
                  <a:off x="3927344" y="2596398"/>
                  <a:ext cx="228600" cy="228600"/>
                </a:xfrm>
                <a:prstGeom prst="ellipse">
                  <a:avLst/>
                </a:prstGeom>
                <a:solidFill>
                  <a:srgbClr val="E46C0A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55" name="Oval 454"/>
                <p:cNvSpPr/>
                <p:nvPr/>
              </p:nvSpPr>
              <p:spPr>
                <a:xfrm>
                  <a:off x="5608456" y="5901863"/>
                  <a:ext cx="228600" cy="228600"/>
                </a:xfrm>
                <a:prstGeom prst="ellipse">
                  <a:avLst/>
                </a:prstGeom>
                <a:solidFill>
                  <a:srgbClr val="0000FF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56" name="Oval 455"/>
                <p:cNvSpPr/>
                <p:nvPr/>
              </p:nvSpPr>
              <p:spPr>
                <a:xfrm>
                  <a:off x="4649701" y="6209446"/>
                  <a:ext cx="228600" cy="228600"/>
                </a:xfrm>
                <a:prstGeom prst="ellipse">
                  <a:avLst/>
                </a:prstGeom>
                <a:solidFill>
                  <a:srgbClr val="00FF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57" name="Oval 456"/>
                <p:cNvSpPr/>
                <p:nvPr/>
              </p:nvSpPr>
              <p:spPr>
                <a:xfrm>
                  <a:off x="4610432" y="5332141"/>
                  <a:ext cx="228600" cy="228600"/>
                </a:xfrm>
                <a:prstGeom prst="ellipse">
                  <a:avLst/>
                </a:prstGeom>
                <a:solidFill>
                  <a:srgbClr val="0000FF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58" name="Oval 457"/>
                <p:cNvSpPr/>
                <p:nvPr/>
              </p:nvSpPr>
              <p:spPr>
                <a:xfrm>
                  <a:off x="6461695" y="5231533"/>
                  <a:ext cx="228600" cy="228600"/>
                </a:xfrm>
                <a:prstGeom prst="ellipse">
                  <a:avLst/>
                </a:prstGeom>
                <a:solidFill>
                  <a:srgbClr val="00FF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59" name="Oval 458"/>
                <p:cNvSpPr/>
                <p:nvPr/>
              </p:nvSpPr>
              <p:spPr>
                <a:xfrm>
                  <a:off x="6889439" y="4468414"/>
                  <a:ext cx="228600" cy="228600"/>
                </a:xfrm>
                <a:prstGeom prst="ellipse">
                  <a:avLst/>
                </a:prstGeom>
                <a:solidFill>
                  <a:srgbClr val="00FF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60" name="Oval 459"/>
                <p:cNvSpPr/>
                <p:nvPr/>
              </p:nvSpPr>
              <p:spPr>
                <a:xfrm>
                  <a:off x="4851577" y="4245027"/>
                  <a:ext cx="228600" cy="228600"/>
                </a:xfrm>
                <a:prstGeom prst="ellipse">
                  <a:avLst/>
                </a:prstGeom>
                <a:solidFill>
                  <a:srgbClr val="00FF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61" name="Oval 460"/>
                <p:cNvSpPr/>
                <p:nvPr/>
              </p:nvSpPr>
              <p:spPr>
                <a:xfrm>
                  <a:off x="4449488" y="3406632"/>
                  <a:ext cx="228600" cy="228600"/>
                </a:xfrm>
                <a:prstGeom prst="ellipse">
                  <a:avLst/>
                </a:prstGeom>
                <a:solidFill>
                  <a:srgbClr val="00FF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62" name="Oval 461"/>
                <p:cNvSpPr/>
                <p:nvPr/>
              </p:nvSpPr>
              <p:spPr>
                <a:xfrm>
                  <a:off x="5608456" y="3188860"/>
                  <a:ext cx="228600" cy="228600"/>
                </a:xfrm>
                <a:prstGeom prst="ellipse">
                  <a:avLst/>
                </a:prstGeom>
                <a:solidFill>
                  <a:srgbClr val="00FF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63" name="Oval 462"/>
                <p:cNvSpPr/>
                <p:nvPr/>
              </p:nvSpPr>
              <p:spPr>
                <a:xfrm>
                  <a:off x="2612972" y="4257611"/>
                  <a:ext cx="228600" cy="228600"/>
                </a:xfrm>
                <a:prstGeom prst="ellipse">
                  <a:avLst/>
                </a:prstGeom>
                <a:solidFill>
                  <a:srgbClr val="0000FF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64" name="Oval 463"/>
                <p:cNvSpPr/>
                <p:nvPr/>
              </p:nvSpPr>
              <p:spPr>
                <a:xfrm>
                  <a:off x="3662981" y="6082065"/>
                  <a:ext cx="228600" cy="228600"/>
                </a:xfrm>
                <a:prstGeom prst="ellipse">
                  <a:avLst/>
                </a:prstGeom>
                <a:solidFill>
                  <a:srgbClr val="0000FF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65" name="Oval 464"/>
                <p:cNvSpPr/>
                <p:nvPr/>
              </p:nvSpPr>
              <p:spPr>
                <a:xfrm>
                  <a:off x="2897543" y="5324386"/>
                  <a:ext cx="228600" cy="228600"/>
                </a:xfrm>
                <a:prstGeom prst="ellipse">
                  <a:avLst/>
                </a:prstGeom>
                <a:solidFill>
                  <a:srgbClr val="00FF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66" name="Oval 465"/>
                <p:cNvSpPr/>
                <p:nvPr/>
              </p:nvSpPr>
              <p:spPr>
                <a:xfrm>
                  <a:off x="3094119" y="2173312"/>
                  <a:ext cx="228600" cy="228600"/>
                </a:xfrm>
                <a:prstGeom prst="ellipse">
                  <a:avLst/>
                </a:prstGeom>
                <a:solidFill>
                  <a:srgbClr val="0000FF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67" name="Oval 466"/>
                <p:cNvSpPr/>
                <p:nvPr/>
              </p:nvSpPr>
              <p:spPr>
                <a:xfrm>
                  <a:off x="6493363" y="2557613"/>
                  <a:ext cx="228600" cy="228600"/>
                </a:xfrm>
                <a:prstGeom prst="ellipse">
                  <a:avLst/>
                </a:prstGeom>
                <a:solidFill>
                  <a:srgbClr val="00FF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68" name="Oval 467"/>
                <p:cNvSpPr/>
                <p:nvPr/>
              </p:nvSpPr>
              <p:spPr>
                <a:xfrm>
                  <a:off x="4927219" y="1524000"/>
                  <a:ext cx="228600" cy="228600"/>
                </a:xfrm>
                <a:prstGeom prst="ellipse">
                  <a:avLst/>
                </a:prstGeom>
                <a:solidFill>
                  <a:srgbClr val="00FF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422" name="TextBox 421"/>
              <p:cNvSpPr txBox="1"/>
              <p:nvPr/>
            </p:nvSpPr>
            <p:spPr>
              <a:xfrm>
                <a:off x="755576" y="2533092"/>
                <a:ext cx="1330863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dirty="0" smtClean="0">
                    <a:solidFill>
                      <a:srgbClr val="000000"/>
                    </a:solidFill>
                    <a:latin typeface="Arial" pitchFamily="34" charset="0"/>
                    <a:cs typeface="Arial" pitchFamily="34" charset="0"/>
                  </a:rPr>
                  <a:t>Breast 1</a:t>
                </a:r>
              </a:p>
            </p:txBody>
          </p:sp>
          <p:sp>
            <p:nvSpPr>
              <p:cNvPr id="423" name="TextBox 422"/>
              <p:cNvSpPr txBox="1"/>
              <p:nvPr/>
            </p:nvSpPr>
            <p:spPr>
              <a:xfrm>
                <a:off x="3902895" y="2533092"/>
                <a:ext cx="1330863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dirty="0" smtClean="0">
                    <a:solidFill>
                      <a:srgbClr val="000000"/>
                    </a:solidFill>
                    <a:latin typeface="Arial" pitchFamily="34" charset="0"/>
                    <a:cs typeface="Arial" pitchFamily="34" charset="0"/>
                  </a:rPr>
                  <a:t>Breast 2</a:t>
                </a:r>
              </a:p>
            </p:txBody>
          </p:sp>
          <p:sp>
            <p:nvSpPr>
              <p:cNvPr id="424" name="TextBox 423"/>
              <p:cNvSpPr txBox="1"/>
              <p:nvPr/>
            </p:nvSpPr>
            <p:spPr>
              <a:xfrm>
                <a:off x="6999331" y="2533092"/>
                <a:ext cx="1330863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dirty="0" smtClean="0">
                    <a:solidFill>
                      <a:srgbClr val="000000"/>
                    </a:solidFill>
                    <a:latin typeface="Arial" pitchFamily="34" charset="0"/>
                    <a:cs typeface="Arial" pitchFamily="34" charset="0"/>
                  </a:rPr>
                  <a:t>Breast 3</a:t>
                </a:r>
              </a:p>
            </p:txBody>
          </p:sp>
        </p:grpSp>
        <p:sp>
          <p:nvSpPr>
            <p:cNvPr id="406" name="Oval 405"/>
            <p:cNvSpPr/>
            <p:nvPr/>
          </p:nvSpPr>
          <p:spPr>
            <a:xfrm>
              <a:off x="2357663" y="3765105"/>
              <a:ext cx="113515" cy="111835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7" name="Oval 406"/>
            <p:cNvSpPr/>
            <p:nvPr/>
          </p:nvSpPr>
          <p:spPr>
            <a:xfrm>
              <a:off x="1934063" y="4090305"/>
              <a:ext cx="113515" cy="111835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8" name="Oval 407"/>
            <p:cNvSpPr/>
            <p:nvPr/>
          </p:nvSpPr>
          <p:spPr>
            <a:xfrm>
              <a:off x="1444463" y="3780705"/>
              <a:ext cx="113515" cy="111835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9" name="Oval 408"/>
            <p:cNvSpPr/>
            <p:nvPr/>
          </p:nvSpPr>
          <p:spPr>
            <a:xfrm>
              <a:off x="603263" y="3753105"/>
              <a:ext cx="113515" cy="111835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0" name="Oval 409"/>
            <p:cNvSpPr/>
            <p:nvPr/>
          </p:nvSpPr>
          <p:spPr>
            <a:xfrm>
              <a:off x="4047125" y="2440032"/>
              <a:ext cx="113515" cy="111835"/>
            </a:xfrm>
            <a:prstGeom prst="ellipse">
              <a:avLst/>
            </a:prstGeom>
            <a:solidFill>
              <a:srgbClr val="00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1" name="Oval 410"/>
            <p:cNvSpPr/>
            <p:nvPr/>
          </p:nvSpPr>
          <p:spPr>
            <a:xfrm>
              <a:off x="5306441" y="3764837"/>
              <a:ext cx="113515" cy="111835"/>
            </a:xfrm>
            <a:prstGeom prst="ellipse">
              <a:avLst/>
            </a:prstGeom>
            <a:solidFill>
              <a:srgbClr val="00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2" name="Oval 411"/>
            <p:cNvSpPr/>
            <p:nvPr/>
          </p:nvSpPr>
          <p:spPr>
            <a:xfrm>
              <a:off x="3924420" y="3539642"/>
              <a:ext cx="113515" cy="111835"/>
            </a:xfrm>
            <a:prstGeom prst="ellipse">
              <a:avLst/>
            </a:prstGeom>
            <a:solidFill>
              <a:srgbClr val="00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3" name="Oval 412"/>
            <p:cNvSpPr/>
            <p:nvPr/>
          </p:nvSpPr>
          <p:spPr>
            <a:xfrm>
              <a:off x="4021677" y="3165412"/>
              <a:ext cx="113515" cy="111835"/>
            </a:xfrm>
            <a:prstGeom prst="ellipse">
              <a:avLst/>
            </a:prstGeom>
            <a:solidFill>
              <a:srgbClr val="E46C0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4" name="Oval 413"/>
            <p:cNvSpPr/>
            <p:nvPr/>
          </p:nvSpPr>
          <p:spPr>
            <a:xfrm>
              <a:off x="4921677" y="2719012"/>
              <a:ext cx="113515" cy="111835"/>
            </a:xfrm>
            <a:prstGeom prst="ellipse">
              <a:avLst/>
            </a:prstGeom>
            <a:solidFill>
              <a:srgbClr val="E46C0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5" name="Oval 414"/>
            <p:cNvSpPr/>
            <p:nvPr/>
          </p:nvSpPr>
          <p:spPr>
            <a:xfrm>
              <a:off x="5303277" y="2582212"/>
              <a:ext cx="113515" cy="111835"/>
            </a:xfrm>
            <a:prstGeom prst="ellipse">
              <a:avLst/>
            </a:prstGeom>
            <a:solidFill>
              <a:srgbClr val="E46C0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6" name="Oval 415"/>
            <p:cNvSpPr/>
            <p:nvPr/>
          </p:nvSpPr>
          <p:spPr>
            <a:xfrm>
              <a:off x="3942477" y="4137412"/>
              <a:ext cx="113515" cy="111835"/>
            </a:xfrm>
            <a:prstGeom prst="ellipse">
              <a:avLst/>
            </a:prstGeom>
            <a:solidFill>
              <a:srgbClr val="E46C0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7" name="Oval 416"/>
            <p:cNvSpPr/>
            <p:nvPr/>
          </p:nvSpPr>
          <p:spPr>
            <a:xfrm>
              <a:off x="4835277" y="4159012"/>
              <a:ext cx="113515" cy="111835"/>
            </a:xfrm>
            <a:prstGeom prst="ellipse">
              <a:avLst/>
            </a:prstGeom>
            <a:solidFill>
              <a:srgbClr val="E46C0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5679508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3" name="Rectangle 1"/>
          <p:cNvSpPr>
            <a:spLocks noGrp="1" noChangeArrowheads="1"/>
          </p:cNvSpPr>
          <p:nvPr>
            <p:ph type="title"/>
          </p:nvPr>
        </p:nvSpPr>
        <p:spPr>
          <a:xfrm>
            <a:off x="457200" y="3909"/>
            <a:ext cx="8229600" cy="1143000"/>
          </a:xfrm>
          <a:ln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dirty="0" smtClean="0"/>
              <a:t>How would you treat these tumors?</a:t>
            </a:r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558800" y="1245212"/>
            <a:ext cx="82169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sz="2800" dirty="0">
              <a:latin typeface="+mn-lt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768187" y="1319666"/>
            <a:ext cx="774081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sz="2800" dirty="0">
              <a:latin typeface="+mn-lt"/>
            </a:endParaRPr>
          </a:p>
        </p:txBody>
      </p:sp>
      <p:sp>
        <p:nvSpPr>
          <p:cNvPr id="399" name="5-Point Star 398"/>
          <p:cNvSpPr/>
          <p:nvPr/>
        </p:nvSpPr>
        <p:spPr>
          <a:xfrm>
            <a:off x="467650" y="5144666"/>
            <a:ext cx="201217" cy="201217"/>
          </a:xfrm>
          <a:prstGeom prst="star5">
            <a:avLst/>
          </a:prstGeom>
          <a:solidFill>
            <a:srgbClr val="FF0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0" name="Oval 399"/>
          <p:cNvSpPr/>
          <p:nvPr/>
        </p:nvSpPr>
        <p:spPr>
          <a:xfrm>
            <a:off x="453958" y="6036007"/>
            <a:ext cx="228600" cy="228600"/>
          </a:xfrm>
          <a:prstGeom prst="ellipse">
            <a:avLst/>
          </a:prstGeom>
          <a:solidFill>
            <a:srgbClr val="FF6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1" name="Oval 400"/>
          <p:cNvSpPr/>
          <p:nvPr/>
        </p:nvSpPr>
        <p:spPr>
          <a:xfrm>
            <a:off x="453958" y="5599815"/>
            <a:ext cx="228600" cy="228600"/>
          </a:xfrm>
          <a:prstGeom prst="ellipse">
            <a:avLst/>
          </a:prstGeom>
          <a:solidFill>
            <a:srgbClr val="000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2" name="Oval 401"/>
          <p:cNvSpPr/>
          <p:nvPr/>
        </p:nvSpPr>
        <p:spPr>
          <a:xfrm>
            <a:off x="453958" y="4746968"/>
            <a:ext cx="228600" cy="228600"/>
          </a:xfrm>
          <a:prstGeom prst="ellipse">
            <a:avLst/>
          </a:prstGeom>
          <a:solidFill>
            <a:srgbClr val="00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3" name="Text Box 12"/>
          <p:cNvSpPr txBox="1">
            <a:spLocks noChangeArrowheads="1"/>
          </p:cNvSpPr>
          <p:nvPr/>
        </p:nvSpPr>
        <p:spPr bwMode="auto">
          <a:xfrm>
            <a:off x="829279" y="4491035"/>
            <a:ext cx="1543124" cy="18528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  <a:buFontTx/>
              <a:buNone/>
            </a:pPr>
            <a:r>
              <a:rPr lang="en-US" sz="2400" dirty="0" smtClean="0">
                <a:solidFill>
                  <a:srgbClr val="000000"/>
                </a:solidFill>
                <a:latin typeface="+mn-lt"/>
                <a:cs typeface="Arial" pitchFamily="34" charset="0"/>
              </a:rPr>
              <a:t>Passenger</a:t>
            </a:r>
          </a:p>
          <a:p>
            <a:pPr>
              <a:lnSpc>
                <a:spcPct val="120000"/>
              </a:lnSpc>
              <a:buFontTx/>
              <a:buNone/>
            </a:pPr>
            <a:r>
              <a:rPr lang="en-US" sz="2400" dirty="0" smtClean="0">
                <a:solidFill>
                  <a:srgbClr val="000000"/>
                </a:solidFill>
                <a:latin typeface="+mn-lt"/>
                <a:cs typeface="Arial" pitchFamily="34" charset="0"/>
              </a:rPr>
              <a:t>Passenger</a:t>
            </a:r>
          </a:p>
          <a:p>
            <a:pPr>
              <a:lnSpc>
                <a:spcPct val="120000"/>
              </a:lnSpc>
              <a:buFontTx/>
              <a:buNone/>
            </a:pPr>
            <a:r>
              <a:rPr lang="en-US" sz="2400" dirty="0" smtClean="0">
                <a:solidFill>
                  <a:srgbClr val="000000"/>
                </a:solidFill>
                <a:latin typeface="+mn-lt"/>
                <a:cs typeface="Arial" pitchFamily="34" charset="0"/>
              </a:rPr>
              <a:t>Driver</a:t>
            </a:r>
          </a:p>
          <a:p>
            <a:pPr>
              <a:lnSpc>
                <a:spcPct val="120000"/>
              </a:lnSpc>
              <a:buFontTx/>
              <a:buNone/>
            </a:pPr>
            <a:r>
              <a:rPr lang="en-US" sz="2400" dirty="0" smtClean="0">
                <a:solidFill>
                  <a:srgbClr val="000000"/>
                </a:solidFill>
                <a:latin typeface="+mn-lt"/>
                <a:cs typeface="Arial" pitchFamily="34" charset="0"/>
              </a:rPr>
              <a:t>Driver</a:t>
            </a:r>
          </a:p>
        </p:txBody>
      </p:sp>
      <p:grpSp>
        <p:nvGrpSpPr>
          <p:cNvPr id="802" name="Group 801"/>
          <p:cNvGrpSpPr/>
          <p:nvPr/>
        </p:nvGrpSpPr>
        <p:grpSpPr>
          <a:xfrm>
            <a:off x="323528" y="513030"/>
            <a:ext cx="8491241" cy="4020666"/>
            <a:chOff x="323528" y="513030"/>
            <a:chExt cx="8491241" cy="4020666"/>
          </a:xfrm>
        </p:grpSpPr>
        <p:grpSp>
          <p:nvGrpSpPr>
            <p:cNvPr id="803" name="Group 802"/>
            <p:cNvGrpSpPr/>
            <p:nvPr/>
          </p:nvGrpSpPr>
          <p:grpSpPr>
            <a:xfrm>
              <a:off x="323528" y="513030"/>
              <a:ext cx="8491241" cy="4020666"/>
              <a:chOff x="323528" y="1920934"/>
              <a:chExt cx="8491241" cy="4020666"/>
            </a:xfrm>
          </p:grpSpPr>
          <p:sp>
            <p:nvSpPr>
              <p:cNvPr id="816" name="TextBox 815"/>
              <p:cNvSpPr txBox="1"/>
              <p:nvPr/>
            </p:nvSpPr>
            <p:spPr>
              <a:xfrm>
                <a:off x="4493287" y="1920934"/>
                <a:ext cx="18466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endParaRPr lang="en-US" dirty="0"/>
              </a:p>
            </p:txBody>
          </p:sp>
          <p:grpSp>
            <p:nvGrpSpPr>
              <p:cNvPr id="817" name="Group 606"/>
              <p:cNvGrpSpPr/>
              <p:nvPr/>
            </p:nvGrpSpPr>
            <p:grpSpPr>
              <a:xfrm>
                <a:off x="323528" y="3217168"/>
                <a:ext cx="2578201" cy="2724432"/>
                <a:chOff x="2137815" y="1136616"/>
                <a:chExt cx="5192049" cy="5568984"/>
              </a:xfrm>
            </p:grpSpPr>
            <p:grpSp>
              <p:nvGrpSpPr>
                <p:cNvPr id="1075" name="Group 193"/>
                <p:cNvGrpSpPr>
                  <a:grpSpLocks/>
                </p:cNvGrpSpPr>
                <p:nvPr/>
              </p:nvGrpSpPr>
              <p:grpSpPr bwMode="auto">
                <a:xfrm>
                  <a:off x="2545538" y="1811679"/>
                  <a:ext cx="987288" cy="903974"/>
                  <a:chOff x="311" y="500"/>
                  <a:chExt cx="474" cy="434"/>
                </a:xfrm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</p:grpSpPr>
              <p:sp>
                <p:nvSpPr>
                  <p:cNvPr id="1198" name="Freeform 186"/>
                  <p:cNvSpPr>
                    <a:spLocks/>
                  </p:cNvSpPr>
                  <p:nvPr/>
                </p:nvSpPr>
                <p:spPr bwMode="auto">
                  <a:xfrm>
                    <a:off x="311" y="500"/>
                    <a:ext cx="474" cy="434"/>
                  </a:xfrm>
                  <a:custGeom>
                    <a:avLst/>
                    <a:gdLst>
                      <a:gd name="T0" fmla="*/ 94 w 1363"/>
                      <a:gd name="T1" fmla="*/ 401 h 1220"/>
                      <a:gd name="T2" fmla="*/ 74 w 1363"/>
                      <a:gd name="T3" fmla="*/ 384 h 1220"/>
                      <a:gd name="T4" fmla="*/ 61 w 1363"/>
                      <a:gd name="T5" fmla="*/ 371 h 1220"/>
                      <a:gd name="T6" fmla="*/ 50 w 1363"/>
                      <a:gd name="T7" fmla="*/ 355 h 1220"/>
                      <a:gd name="T8" fmla="*/ 45 w 1363"/>
                      <a:gd name="T9" fmla="*/ 345 h 1220"/>
                      <a:gd name="T10" fmla="*/ 35 w 1363"/>
                      <a:gd name="T11" fmla="*/ 334 h 1220"/>
                      <a:gd name="T12" fmla="*/ 30 w 1363"/>
                      <a:gd name="T13" fmla="*/ 323 h 1220"/>
                      <a:gd name="T14" fmla="*/ 19 w 1363"/>
                      <a:gd name="T15" fmla="*/ 302 h 1220"/>
                      <a:gd name="T16" fmla="*/ 14 w 1363"/>
                      <a:gd name="T17" fmla="*/ 277 h 1220"/>
                      <a:gd name="T18" fmla="*/ 8 w 1363"/>
                      <a:gd name="T19" fmla="*/ 256 h 1220"/>
                      <a:gd name="T20" fmla="*/ 16 w 1363"/>
                      <a:gd name="T21" fmla="*/ 166 h 1220"/>
                      <a:gd name="T22" fmla="*/ 21 w 1363"/>
                      <a:gd name="T23" fmla="*/ 157 h 1220"/>
                      <a:gd name="T24" fmla="*/ 31 w 1363"/>
                      <a:gd name="T25" fmla="*/ 123 h 1220"/>
                      <a:gd name="T26" fmla="*/ 38 w 1363"/>
                      <a:gd name="T27" fmla="*/ 110 h 1220"/>
                      <a:gd name="T28" fmla="*/ 41 w 1363"/>
                      <a:gd name="T29" fmla="*/ 95 h 1220"/>
                      <a:gd name="T30" fmla="*/ 53 w 1363"/>
                      <a:gd name="T31" fmla="*/ 82 h 1220"/>
                      <a:gd name="T32" fmla="*/ 64 w 1363"/>
                      <a:gd name="T33" fmla="*/ 72 h 1220"/>
                      <a:gd name="T34" fmla="*/ 67 w 1363"/>
                      <a:gd name="T35" fmla="*/ 70 h 1220"/>
                      <a:gd name="T36" fmla="*/ 69 w 1363"/>
                      <a:gd name="T37" fmla="*/ 66 h 1220"/>
                      <a:gd name="T38" fmla="*/ 78 w 1363"/>
                      <a:gd name="T39" fmla="*/ 60 h 1220"/>
                      <a:gd name="T40" fmla="*/ 89 w 1363"/>
                      <a:gd name="T41" fmla="*/ 51 h 1220"/>
                      <a:gd name="T42" fmla="*/ 98 w 1363"/>
                      <a:gd name="T43" fmla="*/ 44 h 1220"/>
                      <a:gd name="T44" fmla="*/ 118 w 1363"/>
                      <a:gd name="T45" fmla="*/ 30 h 1220"/>
                      <a:gd name="T46" fmla="*/ 140 w 1363"/>
                      <a:gd name="T47" fmla="*/ 18 h 1220"/>
                      <a:gd name="T48" fmla="*/ 214 w 1363"/>
                      <a:gd name="T49" fmla="*/ 5 h 1220"/>
                      <a:gd name="T50" fmla="*/ 317 w 1363"/>
                      <a:gd name="T51" fmla="*/ 7 h 1220"/>
                      <a:gd name="T52" fmla="*/ 366 w 1363"/>
                      <a:gd name="T53" fmla="*/ 11 h 1220"/>
                      <a:gd name="T54" fmla="*/ 378 w 1363"/>
                      <a:gd name="T55" fmla="*/ 15 h 1220"/>
                      <a:gd name="T56" fmla="*/ 389 w 1363"/>
                      <a:gd name="T57" fmla="*/ 21 h 1220"/>
                      <a:gd name="T58" fmla="*/ 398 w 1363"/>
                      <a:gd name="T59" fmla="*/ 24 h 1220"/>
                      <a:gd name="T60" fmla="*/ 411 w 1363"/>
                      <a:gd name="T61" fmla="*/ 32 h 1220"/>
                      <a:gd name="T62" fmla="*/ 417 w 1363"/>
                      <a:gd name="T63" fmla="*/ 41 h 1220"/>
                      <a:gd name="T64" fmla="*/ 440 w 1363"/>
                      <a:gd name="T65" fmla="*/ 49 h 1220"/>
                      <a:gd name="T66" fmla="*/ 446 w 1363"/>
                      <a:gd name="T67" fmla="*/ 65 h 1220"/>
                      <a:gd name="T68" fmla="*/ 458 w 1363"/>
                      <a:gd name="T69" fmla="*/ 73 h 1220"/>
                      <a:gd name="T70" fmla="*/ 466 w 1363"/>
                      <a:gd name="T71" fmla="*/ 128 h 1220"/>
                      <a:gd name="T72" fmla="*/ 469 w 1363"/>
                      <a:gd name="T73" fmla="*/ 162 h 1220"/>
                      <a:gd name="T74" fmla="*/ 473 w 1363"/>
                      <a:gd name="T75" fmla="*/ 185 h 1220"/>
                      <a:gd name="T76" fmla="*/ 468 w 1363"/>
                      <a:gd name="T77" fmla="*/ 210 h 1220"/>
                      <a:gd name="T78" fmla="*/ 467 w 1363"/>
                      <a:gd name="T79" fmla="*/ 252 h 1220"/>
                      <a:gd name="T80" fmla="*/ 457 w 1363"/>
                      <a:gd name="T81" fmla="*/ 297 h 1220"/>
                      <a:gd name="T82" fmla="*/ 444 w 1363"/>
                      <a:gd name="T83" fmla="*/ 314 h 1220"/>
                      <a:gd name="T84" fmla="*/ 436 w 1363"/>
                      <a:gd name="T85" fmla="*/ 339 h 1220"/>
                      <a:gd name="T86" fmla="*/ 431 w 1363"/>
                      <a:gd name="T87" fmla="*/ 349 h 1220"/>
                      <a:gd name="T88" fmla="*/ 403 w 1363"/>
                      <a:gd name="T89" fmla="*/ 385 h 1220"/>
                      <a:gd name="T90" fmla="*/ 391 w 1363"/>
                      <a:gd name="T91" fmla="*/ 397 h 1220"/>
                      <a:gd name="T92" fmla="*/ 369 w 1363"/>
                      <a:gd name="T93" fmla="*/ 411 h 1220"/>
                      <a:gd name="T94" fmla="*/ 328 w 1363"/>
                      <a:gd name="T95" fmla="*/ 424 h 1220"/>
                      <a:gd name="T96" fmla="*/ 320 w 1363"/>
                      <a:gd name="T97" fmla="*/ 425 h 1220"/>
                      <a:gd name="T98" fmla="*/ 314 w 1363"/>
                      <a:gd name="T99" fmla="*/ 429 h 1220"/>
                      <a:gd name="T100" fmla="*/ 281 w 1363"/>
                      <a:gd name="T101" fmla="*/ 430 h 1220"/>
                      <a:gd name="T102" fmla="*/ 263 w 1363"/>
                      <a:gd name="T103" fmla="*/ 434 h 1220"/>
                      <a:gd name="T104" fmla="*/ 164 w 1363"/>
                      <a:gd name="T105" fmla="*/ 433 h 1220"/>
                      <a:gd name="T106" fmla="*/ 111 w 1363"/>
                      <a:gd name="T107" fmla="*/ 412 h 1220"/>
                      <a:gd name="T108" fmla="*/ 94 w 1363"/>
                      <a:gd name="T109" fmla="*/ 403 h 1220"/>
                      <a:gd name="T110" fmla="*/ 94 w 1363"/>
                      <a:gd name="T111" fmla="*/ 401 h 1220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60000 65536"/>
                      <a:gd name="T130" fmla="*/ 0 60000 65536"/>
                      <a:gd name="T131" fmla="*/ 0 60000 65536"/>
                      <a:gd name="T132" fmla="*/ 0 60000 65536"/>
                      <a:gd name="T133" fmla="*/ 0 60000 65536"/>
                      <a:gd name="T134" fmla="*/ 0 60000 65536"/>
                      <a:gd name="T135" fmla="*/ 0 60000 65536"/>
                      <a:gd name="T136" fmla="*/ 0 60000 65536"/>
                      <a:gd name="T137" fmla="*/ 0 60000 65536"/>
                      <a:gd name="T138" fmla="*/ 0 60000 65536"/>
                      <a:gd name="T139" fmla="*/ 0 60000 65536"/>
                      <a:gd name="T140" fmla="*/ 0 60000 65536"/>
                      <a:gd name="T141" fmla="*/ 0 60000 65536"/>
                      <a:gd name="T142" fmla="*/ 0 60000 65536"/>
                      <a:gd name="T143" fmla="*/ 0 60000 65536"/>
                      <a:gd name="T144" fmla="*/ 0 60000 65536"/>
                      <a:gd name="T145" fmla="*/ 0 60000 65536"/>
                      <a:gd name="T146" fmla="*/ 0 60000 65536"/>
                      <a:gd name="T147" fmla="*/ 0 60000 65536"/>
                      <a:gd name="T148" fmla="*/ 0 60000 65536"/>
                      <a:gd name="T149" fmla="*/ 0 60000 65536"/>
                      <a:gd name="T150" fmla="*/ 0 60000 65536"/>
                      <a:gd name="T151" fmla="*/ 0 60000 65536"/>
                      <a:gd name="T152" fmla="*/ 0 60000 65536"/>
                      <a:gd name="T153" fmla="*/ 0 60000 65536"/>
                      <a:gd name="T154" fmla="*/ 0 60000 65536"/>
                      <a:gd name="T155" fmla="*/ 0 60000 65536"/>
                      <a:gd name="T156" fmla="*/ 0 60000 65536"/>
                      <a:gd name="T157" fmla="*/ 0 60000 65536"/>
                      <a:gd name="T158" fmla="*/ 0 60000 65536"/>
                      <a:gd name="T159" fmla="*/ 0 60000 65536"/>
                      <a:gd name="T160" fmla="*/ 0 60000 65536"/>
                      <a:gd name="T161" fmla="*/ 0 60000 65536"/>
                      <a:gd name="T162" fmla="*/ 0 60000 65536"/>
                      <a:gd name="T163" fmla="*/ 0 60000 65536"/>
                      <a:gd name="T164" fmla="*/ 0 60000 65536"/>
                      <a:gd name="T165" fmla="*/ 0 60000 65536"/>
                      <a:gd name="T166" fmla="*/ 0 60000 65536"/>
                      <a:gd name="T167" fmla="*/ 0 60000 65536"/>
                      <a:gd name="T168" fmla="*/ 0 w 1363"/>
                      <a:gd name="T169" fmla="*/ 0 h 1220"/>
                      <a:gd name="T170" fmla="*/ 1363 w 1363"/>
                      <a:gd name="T171" fmla="*/ 1220 h 1220"/>
                    </a:gdLst>
                    <a:ahLst/>
                    <a:cxnLst>
                      <a:cxn ang="T112">
                        <a:pos x="T0" y="T1"/>
                      </a:cxn>
                      <a:cxn ang="T113">
                        <a:pos x="T2" y="T3"/>
                      </a:cxn>
                      <a:cxn ang="T114">
                        <a:pos x="T4" y="T5"/>
                      </a:cxn>
                      <a:cxn ang="T115">
                        <a:pos x="T6" y="T7"/>
                      </a:cxn>
                      <a:cxn ang="T116">
                        <a:pos x="T8" y="T9"/>
                      </a:cxn>
                      <a:cxn ang="T117">
                        <a:pos x="T10" y="T11"/>
                      </a:cxn>
                      <a:cxn ang="T118">
                        <a:pos x="T12" y="T13"/>
                      </a:cxn>
                      <a:cxn ang="T119">
                        <a:pos x="T14" y="T15"/>
                      </a:cxn>
                      <a:cxn ang="T120">
                        <a:pos x="T16" y="T17"/>
                      </a:cxn>
                      <a:cxn ang="T121">
                        <a:pos x="T18" y="T19"/>
                      </a:cxn>
                      <a:cxn ang="T122">
                        <a:pos x="T20" y="T21"/>
                      </a:cxn>
                      <a:cxn ang="T123">
                        <a:pos x="T22" y="T23"/>
                      </a:cxn>
                      <a:cxn ang="T124">
                        <a:pos x="T24" y="T25"/>
                      </a:cxn>
                      <a:cxn ang="T125">
                        <a:pos x="T26" y="T27"/>
                      </a:cxn>
                      <a:cxn ang="T126">
                        <a:pos x="T28" y="T29"/>
                      </a:cxn>
                      <a:cxn ang="T127">
                        <a:pos x="T30" y="T31"/>
                      </a:cxn>
                      <a:cxn ang="T128">
                        <a:pos x="T32" y="T33"/>
                      </a:cxn>
                      <a:cxn ang="T129">
                        <a:pos x="T34" y="T35"/>
                      </a:cxn>
                      <a:cxn ang="T130">
                        <a:pos x="T36" y="T37"/>
                      </a:cxn>
                      <a:cxn ang="T131">
                        <a:pos x="T38" y="T39"/>
                      </a:cxn>
                      <a:cxn ang="T132">
                        <a:pos x="T40" y="T41"/>
                      </a:cxn>
                      <a:cxn ang="T133">
                        <a:pos x="T42" y="T43"/>
                      </a:cxn>
                      <a:cxn ang="T134">
                        <a:pos x="T44" y="T45"/>
                      </a:cxn>
                      <a:cxn ang="T135">
                        <a:pos x="T46" y="T47"/>
                      </a:cxn>
                      <a:cxn ang="T136">
                        <a:pos x="T48" y="T49"/>
                      </a:cxn>
                      <a:cxn ang="T137">
                        <a:pos x="T50" y="T51"/>
                      </a:cxn>
                      <a:cxn ang="T138">
                        <a:pos x="T52" y="T53"/>
                      </a:cxn>
                      <a:cxn ang="T139">
                        <a:pos x="T54" y="T55"/>
                      </a:cxn>
                      <a:cxn ang="T140">
                        <a:pos x="T56" y="T57"/>
                      </a:cxn>
                      <a:cxn ang="T141">
                        <a:pos x="T58" y="T59"/>
                      </a:cxn>
                      <a:cxn ang="T142">
                        <a:pos x="T60" y="T61"/>
                      </a:cxn>
                      <a:cxn ang="T143">
                        <a:pos x="T62" y="T63"/>
                      </a:cxn>
                      <a:cxn ang="T144">
                        <a:pos x="T64" y="T65"/>
                      </a:cxn>
                      <a:cxn ang="T145">
                        <a:pos x="T66" y="T67"/>
                      </a:cxn>
                      <a:cxn ang="T146">
                        <a:pos x="T68" y="T69"/>
                      </a:cxn>
                      <a:cxn ang="T147">
                        <a:pos x="T70" y="T71"/>
                      </a:cxn>
                      <a:cxn ang="T148">
                        <a:pos x="T72" y="T73"/>
                      </a:cxn>
                      <a:cxn ang="T149">
                        <a:pos x="T74" y="T75"/>
                      </a:cxn>
                      <a:cxn ang="T150">
                        <a:pos x="T76" y="T77"/>
                      </a:cxn>
                      <a:cxn ang="T151">
                        <a:pos x="T78" y="T79"/>
                      </a:cxn>
                      <a:cxn ang="T152">
                        <a:pos x="T80" y="T81"/>
                      </a:cxn>
                      <a:cxn ang="T153">
                        <a:pos x="T82" y="T83"/>
                      </a:cxn>
                      <a:cxn ang="T154">
                        <a:pos x="T84" y="T85"/>
                      </a:cxn>
                      <a:cxn ang="T155">
                        <a:pos x="T86" y="T87"/>
                      </a:cxn>
                      <a:cxn ang="T156">
                        <a:pos x="T88" y="T89"/>
                      </a:cxn>
                      <a:cxn ang="T157">
                        <a:pos x="T90" y="T91"/>
                      </a:cxn>
                      <a:cxn ang="T158">
                        <a:pos x="T92" y="T93"/>
                      </a:cxn>
                      <a:cxn ang="T159">
                        <a:pos x="T94" y="T95"/>
                      </a:cxn>
                      <a:cxn ang="T160">
                        <a:pos x="T96" y="T97"/>
                      </a:cxn>
                      <a:cxn ang="T161">
                        <a:pos x="T98" y="T99"/>
                      </a:cxn>
                      <a:cxn ang="T162">
                        <a:pos x="T100" y="T101"/>
                      </a:cxn>
                      <a:cxn ang="T163">
                        <a:pos x="T102" y="T103"/>
                      </a:cxn>
                      <a:cxn ang="T164">
                        <a:pos x="T104" y="T105"/>
                      </a:cxn>
                      <a:cxn ang="T165">
                        <a:pos x="T106" y="T107"/>
                      </a:cxn>
                      <a:cxn ang="T166">
                        <a:pos x="T108" y="T109"/>
                      </a:cxn>
                      <a:cxn ang="T167">
                        <a:pos x="T110" y="T111"/>
                      </a:cxn>
                    </a:cxnLst>
                    <a:rect l="T168" t="T169" r="T170" b="T171"/>
                    <a:pathLst>
                      <a:path w="1363" h="1220">
                        <a:moveTo>
                          <a:pt x="269" y="1127"/>
                        </a:moveTo>
                        <a:cubicBezTo>
                          <a:pt x="252" y="1110"/>
                          <a:pt x="231" y="1096"/>
                          <a:pt x="214" y="1079"/>
                        </a:cubicBezTo>
                        <a:cubicBezTo>
                          <a:pt x="201" y="1066"/>
                          <a:pt x="192" y="1055"/>
                          <a:pt x="176" y="1044"/>
                        </a:cubicBezTo>
                        <a:cubicBezTo>
                          <a:pt x="166" y="1030"/>
                          <a:pt x="158" y="1008"/>
                          <a:pt x="144" y="999"/>
                        </a:cubicBezTo>
                        <a:cubicBezTo>
                          <a:pt x="140" y="986"/>
                          <a:pt x="137" y="980"/>
                          <a:pt x="128" y="970"/>
                        </a:cubicBezTo>
                        <a:cubicBezTo>
                          <a:pt x="124" y="955"/>
                          <a:pt x="112" y="950"/>
                          <a:pt x="102" y="938"/>
                        </a:cubicBezTo>
                        <a:cubicBezTo>
                          <a:pt x="95" y="929"/>
                          <a:pt x="93" y="918"/>
                          <a:pt x="86" y="909"/>
                        </a:cubicBezTo>
                        <a:cubicBezTo>
                          <a:pt x="79" y="887"/>
                          <a:pt x="61" y="871"/>
                          <a:pt x="54" y="848"/>
                        </a:cubicBezTo>
                        <a:cubicBezTo>
                          <a:pt x="53" y="825"/>
                          <a:pt x="60" y="795"/>
                          <a:pt x="41" y="778"/>
                        </a:cubicBezTo>
                        <a:cubicBezTo>
                          <a:pt x="35" y="759"/>
                          <a:pt x="28" y="739"/>
                          <a:pt x="22" y="720"/>
                        </a:cubicBezTo>
                        <a:cubicBezTo>
                          <a:pt x="23" y="680"/>
                          <a:pt x="0" y="525"/>
                          <a:pt x="45" y="468"/>
                        </a:cubicBezTo>
                        <a:cubicBezTo>
                          <a:pt x="48" y="454"/>
                          <a:pt x="51" y="451"/>
                          <a:pt x="61" y="442"/>
                        </a:cubicBezTo>
                        <a:cubicBezTo>
                          <a:pt x="66" y="418"/>
                          <a:pt x="59" y="356"/>
                          <a:pt x="89" y="346"/>
                        </a:cubicBezTo>
                        <a:cubicBezTo>
                          <a:pt x="98" y="333"/>
                          <a:pt x="98" y="318"/>
                          <a:pt x="109" y="308"/>
                        </a:cubicBezTo>
                        <a:cubicBezTo>
                          <a:pt x="113" y="294"/>
                          <a:pt x="113" y="279"/>
                          <a:pt x="118" y="266"/>
                        </a:cubicBezTo>
                        <a:cubicBezTo>
                          <a:pt x="121" y="259"/>
                          <a:pt x="146" y="236"/>
                          <a:pt x="153" y="231"/>
                        </a:cubicBezTo>
                        <a:cubicBezTo>
                          <a:pt x="159" y="215"/>
                          <a:pt x="173" y="212"/>
                          <a:pt x="185" y="202"/>
                        </a:cubicBezTo>
                        <a:cubicBezTo>
                          <a:pt x="187" y="200"/>
                          <a:pt x="190" y="198"/>
                          <a:pt x="192" y="196"/>
                        </a:cubicBezTo>
                        <a:cubicBezTo>
                          <a:pt x="194" y="193"/>
                          <a:pt x="195" y="189"/>
                          <a:pt x="198" y="186"/>
                        </a:cubicBezTo>
                        <a:cubicBezTo>
                          <a:pt x="206" y="178"/>
                          <a:pt x="217" y="179"/>
                          <a:pt x="224" y="170"/>
                        </a:cubicBezTo>
                        <a:cubicBezTo>
                          <a:pt x="234" y="157"/>
                          <a:pt x="240" y="150"/>
                          <a:pt x="256" y="144"/>
                        </a:cubicBezTo>
                        <a:cubicBezTo>
                          <a:pt x="263" y="133"/>
                          <a:pt x="269" y="129"/>
                          <a:pt x="281" y="125"/>
                        </a:cubicBezTo>
                        <a:cubicBezTo>
                          <a:pt x="299" y="109"/>
                          <a:pt x="315" y="91"/>
                          <a:pt x="339" y="84"/>
                        </a:cubicBezTo>
                        <a:cubicBezTo>
                          <a:pt x="357" y="63"/>
                          <a:pt x="376" y="57"/>
                          <a:pt x="403" y="52"/>
                        </a:cubicBezTo>
                        <a:cubicBezTo>
                          <a:pt x="448" y="0"/>
                          <a:pt x="559" y="15"/>
                          <a:pt x="614" y="13"/>
                        </a:cubicBezTo>
                        <a:cubicBezTo>
                          <a:pt x="713" y="2"/>
                          <a:pt x="813" y="15"/>
                          <a:pt x="912" y="20"/>
                        </a:cubicBezTo>
                        <a:cubicBezTo>
                          <a:pt x="955" y="34"/>
                          <a:pt x="1013" y="31"/>
                          <a:pt x="1053" y="32"/>
                        </a:cubicBezTo>
                        <a:cubicBezTo>
                          <a:pt x="1064" y="37"/>
                          <a:pt x="1076" y="38"/>
                          <a:pt x="1088" y="42"/>
                        </a:cubicBezTo>
                        <a:cubicBezTo>
                          <a:pt x="1098" y="49"/>
                          <a:pt x="1108" y="54"/>
                          <a:pt x="1120" y="58"/>
                        </a:cubicBezTo>
                        <a:cubicBezTo>
                          <a:pt x="1144" y="74"/>
                          <a:pt x="1110" y="53"/>
                          <a:pt x="1145" y="68"/>
                        </a:cubicBezTo>
                        <a:cubicBezTo>
                          <a:pt x="1158" y="74"/>
                          <a:pt x="1167" y="86"/>
                          <a:pt x="1181" y="90"/>
                        </a:cubicBezTo>
                        <a:cubicBezTo>
                          <a:pt x="1193" y="98"/>
                          <a:pt x="1190" y="106"/>
                          <a:pt x="1200" y="116"/>
                        </a:cubicBezTo>
                        <a:cubicBezTo>
                          <a:pt x="1214" y="130"/>
                          <a:pt x="1246" y="133"/>
                          <a:pt x="1264" y="138"/>
                        </a:cubicBezTo>
                        <a:cubicBezTo>
                          <a:pt x="1274" y="155"/>
                          <a:pt x="1262" y="177"/>
                          <a:pt x="1283" y="183"/>
                        </a:cubicBezTo>
                        <a:cubicBezTo>
                          <a:pt x="1291" y="195"/>
                          <a:pt x="1304" y="200"/>
                          <a:pt x="1318" y="205"/>
                        </a:cubicBezTo>
                        <a:cubicBezTo>
                          <a:pt x="1319" y="236"/>
                          <a:pt x="1313" y="331"/>
                          <a:pt x="1341" y="359"/>
                        </a:cubicBezTo>
                        <a:cubicBezTo>
                          <a:pt x="1351" y="390"/>
                          <a:pt x="1341" y="424"/>
                          <a:pt x="1350" y="455"/>
                        </a:cubicBezTo>
                        <a:cubicBezTo>
                          <a:pt x="1353" y="476"/>
                          <a:pt x="1356" y="498"/>
                          <a:pt x="1360" y="519"/>
                        </a:cubicBezTo>
                        <a:cubicBezTo>
                          <a:pt x="1358" y="555"/>
                          <a:pt x="1363" y="565"/>
                          <a:pt x="1347" y="589"/>
                        </a:cubicBezTo>
                        <a:cubicBezTo>
                          <a:pt x="1344" y="635"/>
                          <a:pt x="1342" y="661"/>
                          <a:pt x="1344" y="708"/>
                        </a:cubicBezTo>
                        <a:cubicBezTo>
                          <a:pt x="1342" y="761"/>
                          <a:pt x="1358" y="806"/>
                          <a:pt x="1315" y="836"/>
                        </a:cubicBezTo>
                        <a:cubicBezTo>
                          <a:pt x="1304" y="853"/>
                          <a:pt x="1290" y="869"/>
                          <a:pt x="1277" y="884"/>
                        </a:cubicBezTo>
                        <a:cubicBezTo>
                          <a:pt x="1273" y="908"/>
                          <a:pt x="1268" y="934"/>
                          <a:pt x="1254" y="954"/>
                        </a:cubicBezTo>
                        <a:cubicBezTo>
                          <a:pt x="1251" y="965"/>
                          <a:pt x="1246" y="972"/>
                          <a:pt x="1238" y="980"/>
                        </a:cubicBezTo>
                        <a:cubicBezTo>
                          <a:pt x="1225" y="1020"/>
                          <a:pt x="1189" y="1055"/>
                          <a:pt x="1158" y="1082"/>
                        </a:cubicBezTo>
                        <a:cubicBezTo>
                          <a:pt x="1150" y="1107"/>
                          <a:pt x="1147" y="1106"/>
                          <a:pt x="1123" y="1117"/>
                        </a:cubicBezTo>
                        <a:cubicBezTo>
                          <a:pt x="1108" y="1134"/>
                          <a:pt x="1083" y="1148"/>
                          <a:pt x="1062" y="1156"/>
                        </a:cubicBezTo>
                        <a:cubicBezTo>
                          <a:pt x="1036" y="1196"/>
                          <a:pt x="987" y="1189"/>
                          <a:pt x="944" y="1191"/>
                        </a:cubicBezTo>
                        <a:cubicBezTo>
                          <a:pt x="936" y="1192"/>
                          <a:pt x="928" y="1191"/>
                          <a:pt x="921" y="1194"/>
                        </a:cubicBezTo>
                        <a:cubicBezTo>
                          <a:pt x="914" y="1197"/>
                          <a:pt x="910" y="1207"/>
                          <a:pt x="902" y="1207"/>
                        </a:cubicBezTo>
                        <a:cubicBezTo>
                          <a:pt x="871" y="1208"/>
                          <a:pt x="840" y="1209"/>
                          <a:pt x="809" y="1210"/>
                        </a:cubicBezTo>
                        <a:cubicBezTo>
                          <a:pt x="790" y="1215"/>
                          <a:pt x="776" y="1217"/>
                          <a:pt x="755" y="1220"/>
                        </a:cubicBezTo>
                        <a:cubicBezTo>
                          <a:pt x="661" y="1219"/>
                          <a:pt x="567" y="1219"/>
                          <a:pt x="473" y="1216"/>
                        </a:cubicBezTo>
                        <a:cubicBezTo>
                          <a:pt x="417" y="1214"/>
                          <a:pt x="369" y="1175"/>
                          <a:pt x="320" y="1159"/>
                        </a:cubicBezTo>
                        <a:cubicBezTo>
                          <a:pt x="307" y="1146"/>
                          <a:pt x="277" y="1141"/>
                          <a:pt x="269" y="1133"/>
                        </a:cubicBezTo>
                        <a:cubicBezTo>
                          <a:pt x="268" y="1132"/>
                          <a:pt x="269" y="1129"/>
                          <a:pt x="269" y="1127"/>
                        </a:cubicBezTo>
                        <a:close/>
                      </a:path>
                    </a:pathLst>
                  </a:custGeom>
                  <a:solidFill>
                    <a:srgbClr val="FFC1C1"/>
                  </a:solidFill>
                  <a:ln w="19050">
                    <a:solidFill>
                      <a:srgbClr val="FF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 dirty="0"/>
                  </a:p>
                </p:txBody>
              </p:sp>
              <p:sp>
                <p:nvSpPr>
                  <p:cNvPr id="1199" name="Freeform 187"/>
                  <p:cNvSpPr>
                    <a:spLocks/>
                  </p:cNvSpPr>
                  <p:nvPr/>
                </p:nvSpPr>
                <p:spPr bwMode="auto">
                  <a:xfrm>
                    <a:off x="363" y="603"/>
                    <a:ext cx="382" cy="310"/>
                  </a:xfrm>
                  <a:custGeom>
                    <a:avLst/>
                    <a:gdLst>
                      <a:gd name="T0" fmla="*/ 8 w 500"/>
                      <a:gd name="T1" fmla="*/ 173 h 445"/>
                      <a:gd name="T2" fmla="*/ 0 w 500"/>
                      <a:gd name="T3" fmla="*/ 159 h 445"/>
                      <a:gd name="T4" fmla="*/ 18 w 500"/>
                      <a:gd name="T5" fmla="*/ 95 h 445"/>
                      <a:gd name="T6" fmla="*/ 21 w 500"/>
                      <a:gd name="T7" fmla="*/ 90 h 445"/>
                      <a:gd name="T8" fmla="*/ 22 w 500"/>
                      <a:gd name="T9" fmla="*/ 78 h 445"/>
                      <a:gd name="T10" fmla="*/ 53 w 500"/>
                      <a:gd name="T11" fmla="*/ 47 h 445"/>
                      <a:gd name="T12" fmla="*/ 77 w 500"/>
                      <a:gd name="T13" fmla="*/ 31 h 445"/>
                      <a:gd name="T14" fmla="*/ 103 w 500"/>
                      <a:gd name="T15" fmla="*/ 18 h 445"/>
                      <a:gd name="T16" fmla="*/ 136 w 500"/>
                      <a:gd name="T17" fmla="*/ 1 h 445"/>
                      <a:gd name="T18" fmla="*/ 305 w 500"/>
                      <a:gd name="T19" fmla="*/ 11 h 445"/>
                      <a:gd name="T20" fmla="*/ 325 w 500"/>
                      <a:gd name="T21" fmla="*/ 40 h 445"/>
                      <a:gd name="T22" fmla="*/ 342 w 500"/>
                      <a:gd name="T23" fmla="*/ 47 h 445"/>
                      <a:gd name="T24" fmla="*/ 356 w 500"/>
                      <a:gd name="T25" fmla="*/ 56 h 445"/>
                      <a:gd name="T26" fmla="*/ 371 w 500"/>
                      <a:gd name="T27" fmla="*/ 85 h 445"/>
                      <a:gd name="T28" fmla="*/ 367 w 500"/>
                      <a:gd name="T29" fmla="*/ 189 h 445"/>
                      <a:gd name="T30" fmla="*/ 356 w 500"/>
                      <a:gd name="T31" fmla="*/ 207 h 445"/>
                      <a:gd name="T32" fmla="*/ 342 w 500"/>
                      <a:gd name="T33" fmla="*/ 232 h 445"/>
                      <a:gd name="T34" fmla="*/ 338 w 500"/>
                      <a:gd name="T35" fmla="*/ 242 h 445"/>
                      <a:gd name="T36" fmla="*/ 326 w 500"/>
                      <a:gd name="T37" fmla="*/ 249 h 445"/>
                      <a:gd name="T38" fmla="*/ 312 w 500"/>
                      <a:gd name="T39" fmla="*/ 264 h 445"/>
                      <a:gd name="T40" fmla="*/ 306 w 500"/>
                      <a:gd name="T41" fmla="*/ 269 h 445"/>
                      <a:gd name="T42" fmla="*/ 290 w 500"/>
                      <a:gd name="T43" fmla="*/ 286 h 445"/>
                      <a:gd name="T44" fmla="*/ 235 w 500"/>
                      <a:gd name="T45" fmla="*/ 301 h 445"/>
                      <a:gd name="T46" fmla="*/ 125 w 500"/>
                      <a:gd name="T47" fmla="*/ 299 h 445"/>
                      <a:gd name="T48" fmla="*/ 108 w 500"/>
                      <a:gd name="T49" fmla="*/ 290 h 445"/>
                      <a:gd name="T50" fmla="*/ 70 w 500"/>
                      <a:gd name="T51" fmla="*/ 268 h 445"/>
                      <a:gd name="T52" fmla="*/ 55 w 500"/>
                      <a:gd name="T53" fmla="*/ 254 h 445"/>
                      <a:gd name="T54" fmla="*/ 21 w 500"/>
                      <a:gd name="T55" fmla="*/ 212 h 445"/>
                      <a:gd name="T56" fmla="*/ 8 w 500"/>
                      <a:gd name="T57" fmla="*/ 173 h 445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w 500"/>
                      <a:gd name="T88" fmla="*/ 0 h 445"/>
                      <a:gd name="T89" fmla="*/ 500 w 500"/>
                      <a:gd name="T90" fmla="*/ 445 h 445"/>
                    </a:gdLst>
                    <a:ahLst/>
                    <a:cxnLst>
                      <a:cxn ang="T58">
                        <a:pos x="T0" y="T1"/>
                      </a:cxn>
                      <a:cxn ang="T59">
                        <a:pos x="T2" y="T3"/>
                      </a:cxn>
                      <a:cxn ang="T60">
                        <a:pos x="T4" y="T5"/>
                      </a:cxn>
                      <a:cxn ang="T61">
                        <a:pos x="T6" y="T7"/>
                      </a:cxn>
                      <a:cxn ang="T62">
                        <a:pos x="T8" y="T9"/>
                      </a:cxn>
                      <a:cxn ang="T63">
                        <a:pos x="T10" y="T11"/>
                      </a:cxn>
                      <a:cxn ang="T64">
                        <a:pos x="T12" y="T13"/>
                      </a:cxn>
                      <a:cxn ang="T65">
                        <a:pos x="T14" y="T15"/>
                      </a:cxn>
                      <a:cxn ang="T66">
                        <a:pos x="T16" y="T17"/>
                      </a:cxn>
                      <a:cxn ang="T67">
                        <a:pos x="T18" y="T19"/>
                      </a:cxn>
                      <a:cxn ang="T68">
                        <a:pos x="T20" y="T21"/>
                      </a:cxn>
                      <a:cxn ang="T69">
                        <a:pos x="T22" y="T23"/>
                      </a:cxn>
                      <a:cxn ang="T70">
                        <a:pos x="T24" y="T25"/>
                      </a:cxn>
                      <a:cxn ang="T71">
                        <a:pos x="T26" y="T27"/>
                      </a:cxn>
                      <a:cxn ang="T72">
                        <a:pos x="T28" y="T29"/>
                      </a:cxn>
                      <a:cxn ang="T73">
                        <a:pos x="T30" y="T31"/>
                      </a:cxn>
                      <a:cxn ang="T74">
                        <a:pos x="T32" y="T33"/>
                      </a:cxn>
                      <a:cxn ang="T75">
                        <a:pos x="T34" y="T35"/>
                      </a:cxn>
                      <a:cxn ang="T76">
                        <a:pos x="T36" y="T37"/>
                      </a:cxn>
                      <a:cxn ang="T77">
                        <a:pos x="T38" y="T39"/>
                      </a:cxn>
                      <a:cxn ang="T78">
                        <a:pos x="T40" y="T41"/>
                      </a:cxn>
                      <a:cxn ang="T79">
                        <a:pos x="T42" y="T43"/>
                      </a:cxn>
                      <a:cxn ang="T80">
                        <a:pos x="T44" y="T45"/>
                      </a:cxn>
                      <a:cxn ang="T81">
                        <a:pos x="T46" y="T47"/>
                      </a:cxn>
                      <a:cxn ang="T82">
                        <a:pos x="T48" y="T49"/>
                      </a:cxn>
                      <a:cxn ang="T83">
                        <a:pos x="T50" y="T51"/>
                      </a:cxn>
                      <a:cxn ang="T84">
                        <a:pos x="T52" y="T53"/>
                      </a:cxn>
                      <a:cxn ang="T85">
                        <a:pos x="T54" y="T55"/>
                      </a:cxn>
                      <a:cxn ang="T86">
                        <a:pos x="T56" y="T57"/>
                      </a:cxn>
                    </a:cxnLst>
                    <a:rect l="T87" t="T88" r="T89" b="T90"/>
                    <a:pathLst>
                      <a:path w="500" h="445">
                        <a:moveTo>
                          <a:pt x="10" y="249"/>
                        </a:moveTo>
                        <a:cubicBezTo>
                          <a:pt x="5" y="242"/>
                          <a:pt x="3" y="236"/>
                          <a:pt x="0" y="228"/>
                        </a:cubicBezTo>
                        <a:cubicBezTo>
                          <a:pt x="4" y="194"/>
                          <a:pt x="1" y="162"/>
                          <a:pt x="24" y="136"/>
                        </a:cubicBezTo>
                        <a:cubicBezTo>
                          <a:pt x="25" y="134"/>
                          <a:pt x="26" y="131"/>
                          <a:pt x="27" y="129"/>
                        </a:cubicBezTo>
                        <a:cubicBezTo>
                          <a:pt x="28" y="123"/>
                          <a:pt x="27" y="117"/>
                          <a:pt x="29" y="112"/>
                        </a:cubicBezTo>
                        <a:cubicBezTo>
                          <a:pt x="31" y="104"/>
                          <a:pt x="63" y="77"/>
                          <a:pt x="70" y="67"/>
                        </a:cubicBezTo>
                        <a:cubicBezTo>
                          <a:pt x="74" y="53"/>
                          <a:pt x="89" y="50"/>
                          <a:pt x="101" y="45"/>
                        </a:cubicBezTo>
                        <a:cubicBezTo>
                          <a:pt x="106" y="28"/>
                          <a:pt x="120" y="30"/>
                          <a:pt x="135" y="26"/>
                        </a:cubicBezTo>
                        <a:cubicBezTo>
                          <a:pt x="150" y="15"/>
                          <a:pt x="160" y="7"/>
                          <a:pt x="178" y="2"/>
                        </a:cubicBezTo>
                        <a:cubicBezTo>
                          <a:pt x="408" y="4"/>
                          <a:pt x="304" y="0"/>
                          <a:pt x="399" y="16"/>
                        </a:cubicBezTo>
                        <a:cubicBezTo>
                          <a:pt x="414" y="27"/>
                          <a:pt x="415" y="44"/>
                          <a:pt x="425" y="57"/>
                        </a:cubicBezTo>
                        <a:cubicBezTo>
                          <a:pt x="430" y="63"/>
                          <a:pt x="440" y="65"/>
                          <a:pt x="447" y="67"/>
                        </a:cubicBezTo>
                        <a:cubicBezTo>
                          <a:pt x="452" y="76"/>
                          <a:pt x="458" y="75"/>
                          <a:pt x="466" y="81"/>
                        </a:cubicBezTo>
                        <a:cubicBezTo>
                          <a:pt x="470" y="97"/>
                          <a:pt x="473" y="110"/>
                          <a:pt x="485" y="122"/>
                        </a:cubicBezTo>
                        <a:cubicBezTo>
                          <a:pt x="499" y="169"/>
                          <a:pt x="500" y="225"/>
                          <a:pt x="480" y="271"/>
                        </a:cubicBezTo>
                        <a:cubicBezTo>
                          <a:pt x="478" y="286"/>
                          <a:pt x="479" y="290"/>
                          <a:pt x="466" y="297"/>
                        </a:cubicBezTo>
                        <a:cubicBezTo>
                          <a:pt x="459" y="307"/>
                          <a:pt x="453" y="321"/>
                          <a:pt x="447" y="333"/>
                        </a:cubicBezTo>
                        <a:cubicBezTo>
                          <a:pt x="445" y="338"/>
                          <a:pt x="446" y="344"/>
                          <a:pt x="442" y="348"/>
                        </a:cubicBezTo>
                        <a:cubicBezTo>
                          <a:pt x="438" y="352"/>
                          <a:pt x="427" y="357"/>
                          <a:pt x="427" y="357"/>
                        </a:cubicBezTo>
                        <a:cubicBezTo>
                          <a:pt x="419" y="370"/>
                          <a:pt x="425" y="362"/>
                          <a:pt x="408" y="379"/>
                        </a:cubicBezTo>
                        <a:cubicBezTo>
                          <a:pt x="406" y="381"/>
                          <a:pt x="401" y="386"/>
                          <a:pt x="401" y="386"/>
                        </a:cubicBezTo>
                        <a:cubicBezTo>
                          <a:pt x="397" y="400"/>
                          <a:pt x="389" y="401"/>
                          <a:pt x="379" y="410"/>
                        </a:cubicBezTo>
                        <a:cubicBezTo>
                          <a:pt x="348" y="437"/>
                          <a:pt x="369" y="428"/>
                          <a:pt x="307" y="432"/>
                        </a:cubicBezTo>
                        <a:cubicBezTo>
                          <a:pt x="261" y="445"/>
                          <a:pt x="209" y="443"/>
                          <a:pt x="163" y="429"/>
                        </a:cubicBezTo>
                        <a:cubicBezTo>
                          <a:pt x="156" y="424"/>
                          <a:pt x="149" y="423"/>
                          <a:pt x="142" y="417"/>
                        </a:cubicBezTo>
                        <a:cubicBezTo>
                          <a:pt x="125" y="403"/>
                          <a:pt x="112" y="389"/>
                          <a:pt x="91" y="384"/>
                        </a:cubicBezTo>
                        <a:cubicBezTo>
                          <a:pt x="86" y="374"/>
                          <a:pt x="79" y="373"/>
                          <a:pt x="72" y="364"/>
                        </a:cubicBezTo>
                        <a:cubicBezTo>
                          <a:pt x="56" y="343"/>
                          <a:pt x="49" y="320"/>
                          <a:pt x="27" y="304"/>
                        </a:cubicBezTo>
                        <a:cubicBezTo>
                          <a:pt x="18" y="282"/>
                          <a:pt x="10" y="275"/>
                          <a:pt x="10" y="249"/>
                        </a:cubicBezTo>
                        <a:close/>
                      </a:path>
                    </a:pathLst>
                  </a:custGeom>
                  <a:solidFill>
                    <a:srgbClr val="BFBFBF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 dirty="0"/>
                  </a:p>
                </p:txBody>
              </p:sp>
            </p:grpSp>
            <p:grpSp>
              <p:nvGrpSpPr>
                <p:cNvPr id="1076" name="Group 193"/>
                <p:cNvGrpSpPr>
                  <a:grpSpLocks/>
                </p:cNvGrpSpPr>
                <p:nvPr/>
              </p:nvGrpSpPr>
              <p:grpSpPr bwMode="auto">
                <a:xfrm>
                  <a:off x="2221131" y="2833846"/>
                  <a:ext cx="987288" cy="903974"/>
                  <a:chOff x="311" y="500"/>
                  <a:chExt cx="474" cy="434"/>
                </a:xfrm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</p:grpSpPr>
              <p:sp>
                <p:nvSpPr>
                  <p:cNvPr id="1196" name="Freeform 186"/>
                  <p:cNvSpPr>
                    <a:spLocks/>
                  </p:cNvSpPr>
                  <p:nvPr/>
                </p:nvSpPr>
                <p:spPr bwMode="auto">
                  <a:xfrm>
                    <a:off x="311" y="500"/>
                    <a:ext cx="474" cy="434"/>
                  </a:xfrm>
                  <a:custGeom>
                    <a:avLst/>
                    <a:gdLst>
                      <a:gd name="T0" fmla="*/ 94 w 1363"/>
                      <a:gd name="T1" fmla="*/ 401 h 1220"/>
                      <a:gd name="T2" fmla="*/ 74 w 1363"/>
                      <a:gd name="T3" fmla="*/ 384 h 1220"/>
                      <a:gd name="T4" fmla="*/ 61 w 1363"/>
                      <a:gd name="T5" fmla="*/ 371 h 1220"/>
                      <a:gd name="T6" fmla="*/ 50 w 1363"/>
                      <a:gd name="T7" fmla="*/ 355 h 1220"/>
                      <a:gd name="T8" fmla="*/ 45 w 1363"/>
                      <a:gd name="T9" fmla="*/ 345 h 1220"/>
                      <a:gd name="T10" fmla="*/ 35 w 1363"/>
                      <a:gd name="T11" fmla="*/ 334 h 1220"/>
                      <a:gd name="T12" fmla="*/ 30 w 1363"/>
                      <a:gd name="T13" fmla="*/ 323 h 1220"/>
                      <a:gd name="T14" fmla="*/ 19 w 1363"/>
                      <a:gd name="T15" fmla="*/ 302 h 1220"/>
                      <a:gd name="T16" fmla="*/ 14 w 1363"/>
                      <a:gd name="T17" fmla="*/ 277 h 1220"/>
                      <a:gd name="T18" fmla="*/ 8 w 1363"/>
                      <a:gd name="T19" fmla="*/ 256 h 1220"/>
                      <a:gd name="T20" fmla="*/ 16 w 1363"/>
                      <a:gd name="T21" fmla="*/ 166 h 1220"/>
                      <a:gd name="T22" fmla="*/ 21 w 1363"/>
                      <a:gd name="T23" fmla="*/ 157 h 1220"/>
                      <a:gd name="T24" fmla="*/ 31 w 1363"/>
                      <a:gd name="T25" fmla="*/ 123 h 1220"/>
                      <a:gd name="T26" fmla="*/ 38 w 1363"/>
                      <a:gd name="T27" fmla="*/ 110 h 1220"/>
                      <a:gd name="T28" fmla="*/ 41 w 1363"/>
                      <a:gd name="T29" fmla="*/ 95 h 1220"/>
                      <a:gd name="T30" fmla="*/ 53 w 1363"/>
                      <a:gd name="T31" fmla="*/ 82 h 1220"/>
                      <a:gd name="T32" fmla="*/ 64 w 1363"/>
                      <a:gd name="T33" fmla="*/ 72 h 1220"/>
                      <a:gd name="T34" fmla="*/ 67 w 1363"/>
                      <a:gd name="T35" fmla="*/ 70 h 1220"/>
                      <a:gd name="T36" fmla="*/ 69 w 1363"/>
                      <a:gd name="T37" fmla="*/ 66 h 1220"/>
                      <a:gd name="T38" fmla="*/ 78 w 1363"/>
                      <a:gd name="T39" fmla="*/ 60 h 1220"/>
                      <a:gd name="T40" fmla="*/ 89 w 1363"/>
                      <a:gd name="T41" fmla="*/ 51 h 1220"/>
                      <a:gd name="T42" fmla="*/ 98 w 1363"/>
                      <a:gd name="T43" fmla="*/ 44 h 1220"/>
                      <a:gd name="T44" fmla="*/ 118 w 1363"/>
                      <a:gd name="T45" fmla="*/ 30 h 1220"/>
                      <a:gd name="T46" fmla="*/ 140 w 1363"/>
                      <a:gd name="T47" fmla="*/ 18 h 1220"/>
                      <a:gd name="T48" fmla="*/ 214 w 1363"/>
                      <a:gd name="T49" fmla="*/ 5 h 1220"/>
                      <a:gd name="T50" fmla="*/ 317 w 1363"/>
                      <a:gd name="T51" fmla="*/ 7 h 1220"/>
                      <a:gd name="T52" fmla="*/ 366 w 1363"/>
                      <a:gd name="T53" fmla="*/ 11 h 1220"/>
                      <a:gd name="T54" fmla="*/ 378 w 1363"/>
                      <a:gd name="T55" fmla="*/ 15 h 1220"/>
                      <a:gd name="T56" fmla="*/ 389 w 1363"/>
                      <a:gd name="T57" fmla="*/ 21 h 1220"/>
                      <a:gd name="T58" fmla="*/ 398 w 1363"/>
                      <a:gd name="T59" fmla="*/ 24 h 1220"/>
                      <a:gd name="T60" fmla="*/ 411 w 1363"/>
                      <a:gd name="T61" fmla="*/ 32 h 1220"/>
                      <a:gd name="T62" fmla="*/ 417 w 1363"/>
                      <a:gd name="T63" fmla="*/ 41 h 1220"/>
                      <a:gd name="T64" fmla="*/ 440 w 1363"/>
                      <a:gd name="T65" fmla="*/ 49 h 1220"/>
                      <a:gd name="T66" fmla="*/ 446 w 1363"/>
                      <a:gd name="T67" fmla="*/ 65 h 1220"/>
                      <a:gd name="T68" fmla="*/ 458 w 1363"/>
                      <a:gd name="T69" fmla="*/ 73 h 1220"/>
                      <a:gd name="T70" fmla="*/ 466 w 1363"/>
                      <a:gd name="T71" fmla="*/ 128 h 1220"/>
                      <a:gd name="T72" fmla="*/ 469 w 1363"/>
                      <a:gd name="T73" fmla="*/ 162 h 1220"/>
                      <a:gd name="T74" fmla="*/ 473 w 1363"/>
                      <a:gd name="T75" fmla="*/ 185 h 1220"/>
                      <a:gd name="T76" fmla="*/ 468 w 1363"/>
                      <a:gd name="T77" fmla="*/ 210 h 1220"/>
                      <a:gd name="T78" fmla="*/ 467 w 1363"/>
                      <a:gd name="T79" fmla="*/ 252 h 1220"/>
                      <a:gd name="T80" fmla="*/ 457 w 1363"/>
                      <a:gd name="T81" fmla="*/ 297 h 1220"/>
                      <a:gd name="T82" fmla="*/ 444 w 1363"/>
                      <a:gd name="T83" fmla="*/ 314 h 1220"/>
                      <a:gd name="T84" fmla="*/ 436 w 1363"/>
                      <a:gd name="T85" fmla="*/ 339 h 1220"/>
                      <a:gd name="T86" fmla="*/ 431 w 1363"/>
                      <a:gd name="T87" fmla="*/ 349 h 1220"/>
                      <a:gd name="T88" fmla="*/ 403 w 1363"/>
                      <a:gd name="T89" fmla="*/ 385 h 1220"/>
                      <a:gd name="T90" fmla="*/ 391 w 1363"/>
                      <a:gd name="T91" fmla="*/ 397 h 1220"/>
                      <a:gd name="T92" fmla="*/ 369 w 1363"/>
                      <a:gd name="T93" fmla="*/ 411 h 1220"/>
                      <a:gd name="T94" fmla="*/ 328 w 1363"/>
                      <a:gd name="T95" fmla="*/ 424 h 1220"/>
                      <a:gd name="T96" fmla="*/ 320 w 1363"/>
                      <a:gd name="T97" fmla="*/ 425 h 1220"/>
                      <a:gd name="T98" fmla="*/ 314 w 1363"/>
                      <a:gd name="T99" fmla="*/ 429 h 1220"/>
                      <a:gd name="T100" fmla="*/ 281 w 1363"/>
                      <a:gd name="T101" fmla="*/ 430 h 1220"/>
                      <a:gd name="T102" fmla="*/ 263 w 1363"/>
                      <a:gd name="T103" fmla="*/ 434 h 1220"/>
                      <a:gd name="T104" fmla="*/ 164 w 1363"/>
                      <a:gd name="T105" fmla="*/ 433 h 1220"/>
                      <a:gd name="T106" fmla="*/ 111 w 1363"/>
                      <a:gd name="T107" fmla="*/ 412 h 1220"/>
                      <a:gd name="T108" fmla="*/ 94 w 1363"/>
                      <a:gd name="T109" fmla="*/ 403 h 1220"/>
                      <a:gd name="T110" fmla="*/ 94 w 1363"/>
                      <a:gd name="T111" fmla="*/ 401 h 1220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60000 65536"/>
                      <a:gd name="T130" fmla="*/ 0 60000 65536"/>
                      <a:gd name="T131" fmla="*/ 0 60000 65536"/>
                      <a:gd name="T132" fmla="*/ 0 60000 65536"/>
                      <a:gd name="T133" fmla="*/ 0 60000 65536"/>
                      <a:gd name="T134" fmla="*/ 0 60000 65536"/>
                      <a:gd name="T135" fmla="*/ 0 60000 65536"/>
                      <a:gd name="T136" fmla="*/ 0 60000 65536"/>
                      <a:gd name="T137" fmla="*/ 0 60000 65536"/>
                      <a:gd name="T138" fmla="*/ 0 60000 65536"/>
                      <a:gd name="T139" fmla="*/ 0 60000 65536"/>
                      <a:gd name="T140" fmla="*/ 0 60000 65536"/>
                      <a:gd name="T141" fmla="*/ 0 60000 65536"/>
                      <a:gd name="T142" fmla="*/ 0 60000 65536"/>
                      <a:gd name="T143" fmla="*/ 0 60000 65536"/>
                      <a:gd name="T144" fmla="*/ 0 60000 65536"/>
                      <a:gd name="T145" fmla="*/ 0 60000 65536"/>
                      <a:gd name="T146" fmla="*/ 0 60000 65536"/>
                      <a:gd name="T147" fmla="*/ 0 60000 65536"/>
                      <a:gd name="T148" fmla="*/ 0 60000 65536"/>
                      <a:gd name="T149" fmla="*/ 0 60000 65536"/>
                      <a:gd name="T150" fmla="*/ 0 60000 65536"/>
                      <a:gd name="T151" fmla="*/ 0 60000 65536"/>
                      <a:gd name="T152" fmla="*/ 0 60000 65536"/>
                      <a:gd name="T153" fmla="*/ 0 60000 65536"/>
                      <a:gd name="T154" fmla="*/ 0 60000 65536"/>
                      <a:gd name="T155" fmla="*/ 0 60000 65536"/>
                      <a:gd name="T156" fmla="*/ 0 60000 65536"/>
                      <a:gd name="T157" fmla="*/ 0 60000 65536"/>
                      <a:gd name="T158" fmla="*/ 0 60000 65536"/>
                      <a:gd name="T159" fmla="*/ 0 60000 65536"/>
                      <a:gd name="T160" fmla="*/ 0 60000 65536"/>
                      <a:gd name="T161" fmla="*/ 0 60000 65536"/>
                      <a:gd name="T162" fmla="*/ 0 60000 65536"/>
                      <a:gd name="T163" fmla="*/ 0 60000 65536"/>
                      <a:gd name="T164" fmla="*/ 0 60000 65536"/>
                      <a:gd name="T165" fmla="*/ 0 60000 65536"/>
                      <a:gd name="T166" fmla="*/ 0 60000 65536"/>
                      <a:gd name="T167" fmla="*/ 0 60000 65536"/>
                      <a:gd name="T168" fmla="*/ 0 w 1363"/>
                      <a:gd name="T169" fmla="*/ 0 h 1220"/>
                      <a:gd name="T170" fmla="*/ 1363 w 1363"/>
                      <a:gd name="T171" fmla="*/ 1220 h 1220"/>
                    </a:gdLst>
                    <a:ahLst/>
                    <a:cxnLst>
                      <a:cxn ang="T112">
                        <a:pos x="T0" y="T1"/>
                      </a:cxn>
                      <a:cxn ang="T113">
                        <a:pos x="T2" y="T3"/>
                      </a:cxn>
                      <a:cxn ang="T114">
                        <a:pos x="T4" y="T5"/>
                      </a:cxn>
                      <a:cxn ang="T115">
                        <a:pos x="T6" y="T7"/>
                      </a:cxn>
                      <a:cxn ang="T116">
                        <a:pos x="T8" y="T9"/>
                      </a:cxn>
                      <a:cxn ang="T117">
                        <a:pos x="T10" y="T11"/>
                      </a:cxn>
                      <a:cxn ang="T118">
                        <a:pos x="T12" y="T13"/>
                      </a:cxn>
                      <a:cxn ang="T119">
                        <a:pos x="T14" y="T15"/>
                      </a:cxn>
                      <a:cxn ang="T120">
                        <a:pos x="T16" y="T17"/>
                      </a:cxn>
                      <a:cxn ang="T121">
                        <a:pos x="T18" y="T19"/>
                      </a:cxn>
                      <a:cxn ang="T122">
                        <a:pos x="T20" y="T21"/>
                      </a:cxn>
                      <a:cxn ang="T123">
                        <a:pos x="T22" y="T23"/>
                      </a:cxn>
                      <a:cxn ang="T124">
                        <a:pos x="T24" y="T25"/>
                      </a:cxn>
                      <a:cxn ang="T125">
                        <a:pos x="T26" y="T27"/>
                      </a:cxn>
                      <a:cxn ang="T126">
                        <a:pos x="T28" y="T29"/>
                      </a:cxn>
                      <a:cxn ang="T127">
                        <a:pos x="T30" y="T31"/>
                      </a:cxn>
                      <a:cxn ang="T128">
                        <a:pos x="T32" y="T33"/>
                      </a:cxn>
                      <a:cxn ang="T129">
                        <a:pos x="T34" y="T35"/>
                      </a:cxn>
                      <a:cxn ang="T130">
                        <a:pos x="T36" y="T37"/>
                      </a:cxn>
                      <a:cxn ang="T131">
                        <a:pos x="T38" y="T39"/>
                      </a:cxn>
                      <a:cxn ang="T132">
                        <a:pos x="T40" y="T41"/>
                      </a:cxn>
                      <a:cxn ang="T133">
                        <a:pos x="T42" y="T43"/>
                      </a:cxn>
                      <a:cxn ang="T134">
                        <a:pos x="T44" y="T45"/>
                      </a:cxn>
                      <a:cxn ang="T135">
                        <a:pos x="T46" y="T47"/>
                      </a:cxn>
                      <a:cxn ang="T136">
                        <a:pos x="T48" y="T49"/>
                      </a:cxn>
                      <a:cxn ang="T137">
                        <a:pos x="T50" y="T51"/>
                      </a:cxn>
                      <a:cxn ang="T138">
                        <a:pos x="T52" y="T53"/>
                      </a:cxn>
                      <a:cxn ang="T139">
                        <a:pos x="T54" y="T55"/>
                      </a:cxn>
                      <a:cxn ang="T140">
                        <a:pos x="T56" y="T57"/>
                      </a:cxn>
                      <a:cxn ang="T141">
                        <a:pos x="T58" y="T59"/>
                      </a:cxn>
                      <a:cxn ang="T142">
                        <a:pos x="T60" y="T61"/>
                      </a:cxn>
                      <a:cxn ang="T143">
                        <a:pos x="T62" y="T63"/>
                      </a:cxn>
                      <a:cxn ang="T144">
                        <a:pos x="T64" y="T65"/>
                      </a:cxn>
                      <a:cxn ang="T145">
                        <a:pos x="T66" y="T67"/>
                      </a:cxn>
                      <a:cxn ang="T146">
                        <a:pos x="T68" y="T69"/>
                      </a:cxn>
                      <a:cxn ang="T147">
                        <a:pos x="T70" y="T71"/>
                      </a:cxn>
                      <a:cxn ang="T148">
                        <a:pos x="T72" y="T73"/>
                      </a:cxn>
                      <a:cxn ang="T149">
                        <a:pos x="T74" y="T75"/>
                      </a:cxn>
                      <a:cxn ang="T150">
                        <a:pos x="T76" y="T77"/>
                      </a:cxn>
                      <a:cxn ang="T151">
                        <a:pos x="T78" y="T79"/>
                      </a:cxn>
                      <a:cxn ang="T152">
                        <a:pos x="T80" y="T81"/>
                      </a:cxn>
                      <a:cxn ang="T153">
                        <a:pos x="T82" y="T83"/>
                      </a:cxn>
                      <a:cxn ang="T154">
                        <a:pos x="T84" y="T85"/>
                      </a:cxn>
                      <a:cxn ang="T155">
                        <a:pos x="T86" y="T87"/>
                      </a:cxn>
                      <a:cxn ang="T156">
                        <a:pos x="T88" y="T89"/>
                      </a:cxn>
                      <a:cxn ang="T157">
                        <a:pos x="T90" y="T91"/>
                      </a:cxn>
                      <a:cxn ang="T158">
                        <a:pos x="T92" y="T93"/>
                      </a:cxn>
                      <a:cxn ang="T159">
                        <a:pos x="T94" y="T95"/>
                      </a:cxn>
                      <a:cxn ang="T160">
                        <a:pos x="T96" y="T97"/>
                      </a:cxn>
                      <a:cxn ang="T161">
                        <a:pos x="T98" y="T99"/>
                      </a:cxn>
                      <a:cxn ang="T162">
                        <a:pos x="T100" y="T101"/>
                      </a:cxn>
                      <a:cxn ang="T163">
                        <a:pos x="T102" y="T103"/>
                      </a:cxn>
                      <a:cxn ang="T164">
                        <a:pos x="T104" y="T105"/>
                      </a:cxn>
                      <a:cxn ang="T165">
                        <a:pos x="T106" y="T107"/>
                      </a:cxn>
                      <a:cxn ang="T166">
                        <a:pos x="T108" y="T109"/>
                      </a:cxn>
                      <a:cxn ang="T167">
                        <a:pos x="T110" y="T111"/>
                      </a:cxn>
                    </a:cxnLst>
                    <a:rect l="T168" t="T169" r="T170" b="T171"/>
                    <a:pathLst>
                      <a:path w="1363" h="1220">
                        <a:moveTo>
                          <a:pt x="269" y="1127"/>
                        </a:moveTo>
                        <a:cubicBezTo>
                          <a:pt x="252" y="1110"/>
                          <a:pt x="231" y="1096"/>
                          <a:pt x="214" y="1079"/>
                        </a:cubicBezTo>
                        <a:cubicBezTo>
                          <a:pt x="201" y="1066"/>
                          <a:pt x="192" y="1055"/>
                          <a:pt x="176" y="1044"/>
                        </a:cubicBezTo>
                        <a:cubicBezTo>
                          <a:pt x="166" y="1030"/>
                          <a:pt x="158" y="1008"/>
                          <a:pt x="144" y="999"/>
                        </a:cubicBezTo>
                        <a:cubicBezTo>
                          <a:pt x="140" y="986"/>
                          <a:pt x="137" y="980"/>
                          <a:pt x="128" y="970"/>
                        </a:cubicBezTo>
                        <a:cubicBezTo>
                          <a:pt x="124" y="955"/>
                          <a:pt x="112" y="950"/>
                          <a:pt x="102" y="938"/>
                        </a:cubicBezTo>
                        <a:cubicBezTo>
                          <a:pt x="95" y="929"/>
                          <a:pt x="93" y="918"/>
                          <a:pt x="86" y="909"/>
                        </a:cubicBezTo>
                        <a:cubicBezTo>
                          <a:pt x="79" y="887"/>
                          <a:pt x="61" y="871"/>
                          <a:pt x="54" y="848"/>
                        </a:cubicBezTo>
                        <a:cubicBezTo>
                          <a:pt x="53" y="825"/>
                          <a:pt x="60" y="795"/>
                          <a:pt x="41" y="778"/>
                        </a:cubicBezTo>
                        <a:cubicBezTo>
                          <a:pt x="35" y="759"/>
                          <a:pt x="28" y="739"/>
                          <a:pt x="22" y="720"/>
                        </a:cubicBezTo>
                        <a:cubicBezTo>
                          <a:pt x="23" y="680"/>
                          <a:pt x="0" y="525"/>
                          <a:pt x="45" y="468"/>
                        </a:cubicBezTo>
                        <a:cubicBezTo>
                          <a:pt x="48" y="454"/>
                          <a:pt x="51" y="451"/>
                          <a:pt x="61" y="442"/>
                        </a:cubicBezTo>
                        <a:cubicBezTo>
                          <a:pt x="66" y="418"/>
                          <a:pt x="59" y="356"/>
                          <a:pt x="89" y="346"/>
                        </a:cubicBezTo>
                        <a:cubicBezTo>
                          <a:pt x="98" y="333"/>
                          <a:pt x="98" y="318"/>
                          <a:pt x="109" y="308"/>
                        </a:cubicBezTo>
                        <a:cubicBezTo>
                          <a:pt x="113" y="294"/>
                          <a:pt x="113" y="279"/>
                          <a:pt x="118" y="266"/>
                        </a:cubicBezTo>
                        <a:cubicBezTo>
                          <a:pt x="121" y="259"/>
                          <a:pt x="146" y="236"/>
                          <a:pt x="153" y="231"/>
                        </a:cubicBezTo>
                        <a:cubicBezTo>
                          <a:pt x="159" y="215"/>
                          <a:pt x="173" y="212"/>
                          <a:pt x="185" y="202"/>
                        </a:cubicBezTo>
                        <a:cubicBezTo>
                          <a:pt x="187" y="200"/>
                          <a:pt x="190" y="198"/>
                          <a:pt x="192" y="196"/>
                        </a:cubicBezTo>
                        <a:cubicBezTo>
                          <a:pt x="194" y="193"/>
                          <a:pt x="195" y="189"/>
                          <a:pt x="198" y="186"/>
                        </a:cubicBezTo>
                        <a:cubicBezTo>
                          <a:pt x="206" y="178"/>
                          <a:pt x="217" y="179"/>
                          <a:pt x="224" y="170"/>
                        </a:cubicBezTo>
                        <a:cubicBezTo>
                          <a:pt x="234" y="157"/>
                          <a:pt x="240" y="150"/>
                          <a:pt x="256" y="144"/>
                        </a:cubicBezTo>
                        <a:cubicBezTo>
                          <a:pt x="263" y="133"/>
                          <a:pt x="269" y="129"/>
                          <a:pt x="281" y="125"/>
                        </a:cubicBezTo>
                        <a:cubicBezTo>
                          <a:pt x="299" y="109"/>
                          <a:pt x="315" y="91"/>
                          <a:pt x="339" y="84"/>
                        </a:cubicBezTo>
                        <a:cubicBezTo>
                          <a:pt x="357" y="63"/>
                          <a:pt x="376" y="57"/>
                          <a:pt x="403" y="52"/>
                        </a:cubicBezTo>
                        <a:cubicBezTo>
                          <a:pt x="448" y="0"/>
                          <a:pt x="559" y="15"/>
                          <a:pt x="614" y="13"/>
                        </a:cubicBezTo>
                        <a:cubicBezTo>
                          <a:pt x="713" y="2"/>
                          <a:pt x="813" y="15"/>
                          <a:pt x="912" y="20"/>
                        </a:cubicBezTo>
                        <a:cubicBezTo>
                          <a:pt x="955" y="34"/>
                          <a:pt x="1013" y="31"/>
                          <a:pt x="1053" y="32"/>
                        </a:cubicBezTo>
                        <a:cubicBezTo>
                          <a:pt x="1064" y="37"/>
                          <a:pt x="1076" y="38"/>
                          <a:pt x="1088" y="42"/>
                        </a:cubicBezTo>
                        <a:cubicBezTo>
                          <a:pt x="1098" y="49"/>
                          <a:pt x="1108" y="54"/>
                          <a:pt x="1120" y="58"/>
                        </a:cubicBezTo>
                        <a:cubicBezTo>
                          <a:pt x="1144" y="74"/>
                          <a:pt x="1110" y="53"/>
                          <a:pt x="1145" y="68"/>
                        </a:cubicBezTo>
                        <a:cubicBezTo>
                          <a:pt x="1158" y="74"/>
                          <a:pt x="1167" y="86"/>
                          <a:pt x="1181" y="90"/>
                        </a:cubicBezTo>
                        <a:cubicBezTo>
                          <a:pt x="1193" y="98"/>
                          <a:pt x="1190" y="106"/>
                          <a:pt x="1200" y="116"/>
                        </a:cubicBezTo>
                        <a:cubicBezTo>
                          <a:pt x="1214" y="130"/>
                          <a:pt x="1246" y="133"/>
                          <a:pt x="1264" y="138"/>
                        </a:cubicBezTo>
                        <a:cubicBezTo>
                          <a:pt x="1274" y="155"/>
                          <a:pt x="1262" y="177"/>
                          <a:pt x="1283" y="183"/>
                        </a:cubicBezTo>
                        <a:cubicBezTo>
                          <a:pt x="1291" y="195"/>
                          <a:pt x="1304" y="200"/>
                          <a:pt x="1318" y="205"/>
                        </a:cubicBezTo>
                        <a:cubicBezTo>
                          <a:pt x="1319" y="236"/>
                          <a:pt x="1313" y="331"/>
                          <a:pt x="1341" y="359"/>
                        </a:cubicBezTo>
                        <a:cubicBezTo>
                          <a:pt x="1351" y="390"/>
                          <a:pt x="1341" y="424"/>
                          <a:pt x="1350" y="455"/>
                        </a:cubicBezTo>
                        <a:cubicBezTo>
                          <a:pt x="1353" y="476"/>
                          <a:pt x="1356" y="498"/>
                          <a:pt x="1360" y="519"/>
                        </a:cubicBezTo>
                        <a:cubicBezTo>
                          <a:pt x="1358" y="555"/>
                          <a:pt x="1363" y="565"/>
                          <a:pt x="1347" y="589"/>
                        </a:cubicBezTo>
                        <a:cubicBezTo>
                          <a:pt x="1344" y="635"/>
                          <a:pt x="1342" y="661"/>
                          <a:pt x="1344" y="708"/>
                        </a:cubicBezTo>
                        <a:cubicBezTo>
                          <a:pt x="1342" y="761"/>
                          <a:pt x="1358" y="806"/>
                          <a:pt x="1315" y="836"/>
                        </a:cubicBezTo>
                        <a:cubicBezTo>
                          <a:pt x="1304" y="853"/>
                          <a:pt x="1290" y="869"/>
                          <a:pt x="1277" y="884"/>
                        </a:cubicBezTo>
                        <a:cubicBezTo>
                          <a:pt x="1273" y="908"/>
                          <a:pt x="1268" y="934"/>
                          <a:pt x="1254" y="954"/>
                        </a:cubicBezTo>
                        <a:cubicBezTo>
                          <a:pt x="1251" y="965"/>
                          <a:pt x="1246" y="972"/>
                          <a:pt x="1238" y="980"/>
                        </a:cubicBezTo>
                        <a:cubicBezTo>
                          <a:pt x="1225" y="1020"/>
                          <a:pt x="1189" y="1055"/>
                          <a:pt x="1158" y="1082"/>
                        </a:cubicBezTo>
                        <a:cubicBezTo>
                          <a:pt x="1150" y="1107"/>
                          <a:pt x="1147" y="1106"/>
                          <a:pt x="1123" y="1117"/>
                        </a:cubicBezTo>
                        <a:cubicBezTo>
                          <a:pt x="1108" y="1134"/>
                          <a:pt x="1083" y="1148"/>
                          <a:pt x="1062" y="1156"/>
                        </a:cubicBezTo>
                        <a:cubicBezTo>
                          <a:pt x="1036" y="1196"/>
                          <a:pt x="987" y="1189"/>
                          <a:pt x="944" y="1191"/>
                        </a:cubicBezTo>
                        <a:cubicBezTo>
                          <a:pt x="936" y="1192"/>
                          <a:pt x="928" y="1191"/>
                          <a:pt x="921" y="1194"/>
                        </a:cubicBezTo>
                        <a:cubicBezTo>
                          <a:pt x="914" y="1197"/>
                          <a:pt x="910" y="1207"/>
                          <a:pt x="902" y="1207"/>
                        </a:cubicBezTo>
                        <a:cubicBezTo>
                          <a:pt x="871" y="1208"/>
                          <a:pt x="840" y="1209"/>
                          <a:pt x="809" y="1210"/>
                        </a:cubicBezTo>
                        <a:cubicBezTo>
                          <a:pt x="790" y="1215"/>
                          <a:pt x="776" y="1217"/>
                          <a:pt x="755" y="1220"/>
                        </a:cubicBezTo>
                        <a:cubicBezTo>
                          <a:pt x="661" y="1219"/>
                          <a:pt x="567" y="1219"/>
                          <a:pt x="473" y="1216"/>
                        </a:cubicBezTo>
                        <a:cubicBezTo>
                          <a:pt x="417" y="1214"/>
                          <a:pt x="369" y="1175"/>
                          <a:pt x="320" y="1159"/>
                        </a:cubicBezTo>
                        <a:cubicBezTo>
                          <a:pt x="307" y="1146"/>
                          <a:pt x="277" y="1141"/>
                          <a:pt x="269" y="1133"/>
                        </a:cubicBezTo>
                        <a:cubicBezTo>
                          <a:pt x="268" y="1132"/>
                          <a:pt x="269" y="1129"/>
                          <a:pt x="269" y="1127"/>
                        </a:cubicBezTo>
                        <a:close/>
                      </a:path>
                    </a:pathLst>
                  </a:custGeom>
                  <a:solidFill>
                    <a:srgbClr val="FFC1C1"/>
                  </a:solidFill>
                  <a:ln w="19050">
                    <a:solidFill>
                      <a:srgbClr val="FF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 dirty="0"/>
                  </a:p>
                </p:txBody>
              </p:sp>
              <p:sp>
                <p:nvSpPr>
                  <p:cNvPr id="1197" name="Freeform 187"/>
                  <p:cNvSpPr>
                    <a:spLocks/>
                  </p:cNvSpPr>
                  <p:nvPr/>
                </p:nvSpPr>
                <p:spPr bwMode="auto">
                  <a:xfrm>
                    <a:off x="363" y="603"/>
                    <a:ext cx="382" cy="310"/>
                  </a:xfrm>
                  <a:custGeom>
                    <a:avLst/>
                    <a:gdLst>
                      <a:gd name="T0" fmla="*/ 8 w 500"/>
                      <a:gd name="T1" fmla="*/ 173 h 445"/>
                      <a:gd name="T2" fmla="*/ 0 w 500"/>
                      <a:gd name="T3" fmla="*/ 159 h 445"/>
                      <a:gd name="T4" fmla="*/ 18 w 500"/>
                      <a:gd name="T5" fmla="*/ 95 h 445"/>
                      <a:gd name="T6" fmla="*/ 21 w 500"/>
                      <a:gd name="T7" fmla="*/ 90 h 445"/>
                      <a:gd name="T8" fmla="*/ 22 w 500"/>
                      <a:gd name="T9" fmla="*/ 78 h 445"/>
                      <a:gd name="T10" fmla="*/ 53 w 500"/>
                      <a:gd name="T11" fmla="*/ 47 h 445"/>
                      <a:gd name="T12" fmla="*/ 77 w 500"/>
                      <a:gd name="T13" fmla="*/ 31 h 445"/>
                      <a:gd name="T14" fmla="*/ 103 w 500"/>
                      <a:gd name="T15" fmla="*/ 18 h 445"/>
                      <a:gd name="T16" fmla="*/ 136 w 500"/>
                      <a:gd name="T17" fmla="*/ 1 h 445"/>
                      <a:gd name="T18" fmla="*/ 305 w 500"/>
                      <a:gd name="T19" fmla="*/ 11 h 445"/>
                      <a:gd name="T20" fmla="*/ 325 w 500"/>
                      <a:gd name="T21" fmla="*/ 40 h 445"/>
                      <a:gd name="T22" fmla="*/ 342 w 500"/>
                      <a:gd name="T23" fmla="*/ 47 h 445"/>
                      <a:gd name="T24" fmla="*/ 356 w 500"/>
                      <a:gd name="T25" fmla="*/ 56 h 445"/>
                      <a:gd name="T26" fmla="*/ 371 w 500"/>
                      <a:gd name="T27" fmla="*/ 85 h 445"/>
                      <a:gd name="T28" fmla="*/ 367 w 500"/>
                      <a:gd name="T29" fmla="*/ 189 h 445"/>
                      <a:gd name="T30" fmla="*/ 356 w 500"/>
                      <a:gd name="T31" fmla="*/ 207 h 445"/>
                      <a:gd name="T32" fmla="*/ 342 w 500"/>
                      <a:gd name="T33" fmla="*/ 232 h 445"/>
                      <a:gd name="T34" fmla="*/ 338 w 500"/>
                      <a:gd name="T35" fmla="*/ 242 h 445"/>
                      <a:gd name="T36" fmla="*/ 326 w 500"/>
                      <a:gd name="T37" fmla="*/ 249 h 445"/>
                      <a:gd name="T38" fmla="*/ 312 w 500"/>
                      <a:gd name="T39" fmla="*/ 264 h 445"/>
                      <a:gd name="T40" fmla="*/ 306 w 500"/>
                      <a:gd name="T41" fmla="*/ 269 h 445"/>
                      <a:gd name="T42" fmla="*/ 290 w 500"/>
                      <a:gd name="T43" fmla="*/ 286 h 445"/>
                      <a:gd name="T44" fmla="*/ 235 w 500"/>
                      <a:gd name="T45" fmla="*/ 301 h 445"/>
                      <a:gd name="T46" fmla="*/ 125 w 500"/>
                      <a:gd name="T47" fmla="*/ 299 h 445"/>
                      <a:gd name="T48" fmla="*/ 108 w 500"/>
                      <a:gd name="T49" fmla="*/ 290 h 445"/>
                      <a:gd name="T50" fmla="*/ 70 w 500"/>
                      <a:gd name="T51" fmla="*/ 268 h 445"/>
                      <a:gd name="T52" fmla="*/ 55 w 500"/>
                      <a:gd name="T53" fmla="*/ 254 h 445"/>
                      <a:gd name="T54" fmla="*/ 21 w 500"/>
                      <a:gd name="T55" fmla="*/ 212 h 445"/>
                      <a:gd name="T56" fmla="*/ 8 w 500"/>
                      <a:gd name="T57" fmla="*/ 173 h 445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w 500"/>
                      <a:gd name="T88" fmla="*/ 0 h 445"/>
                      <a:gd name="T89" fmla="*/ 500 w 500"/>
                      <a:gd name="T90" fmla="*/ 445 h 445"/>
                    </a:gdLst>
                    <a:ahLst/>
                    <a:cxnLst>
                      <a:cxn ang="T58">
                        <a:pos x="T0" y="T1"/>
                      </a:cxn>
                      <a:cxn ang="T59">
                        <a:pos x="T2" y="T3"/>
                      </a:cxn>
                      <a:cxn ang="T60">
                        <a:pos x="T4" y="T5"/>
                      </a:cxn>
                      <a:cxn ang="T61">
                        <a:pos x="T6" y="T7"/>
                      </a:cxn>
                      <a:cxn ang="T62">
                        <a:pos x="T8" y="T9"/>
                      </a:cxn>
                      <a:cxn ang="T63">
                        <a:pos x="T10" y="T11"/>
                      </a:cxn>
                      <a:cxn ang="T64">
                        <a:pos x="T12" y="T13"/>
                      </a:cxn>
                      <a:cxn ang="T65">
                        <a:pos x="T14" y="T15"/>
                      </a:cxn>
                      <a:cxn ang="T66">
                        <a:pos x="T16" y="T17"/>
                      </a:cxn>
                      <a:cxn ang="T67">
                        <a:pos x="T18" y="T19"/>
                      </a:cxn>
                      <a:cxn ang="T68">
                        <a:pos x="T20" y="T21"/>
                      </a:cxn>
                      <a:cxn ang="T69">
                        <a:pos x="T22" y="T23"/>
                      </a:cxn>
                      <a:cxn ang="T70">
                        <a:pos x="T24" y="T25"/>
                      </a:cxn>
                      <a:cxn ang="T71">
                        <a:pos x="T26" y="T27"/>
                      </a:cxn>
                      <a:cxn ang="T72">
                        <a:pos x="T28" y="T29"/>
                      </a:cxn>
                      <a:cxn ang="T73">
                        <a:pos x="T30" y="T31"/>
                      </a:cxn>
                      <a:cxn ang="T74">
                        <a:pos x="T32" y="T33"/>
                      </a:cxn>
                      <a:cxn ang="T75">
                        <a:pos x="T34" y="T35"/>
                      </a:cxn>
                      <a:cxn ang="T76">
                        <a:pos x="T36" y="T37"/>
                      </a:cxn>
                      <a:cxn ang="T77">
                        <a:pos x="T38" y="T39"/>
                      </a:cxn>
                      <a:cxn ang="T78">
                        <a:pos x="T40" y="T41"/>
                      </a:cxn>
                      <a:cxn ang="T79">
                        <a:pos x="T42" y="T43"/>
                      </a:cxn>
                      <a:cxn ang="T80">
                        <a:pos x="T44" y="T45"/>
                      </a:cxn>
                      <a:cxn ang="T81">
                        <a:pos x="T46" y="T47"/>
                      </a:cxn>
                      <a:cxn ang="T82">
                        <a:pos x="T48" y="T49"/>
                      </a:cxn>
                      <a:cxn ang="T83">
                        <a:pos x="T50" y="T51"/>
                      </a:cxn>
                      <a:cxn ang="T84">
                        <a:pos x="T52" y="T53"/>
                      </a:cxn>
                      <a:cxn ang="T85">
                        <a:pos x="T54" y="T55"/>
                      </a:cxn>
                      <a:cxn ang="T86">
                        <a:pos x="T56" y="T57"/>
                      </a:cxn>
                    </a:cxnLst>
                    <a:rect l="T87" t="T88" r="T89" b="T90"/>
                    <a:pathLst>
                      <a:path w="500" h="445">
                        <a:moveTo>
                          <a:pt x="10" y="249"/>
                        </a:moveTo>
                        <a:cubicBezTo>
                          <a:pt x="5" y="242"/>
                          <a:pt x="3" y="236"/>
                          <a:pt x="0" y="228"/>
                        </a:cubicBezTo>
                        <a:cubicBezTo>
                          <a:pt x="4" y="194"/>
                          <a:pt x="1" y="162"/>
                          <a:pt x="24" y="136"/>
                        </a:cubicBezTo>
                        <a:cubicBezTo>
                          <a:pt x="25" y="134"/>
                          <a:pt x="26" y="131"/>
                          <a:pt x="27" y="129"/>
                        </a:cubicBezTo>
                        <a:cubicBezTo>
                          <a:pt x="28" y="123"/>
                          <a:pt x="27" y="117"/>
                          <a:pt x="29" y="112"/>
                        </a:cubicBezTo>
                        <a:cubicBezTo>
                          <a:pt x="31" y="104"/>
                          <a:pt x="63" y="77"/>
                          <a:pt x="70" y="67"/>
                        </a:cubicBezTo>
                        <a:cubicBezTo>
                          <a:pt x="74" y="53"/>
                          <a:pt x="89" y="50"/>
                          <a:pt x="101" y="45"/>
                        </a:cubicBezTo>
                        <a:cubicBezTo>
                          <a:pt x="106" y="28"/>
                          <a:pt x="120" y="30"/>
                          <a:pt x="135" y="26"/>
                        </a:cubicBezTo>
                        <a:cubicBezTo>
                          <a:pt x="150" y="15"/>
                          <a:pt x="160" y="7"/>
                          <a:pt x="178" y="2"/>
                        </a:cubicBezTo>
                        <a:cubicBezTo>
                          <a:pt x="408" y="4"/>
                          <a:pt x="304" y="0"/>
                          <a:pt x="399" y="16"/>
                        </a:cubicBezTo>
                        <a:cubicBezTo>
                          <a:pt x="414" y="27"/>
                          <a:pt x="415" y="44"/>
                          <a:pt x="425" y="57"/>
                        </a:cubicBezTo>
                        <a:cubicBezTo>
                          <a:pt x="430" y="63"/>
                          <a:pt x="440" y="65"/>
                          <a:pt x="447" y="67"/>
                        </a:cubicBezTo>
                        <a:cubicBezTo>
                          <a:pt x="452" y="76"/>
                          <a:pt x="458" y="75"/>
                          <a:pt x="466" y="81"/>
                        </a:cubicBezTo>
                        <a:cubicBezTo>
                          <a:pt x="470" y="97"/>
                          <a:pt x="473" y="110"/>
                          <a:pt x="485" y="122"/>
                        </a:cubicBezTo>
                        <a:cubicBezTo>
                          <a:pt x="499" y="169"/>
                          <a:pt x="500" y="225"/>
                          <a:pt x="480" y="271"/>
                        </a:cubicBezTo>
                        <a:cubicBezTo>
                          <a:pt x="478" y="286"/>
                          <a:pt x="479" y="290"/>
                          <a:pt x="466" y="297"/>
                        </a:cubicBezTo>
                        <a:cubicBezTo>
                          <a:pt x="459" y="307"/>
                          <a:pt x="453" y="321"/>
                          <a:pt x="447" y="333"/>
                        </a:cubicBezTo>
                        <a:cubicBezTo>
                          <a:pt x="445" y="338"/>
                          <a:pt x="446" y="344"/>
                          <a:pt x="442" y="348"/>
                        </a:cubicBezTo>
                        <a:cubicBezTo>
                          <a:pt x="438" y="352"/>
                          <a:pt x="427" y="357"/>
                          <a:pt x="427" y="357"/>
                        </a:cubicBezTo>
                        <a:cubicBezTo>
                          <a:pt x="419" y="370"/>
                          <a:pt x="425" y="362"/>
                          <a:pt x="408" y="379"/>
                        </a:cubicBezTo>
                        <a:cubicBezTo>
                          <a:pt x="406" y="381"/>
                          <a:pt x="401" y="386"/>
                          <a:pt x="401" y="386"/>
                        </a:cubicBezTo>
                        <a:cubicBezTo>
                          <a:pt x="397" y="400"/>
                          <a:pt x="389" y="401"/>
                          <a:pt x="379" y="410"/>
                        </a:cubicBezTo>
                        <a:cubicBezTo>
                          <a:pt x="348" y="437"/>
                          <a:pt x="369" y="428"/>
                          <a:pt x="307" y="432"/>
                        </a:cubicBezTo>
                        <a:cubicBezTo>
                          <a:pt x="261" y="445"/>
                          <a:pt x="209" y="443"/>
                          <a:pt x="163" y="429"/>
                        </a:cubicBezTo>
                        <a:cubicBezTo>
                          <a:pt x="156" y="424"/>
                          <a:pt x="149" y="423"/>
                          <a:pt x="142" y="417"/>
                        </a:cubicBezTo>
                        <a:cubicBezTo>
                          <a:pt x="125" y="403"/>
                          <a:pt x="112" y="389"/>
                          <a:pt x="91" y="384"/>
                        </a:cubicBezTo>
                        <a:cubicBezTo>
                          <a:pt x="86" y="374"/>
                          <a:pt x="79" y="373"/>
                          <a:pt x="72" y="364"/>
                        </a:cubicBezTo>
                        <a:cubicBezTo>
                          <a:pt x="56" y="343"/>
                          <a:pt x="49" y="320"/>
                          <a:pt x="27" y="304"/>
                        </a:cubicBezTo>
                        <a:cubicBezTo>
                          <a:pt x="18" y="282"/>
                          <a:pt x="10" y="275"/>
                          <a:pt x="10" y="249"/>
                        </a:cubicBezTo>
                        <a:close/>
                      </a:path>
                    </a:pathLst>
                  </a:custGeom>
                  <a:solidFill>
                    <a:srgbClr val="BFBFBF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 dirty="0"/>
                  </a:p>
                </p:txBody>
              </p:sp>
            </p:grpSp>
            <p:grpSp>
              <p:nvGrpSpPr>
                <p:cNvPr id="1077" name="Group 193"/>
                <p:cNvGrpSpPr>
                  <a:grpSpLocks/>
                </p:cNvGrpSpPr>
                <p:nvPr/>
              </p:nvGrpSpPr>
              <p:grpSpPr bwMode="auto">
                <a:xfrm>
                  <a:off x="2137815" y="3849665"/>
                  <a:ext cx="987288" cy="903974"/>
                  <a:chOff x="311" y="500"/>
                  <a:chExt cx="474" cy="434"/>
                </a:xfrm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</p:grpSpPr>
              <p:sp>
                <p:nvSpPr>
                  <p:cNvPr id="1194" name="Freeform 186"/>
                  <p:cNvSpPr>
                    <a:spLocks/>
                  </p:cNvSpPr>
                  <p:nvPr/>
                </p:nvSpPr>
                <p:spPr bwMode="auto">
                  <a:xfrm>
                    <a:off x="311" y="500"/>
                    <a:ext cx="474" cy="434"/>
                  </a:xfrm>
                  <a:custGeom>
                    <a:avLst/>
                    <a:gdLst>
                      <a:gd name="T0" fmla="*/ 94 w 1363"/>
                      <a:gd name="T1" fmla="*/ 401 h 1220"/>
                      <a:gd name="T2" fmla="*/ 74 w 1363"/>
                      <a:gd name="T3" fmla="*/ 384 h 1220"/>
                      <a:gd name="T4" fmla="*/ 61 w 1363"/>
                      <a:gd name="T5" fmla="*/ 371 h 1220"/>
                      <a:gd name="T6" fmla="*/ 50 w 1363"/>
                      <a:gd name="T7" fmla="*/ 355 h 1220"/>
                      <a:gd name="T8" fmla="*/ 45 w 1363"/>
                      <a:gd name="T9" fmla="*/ 345 h 1220"/>
                      <a:gd name="T10" fmla="*/ 35 w 1363"/>
                      <a:gd name="T11" fmla="*/ 334 h 1220"/>
                      <a:gd name="T12" fmla="*/ 30 w 1363"/>
                      <a:gd name="T13" fmla="*/ 323 h 1220"/>
                      <a:gd name="T14" fmla="*/ 19 w 1363"/>
                      <a:gd name="T15" fmla="*/ 302 h 1220"/>
                      <a:gd name="T16" fmla="*/ 14 w 1363"/>
                      <a:gd name="T17" fmla="*/ 277 h 1220"/>
                      <a:gd name="T18" fmla="*/ 8 w 1363"/>
                      <a:gd name="T19" fmla="*/ 256 h 1220"/>
                      <a:gd name="T20" fmla="*/ 16 w 1363"/>
                      <a:gd name="T21" fmla="*/ 166 h 1220"/>
                      <a:gd name="T22" fmla="*/ 21 w 1363"/>
                      <a:gd name="T23" fmla="*/ 157 h 1220"/>
                      <a:gd name="T24" fmla="*/ 31 w 1363"/>
                      <a:gd name="T25" fmla="*/ 123 h 1220"/>
                      <a:gd name="T26" fmla="*/ 38 w 1363"/>
                      <a:gd name="T27" fmla="*/ 110 h 1220"/>
                      <a:gd name="T28" fmla="*/ 41 w 1363"/>
                      <a:gd name="T29" fmla="*/ 95 h 1220"/>
                      <a:gd name="T30" fmla="*/ 53 w 1363"/>
                      <a:gd name="T31" fmla="*/ 82 h 1220"/>
                      <a:gd name="T32" fmla="*/ 64 w 1363"/>
                      <a:gd name="T33" fmla="*/ 72 h 1220"/>
                      <a:gd name="T34" fmla="*/ 67 w 1363"/>
                      <a:gd name="T35" fmla="*/ 70 h 1220"/>
                      <a:gd name="T36" fmla="*/ 69 w 1363"/>
                      <a:gd name="T37" fmla="*/ 66 h 1220"/>
                      <a:gd name="T38" fmla="*/ 78 w 1363"/>
                      <a:gd name="T39" fmla="*/ 60 h 1220"/>
                      <a:gd name="T40" fmla="*/ 89 w 1363"/>
                      <a:gd name="T41" fmla="*/ 51 h 1220"/>
                      <a:gd name="T42" fmla="*/ 98 w 1363"/>
                      <a:gd name="T43" fmla="*/ 44 h 1220"/>
                      <a:gd name="T44" fmla="*/ 118 w 1363"/>
                      <a:gd name="T45" fmla="*/ 30 h 1220"/>
                      <a:gd name="T46" fmla="*/ 140 w 1363"/>
                      <a:gd name="T47" fmla="*/ 18 h 1220"/>
                      <a:gd name="T48" fmla="*/ 214 w 1363"/>
                      <a:gd name="T49" fmla="*/ 5 h 1220"/>
                      <a:gd name="T50" fmla="*/ 317 w 1363"/>
                      <a:gd name="T51" fmla="*/ 7 h 1220"/>
                      <a:gd name="T52" fmla="*/ 366 w 1363"/>
                      <a:gd name="T53" fmla="*/ 11 h 1220"/>
                      <a:gd name="T54" fmla="*/ 378 w 1363"/>
                      <a:gd name="T55" fmla="*/ 15 h 1220"/>
                      <a:gd name="T56" fmla="*/ 389 w 1363"/>
                      <a:gd name="T57" fmla="*/ 21 h 1220"/>
                      <a:gd name="T58" fmla="*/ 398 w 1363"/>
                      <a:gd name="T59" fmla="*/ 24 h 1220"/>
                      <a:gd name="T60" fmla="*/ 411 w 1363"/>
                      <a:gd name="T61" fmla="*/ 32 h 1220"/>
                      <a:gd name="T62" fmla="*/ 417 w 1363"/>
                      <a:gd name="T63" fmla="*/ 41 h 1220"/>
                      <a:gd name="T64" fmla="*/ 440 w 1363"/>
                      <a:gd name="T65" fmla="*/ 49 h 1220"/>
                      <a:gd name="T66" fmla="*/ 446 w 1363"/>
                      <a:gd name="T67" fmla="*/ 65 h 1220"/>
                      <a:gd name="T68" fmla="*/ 458 w 1363"/>
                      <a:gd name="T69" fmla="*/ 73 h 1220"/>
                      <a:gd name="T70" fmla="*/ 466 w 1363"/>
                      <a:gd name="T71" fmla="*/ 128 h 1220"/>
                      <a:gd name="T72" fmla="*/ 469 w 1363"/>
                      <a:gd name="T73" fmla="*/ 162 h 1220"/>
                      <a:gd name="T74" fmla="*/ 473 w 1363"/>
                      <a:gd name="T75" fmla="*/ 185 h 1220"/>
                      <a:gd name="T76" fmla="*/ 468 w 1363"/>
                      <a:gd name="T77" fmla="*/ 210 h 1220"/>
                      <a:gd name="T78" fmla="*/ 467 w 1363"/>
                      <a:gd name="T79" fmla="*/ 252 h 1220"/>
                      <a:gd name="T80" fmla="*/ 457 w 1363"/>
                      <a:gd name="T81" fmla="*/ 297 h 1220"/>
                      <a:gd name="T82" fmla="*/ 444 w 1363"/>
                      <a:gd name="T83" fmla="*/ 314 h 1220"/>
                      <a:gd name="T84" fmla="*/ 436 w 1363"/>
                      <a:gd name="T85" fmla="*/ 339 h 1220"/>
                      <a:gd name="T86" fmla="*/ 431 w 1363"/>
                      <a:gd name="T87" fmla="*/ 349 h 1220"/>
                      <a:gd name="T88" fmla="*/ 403 w 1363"/>
                      <a:gd name="T89" fmla="*/ 385 h 1220"/>
                      <a:gd name="T90" fmla="*/ 391 w 1363"/>
                      <a:gd name="T91" fmla="*/ 397 h 1220"/>
                      <a:gd name="T92" fmla="*/ 369 w 1363"/>
                      <a:gd name="T93" fmla="*/ 411 h 1220"/>
                      <a:gd name="T94" fmla="*/ 328 w 1363"/>
                      <a:gd name="T95" fmla="*/ 424 h 1220"/>
                      <a:gd name="T96" fmla="*/ 320 w 1363"/>
                      <a:gd name="T97" fmla="*/ 425 h 1220"/>
                      <a:gd name="T98" fmla="*/ 314 w 1363"/>
                      <a:gd name="T99" fmla="*/ 429 h 1220"/>
                      <a:gd name="T100" fmla="*/ 281 w 1363"/>
                      <a:gd name="T101" fmla="*/ 430 h 1220"/>
                      <a:gd name="T102" fmla="*/ 263 w 1363"/>
                      <a:gd name="T103" fmla="*/ 434 h 1220"/>
                      <a:gd name="T104" fmla="*/ 164 w 1363"/>
                      <a:gd name="T105" fmla="*/ 433 h 1220"/>
                      <a:gd name="T106" fmla="*/ 111 w 1363"/>
                      <a:gd name="T107" fmla="*/ 412 h 1220"/>
                      <a:gd name="T108" fmla="*/ 94 w 1363"/>
                      <a:gd name="T109" fmla="*/ 403 h 1220"/>
                      <a:gd name="T110" fmla="*/ 94 w 1363"/>
                      <a:gd name="T111" fmla="*/ 401 h 1220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60000 65536"/>
                      <a:gd name="T130" fmla="*/ 0 60000 65536"/>
                      <a:gd name="T131" fmla="*/ 0 60000 65536"/>
                      <a:gd name="T132" fmla="*/ 0 60000 65536"/>
                      <a:gd name="T133" fmla="*/ 0 60000 65536"/>
                      <a:gd name="T134" fmla="*/ 0 60000 65536"/>
                      <a:gd name="T135" fmla="*/ 0 60000 65536"/>
                      <a:gd name="T136" fmla="*/ 0 60000 65536"/>
                      <a:gd name="T137" fmla="*/ 0 60000 65536"/>
                      <a:gd name="T138" fmla="*/ 0 60000 65536"/>
                      <a:gd name="T139" fmla="*/ 0 60000 65536"/>
                      <a:gd name="T140" fmla="*/ 0 60000 65536"/>
                      <a:gd name="T141" fmla="*/ 0 60000 65536"/>
                      <a:gd name="T142" fmla="*/ 0 60000 65536"/>
                      <a:gd name="T143" fmla="*/ 0 60000 65536"/>
                      <a:gd name="T144" fmla="*/ 0 60000 65536"/>
                      <a:gd name="T145" fmla="*/ 0 60000 65536"/>
                      <a:gd name="T146" fmla="*/ 0 60000 65536"/>
                      <a:gd name="T147" fmla="*/ 0 60000 65536"/>
                      <a:gd name="T148" fmla="*/ 0 60000 65536"/>
                      <a:gd name="T149" fmla="*/ 0 60000 65536"/>
                      <a:gd name="T150" fmla="*/ 0 60000 65536"/>
                      <a:gd name="T151" fmla="*/ 0 60000 65536"/>
                      <a:gd name="T152" fmla="*/ 0 60000 65536"/>
                      <a:gd name="T153" fmla="*/ 0 60000 65536"/>
                      <a:gd name="T154" fmla="*/ 0 60000 65536"/>
                      <a:gd name="T155" fmla="*/ 0 60000 65536"/>
                      <a:gd name="T156" fmla="*/ 0 60000 65536"/>
                      <a:gd name="T157" fmla="*/ 0 60000 65536"/>
                      <a:gd name="T158" fmla="*/ 0 60000 65536"/>
                      <a:gd name="T159" fmla="*/ 0 60000 65536"/>
                      <a:gd name="T160" fmla="*/ 0 60000 65536"/>
                      <a:gd name="T161" fmla="*/ 0 60000 65536"/>
                      <a:gd name="T162" fmla="*/ 0 60000 65536"/>
                      <a:gd name="T163" fmla="*/ 0 60000 65536"/>
                      <a:gd name="T164" fmla="*/ 0 60000 65536"/>
                      <a:gd name="T165" fmla="*/ 0 60000 65536"/>
                      <a:gd name="T166" fmla="*/ 0 60000 65536"/>
                      <a:gd name="T167" fmla="*/ 0 60000 65536"/>
                      <a:gd name="T168" fmla="*/ 0 w 1363"/>
                      <a:gd name="T169" fmla="*/ 0 h 1220"/>
                      <a:gd name="T170" fmla="*/ 1363 w 1363"/>
                      <a:gd name="T171" fmla="*/ 1220 h 1220"/>
                    </a:gdLst>
                    <a:ahLst/>
                    <a:cxnLst>
                      <a:cxn ang="T112">
                        <a:pos x="T0" y="T1"/>
                      </a:cxn>
                      <a:cxn ang="T113">
                        <a:pos x="T2" y="T3"/>
                      </a:cxn>
                      <a:cxn ang="T114">
                        <a:pos x="T4" y="T5"/>
                      </a:cxn>
                      <a:cxn ang="T115">
                        <a:pos x="T6" y="T7"/>
                      </a:cxn>
                      <a:cxn ang="T116">
                        <a:pos x="T8" y="T9"/>
                      </a:cxn>
                      <a:cxn ang="T117">
                        <a:pos x="T10" y="T11"/>
                      </a:cxn>
                      <a:cxn ang="T118">
                        <a:pos x="T12" y="T13"/>
                      </a:cxn>
                      <a:cxn ang="T119">
                        <a:pos x="T14" y="T15"/>
                      </a:cxn>
                      <a:cxn ang="T120">
                        <a:pos x="T16" y="T17"/>
                      </a:cxn>
                      <a:cxn ang="T121">
                        <a:pos x="T18" y="T19"/>
                      </a:cxn>
                      <a:cxn ang="T122">
                        <a:pos x="T20" y="T21"/>
                      </a:cxn>
                      <a:cxn ang="T123">
                        <a:pos x="T22" y="T23"/>
                      </a:cxn>
                      <a:cxn ang="T124">
                        <a:pos x="T24" y="T25"/>
                      </a:cxn>
                      <a:cxn ang="T125">
                        <a:pos x="T26" y="T27"/>
                      </a:cxn>
                      <a:cxn ang="T126">
                        <a:pos x="T28" y="T29"/>
                      </a:cxn>
                      <a:cxn ang="T127">
                        <a:pos x="T30" y="T31"/>
                      </a:cxn>
                      <a:cxn ang="T128">
                        <a:pos x="T32" y="T33"/>
                      </a:cxn>
                      <a:cxn ang="T129">
                        <a:pos x="T34" y="T35"/>
                      </a:cxn>
                      <a:cxn ang="T130">
                        <a:pos x="T36" y="T37"/>
                      </a:cxn>
                      <a:cxn ang="T131">
                        <a:pos x="T38" y="T39"/>
                      </a:cxn>
                      <a:cxn ang="T132">
                        <a:pos x="T40" y="T41"/>
                      </a:cxn>
                      <a:cxn ang="T133">
                        <a:pos x="T42" y="T43"/>
                      </a:cxn>
                      <a:cxn ang="T134">
                        <a:pos x="T44" y="T45"/>
                      </a:cxn>
                      <a:cxn ang="T135">
                        <a:pos x="T46" y="T47"/>
                      </a:cxn>
                      <a:cxn ang="T136">
                        <a:pos x="T48" y="T49"/>
                      </a:cxn>
                      <a:cxn ang="T137">
                        <a:pos x="T50" y="T51"/>
                      </a:cxn>
                      <a:cxn ang="T138">
                        <a:pos x="T52" y="T53"/>
                      </a:cxn>
                      <a:cxn ang="T139">
                        <a:pos x="T54" y="T55"/>
                      </a:cxn>
                      <a:cxn ang="T140">
                        <a:pos x="T56" y="T57"/>
                      </a:cxn>
                      <a:cxn ang="T141">
                        <a:pos x="T58" y="T59"/>
                      </a:cxn>
                      <a:cxn ang="T142">
                        <a:pos x="T60" y="T61"/>
                      </a:cxn>
                      <a:cxn ang="T143">
                        <a:pos x="T62" y="T63"/>
                      </a:cxn>
                      <a:cxn ang="T144">
                        <a:pos x="T64" y="T65"/>
                      </a:cxn>
                      <a:cxn ang="T145">
                        <a:pos x="T66" y="T67"/>
                      </a:cxn>
                      <a:cxn ang="T146">
                        <a:pos x="T68" y="T69"/>
                      </a:cxn>
                      <a:cxn ang="T147">
                        <a:pos x="T70" y="T71"/>
                      </a:cxn>
                      <a:cxn ang="T148">
                        <a:pos x="T72" y="T73"/>
                      </a:cxn>
                      <a:cxn ang="T149">
                        <a:pos x="T74" y="T75"/>
                      </a:cxn>
                      <a:cxn ang="T150">
                        <a:pos x="T76" y="T77"/>
                      </a:cxn>
                      <a:cxn ang="T151">
                        <a:pos x="T78" y="T79"/>
                      </a:cxn>
                      <a:cxn ang="T152">
                        <a:pos x="T80" y="T81"/>
                      </a:cxn>
                      <a:cxn ang="T153">
                        <a:pos x="T82" y="T83"/>
                      </a:cxn>
                      <a:cxn ang="T154">
                        <a:pos x="T84" y="T85"/>
                      </a:cxn>
                      <a:cxn ang="T155">
                        <a:pos x="T86" y="T87"/>
                      </a:cxn>
                      <a:cxn ang="T156">
                        <a:pos x="T88" y="T89"/>
                      </a:cxn>
                      <a:cxn ang="T157">
                        <a:pos x="T90" y="T91"/>
                      </a:cxn>
                      <a:cxn ang="T158">
                        <a:pos x="T92" y="T93"/>
                      </a:cxn>
                      <a:cxn ang="T159">
                        <a:pos x="T94" y="T95"/>
                      </a:cxn>
                      <a:cxn ang="T160">
                        <a:pos x="T96" y="T97"/>
                      </a:cxn>
                      <a:cxn ang="T161">
                        <a:pos x="T98" y="T99"/>
                      </a:cxn>
                      <a:cxn ang="T162">
                        <a:pos x="T100" y="T101"/>
                      </a:cxn>
                      <a:cxn ang="T163">
                        <a:pos x="T102" y="T103"/>
                      </a:cxn>
                      <a:cxn ang="T164">
                        <a:pos x="T104" y="T105"/>
                      </a:cxn>
                      <a:cxn ang="T165">
                        <a:pos x="T106" y="T107"/>
                      </a:cxn>
                      <a:cxn ang="T166">
                        <a:pos x="T108" y="T109"/>
                      </a:cxn>
                      <a:cxn ang="T167">
                        <a:pos x="T110" y="T111"/>
                      </a:cxn>
                    </a:cxnLst>
                    <a:rect l="T168" t="T169" r="T170" b="T171"/>
                    <a:pathLst>
                      <a:path w="1363" h="1220">
                        <a:moveTo>
                          <a:pt x="269" y="1127"/>
                        </a:moveTo>
                        <a:cubicBezTo>
                          <a:pt x="252" y="1110"/>
                          <a:pt x="231" y="1096"/>
                          <a:pt x="214" y="1079"/>
                        </a:cubicBezTo>
                        <a:cubicBezTo>
                          <a:pt x="201" y="1066"/>
                          <a:pt x="192" y="1055"/>
                          <a:pt x="176" y="1044"/>
                        </a:cubicBezTo>
                        <a:cubicBezTo>
                          <a:pt x="166" y="1030"/>
                          <a:pt x="158" y="1008"/>
                          <a:pt x="144" y="999"/>
                        </a:cubicBezTo>
                        <a:cubicBezTo>
                          <a:pt x="140" y="986"/>
                          <a:pt x="137" y="980"/>
                          <a:pt x="128" y="970"/>
                        </a:cubicBezTo>
                        <a:cubicBezTo>
                          <a:pt x="124" y="955"/>
                          <a:pt x="112" y="950"/>
                          <a:pt x="102" y="938"/>
                        </a:cubicBezTo>
                        <a:cubicBezTo>
                          <a:pt x="95" y="929"/>
                          <a:pt x="93" y="918"/>
                          <a:pt x="86" y="909"/>
                        </a:cubicBezTo>
                        <a:cubicBezTo>
                          <a:pt x="79" y="887"/>
                          <a:pt x="61" y="871"/>
                          <a:pt x="54" y="848"/>
                        </a:cubicBezTo>
                        <a:cubicBezTo>
                          <a:pt x="53" y="825"/>
                          <a:pt x="60" y="795"/>
                          <a:pt x="41" y="778"/>
                        </a:cubicBezTo>
                        <a:cubicBezTo>
                          <a:pt x="35" y="759"/>
                          <a:pt x="28" y="739"/>
                          <a:pt x="22" y="720"/>
                        </a:cubicBezTo>
                        <a:cubicBezTo>
                          <a:pt x="23" y="680"/>
                          <a:pt x="0" y="525"/>
                          <a:pt x="45" y="468"/>
                        </a:cubicBezTo>
                        <a:cubicBezTo>
                          <a:pt x="48" y="454"/>
                          <a:pt x="51" y="451"/>
                          <a:pt x="61" y="442"/>
                        </a:cubicBezTo>
                        <a:cubicBezTo>
                          <a:pt x="66" y="418"/>
                          <a:pt x="59" y="356"/>
                          <a:pt x="89" y="346"/>
                        </a:cubicBezTo>
                        <a:cubicBezTo>
                          <a:pt x="98" y="333"/>
                          <a:pt x="98" y="318"/>
                          <a:pt x="109" y="308"/>
                        </a:cubicBezTo>
                        <a:cubicBezTo>
                          <a:pt x="113" y="294"/>
                          <a:pt x="113" y="279"/>
                          <a:pt x="118" y="266"/>
                        </a:cubicBezTo>
                        <a:cubicBezTo>
                          <a:pt x="121" y="259"/>
                          <a:pt x="146" y="236"/>
                          <a:pt x="153" y="231"/>
                        </a:cubicBezTo>
                        <a:cubicBezTo>
                          <a:pt x="159" y="215"/>
                          <a:pt x="173" y="212"/>
                          <a:pt x="185" y="202"/>
                        </a:cubicBezTo>
                        <a:cubicBezTo>
                          <a:pt x="187" y="200"/>
                          <a:pt x="190" y="198"/>
                          <a:pt x="192" y="196"/>
                        </a:cubicBezTo>
                        <a:cubicBezTo>
                          <a:pt x="194" y="193"/>
                          <a:pt x="195" y="189"/>
                          <a:pt x="198" y="186"/>
                        </a:cubicBezTo>
                        <a:cubicBezTo>
                          <a:pt x="206" y="178"/>
                          <a:pt x="217" y="179"/>
                          <a:pt x="224" y="170"/>
                        </a:cubicBezTo>
                        <a:cubicBezTo>
                          <a:pt x="234" y="157"/>
                          <a:pt x="240" y="150"/>
                          <a:pt x="256" y="144"/>
                        </a:cubicBezTo>
                        <a:cubicBezTo>
                          <a:pt x="263" y="133"/>
                          <a:pt x="269" y="129"/>
                          <a:pt x="281" y="125"/>
                        </a:cubicBezTo>
                        <a:cubicBezTo>
                          <a:pt x="299" y="109"/>
                          <a:pt x="315" y="91"/>
                          <a:pt x="339" y="84"/>
                        </a:cubicBezTo>
                        <a:cubicBezTo>
                          <a:pt x="357" y="63"/>
                          <a:pt x="376" y="57"/>
                          <a:pt x="403" y="52"/>
                        </a:cubicBezTo>
                        <a:cubicBezTo>
                          <a:pt x="448" y="0"/>
                          <a:pt x="559" y="15"/>
                          <a:pt x="614" y="13"/>
                        </a:cubicBezTo>
                        <a:cubicBezTo>
                          <a:pt x="713" y="2"/>
                          <a:pt x="813" y="15"/>
                          <a:pt x="912" y="20"/>
                        </a:cubicBezTo>
                        <a:cubicBezTo>
                          <a:pt x="955" y="34"/>
                          <a:pt x="1013" y="31"/>
                          <a:pt x="1053" y="32"/>
                        </a:cubicBezTo>
                        <a:cubicBezTo>
                          <a:pt x="1064" y="37"/>
                          <a:pt x="1076" y="38"/>
                          <a:pt x="1088" y="42"/>
                        </a:cubicBezTo>
                        <a:cubicBezTo>
                          <a:pt x="1098" y="49"/>
                          <a:pt x="1108" y="54"/>
                          <a:pt x="1120" y="58"/>
                        </a:cubicBezTo>
                        <a:cubicBezTo>
                          <a:pt x="1144" y="74"/>
                          <a:pt x="1110" y="53"/>
                          <a:pt x="1145" y="68"/>
                        </a:cubicBezTo>
                        <a:cubicBezTo>
                          <a:pt x="1158" y="74"/>
                          <a:pt x="1167" y="86"/>
                          <a:pt x="1181" y="90"/>
                        </a:cubicBezTo>
                        <a:cubicBezTo>
                          <a:pt x="1193" y="98"/>
                          <a:pt x="1190" y="106"/>
                          <a:pt x="1200" y="116"/>
                        </a:cubicBezTo>
                        <a:cubicBezTo>
                          <a:pt x="1214" y="130"/>
                          <a:pt x="1246" y="133"/>
                          <a:pt x="1264" y="138"/>
                        </a:cubicBezTo>
                        <a:cubicBezTo>
                          <a:pt x="1274" y="155"/>
                          <a:pt x="1262" y="177"/>
                          <a:pt x="1283" y="183"/>
                        </a:cubicBezTo>
                        <a:cubicBezTo>
                          <a:pt x="1291" y="195"/>
                          <a:pt x="1304" y="200"/>
                          <a:pt x="1318" y="205"/>
                        </a:cubicBezTo>
                        <a:cubicBezTo>
                          <a:pt x="1319" y="236"/>
                          <a:pt x="1313" y="331"/>
                          <a:pt x="1341" y="359"/>
                        </a:cubicBezTo>
                        <a:cubicBezTo>
                          <a:pt x="1351" y="390"/>
                          <a:pt x="1341" y="424"/>
                          <a:pt x="1350" y="455"/>
                        </a:cubicBezTo>
                        <a:cubicBezTo>
                          <a:pt x="1353" y="476"/>
                          <a:pt x="1356" y="498"/>
                          <a:pt x="1360" y="519"/>
                        </a:cubicBezTo>
                        <a:cubicBezTo>
                          <a:pt x="1358" y="555"/>
                          <a:pt x="1363" y="565"/>
                          <a:pt x="1347" y="589"/>
                        </a:cubicBezTo>
                        <a:cubicBezTo>
                          <a:pt x="1344" y="635"/>
                          <a:pt x="1342" y="661"/>
                          <a:pt x="1344" y="708"/>
                        </a:cubicBezTo>
                        <a:cubicBezTo>
                          <a:pt x="1342" y="761"/>
                          <a:pt x="1358" y="806"/>
                          <a:pt x="1315" y="836"/>
                        </a:cubicBezTo>
                        <a:cubicBezTo>
                          <a:pt x="1304" y="853"/>
                          <a:pt x="1290" y="869"/>
                          <a:pt x="1277" y="884"/>
                        </a:cubicBezTo>
                        <a:cubicBezTo>
                          <a:pt x="1273" y="908"/>
                          <a:pt x="1268" y="934"/>
                          <a:pt x="1254" y="954"/>
                        </a:cubicBezTo>
                        <a:cubicBezTo>
                          <a:pt x="1251" y="965"/>
                          <a:pt x="1246" y="972"/>
                          <a:pt x="1238" y="980"/>
                        </a:cubicBezTo>
                        <a:cubicBezTo>
                          <a:pt x="1225" y="1020"/>
                          <a:pt x="1189" y="1055"/>
                          <a:pt x="1158" y="1082"/>
                        </a:cubicBezTo>
                        <a:cubicBezTo>
                          <a:pt x="1150" y="1107"/>
                          <a:pt x="1147" y="1106"/>
                          <a:pt x="1123" y="1117"/>
                        </a:cubicBezTo>
                        <a:cubicBezTo>
                          <a:pt x="1108" y="1134"/>
                          <a:pt x="1083" y="1148"/>
                          <a:pt x="1062" y="1156"/>
                        </a:cubicBezTo>
                        <a:cubicBezTo>
                          <a:pt x="1036" y="1196"/>
                          <a:pt x="987" y="1189"/>
                          <a:pt x="944" y="1191"/>
                        </a:cubicBezTo>
                        <a:cubicBezTo>
                          <a:pt x="936" y="1192"/>
                          <a:pt x="928" y="1191"/>
                          <a:pt x="921" y="1194"/>
                        </a:cubicBezTo>
                        <a:cubicBezTo>
                          <a:pt x="914" y="1197"/>
                          <a:pt x="910" y="1207"/>
                          <a:pt x="902" y="1207"/>
                        </a:cubicBezTo>
                        <a:cubicBezTo>
                          <a:pt x="871" y="1208"/>
                          <a:pt x="840" y="1209"/>
                          <a:pt x="809" y="1210"/>
                        </a:cubicBezTo>
                        <a:cubicBezTo>
                          <a:pt x="790" y="1215"/>
                          <a:pt x="776" y="1217"/>
                          <a:pt x="755" y="1220"/>
                        </a:cubicBezTo>
                        <a:cubicBezTo>
                          <a:pt x="661" y="1219"/>
                          <a:pt x="567" y="1219"/>
                          <a:pt x="473" y="1216"/>
                        </a:cubicBezTo>
                        <a:cubicBezTo>
                          <a:pt x="417" y="1214"/>
                          <a:pt x="369" y="1175"/>
                          <a:pt x="320" y="1159"/>
                        </a:cubicBezTo>
                        <a:cubicBezTo>
                          <a:pt x="307" y="1146"/>
                          <a:pt x="277" y="1141"/>
                          <a:pt x="269" y="1133"/>
                        </a:cubicBezTo>
                        <a:cubicBezTo>
                          <a:pt x="268" y="1132"/>
                          <a:pt x="269" y="1129"/>
                          <a:pt x="269" y="1127"/>
                        </a:cubicBezTo>
                        <a:close/>
                      </a:path>
                    </a:pathLst>
                  </a:custGeom>
                  <a:solidFill>
                    <a:srgbClr val="FFC1C1"/>
                  </a:solidFill>
                  <a:ln w="19050">
                    <a:solidFill>
                      <a:srgbClr val="FF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 dirty="0"/>
                  </a:p>
                </p:txBody>
              </p:sp>
              <p:sp>
                <p:nvSpPr>
                  <p:cNvPr id="1195" name="Freeform 187"/>
                  <p:cNvSpPr>
                    <a:spLocks/>
                  </p:cNvSpPr>
                  <p:nvPr/>
                </p:nvSpPr>
                <p:spPr bwMode="auto">
                  <a:xfrm>
                    <a:off x="363" y="603"/>
                    <a:ext cx="382" cy="310"/>
                  </a:xfrm>
                  <a:custGeom>
                    <a:avLst/>
                    <a:gdLst>
                      <a:gd name="T0" fmla="*/ 8 w 500"/>
                      <a:gd name="T1" fmla="*/ 173 h 445"/>
                      <a:gd name="T2" fmla="*/ 0 w 500"/>
                      <a:gd name="T3" fmla="*/ 159 h 445"/>
                      <a:gd name="T4" fmla="*/ 18 w 500"/>
                      <a:gd name="T5" fmla="*/ 95 h 445"/>
                      <a:gd name="T6" fmla="*/ 21 w 500"/>
                      <a:gd name="T7" fmla="*/ 90 h 445"/>
                      <a:gd name="T8" fmla="*/ 22 w 500"/>
                      <a:gd name="T9" fmla="*/ 78 h 445"/>
                      <a:gd name="T10" fmla="*/ 53 w 500"/>
                      <a:gd name="T11" fmla="*/ 47 h 445"/>
                      <a:gd name="T12" fmla="*/ 77 w 500"/>
                      <a:gd name="T13" fmla="*/ 31 h 445"/>
                      <a:gd name="T14" fmla="*/ 103 w 500"/>
                      <a:gd name="T15" fmla="*/ 18 h 445"/>
                      <a:gd name="T16" fmla="*/ 136 w 500"/>
                      <a:gd name="T17" fmla="*/ 1 h 445"/>
                      <a:gd name="T18" fmla="*/ 305 w 500"/>
                      <a:gd name="T19" fmla="*/ 11 h 445"/>
                      <a:gd name="T20" fmla="*/ 325 w 500"/>
                      <a:gd name="T21" fmla="*/ 40 h 445"/>
                      <a:gd name="T22" fmla="*/ 342 w 500"/>
                      <a:gd name="T23" fmla="*/ 47 h 445"/>
                      <a:gd name="T24" fmla="*/ 356 w 500"/>
                      <a:gd name="T25" fmla="*/ 56 h 445"/>
                      <a:gd name="T26" fmla="*/ 371 w 500"/>
                      <a:gd name="T27" fmla="*/ 85 h 445"/>
                      <a:gd name="T28" fmla="*/ 367 w 500"/>
                      <a:gd name="T29" fmla="*/ 189 h 445"/>
                      <a:gd name="T30" fmla="*/ 356 w 500"/>
                      <a:gd name="T31" fmla="*/ 207 h 445"/>
                      <a:gd name="T32" fmla="*/ 342 w 500"/>
                      <a:gd name="T33" fmla="*/ 232 h 445"/>
                      <a:gd name="T34" fmla="*/ 338 w 500"/>
                      <a:gd name="T35" fmla="*/ 242 h 445"/>
                      <a:gd name="T36" fmla="*/ 326 w 500"/>
                      <a:gd name="T37" fmla="*/ 249 h 445"/>
                      <a:gd name="T38" fmla="*/ 312 w 500"/>
                      <a:gd name="T39" fmla="*/ 264 h 445"/>
                      <a:gd name="T40" fmla="*/ 306 w 500"/>
                      <a:gd name="T41" fmla="*/ 269 h 445"/>
                      <a:gd name="T42" fmla="*/ 290 w 500"/>
                      <a:gd name="T43" fmla="*/ 286 h 445"/>
                      <a:gd name="T44" fmla="*/ 235 w 500"/>
                      <a:gd name="T45" fmla="*/ 301 h 445"/>
                      <a:gd name="T46" fmla="*/ 125 w 500"/>
                      <a:gd name="T47" fmla="*/ 299 h 445"/>
                      <a:gd name="T48" fmla="*/ 108 w 500"/>
                      <a:gd name="T49" fmla="*/ 290 h 445"/>
                      <a:gd name="T50" fmla="*/ 70 w 500"/>
                      <a:gd name="T51" fmla="*/ 268 h 445"/>
                      <a:gd name="T52" fmla="*/ 55 w 500"/>
                      <a:gd name="T53" fmla="*/ 254 h 445"/>
                      <a:gd name="T54" fmla="*/ 21 w 500"/>
                      <a:gd name="T55" fmla="*/ 212 h 445"/>
                      <a:gd name="T56" fmla="*/ 8 w 500"/>
                      <a:gd name="T57" fmla="*/ 173 h 445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w 500"/>
                      <a:gd name="T88" fmla="*/ 0 h 445"/>
                      <a:gd name="T89" fmla="*/ 500 w 500"/>
                      <a:gd name="T90" fmla="*/ 445 h 445"/>
                    </a:gdLst>
                    <a:ahLst/>
                    <a:cxnLst>
                      <a:cxn ang="T58">
                        <a:pos x="T0" y="T1"/>
                      </a:cxn>
                      <a:cxn ang="T59">
                        <a:pos x="T2" y="T3"/>
                      </a:cxn>
                      <a:cxn ang="T60">
                        <a:pos x="T4" y="T5"/>
                      </a:cxn>
                      <a:cxn ang="T61">
                        <a:pos x="T6" y="T7"/>
                      </a:cxn>
                      <a:cxn ang="T62">
                        <a:pos x="T8" y="T9"/>
                      </a:cxn>
                      <a:cxn ang="T63">
                        <a:pos x="T10" y="T11"/>
                      </a:cxn>
                      <a:cxn ang="T64">
                        <a:pos x="T12" y="T13"/>
                      </a:cxn>
                      <a:cxn ang="T65">
                        <a:pos x="T14" y="T15"/>
                      </a:cxn>
                      <a:cxn ang="T66">
                        <a:pos x="T16" y="T17"/>
                      </a:cxn>
                      <a:cxn ang="T67">
                        <a:pos x="T18" y="T19"/>
                      </a:cxn>
                      <a:cxn ang="T68">
                        <a:pos x="T20" y="T21"/>
                      </a:cxn>
                      <a:cxn ang="T69">
                        <a:pos x="T22" y="T23"/>
                      </a:cxn>
                      <a:cxn ang="T70">
                        <a:pos x="T24" y="T25"/>
                      </a:cxn>
                      <a:cxn ang="T71">
                        <a:pos x="T26" y="T27"/>
                      </a:cxn>
                      <a:cxn ang="T72">
                        <a:pos x="T28" y="T29"/>
                      </a:cxn>
                      <a:cxn ang="T73">
                        <a:pos x="T30" y="T31"/>
                      </a:cxn>
                      <a:cxn ang="T74">
                        <a:pos x="T32" y="T33"/>
                      </a:cxn>
                      <a:cxn ang="T75">
                        <a:pos x="T34" y="T35"/>
                      </a:cxn>
                      <a:cxn ang="T76">
                        <a:pos x="T36" y="T37"/>
                      </a:cxn>
                      <a:cxn ang="T77">
                        <a:pos x="T38" y="T39"/>
                      </a:cxn>
                      <a:cxn ang="T78">
                        <a:pos x="T40" y="T41"/>
                      </a:cxn>
                      <a:cxn ang="T79">
                        <a:pos x="T42" y="T43"/>
                      </a:cxn>
                      <a:cxn ang="T80">
                        <a:pos x="T44" y="T45"/>
                      </a:cxn>
                      <a:cxn ang="T81">
                        <a:pos x="T46" y="T47"/>
                      </a:cxn>
                      <a:cxn ang="T82">
                        <a:pos x="T48" y="T49"/>
                      </a:cxn>
                      <a:cxn ang="T83">
                        <a:pos x="T50" y="T51"/>
                      </a:cxn>
                      <a:cxn ang="T84">
                        <a:pos x="T52" y="T53"/>
                      </a:cxn>
                      <a:cxn ang="T85">
                        <a:pos x="T54" y="T55"/>
                      </a:cxn>
                      <a:cxn ang="T86">
                        <a:pos x="T56" y="T57"/>
                      </a:cxn>
                    </a:cxnLst>
                    <a:rect l="T87" t="T88" r="T89" b="T90"/>
                    <a:pathLst>
                      <a:path w="500" h="445">
                        <a:moveTo>
                          <a:pt x="10" y="249"/>
                        </a:moveTo>
                        <a:cubicBezTo>
                          <a:pt x="5" y="242"/>
                          <a:pt x="3" y="236"/>
                          <a:pt x="0" y="228"/>
                        </a:cubicBezTo>
                        <a:cubicBezTo>
                          <a:pt x="4" y="194"/>
                          <a:pt x="1" y="162"/>
                          <a:pt x="24" y="136"/>
                        </a:cubicBezTo>
                        <a:cubicBezTo>
                          <a:pt x="25" y="134"/>
                          <a:pt x="26" y="131"/>
                          <a:pt x="27" y="129"/>
                        </a:cubicBezTo>
                        <a:cubicBezTo>
                          <a:pt x="28" y="123"/>
                          <a:pt x="27" y="117"/>
                          <a:pt x="29" y="112"/>
                        </a:cubicBezTo>
                        <a:cubicBezTo>
                          <a:pt x="31" y="104"/>
                          <a:pt x="63" y="77"/>
                          <a:pt x="70" y="67"/>
                        </a:cubicBezTo>
                        <a:cubicBezTo>
                          <a:pt x="74" y="53"/>
                          <a:pt x="89" y="50"/>
                          <a:pt x="101" y="45"/>
                        </a:cubicBezTo>
                        <a:cubicBezTo>
                          <a:pt x="106" y="28"/>
                          <a:pt x="120" y="30"/>
                          <a:pt x="135" y="26"/>
                        </a:cubicBezTo>
                        <a:cubicBezTo>
                          <a:pt x="150" y="15"/>
                          <a:pt x="160" y="7"/>
                          <a:pt x="178" y="2"/>
                        </a:cubicBezTo>
                        <a:cubicBezTo>
                          <a:pt x="408" y="4"/>
                          <a:pt x="304" y="0"/>
                          <a:pt x="399" y="16"/>
                        </a:cubicBezTo>
                        <a:cubicBezTo>
                          <a:pt x="414" y="27"/>
                          <a:pt x="415" y="44"/>
                          <a:pt x="425" y="57"/>
                        </a:cubicBezTo>
                        <a:cubicBezTo>
                          <a:pt x="430" y="63"/>
                          <a:pt x="440" y="65"/>
                          <a:pt x="447" y="67"/>
                        </a:cubicBezTo>
                        <a:cubicBezTo>
                          <a:pt x="452" y="76"/>
                          <a:pt x="458" y="75"/>
                          <a:pt x="466" y="81"/>
                        </a:cubicBezTo>
                        <a:cubicBezTo>
                          <a:pt x="470" y="97"/>
                          <a:pt x="473" y="110"/>
                          <a:pt x="485" y="122"/>
                        </a:cubicBezTo>
                        <a:cubicBezTo>
                          <a:pt x="499" y="169"/>
                          <a:pt x="500" y="225"/>
                          <a:pt x="480" y="271"/>
                        </a:cubicBezTo>
                        <a:cubicBezTo>
                          <a:pt x="478" y="286"/>
                          <a:pt x="479" y="290"/>
                          <a:pt x="466" y="297"/>
                        </a:cubicBezTo>
                        <a:cubicBezTo>
                          <a:pt x="459" y="307"/>
                          <a:pt x="453" y="321"/>
                          <a:pt x="447" y="333"/>
                        </a:cubicBezTo>
                        <a:cubicBezTo>
                          <a:pt x="445" y="338"/>
                          <a:pt x="446" y="344"/>
                          <a:pt x="442" y="348"/>
                        </a:cubicBezTo>
                        <a:cubicBezTo>
                          <a:pt x="438" y="352"/>
                          <a:pt x="427" y="357"/>
                          <a:pt x="427" y="357"/>
                        </a:cubicBezTo>
                        <a:cubicBezTo>
                          <a:pt x="419" y="370"/>
                          <a:pt x="425" y="362"/>
                          <a:pt x="408" y="379"/>
                        </a:cubicBezTo>
                        <a:cubicBezTo>
                          <a:pt x="406" y="381"/>
                          <a:pt x="401" y="386"/>
                          <a:pt x="401" y="386"/>
                        </a:cubicBezTo>
                        <a:cubicBezTo>
                          <a:pt x="397" y="400"/>
                          <a:pt x="389" y="401"/>
                          <a:pt x="379" y="410"/>
                        </a:cubicBezTo>
                        <a:cubicBezTo>
                          <a:pt x="348" y="437"/>
                          <a:pt x="369" y="428"/>
                          <a:pt x="307" y="432"/>
                        </a:cubicBezTo>
                        <a:cubicBezTo>
                          <a:pt x="261" y="445"/>
                          <a:pt x="209" y="443"/>
                          <a:pt x="163" y="429"/>
                        </a:cubicBezTo>
                        <a:cubicBezTo>
                          <a:pt x="156" y="424"/>
                          <a:pt x="149" y="423"/>
                          <a:pt x="142" y="417"/>
                        </a:cubicBezTo>
                        <a:cubicBezTo>
                          <a:pt x="125" y="403"/>
                          <a:pt x="112" y="389"/>
                          <a:pt x="91" y="384"/>
                        </a:cubicBezTo>
                        <a:cubicBezTo>
                          <a:pt x="86" y="374"/>
                          <a:pt x="79" y="373"/>
                          <a:pt x="72" y="364"/>
                        </a:cubicBezTo>
                        <a:cubicBezTo>
                          <a:pt x="56" y="343"/>
                          <a:pt x="49" y="320"/>
                          <a:pt x="27" y="304"/>
                        </a:cubicBezTo>
                        <a:cubicBezTo>
                          <a:pt x="18" y="282"/>
                          <a:pt x="10" y="275"/>
                          <a:pt x="10" y="249"/>
                        </a:cubicBezTo>
                        <a:close/>
                      </a:path>
                    </a:pathLst>
                  </a:custGeom>
                  <a:solidFill>
                    <a:srgbClr val="BFBFBF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 dirty="0"/>
                  </a:p>
                </p:txBody>
              </p:sp>
            </p:grpSp>
            <p:grpSp>
              <p:nvGrpSpPr>
                <p:cNvPr id="1078" name="Group 610"/>
                <p:cNvGrpSpPr/>
                <p:nvPr/>
              </p:nvGrpSpPr>
              <p:grpSpPr>
                <a:xfrm>
                  <a:off x="2387194" y="4873254"/>
                  <a:ext cx="987288" cy="903975"/>
                  <a:chOff x="3171214" y="2912992"/>
                  <a:chExt cx="987288" cy="903975"/>
                </a:xfrm>
              </p:grpSpPr>
              <p:grpSp>
                <p:nvGrpSpPr>
                  <p:cNvPr id="1190" name="Group 193"/>
                  <p:cNvGrpSpPr>
                    <a:grpSpLocks/>
                  </p:cNvGrpSpPr>
                  <p:nvPr/>
                </p:nvGrpSpPr>
                <p:grpSpPr bwMode="auto">
                  <a:xfrm>
                    <a:off x="3171214" y="2912992"/>
                    <a:ext cx="987288" cy="903975"/>
                    <a:chOff x="311" y="500"/>
                    <a:chExt cx="474" cy="434"/>
                  </a:xfrm>
                  <a:effectLst>
                    <a:outerShdw blurRad="63500" sx="102000" sy="102000" algn="ctr" rotWithShape="0">
                      <a:prstClr val="black">
                        <a:alpha val="40000"/>
                      </a:prstClr>
                    </a:outerShdw>
                  </a:effectLst>
                </p:grpSpPr>
                <p:sp>
                  <p:nvSpPr>
                    <p:cNvPr id="1192" name="Freeform 186"/>
                    <p:cNvSpPr>
                      <a:spLocks/>
                    </p:cNvSpPr>
                    <p:nvPr/>
                  </p:nvSpPr>
                  <p:spPr bwMode="auto">
                    <a:xfrm>
                      <a:off x="311" y="500"/>
                      <a:ext cx="474" cy="434"/>
                    </a:xfrm>
                    <a:custGeom>
                      <a:avLst/>
                      <a:gdLst>
                        <a:gd name="T0" fmla="*/ 94 w 1363"/>
                        <a:gd name="T1" fmla="*/ 401 h 1220"/>
                        <a:gd name="T2" fmla="*/ 74 w 1363"/>
                        <a:gd name="T3" fmla="*/ 384 h 1220"/>
                        <a:gd name="T4" fmla="*/ 61 w 1363"/>
                        <a:gd name="T5" fmla="*/ 371 h 1220"/>
                        <a:gd name="T6" fmla="*/ 50 w 1363"/>
                        <a:gd name="T7" fmla="*/ 355 h 1220"/>
                        <a:gd name="T8" fmla="*/ 45 w 1363"/>
                        <a:gd name="T9" fmla="*/ 345 h 1220"/>
                        <a:gd name="T10" fmla="*/ 35 w 1363"/>
                        <a:gd name="T11" fmla="*/ 334 h 1220"/>
                        <a:gd name="T12" fmla="*/ 30 w 1363"/>
                        <a:gd name="T13" fmla="*/ 323 h 1220"/>
                        <a:gd name="T14" fmla="*/ 19 w 1363"/>
                        <a:gd name="T15" fmla="*/ 302 h 1220"/>
                        <a:gd name="T16" fmla="*/ 14 w 1363"/>
                        <a:gd name="T17" fmla="*/ 277 h 1220"/>
                        <a:gd name="T18" fmla="*/ 8 w 1363"/>
                        <a:gd name="T19" fmla="*/ 256 h 1220"/>
                        <a:gd name="T20" fmla="*/ 16 w 1363"/>
                        <a:gd name="T21" fmla="*/ 166 h 1220"/>
                        <a:gd name="T22" fmla="*/ 21 w 1363"/>
                        <a:gd name="T23" fmla="*/ 157 h 1220"/>
                        <a:gd name="T24" fmla="*/ 31 w 1363"/>
                        <a:gd name="T25" fmla="*/ 123 h 1220"/>
                        <a:gd name="T26" fmla="*/ 38 w 1363"/>
                        <a:gd name="T27" fmla="*/ 110 h 1220"/>
                        <a:gd name="T28" fmla="*/ 41 w 1363"/>
                        <a:gd name="T29" fmla="*/ 95 h 1220"/>
                        <a:gd name="T30" fmla="*/ 53 w 1363"/>
                        <a:gd name="T31" fmla="*/ 82 h 1220"/>
                        <a:gd name="T32" fmla="*/ 64 w 1363"/>
                        <a:gd name="T33" fmla="*/ 72 h 1220"/>
                        <a:gd name="T34" fmla="*/ 67 w 1363"/>
                        <a:gd name="T35" fmla="*/ 70 h 1220"/>
                        <a:gd name="T36" fmla="*/ 69 w 1363"/>
                        <a:gd name="T37" fmla="*/ 66 h 1220"/>
                        <a:gd name="T38" fmla="*/ 78 w 1363"/>
                        <a:gd name="T39" fmla="*/ 60 h 1220"/>
                        <a:gd name="T40" fmla="*/ 89 w 1363"/>
                        <a:gd name="T41" fmla="*/ 51 h 1220"/>
                        <a:gd name="T42" fmla="*/ 98 w 1363"/>
                        <a:gd name="T43" fmla="*/ 44 h 1220"/>
                        <a:gd name="T44" fmla="*/ 118 w 1363"/>
                        <a:gd name="T45" fmla="*/ 30 h 1220"/>
                        <a:gd name="T46" fmla="*/ 140 w 1363"/>
                        <a:gd name="T47" fmla="*/ 18 h 1220"/>
                        <a:gd name="T48" fmla="*/ 214 w 1363"/>
                        <a:gd name="T49" fmla="*/ 5 h 1220"/>
                        <a:gd name="T50" fmla="*/ 317 w 1363"/>
                        <a:gd name="T51" fmla="*/ 7 h 1220"/>
                        <a:gd name="T52" fmla="*/ 366 w 1363"/>
                        <a:gd name="T53" fmla="*/ 11 h 1220"/>
                        <a:gd name="T54" fmla="*/ 378 w 1363"/>
                        <a:gd name="T55" fmla="*/ 15 h 1220"/>
                        <a:gd name="T56" fmla="*/ 389 w 1363"/>
                        <a:gd name="T57" fmla="*/ 21 h 1220"/>
                        <a:gd name="T58" fmla="*/ 398 w 1363"/>
                        <a:gd name="T59" fmla="*/ 24 h 1220"/>
                        <a:gd name="T60" fmla="*/ 411 w 1363"/>
                        <a:gd name="T61" fmla="*/ 32 h 1220"/>
                        <a:gd name="T62" fmla="*/ 417 w 1363"/>
                        <a:gd name="T63" fmla="*/ 41 h 1220"/>
                        <a:gd name="T64" fmla="*/ 440 w 1363"/>
                        <a:gd name="T65" fmla="*/ 49 h 1220"/>
                        <a:gd name="T66" fmla="*/ 446 w 1363"/>
                        <a:gd name="T67" fmla="*/ 65 h 1220"/>
                        <a:gd name="T68" fmla="*/ 458 w 1363"/>
                        <a:gd name="T69" fmla="*/ 73 h 1220"/>
                        <a:gd name="T70" fmla="*/ 466 w 1363"/>
                        <a:gd name="T71" fmla="*/ 128 h 1220"/>
                        <a:gd name="T72" fmla="*/ 469 w 1363"/>
                        <a:gd name="T73" fmla="*/ 162 h 1220"/>
                        <a:gd name="T74" fmla="*/ 473 w 1363"/>
                        <a:gd name="T75" fmla="*/ 185 h 1220"/>
                        <a:gd name="T76" fmla="*/ 468 w 1363"/>
                        <a:gd name="T77" fmla="*/ 210 h 1220"/>
                        <a:gd name="T78" fmla="*/ 467 w 1363"/>
                        <a:gd name="T79" fmla="*/ 252 h 1220"/>
                        <a:gd name="T80" fmla="*/ 457 w 1363"/>
                        <a:gd name="T81" fmla="*/ 297 h 1220"/>
                        <a:gd name="T82" fmla="*/ 444 w 1363"/>
                        <a:gd name="T83" fmla="*/ 314 h 1220"/>
                        <a:gd name="T84" fmla="*/ 436 w 1363"/>
                        <a:gd name="T85" fmla="*/ 339 h 1220"/>
                        <a:gd name="T86" fmla="*/ 431 w 1363"/>
                        <a:gd name="T87" fmla="*/ 349 h 1220"/>
                        <a:gd name="T88" fmla="*/ 403 w 1363"/>
                        <a:gd name="T89" fmla="*/ 385 h 1220"/>
                        <a:gd name="T90" fmla="*/ 391 w 1363"/>
                        <a:gd name="T91" fmla="*/ 397 h 1220"/>
                        <a:gd name="T92" fmla="*/ 369 w 1363"/>
                        <a:gd name="T93" fmla="*/ 411 h 1220"/>
                        <a:gd name="T94" fmla="*/ 328 w 1363"/>
                        <a:gd name="T95" fmla="*/ 424 h 1220"/>
                        <a:gd name="T96" fmla="*/ 320 w 1363"/>
                        <a:gd name="T97" fmla="*/ 425 h 1220"/>
                        <a:gd name="T98" fmla="*/ 314 w 1363"/>
                        <a:gd name="T99" fmla="*/ 429 h 1220"/>
                        <a:gd name="T100" fmla="*/ 281 w 1363"/>
                        <a:gd name="T101" fmla="*/ 430 h 1220"/>
                        <a:gd name="T102" fmla="*/ 263 w 1363"/>
                        <a:gd name="T103" fmla="*/ 434 h 1220"/>
                        <a:gd name="T104" fmla="*/ 164 w 1363"/>
                        <a:gd name="T105" fmla="*/ 433 h 1220"/>
                        <a:gd name="T106" fmla="*/ 111 w 1363"/>
                        <a:gd name="T107" fmla="*/ 412 h 1220"/>
                        <a:gd name="T108" fmla="*/ 94 w 1363"/>
                        <a:gd name="T109" fmla="*/ 403 h 1220"/>
                        <a:gd name="T110" fmla="*/ 94 w 1363"/>
                        <a:gd name="T111" fmla="*/ 401 h 1220"/>
                        <a:gd name="T112" fmla="*/ 0 60000 65536"/>
                        <a:gd name="T113" fmla="*/ 0 60000 65536"/>
                        <a:gd name="T114" fmla="*/ 0 60000 65536"/>
                        <a:gd name="T115" fmla="*/ 0 60000 65536"/>
                        <a:gd name="T116" fmla="*/ 0 60000 65536"/>
                        <a:gd name="T117" fmla="*/ 0 60000 65536"/>
                        <a:gd name="T118" fmla="*/ 0 60000 65536"/>
                        <a:gd name="T119" fmla="*/ 0 60000 65536"/>
                        <a:gd name="T120" fmla="*/ 0 60000 65536"/>
                        <a:gd name="T121" fmla="*/ 0 60000 65536"/>
                        <a:gd name="T122" fmla="*/ 0 60000 65536"/>
                        <a:gd name="T123" fmla="*/ 0 60000 65536"/>
                        <a:gd name="T124" fmla="*/ 0 60000 65536"/>
                        <a:gd name="T125" fmla="*/ 0 60000 65536"/>
                        <a:gd name="T126" fmla="*/ 0 60000 65536"/>
                        <a:gd name="T127" fmla="*/ 0 60000 65536"/>
                        <a:gd name="T128" fmla="*/ 0 60000 65536"/>
                        <a:gd name="T129" fmla="*/ 0 60000 65536"/>
                        <a:gd name="T130" fmla="*/ 0 60000 65536"/>
                        <a:gd name="T131" fmla="*/ 0 60000 65536"/>
                        <a:gd name="T132" fmla="*/ 0 60000 65536"/>
                        <a:gd name="T133" fmla="*/ 0 60000 65536"/>
                        <a:gd name="T134" fmla="*/ 0 60000 65536"/>
                        <a:gd name="T135" fmla="*/ 0 60000 65536"/>
                        <a:gd name="T136" fmla="*/ 0 60000 65536"/>
                        <a:gd name="T137" fmla="*/ 0 60000 65536"/>
                        <a:gd name="T138" fmla="*/ 0 60000 65536"/>
                        <a:gd name="T139" fmla="*/ 0 60000 65536"/>
                        <a:gd name="T140" fmla="*/ 0 60000 65536"/>
                        <a:gd name="T141" fmla="*/ 0 60000 65536"/>
                        <a:gd name="T142" fmla="*/ 0 60000 65536"/>
                        <a:gd name="T143" fmla="*/ 0 60000 65536"/>
                        <a:gd name="T144" fmla="*/ 0 60000 65536"/>
                        <a:gd name="T145" fmla="*/ 0 60000 65536"/>
                        <a:gd name="T146" fmla="*/ 0 60000 65536"/>
                        <a:gd name="T147" fmla="*/ 0 60000 65536"/>
                        <a:gd name="T148" fmla="*/ 0 60000 65536"/>
                        <a:gd name="T149" fmla="*/ 0 60000 65536"/>
                        <a:gd name="T150" fmla="*/ 0 60000 65536"/>
                        <a:gd name="T151" fmla="*/ 0 60000 65536"/>
                        <a:gd name="T152" fmla="*/ 0 60000 65536"/>
                        <a:gd name="T153" fmla="*/ 0 60000 65536"/>
                        <a:gd name="T154" fmla="*/ 0 60000 65536"/>
                        <a:gd name="T155" fmla="*/ 0 60000 65536"/>
                        <a:gd name="T156" fmla="*/ 0 60000 65536"/>
                        <a:gd name="T157" fmla="*/ 0 60000 65536"/>
                        <a:gd name="T158" fmla="*/ 0 60000 65536"/>
                        <a:gd name="T159" fmla="*/ 0 60000 65536"/>
                        <a:gd name="T160" fmla="*/ 0 60000 65536"/>
                        <a:gd name="T161" fmla="*/ 0 60000 65536"/>
                        <a:gd name="T162" fmla="*/ 0 60000 65536"/>
                        <a:gd name="T163" fmla="*/ 0 60000 65536"/>
                        <a:gd name="T164" fmla="*/ 0 60000 65536"/>
                        <a:gd name="T165" fmla="*/ 0 60000 65536"/>
                        <a:gd name="T166" fmla="*/ 0 60000 65536"/>
                        <a:gd name="T167" fmla="*/ 0 60000 65536"/>
                        <a:gd name="T168" fmla="*/ 0 w 1363"/>
                        <a:gd name="T169" fmla="*/ 0 h 1220"/>
                        <a:gd name="T170" fmla="*/ 1363 w 1363"/>
                        <a:gd name="T171" fmla="*/ 1220 h 1220"/>
                      </a:gdLst>
                      <a:ahLst/>
                      <a:cxnLst>
                        <a:cxn ang="T112">
                          <a:pos x="T0" y="T1"/>
                        </a:cxn>
                        <a:cxn ang="T113">
                          <a:pos x="T2" y="T3"/>
                        </a:cxn>
                        <a:cxn ang="T114">
                          <a:pos x="T4" y="T5"/>
                        </a:cxn>
                        <a:cxn ang="T115">
                          <a:pos x="T6" y="T7"/>
                        </a:cxn>
                        <a:cxn ang="T116">
                          <a:pos x="T8" y="T9"/>
                        </a:cxn>
                        <a:cxn ang="T117">
                          <a:pos x="T10" y="T11"/>
                        </a:cxn>
                        <a:cxn ang="T118">
                          <a:pos x="T12" y="T13"/>
                        </a:cxn>
                        <a:cxn ang="T119">
                          <a:pos x="T14" y="T15"/>
                        </a:cxn>
                        <a:cxn ang="T120">
                          <a:pos x="T16" y="T17"/>
                        </a:cxn>
                        <a:cxn ang="T121">
                          <a:pos x="T18" y="T19"/>
                        </a:cxn>
                        <a:cxn ang="T122">
                          <a:pos x="T20" y="T21"/>
                        </a:cxn>
                        <a:cxn ang="T123">
                          <a:pos x="T22" y="T23"/>
                        </a:cxn>
                        <a:cxn ang="T124">
                          <a:pos x="T24" y="T25"/>
                        </a:cxn>
                        <a:cxn ang="T125">
                          <a:pos x="T26" y="T27"/>
                        </a:cxn>
                        <a:cxn ang="T126">
                          <a:pos x="T28" y="T29"/>
                        </a:cxn>
                        <a:cxn ang="T127">
                          <a:pos x="T30" y="T31"/>
                        </a:cxn>
                        <a:cxn ang="T128">
                          <a:pos x="T32" y="T33"/>
                        </a:cxn>
                        <a:cxn ang="T129">
                          <a:pos x="T34" y="T35"/>
                        </a:cxn>
                        <a:cxn ang="T130">
                          <a:pos x="T36" y="T37"/>
                        </a:cxn>
                        <a:cxn ang="T131">
                          <a:pos x="T38" y="T39"/>
                        </a:cxn>
                        <a:cxn ang="T132">
                          <a:pos x="T40" y="T41"/>
                        </a:cxn>
                        <a:cxn ang="T133">
                          <a:pos x="T42" y="T43"/>
                        </a:cxn>
                        <a:cxn ang="T134">
                          <a:pos x="T44" y="T45"/>
                        </a:cxn>
                        <a:cxn ang="T135">
                          <a:pos x="T46" y="T47"/>
                        </a:cxn>
                        <a:cxn ang="T136">
                          <a:pos x="T48" y="T49"/>
                        </a:cxn>
                        <a:cxn ang="T137">
                          <a:pos x="T50" y="T51"/>
                        </a:cxn>
                        <a:cxn ang="T138">
                          <a:pos x="T52" y="T53"/>
                        </a:cxn>
                        <a:cxn ang="T139">
                          <a:pos x="T54" y="T55"/>
                        </a:cxn>
                        <a:cxn ang="T140">
                          <a:pos x="T56" y="T57"/>
                        </a:cxn>
                        <a:cxn ang="T141">
                          <a:pos x="T58" y="T59"/>
                        </a:cxn>
                        <a:cxn ang="T142">
                          <a:pos x="T60" y="T61"/>
                        </a:cxn>
                        <a:cxn ang="T143">
                          <a:pos x="T62" y="T63"/>
                        </a:cxn>
                        <a:cxn ang="T144">
                          <a:pos x="T64" y="T65"/>
                        </a:cxn>
                        <a:cxn ang="T145">
                          <a:pos x="T66" y="T67"/>
                        </a:cxn>
                        <a:cxn ang="T146">
                          <a:pos x="T68" y="T69"/>
                        </a:cxn>
                        <a:cxn ang="T147">
                          <a:pos x="T70" y="T71"/>
                        </a:cxn>
                        <a:cxn ang="T148">
                          <a:pos x="T72" y="T73"/>
                        </a:cxn>
                        <a:cxn ang="T149">
                          <a:pos x="T74" y="T75"/>
                        </a:cxn>
                        <a:cxn ang="T150">
                          <a:pos x="T76" y="T77"/>
                        </a:cxn>
                        <a:cxn ang="T151">
                          <a:pos x="T78" y="T79"/>
                        </a:cxn>
                        <a:cxn ang="T152">
                          <a:pos x="T80" y="T81"/>
                        </a:cxn>
                        <a:cxn ang="T153">
                          <a:pos x="T82" y="T83"/>
                        </a:cxn>
                        <a:cxn ang="T154">
                          <a:pos x="T84" y="T85"/>
                        </a:cxn>
                        <a:cxn ang="T155">
                          <a:pos x="T86" y="T87"/>
                        </a:cxn>
                        <a:cxn ang="T156">
                          <a:pos x="T88" y="T89"/>
                        </a:cxn>
                        <a:cxn ang="T157">
                          <a:pos x="T90" y="T91"/>
                        </a:cxn>
                        <a:cxn ang="T158">
                          <a:pos x="T92" y="T93"/>
                        </a:cxn>
                        <a:cxn ang="T159">
                          <a:pos x="T94" y="T95"/>
                        </a:cxn>
                        <a:cxn ang="T160">
                          <a:pos x="T96" y="T97"/>
                        </a:cxn>
                        <a:cxn ang="T161">
                          <a:pos x="T98" y="T99"/>
                        </a:cxn>
                        <a:cxn ang="T162">
                          <a:pos x="T100" y="T101"/>
                        </a:cxn>
                        <a:cxn ang="T163">
                          <a:pos x="T102" y="T103"/>
                        </a:cxn>
                        <a:cxn ang="T164">
                          <a:pos x="T104" y="T105"/>
                        </a:cxn>
                        <a:cxn ang="T165">
                          <a:pos x="T106" y="T107"/>
                        </a:cxn>
                        <a:cxn ang="T166">
                          <a:pos x="T108" y="T109"/>
                        </a:cxn>
                        <a:cxn ang="T167">
                          <a:pos x="T110" y="T111"/>
                        </a:cxn>
                      </a:cxnLst>
                      <a:rect l="T168" t="T169" r="T170" b="T171"/>
                      <a:pathLst>
                        <a:path w="1363" h="1220">
                          <a:moveTo>
                            <a:pt x="269" y="1127"/>
                          </a:moveTo>
                          <a:cubicBezTo>
                            <a:pt x="252" y="1110"/>
                            <a:pt x="231" y="1096"/>
                            <a:pt x="214" y="1079"/>
                          </a:cubicBezTo>
                          <a:cubicBezTo>
                            <a:pt x="201" y="1066"/>
                            <a:pt x="192" y="1055"/>
                            <a:pt x="176" y="1044"/>
                          </a:cubicBezTo>
                          <a:cubicBezTo>
                            <a:pt x="166" y="1030"/>
                            <a:pt x="158" y="1008"/>
                            <a:pt x="144" y="999"/>
                          </a:cubicBezTo>
                          <a:cubicBezTo>
                            <a:pt x="140" y="986"/>
                            <a:pt x="137" y="980"/>
                            <a:pt x="128" y="970"/>
                          </a:cubicBezTo>
                          <a:cubicBezTo>
                            <a:pt x="124" y="955"/>
                            <a:pt x="112" y="950"/>
                            <a:pt x="102" y="938"/>
                          </a:cubicBezTo>
                          <a:cubicBezTo>
                            <a:pt x="95" y="929"/>
                            <a:pt x="93" y="918"/>
                            <a:pt x="86" y="909"/>
                          </a:cubicBezTo>
                          <a:cubicBezTo>
                            <a:pt x="79" y="887"/>
                            <a:pt x="61" y="871"/>
                            <a:pt x="54" y="848"/>
                          </a:cubicBezTo>
                          <a:cubicBezTo>
                            <a:pt x="53" y="825"/>
                            <a:pt x="60" y="795"/>
                            <a:pt x="41" y="778"/>
                          </a:cubicBezTo>
                          <a:cubicBezTo>
                            <a:pt x="35" y="759"/>
                            <a:pt x="28" y="739"/>
                            <a:pt x="22" y="720"/>
                          </a:cubicBezTo>
                          <a:cubicBezTo>
                            <a:pt x="23" y="680"/>
                            <a:pt x="0" y="525"/>
                            <a:pt x="45" y="468"/>
                          </a:cubicBezTo>
                          <a:cubicBezTo>
                            <a:pt x="48" y="454"/>
                            <a:pt x="51" y="451"/>
                            <a:pt x="61" y="442"/>
                          </a:cubicBezTo>
                          <a:cubicBezTo>
                            <a:pt x="66" y="418"/>
                            <a:pt x="59" y="356"/>
                            <a:pt x="89" y="346"/>
                          </a:cubicBezTo>
                          <a:cubicBezTo>
                            <a:pt x="98" y="333"/>
                            <a:pt x="98" y="318"/>
                            <a:pt x="109" y="308"/>
                          </a:cubicBezTo>
                          <a:cubicBezTo>
                            <a:pt x="113" y="294"/>
                            <a:pt x="113" y="279"/>
                            <a:pt x="118" y="266"/>
                          </a:cubicBezTo>
                          <a:cubicBezTo>
                            <a:pt x="121" y="259"/>
                            <a:pt x="146" y="236"/>
                            <a:pt x="153" y="231"/>
                          </a:cubicBezTo>
                          <a:cubicBezTo>
                            <a:pt x="159" y="215"/>
                            <a:pt x="173" y="212"/>
                            <a:pt x="185" y="202"/>
                          </a:cubicBezTo>
                          <a:cubicBezTo>
                            <a:pt x="187" y="200"/>
                            <a:pt x="190" y="198"/>
                            <a:pt x="192" y="196"/>
                          </a:cubicBezTo>
                          <a:cubicBezTo>
                            <a:pt x="194" y="193"/>
                            <a:pt x="195" y="189"/>
                            <a:pt x="198" y="186"/>
                          </a:cubicBezTo>
                          <a:cubicBezTo>
                            <a:pt x="206" y="178"/>
                            <a:pt x="217" y="179"/>
                            <a:pt x="224" y="170"/>
                          </a:cubicBezTo>
                          <a:cubicBezTo>
                            <a:pt x="234" y="157"/>
                            <a:pt x="240" y="150"/>
                            <a:pt x="256" y="144"/>
                          </a:cubicBezTo>
                          <a:cubicBezTo>
                            <a:pt x="263" y="133"/>
                            <a:pt x="269" y="129"/>
                            <a:pt x="281" y="125"/>
                          </a:cubicBezTo>
                          <a:cubicBezTo>
                            <a:pt x="299" y="109"/>
                            <a:pt x="315" y="91"/>
                            <a:pt x="339" y="84"/>
                          </a:cubicBezTo>
                          <a:cubicBezTo>
                            <a:pt x="357" y="63"/>
                            <a:pt x="376" y="57"/>
                            <a:pt x="403" y="52"/>
                          </a:cubicBezTo>
                          <a:cubicBezTo>
                            <a:pt x="448" y="0"/>
                            <a:pt x="559" y="15"/>
                            <a:pt x="614" y="13"/>
                          </a:cubicBezTo>
                          <a:cubicBezTo>
                            <a:pt x="713" y="2"/>
                            <a:pt x="813" y="15"/>
                            <a:pt x="912" y="20"/>
                          </a:cubicBezTo>
                          <a:cubicBezTo>
                            <a:pt x="955" y="34"/>
                            <a:pt x="1013" y="31"/>
                            <a:pt x="1053" y="32"/>
                          </a:cubicBezTo>
                          <a:cubicBezTo>
                            <a:pt x="1064" y="37"/>
                            <a:pt x="1076" y="38"/>
                            <a:pt x="1088" y="42"/>
                          </a:cubicBezTo>
                          <a:cubicBezTo>
                            <a:pt x="1098" y="49"/>
                            <a:pt x="1108" y="54"/>
                            <a:pt x="1120" y="58"/>
                          </a:cubicBezTo>
                          <a:cubicBezTo>
                            <a:pt x="1144" y="74"/>
                            <a:pt x="1110" y="53"/>
                            <a:pt x="1145" y="68"/>
                          </a:cubicBezTo>
                          <a:cubicBezTo>
                            <a:pt x="1158" y="74"/>
                            <a:pt x="1167" y="86"/>
                            <a:pt x="1181" y="90"/>
                          </a:cubicBezTo>
                          <a:cubicBezTo>
                            <a:pt x="1193" y="98"/>
                            <a:pt x="1190" y="106"/>
                            <a:pt x="1200" y="116"/>
                          </a:cubicBezTo>
                          <a:cubicBezTo>
                            <a:pt x="1214" y="130"/>
                            <a:pt x="1246" y="133"/>
                            <a:pt x="1264" y="138"/>
                          </a:cubicBezTo>
                          <a:cubicBezTo>
                            <a:pt x="1274" y="155"/>
                            <a:pt x="1262" y="177"/>
                            <a:pt x="1283" y="183"/>
                          </a:cubicBezTo>
                          <a:cubicBezTo>
                            <a:pt x="1291" y="195"/>
                            <a:pt x="1304" y="200"/>
                            <a:pt x="1318" y="205"/>
                          </a:cubicBezTo>
                          <a:cubicBezTo>
                            <a:pt x="1319" y="236"/>
                            <a:pt x="1313" y="331"/>
                            <a:pt x="1341" y="359"/>
                          </a:cubicBezTo>
                          <a:cubicBezTo>
                            <a:pt x="1351" y="390"/>
                            <a:pt x="1341" y="424"/>
                            <a:pt x="1350" y="455"/>
                          </a:cubicBezTo>
                          <a:cubicBezTo>
                            <a:pt x="1353" y="476"/>
                            <a:pt x="1356" y="498"/>
                            <a:pt x="1360" y="519"/>
                          </a:cubicBezTo>
                          <a:cubicBezTo>
                            <a:pt x="1358" y="555"/>
                            <a:pt x="1363" y="565"/>
                            <a:pt x="1347" y="589"/>
                          </a:cubicBezTo>
                          <a:cubicBezTo>
                            <a:pt x="1344" y="635"/>
                            <a:pt x="1342" y="661"/>
                            <a:pt x="1344" y="708"/>
                          </a:cubicBezTo>
                          <a:cubicBezTo>
                            <a:pt x="1342" y="761"/>
                            <a:pt x="1358" y="806"/>
                            <a:pt x="1315" y="836"/>
                          </a:cubicBezTo>
                          <a:cubicBezTo>
                            <a:pt x="1304" y="853"/>
                            <a:pt x="1290" y="869"/>
                            <a:pt x="1277" y="884"/>
                          </a:cubicBezTo>
                          <a:cubicBezTo>
                            <a:pt x="1273" y="908"/>
                            <a:pt x="1268" y="934"/>
                            <a:pt x="1254" y="954"/>
                          </a:cubicBezTo>
                          <a:cubicBezTo>
                            <a:pt x="1251" y="965"/>
                            <a:pt x="1246" y="972"/>
                            <a:pt x="1238" y="980"/>
                          </a:cubicBezTo>
                          <a:cubicBezTo>
                            <a:pt x="1225" y="1020"/>
                            <a:pt x="1189" y="1055"/>
                            <a:pt x="1158" y="1082"/>
                          </a:cubicBezTo>
                          <a:cubicBezTo>
                            <a:pt x="1150" y="1107"/>
                            <a:pt x="1147" y="1106"/>
                            <a:pt x="1123" y="1117"/>
                          </a:cubicBezTo>
                          <a:cubicBezTo>
                            <a:pt x="1108" y="1134"/>
                            <a:pt x="1083" y="1148"/>
                            <a:pt x="1062" y="1156"/>
                          </a:cubicBezTo>
                          <a:cubicBezTo>
                            <a:pt x="1036" y="1196"/>
                            <a:pt x="987" y="1189"/>
                            <a:pt x="944" y="1191"/>
                          </a:cubicBezTo>
                          <a:cubicBezTo>
                            <a:pt x="936" y="1192"/>
                            <a:pt x="928" y="1191"/>
                            <a:pt x="921" y="1194"/>
                          </a:cubicBezTo>
                          <a:cubicBezTo>
                            <a:pt x="914" y="1197"/>
                            <a:pt x="910" y="1207"/>
                            <a:pt x="902" y="1207"/>
                          </a:cubicBezTo>
                          <a:cubicBezTo>
                            <a:pt x="871" y="1208"/>
                            <a:pt x="840" y="1209"/>
                            <a:pt x="809" y="1210"/>
                          </a:cubicBezTo>
                          <a:cubicBezTo>
                            <a:pt x="790" y="1215"/>
                            <a:pt x="776" y="1217"/>
                            <a:pt x="755" y="1220"/>
                          </a:cubicBezTo>
                          <a:cubicBezTo>
                            <a:pt x="661" y="1219"/>
                            <a:pt x="567" y="1219"/>
                            <a:pt x="473" y="1216"/>
                          </a:cubicBezTo>
                          <a:cubicBezTo>
                            <a:pt x="417" y="1214"/>
                            <a:pt x="369" y="1175"/>
                            <a:pt x="320" y="1159"/>
                          </a:cubicBezTo>
                          <a:cubicBezTo>
                            <a:pt x="307" y="1146"/>
                            <a:pt x="277" y="1141"/>
                            <a:pt x="269" y="1133"/>
                          </a:cubicBezTo>
                          <a:cubicBezTo>
                            <a:pt x="268" y="1132"/>
                            <a:pt x="269" y="1129"/>
                            <a:pt x="269" y="1127"/>
                          </a:cubicBezTo>
                          <a:close/>
                        </a:path>
                      </a:pathLst>
                    </a:custGeom>
                    <a:solidFill>
                      <a:srgbClr val="FFC1C1"/>
                    </a:solidFill>
                    <a:ln w="19050">
                      <a:solidFill>
                        <a:srgbClr val="FF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 dirty="0"/>
                    </a:p>
                  </p:txBody>
                </p:sp>
                <p:sp>
                  <p:nvSpPr>
                    <p:cNvPr id="1193" name="Freeform 187"/>
                    <p:cNvSpPr>
                      <a:spLocks/>
                    </p:cNvSpPr>
                    <p:nvPr/>
                  </p:nvSpPr>
                  <p:spPr bwMode="auto">
                    <a:xfrm>
                      <a:off x="363" y="603"/>
                      <a:ext cx="382" cy="310"/>
                    </a:xfrm>
                    <a:custGeom>
                      <a:avLst/>
                      <a:gdLst>
                        <a:gd name="T0" fmla="*/ 8 w 500"/>
                        <a:gd name="T1" fmla="*/ 173 h 445"/>
                        <a:gd name="T2" fmla="*/ 0 w 500"/>
                        <a:gd name="T3" fmla="*/ 159 h 445"/>
                        <a:gd name="T4" fmla="*/ 18 w 500"/>
                        <a:gd name="T5" fmla="*/ 95 h 445"/>
                        <a:gd name="T6" fmla="*/ 21 w 500"/>
                        <a:gd name="T7" fmla="*/ 90 h 445"/>
                        <a:gd name="T8" fmla="*/ 22 w 500"/>
                        <a:gd name="T9" fmla="*/ 78 h 445"/>
                        <a:gd name="T10" fmla="*/ 53 w 500"/>
                        <a:gd name="T11" fmla="*/ 47 h 445"/>
                        <a:gd name="T12" fmla="*/ 77 w 500"/>
                        <a:gd name="T13" fmla="*/ 31 h 445"/>
                        <a:gd name="T14" fmla="*/ 103 w 500"/>
                        <a:gd name="T15" fmla="*/ 18 h 445"/>
                        <a:gd name="T16" fmla="*/ 136 w 500"/>
                        <a:gd name="T17" fmla="*/ 1 h 445"/>
                        <a:gd name="T18" fmla="*/ 305 w 500"/>
                        <a:gd name="T19" fmla="*/ 11 h 445"/>
                        <a:gd name="T20" fmla="*/ 325 w 500"/>
                        <a:gd name="T21" fmla="*/ 40 h 445"/>
                        <a:gd name="T22" fmla="*/ 342 w 500"/>
                        <a:gd name="T23" fmla="*/ 47 h 445"/>
                        <a:gd name="T24" fmla="*/ 356 w 500"/>
                        <a:gd name="T25" fmla="*/ 56 h 445"/>
                        <a:gd name="T26" fmla="*/ 371 w 500"/>
                        <a:gd name="T27" fmla="*/ 85 h 445"/>
                        <a:gd name="T28" fmla="*/ 367 w 500"/>
                        <a:gd name="T29" fmla="*/ 189 h 445"/>
                        <a:gd name="T30" fmla="*/ 356 w 500"/>
                        <a:gd name="T31" fmla="*/ 207 h 445"/>
                        <a:gd name="T32" fmla="*/ 342 w 500"/>
                        <a:gd name="T33" fmla="*/ 232 h 445"/>
                        <a:gd name="T34" fmla="*/ 338 w 500"/>
                        <a:gd name="T35" fmla="*/ 242 h 445"/>
                        <a:gd name="T36" fmla="*/ 326 w 500"/>
                        <a:gd name="T37" fmla="*/ 249 h 445"/>
                        <a:gd name="T38" fmla="*/ 312 w 500"/>
                        <a:gd name="T39" fmla="*/ 264 h 445"/>
                        <a:gd name="T40" fmla="*/ 306 w 500"/>
                        <a:gd name="T41" fmla="*/ 269 h 445"/>
                        <a:gd name="T42" fmla="*/ 290 w 500"/>
                        <a:gd name="T43" fmla="*/ 286 h 445"/>
                        <a:gd name="T44" fmla="*/ 235 w 500"/>
                        <a:gd name="T45" fmla="*/ 301 h 445"/>
                        <a:gd name="T46" fmla="*/ 125 w 500"/>
                        <a:gd name="T47" fmla="*/ 299 h 445"/>
                        <a:gd name="T48" fmla="*/ 108 w 500"/>
                        <a:gd name="T49" fmla="*/ 290 h 445"/>
                        <a:gd name="T50" fmla="*/ 70 w 500"/>
                        <a:gd name="T51" fmla="*/ 268 h 445"/>
                        <a:gd name="T52" fmla="*/ 55 w 500"/>
                        <a:gd name="T53" fmla="*/ 254 h 445"/>
                        <a:gd name="T54" fmla="*/ 21 w 500"/>
                        <a:gd name="T55" fmla="*/ 212 h 445"/>
                        <a:gd name="T56" fmla="*/ 8 w 500"/>
                        <a:gd name="T57" fmla="*/ 173 h 445"/>
                        <a:gd name="T58" fmla="*/ 0 60000 65536"/>
                        <a:gd name="T59" fmla="*/ 0 60000 65536"/>
                        <a:gd name="T60" fmla="*/ 0 60000 65536"/>
                        <a:gd name="T61" fmla="*/ 0 60000 65536"/>
                        <a:gd name="T62" fmla="*/ 0 60000 65536"/>
                        <a:gd name="T63" fmla="*/ 0 60000 65536"/>
                        <a:gd name="T64" fmla="*/ 0 60000 65536"/>
                        <a:gd name="T65" fmla="*/ 0 60000 65536"/>
                        <a:gd name="T66" fmla="*/ 0 60000 65536"/>
                        <a:gd name="T67" fmla="*/ 0 60000 65536"/>
                        <a:gd name="T68" fmla="*/ 0 60000 65536"/>
                        <a:gd name="T69" fmla="*/ 0 60000 65536"/>
                        <a:gd name="T70" fmla="*/ 0 60000 65536"/>
                        <a:gd name="T71" fmla="*/ 0 60000 65536"/>
                        <a:gd name="T72" fmla="*/ 0 60000 65536"/>
                        <a:gd name="T73" fmla="*/ 0 60000 65536"/>
                        <a:gd name="T74" fmla="*/ 0 60000 65536"/>
                        <a:gd name="T75" fmla="*/ 0 60000 65536"/>
                        <a:gd name="T76" fmla="*/ 0 60000 65536"/>
                        <a:gd name="T77" fmla="*/ 0 60000 65536"/>
                        <a:gd name="T78" fmla="*/ 0 60000 65536"/>
                        <a:gd name="T79" fmla="*/ 0 60000 65536"/>
                        <a:gd name="T80" fmla="*/ 0 60000 65536"/>
                        <a:gd name="T81" fmla="*/ 0 60000 65536"/>
                        <a:gd name="T82" fmla="*/ 0 60000 65536"/>
                        <a:gd name="T83" fmla="*/ 0 60000 65536"/>
                        <a:gd name="T84" fmla="*/ 0 60000 65536"/>
                        <a:gd name="T85" fmla="*/ 0 60000 65536"/>
                        <a:gd name="T86" fmla="*/ 0 60000 65536"/>
                        <a:gd name="T87" fmla="*/ 0 w 500"/>
                        <a:gd name="T88" fmla="*/ 0 h 445"/>
                        <a:gd name="T89" fmla="*/ 500 w 500"/>
                        <a:gd name="T90" fmla="*/ 445 h 445"/>
                      </a:gdLst>
                      <a:ahLst/>
                      <a:cxnLst>
                        <a:cxn ang="T58">
                          <a:pos x="T0" y="T1"/>
                        </a:cxn>
                        <a:cxn ang="T59">
                          <a:pos x="T2" y="T3"/>
                        </a:cxn>
                        <a:cxn ang="T60">
                          <a:pos x="T4" y="T5"/>
                        </a:cxn>
                        <a:cxn ang="T61">
                          <a:pos x="T6" y="T7"/>
                        </a:cxn>
                        <a:cxn ang="T62">
                          <a:pos x="T8" y="T9"/>
                        </a:cxn>
                        <a:cxn ang="T63">
                          <a:pos x="T10" y="T11"/>
                        </a:cxn>
                        <a:cxn ang="T64">
                          <a:pos x="T12" y="T13"/>
                        </a:cxn>
                        <a:cxn ang="T65">
                          <a:pos x="T14" y="T15"/>
                        </a:cxn>
                        <a:cxn ang="T66">
                          <a:pos x="T16" y="T17"/>
                        </a:cxn>
                        <a:cxn ang="T67">
                          <a:pos x="T18" y="T19"/>
                        </a:cxn>
                        <a:cxn ang="T68">
                          <a:pos x="T20" y="T21"/>
                        </a:cxn>
                        <a:cxn ang="T69">
                          <a:pos x="T22" y="T23"/>
                        </a:cxn>
                        <a:cxn ang="T70">
                          <a:pos x="T24" y="T25"/>
                        </a:cxn>
                        <a:cxn ang="T71">
                          <a:pos x="T26" y="T27"/>
                        </a:cxn>
                        <a:cxn ang="T72">
                          <a:pos x="T28" y="T29"/>
                        </a:cxn>
                        <a:cxn ang="T73">
                          <a:pos x="T30" y="T31"/>
                        </a:cxn>
                        <a:cxn ang="T74">
                          <a:pos x="T32" y="T33"/>
                        </a:cxn>
                        <a:cxn ang="T75">
                          <a:pos x="T34" y="T35"/>
                        </a:cxn>
                        <a:cxn ang="T76">
                          <a:pos x="T36" y="T37"/>
                        </a:cxn>
                        <a:cxn ang="T77">
                          <a:pos x="T38" y="T39"/>
                        </a:cxn>
                        <a:cxn ang="T78">
                          <a:pos x="T40" y="T41"/>
                        </a:cxn>
                        <a:cxn ang="T79">
                          <a:pos x="T42" y="T43"/>
                        </a:cxn>
                        <a:cxn ang="T80">
                          <a:pos x="T44" y="T45"/>
                        </a:cxn>
                        <a:cxn ang="T81">
                          <a:pos x="T46" y="T47"/>
                        </a:cxn>
                        <a:cxn ang="T82">
                          <a:pos x="T48" y="T49"/>
                        </a:cxn>
                        <a:cxn ang="T83">
                          <a:pos x="T50" y="T51"/>
                        </a:cxn>
                        <a:cxn ang="T84">
                          <a:pos x="T52" y="T53"/>
                        </a:cxn>
                        <a:cxn ang="T85">
                          <a:pos x="T54" y="T55"/>
                        </a:cxn>
                        <a:cxn ang="T86">
                          <a:pos x="T56" y="T57"/>
                        </a:cxn>
                      </a:cxnLst>
                      <a:rect l="T87" t="T88" r="T89" b="T90"/>
                      <a:pathLst>
                        <a:path w="500" h="445">
                          <a:moveTo>
                            <a:pt x="10" y="249"/>
                          </a:moveTo>
                          <a:cubicBezTo>
                            <a:pt x="5" y="242"/>
                            <a:pt x="3" y="236"/>
                            <a:pt x="0" y="228"/>
                          </a:cubicBezTo>
                          <a:cubicBezTo>
                            <a:pt x="4" y="194"/>
                            <a:pt x="1" y="162"/>
                            <a:pt x="24" y="136"/>
                          </a:cubicBezTo>
                          <a:cubicBezTo>
                            <a:pt x="25" y="134"/>
                            <a:pt x="26" y="131"/>
                            <a:pt x="27" y="129"/>
                          </a:cubicBezTo>
                          <a:cubicBezTo>
                            <a:pt x="28" y="123"/>
                            <a:pt x="27" y="117"/>
                            <a:pt x="29" y="112"/>
                          </a:cubicBezTo>
                          <a:cubicBezTo>
                            <a:pt x="31" y="104"/>
                            <a:pt x="63" y="77"/>
                            <a:pt x="70" y="67"/>
                          </a:cubicBezTo>
                          <a:cubicBezTo>
                            <a:pt x="74" y="53"/>
                            <a:pt x="89" y="50"/>
                            <a:pt x="101" y="45"/>
                          </a:cubicBezTo>
                          <a:cubicBezTo>
                            <a:pt x="106" y="28"/>
                            <a:pt x="120" y="30"/>
                            <a:pt x="135" y="26"/>
                          </a:cubicBezTo>
                          <a:cubicBezTo>
                            <a:pt x="150" y="15"/>
                            <a:pt x="160" y="7"/>
                            <a:pt x="178" y="2"/>
                          </a:cubicBezTo>
                          <a:cubicBezTo>
                            <a:pt x="408" y="4"/>
                            <a:pt x="304" y="0"/>
                            <a:pt x="399" y="16"/>
                          </a:cubicBezTo>
                          <a:cubicBezTo>
                            <a:pt x="414" y="27"/>
                            <a:pt x="415" y="44"/>
                            <a:pt x="425" y="57"/>
                          </a:cubicBezTo>
                          <a:cubicBezTo>
                            <a:pt x="430" y="63"/>
                            <a:pt x="440" y="65"/>
                            <a:pt x="447" y="67"/>
                          </a:cubicBezTo>
                          <a:cubicBezTo>
                            <a:pt x="452" y="76"/>
                            <a:pt x="458" y="75"/>
                            <a:pt x="466" y="81"/>
                          </a:cubicBezTo>
                          <a:cubicBezTo>
                            <a:pt x="470" y="97"/>
                            <a:pt x="473" y="110"/>
                            <a:pt x="485" y="122"/>
                          </a:cubicBezTo>
                          <a:cubicBezTo>
                            <a:pt x="499" y="169"/>
                            <a:pt x="500" y="225"/>
                            <a:pt x="480" y="271"/>
                          </a:cubicBezTo>
                          <a:cubicBezTo>
                            <a:pt x="478" y="286"/>
                            <a:pt x="479" y="290"/>
                            <a:pt x="466" y="297"/>
                          </a:cubicBezTo>
                          <a:cubicBezTo>
                            <a:pt x="459" y="307"/>
                            <a:pt x="453" y="321"/>
                            <a:pt x="447" y="333"/>
                          </a:cubicBezTo>
                          <a:cubicBezTo>
                            <a:pt x="445" y="338"/>
                            <a:pt x="446" y="344"/>
                            <a:pt x="442" y="348"/>
                          </a:cubicBezTo>
                          <a:cubicBezTo>
                            <a:pt x="438" y="352"/>
                            <a:pt x="427" y="357"/>
                            <a:pt x="427" y="357"/>
                          </a:cubicBezTo>
                          <a:cubicBezTo>
                            <a:pt x="419" y="370"/>
                            <a:pt x="425" y="362"/>
                            <a:pt x="408" y="379"/>
                          </a:cubicBezTo>
                          <a:cubicBezTo>
                            <a:pt x="406" y="381"/>
                            <a:pt x="401" y="386"/>
                            <a:pt x="401" y="386"/>
                          </a:cubicBezTo>
                          <a:cubicBezTo>
                            <a:pt x="397" y="400"/>
                            <a:pt x="389" y="401"/>
                            <a:pt x="379" y="410"/>
                          </a:cubicBezTo>
                          <a:cubicBezTo>
                            <a:pt x="348" y="437"/>
                            <a:pt x="369" y="428"/>
                            <a:pt x="307" y="432"/>
                          </a:cubicBezTo>
                          <a:cubicBezTo>
                            <a:pt x="261" y="445"/>
                            <a:pt x="209" y="443"/>
                            <a:pt x="163" y="429"/>
                          </a:cubicBezTo>
                          <a:cubicBezTo>
                            <a:pt x="156" y="424"/>
                            <a:pt x="149" y="423"/>
                            <a:pt x="142" y="417"/>
                          </a:cubicBezTo>
                          <a:cubicBezTo>
                            <a:pt x="125" y="403"/>
                            <a:pt x="112" y="389"/>
                            <a:pt x="91" y="384"/>
                          </a:cubicBezTo>
                          <a:cubicBezTo>
                            <a:pt x="86" y="374"/>
                            <a:pt x="79" y="373"/>
                            <a:pt x="72" y="364"/>
                          </a:cubicBezTo>
                          <a:cubicBezTo>
                            <a:pt x="56" y="343"/>
                            <a:pt x="49" y="320"/>
                            <a:pt x="27" y="304"/>
                          </a:cubicBezTo>
                          <a:cubicBezTo>
                            <a:pt x="18" y="282"/>
                            <a:pt x="10" y="275"/>
                            <a:pt x="10" y="249"/>
                          </a:cubicBezTo>
                          <a:close/>
                        </a:path>
                      </a:pathLst>
                    </a:custGeom>
                    <a:solidFill>
                      <a:srgbClr val="BFBFBF"/>
                    </a:solidFill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 dirty="0"/>
                    </a:p>
                  </p:txBody>
                </p:sp>
              </p:grpSp>
              <p:sp>
                <p:nvSpPr>
                  <p:cNvPr id="1191" name="5-Point Star 1190"/>
                  <p:cNvSpPr/>
                  <p:nvPr/>
                </p:nvSpPr>
                <p:spPr>
                  <a:xfrm>
                    <a:off x="3436301" y="3364979"/>
                    <a:ext cx="201217" cy="201217"/>
                  </a:xfrm>
                  <a:prstGeom prst="star5">
                    <a:avLst/>
                  </a:prstGeom>
                  <a:solidFill>
                    <a:srgbClr val="FF00FF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1079" name="Group 611"/>
                <p:cNvGrpSpPr/>
                <p:nvPr/>
              </p:nvGrpSpPr>
              <p:grpSpPr>
                <a:xfrm>
                  <a:off x="3048000" y="5627191"/>
                  <a:ext cx="987288" cy="903975"/>
                  <a:chOff x="3171214" y="2912992"/>
                  <a:chExt cx="987288" cy="903975"/>
                </a:xfrm>
              </p:grpSpPr>
              <p:grpSp>
                <p:nvGrpSpPr>
                  <p:cNvPr id="1186" name="Group 193"/>
                  <p:cNvGrpSpPr>
                    <a:grpSpLocks/>
                  </p:cNvGrpSpPr>
                  <p:nvPr/>
                </p:nvGrpSpPr>
                <p:grpSpPr bwMode="auto">
                  <a:xfrm>
                    <a:off x="3171214" y="2912992"/>
                    <a:ext cx="987288" cy="903975"/>
                    <a:chOff x="311" y="500"/>
                    <a:chExt cx="474" cy="434"/>
                  </a:xfrm>
                  <a:effectLst>
                    <a:outerShdw blurRad="63500" sx="102000" sy="102000" algn="ctr" rotWithShape="0">
                      <a:prstClr val="black">
                        <a:alpha val="40000"/>
                      </a:prstClr>
                    </a:outerShdw>
                  </a:effectLst>
                </p:grpSpPr>
                <p:sp>
                  <p:nvSpPr>
                    <p:cNvPr id="1188" name="Freeform 186"/>
                    <p:cNvSpPr>
                      <a:spLocks/>
                    </p:cNvSpPr>
                    <p:nvPr/>
                  </p:nvSpPr>
                  <p:spPr bwMode="auto">
                    <a:xfrm>
                      <a:off x="311" y="500"/>
                      <a:ext cx="474" cy="434"/>
                    </a:xfrm>
                    <a:custGeom>
                      <a:avLst/>
                      <a:gdLst>
                        <a:gd name="T0" fmla="*/ 94 w 1363"/>
                        <a:gd name="T1" fmla="*/ 401 h 1220"/>
                        <a:gd name="T2" fmla="*/ 74 w 1363"/>
                        <a:gd name="T3" fmla="*/ 384 h 1220"/>
                        <a:gd name="T4" fmla="*/ 61 w 1363"/>
                        <a:gd name="T5" fmla="*/ 371 h 1220"/>
                        <a:gd name="T6" fmla="*/ 50 w 1363"/>
                        <a:gd name="T7" fmla="*/ 355 h 1220"/>
                        <a:gd name="T8" fmla="*/ 45 w 1363"/>
                        <a:gd name="T9" fmla="*/ 345 h 1220"/>
                        <a:gd name="T10" fmla="*/ 35 w 1363"/>
                        <a:gd name="T11" fmla="*/ 334 h 1220"/>
                        <a:gd name="T12" fmla="*/ 30 w 1363"/>
                        <a:gd name="T13" fmla="*/ 323 h 1220"/>
                        <a:gd name="T14" fmla="*/ 19 w 1363"/>
                        <a:gd name="T15" fmla="*/ 302 h 1220"/>
                        <a:gd name="T16" fmla="*/ 14 w 1363"/>
                        <a:gd name="T17" fmla="*/ 277 h 1220"/>
                        <a:gd name="T18" fmla="*/ 8 w 1363"/>
                        <a:gd name="T19" fmla="*/ 256 h 1220"/>
                        <a:gd name="T20" fmla="*/ 16 w 1363"/>
                        <a:gd name="T21" fmla="*/ 166 h 1220"/>
                        <a:gd name="T22" fmla="*/ 21 w 1363"/>
                        <a:gd name="T23" fmla="*/ 157 h 1220"/>
                        <a:gd name="T24" fmla="*/ 31 w 1363"/>
                        <a:gd name="T25" fmla="*/ 123 h 1220"/>
                        <a:gd name="T26" fmla="*/ 38 w 1363"/>
                        <a:gd name="T27" fmla="*/ 110 h 1220"/>
                        <a:gd name="T28" fmla="*/ 41 w 1363"/>
                        <a:gd name="T29" fmla="*/ 95 h 1220"/>
                        <a:gd name="T30" fmla="*/ 53 w 1363"/>
                        <a:gd name="T31" fmla="*/ 82 h 1220"/>
                        <a:gd name="T32" fmla="*/ 64 w 1363"/>
                        <a:gd name="T33" fmla="*/ 72 h 1220"/>
                        <a:gd name="T34" fmla="*/ 67 w 1363"/>
                        <a:gd name="T35" fmla="*/ 70 h 1220"/>
                        <a:gd name="T36" fmla="*/ 69 w 1363"/>
                        <a:gd name="T37" fmla="*/ 66 h 1220"/>
                        <a:gd name="T38" fmla="*/ 78 w 1363"/>
                        <a:gd name="T39" fmla="*/ 60 h 1220"/>
                        <a:gd name="T40" fmla="*/ 89 w 1363"/>
                        <a:gd name="T41" fmla="*/ 51 h 1220"/>
                        <a:gd name="T42" fmla="*/ 98 w 1363"/>
                        <a:gd name="T43" fmla="*/ 44 h 1220"/>
                        <a:gd name="T44" fmla="*/ 118 w 1363"/>
                        <a:gd name="T45" fmla="*/ 30 h 1220"/>
                        <a:gd name="T46" fmla="*/ 140 w 1363"/>
                        <a:gd name="T47" fmla="*/ 18 h 1220"/>
                        <a:gd name="T48" fmla="*/ 214 w 1363"/>
                        <a:gd name="T49" fmla="*/ 5 h 1220"/>
                        <a:gd name="T50" fmla="*/ 317 w 1363"/>
                        <a:gd name="T51" fmla="*/ 7 h 1220"/>
                        <a:gd name="T52" fmla="*/ 366 w 1363"/>
                        <a:gd name="T53" fmla="*/ 11 h 1220"/>
                        <a:gd name="T54" fmla="*/ 378 w 1363"/>
                        <a:gd name="T55" fmla="*/ 15 h 1220"/>
                        <a:gd name="T56" fmla="*/ 389 w 1363"/>
                        <a:gd name="T57" fmla="*/ 21 h 1220"/>
                        <a:gd name="T58" fmla="*/ 398 w 1363"/>
                        <a:gd name="T59" fmla="*/ 24 h 1220"/>
                        <a:gd name="T60" fmla="*/ 411 w 1363"/>
                        <a:gd name="T61" fmla="*/ 32 h 1220"/>
                        <a:gd name="T62" fmla="*/ 417 w 1363"/>
                        <a:gd name="T63" fmla="*/ 41 h 1220"/>
                        <a:gd name="T64" fmla="*/ 440 w 1363"/>
                        <a:gd name="T65" fmla="*/ 49 h 1220"/>
                        <a:gd name="T66" fmla="*/ 446 w 1363"/>
                        <a:gd name="T67" fmla="*/ 65 h 1220"/>
                        <a:gd name="T68" fmla="*/ 458 w 1363"/>
                        <a:gd name="T69" fmla="*/ 73 h 1220"/>
                        <a:gd name="T70" fmla="*/ 466 w 1363"/>
                        <a:gd name="T71" fmla="*/ 128 h 1220"/>
                        <a:gd name="T72" fmla="*/ 469 w 1363"/>
                        <a:gd name="T73" fmla="*/ 162 h 1220"/>
                        <a:gd name="T74" fmla="*/ 473 w 1363"/>
                        <a:gd name="T75" fmla="*/ 185 h 1220"/>
                        <a:gd name="T76" fmla="*/ 468 w 1363"/>
                        <a:gd name="T77" fmla="*/ 210 h 1220"/>
                        <a:gd name="T78" fmla="*/ 467 w 1363"/>
                        <a:gd name="T79" fmla="*/ 252 h 1220"/>
                        <a:gd name="T80" fmla="*/ 457 w 1363"/>
                        <a:gd name="T81" fmla="*/ 297 h 1220"/>
                        <a:gd name="T82" fmla="*/ 444 w 1363"/>
                        <a:gd name="T83" fmla="*/ 314 h 1220"/>
                        <a:gd name="T84" fmla="*/ 436 w 1363"/>
                        <a:gd name="T85" fmla="*/ 339 h 1220"/>
                        <a:gd name="T86" fmla="*/ 431 w 1363"/>
                        <a:gd name="T87" fmla="*/ 349 h 1220"/>
                        <a:gd name="T88" fmla="*/ 403 w 1363"/>
                        <a:gd name="T89" fmla="*/ 385 h 1220"/>
                        <a:gd name="T90" fmla="*/ 391 w 1363"/>
                        <a:gd name="T91" fmla="*/ 397 h 1220"/>
                        <a:gd name="T92" fmla="*/ 369 w 1363"/>
                        <a:gd name="T93" fmla="*/ 411 h 1220"/>
                        <a:gd name="T94" fmla="*/ 328 w 1363"/>
                        <a:gd name="T95" fmla="*/ 424 h 1220"/>
                        <a:gd name="T96" fmla="*/ 320 w 1363"/>
                        <a:gd name="T97" fmla="*/ 425 h 1220"/>
                        <a:gd name="T98" fmla="*/ 314 w 1363"/>
                        <a:gd name="T99" fmla="*/ 429 h 1220"/>
                        <a:gd name="T100" fmla="*/ 281 w 1363"/>
                        <a:gd name="T101" fmla="*/ 430 h 1220"/>
                        <a:gd name="T102" fmla="*/ 263 w 1363"/>
                        <a:gd name="T103" fmla="*/ 434 h 1220"/>
                        <a:gd name="T104" fmla="*/ 164 w 1363"/>
                        <a:gd name="T105" fmla="*/ 433 h 1220"/>
                        <a:gd name="T106" fmla="*/ 111 w 1363"/>
                        <a:gd name="T107" fmla="*/ 412 h 1220"/>
                        <a:gd name="T108" fmla="*/ 94 w 1363"/>
                        <a:gd name="T109" fmla="*/ 403 h 1220"/>
                        <a:gd name="T110" fmla="*/ 94 w 1363"/>
                        <a:gd name="T111" fmla="*/ 401 h 1220"/>
                        <a:gd name="T112" fmla="*/ 0 60000 65536"/>
                        <a:gd name="T113" fmla="*/ 0 60000 65536"/>
                        <a:gd name="T114" fmla="*/ 0 60000 65536"/>
                        <a:gd name="T115" fmla="*/ 0 60000 65536"/>
                        <a:gd name="T116" fmla="*/ 0 60000 65536"/>
                        <a:gd name="T117" fmla="*/ 0 60000 65536"/>
                        <a:gd name="T118" fmla="*/ 0 60000 65536"/>
                        <a:gd name="T119" fmla="*/ 0 60000 65536"/>
                        <a:gd name="T120" fmla="*/ 0 60000 65536"/>
                        <a:gd name="T121" fmla="*/ 0 60000 65536"/>
                        <a:gd name="T122" fmla="*/ 0 60000 65536"/>
                        <a:gd name="T123" fmla="*/ 0 60000 65536"/>
                        <a:gd name="T124" fmla="*/ 0 60000 65536"/>
                        <a:gd name="T125" fmla="*/ 0 60000 65536"/>
                        <a:gd name="T126" fmla="*/ 0 60000 65536"/>
                        <a:gd name="T127" fmla="*/ 0 60000 65536"/>
                        <a:gd name="T128" fmla="*/ 0 60000 65536"/>
                        <a:gd name="T129" fmla="*/ 0 60000 65536"/>
                        <a:gd name="T130" fmla="*/ 0 60000 65536"/>
                        <a:gd name="T131" fmla="*/ 0 60000 65536"/>
                        <a:gd name="T132" fmla="*/ 0 60000 65536"/>
                        <a:gd name="T133" fmla="*/ 0 60000 65536"/>
                        <a:gd name="T134" fmla="*/ 0 60000 65536"/>
                        <a:gd name="T135" fmla="*/ 0 60000 65536"/>
                        <a:gd name="T136" fmla="*/ 0 60000 65536"/>
                        <a:gd name="T137" fmla="*/ 0 60000 65536"/>
                        <a:gd name="T138" fmla="*/ 0 60000 65536"/>
                        <a:gd name="T139" fmla="*/ 0 60000 65536"/>
                        <a:gd name="T140" fmla="*/ 0 60000 65536"/>
                        <a:gd name="T141" fmla="*/ 0 60000 65536"/>
                        <a:gd name="T142" fmla="*/ 0 60000 65536"/>
                        <a:gd name="T143" fmla="*/ 0 60000 65536"/>
                        <a:gd name="T144" fmla="*/ 0 60000 65536"/>
                        <a:gd name="T145" fmla="*/ 0 60000 65536"/>
                        <a:gd name="T146" fmla="*/ 0 60000 65536"/>
                        <a:gd name="T147" fmla="*/ 0 60000 65536"/>
                        <a:gd name="T148" fmla="*/ 0 60000 65536"/>
                        <a:gd name="T149" fmla="*/ 0 60000 65536"/>
                        <a:gd name="T150" fmla="*/ 0 60000 65536"/>
                        <a:gd name="T151" fmla="*/ 0 60000 65536"/>
                        <a:gd name="T152" fmla="*/ 0 60000 65536"/>
                        <a:gd name="T153" fmla="*/ 0 60000 65536"/>
                        <a:gd name="T154" fmla="*/ 0 60000 65536"/>
                        <a:gd name="T155" fmla="*/ 0 60000 65536"/>
                        <a:gd name="T156" fmla="*/ 0 60000 65536"/>
                        <a:gd name="T157" fmla="*/ 0 60000 65536"/>
                        <a:gd name="T158" fmla="*/ 0 60000 65536"/>
                        <a:gd name="T159" fmla="*/ 0 60000 65536"/>
                        <a:gd name="T160" fmla="*/ 0 60000 65536"/>
                        <a:gd name="T161" fmla="*/ 0 60000 65536"/>
                        <a:gd name="T162" fmla="*/ 0 60000 65536"/>
                        <a:gd name="T163" fmla="*/ 0 60000 65536"/>
                        <a:gd name="T164" fmla="*/ 0 60000 65536"/>
                        <a:gd name="T165" fmla="*/ 0 60000 65536"/>
                        <a:gd name="T166" fmla="*/ 0 60000 65536"/>
                        <a:gd name="T167" fmla="*/ 0 60000 65536"/>
                        <a:gd name="T168" fmla="*/ 0 w 1363"/>
                        <a:gd name="T169" fmla="*/ 0 h 1220"/>
                        <a:gd name="T170" fmla="*/ 1363 w 1363"/>
                        <a:gd name="T171" fmla="*/ 1220 h 1220"/>
                      </a:gdLst>
                      <a:ahLst/>
                      <a:cxnLst>
                        <a:cxn ang="T112">
                          <a:pos x="T0" y="T1"/>
                        </a:cxn>
                        <a:cxn ang="T113">
                          <a:pos x="T2" y="T3"/>
                        </a:cxn>
                        <a:cxn ang="T114">
                          <a:pos x="T4" y="T5"/>
                        </a:cxn>
                        <a:cxn ang="T115">
                          <a:pos x="T6" y="T7"/>
                        </a:cxn>
                        <a:cxn ang="T116">
                          <a:pos x="T8" y="T9"/>
                        </a:cxn>
                        <a:cxn ang="T117">
                          <a:pos x="T10" y="T11"/>
                        </a:cxn>
                        <a:cxn ang="T118">
                          <a:pos x="T12" y="T13"/>
                        </a:cxn>
                        <a:cxn ang="T119">
                          <a:pos x="T14" y="T15"/>
                        </a:cxn>
                        <a:cxn ang="T120">
                          <a:pos x="T16" y="T17"/>
                        </a:cxn>
                        <a:cxn ang="T121">
                          <a:pos x="T18" y="T19"/>
                        </a:cxn>
                        <a:cxn ang="T122">
                          <a:pos x="T20" y="T21"/>
                        </a:cxn>
                        <a:cxn ang="T123">
                          <a:pos x="T22" y="T23"/>
                        </a:cxn>
                        <a:cxn ang="T124">
                          <a:pos x="T24" y="T25"/>
                        </a:cxn>
                        <a:cxn ang="T125">
                          <a:pos x="T26" y="T27"/>
                        </a:cxn>
                        <a:cxn ang="T126">
                          <a:pos x="T28" y="T29"/>
                        </a:cxn>
                        <a:cxn ang="T127">
                          <a:pos x="T30" y="T31"/>
                        </a:cxn>
                        <a:cxn ang="T128">
                          <a:pos x="T32" y="T33"/>
                        </a:cxn>
                        <a:cxn ang="T129">
                          <a:pos x="T34" y="T35"/>
                        </a:cxn>
                        <a:cxn ang="T130">
                          <a:pos x="T36" y="T37"/>
                        </a:cxn>
                        <a:cxn ang="T131">
                          <a:pos x="T38" y="T39"/>
                        </a:cxn>
                        <a:cxn ang="T132">
                          <a:pos x="T40" y="T41"/>
                        </a:cxn>
                        <a:cxn ang="T133">
                          <a:pos x="T42" y="T43"/>
                        </a:cxn>
                        <a:cxn ang="T134">
                          <a:pos x="T44" y="T45"/>
                        </a:cxn>
                        <a:cxn ang="T135">
                          <a:pos x="T46" y="T47"/>
                        </a:cxn>
                        <a:cxn ang="T136">
                          <a:pos x="T48" y="T49"/>
                        </a:cxn>
                        <a:cxn ang="T137">
                          <a:pos x="T50" y="T51"/>
                        </a:cxn>
                        <a:cxn ang="T138">
                          <a:pos x="T52" y="T53"/>
                        </a:cxn>
                        <a:cxn ang="T139">
                          <a:pos x="T54" y="T55"/>
                        </a:cxn>
                        <a:cxn ang="T140">
                          <a:pos x="T56" y="T57"/>
                        </a:cxn>
                        <a:cxn ang="T141">
                          <a:pos x="T58" y="T59"/>
                        </a:cxn>
                        <a:cxn ang="T142">
                          <a:pos x="T60" y="T61"/>
                        </a:cxn>
                        <a:cxn ang="T143">
                          <a:pos x="T62" y="T63"/>
                        </a:cxn>
                        <a:cxn ang="T144">
                          <a:pos x="T64" y="T65"/>
                        </a:cxn>
                        <a:cxn ang="T145">
                          <a:pos x="T66" y="T67"/>
                        </a:cxn>
                        <a:cxn ang="T146">
                          <a:pos x="T68" y="T69"/>
                        </a:cxn>
                        <a:cxn ang="T147">
                          <a:pos x="T70" y="T71"/>
                        </a:cxn>
                        <a:cxn ang="T148">
                          <a:pos x="T72" y="T73"/>
                        </a:cxn>
                        <a:cxn ang="T149">
                          <a:pos x="T74" y="T75"/>
                        </a:cxn>
                        <a:cxn ang="T150">
                          <a:pos x="T76" y="T77"/>
                        </a:cxn>
                        <a:cxn ang="T151">
                          <a:pos x="T78" y="T79"/>
                        </a:cxn>
                        <a:cxn ang="T152">
                          <a:pos x="T80" y="T81"/>
                        </a:cxn>
                        <a:cxn ang="T153">
                          <a:pos x="T82" y="T83"/>
                        </a:cxn>
                        <a:cxn ang="T154">
                          <a:pos x="T84" y="T85"/>
                        </a:cxn>
                        <a:cxn ang="T155">
                          <a:pos x="T86" y="T87"/>
                        </a:cxn>
                        <a:cxn ang="T156">
                          <a:pos x="T88" y="T89"/>
                        </a:cxn>
                        <a:cxn ang="T157">
                          <a:pos x="T90" y="T91"/>
                        </a:cxn>
                        <a:cxn ang="T158">
                          <a:pos x="T92" y="T93"/>
                        </a:cxn>
                        <a:cxn ang="T159">
                          <a:pos x="T94" y="T95"/>
                        </a:cxn>
                        <a:cxn ang="T160">
                          <a:pos x="T96" y="T97"/>
                        </a:cxn>
                        <a:cxn ang="T161">
                          <a:pos x="T98" y="T99"/>
                        </a:cxn>
                        <a:cxn ang="T162">
                          <a:pos x="T100" y="T101"/>
                        </a:cxn>
                        <a:cxn ang="T163">
                          <a:pos x="T102" y="T103"/>
                        </a:cxn>
                        <a:cxn ang="T164">
                          <a:pos x="T104" y="T105"/>
                        </a:cxn>
                        <a:cxn ang="T165">
                          <a:pos x="T106" y="T107"/>
                        </a:cxn>
                        <a:cxn ang="T166">
                          <a:pos x="T108" y="T109"/>
                        </a:cxn>
                        <a:cxn ang="T167">
                          <a:pos x="T110" y="T111"/>
                        </a:cxn>
                      </a:cxnLst>
                      <a:rect l="T168" t="T169" r="T170" b="T171"/>
                      <a:pathLst>
                        <a:path w="1363" h="1220">
                          <a:moveTo>
                            <a:pt x="269" y="1127"/>
                          </a:moveTo>
                          <a:cubicBezTo>
                            <a:pt x="252" y="1110"/>
                            <a:pt x="231" y="1096"/>
                            <a:pt x="214" y="1079"/>
                          </a:cubicBezTo>
                          <a:cubicBezTo>
                            <a:pt x="201" y="1066"/>
                            <a:pt x="192" y="1055"/>
                            <a:pt x="176" y="1044"/>
                          </a:cubicBezTo>
                          <a:cubicBezTo>
                            <a:pt x="166" y="1030"/>
                            <a:pt x="158" y="1008"/>
                            <a:pt x="144" y="999"/>
                          </a:cubicBezTo>
                          <a:cubicBezTo>
                            <a:pt x="140" y="986"/>
                            <a:pt x="137" y="980"/>
                            <a:pt x="128" y="970"/>
                          </a:cubicBezTo>
                          <a:cubicBezTo>
                            <a:pt x="124" y="955"/>
                            <a:pt x="112" y="950"/>
                            <a:pt x="102" y="938"/>
                          </a:cubicBezTo>
                          <a:cubicBezTo>
                            <a:pt x="95" y="929"/>
                            <a:pt x="93" y="918"/>
                            <a:pt x="86" y="909"/>
                          </a:cubicBezTo>
                          <a:cubicBezTo>
                            <a:pt x="79" y="887"/>
                            <a:pt x="61" y="871"/>
                            <a:pt x="54" y="848"/>
                          </a:cubicBezTo>
                          <a:cubicBezTo>
                            <a:pt x="53" y="825"/>
                            <a:pt x="60" y="795"/>
                            <a:pt x="41" y="778"/>
                          </a:cubicBezTo>
                          <a:cubicBezTo>
                            <a:pt x="35" y="759"/>
                            <a:pt x="28" y="739"/>
                            <a:pt x="22" y="720"/>
                          </a:cubicBezTo>
                          <a:cubicBezTo>
                            <a:pt x="23" y="680"/>
                            <a:pt x="0" y="525"/>
                            <a:pt x="45" y="468"/>
                          </a:cubicBezTo>
                          <a:cubicBezTo>
                            <a:pt x="48" y="454"/>
                            <a:pt x="51" y="451"/>
                            <a:pt x="61" y="442"/>
                          </a:cubicBezTo>
                          <a:cubicBezTo>
                            <a:pt x="66" y="418"/>
                            <a:pt x="59" y="356"/>
                            <a:pt x="89" y="346"/>
                          </a:cubicBezTo>
                          <a:cubicBezTo>
                            <a:pt x="98" y="333"/>
                            <a:pt x="98" y="318"/>
                            <a:pt x="109" y="308"/>
                          </a:cubicBezTo>
                          <a:cubicBezTo>
                            <a:pt x="113" y="294"/>
                            <a:pt x="113" y="279"/>
                            <a:pt x="118" y="266"/>
                          </a:cubicBezTo>
                          <a:cubicBezTo>
                            <a:pt x="121" y="259"/>
                            <a:pt x="146" y="236"/>
                            <a:pt x="153" y="231"/>
                          </a:cubicBezTo>
                          <a:cubicBezTo>
                            <a:pt x="159" y="215"/>
                            <a:pt x="173" y="212"/>
                            <a:pt x="185" y="202"/>
                          </a:cubicBezTo>
                          <a:cubicBezTo>
                            <a:pt x="187" y="200"/>
                            <a:pt x="190" y="198"/>
                            <a:pt x="192" y="196"/>
                          </a:cubicBezTo>
                          <a:cubicBezTo>
                            <a:pt x="194" y="193"/>
                            <a:pt x="195" y="189"/>
                            <a:pt x="198" y="186"/>
                          </a:cubicBezTo>
                          <a:cubicBezTo>
                            <a:pt x="206" y="178"/>
                            <a:pt x="217" y="179"/>
                            <a:pt x="224" y="170"/>
                          </a:cubicBezTo>
                          <a:cubicBezTo>
                            <a:pt x="234" y="157"/>
                            <a:pt x="240" y="150"/>
                            <a:pt x="256" y="144"/>
                          </a:cubicBezTo>
                          <a:cubicBezTo>
                            <a:pt x="263" y="133"/>
                            <a:pt x="269" y="129"/>
                            <a:pt x="281" y="125"/>
                          </a:cubicBezTo>
                          <a:cubicBezTo>
                            <a:pt x="299" y="109"/>
                            <a:pt x="315" y="91"/>
                            <a:pt x="339" y="84"/>
                          </a:cubicBezTo>
                          <a:cubicBezTo>
                            <a:pt x="357" y="63"/>
                            <a:pt x="376" y="57"/>
                            <a:pt x="403" y="52"/>
                          </a:cubicBezTo>
                          <a:cubicBezTo>
                            <a:pt x="448" y="0"/>
                            <a:pt x="559" y="15"/>
                            <a:pt x="614" y="13"/>
                          </a:cubicBezTo>
                          <a:cubicBezTo>
                            <a:pt x="713" y="2"/>
                            <a:pt x="813" y="15"/>
                            <a:pt x="912" y="20"/>
                          </a:cubicBezTo>
                          <a:cubicBezTo>
                            <a:pt x="955" y="34"/>
                            <a:pt x="1013" y="31"/>
                            <a:pt x="1053" y="32"/>
                          </a:cubicBezTo>
                          <a:cubicBezTo>
                            <a:pt x="1064" y="37"/>
                            <a:pt x="1076" y="38"/>
                            <a:pt x="1088" y="42"/>
                          </a:cubicBezTo>
                          <a:cubicBezTo>
                            <a:pt x="1098" y="49"/>
                            <a:pt x="1108" y="54"/>
                            <a:pt x="1120" y="58"/>
                          </a:cubicBezTo>
                          <a:cubicBezTo>
                            <a:pt x="1144" y="74"/>
                            <a:pt x="1110" y="53"/>
                            <a:pt x="1145" y="68"/>
                          </a:cubicBezTo>
                          <a:cubicBezTo>
                            <a:pt x="1158" y="74"/>
                            <a:pt x="1167" y="86"/>
                            <a:pt x="1181" y="90"/>
                          </a:cubicBezTo>
                          <a:cubicBezTo>
                            <a:pt x="1193" y="98"/>
                            <a:pt x="1190" y="106"/>
                            <a:pt x="1200" y="116"/>
                          </a:cubicBezTo>
                          <a:cubicBezTo>
                            <a:pt x="1214" y="130"/>
                            <a:pt x="1246" y="133"/>
                            <a:pt x="1264" y="138"/>
                          </a:cubicBezTo>
                          <a:cubicBezTo>
                            <a:pt x="1274" y="155"/>
                            <a:pt x="1262" y="177"/>
                            <a:pt x="1283" y="183"/>
                          </a:cubicBezTo>
                          <a:cubicBezTo>
                            <a:pt x="1291" y="195"/>
                            <a:pt x="1304" y="200"/>
                            <a:pt x="1318" y="205"/>
                          </a:cubicBezTo>
                          <a:cubicBezTo>
                            <a:pt x="1319" y="236"/>
                            <a:pt x="1313" y="331"/>
                            <a:pt x="1341" y="359"/>
                          </a:cubicBezTo>
                          <a:cubicBezTo>
                            <a:pt x="1351" y="390"/>
                            <a:pt x="1341" y="424"/>
                            <a:pt x="1350" y="455"/>
                          </a:cubicBezTo>
                          <a:cubicBezTo>
                            <a:pt x="1353" y="476"/>
                            <a:pt x="1356" y="498"/>
                            <a:pt x="1360" y="519"/>
                          </a:cubicBezTo>
                          <a:cubicBezTo>
                            <a:pt x="1358" y="555"/>
                            <a:pt x="1363" y="565"/>
                            <a:pt x="1347" y="589"/>
                          </a:cubicBezTo>
                          <a:cubicBezTo>
                            <a:pt x="1344" y="635"/>
                            <a:pt x="1342" y="661"/>
                            <a:pt x="1344" y="708"/>
                          </a:cubicBezTo>
                          <a:cubicBezTo>
                            <a:pt x="1342" y="761"/>
                            <a:pt x="1358" y="806"/>
                            <a:pt x="1315" y="836"/>
                          </a:cubicBezTo>
                          <a:cubicBezTo>
                            <a:pt x="1304" y="853"/>
                            <a:pt x="1290" y="869"/>
                            <a:pt x="1277" y="884"/>
                          </a:cubicBezTo>
                          <a:cubicBezTo>
                            <a:pt x="1273" y="908"/>
                            <a:pt x="1268" y="934"/>
                            <a:pt x="1254" y="954"/>
                          </a:cubicBezTo>
                          <a:cubicBezTo>
                            <a:pt x="1251" y="965"/>
                            <a:pt x="1246" y="972"/>
                            <a:pt x="1238" y="980"/>
                          </a:cubicBezTo>
                          <a:cubicBezTo>
                            <a:pt x="1225" y="1020"/>
                            <a:pt x="1189" y="1055"/>
                            <a:pt x="1158" y="1082"/>
                          </a:cubicBezTo>
                          <a:cubicBezTo>
                            <a:pt x="1150" y="1107"/>
                            <a:pt x="1147" y="1106"/>
                            <a:pt x="1123" y="1117"/>
                          </a:cubicBezTo>
                          <a:cubicBezTo>
                            <a:pt x="1108" y="1134"/>
                            <a:pt x="1083" y="1148"/>
                            <a:pt x="1062" y="1156"/>
                          </a:cubicBezTo>
                          <a:cubicBezTo>
                            <a:pt x="1036" y="1196"/>
                            <a:pt x="987" y="1189"/>
                            <a:pt x="944" y="1191"/>
                          </a:cubicBezTo>
                          <a:cubicBezTo>
                            <a:pt x="936" y="1192"/>
                            <a:pt x="928" y="1191"/>
                            <a:pt x="921" y="1194"/>
                          </a:cubicBezTo>
                          <a:cubicBezTo>
                            <a:pt x="914" y="1197"/>
                            <a:pt x="910" y="1207"/>
                            <a:pt x="902" y="1207"/>
                          </a:cubicBezTo>
                          <a:cubicBezTo>
                            <a:pt x="871" y="1208"/>
                            <a:pt x="840" y="1209"/>
                            <a:pt x="809" y="1210"/>
                          </a:cubicBezTo>
                          <a:cubicBezTo>
                            <a:pt x="790" y="1215"/>
                            <a:pt x="776" y="1217"/>
                            <a:pt x="755" y="1220"/>
                          </a:cubicBezTo>
                          <a:cubicBezTo>
                            <a:pt x="661" y="1219"/>
                            <a:pt x="567" y="1219"/>
                            <a:pt x="473" y="1216"/>
                          </a:cubicBezTo>
                          <a:cubicBezTo>
                            <a:pt x="417" y="1214"/>
                            <a:pt x="369" y="1175"/>
                            <a:pt x="320" y="1159"/>
                          </a:cubicBezTo>
                          <a:cubicBezTo>
                            <a:pt x="307" y="1146"/>
                            <a:pt x="277" y="1141"/>
                            <a:pt x="269" y="1133"/>
                          </a:cubicBezTo>
                          <a:cubicBezTo>
                            <a:pt x="268" y="1132"/>
                            <a:pt x="269" y="1129"/>
                            <a:pt x="269" y="1127"/>
                          </a:cubicBezTo>
                          <a:close/>
                        </a:path>
                      </a:pathLst>
                    </a:custGeom>
                    <a:solidFill>
                      <a:srgbClr val="FFC1C1"/>
                    </a:solidFill>
                    <a:ln w="19050">
                      <a:solidFill>
                        <a:srgbClr val="FF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 dirty="0"/>
                    </a:p>
                  </p:txBody>
                </p:sp>
                <p:sp>
                  <p:nvSpPr>
                    <p:cNvPr id="1189" name="Freeform 187"/>
                    <p:cNvSpPr>
                      <a:spLocks/>
                    </p:cNvSpPr>
                    <p:nvPr/>
                  </p:nvSpPr>
                  <p:spPr bwMode="auto">
                    <a:xfrm>
                      <a:off x="363" y="603"/>
                      <a:ext cx="382" cy="310"/>
                    </a:xfrm>
                    <a:custGeom>
                      <a:avLst/>
                      <a:gdLst>
                        <a:gd name="T0" fmla="*/ 8 w 500"/>
                        <a:gd name="T1" fmla="*/ 173 h 445"/>
                        <a:gd name="T2" fmla="*/ 0 w 500"/>
                        <a:gd name="T3" fmla="*/ 159 h 445"/>
                        <a:gd name="T4" fmla="*/ 18 w 500"/>
                        <a:gd name="T5" fmla="*/ 95 h 445"/>
                        <a:gd name="T6" fmla="*/ 21 w 500"/>
                        <a:gd name="T7" fmla="*/ 90 h 445"/>
                        <a:gd name="T8" fmla="*/ 22 w 500"/>
                        <a:gd name="T9" fmla="*/ 78 h 445"/>
                        <a:gd name="T10" fmla="*/ 53 w 500"/>
                        <a:gd name="T11" fmla="*/ 47 h 445"/>
                        <a:gd name="T12" fmla="*/ 77 w 500"/>
                        <a:gd name="T13" fmla="*/ 31 h 445"/>
                        <a:gd name="T14" fmla="*/ 103 w 500"/>
                        <a:gd name="T15" fmla="*/ 18 h 445"/>
                        <a:gd name="T16" fmla="*/ 136 w 500"/>
                        <a:gd name="T17" fmla="*/ 1 h 445"/>
                        <a:gd name="T18" fmla="*/ 305 w 500"/>
                        <a:gd name="T19" fmla="*/ 11 h 445"/>
                        <a:gd name="T20" fmla="*/ 325 w 500"/>
                        <a:gd name="T21" fmla="*/ 40 h 445"/>
                        <a:gd name="T22" fmla="*/ 342 w 500"/>
                        <a:gd name="T23" fmla="*/ 47 h 445"/>
                        <a:gd name="T24" fmla="*/ 356 w 500"/>
                        <a:gd name="T25" fmla="*/ 56 h 445"/>
                        <a:gd name="T26" fmla="*/ 371 w 500"/>
                        <a:gd name="T27" fmla="*/ 85 h 445"/>
                        <a:gd name="T28" fmla="*/ 367 w 500"/>
                        <a:gd name="T29" fmla="*/ 189 h 445"/>
                        <a:gd name="T30" fmla="*/ 356 w 500"/>
                        <a:gd name="T31" fmla="*/ 207 h 445"/>
                        <a:gd name="T32" fmla="*/ 342 w 500"/>
                        <a:gd name="T33" fmla="*/ 232 h 445"/>
                        <a:gd name="T34" fmla="*/ 338 w 500"/>
                        <a:gd name="T35" fmla="*/ 242 h 445"/>
                        <a:gd name="T36" fmla="*/ 326 w 500"/>
                        <a:gd name="T37" fmla="*/ 249 h 445"/>
                        <a:gd name="T38" fmla="*/ 312 w 500"/>
                        <a:gd name="T39" fmla="*/ 264 h 445"/>
                        <a:gd name="T40" fmla="*/ 306 w 500"/>
                        <a:gd name="T41" fmla="*/ 269 h 445"/>
                        <a:gd name="T42" fmla="*/ 290 w 500"/>
                        <a:gd name="T43" fmla="*/ 286 h 445"/>
                        <a:gd name="T44" fmla="*/ 235 w 500"/>
                        <a:gd name="T45" fmla="*/ 301 h 445"/>
                        <a:gd name="T46" fmla="*/ 125 w 500"/>
                        <a:gd name="T47" fmla="*/ 299 h 445"/>
                        <a:gd name="T48" fmla="*/ 108 w 500"/>
                        <a:gd name="T49" fmla="*/ 290 h 445"/>
                        <a:gd name="T50" fmla="*/ 70 w 500"/>
                        <a:gd name="T51" fmla="*/ 268 h 445"/>
                        <a:gd name="T52" fmla="*/ 55 w 500"/>
                        <a:gd name="T53" fmla="*/ 254 h 445"/>
                        <a:gd name="T54" fmla="*/ 21 w 500"/>
                        <a:gd name="T55" fmla="*/ 212 h 445"/>
                        <a:gd name="T56" fmla="*/ 8 w 500"/>
                        <a:gd name="T57" fmla="*/ 173 h 445"/>
                        <a:gd name="T58" fmla="*/ 0 60000 65536"/>
                        <a:gd name="T59" fmla="*/ 0 60000 65536"/>
                        <a:gd name="T60" fmla="*/ 0 60000 65536"/>
                        <a:gd name="T61" fmla="*/ 0 60000 65536"/>
                        <a:gd name="T62" fmla="*/ 0 60000 65536"/>
                        <a:gd name="T63" fmla="*/ 0 60000 65536"/>
                        <a:gd name="T64" fmla="*/ 0 60000 65536"/>
                        <a:gd name="T65" fmla="*/ 0 60000 65536"/>
                        <a:gd name="T66" fmla="*/ 0 60000 65536"/>
                        <a:gd name="T67" fmla="*/ 0 60000 65536"/>
                        <a:gd name="T68" fmla="*/ 0 60000 65536"/>
                        <a:gd name="T69" fmla="*/ 0 60000 65536"/>
                        <a:gd name="T70" fmla="*/ 0 60000 65536"/>
                        <a:gd name="T71" fmla="*/ 0 60000 65536"/>
                        <a:gd name="T72" fmla="*/ 0 60000 65536"/>
                        <a:gd name="T73" fmla="*/ 0 60000 65536"/>
                        <a:gd name="T74" fmla="*/ 0 60000 65536"/>
                        <a:gd name="T75" fmla="*/ 0 60000 65536"/>
                        <a:gd name="T76" fmla="*/ 0 60000 65536"/>
                        <a:gd name="T77" fmla="*/ 0 60000 65536"/>
                        <a:gd name="T78" fmla="*/ 0 60000 65536"/>
                        <a:gd name="T79" fmla="*/ 0 60000 65536"/>
                        <a:gd name="T80" fmla="*/ 0 60000 65536"/>
                        <a:gd name="T81" fmla="*/ 0 60000 65536"/>
                        <a:gd name="T82" fmla="*/ 0 60000 65536"/>
                        <a:gd name="T83" fmla="*/ 0 60000 65536"/>
                        <a:gd name="T84" fmla="*/ 0 60000 65536"/>
                        <a:gd name="T85" fmla="*/ 0 60000 65536"/>
                        <a:gd name="T86" fmla="*/ 0 60000 65536"/>
                        <a:gd name="T87" fmla="*/ 0 w 500"/>
                        <a:gd name="T88" fmla="*/ 0 h 445"/>
                        <a:gd name="T89" fmla="*/ 500 w 500"/>
                        <a:gd name="T90" fmla="*/ 445 h 445"/>
                      </a:gdLst>
                      <a:ahLst/>
                      <a:cxnLst>
                        <a:cxn ang="T58">
                          <a:pos x="T0" y="T1"/>
                        </a:cxn>
                        <a:cxn ang="T59">
                          <a:pos x="T2" y="T3"/>
                        </a:cxn>
                        <a:cxn ang="T60">
                          <a:pos x="T4" y="T5"/>
                        </a:cxn>
                        <a:cxn ang="T61">
                          <a:pos x="T6" y="T7"/>
                        </a:cxn>
                        <a:cxn ang="T62">
                          <a:pos x="T8" y="T9"/>
                        </a:cxn>
                        <a:cxn ang="T63">
                          <a:pos x="T10" y="T11"/>
                        </a:cxn>
                        <a:cxn ang="T64">
                          <a:pos x="T12" y="T13"/>
                        </a:cxn>
                        <a:cxn ang="T65">
                          <a:pos x="T14" y="T15"/>
                        </a:cxn>
                        <a:cxn ang="T66">
                          <a:pos x="T16" y="T17"/>
                        </a:cxn>
                        <a:cxn ang="T67">
                          <a:pos x="T18" y="T19"/>
                        </a:cxn>
                        <a:cxn ang="T68">
                          <a:pos x="T20" y="T21"/>
                        </a:cxn>
                        <a:cxn ang="T69">
                          <a:pos x="T22" y="T23"/>
                        </a:cxn>
                        <a:cxn ang="T70">
                          <a:pos x="T24" y="T25"/>
                        </a:cxn>
                        <a:cxn ang="T71">
                          <a:pos x="T26" y="T27"/>
                        </a:cxn>
                        <a:cxn ang="T72">
                          <a:pos x="T28" y="T29"/>
                        </a:cxn>
                        <a:cxn ang="T73">
                          <a:pos x="T30" y="T31"/>
                        </a:cxn>
                        <a:cxn ang="T74">
                          <a:pos x="T32" y="T33"/>
                        </a:cxn>
                        <a:cxn ang="T75">
                          <a:pos x="T34" y="T35"/>
                        </a:cxn>
                        <a:cxn ang="T76">
                          <a:pos x="T36" y="T37"/>
                        </a:cxn>
                        <a:cxn ang="T77">
                          <a:pos x="T38" y="T39"/>
                        </a:cxn>
                        <a:cxn ang="T78">
                          <a:pos x="T40" y="T41"/>
                        </a:cxn>
                        <a:cxn ang="T79">
                          <a:pos x="T42" y="T43"/>
                        </a:cxn>
                        <a:cxn ang="T80">
                          <a:pos x="T44" y="T45"/>
                        </a:cxn>
                        <a:cxn ang="T81">
                          <a:pos x="T46" y="T47"/>
                        </a:cxn>
                        <a:cxn ang="T82">
                          <a:pos x="T48" y="T49"/>
                        </a:cxn>
                        <a:cxn ang="T83">
                          <a:pos x="T50" y="T51"/>
                        </a:cxn>
                        <a:cxn ang="T84">
                          <a:pos x="T52" y="T53"/>
                        </a:cxn>
                        <a:cxn ang="T85">
                          <a:pos x="T54" y="T55"/>
                        </a:cxn>
                        <a:cxn ang="T86">
                          <a:pos x="T56" y="T57"/>
                        </a:cxn>
                      </a:cxnLst>
                      <a:rect l="T87" t="T88" r="T89" b="T90"/>
                      <a:pathLst>
                        <a:path w="500" h="445">
                          <a:moveTo>
                            <a:pt x="10" y="249"/>
                          </a:moveTo>
                          <a:cubicBezTo>
                            <a:pt x="5" y="242"/>
                            <a:pt x="3" y="236"/>
                            <a:pt x="0" y="228"/>
                          </a:cubicBezTo>
                          <a:cubicBezTo>
                            <a:pt x="4" y="194"/>
                            <a:pt x="1" y="162"/>
                            <a:pt x="24" y="136"/>
                          </a:cubicBezTo>
                          <a:cubicBezTo>
                            <a:pt x="25" y="134"/>
                            <a:pt x="26" y="131"/>
                            <a:pt x="27" y="129"/>
                          </a:cubicBezTo>
                          <a:cubicBezTo>
                            <a:pt x="28" y="123"/>
                            <a:pt x="27" y="117"/>
                            <a:pt x="29" y="112"/>
                          </a:cubicBezTo>
                          <a:cubicBezTo>
                            <a:pt x="31" y="104"/>
                            <a:pt x="63" y="77"/>
                            <a:pt x="70" y="67"/>
                          </a:cubicBezTo>
                          <a:cubicBezTo>
                            <a:pt x="74" y="53"/>
                            <a:pt x="89" y="50"/>
                            <a:pt x="101" y="45"/>
                          </a:cubicBezTo>
                          <a:cubicBezTo>
                            <a:pt x="106" y="28"/>
                            <a:pt x="120" y="30"/>
                            <a:pt x="135" y="26"/>
                          </a:cubicBezTo>
                          <a:cubicBezTo>
                            <a:pt x="150" y="15"/>
                            <a:pt x="160" y="7"/>
                            <a:pt x="178" y="2"/>
                          </a:cubicBezTo>
                          <a:cubicBezTo>
                            <a:pt x="408" y="4"/>
                            <a:pt x="304" y="0"/>
                            <a:pt x="399" y="16"/>
                          </a:cubicBezTo>
                          <a:cubicBezTo>
                            <a:pt x="414" y="27"/>
                            <a:pt x="415" y="44"/>
                            <a:pt x="425" y="57"/>
                          </a:cubicBezTo>
                          <a:cubicBezTo>
                            <a:pt x="430" y="63"/>
                            <a:pt x="440" y="65"/>
                            <a:pt x="447" y="67"/>
                          </a:cubicBezTo>
                          <a:cubicBezTo>
                            <a:pt x="452" y="76"/>
                            <a:pt x="458" y="75"/>
                            <a:pt x="466" y="81"/>
                          </a:cubicBezTo>
                          <a:cubicBezTo>
                            <a:pt x="470" y="97"/>
                            <a:pt x="473" y="110"/>
                            <a:pt x="485" y="122"/>
                          </a:cubicBezTo>
                          <a:cubicBezTo>
                            <a:pt x="499" y="169"/>
                            <a:pt x="500" y="225"/>
                            <a:pt x="480" y="271"/>
                          </a:cubicBezTo>
                          <a:cubicBezTo>
                            <a:pt x="478" y="286"/>
                            <a:pt x="479" y="290"/>
                            <a:pt x="466" y="297"/>
                          </a:cubicBezTo>
                          <a:cubicBezTo>
                            <a:pt x="459" y="307"/>
                            <a:pt x="453" y="321"/>
                            <a:pt x="447" y="333"/>
                          </a:cubicBezTo>
                          <a:cubicBezTo>
                            <a:pt x="445" y="338"/>
                            <a:pt x="446" y="344"/>
                            <a:pt x="442" y="348"/>
                          </a:cubicBezTo>
                          <a:cubicBezTo>
                            <a:pt x="438" y="352"/>
                            <a:pt x="427" y="357"/>
                            <a:pt x="427" y="357"/>
                          </a:cubicBezTo>
                          <a:cubicBezTo>
                            <a:pt x="419" y="370"/>
                            <a:pt x="425" y="362"/>
                            <a:pt x="408" y="379"/>
                          </a:cubicBezTo>
                          <a:cubicBezTo>
                            <a:pt x="406" y="381"/>
                            <a:pt x="401" y="386"/>
                            <a:pt x="401" y="386"/>
                          </a:cubicBezTo>
                          <a:cubicBezTo>
                            <a:pt x="397" y="400"/>
                            <a:pt x="389" y="401"/>
                            <a:pt x="379" y="410"/>
                          </a:cubicBezTo>
                          <a:cubicBezTo>
                            <a:pt x="348" y="437"/>
                            <a:pt x="369" y="428"/>
                            <a:pt x="307" y="432"/>
                          </a:cubicBezTo>
                          <a:cubicBezTo>
                            <a:pt x="261" y="445"/>
                            <a:pt x="209" y="443"/>
                            <a:pt x="163" y="429"/>
                          </a:cubicBezTo>
                          <a:cubicBezTo>
                            <a:pt x="156" y="424"/>
                            <a:pt x="149" y="423"/>
                            <a:pt x="142" y="417"/>
                          </a:cubicBezTo>
                          <a:cubicBezTo>
                            <a:pt x="125" y="403"/>
                            <a:pt x="112" y="389"/>
                            <a:pt x="91" y="384"/>
                          </a:cubicBezTo>
                          <a:cubicBezTo>
                            <a:pt x="86" y="374"/>
                            <a:pt x="79" y="373"/>
                            <a:pt x="72" y="364"/>
                          </a:cubicBezTo>
                          <a:cubicBezTo>
                            <a:pt x="56" y="343"/>
                            <a:pt x="49" y="320"/>
                            <a:pt x="27" y="304"/>
                          </a:cubicBezTo>
                          <a:cubicBezTo>
                            <a:pt x="18" y="282"/>
                            <a:pt x="10" y="275"/>
                            <a:pt x="10" y="249"/>
                          </a:cubicBezTo>
                          <a:close/>
                        </a:path>
                      </a:pathLst>
                    </a:custGeom>
                    <a:solidFill>
                      <a:srgbClr val="BFBFBF"/>
                    </a:solidFill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 dirty="0"/>
                    </a:p>
                  </p:txBody>
                </p:sp>
              </p:grpSp>
              <p:sp>
                <p:nvSpPr>
                  <p:cNvPr id="1187" name="5-Point Star 1186"/>
                  <p:cNvSpPr/>
                  <p:nvPr/>
                </p:nvSpPr>
                <p:spPr>
                  <a:xfrm>
                    <a:off x="3436301" y="3364979"/>
                    <a:ext cx="201217" cy="201217"/>
                  </a:xfrm>
                  <a:prstGeom prst="star5">
                    <a:avLst/>
                  </a:prstGeom>
                  <a:solidFill>
                    <a:srgbClr val="FF00FF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1080" name="Group 612"/>
                <p:cNvGrpSpPr/>
                <p:nvPr/>
              </p:nvGrpSpPr>
              <p:grpSpPr>
                <a:xfrm>
                  <a:off x="4038600" y="5801625"/>
                  <a:ext cx="987288" cy="903975"/>
                  <a:chOff x="3171214" y="2912992"/>
                  <a:chExt cx="987288" cy="903975"/>
                </a:xfrm>
              </p:grpSpPr>
              <p:grpSp>
                <p:nvGrpSpPr>
                  <p:cNvPr id="1182" name="Group 193"/>
                  <p:cNvGrpSpPr>
                    <a:grpSpLocks/>
                  </p:cNvGrpSpPr>
                  <p:nvPr/>
                </p:nvGrpSpPr>
                <p:grpSpPr bwMode="auto">
                  <a:xfrm>
                    <a:off x="3171214" y="2912992"/>
                    <a:ext cx="987288" cy="903975"/>
                    <a:chOff x="311" y="500"/>
                    <a:chExt cx="474" cy="434"/>
                  </a:xfrm>
                  <a:effectLst>
                    <a:outerShdw blurRad="63500" sx="102000" sy="102000" algn="ctr" rotWithShape="0">
                      <a:prstClr val="black">
                        <a:alpha val="40000"/>
                      </a:prstClr>
                    </a:outerShdw>
                  </a:effectLst>
                </p:grpSpPr>
                <p:sp>
                  <p:nvSpPr>
                    <p:cNvPr id="1184" name="Freeform 186"/>
                    <p:cNvSpPr>
                      <a:spLocks/>
                    </p:cNvSpPr>
                    <p:nvPr/>
                  </p:nvSpPr>
                  <p:spPr bwMode="auto">
                    <a:xfrm>
                      <a:off x="311" y="500"/>
                      <a:ext cx="474" cy="434"/>
                    </a:xfrm>
                    <a:custGeom>
                      <a:avLst/>
                      <a:gdLst>
                        <a:gd name="T0" fmla="*/ 94 w 1363"/>
                        <a:gd name="T1" fmla="*/ 401 h 1220"/>
                        <a:gd name="T2" fmla="*/ 74 w 1363"/>
                        <a:gd name="T3" fmla="*/ 384 h 1220"/>
                        <a:gd name="T4" fmla="*/ 61 w 1363"/>
                        <a:gd name="T5" fmla="*/ 371 h 1220"/>
                        <a:gd name="T6" fmla="*/ 50 w 1363"/>
                        <a:gd name="T7" fmla="*/ 355 h 1220"/>
                        <a:gd name="T8" fmla="*/ 45 w 1363"/>
                        <a:gd name="T9" fmla="*/ 345 h 1220"/>
                        <a:gd name="T10" fmla="*/ 35 w 1363"/>
                        <a:gd name="T11" fmla="*/ 334 h 1220"/>
                        <a:gd name="T12" fmla="*/ 30 w 1363"/>
                        <a:gd name="T13" fmla="*/ 323 h 1220"/>
                        <a:gd name="T14" fmla="*/ 19 w 1363"/>
                        <a:gd name="T15" fmla="*/ 302 h 1220"/>
                        <a:gd name="T16" fmla="*/ 14 w 1363"/>
                        <a:gd name="T17" fmla="*/ 277 h 1220"/>
                        <a:gd name="T18" fmla="*/ 8 w 1363"/>
                        <a:gd name="T19" fmla="*/ 256 h 1220"/>
                        <a:gd name="T20" fmla="*/ 16 w 1363"/>
                        <a:gd name="T21" fmla="*/ 166 h 1220"/>
                        <a:gd name="T22" fmla="*/ 21 w 1363"/>
                        <a:gd name="T23" fmla="*/ 157 h 1220"/>
                        <a:gd name="T24" fmla="*/ 31 w 1363"/>
                        <a:gd name="T25" fmla="*/ 123 h 1220"/>
                        <a:gd name="T26" fmla="*/ 38 w 1363"/>
                        <a:gd name="T27" fmla="*/ 110 h 1220"/>
                        <a:gd name="T28" fmla="*/ 41 w 1363"/>
                        <a:gd name="T29" fmla="*/ 95 h 1220"/>
                        <a:gd name="T30" fmla="*/ 53 w 1363"/>
                        <a:gd name="T31" fmla="*/ 82 h 1220"/>
                        <a:gd name="T32" fmla="*/ 64 w 1363"/>
                        <a:gd name="T33" fmla="*/ 72 h 1220"/>
                        <a:gd name="T34" fmla="*/ 67 w 1363"/>
                        <a:gd name="T35" fmla="*/ 70 h 1220"/>
                        <a:gd name="T36" fmla="*/ 69 w 1363"/>
                        <a:gd name="T37" fmla="*/ 66 h 1220"/>
                        <a:gd name="T38" fmla="*/ 78 w 1363"/>
                        <a:gd name="T39" fmla="*/ 60 h 1220"/>
                        <a:gd name="T40" fmla="*/ 89 w 1363"/>
                        <a:gd name="T41" fmla="*/ 51 h 1220"/>
                        <a:gd name="T42" fmla="*/ 98 w 1363"/>
                        <a:gd name="T43" fmla="*/ 44 h 1220"/>
                        <a:gd name="T44" fmla="*/ 118 w 1363"/>
                        <a:gd name="T45" fmla="*/ 30 h 1220"/>
                        <a:gd name="T46" fmla="*/ 140 w 1363"/>
                        <a:gd name="T47" fmla="*/ 18 h 1220"/>
                        <a:gd name="T48" fmla="*/ 214 w 1363"/>
                        <a:gd name="T49" fmla="*/ 5 h 1220"/>
                        <a:gd name="T50" fmla="*/ 317 w 1363"/>
                        <a:gd name="T51" fmla="*/ 7 h 1220"/>
                        <a:gd name="T52" fmla="*/ 366 w 1363"/>
                        <a:gd name="T53" fmla="*/ 11 h 1220"/>
                        <a:gd name="T54" fmla="*/ 378 w 1363"/>
                        <a:gd name="T55" fmla="*/ 15 h 1220"/>
                        <a:gd name="T56" fmla="*/ 389 w 1363"/>
                        <a:gd name="T57" fmla="*/ 21 h 1220"/>
                        <a:gd name="T58" fmla="*/ 398 w 1363"/>
                        <a:gd name="T59" fmla="*/ 24 h 1220"/>
                        <a:gd name="T60" fmla="*/ 411 w 1363"/>
                        <a:gd name="T61" fmla="*/ 32 h 1220"/>
                        <a:gd name="T62" fmla="*/ 417 w 1363"/>
                        <a:gd name="T63" fmla="*/ 41 h 1220"/>
                        <a:gd name="T64" fmla="*/ 440 w 1363"/>
                        <a:gd name="T65" fmla="*/ 49 h 1220"/>
                        <a:gd name="T66" fmla="*/ 446 w 1363"/>
                        <a:gd name="T67" fmla="*/ 65 h 1220"/>
                        <a:gd name="T68" fmla="*/ 458 w 1363"/>
                        <a:gd name="T69" fmla="*/ 73 h 1220"/>
                        <a:gd name="T70" fmla="*/ 466 w 1363"/>
                        <a:gd name="T71" fmla="*/ 128 h 1220"/>
                        <a:gd name="T72" fmla="*/ 469 w 1363"/>
                        <a:gd name="T73" fmla="*/ 162 h 1220"/>
                        <a:gd name="T74" fmla="*/ 473 w 1363"/>
                        <a:gd name="T75" fmla="*/ 185 h 1220"/>
                        <a:gd name="T76" fmla="*/ 468 w 1363"/>
                        <a:gd name="T77" fmla="*/ 210 h 1220"/>
                        <a:gd name="T78" fmla="*/ 467 w 1363"/>
                        <a:gd name="T79" fmla="*/ 252 h 1220"/>
                        <a:gd name="T80" fmla="*/ 457 w 1363"/>
                        <a:gd name="T81" fmla="*/ 297 h 1220"/>
                        <a:gd name="T82" fmla="*/ 444 w 1363"/>
                        <a:gd name="T83" fmla="*/ 314 h 1220"/>
                        <a:gd name="T84" fmla="*/ 436 w 1363"/>
                        <a:gd name="T85" fmla="*/ 339 h 1220"/>
                        <a:gd name="T86" fmla="*/ 431 w 1363"/>
                        <a:gd name="T87" fmla="*/ 349 h 1220"/>
                        <a:gd name="T88" fmla="*/ 403 w 1363"/>
                        <a:gd name="T89" fmla="*/ 385 h 1220"/>
                        <a:gd name="T90" fmla="*/ 391 w 1363"/>
                        <a:gd name="T91" fmla="*/ 397 h 1220"/>
                        <a:gd name="T92" fmla="*/ 369 w 1363"/>
                        <a:gd name="T93" fmla="*/ 411 h 1220"/>
                        <a:gd name="T94" fmla="*/ 328 w 1363"/>
                        <a:gd name="T95" fmla="*/ 424 h 1220"/>
                        <a:gd name="T96" fmla="*/ 320 w 1363"/>
                        <a:gd name="T97" fmla="*/ 425 h 1220"/>
                        <a:gd name="T98" fmla="*/ 314 w 1363"/>
                        <a:gd name="T99" fmla="*/ 429 h 1220"/>
                        <a:gd name="T100" fmla="*/ 281 w 1363"/>
                        <a:gd name="T101" fmla="*/ 430 h 1220"/>
                        <a:gd name="T102" fmla="*/ 263 w 1363"/>
                        <a:gd name="T103" fmla="*/ 434 h 1220"/>
                        <a:gd name="T104" fmla="*/ 164 w 1363"/>
                        <a:gd name="T105" fmla="*/ 433 h 1220"/>
                        <a:gd name="T106" fmla="*/ 111 w 1363"/>
                        <a:gd name="T107" fmla="*/ 412 h 1220"/>
                        <a:gd name="T108" fmla="*/ 94 w 1363"/>
                        <a:gd name="T109" fmla="*/ 403 h 1220"/>
                        <a:gd name="T110" fmla="*/ 94 w 1363"/>
                        <a:gd name="T111" fmla="*/ 401 h 1220"/>
                        <a:gd name="T112" fmla="*/ 0 60000 65536"/>
                        <a:gd name="T113" fmla="*/ 0 60000 65536"/>
                        <a:gd name="T114" fmla="*/ 0 60000 65536"/>
                        <a:gd name="T115" fmla="*/ 0 60000 65536"/>
                        <a:gd name="T116" fmla="*/ 0 60000 65536"/>
                        <a:gd name="T117" fmla="*/ 0 60000 65536"/>
                        <a:gd name="T118" fmla="*/ 0 60000 65536"/>
                        <a:gd name="T119" fmla="*/ 0 60000 65536"/>
                        <a:gd name="T120" fmla="*/ 0 60000 65536"/>
                        <a:gd name="T121" fmla="*/ 0 60000 65536"/>
                        <a:gd name="T122" fmla="*/ 0 60000 65536"/>
                        <a:gd name="T123" fmla="*/ 0 60000 65536"/>
                        <a:gd name="T124" fmla="*/ 0 60000 65536"/>
                        <a:gd name="T125" fmla="*/ 0 60000 65536"/>
                        <a:gd name="T126" fmla="*/ 0 60000 65536"/>
                        <a:gd name="T127" fmla="*/ 0 60000 65536"/>
                        <a:gd name="T128" fmla="*/ 0 60000 65536"/>
                        <a:gd name="T129" fmla="*/ 0 60000 65536"/>
                        <a:gd name="T130" fmla="*/ 0 60000 65536"/>
                        <a:gd name="T131" fmla="*/ 0 60000 65536"/>
                        <a:gd name="T132" fmla="*/ 0 60000 65536"/>
                        <a:gd name="T133" fmla="*/ 0 60000 65536"/>
                        <a:gd name="T134" fmla="*/ 0 60000 65536"/>
                        <a:gd name="T135" fmla="*/ 0 60000 65536"/>
                        <a:gd name="T136" fmla="*/ 0 60000 65536"/>
                        <a:gd name="T137" fmla="*/ 0 60000 65536"/>
                        <a:gd name="T138" fmla="*/ 0 60000 65536"/>
                        <a:gd name="T139" fmla="*/ 0 60000 65536"/>
                        <a:gd name="T140" fmla="*/ 0 60000 65536"/>
                        <a:gd name="T141" fmla="*/ 0 60000 65536"/>
                        <a:gd name="T142" fmla="*/ 0 60000 65536"/>
                        <a:gd name="T143" fmla="*/ 0 60000 65536"/>
                        <a:gd name="T144" fmla="*/ 0 60000 65536"/>
                        <a:gd name="T145" fmla="*/ 0 60000 65536"/>
                        <a:gd name="T146" fmla="*/ 0 60000 65536"/>
                        <a:gd name="T147" fmla="*/ 0 60000 65536"/>
                        <a:gd name="T148" fmla="*/ 0 60000 65536"/>
                        <a:gd name="T149" fmla="*/ 0 60000 65536"/>
                        <a:gd name="T150" fmla="*/ 0 60000 65536"/>
                        <a:gd name="T151" fmla="*/ 0 60000 65536"/>
                        <a:gd name="T152" fmla="*/ 0 60000 65536"/>
                        <a:gd name="T153" fmla="*/ 0 60000 65536"/>
                        <a:gd name="T154" fmla="*/ 0 60000 65536"/>
                        <a:gd name="T155" fmla="*/ 0 60000 65536"/>
                        <a:gd name="T156" fmla="*/ 0 60000 65536"/>
                        <a:gd name="T157" fmla="*/ 0 60000 65536"/>
                        <a:gd name="T158" fmla="*/ 0 60000 65536"/>
                        <a:gd name="T159" fmla="*/ 0 60000 65536"/>
                        <a:gd name="T160" fmla="*/ 0 60000 65536"/>
                        <a:gd name="T161" fmla="*/ 0 60000 65536"/>
                        <a:gd name="T162" fmla="*/ 0 60000 65536"/>
                        <a:gd name="T163" fmla="*/ 0 60000 65536"/>
                        <a:gd name="T164" fmla="*/ 0 60000 65536"/>
                        <a:gd name="T165" fmla="*/ 0 60000 65536"/>
                        <a:gd name="T166" fmla="*/ 0 60000 65536"/>
                        <a:gd name="T167" fmla="*/ 0 60000 65536"/>
                        <a:gd name="T168" fmla="*/ 0 w 1363"/>
                        <a:gd name="T169" fmla="*/ 0 h 1220"/>
                        <a:gd name="T170" fmla="*/ 1363 w 1363"/>
                        <a:gd name="T171" fmla="*/ 1220 h 1220"/>
                      </a:gdLst>
                      <a:ahLst/>
                      <a:cxnLst>
                        <a:cxn ang="T112">
                          <a:pos x="T0" y="T1"/>
                        </a:cxn>
                        <a:cxn ang="T113">
                          <a:pos x="T2" y="T3"/>
                        </a:cxn>
                        <a:cxn ang="T114">
                          <a:pos x="T4" y="T5"/>
                        </a:cxn>
                        <a:cxn ang="T115">
                          <a:pos x="T6" y="T7"/>
                        </a:cxn>
                        <a:cxn ang="T116">
                          <a:pos x="T8" y="T9"/>
                        </a:cxn>
                        <a:cxn ang="T117">
                          <a:pos x="T10" y="T11"/>
                        </a:cxn>
                        <a:cxn ang="T118">
                          <a:pos x="T12" y="T13"/>
                        </a:cxn>
                        <a:cxn ang="T119">
                          <a:pos x="T14" y="T15"/>
                        </a:cxn>
                        <a:cxn ang="T120">
                          <a:pos x="T16" y="T17"/>
                        </a:cxn>
                        <a:cxn ang="T121">
                          <a:pos x="T18" y="T19"/>
                        </a:cxn>
                        <a:cxn ang="T122">
                          <a:pos x="T20" y="T21"/>
                        </a:cxn>
                        <a:cxn ang="T123">
                          <a:pos x="T22" y="T23"/>
                        </a:cxn>
                        <a:cxn ang="T124">
                          <a:pos x="T24" y="T25"/>
                        </a:cxn>
                        <a:cxn ang="T125">
                          <a:pos x="T26" y="T27"/>
                        </a:cxn>
                        <a:cxn ang="T126">
                          <a:pos x="T28" y="T29"/>
                        </a:cxn>
                        <a:cxn ang="T127">
                          <a:pos x="T30" y="T31"/>
                        </a:cxn>
                        <a:cxn ang="T128">
                          <a:pos x="T32" y="T33"/>
                        </a:cxn>
                        <a:cxn ang="T129">
                          <a:pos x="T34" y="T35"/>
                        </a:cxn>
                        <a:cxn ang="T130">
                          <a:pos x="T36" y="T37"/>
                        </a:cxn>
                        <a:cxn ang="T131">
                          <a:pos x="T38" y="T39"/>
                        </a:cxn>
                        <a:cxn ang="T132">
                          <a:pos x="T40" y="T41"/>
                        </a:cxn>
                        <a:cxn ang="T133">
                          <a:pos x="T42" y="T43"/>
                        </a:cxn>
                        <a:cxn ang="T134">
                          <a:pos x="T44" y="T45"/>
                        </a:cxn>
                        <a:cxn ang="T135">
                          <a:pos x="T46" y="T47"/>
                        </a:cxn>
                        <a:cxn ang="T136">
                          <a:pos x="T48" y="T49"/>
                        </a:cxn>
                        <a:cxn ang="T137">
                          <a:pos x="T50" y="T51"/>
                        </a:cxn>
                        <a:cxn ang="T138">
                          <a:pos x="T52" y="T53"/>
                        </a:cxn>
                        <a:cxn ang="T139">
                          <a:pos x="T54" y="T55"/>
                        </a:cxn>
                        <a:cxn ang="T140">
                          <a:pos x="T56" y="T57"/>
                        </a:cxn>
                        <a:cxn ang="T141">
                          <a:pos x="T58" y="T59"/>
                        </a:cxn>
                        <a:cxn ang="T142">
                          <a:pos x="T60" y="T61"/>
                        </a:cxn>
                        <a:cxn ang="T143">
                          <a:pos x="T62" y="T63"/>
                        </a:cxn>
                        <a:cxn ang="T144">
                          <a:pos x="T64" y="T65"/>
                        </a:cxn>
                        <a:cxn ang="T145">
                          <a:pos x="T66" y="T67"/>
                        </a:cxn>
                        <a:cxn ang="T146">
                          <a:pos x="T68" y="T69"/>
                        </a:cxn>
                        <a:cxn ang="T147">
                          <a:pos x="T70" y="T71"/>
                        </a:cxn>
                        <a:cxn ang="T148">
                          <a:pos x="T72" y="T73"/>
                        </a:cxn>
                        <a:cxn ang="T149">
                          <a:pos x="T74" y="T75"/>
                        </a:cxn>
                        <a:cxn ang="T150">
                          <a:pos x="T76" y="T77"/>
                        </a:cxn>
                        <a:cxn ang="T151">
                          <a:pos x="T78" y="T79"/>
                        </a:cxn>
                        <a:cxn ang="T152">
                          <a:pos x="T80" y="T81"/>
                        </a:cxn>
                        <a:cxn ang="T153">
                          <a:pos x="T82" y="T83"/>
                        </a:cxn>
                        <a:cxn ang="T154">
                          <a:pos x="T84" y="T85"/>
                        </a:cxn>
                        <a:cxn ang="T155">
                          <a:pos x="T86" y="T87"/>
                        </a:cxn>
                        <a:cxn ang="T156">
                          <a:pos x="T88" y="T89"/>
                        </a:cxn>
                        <a:cxn ang="T157">
                          <a:pos x="T90" y="T91"/>
                        </a:cxn>
                        <a:cxn ang="T158">
                          <a:pos x="T92" y="T93"/>
                        </a:cxn>
                        <a:cxn ang="T159">
                          <a:pos x="T94" y="T95"/>
                        </a:cxn>
                        <a:cxn ang="T160">
                          <a:pos x="T96" y="T97"/>
                        </a:cxn>
                        <a:cxn ang="T161">
                          <a:pos x="T98" y="T99"/>
                        </a:cxn>
                        <a:cxn ang="T162">
                          <a:pos x="T100" y="T101"/>
                        </a:cxn>
                        <a:cxn ang="T163">
                          <a:pos x="T102" y="T103"/>
                        </a:cxn>
                        <a:cxn ang="T164">
                          <a:pos x="T104" y="T105"/>
                        </a:cxn>
                        <a:cxn ang="T165">
                          <a:pos x="T106" y="T107"/>
                        </a:cxn>
                        <a:cxn ang="T166">
                          <a:pos x="T108" y="T109"/>
                        </a:cxn>
                        <a:cxn ang="T167">
                          <a:pos x="T110" y="T111"/>
                        </a:cxn>
                      </a:cxnLst>
                      <a:rect l="T168" t="T169" r="T170" b="T171"/>
                      <a:pathLst>
                        <a:path w="1363" h="1220">
                          <a:moveTo>
                            <a:pt x="269" y="1127"/>
                          </a:moveTo>
                          <a:cubicBezTo>
                            <a:pt x="252" y="1110"/>
                            <a:pt x="231" y="1096"/>
                            <a:pt x="214" y="1079"/>
                          </a:cubicBezTo>
                          <a:cubicBezTo>
                            <a:pt x="201" y="1066"/>
                            <a:pt x="192" y="1055"/>
                            <a:pt x="176" y="1044"/>
                          </a:cubicBezTo>
                          <a:cubicBezTo>
                            <a:pt x="166" y="1030"/>
                            <a:pt x="158" y="1008"/>
                            <a:pt x="144" y="999"/>
                          </a:cubicBezTo>
                          <a:cubicBezTo>
                            <a:pt x="140" y="986"/>
                            <a:pt x="137" y="980"/>
                            <a:pt x="128" y="970"/>
                          </a:cubicBezTo>
                          <a:cubicBezTo>
                            <a:pt x="124" y="955"/>
                            <a:pt x="112" y="950"/>
                            <a:pt x="102" y="938"/>
                          </a:cubicBezTo>
                          <a:cubicBezTo>
                            <a:pt x="95" y="929"/>
                            <a:pt x="93" y="918"/>
                            <a:pt x="86" y="909"/>
                          </a:cubicBezTo>
                          <a:cubicBezTo>
                            <a:pt x="79" y="887"/>
                            <a:pt x="61" y="871"/>
                            <a:pt x="54" y="848"/>
                          </a:cubicBezTo>
                          <a:cubicBezTo>
                            <a:pt x="53" y="825"/>
                            <a:pt x="60" y="795"/>
                            <a:pt x="41" y="778"/>
                          </a:cubicBezTo>
                          <a:cubicBezTo>
                            <a:pt x="35" y="759"/>
                            <a:pt x="28" y="739"/>
                            <a:pt x="22" y="720"/>
                          </a:cubicBezTo>
                          <a:cubicBezTo>
                            <a:pt x="23" y="680"/>
                            <a:pt x="0" y="525"/>
                            <a:pt x="45" y="468"/>
                          </a:cubicBezTo>
                          <a:cubicBezTo>
                            <a:pt x="48" y="454"/>
                            <a:pt x="51" y="451"/>
                            <a:pt x="61" y="442"/>
                          </a:cubicBezTo>
                          <a:cubicBezTo>
                            <a:pt x="66" y="418"/>
                            <a:pt x="59" y="356"/>
                            <a:pt x="89" y="346"/>
                          </a:cubicBezTo>
                          <a:cubicBezTo>
                            <a:pt x="98" y="333"/>
                            <a:pt x="98" y="318"/>
                            <a:pt x="109" y="308"/>
                          </a:cubicBezTo>
                          <a:cubicBezTo>
                            <a:pt x="113" y="294"/>
                            <a:pt x="113" y="279"/>
                            <a:pt x="118" y="266"/>
                          </a:cubicBezTo>
                          <a:cubicBezTo>
                            <a:pt x="121" y="259"/>
                            <a:pt x="146" y="236"/>
                            <a:pt x="153" y="231"/>
                          </a:cubicBezTo>
                          <a:cubicBezTo>
                            <a:pt x="159" y="215"/>
                            <a:pt x="173" y="212"/>
                            <a:pt x="185" y="202"/>
                          </a:cubicBezTo>
                          <a:cubicBezTo>
                            <a:pt x="187" y="200"/>
                            <a:pt x="190" y="198"/>
                            <a:pt x="192" y="196"/>
                          </a:cubicBezTo>
                          <a:cubicBezTo>
                            <a:pt x="194" y="193"/>
                            <a:pt x="195" y="189"/>
                            <a:pt x="198" y="186"/>
                          </a:cubicBezTo>
                          <a:cubicBezTo>
                            <a:pt x="206" y="178"/>
                            <a:pt x="217" y="179"/>
                            <a:pt x="224" y="170"/>
                          </a:cubicBezTo>
                          <a:cubicBezTo>
                            <a:pt x="234" y="157"/>
                            <a:pt x="240" y="150"/>
                            <a:pt x="256" y="144"/>
                          </a:cubicBezTo>
                          <a:cubicBezTo>
                            <a:pt x="263" y="133"/>
                            <a:pt x="269" y="129"/>
                            <a:pt x="281" y="125"/>
                          </a:cubicBezTo>
                          <a:cubicBezTo>
                            <a:pt x="299" y="109"/>
                            <a:pt x="315" y="91"/>
                            <a:pt x="339" y="84"/>
                          </a:cubicBezTo>
                          <a:cubicBezTo>
                            <a:pt x="357" y="63"/>
                            <a:pt x="376" y="57"/>
                            <a:pt x="403" y="52"/>
                          </a:cubicBezTo>
                          <a:cubicBezTo>
                            <a:pt x="448" y="0"/>
                            <a:pt x="559" y="15"/>
                            <a:pt x="614" y="13"/>
                          </a:cubicBezTo>
                          <a:cubicBezTo>
                            <a:pt x="713" y="2"/>
                            <a:pt x="813" y="15"/>
                            <a:pt x="912" y="20"/>
                          </a:cubicBezTo>
                          <a:cubicBezTo>
                            <a:pt x="955" y="34"/>
                            <a:pt x="1013" y="31"/>
                            <a:pt x="1053" y="32"/>
                          </a:cubicBezTo>
                          <a:cubicBezTo>
                            <a:pt x="1064" y="37"/>
                            <a:pt x="1076" y="38"/>
                            <a:pt x="1088" y="42"/>
                          </a:cubicBezTo>
                          <a:cubicBezTo>
                            <a:pt x="1098" y="49"/>
                            <a:pt x="1108" y="54"/>
                            <a:pt x="1120" y="58"/>
                          </a:cubicBezTo>
                          <a:cubicBezTo>
                            <a:pt x="1144" y="74"/>
                            <a:pt x="1110" y="53"/>
                            <a:pt x="1145" y="68"/>
                          </a:cubicBezTo>
                          <a:cubicBezTo>
                            <a:pt x="1158" y="74"/>
                            <a:pt x="1167" y="86"/>
                            <a:pt x="1181" y="90"/>
                          </a:cubicBezTo>
                          <a:cubicBezTo>
                            <a:pt x="1193" y="98"/>
                            <a:pt x="1190" y="106"/>
                            <a:pt x="1200" y="116"/>
                          </a:cubicBezTo>
                          <a:cubicBezTo>
                            <a:pt x="1214" y="130"/>
                            <a:pt x="1246" y="133"/>
                            <a:pt x="1264" y="138"/>
                          </a:cubicBezTo>
                          <a:cubicBezTo>
                            <a:pt x="1274" y="155"/>
                            <a:pt x="1262" y="177"/>
                            <a:pt x="1283" y="183"/>
                          </a:cubicBezTo>
                          <a:cubicBezTo>
                            <a:pt x="1291" y="195"/>
                            <a:pt x="1304" y="200"/>
                            <a:pt x="1318" y="205"/>
                          </a:cubicBezTo>
                          <a:cubicBezTo>
                            <a:pt x="1319" y="236"/>
                            <a:pt x="1313" y="331"/>
                            <a:pt x="1341" y="359"/>
                          </a:cubicBezTo>
                          <a:cubicBezTo>
                            <a:pt x="1351" y="390"/>
                            <a:pt x="1341" y="424"/>
                            <a:pt x="1350" y="455"/>
                          </a:cubicBezTo>
                          <a:cubicBezTo>
                            <a:pt x="1353" y="476"/>
                            <a:pt x="1356" y="498"/>
                            <a:pt x="1360" y="519"/>
                          </a:cubicBezTo>
                          <a:cubicBezTo>
                            <a:pt x="1358" y="555"/>
                            <a:pt x="1363" y="565"/>
                            <a:pt x="1347" y="589"/>
                          </a:cubicBezTo>
                          <a:cubicBezTo>
                            <a:pt x="1344" y="635"/>
                            <a:pt x="1342" y="661"/>
                            <a:pt x="1344" y="708"/>
                          </a:cubicBezTo>
                          <a:cubicBezTo>
                            <a:pt x="1342" y="761"/>
                            <a:pt x="1358" y="806"/>
                            <a:pt x="1315" y="836"/>
                          </a:cubicBezTo>
                          <a:cubicBezTo>
                            <a:pt x="1304" y="853"/>
                            <a:pt x="1290" y="869"/>
                            <a:pt x="1277" y="884"/>
                          </a:cubicBezTo>
                          <a:cubicBezTo>
                            <a:pt x="1273" y="908"/>
                            <a:pt x="1268" y="934"/>
                            <a:pt x="1254" y="954"/>
                          </a:cubicBezTo>
                          <a:cubicBezTo>
                            <a:pt x="1251" y="965"/>
                            <a:pt x="1246" y="972"/>
                            <a:pt x="1238" y="980"/>
                          </a:cubicBezTo>
                          <a:cubicBezTo>
                            <a:pt x="1225" y="1020"/>
                            <a:pt x="1189" y="1055"/>
                            <a:pt x="1158" y="1082"/>
                          </a:cubicBezTo>
                          <a:cubicBezTo>
                            <a:pt x="1150" y="1107"/>
                            <a:pt x="1147" y="1106"/>
                            <a:pt x="1123" y="1117"/>
                          </a:cubicBezTo>
                          <a:cubicBezTo>
                            <a:pt x="1108" y="1134"/>
                            <a:pt x="1083" y="1148"/>
                            <a:pt x="1062" y="1156"/>
                          </a:cubicBezTo>
                          <a:cubicBezTo>
                            <a:pt x="1036" y="1196"/>
                            <a:pt x="987" y="1189"/>
                            <a:pt x="944" y="1191"/>
                          </a:cubicBezTo>
                          <a:cubicBezTo>
                            <a:pt x="936" y="1192"/>
                            <a:pt x="928" y="1191"/>
                            <a:pt x="921" y="1194"/>
                          </a:cubicBezTo>
                          <a:cubicBezTo>
                            <a:pt x="914" y="1197"/>
                            <a:pt x="910" y="1207"/>
                            <a:pt x="902" y="1207"/>
                          </a:cubicBezTo>
                          <a:cubicBezTo>
                            <a:pt x="871" y="1208"/>
                            <a:pt x="840" y="1209"/>
                            <a:pt x="809" y="1210"/>
                          </a:cubicBezTo>
                          <a:cubicBezTo>
                            <a:pt x="790" y="1215"/>
                            <a:pt x="776" y="1217"/>
                            <a:pt x="755" y="1220"/>
                          </a:cubicBezTo>
                          <a:cubicBezTo>
                            <a:pt x="661" y="1219"/>
                            <a:pt x="567" y="1219"/>
                            <a:pt x="473" y="1216"/>
                          </a:cubicBezTo>
                          <a:cubicBezTo>
                            <a:pt x="417" y="1214"/>
                            <a:pt x="369" y="1175"/>
                            <a:pt x="320" y="1159"/>
                          </a:cubicBezTo>
                          <a:cubicBezTo>
                            <a:pt x="307" y="1146"/>
                            <a:pt x="277" y="1141"/>
                            <a:pt x="269" y="1133"/>
                          </a:cubicBezTo>
                          <a:cubicBezTo>
                            <a:pt x="268" y="1132"/>
                            <a:pt x="269" y="1129"/>
                            <a:pt x="269" y="1127"/>
                          </a:cubicBezTo>
                          <a:close/>
                        </a:path>
                      </a:pathLst>
                    </a:custGeom>
                    <a:solidFill>
                      <a:srgbClr val="FFC1C1"/>
                    </a:solidFill>
                    <a:ln w="19050">
                      <a:solidFill>
                        <a:srgbClr val="FF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 dirty="0"/>
                    </a:p>
                  </p:txBody>
                </p:sp>
                <p:sp>
                  <p:nvSpPr>
                    <p:cNvPr id="1185" name="Freeform 187"/>
                    <p:cNvSpPr>
                      <a:spLocks/>
                    </p:cNvSpPr>
                    <p:nvPr/>
                  </p:nvSpPr>
                  <p:spPr bwMode="auto">
                    <a:xfrm>
                      <a:off x="363" y="603"/>
                      <a:ext cx="382" cy="310"/>
                    </a:xfrm>
                    <a:custGeom>
                      <a:avLst/>
                      <a:gdLst>
                        <a:gd name="T0" fmla="*/ 8 w 500"/>
                        <a:gd name="T1" fmla="*/ 173 h 445"/>
                        <a:gd name="T2" fmla="*/ 0 w 500"/>
                        <a:gd name="T3" fmla="*/ 159 h 445"/>
                        <a:gd name="T4" fmla="*/ 18 w 500"/>
                        <a:gd name="T5" fmla="*/ 95 h 445"/>
                        <a:gd name="T6" fmla="*/ 21 w 500"/>
                        <a:gd name="T7" fmla="*/ 90 h 445"/>
                        <a:gd name="T8" fmla="*/ 22 w 500"/>
                        <a:gd name="T9" fmla="*/ 78 h 445"/>
                        <a:gd name="T10" fmla="*/ 53 w 500"/>
                        <a:gd name="T11" fmla="*/ 47 h 445"/>
                        <a:gd name="T12" fmla="*/ 77 w 500"/>
                        <a:gd name="T13" fmla="*/ 31 h 445"/>
                        <a:gd name="T14" fmla="*/ 103 w 500"/>
                        <a:gd name="T15" fmla="*/ 18 h 445"/>
                        <a:gd name="T16" fmla="*/ 136 w 500"/>
                        <a:gd name="T17" fmla="*/ 1 h 445"/>
                        <a:gd name="T18" fmla="*/ 305 w 500"/>
                        <a:gd name="T19" fmla="*/ 11 h 445"/>
                        <a:gd name="T20" fmla="*/ 325 w 500"/>
                        <a:gd name="T21" fmla="*/ 40 h 445"/>
                        <a:gd name="T22" fmla="*/ 342 w 500"/>
                        <a:gd name="T23" fmla="*/ 47 h 445"/>
                        <a:gd name="T24" fmla="*/ 356 w 500"/>
                        <a:gd name="T25" fmla="*/ 56 h 445"/>
                        <a:gd name="T26" fmla="*/ 371 w 500"/>
                        <a:gd name="T27" fmla="*/ 85 h 445"/>
                        <a:gd name="T28" fmla="*/ 367 w 500"/>
                        <a:gd name="T29" fmla="*/ 189 h 445"/>
                        <a:gd name="T30" fmla="*/ 356 w 500"/>
                        <a:gd name="T31" fmla="*/ 207 h 445"/>
                        <a:gd name="T32" fmla="*/ 342 w 500"/>
                        <a:gd name="T33" fmla="*/ 232 h 445"/>
                        <a:gd name="T34" fmla="*/ 338 w 500"/>
                        <a:gd name="T35" fmla="*/ 242 h 445"/>
                        <a:gd name="T36" fmla="*/ 326 w 500"/>
                        <a:gd name="T37" fmla="*/ 249 h 445"/>
                        <a:gd name="T38" fmla="*/ 312 w 500"/>
                        <a:gd name="T39" fmla="*/ 264 h 445"/>
                        <a:gd name="T40" fmla="*/ 306 w 500"/>
                        <a:gd name="T41" fmla="*/ 269 h 445"/>
                        <a:gd name="T42" fmla="*/ 290 w 500"/>
                        <a:gd name="T43" fmla="*/ 286 h 445"/>
                        <a:gd name="T44" fmla="*/ 235 w 500"/>
                        <a:gd name="T45" fmla="*/ 301 h 445"/>
                        <a:gd name="T46" fmla="*/ 125 w 500"/>
                        <a:gd name="T47" fmla="*/ 299 h 445"/>
                        <a:gd name="T48" fmla="*/ 108 w 500"/>
                        <a:gd name="T49" fmla="*/ 290 h 445"/>
                        <a:gd name="T50" fmla="*/ 70 w 500"/>
                        <a:gd name="T51" fmla="*/ 268 h 445"/>
                        <a:gd name="T52" fmla="*/ 55 w 500"/>
                        <a:gd name="T53" fmla="*/ 254 h 445"/>
                        <a:gd name="T54" fmla="*/ 21 w 500"/>
                        <a:gd name="T55" fmla="*/ 212 h 445"/>
                        <a:gd name="T56" fmla="*/ 8 w 500"/>
                        <a:gd name="T57" fmla="*/ 173 h 445"/>
                        <a:gd name="T58" fmla="*/ 0 60000 65536"/>
                        <a:gd name="T59" fmla="*/ 0 60000 65536"/>
                        <a:gd name="T60" fmla="*/ 0 60000 65536"/>
                        <a:gd name="T61" fmla="*/ 0 60000 65536"/>
                        <a:gd name="T62" fmla="*/ 0 60000 65536"/>
                        <a:gd name="T63" fmla="*/ 0 60000 65536"/>
                        <a:gd name="T64" fmla="*/ 0 60000 65536"/>
                        <a:gd name="T65" fmla="*/ 0 60000 65536"/>
                        <a:gd name="T66" fmla="*/ 0 60000 65536"/>
                        <a:gd name="T67" fmla="*/ 0 60000 65536"/>
                        <a:gd name="T68" fmla="*/ 0 60000 65536"/>
                        <a:gd name="T69" fmla="*/ 0 60000 65536"/>
                        <a:gd name="T70" fmla="*/ 0 60000 65536"/>
                        <a:gd name="T71" fmla="*/ 0 60000 65536"/>
                        <a:gd name="T72" fmla="*/ 0 60000 65536"/>
                        <a:gd name="T73" fmla="*/ 0 60000 65536"/>
                        <a:gd name="T74" fmla="*/ 0 60000 65536"/>
                        <a:gd name="T75" fmla="*/ 0 60000 65536"/>
                        <a:gd name="T76" fmla="*/ 0 60000 65536"/>
                        <a:gd name="T77" fmla="*/ 0 60000 65536"/>
                        <a:gd name="T78" fmla="*/ 0 60000 65536"/>
                        <a:gd name="T79" fmla="*/ 0 60000 65536"/>
                        <a:gd name="T80" fmla="*/ 0 60000 65536"/>
                        <a:gd name="T81" fmla="*/ 0 60000 65536"/>
                        <a:gd name="T82" fmla="*/ 0 60000 65536"/>
                        <a:gd name="T83" fmla="*/ 0 60000 65536"/>
                        <a:gd name="T84" fmla="*/ 0 60000 65536"/>
                        <a:gd name="T85" fmla="*/ 0 60000 65536"/>
                        <a:gd name="T86" fmla="*/ 0 60000 65536"/>
                        <a:gd name="T87" fmla="*/ 0 w 500"/>
                        <a:gd name="T88" fmla="*/ 0 h 445"/>
                        <a:gd name="T89" fmla="*/ 500 w 500"/>
                        <a:gd name="T90" fmla="*/ 445 h 445"/>
                      </a:gdLst>
                      <a:ahLst/>
                      <a:cxnLst>
                        <a:cxn ang="T58">
                          <a:pos x="T0" y="T1"/>
                        </a:cxn>
                        <a:cxn ang="T59">
                          <a:pos x="T2" y="T3"/>
                        </a:cxn>
                        <a:cxn ang="T60">
                          <a:pos x="T4" y="T5"/>
                        </a:cxn>
                        <a:cxn ang="T61">
                          <a:pos x="T6" y="T7"/>
                        </a:cxn>
                        <a:cxn ang="T62">
                          <a:pos x="T8" y="T9"/>
                        </a:cxn>
                        <a:cxn ang="T63">
                          <a:pos x="T10" y="T11"/>
                        </a:cxn>
                        <a:cxn ang="T64">
                          <a:pos x="T12" y="T13"/>
                        </a:cxn>
                        <a:cxn ang="T65">
                          <a:pos x="T14" y="T15"/>
                        </a:cxn>
                        <a:cxn ang="T66">
                          <a:pos x="T16" y="T17"/>
                        </a:cxn>
                        <a:cxn ang="T67">
                          <a:pos x="T18" y="T19"/>
                        </a:cxn>
                        <a:cxn ang="T68">
                          <a:pos x="T20" y="T21"/>
                        </a:cxn>
                        <a:cxn ang="T69">
                          <a:pos x="T22" y="T23"/>
                        </a:cxn>
                        <a:cxn ang="T70">
                          <a:pos x="T24" y="T25"/>
                        </a:cxn>
                        <a:cxn ang="T71">
                          <a:pos x="T26" y="T27"/>
                        </a:cxn>
                        <a:cxn ang="T72">
                          <a:pos x="T28" y="T29"/>
                        </a:cxn>
                        <a:cxn ang="T73">
                          <a:pos x="T30" y="T31"/>
                        </a:cxn>
                        <a:cxn ang="T74">
                          <a:pos x="T32" y="T33"/>
                        </a:cxn>
                        <a:cxn ang="T75">
                          <a:pos x="T34" y="T35"/>
                        </a:cxn>
                        <a:cxn ang="T76">
                          <a:pos x="T36" y="T37"/>
                        </a:cxn>
                        <a:cxn ang="T77">
                          <a:pos x="T38" y="T39"/>
                        </a:cxn>
                        <a:cxn ang="T78">
                          <a:pos x="T40" y="T41"/>
                        </a:cxn>
                        <a:cxn ang="T79">
                          <a:pos x="T42" y="T43"/>
                        </a:cxn>
                        <a:cxn ang="T80">
                          <a:pos x="T44" y="T45"/>
                        </a:cxn>
                        <a:cxn ang="T81">
                          <a:pos x="T46" y="T47"/>
                        </a:cxn>
                        <a:cxn ang="T82">
                          <a:pos x="T48" y="T49"/>
                        </a:cxn>
                        <a:cxn ang="T83">
                          <a:pos x="T50" y="T51"/>
                        </a:cxn>
                        <a:cxn ang="T84">
                          <a:pos x="T52" y="T53"/>
                        </a:cxn>
                        <a:cxn ang="T85">
                          <a:pos x="T54" y="T55"/>
                        </a:cxn>
                        <a:cxn ang="T86">
                          <a:pos x="T56" y="T57"/>
                        </a:cxn>
                      </a:cxnLst>
                      <a:rect l="T87" t="T88" r="T89" b="T90"/>
                      <a:pathLst>
                        <a:path w="500" h="445">
                          <a:moveTo>
                            <a:pt x="10" y="249"/>
                          </a:moveTo>
                          <a:cubicBezTo>
                            <a:pt x="5" y="242"/>
                            <a:pt x="3" y="236"/>
                            <a:pt x="0" y="228"/>
                          </a:cubicBezTo>
                          <a:cubicBezTo>
                            <a:pt x="4" y="194"/>
                            <a:pt x="1" y="162"/>
                            <a:pt x="24" y="136"/>
                          </a:cubicBezTo>
                          <a:cubicBezTo>
                            <a:pt x="25" y="134"/>
                            <a:pt x="26" y="131"/>
                            <a:pt x="27" y="129"/>
                          </a:cubicBezTo>
                          <a:cubicBezTo>
                            <a:pt x="28" y="123"/>
                            <a:pt x="27" y="117"/>
                            <a:pt x="29" y="112"/>
                          </a:cubicBezTo>
                          <a:cubicBezTo>
                            <a:pt x="31" y="104"/>
                            <a:pt x="63" y="77"/>
                            <a:pt x="70" y="67"/>
                          </a:cubicBezTo>
                          <a:cubicBezTo>
                            <a:pt x="74" y="53"/>
                            <a:pt x="89" y="50"/>
                            <a:pt x="101" y="45"/>
                          </a:cubicBezTo>
                          <a:cubicBezTo>
                            <a:pt x="106" y="28"/>
                            <a:pt x="120" y="30"/>
                            <a:pt x="135" y="26"/>
                          </a:cubicBezTo>
                          <a:cubicBezTo>
                            <a:pt x="150" y="15"/>
                            <a:pt x="160" y="7"/>
                            <a:pt x="178" y="2"/>
                          </a:cubicBezTo>
                          <a:cubicBezTo>
                            <a:pt x="408" y="4"/>
                            <a:pt x="304" y="0"/>
                            <a:pt x="399" y="16"/>
                          </a:cubicBezTo>
                          <a:cubicBezTo>
                            <a:pt x="414" y="27"/>
                            <a:pt x="415" y="44"/>
                            <a:pt x="425" y="57"/>
                          </a:cubicBezTo>
                          <a:cubicBezTo>
                            <a:pt x="430" y="63"/>
                            <a:pt x="440" y="65"/>
                            <a:pt x="447" y="67"/>
                          </a:cubicBezTo>
                          <a:cubicBezTo>
                            <a:pt x="452" y="76"/>
                            <a:pt x="458" y="75"/>
                            <a:pt x="466" y="81"/>
                          </a:cubicBezTo>
                          <a:cubicBezTo>
                            <a:pt x="470" y="97"/>
                            <a:pt x="473" y="110"/>
                            <a:pt x="485" y="122"/>
                          </a:cubicBezTo>
                          <a:cubicBezTo>
                            <a:pt x="499" y="169"/>
                            <a:pt x="500" y="225"/>
                            <a:pt x="480" y="271"/>
                          </a:cubicBezTo>
                          <a:cubicBezTo>
                            <a:pt x="478" y="286"/>
                            <a:pt x="479" y="290"/>
                            <a:pt x="466" y="297"/>
                          </a:cubicBezTo>
                          <a:cubicBezTo>
                            <a:pt x="459" y="307"/>
                            <a:pt x="453" y="321"/>
                            <a:pt x="447" y="333"/>
                          </a:cubicBezTo>
                          <a:cubicBezTo>
                            <a:pt x="445" y="338"/>
                            <a:pt x="446" y="344"/>
                            <a:pt x="442" y="348"/>
                          </a:cubicBezTo>
                          <a:cubicBezTo>
                            <a:pt x="438" y="352"/>
                            <a:pt x="427" y="357"/>
                            <a:pt x="427" y="357"/>
                          </a:cubicBezTo>
                          <a:cubicBezTo>
                            <a:pt x="419" y="370"/>
                            <a:pt x="425" y="362"/>
                            <a:pt x="408" y="379"/>
                          </a:cubicBezTo>
                          <a:cubicBezTo>
                            <a:pt x="406" y="381"/>
                            <a:pt x="401" y="386"/>
                            <a:pt x="401" y="386"/>
                          </a:cubicBezTo>
                          <a:cubicBezTo>
                            <a:pt x="397" y="400"/>
                            <a:pt x="389" y="401"/>
                            <a:pt x="379" y="410"/>
                          </a:cubicBezTo>
                          <a:cubicBezTo>
                            <a:pt x="348" y="437"/>
                            <a:pt x="369" y="428"/>
                            <a:pt x="307" y="432"/>
                          </a:cubicBezTo>
                          <a:cubicBezTo>
                            <a:pt x="261" y="445"/>
                            <a:pt x="209" y="443"/>
                            <a:pt x="163" y="429"/>
                          </a:cubicBezTo>
                          <a:cubicBezTo>
                            <a:pt x="156" y="424"/>
                            <a:pt x="149" y="423"/>
                            <a:pt x="142" y="417"/>
                          </a:cubicBezTo>
                          <a:cubicBezTo>
                            <a:pt x="125" y="403"/>
                            <a:pt x="112" y="389"/>
                            <a:pt x="91" y="384"/>
                          </a:cubicBezTo>
                          <a:cubicBezTo>
                            <a:pt x="86" y="374"/>
                            <a:pt x="79" y="373"/>
                            <a:pt x="72" y="364"/>
                          </a:cubicBezTo>
                          <a:cubicBezTo>
                            <a:pt x="56" y="343"/>
                            <a:pt x="49" y="320"/>
                            <a:pt x="27" y="304"/>
                          </a:cubicBezTo>
                          <a:cubicBezTo>
                            <a:pt x="18" y="282"/>
                            <a:pt x="10" y="275"/>
                            <a:pt x="10" y="249"/>
                          </a:cubicBezTo>
                          <a:close/>
                        </a:path>
                      </a:pathLst>
                    </a:custGeom>
                    <a:solidFill>
                      <a:srgbClr val="BFBFBF"/>
                    </a:solidFill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 dirty="0"/>
                    </a:p>
                  </p:txBody>
                </p:sp>
              </p:grpSp>
              <p:sp>
                <p:nvSpPr>
                  <p:cNvPr id="1183" name="5-Point Star 1182"/>
                  <p:cNvSpPr/>
                  <p:nvPr/>
                </p:nvSpPr>
                <p:spPr>
                  <a:xfrm>
                    <a:off x="3436301" y="3364979"/>
                    <a:ext cx="201217" cy="201217"/>
                  </a:xfrm>
                  <a:prstGeom prst="star5">
                    <a:avLst/>
                  </a:prstGeom>
                  <a:solidFill>
                    <a:srgbClr val="FF00FF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1081" name="Group 613"/>
                <p:cNvGrpSpPr/>
                <p:nvPr/>
              </p:nvGrpSpPr>
              <p:grpSpPr>
                <a:xfrm>
                  <a:off x="5025888" y="5538714"/>
                  <a:ext cx="987288" cy="903975"/>
                  <a:chOff x="3171214" y="2912992"/>
                  <a:chExt cx="987288" cy="903975"/>
                </a:xfrm>
              </p:grpSpPr>
              <p:grpSp>
                <p:nvGrpSpPr>
                  <p:cNvPr id="1178" name="Group 193"/>
                  <p:cNvGrpSpPr>
                    <a:grpSpLocks/>
                  </p:cNvGrpSpPr>
                  <p:nvPr/>
                </p:nvGrpSpPr>
                <p:grpSpPr bwMode="auto">
                  <a:xfrm>
                    <a:off x="3171214" y="2912992"/>
                    <a:ext cx="987288" cy="903975"/>
                    <a:chOff x="311" y="500"/>
                    <a:chExt cx="474" cy="434"/>
                  </a:xfrm>
                  <a:effectLst>
                    <a:outerShdw blurRad="63500" sx="102000" sy="102000" algn="ctr" rotWithShape="0">
                      <a:prstClr val="black">
                        <a:alpha val="40000"/>
                      </a:prstClr>
                    </a:outerShdw>
                  </a:effectLst>
                </p:grpSpPr>
                <p:sp>
                  <p:nvSpPr>
                    <p:cNvPr id="1180" name="Freeform 186"/>
                    <p:cNvSpPr>
                      <a:spLocks/>
                    </p:cNvSpPr>
                    <p:nvPr/>
                  </p:nvSpPr>
                  <p:spPr bwMode="auto">
                    <a:xfrm>
                      <a:off x="311" y="500"/>
                      <a:ext cx="474" cy="434"/>
                    </a:xfrm>
                    <a:custGeom>
                      <a:avLst/>
                      <a:gdLst>
                        <a:gd name="T0" fmla="*/ 94 w 1363"/>
                        <a:gd name="T1" fmla="*/ 401 h 1220"/>
                        <a:gd name="T2" fmla="*/ 74 w 1363"/>
                        <a:gd name="T3" fmla="*/ 384 h 1220"/>
                        <a:gd name="T4" fmla="*/ 61 w 1363"/>
                        <a:gd name="T5" fmla="*/ 371 h 1220"/>
                        <a:gd name="T6" fmla="*/ 50 w 1363"/>
                        <a:gd name="T7" fmla="*/ 355 h 1220"/>
                        <a:gd name="T8" fmla="*/ 45 w 1363"/>
                        <a:gd name="T9" fmla="*/ 345 h 1220"/>
                        <a:gd name="T10" fmla="*/ 35 w 1363"/>
                        <a:gd name="T11" fmla="*/ 334 h 1220"/>
                        <a:gd name="T12" fmla="*/ 30 w 1363"/>
                        <a:gd name="T13" fmla="*/ 323 h 1220"/>
                        <a:gd name="T14" fmla="*/ 19 w 1363"/>
                        <a:gd name="T15" fmla="*/ 302 h 1220"/>
                        <a:gd name="T16" fmla="*/ 14 w 1363"/>
                        <a:gd name="T17" fmla="*/ 277 h 1220"/>
                        <a:gd name="T18" fmla="*/ 8 w 1363"/>
                        <a:gd name="T19" fmla="*/ 256 h 1220"/>
                        <a:gd name="T20" fmla="*/ 16 w 1363"/>
                        <a:gd name="T21" fmla="*/ 166 h 1220"/>
                        <a:gd name="T22" fmla="*/ 21 w 1363"/>
                        <a:gd name="T23" fmla="*/ 157 h 1220"/>
                        <a:gd name="T24" fmla="*/ 31 w 1363"/>
                        <a:gd name="T25" fmla="*/ 123 h 1220"/>
                        <a:gd name="T26" fmla="*/ 38 w 1363"/>
                        <a:gd name="T27" fmla="*/ 110 h 1220"/>
                        <a:gd name="T28" fmla="*/ 41 w 1363"/>
                        <a:gd name="T29" fmla="*/ 95 h 1220"/>
                        <a:gd name="T30" fmla="*/ 53 w 1363"/>
                        <a:gd name="T31" fmla="*/ 82 h 1220"/>
                        <a:gd name="T32" fmla="*/ 64 w 1363"/>
                        <a:gd name="T33" fmla="*/ 72 h 1220"/>
                        <a:gd name="T34" fmla="*/ 67 w 1363"/>
                        <a:gd name="T35" fmla="*/ 70 h 1220"/>
                        <a:gd name="T36" fmla="*/ 69 w 1363"/>
                        <a:gd name="T37" fmla="*/ 66 h 1220"/>
                        <a:gd name="T38" fmla="*/ 78 w 1363"/>
                        <a:gd name="T39" fmla="*/ 60 h 1220"/>
                        <a:gd name="T40" fmla="*/ 89 w 1363"/>
                        <a:gd name="T41" fmla="*/ 51 h 1220"/>
                        <a:gd name="T42" fmla="*/ 98 w 1363"/>
                        <a:gd name="T43" fmla="*/ 44 h 1220"/>
                        <a:gd name="T44" fmla="*/ 118 w 1363"/>
                        <a:gd name="T45" fmla="*/ 30 h 1220"/>
                        <a:gd name="T46" fmla="*/ 140 w 1363"/>
                        <a:gd name="T47" fmla="*/ 18 h 1220"/>
                        <a:gd name="T48" fmla="*/ 214 w 1363"/>
                        <a:gd name="T49" fmla="*/ 5 h 1220"/>
                        <a:gd name="T50" fmla="*/ 317 w 1363"/>
                        <a:gd name="T51" fmla="*/ 7 h 1220"/>
                        <a:gd name="T52" fmla="*/ 366 w 1363"/>
                        <a:gd name="T53" fmla="*/ 11 h 1220"/>
                        <a:gd name="T54" fmla="*/ 378 w 1363"/>
                        <a:gd name="T55" fmla="*/ 15 h 1220"/>
                        <a:gd name="T56" fmla="*/ 389 w 1363"/>
                        <a:gd name="T57" fmla="*/ 21 h 1220"/>
                        <a:gd name="T58" fmla="*/ 398 w 1363"/>
                        <a:gd name="T59" fmla="*/ 24 h 1220"/>
                        <a:gd name="T60" fmla="*/ 411 w 1363"/>
                        <a:gd name="T61" fmla="*/ 32 h 1220"/>
                        <a:gd name="T62" fmla="*/ 417 w 1363"/>
                        <a:gd name="T63" fmla="*/ 41 h 1220"/>
                        <a:gd name="T64" fmla="*/ 440 w 1363"/>
                        <a:gd name="T65" fmla="*/ 49 h 1220"/>
                        <a:gd name="T66" fmla="*/ 446 w 1363"/>
                        <a:gd name="T67" fmla="*/ 65 h 1220"/>
                        <a:gd name="T68" fmla="*/ 458 w 1363"/>
                        <a:gd name="T69" fmla="*/ 73 h 1220"/>
                        <a:gd name="T70" fmla="*/ 466 w 1363"/>
                        <a:gd name="T71" fmla="*/ 128 h 1220"/>
                        <a:gd name="T72" fmla="*/ 469 w 1363"/>
                        <a:gd name="T73" fmla="*/ 162 h 1220"/>
                        <a:gd name="T74" fmla="*/ 473 w 1363"/>
                        <a:gd name="T75" fmla="*/ 185 h 1220"/>
                        <a:gd name="T76" fmla="*/ 468 w 1363"/>
                        <a:gd name="T77" fmla="*/ 210 h 1220"/>
                        <a:gd name="T78" fmla="*/ 467 w 1363"/>
                        <a:gd name="T79" fmla="*/ 252 h 1220"/>
                        <a:gd name="T80" fmla="*/ 457 w 1363"/>
                        <a:gd name="T81" fmla="*/ 297 h 1220"/>
                        <a:gd name="T82" fmla="*/ 444 w 1363"/>
                        <a:gd name="T83" fmla="*/ 314 h 1220"/>
                        <a:gd name="T84" fmla="*/ 436 w 1363"/>
                        <a:gd name="T85" fmla="*/ 339 h 1220"/>
                        <a:gd name="T86" fmla="*/ 431 w 1363"/>
                        <a:gd name="T87" fmla="*/ 349 h 1220"/>
                        <a:gd name="T88" fmla="*/ 403 w 1363"/>
                        <a:gd name="T89" fmla="*/ 385 h 1220"/>
                        <a:gd name="T90" fmla="*/ 391 w 1363"/>
                        <a:gd name="T91" fmla="*/ 397 h 1220"/>
                        <a:gd name="T92" fmla="*/ 369 w 1363"/>
                        <a:gd name="T93" fmla="*/ 411 h 1220"/>
                        <a:gd name="T94" fmla="*/ 328 w 1363"/>
                        <a:gd name="T95" fmla="*/ 424 h 1220"/>
                        <a:gd name="T96" fmla="*/ 320 w 1363"/>
                        <a:gd name="T97" fmla="*/ 425 h 1220"/>
                        <a:gd name="T98" fmla="*/ 314 w 1363"/>
                        <a:gd name="T99" fmla="*/ 429 h 1220"/>
                        <a:gd name="T100" fmla="*/ 281 w 1363"/>
                        <a:gd name="T101" fmla="*/ 430 h 1220"/>
                        <a:gd name="T102" fmla="*/ 263 w 1363"/>
                        <a:gd name="T103" fmla="*/ 434 h 1220"/>
                        <a:gd name="T104" fmla="*/ 164 w 1363"/>
                        <a:gd name="T105" fmla="*/ 433 h 1220"/>
                        <a:gd name="T106" fmla="*/ 111 w 1363"/>
                        <a:gd name="T107" fmla="*/ 412 h 1220"/>
                        <a:gd name="T108" fmla="*/ 94 w 1363"/>
                        <a:gd name="T109" fmla="*/ 403 h 1220"/>
                        <a:gd name="T110" fmla="*/ 94 w 1363"/>
                        <a:gd name="T111" fmla="*/ 401 h 1220"/>
                        <a:gd name="T112" fmla="*/ 0 60000 65536"/>
                        <a:gd name="T113" fmla="*/ 0 60000 65536"/>
                        <a:gd name="T114" fmla="*/ 0 60000 65536"/>
                        <a:gd name="T115" fmla="*/ 0 60000 65536"/>
                        <a:gd name="T116" fmla="*/ 0 60000 65536"/>
                        <a:gd name="T117" fmla="*/ 0 60000 65536"/>
                        <a:gd name="T118" fmla="*/ 0 60000 65536"/>
                        <a:gd name="T119" fmla="*/ 0 60000 65536"/>
                        <a:gd name="T120" fmla="*/ 0 60000 65536"/>
                        <a:gd name="T121" fmla="*/ 0 60000 65536"/>
                        <a:gd name="T122" fmla="*/ 0 60000 65536"/>
                        <a:gd name="T123" fmla="*/ 0 60000 65536"/>
                        <a:gd name="T124" fmla="*/ 0 60000 65536"/>
                        <a:gd name="T125" fmla="*/ 0 60000 65536"/>
                        <a:gd name="T126" fmla="*/ 0 60000 65536"/>
                        <a:gd name="T127" fmla="*/ 0 60000 65536"/>
                        <a:gd name="T128" fmla="*/ 0 60000 65536"/>
                        <a:gd name="T129" fmla="*/ 0 60000 65536"/>
                        <a:gd name="T130" fmla="*/ 0 60000 65536"/>
                        <a:gd name="T131" fmla="*/ 0 60000 65536"/>
                        <a:gd name="T132" fmla="*/ 0 60000 65536"/>
                        <a:gd name="T133" fmla="*/ 0 60000 65536"/>
                        <a:gd name="T134" fmla="*/ 0 60000 65536"/>
                        <a:gd name="T135" fmla="*/ 0 60000 65536"/>
                        <a:gd name="T136" fmla="*/ 0 60000 65536"/>
                        <a:gd name="T137" fmla="*/ 0 60000 65536"/>
                        <a:gd name="T138" fmla="*/ 0 60000 65536"/>
                        <a:gd name="T139" fmla="*/ 0 60000 65536"/>
                        <a:gd name="T140" fmla="*/ 0 60000 65536"/>
                        <a:gd name="T141" fmla="*/ 0 60000 65536"/>
                        <a:gd name="T142" fmla="*/ 0 60000 65536"/>
                        <a:gd name="T143" fmla="*/ 0 60000 65536"/>
                        <a:gd name="T144" fmla="*/ 0 60000 65536"/>
                        <a:gd name="T145" fmla="*/ 0 60000 65536"/>
                        <a:gd name="T146" fmla="*/ 0 60000 65536"/>
                        <a:gd name="T147" fmla="*/ 0 60000 65536"/>
                        <a:gd name="T148" fmla="*/ 0 60000 65536"/>
                        <a:gd name="T149" fmla="*/ 0 60000 65536"/>
                        <a:gd name="T150" fmla="*/ 0 60000 65536"/>
                        <a:gd name="T151" fmla="*/ 0 60000 65536"/>
                        <a:gd name="T152" fmla="*/ 0 60000 65536"/>
                        <a:gd name="T153" fmla="*/ 0 60000 65536"/>
                        <a:gd name="T154" fmla="*/ 0 60000 65536"/>
                        <a:gd name="T155" fmla="*/ 0 60000 65536"/>
                        <a:gd name="T156" fmla="*/ 0 60000 65536"/>
                        <a:gd name="T157" fmla="*/ 0 60000 65536"/>
                        <a:gd name="T158" fmla="*/ 0 60000 65536"/>
                        <a:gd name="T159" fmla="*/ 0 60000 65536"/>
                        <a:gd name="T160" fmla="*/ 0 60000 65536"/>
                        <a:gd name="T161" fmla="*/ 0 60000 65536"/>
                        <a:gd name="T162" fmla="*/ 0 60000 65536"/>
                        <a:gd name="T163" fmla="*/ 0 60000 65536"/>
                        <a:gd name="T164" fmla="*/ 0 60000 65536"/>
                        <a:gd name="T165" fmla="*/ 0 60000 65536"/>
                        <a:gd name="T166" fmla="*/ 0 60000 65536"/>
                        <a:gd name="T167" fmla="*/ 0 60000 65536"/>
                        <a:gd name="T168" fmla="*/ 0 w 1363"/>
                        <a:gd name="T169" fmla="*/ 0 h 1220"/>
                        <a:gd name="T170" fmla="*/ 1363 w 1363"/>
                        <a:gd name="T171" fmla="*/ 1220 h 1220"/>
                      </a:gdLst>
                      <a:ahLst/>
                      <a:cxnLst>
                        <a:cxn ang="T112">
                          <a:pos x="T0" y="T1"/>
                        </a:cxn>
                        <a:cxn ang="T113">
                          <a:pos x="T2" y="T3"/>
                        </a:cxn>
                        <a:cxn ang="T114">
                          <a:pos x="T4" y="T5"/>
                        </a:cxn>
                        <a:cxn ang="T115">
                          <a:pos x="T6" y="T7"/>
                        </a:cxn>
                        <a:cxn ang="T116">
                          <a:pos x="T8" y="T9"/>
                        </a:cxn>
                        <a:cxn ang="T117">
                          <a:pos x="T10" y="T11"/>
                        </a:cxn>
                        <a:cxn ang="T118">
                          <a:pos x="T12" y="T13"/>
                        </a:cxn>
                        <a:cxn ang="T119">
                          <a:pos x="T14" y="T15"/>
                        </a:cxn>
                        <a:cxn ang="T120">
                          <a:pos x="T16" y="T17"/>
                        </a:cxn>
                        <a:cxn ang="T121">
                          <a:pos x="T18" y="T19"/>
                        </a:cxn>
                        <a:cxn ang="T122">
                          <a:pos x="T20" y="T21"/>
                        </a:cxn>
                        <a:cxn ang="T123">
                          <a:pos x="T22" y="T23"/>
                        </a:cxn>
                        <a:cxn ang="T124">
                          <a:pos x="T24" y="T25"/>
                        </a:cxn>
                        <a:cxn ang="T125">
                          <a:pos x="T26" y="T27"/>
                        </a:cxn>
                        <a:cxn ang="T126">
                          <a:pos x="T28" y="T29"/>
                        </a:cxn>
                        <a:cxn ang="T127">
                          <a:pos x="T30" y="T31"/>
                        </a:cxn>
                        <a:cxn ang="T128">
                          <a:pos x="T32" y="T33"/>
                        </a:cxn>
                        <a:cxn ang="T129">
                          <a:pos x="T34" y="T35"/>
                        </a:cxn>
                        <a:cxn ang="T130">
                          <a:pos x="T36" y="T37"/>
                        </a:cxn>
                        <a:cxn ang="T131">
                          <a:pos x="T38" y="T39"/>
                        </a:cxn>
                        <a:cxn ang="T132">
                          <a:pos x="T40" y="T41"/>
                        </a:cxn>
                        <a:cxn ang="T133">
                          <a:pos x="T42" y="T43"/>
                        </a:cxn>
                        <a:cxn ang="T134">
                          <a:pos x="T44" y="T45"/>
                        </a:cxn>
                        <a:cxn ang="T135">
                          <a:pos x="T46" y="T47"/>
                        </a:cxn>
                        <a:cxn ang="T136">
                          <a:pos x="T48" y="T49"/>
                        </a:cxn>
                        <a:cxn ang="T137">
                          <a:pos x="T50" y="T51"/>
                        </a:cxn>
                        <a:cxn ang="T138">
                          <a:pos x="T52" y="T53"/>
                        </a:cxn>
                        <a:cxn ang="T139">
                          <a:pos x="T54" y="T55"/>
                        </a:cxn>
                        <a:cxn ang="T140">
                          <a:pos x="T56" y="T57"/>
                        </a:cxn>
                        <a:cxn ang="T141">
                          <a:pos x="T58" y="T59"/>
                        </a:cxn>
                        <a:cxn ang="T142">
                          <a:pos x="T60" y="T61"/>
                        </a:cxn>
                        <a:cxn ang="T143">
                          <a:pos x="T62" y="T63"/>
                        </a:cxn>
                        <a:cxn ang="T144">
                          <a:pos x="T64" y="T65"/>
                        </a:cxn>
                        <a:cxn ang="T145">
                          <a:pos x="T66" y="T67"/>
                        </a:cxn>
                        <a:cxn ang="T146">
                          <a:pos x="T68" y="T69"/>
                        </a:cxn>
                        <a:cxn ang="T147">
                          <a:pos x="T70" y="T71"/>
                        </a:cxn>
                        <a:cxn ang="T148">
                          <a:pos x="T72" y="T73"/>
                        </a:cxn>
                        <a:cxn ang="T149">
                          <a:pos x="T74" y="T75"/>
                        </a:cxn>
                        <a:cxn ang="T150">
                          <a:pos x="T76" y="T77"/>
                        </a:cxn>
                        <a:cxn ang="T151">
                          <a:pos x="T78" y="T79"/>
                        </a:cxn>
                        <a:cxn ang="T152">
                          <a:pos x="T80" y="T81"/>
                        </a:cxn>
                        <a:cxn ang="T153">
                          <a:pos x="T82" y="T83"/>
                        </a:cxn>
                        <a:cxn ang="T154">
                          <a:pos x="T84" y="T85"/>
                        </a:cxn>
                        <a:cxn ang="T155">
                          <a:pos x="T86" y="T87"/>
                        </a:cxn>
                        <a:cxn ang="T156">
                          <a:pos x="T88" y="T89"/>
                        </a:cxn>
                        <a:cxn ang="T157">
                          <a:pos x="T90" y="T91"/>
                        </a:cxn>
                        <a:cxn ang="T158">
                          <a:pos x="T92" y="T93"/>
                        </a:cxn>
                        <a:cxn ang="T159">
                          <a:pos x="T94" y="T95"/>
                        </a:cxn>
                        <a:cxn ang="T160">
                          <a:pos x="T96" y="T97"/>
                        </a:cxn>
                        <a:cxn ang="T161">
                          <a:pos x="T98" y="T99"/>
                        </a:cxn>
                        <a:cxn ang="T162">
                          <a:pos x="T100" y="T101"/>
                        </a:cxn>
                        <a:cxn ang="T163">
                          <a:pos x="T102" y="T103"/>
                        </a:cxn>
                        <a:cxn ang="T164">
                          <a:pos x="T104" y="T105"/>
                        </a:cxn>
                        <a:cxn ang="T165">
                          <a:pos x="T106" y="T107"/>
                        </a:cxn>
                        <a:cxn ang="T166">
                          <a:pos x="T108" y="T109"/>
                        </a:cxn>
                        <a:cxn ang="T167">
                          <a:pos x="T110" y="T111"/>
                        </a:cxn>
                      </a:cxnLst>
                      <a:rect l="T168" t="T169" r="T170" b="T171"/>
                      <a:pathLst>
                        <a:path w="1363" h="1220">
                          <a:moveTo>
                            <a:pt x="269" y="1127"/>
                          </a:moveTo>
                          <a:cubicBezTo>
                            <a:pt x="252" y="1110"/>
                            <a:pt x="231" y="1096"/>
                            <a:pt x="214" y="1079"/>
                          </a:cubicBezTo>
                          <a:cubicBezTo>
                            <a:pt x="201" y="1066"/>
                            <a:pt x="192" y="1055"/>
                            <a:pt x="176" y="1044"/>
                          </a:cubicBezTo>
                          <a:cubicBezTo>
                            <a:pt x="166" y="1030"/>
                            <a:pt x="158" y="1008"/>
                            <a:pt x="144" y="999"/>
                          </a:cubicBezTo>
                          <a:cubicBezTo>
                            <a:pt x="140" y="986"/>
                            <a:pt x="137" y="980"/>
                            <a:pt x="128" y="970"/>
                          </a:cubicBezTo>
                          <a:cubicBezTo>
                            <a:pt x="124" y="955"/>
                            <a:pt x="112" y="950"/>
                            <a:pt x="102" y="938"/>
                          </a:cubicBezTo>
                          <a:cubicBezTo>
                            <a:pt x="95" y="929"/>
                            <a:pt x="93" y="918"/>
                            <a:pt x="86" y="909"/>
                          </a:cubicBezTo>
                          <a:cubicBezTo>
                            <a:pt x="79" y="887"/>
                            <a:pt x="61" y="871"/>
                            <a:pt x="54" y="848"/>
                          </a:cubicBezTo>
                          <a:cubicBezTo>
                            <a:pt x="53" y="825"/>
                            <a:pt x="60" y="795"/>
                            <a:pt x="41" y="778"/>
                          </a:cubicBezTo>
                          <a:cubicBezTo>
                            <a:pt x="35" y="759"/>
                            <a:pt x="28" y="739"/>
                            <a:pt x="22" y="720"/>
                          </a:cubicBezTo>
                          <a:cubicBezTo>
                            <a:pt x="23" y="680"/>
                            <a:pt x="0" y="525"/>
                            <a:pt x="45" y="468"/>
                          </a:cubicBezTo>
                          <a:cubicBezTo>
                            <a:pt x="48" y="454"/>
                            <a:pt x="51" y="451"/>
                            <a:pt x="61" y="442"/>
                          </a:cubicBezTo>
                          <a:cubicBezTo>
                            <a:pt x="66" y="418"/>
                            <a:pt x="59" y="356"/>
                            <a:pt x="89" y="346"/>
                          </a:cubicBezTo>
                          <a:cubicBezTo>
                            <a:pt x="98" y="333"/>
                            <a:pt x="98" y="318"/>
                            <a:pt x="109" y="308"/>
                          </a:cubicBezTo>
                          <a:cubicBezTo>
                            <a:pt x="113" y="294"/>
                            <a:pt x="113" y="279"/>
                            <a:pt x="118" y="266"/>
                          </a:cubicBezTo>
                          <a:cubicBezTo>
                            <a:pt x="121" y="259"/>
                            <a:pt x="146" y="236"/>
                            <a:pt x="153" y="231"/>
                          </a:cubicBezTo>
                          <a:cubicBezTo>
                            <a:pt x="159" y="215"/>
                            <a:pt x="173" y="212"/>
                            <a:pt x="185" y="202"/>
                          </a:cubicBezTo>
                          <a:cubicBezTo>
                            <a:pt x="187" y="200"/>
                            <a:pt x="190" y="198"/>
                            <a:pt x="192" y="196"/>
                          </a:cubicBezTo>
                          <a:cubicBezTo>
                            <a:pt x="194" y="193"/>
                            <a:pt x="195" y="189"/>
                            <a:pt x="198" y="186"/>
                          </a:cubicBezTo>
                          <a:cubicBezTo>
                            <a:pt x="206" y="178"/>
                            <a:pt x="217" y="179"/>
                            <a:pt x="224" y="170"/>
                          </a:cubicBezTo>
                          <a:cubicBezTo>
                            <a:pt x="234" y="157"/>
                            <a:pt x="240" y="150"/>
                            <a:pt x="256" y="144"/>
                          </a:cubicBezTo>
                          <a:cubicBezTo>
                            <a:pt x="263" y="133"/>
                            <a:pt x="269" y="129"/>
                            <a:pt x="281" y="125"/>
                          </a:cubicBezTo>
                          <a:cubicBezTo>
                            <a:pt x="299" y="109"/>
                            <a:pt x="315" y="91"/>
                            <a:pt x="339" y="84"/>
                          </a:cubicBezTo>
                          <a:cubicBezTo>
                            <a:pt x="357" y="63"/>
                            <a:pt x="376" y="57"/>
                            <a:pt x="403" y="52"/>
                          </a:cubicBezTo>
                          <a:cubicBezTo>
                            <a:pt x="448" y="0"/>
                            <a:pt x="559" y="15"/>
                            <a:pt x="614" y="13"/>
                          </a:cubicBezTo>
                          <a:cubicBezTo>
                            <a:pt x="713" y="2"/>
                            <a:pt x="813" y="15"/>
                            <a:pt x="912" y="20"/>
                          </a:cubicBezTo>
                          <a:cubicBezTo>
                            <a:pt x="955" y="34"/>
                            <a:pt x="1013" y="31"/>
                            <a:pt x="1053" y="32"/>
                          </a:cubicBezTo>
                          <a:cubicBezTo>
                            <a:pt x="1064" y="37"/>
                            <a:pt x="1076" y="38"/>
                            <a:pt x="1088" y="42"/>
                          </a:cubicBezTo>
                          <a:cubicBezTo>
                            <a:pt x="1098" y="49"/>
                            <a:pt x="1108" y="54"/>
                            <a:pt x="1120" y="58"/>
                          </a:cubicBezTo>
                          <a:cubicBezTo>
                            <a:pt x="1144" y="74"/>
                            <a:pt x="1110" y="53"/>
                            <a:pt x="1145" y="68"/>
                          </a:cubicBezTo>
                          <a:cubicBezTo>
                            <a:pt x="1158" y="74"/>
                            <a:pt x="1167" y="86"/>
                            <a:pt x="1181" y="90"/>
                          </a:cubicBezTo>
                          <a:cubicBezTo>
                            <a:pt x="1193" y="98"/>
                            <a:pt x="1190" y="106"/>
                            <a:pt x="1200" y="116"/>
                          </a:cubicBezTo>
                          <a:cubicBezTo>
                            <a:pt x="1214" y="130"/>
                            <a:pt x="1246" y="133"/>
                            <a:pt x="1264" y="138"/>
                          </a:cubicBezTo>
                          <a:cubicBezTo>
                            <a:pt x="1274" y="155"/>
                            <a:pt x="1262" y="177"/>
                            <a:pt x="1283" y="183"/>
                          </a:cubicBezTo>
                          <a:cubicBezTo>
                            <a:pt x="1291" y="195"/>
                            <a:pt x="1304" y="200"/>
                            <a:pt x="1318" y="205"/>
                          </a:cubicBezTo>
                          <a:cubicBezTo>
                            <a:pt x="1319" y="236"/>
                            <a:pt x="1313" y="331"/>
                            <a:pt x="1341" y="359"/>
                          </a:cubicBezTo>
                          <a:cubicBezTo>
                            <a:pt x="1351" y="390"/>
                            <a:pt x="1341" y="424"/>
                            <a:pt x="1350" y="455"/>
                          </a:cubicBezTo>
                          <a:cubicBezTo>
                            <a:pt x="1353" y="476"/>
                            <a:pt x="1356" y="498"/>
                            <a:pt x="1360" y="519"/>
                          </a:cubicBezTo>
                          <a:cubicBezTo>
                            <a:pt x="1358" y="555"/>
                            <a:pt x="1363" y="565"/>
                            <a:pt x="1347" y="589"/>
                          </a:cubicBezTo>
                          <a:cubicBezTo>
                            <a:pt x="1344" y="635"/>
                            <a:pt x="1342" y="661"/>
                            <a:pt x="1344" y="708"/>
                          </a:cubicBezTo>
                          <a:cubicBezTo>
                            <a:pt x="1342" y="761"/>
                            <a:pt x="1358" y="806"/>
                            <a:pt x="1315" y="836"/>
                          </a:cubicBezTo>
                          <a:cubicBezTo>
                            <a:pt x="1304" y="853"/>
                            <a:pt x="1290" y="869"/>
                            <a:pt x="1277" y="884"/>
                          </a:cubicBezTo>
                          <a:cubicBezTo>
                            <a:pt x="1273" y="908"/>
                            <a:pt x="1268" y="934"/>
                            <a:pt x="1254" y="954"/>
                          </a:cubicBezTo>
                          <a:cubicBezTo>
                            <a:pt x="1251" y="965"/>
                            <a:pt x="1246" y="972"/>
                            <a:pt x="1238" y="980"/>
                          </a:cubicBezTo>
                          <a:cubicBezTo>
                            <a:pt x="1225" y="1020"/>
                            <a:pt x="1189" y="1055"/>
                            <a:pt x="1158" y="1082"/>
                          </a:cubicBezTo>
                          <a:cubicBezTo>
                            <a:pt x="1150" y="1107"/>
                            <a:pt x="1147" y="1106"/>
                            <a:pt x="1123" y="1117"/>
                          </a:cubicBezTo>
                          <a:cubicBezTo>
                            <a:pt x="1108" y="1134"/>
                            <a:pt x="1083" y="1148"/>
                            <a:pt x="1062" y="1156"/>
                          </a:cubicBezTo>
                          <a:cubicBezTo>
                            <a:pt x="1036" y="1196"/>
                            <a:pt x="987" y="1189"/>
                            <a:pt x="944" y="1191"/>
                          </a:cubicBezTo>
                          <a:cubicBezTo>
                            <a:pt x="936" y="1192"/>
                            <a:pt x="928" y="1191"/>
                            <a:pt x="921" y="1194"/>
                          </a:cubicBezTo>
                          <a:cubicBezTo>
                            <a:pt x="914" y="1197"/>
                            <a:pt x="910" y="1207"/>
                            <a:pt x="902" y="1207"/>
                          </a:cubicBezTo>
                          <a:cubicBezTo>
                            <a:pt x="871" y="1208"/>
                            <a:pt x="840" y="1209"/>
                            <a:pt x="809" y="1210"/>
                          </a:cubicBezTo>
                          <a:cubicBezTo>
                            <a:pt x="790" y="1215"/>
                            <a:pt x="776" y="1217"/>
                            <a:pt x="755" y="1220"/>
                          </a:cubicBezTo>
                          <a:cubicBezTo>
                            <a:pt x="661" y="1219"/>
                            <a:pt x="567" y="1219"/>
                            <a:pt x="473" y="1216"/>
                          </a:cubicBezTo>
                          <a:cubicBezTo>
                            <a:pt x="417" y="1214"/>
                            <a:pt x="369" y="1175"/>
                            <a:pt x="320" y="1159"/>
                          </a:cubicBezTo>
                          <a:cubicBezTo>
                            <a:pt x="307" y="1146"/>
                            <a:pt x="277" y="1141"/>
                            <a:pt x="269" y="1133"/>
                          </a:cubicBezTo>
                          <a:cubicBezTo>
                            <a:pt x="268" y="1132"/>
                            <a:pt x="269" y="1129"/>
                            <a:pt x="269" y="1127"/>
                          </a:cubicBezTo>
                          <a:close/>
                        </a:path>
                      </a:pathLst>
                    </a:custGeom>
                    <a:solidFill>
                      <a:srgbClr val="FFC1C1"/>
                    </a:solidFill>
                    <a:ln w="19050">
                      <a:solidFill>
                        <a:srgbClr val="FF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 dirty="0"/>
                    </a:p>
                  </p:txBody>
                </p:sp>
                <p:sp>
                  <p:nvSpPr>
                    <p:cNvPr id="1181" name="Freeform 187"/>
                    <p:cNvSpPr>
                      <a:spLocks/>
                    </p:cNvSpPr>
                    <p:nvPr/>
                  </p:nvSpPr>
                  <p:spPr bwMode="auto">
                    <a:xfrm>
                      <a:off x="363" y="603"/>
                      <a:ext cx="382" cy="310"/>
                    </a:xfrm>
                    <a:custGeom>
                      <a:avLst/>
                      <a:gdLst>
                        <a:gd name="T0" fmla="*/ 8 w 500"/>
                        <a:gd name="T1" fmla="*/ 173 h 445"/>
                        <a:gd name="T2" fmla="*/ 0 w 500"/>
                        <a:gd name="T3" fmla="*/ 159 h 445"/>
                        <a:gd name="T4" fmla="*/ 18 w 500"/>
                        <a:gd name="T5" fmla="*/ 95 h 445"/>
                        <a:gd name="T6" fmla="*/ 21 w 500"/>
                        <a:gd name="T7" fmla="*/ 90 h 445"/>
                        <a:gd name="T8" fmla="*/ 22 w 500"/>
                        <a:gd name="T9" fmla="*/ 78 h 445"/>
                        <a:gd name="T10" fmla="*/ 53 w 500"/>
                        <a:gd name="T11" fmla="*/ 47 h 445"/>
                        <a:gd name="T12" fmla="*/ 77 w 500"/>
                        <a:gd name="T13" fmla="*/ 31 h 445"/>
                        <a:gd name="T14" fmla="*/ 103 w 500"/>
                        <a:gd name="T15" fmla="*/ 18 h 445"/>
                        <a:gd name="T16" fmla="*/ 136 w 500"/>
                        <a:gd name="T17" fmla="*/ 1 h 445"/>
                        <a:gd name="T18" fmla="*/ 305 w 500"/>
                        <a:gd name="T19" fmla="*/ 11 h 445"/>
                        <a:gd name="T20" fmla="*/ 325 w 500"/>
                        <a:gd name="T21" fmla="*/ 40 h 445"/>
                        <a:gd name="T22" fmla="*/ 342 w 500"/>
                        <a:gd name="T23" fmla="*/ 47 h 445"/>
                        <a:gd name="T24" fmla="*/ 356 w 500"/>
                        <a:gd name="T25" fmla="*/ 56 h 445"/>
                        <a:gd name="T26" fmla="*/ 371 w 500"/>
                        <a:gd name="T27" fmla="*/ 85 h 445"/>
                        <a:gd name="T28" fmla="*/ 367 w 500"/>
                        <a:gd name="T29" fmla="*/ 189 h 445"/>
                        <a:gd name="T30" fmla="*/ 356 w 500"/>
                        <a:gd name="T31" fmla="*/ 207 h 445"/>
                        <a:gd name="T32" fmla="*/ 342 w 500"/>
                        <a:gd name="T33" fmla="*/ 232 h 445"/>
                        <a:gd name="T34" fmla="*/ 338 w 500"/>
                        <a:gd name="T35" fmla="*/ 242 h 445"/>
                        <a:gd name="T36" fmla="*/ 326 w 500"/>
                        <a:gd name="T37" fmla="*/ 249 h 445"/>
                        <a:gd name="T38" fmla="*/ 312 w 500"/>
                        <a:gd name="T39" fmla="*/ 264 h 445"/>
                        <a:gd name="T40" fmla="*/ 306 w 500"/>
                        <a:gd name="T41" fmla="*/ 269 h 445"/>
                        <a:gd name="T42" fmla="*/ 290 w 500"/>
                        <a:gd name="T43" fmla="*/ 286 h 445"/>
                        <a:gd name="T44" fmla="*/ 235 w 500"/>
                        <a:gd name="T45" fmla="*/ 301 h 445"/>
                        <a:gd name="T46" fmla="*/ 125 w 500"/>
                        <a:gd name="T47" fmla="*/ 299 h 445"/>
                        <a:gd name="T48" fmla="*/ 108 w 500"/>
                        <a:gd name="T49" fmla="*/ 290 h 445"/>
                        <a:gd name="T50" fmla="*/ 70 w 500"/>
                        <a:gd name="T51" fmla="*/ 268 h 445"/>
                        <a:gd name="T52" fmla="*/ 55 w 500"/>
                        <a:gd name="T53" fmla="*/ 254 h 445"/>
                        <a:gd name="T54" fmla="*/ 21 w 500"/>
                        <a:gd name="T55" fmla="*/ 212 h 445"/>
                        <a:gd name="T56" fmla="*/ 8 w 500"/>
                        <a:gd name="T57" fmla="*/ 173 h 445"/>
                        <a:gd name="T58" fmla="*/ 0 60000 65536"/>
                        <a:gd name="T59" fmla="*/ 0 60000 65536"/>
                        <a:gd name="T60" fmla="*/ 0 60000 65536"/>
                        <a:gd name="T61" fmla="*/ 0 60000 65536"/>
                        <a:gd name="T62" fmla="*/ 0 60000 65536"/>
                        <a:gd name="T63" fmla="*/ 0 60000 65536"/>
                        <a:gd name="T64" fmla="*/ 0 60000 65536"/>
                        <a:gd name="T65" fmla="*/ 0 60000 65536"/>
                        <a:gd name="T66" fmla="*/ 0 60000 65536"/>
                        <a:gd name="T67" fmla="*/ 0 60000 65536"/>
                        <a:gd name="T68" fmla="*/ 0 60000 65536"/>
                        <a:gd name="T69" fmla="*/ 0 60000 65536"/>
                        <a:gd name="T70" fmla="*/ 0 60000 65536"/>
                        <a:gd name="T71" fmla="*/ 0 60000 65536"/>
                        <a:gd name="T72" fmla="*/ 0 60000 65536"/>
                        <a:gd name="T73" fmla="*/ 0 60000 65536"/>
                        <a:gd name="T74" fmla="*/ 0 60000 65536"/>
                        <a:gd name="T75" fmla="*/ 0 60000 65536"/>
                        <a:gd name="T76" fmla="*/ 0 60000 65536"/>
                        <a:gd name="T77" fmla="*/ 0 60000 65536"/>
                        <a:gd name="T78" fmla="*/ 0 60000 65536"/>
                        <a:gd name="T79" fmla="*/ 0 60000 65536"/>
                        <a:gd name="T80" fmla="*/ 0 60000 65536"/>
                        <a:gd name="T81" fmla="*/ 0 60000 65536"/>
                        <a:gd name="T82" fmla="*/ 0 60000 65536"/>
                        <a:gd name="T83" fmla="*/ 0 60000 65536"/>
                        <a:gd name="T84" fmla="*/ 0 60000 65536"/>
                        <a:gd name="T85" fmla="*/ 0 60000 65536"/>
                        <a:gd name="T86" fmla="*/ 0 60000 65536"/>
                        <a:gd name="T87" fmla="*/ 0 w 500"/>
                        <a:gd name="T88" fmla="*/ 0 h 445"/>
                        <a:gd name="T89" fmla="*/ 500 w 500"/>
                        <a:gd name="T90" fmla="*/ 445 h 445"/>
                      </a:gdLst>
                      <a:ahLst/>
                      <a:cxnLst>
                        <a:cxn ang="T58">
                          <a:pos x="T0" y="T1"/>
                        </a:cxn>
                        <a:cxn ang="T59">
                          <a:pos x="T2" y="T3"/>
                        </a:cxn>
                        <a:cxn ang="T60">
                          <a:pos x="T4" y="T5"/>
                        </a:cxn>
                        <a:cxn ang="T61">
                          <a:pos x="T6" y="T7"/>
                        </a:cxn>
                        <a:cxn ang="T62">
                          <a:pos x="T8" y="T9"/>
                        </a:cxn>
                        <a:cxn ang="T63">
                          <a:pos x="T10" y="T11"/>
                        </a:cxn>
                        <a:cxn ang="T64">
                          <a:pos x="T12" y="T13"/>
                        </a:cxn>
                        <a:cxn ang="T65">
                          <a:pos x="T14" y="T15"/>
                        </a:cxn>
                        <a:cxn ang="T66">
                          <a:pos x="T16" y="T17"/>
                        </a:cxn>
                        <a:cxn ang="T67">
                          <a:pos x="T18" y="T19"/>
                        </a:cxn>
                        <a:cxn ang="T68">
                          <a:pos x="T20" y="T21"/>
                        </a:cxn>
                        <a:cxn ang="T69">
                          <a:pos x="T22" y="T23"/>
                        </a:cxn>
                        <a:cxn ang="T70">
                          <a:pos x="T24" y="T25"/>
                        </a:cxn>
                        <a:cxn ang="T71">
                          <a:pos x="T26" y="T27"/>
                        </a:cxn>
                        <a:cxn ang="T72">
                          <a:pos x="T28" y="T29"/>
                        </a:cxn>
                        <a:cxn ang="T73">
                          <a:pos x="T30" y="T31"/>
                        </a:cxn>
                        <a:cxn ang="T74">
                          <a:pos x="T32" y="T33"/>
                        </a:cxn>
                        <a:cxn ang="T75">
                          <a:pos x="T34" y="T35"/>
                        </a:cxn>
                        <a:cxn ang="T76">
                          <a:pos x="T36" y="T37"/>
                        </a:cxn>
                        <a:cxn ang="T77">
                          <a:pos x="T38" y="T39"/>
                        </a:cxn>
                        <a:cxn ang="T78">
                          <a:pos x="T40" y="T41"/>
                        </a:cxn>
                        <a:cxn ang="T79">
                          <a:pos x="T42" y="T43"/>
                        </a:cxn>
                        <a:cxn ang="T80">
                          <a:pos x="T44" y="T45"/>
                        </a:cxn>
                        <a:cxn ang="T81">
                          <a:pos x="T46" y="T47"/>
                        </a:cxn>
                        <a:cxn ang="T82">
                          <a:pos x="T48" y="T49"/>
                        </a:cxn>
                        <a:cxn ang="T83">
                          <a:pos x="T50" y="T51"/>
                        </a:cxn>
                        <a:cxn ang="T84">
                          <a:pos x="T52" y="T53"/>
                        </a:cxn>
                        <a:cxn ang="T85">
                          <a:pos x="T54" y="T55"/>
                        </a:cxn>
                        <a:cxn ang="T86">
                          <a:pos x="T56" y="T57"/>
                        </a:cxn>
                      </a:cxnLst>
                      <a:rect l="T87" t="T88" r="T89" b="T90"/>
                      <a:pathLst>
                        <a:path w="500" h="445">
                          <a:moveTo>
                            <a:pt x="10" y="249"/>
                          </a:moveTo>
                          <a:cubicBezTo>
                            <a:pt x="5" y="242"/>
                            <a:pt x="3" y="236"/>
                            <a:pt x="0" y="228"/>
                          </a:cubicBezTo>
                          <a:cubicBezTo>
                            <a:pt x="4" y="194"/>
                            <a:pt x="1" y="162"/>
                            <a:pt x="24" y="136"/>
                          </a:cubicBezTo>
                          <a:cubicBezTo>
                            <a:pt x="25" y="134"/>
                            <a:pt x="26" y="131"/>
                            <a:pt x="27" y="129"/>
                          </a:cubicBezTo>
                          <a:cubicBezTo>
                            <a:pt x="28" y="123"/>
                            <a:pt x="27" y="117"/>
                            <a:pt x="29" y="112"/>
                          </a:cubicBezTo>
                          <a:cubicBezTo>
                            <a:pt x="31" y="104"/>
                            <a:pt x="63" y="77"/>
                            <a:pt x="70" y="67"/>
                          </a:cubicBezTo>
                          <a:cubicBezTo>
                            <a:pt x="74" y="53"/>
                            <a:pt x="89" y="50"/>
                            <a:pt x="101" y="45"/>
                          </a:cubicBezTo>
                          <a:cubicBezTo>
                            <a:pt x="106" y="28"/>
                            <a:pt x="120" y="30"/>
                            <a:pt x="135" y="26"/>
                          </a:cubicBezTo>
                          <a:cubicBezTo>
                            <a:pt x="150" y="15"/>
                            <a:pt x="160" y="7"/>
                            <a:pt x="178" y="2"/>
                          </a:cubicBezTo>
                          <a:cubicBezTo>
                            <a:pt x="408" y="4"/>
                            <a:pt x="304" y="0"/>
                            <a:pt x="399" y="16"/>
                          </a:cubicBezTo>
                          <a:cubicBezTo>
                            <a:pt x="414" y="27"/>
                            <a:pt x="415" y="44"/>
                            <a:pt x="425" y="57"/>
                          </a:cubicBezTo>
                          <a:cubicBezTo>
                            <a:pt x="430" y="63"/>
                            <a:pt x="440" y="65"/>
                            <a:pt x="447" y="67"/>
                          </a:cubicBezTo>
                          <a:cubicBezTo>
                            <a:pt x="452" y="76"/>
                            <a:pt x="458" y="75"/>
                            <a:pt x="466" y="81"/>
                          </a:cubicBezTo>
                          <a:cubicBezTo>
                            <a:pt x="470" y="97"/>
                            <a:pt x="473" y="110"/>
                            <a:pt x="485" y="122"/>
                          </a:cubicBezTo>
                          <a:cubicBezTo>
                            <a:pt x="499" y="169"/>
                            <a:pt x="500" y="225"/>
                            <a:pt x="480" y="271"/>
                          </a:cubicBezTo>
                          <a:cubicBezTo>
                            <a:pt x="478" y="286"/>
                            <a:pt x="479" y="290"/>
                            <a:pt x="466" y="297"/>
                          </a:cubicBezTo>
                          <a:cubicBezTo>
                            <a:pt x="459" y="307"/>
                            <a:pt x="453" y="321"/>
                            <a:pt x="447" y="333"/>
                          </a:cubicBezTo>
                          <a:cubicBezTo>
                            <a:pt x="445" y="338"/>
                            <a:pt x="446" y="344"/>
                            <a:pt x="442" y="348"/>
                          </a:cubicBezTo>
                          <a:cubicBezTo>
                            <a:pt x="438" y="352"/>
                            <a:pt x="427" y="357"/>
                            <a:pt x="427" y="357"/>
                          </a:cubicBezTo>
                          <a:cubicBezTo>
                            <a:pt x="419" y="370"/>
                            <a:pt x="425" y="362"/>
                            <a:pt x="408" y="379"/>
                          </a:cubicBezTo>
                          <a:cubicBezTo>
                            <a:pt x="406" y="381"/>
                            <a:pt x="401" y="386"/>
                            <a:pt x="401" y="386"/>
                          </a:cubicBezTo>
                          <a:cubicBezTo>
                            <a:pt x="397" y="400"/>
                            <a:pt x="389" y="401"/>
                            <a:pt x="379" y="410"/>
                          </a:cubicBezTo>
                          <a:cubicBezTo>
                            <a:pt x="348" y="437"/>
                            <a:pt x="369" y="428"/>
                            <a:pt x="307" y="432"/>
                          </a:cubicBezTo>
                          <a:cubicBezTo>
                            <a:pt x="261" y="445"/>
                            <a:pt x="209" y="443"/>
                            <a:pt x="163" y="429"/>
                          </a:cubicBezTo>
                          <a:cubicBezTo>
                            <a:pt x="156" y="424"/>
                            <a:pt x="149" y="423"/>
                            <a:pt x="142" y="417"/>
                          </a:cubicBezTo>
                          <a:cubicBezTo>
                            <a:pt x="125" y="403"/>
                            <a:pt x="112" y="389"/>
                            <a:pt x="91" y="384"/>
                          </a:cubicBezTo>
                          <a:cubicBezTo>
                            <a:pt x="86" y="374"/>
                            <a:pt x="79" y="373"/>
                            <a:pt x="72" y="364"/>
                          </a:cubicBezTo>
                          <a:cubicBezTo>
                            <a:pt x="56" y="343"/>
                            <a:pt x="49" y="320"/>
                            <a:pt x="27" y="304"/>
                          </a:cubicBezTo>
                          <a:cubicBezTo>
                            <a:pt x="18" y="282"/>
                            <a:pt x="10" y="275"/>
                            <a:pt x="10" y="249"/>
                          </a:cubicBezTo>
                          <a:close/>
                        </a:path>
                      </a:pathLst>
                    </a:custGeom>
                    <a:solidFill>
                      <a:srgbClr val="BFBFBF"/>
                    </a:solidFill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 dirty="0"/>
                    </a:p>
                  </p:txBody>
                </p:sp>
              </p:grpSp>
              <p:sp>
                <p:nvSpPr>
                  <p:cNvPr id="1179" name="5-Point Star 1178"/>
                  <p:cNvSpPr/>
                  <p:nvPr/>
                </p:nvSpPr>
                <p:spPr>
                  <a:xfrm>
                    <a:off x="3436301" y="3364979"/>
                    <a:ext cx="201217" cy="201217"/>
                  </a:xfrm>
                  <a:prstGeom prst="star5">
                    <a:avLst/>
                  </a:prstGeom>
                  <a:solidFill>
                    <a:srgbClr val="FF00FF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1082" name="Group 614"/>
                <p:cNvGrpSpPr/>
                <p:nvPr/>
              </p:nvGrpSpPr>
              <p:grpSpPr>
                <a:xfrm>
                  <a:off x="5902151" y="4867941"/>
                  <a:ext cx="987288" cy="903975"/>
                  <a:chOff x="3171214" y="2912992"/>
                  <a:chExt cx="987288" cy="903975"/>
                </a:xfrm>
              </p:grpSpPr>
              <p:grpSp>
                <p:nvGrpSpPr>
                  <p:cNvPr id="1174" name="Group 193"/>
                  <p:cNvGrpSpPr>
                    <a:grpSpLocks/>
                  </p:cNvGrpSpPr>
                  <p:nvPr/>
                </p:nvGrpSpPr>
                <p:grpSpPr bwMode="auto">
                  <a:xfrm>
                    <a:off x="3171214" y="2912992"/>
                    <a:ext cx="987288" cy="903975"/>
                    <a:chOff x="311" y="500"/>
                    <a:chExt cx="474" cy="434"/>
                  </a:xfrm>
                  <a:effectLst>
                    <a:outerShdw blurRad="63500" sx="102000" sy="102000" algn="ctr" rotWithShape="0">
                      <a:prstClr val="black">
                        <a:alpha val="40000"/>
                      </a:prstClr>
                    </a:outerShdw>
                  </a:effectLst>
                </p:grpSpPr>
                <p:sp>
                  <p:nvSpPr>
                    <p:cNvPr id="1176" name="Freeform 186"/>
                    <p:cNvSpPr>
                      <a:spLocks/>
                    </p:cNvSpPr>
                    <p:nvPr/>
                  </p:nvSpPr>
                  <p:spPr bwMode="auto">
                    <a:xfrm>
                      <a:off x="311" y="500"/>
                      <a:ext cx="474" cy="434"/>
                    </a:xfrm>
                    <a:custGeom>
                      <a:avLst/>
                      <a:gdLst>
                        <a:gd name="T0" fmla="*/ 94 w 1363"/>
                        <a:gd name="T1" fmla="*/ 401 h 1220"/>
                        <a:gd name="T2" fmla="*/ 74 w 1363"/>
                        <a:gd name="T3" fmla="*/ 384 h 1220"/>
                        <a:gd name="T4" fmla="*/ 61 w 1363"/>
                        <a:gd name="T5" fmla="*/ 371 h 1220"/>
                        <a:gd name="T6" fmla="*/ 50 w 1363"/>
                        <a:gd name="T7" fmla="*/ 355 h 1220"/>
                        <a:gd name="T8" fmla="*/ 45 w 1363"/>
                        <a:gd name="T9" fmla="*/ 345 h 1220"/>
                        <a:gd name="T10" fmla="*/ 35 w 1363"/>
                        <a:gd name="T11" fmla="*/ 334 h 1220"/>
                        <a:gd name="T12" fmla="*/ 30 w 1363"/>
                        <a:gd name="T13" fmla="*/ 323 h 1220"/>
                        <a:gd name="T14" fmla="*/ 19 w 1363"/>
                        <a:gd name="T15" fmla="*/ 302 h 1220"/>
                        <a:gd name="T16" fmla="*/ 14 w 1363"/>
                        <a:gd name="T17" fmla="*/ 277 h 1220"/>
                        <a:gd name="T18" fmla="*/ 8 w 1363"/>
                        <a:gd name="T19" fmla="*/ 256 h 1220"/>
                        <a:gd name="T20" fmla="*/ 16 w 1363"/>
                        <a:gd name="T21" fmla="*/ 166 h 1220"/>
                        <a:gd name="T22" fmla="*/ 21 w 1363"/>
                        <a:gd name="T23" fmla="*/ 157 h 1220"/>
                        <a:gd name="T24" fmla="*/ 31 w 1363"/>
                        <a:gd name="T25" fmla="*/ 123 h 1220"/>
                        <a:gd name="T26" fmla="*/ 38 w 1363"/>
                        <a:gd name="T27" fmla="*/ 110 h 1220"/>
                        <a:gd name="T28" fmla="*/ 41 w 1363"/>
                        <a:gd name="T29" fmla="*/ 95 h 1220"/>
                        <a:gd name="T30" fmla="*/ 53 w 1363"/>
                        <a:gd name="T31" fmla="*/ 82 h 1220"/>
                        <a:gd name="T32" fmla="*/ 64 w 1363"/>
                        <a:gd name="T33" fmla="*/ 72 h 1220"/>
                        <a:gd name="T34" fmla="*/ 67 w 1363"/>
                        <a:gd name="T35" fmla="*/ 70 h 1220"/>
                        <a:gd name="T36" fmla="*/ 69 w 1363"/>
                        <a:gd name="T37" fmla="*/ 66 h 1220"/>
                        <a:gd name="T38" fmla="*/ 78 w 1363"/>
                        <a:gd name="T39" fmla="*/ 60 h 1220"/>
                        <a:gd name="T40" fmla="*/ 89 w 1363"/>
                        <a:gd name="T41" fmla="*/ 51 h 1220"/>
                        <a:gd name="T42" fmla="*/ 98 w 1363"/>
                        <a:gd name="T43" fmla="*/ 44 h 1220"/>
                        <a:gd name="T44" fmla="*/ 118 w 1363"/>
                        <a:gd name="T45" fmla="*/ 30 h 1220"/>
                        <a:gd name="T46" fmla="*/ 140 w 1363"/>
                        <a:gd name="T47" fmla="*/ 18 h 1220"/>
                        <a:gd name="T48" fmla="*/ 214 w 1363"/>
                        <a:gd name="T49" fmla="*/ 5 h 1220"/>
                        <a:gd name="T50" fmla="*/ 317 w 1363"/>
                        <a:gd name="T51" fmla="*/ 7 h 1220"/>
                        <a:gd name="T52" fmla="*/ 366 w 1363"/>
                        <a:gd name="T53" fmla="*/ 11 h 1220"/>
                        <a:gd name="T54" fmla="*/ 378 w 1363"/>
                        <a:gd name="T55" fmla="*/ 15 h 1220"/>
                        <a:gd name="T56" fmla="*/ 389 w 1363"/>
                        <a:gd name="T57" fmla="*/ 21 h 1220"/>
                        <a:gd name="T58" fmla="*/ 398 w 1363"/>
                        <a:gd name="T59" fmla="*/ 24 h 1220"/>
                        <a:gd name="T60" fmla="*/ 411 w 1363"/>
                        <a:gd name="T61" fmla="*/ 32 h 1220"/>
                        <a:gd name="T62" fmla="*/ 417 w 1363"/>
                        <a:gd name="T63" fmla="*/ 41 h 1220"/>
                        <a:gd name="T64" fmla="*/ 440 w 1363"/>
                        <a:gd name="T65" fmla="*/ 49 h 1220"/>
                        <a:gd name="T66" fmla="*/ 446 w 1363"/>
                        <a:gd name="T67" fmla="*/ 65 h 1220"/>
                        <a:gd name="T68" fmla="*/ 458 w 1363"/>
                        <a:gd name="T69" fmla="*/ 73 h 1220"/>
                        <a:gd name="T70" fmla="*/ 466 w 1363"/>
                        <a:gd name="T71" fmla="*/ 128 h 1220"/>
                        <a:gd name="T72" fmla="*/ 469 w 1363"/>
                        <a:gd name="T73" fmla="*/ 162 h 1220"/>
                        <a:gd name="T74" fmla="*/ 473 w 1363"/>
                        <a:gd name="T75" fmla="*/ 185 h 1220"/>
                        <a:gd name="T76" fmla="*/ 468 w 1363"/>
                        <a:gd name="T77" fmla="*/ 210 h 1220"/>
                        <a:gd name="T78" fmla="*/ 467 w 1363"/>
                        <a:gd name="T79" fmla="*/ 252 h 1220"/>
                        <a:gd name="T80" fmla="*/ 457 w 1363"/>
                        <a:gd name="T81" fmla="*/ 297 h 1220"/>
                        <a:gd name="T82" fmla="*/ 444 w 1363"/>
                        <a:gd name="T83" fmla="*/ 314 h 1220"/>
                        <a:gd name="T84" fmla="*/ 436 w 1363"/>
                        <a:gd name="T85" fmla="*/ 339 h 1220"/>
                        <a:gd name="T86" fmla="*/ 431 w 1363"/>
                        <a:gd name="T87" fmla="*/ 349 h 1220"/>
                        <a:gd name="T88" fmla="*/ 403 w 1363"/>
                        <a:gd name="T89" fmla="*/ 385 h 1220"/>
                        <a:gd name="T90" fmla="*/ 391 w 1363"/>
                        <a:gd name="T91" fmla="*/ 397 h 1220"/>
                        <a:gd name="T92" fmla="*/ 369 w 1363"/>
                        <a:gd name="T93" fmla="*/ 411 h 1220"/>
                        <a:gd name="T94" fmla="*/ 328 w 1363"/>
                        <a:gd name="T95" fmla="*/ 424 h 1220"/>
                        <a:gd name="T96" fmla="*/ 320 w 1363"/>
                        <a:gd name="T97" fmla="*/ 425 h 1220"/>
                        <a:gd name="T98" fmla="*/ 314 w 1363"/>
                        <a:gd name="T99" fmla="*/ 429 h 1220"/>
                        <a:gd name="T100" fmla="*/ 281 w 1363"/>
                        <a:gd name="T101" fmla="*/ 430 h 1220"/>
                        <a:gd name="T102" fmla="*/ 263 w 1363"/>
                        <a:gd name="T103" fmla="*/ 434 h 1220"/>
                        <a:gd name="T104" fmla="*/ 164 w 1363"/>
                        <a:gd name="T105" fmla="*/ 433 h 1220"/>
                        <a:gd name="T106" fmla="*/ 111 w 1363"/>
                        <a:gd name="T107" fmla="*/ 412 h 1220"/>
                        <a:gd name="T108" fmla="*/ 94 w 1363"/>
                        <a:gd name="T109" fmla="*/ 403 h 1220"/>
                        <a:gd name="T110" fmla="*/ 94 w 1363"/>
                        <a:gd name="T111" fmla="*/ 401 h 1220"/>
                        <a:gd name="T112" fmla="*/ 0 60000 65536"/>
                        <a:gd name="T113" fmla="*/ 0 60000 65536"/>
                        <a:gd name="T114" fmla="*/ 0 60000 65536"/>
                        <a:gd name="T115" fmla="*/ 0 60000 65536"/>
                        <a:gd name="T116" fmla="*/ 0 60000 65536"/>
                        <a:gd name="T117" fmla="*/ 0 60000 65536"/>
                        <a:gd name="T118" fmla="*/ 0 60000 65536"/>
                        <a:gd name="T119" fmla="*/ 0 60000 65536"/>
                        <a:gd name="T120" fmla="*/ 0 60000 65536"/>
                        <a:gd name="T121" fmla="*/ 0 60000 65536"/>
                        <a:gd name="T122" fmla="*/ 0 60000 65536"/>
                        <a:gd name="T123" fmla="*/ 0 60000 65536"/>
                        <a:gd name="T124" fmla="*/ 0 60000 65536"/>
                        <a:gd name="T125" fmla="*/ 0 60000 65536"/>
                        <a:gd name="T126" fmla="*/ 0 60000 65536"/>
                        <a:gd name="T127" fmla="*/ 0 60000 65536"/>
                        <a:gd name="T128" fmla="*/ 0 60000 65536"/>
                        <a:gd name="T129" fmla="*/ 0 60000 65536"/>
                        <a:gd name="T130" fmla="*/ 0 60000 65536"/>
                        <a:gd name="T131" fmla="*/ 0 60000 65536"/>
                        <a:gd name="T132" fmla="*/ 0 60000 65536"/>
                        <a:gd name="T133" fmla="*/ 0 60000 65536"/>
                        <a:gd name="T134" fmla="*/ 0 60000 65536"/>
                        <a:gd name="T135" fmla="*/ 0 60000 65536"/>
                        <a:gd name="T136" fmla="*/ 0 60000 65536"/>
                        <a:gd name="T137" fmla="*/ 0 60000 65536"/>
                        <a:gd name="T138" fmla="*/ 0 60000 65536"/>
                        <a:gd name="T139" fmla="*/ 0 60000 65536"/>
                        <a:gd name="T140" fmla="*/ 0 60000 65536"/>
                        <a:gd name="T141" fmla="*/ 0 60000 65536"/>
                        <a:gd name="T142" fmla="*/ 0 60000 65536"/>
                        <a:gd name="T143" fmla="*/ 0 60000 65536"/>
                        <a:gd name="T144" fmla="*/ 0 60000 65536"/>
                        <a:gd name="T145" fmla="*/ 0 60000 65536"/>
                        <a:gd name="T146" fmla="*/ 0 60000 65536"/>
                        <a:gd name="T147" fmla="*/ 0 60000 65536"/>
                        <a:gd name="T148" fmla="*/ 0 60000 65536"/>
                        <a:gd name="T149" fmla="*/ 0 60000 65536"/>
                        <a:gd name="T150" fmla="*/ 0 60000 65536"/>
                        <a:gd name="T151" fmla="*/ 0 60000 65536"/>
                        <a:gd name="T152" fmla="*/ 0 60000 65536"/>
                        <a:gd name="T153" fmla="*/ 0 60000 65536"/>
                        <a:gd name="T154" fmla="*/ 0 60000 65536"/>
                        <a:gd name="T155" fmla="*/ 0 60000 65536"/>
                        <a:gd name="T156" fmla="*/ 0 60000 65536"/>
                        <a:gd name="T157" fmla="*/ 0 60000 65536"/>
                        <a:gd name="T158" fmla="*/ 0 60000 65536"/>
                        <a:gd name="T159" fmla="*/ 0 60000 65536"/>
                        <a:gd name="T160" fmla="*/ 0 60000 65536"/>
                        <a:gd name="T161" fmla="*/ 0 60000 65536"/>
                        <a:gd name="T162" fmla="*/ 0 60000 65536"/>
                        <a:gd name="T163" fmla="*/ 0 60000 65536"/>
                        <a:gd name="T164" fmla="*/ 0 60000 65536"/>
                        <a:gd name="T165" fmla="*/ 0 60000 65536"/>
                        <a:gd name="T166" fmla="*/ 0 60000 65536"/>
                        <a:gd name="T167" fmla="*/ 0 60000 65536"/>
                        <a:gd name="T168" fmla="*/ 0 w 1363"/>
                        <a:gd name="T169" fmla="*/ 0 h 1220"/>
                        <a:gd name="T170" fmla="*/ 1363 w 1363"/>
                        <a:gd name="T171" fmla="*/ 1220 h 1220"/>
                      </a:gdLst>
                      <a:ahLst/>
                      <a:cxnLst>
                        <a:cxn ang="T112">
                          <a:pos x="T0" y="T1"/>
                        </a:cxn>
                        <a:cxn ang="T113">
                          <a:pos x="T2" y="T3"/>
                        </a:cxn>
                        <a:cxn ang="T114">
                          <a:pos x="T4" y="T5"/>
                        </a:cxn>
                        <a:cxn ang="T115">
                          <a:pos x="T6" y="T7"/>
                        </a:cxn>
                        <a:cxn ang="T116">
                          <a:pos x="T8" y="T9"/>
                        </a:cxn>
                        <a:cxn ang="T117">
                          <a:pos x="T10" y="T11"/>
                        </a:cxn>
                        <a:cxn ang="T118">
                          <a:pos x="T12" y="T13"/>
                        </a:cxn>
                        <a:cxn ang="T119">
                          <a:pos x="T14" y="T15"/>
                        </a:cxn>
                        <a:cxn ang="T120">
                          <a:pos x="T16" y="T17"/>
                        </a:cxn>
                        <a:cxn ang="T121">
                          <a:pos x="T18" y="T19"/>
                        </a:cxn>
                        <a:cxn ang="T122">
                          <a:pos x="T20" y="T21"/>
                        </a:cxn>
                        <a:cxn ang="T123">
                          <a:pos x="T22" y="T23"/>
                        </a:cxn>
                        <a:cxn ang="T124">
                          <a:pos x="T24" y="T25"/>
                        </a:cxn>
                        <a:cxn ang="T125">
                          <a:pos x="T26" y="T27"/>
                        </a:cxn>
                        <a:cxn ang="T126">
                          <a:pos x="T28" y="T29"/>
                        </a:cxn>
                        <a:cxn ang="T127">
                          <a:pos x="T30" y="T31"/>
                        </a:cxn>
                        <a:cxn ang="T128">
                          <a:pos x="T32" y="T33"/>
                        </a:cxn>
                        <a:cxn ang="T129">
                          <a:pos x="T34" y="T35"/>
                        </a:cxn>
                        <a:cxn ang="T130">
                          <a:pos x="T36" y="T37"/>
                        </a:cxn>
                        <a:cxn ang="T131">
                          <a:pos x="T38" y="T39"/>
                        </a:cxn>
                        <a:cxn ang="T132">
                          <a:pos x="T40" y="T41"/>
                        </a:cxn>
                        <a:cxn ang="T133">
                          <a:pos x="T42" y="T43"/>
                        </a:cxn>
                        <a:cxn ang="T134">
                          <a:pos x="T44" y="T45"/>
                        </a:cxn>
                        <a:cxn ang="T135">
                          <a:pos x="T46" y="T47"/>
                        </a:cxn>
                        <a:cxn ang="T136">
                          <a:pos x="T48" y="T49"/>
                        </a:cxn>
                        <a:cxn ang="T137">
                          <a:pos x="T50" y="T51"/>
                        </a:cxn>
                        <a:cxn ang="T138">
                          <a:pos x="T52" y="T53"/>
                        </a:cxn>
                        <a:cxn ang="T139">
                          <a:pos x="T54" y="T55"/>
                        </a:cxn>
                        <a:cxn ang="T140">
                          <a:pos x="T56" y="T57"/>
                        </a:cxn>
                        <a:cxn ang="T141">
                          <a:pos x="T58" y="T59"/>
                        </a:cxn>
                        <a:cxn ang="T142">
                          <a:pos x="T60" y="T61"/>
                        </a:cxn>
                        <a:cxn ang="T143">
                          <a:pos x="T62" y="T63"/>
                        </a:cxn>
                        <a:cxn ang="T144">
                          <a:pos x="T64" y="T65"/>
                        </a:cxn>
                        <a:cxn ang="T145">
                          <a:pos x="T66" y="T67"/>
                        </a:cxn>
                        <a:cxn ang="T146">
                          <a:pos x="T68" y="T69"/>
                        </a:cxn>
                        <a:cxn ang="T147">
                          <a:pos x="T70" y="T71"/>
                        </a:cxn>
                        <a:cxn ang="T148">
                          <a:pos x="T72" y="T73"/>
                        </a:cxn>
                        <a:cxn ang="T149">
                          <a:pos x="T74" y="T75"/>
                        </a:cxn>
                        <a:cxn ang="T150">
                          <a:pos x="T76" y="T77"/>
                        </a:cxn>
                        <a:cxn ang="T151">
                          <a:pos x="T78" y="T79"/>
                        </a:cxn>
                        <a:cxn ang="T152">
                          <a:pos x="T80" y="T81"/>
                        </a:cxn>
                        <a:cxn ang="T153">
                          <a:pos x="T82" y="T83"/>
                        </a:cxn>
                        <a:cxn ang="T154">
                          <a:pos x="T84" y="T85"/>
                        </a:cxn>
                        <a:cxn ang="T155">
                          <a:pos x="T86" y="T87"/>
                        </a:cxn>
                        <a:cxn ang="T156">
                          <a:pos x="T88" y="T89"/>
                        </a:cxn>
                        <a:cxn ang="T157">
                          <a:pos x="T90" y="T91"/>
                        </a:cxn>
                        <a:cxn ang="T158">
                          <a:pos x="T92" y="T93"/>
                        </a:cxn>
                        <a:cxn ang="T159">
                          <a:pos x="T94" y="T95"/>
                        </a:cxn>
                        <a:cxn ang="T160">
                          <a:pos x="T96" y="T97"/>
                        </a:cxn>
                        <a:cxn ang="T161">
                          <a:pos x="T98" y="T99"/>
                        </a:cxn>
                        <a:cxn ang="T162">
                          <a:pos x="T100" y="T101"/>
                        </a:cxn>
                        <a:cxn ang="T163">
                          <a:pos x="T102" y="T103"/>
                        </a:cxn>
                        <a:cxn ang="T164">
                          <a:pos x="T104" y="T105"/>
                        </a:cxn>
                        <a:cxn ang="T165">
                          <a:pos x="T106" y="T107"/>
                        </a:cxn>
                        <a:cxn ang="T166">
                          <a:pos x="T108" y="T109"/>
                        </a:cxn>
                        <a:cxn ang="T167">
                          <a:pos x="T110" y="T111"/>
                        </a:cxn>
                      </a:cxnLst>
                      <a:rect l="T168" t="T169" r="T170" b="T171"/>
                      <a:pathLst>
                        <a:path w="1363" h="1220">
                          <a:moveTo>
                            <a:pt x="269" y="1127"/>
                          </a:moveTo>
                          <a:cubicBezTo>
                            <a:pt x="252" y="1110"/>
                            <a:pt x="231" y="1096"/>
                            <a:pt x="214" y="1079"/>
                          </a:cubicBezTo>
                          <a:cubicBezTo>
                            <a:pt x="201" y="1066"/>
                            <a:pt x="192" y="1055"/>
                            <a:pt x="176" y="1044"/>
                          </a:cubicBezTo>
                          <a:cubicBezTo>
                            <a:pt x="166" y="1030"/>
                            <a:pt x="158" y="1008"/>
                            <a:pt x="144" y="999"/>
                          </a:cubicBezTo>
                          <a:cubicBezTo>
                            <a:pt x="140" y="986"/>
                            <a:pt x="137" y="980"/>
                            <a:pt x="128" y="970"/>
                          </a:cubicBezTo>
                          <a:cubicBezTo>
                            <a:pt x="124" y="955"/>
                            <a:pt x="112" y="950"/>
                            <a:pt x="102" y="938"/>
                          </a:cubicBezTo>
                          <a:cubicBezTo>
                            <a:pt x="95" y="929"/>
                            <a:pt x="93" y="918"/>
                            <a:pt x="86" y="909"/>
                          </a:cubicBezTo>
                          <a:cubicBezTo>
                            <a:pt x="79" y="887"/>
                            <a:pt x="61" y="871"/>
                            <a:pt x="54" y="848"/>
                          </a:cubicBezTo>
                          <a:cubicBezTo>
                            <a:pt x="53" y="825"/>
                            <a:pt x="60" y="795"/>
                            <a:pt x="41" y="778"/>
                          </a:cubicBezTo>
                          <a:cubicBezTo>
                            <a:pt x="35" y="759"/>
                            <a:pt x="28" y="739"/>
                            <a:pt x="22" y="720"/>
                          </a:cubicBezTo>
                          <a:cubicBezTo>
                            <a:pt x="23" y="680"/>
                            <a:pt x="0" y="525"/>
                            <a:pt x="45" y="468"/>
                          </a:cubicBezTo>
                          <a:cubicBezTo>
                            <a:pt x="48" y="454"/>
                            <a:pt x="51" y="451"/>
                            <a:pt x="61" y="442"/>
                          </a:cubicBezTo>
                          <a:cubicBezTo>
                            <a:pt x="66" y="418"/>
                            <a:pt x="59" y="356"/>
                            <a:pt x="89" y="346"/>
                          </a:cubicBezTo>
                          <a:cubicBezTo>
                            <a:pt x="98" y="333"/>
                            <a:pt x="98" y="318"/>
                            <a:pt x="109" y="308"/>
                          </a:cubicBezTo>
                          <a:cubicBezTo>
                            <a:pt x="113" y="294"/>
                            <a:pt x="113" y="279"/>
                            <a:pt x="118" y="266"/>
                          </a:cubicBezTo>
                          <a:cubicBezTo>
                            <a:pt x="121" y="259"/>
                            <a:pt x="146" y="236"/>
                            <a:pt x="153" y="231"/>
                          </a:cubicBezTo>
                          <a:cubicBezTo>
                            <a:pt x="159" y="215"/>
                            <a:pt x="173" y="212"/>
                            <a:pt x="185" y="202"/>
                          </a:cubicBezTo>
                          <a:cubicBezTo>
                            <a:pt x="187" y="200"/>
                            <a:pt x="190" y="198"/>
                            <a:pt x="192" y="196"/>
                          </a:cubicBezTo>
                          <a:cubicBezTo>
                            <a:pt x="194" y="193"/>
                            <a:pt x="195" y="189"/>
                            <a:pt x="198" y="186"/>
                          </a:cubicBezTo>
                          <a:cubicBezTo>
                            <a:pt x="206" y="178"/>
                            <a:pt x="217" y="179"/>
                            <a:pt x="224" y="170"/>
                          </a:cubicBezTo>
                          <a:cubicBezTo>
                            <a:pt x="234" y="157"/>
                            <a:pt x="240" y="150"/>
                            <a:pt x="256" y="144"/>
                          </a:cubicBezTo>
                          <a:cubicBezTo>
                            <a:pt x="263" y="133"/>
                            <a:pt x="269" y="129"/>
                            <a:pt x="281" y="125"/>
                          </a:cubicBezTo>
                          <a:cubicBezTo>
                            <a:pt x="299" y="109"/>
                            <a:pt x="315" y="91"/>
                            <a:pt x="339" y="84"/>
                          </a:cubicBezTo>
                          <a:cubicBezTo>
                            <a:pt x="357" y="63"/>
                            <a:pt x="376" y="57"/>
                            <a:pt x="403" y="52"/>
                          </a:cubicBezTo>
                          <a:cubicBezTo>
                            <a:pt x="448" y="0"/>
                            <a:pt x="559" y="15"/>
                            <a:pt x="614" y="13"/>
                          </a:cubicBezTo>
                          <a:cubicBezTo>
                            <a:pt x="713" y="2"/>
                            <a:pt x="813" y="15"/>
                            <a:pt x="912" y="20"/>
                          </a:cubicBezTo>
                          <a:cubicBezTo>
                            <a:pt x="955" y="34"/>
                            <a:pt x="1013" y="31"/>
                            <a:pt x="1053" y="32"/>
                          </a:cubicBezTo>
                          <a:cubicBezTo>
                            <a:pt x="1064" y="37"/>
                            <a:pt x="1076" y="38"/>
                            <a:pt x="1088" y="42"/>
                          </a:cubicBezTo>
                          <a:cubicBezTo>
                            <a:pt x="1098" y="49"/>
                            <a:pt x="1108" y="54"/>
                            <a:pt x="1120" y="58"/>
                          </a:cubicBezTo>
                          <a:cubicBezTo>
                            <a:pt x="1144" y="74"/>
                            <a:pt x="1110" y="53"/>
                            <a:pt x="1145" y="68"/>
                          </a:cubicBezTo>
                          <a:cubicBezTo>
                            <a:pt x="1158" y="74"/>
                            <a:pt x="1167" y="86"/>
                            <a:pt x="1181" y="90"/>
                          </a:cubicBezTo>
                          <a:cubicBezTo>
                            <a:pt x="1193" y="98"/>
                            <a:pt x="1190" y="106"/>
                            <a:pt x="1200" y="116"/>
                          </a:cubicBezTo>
                          <a:cubicBezTo>
                            <a:pt x="1214" y="130"/>
                            <a:pt x="1246" y="133"/>
                            <a:pt x="1264" y="138"/>
                          </a:cubicBezTo>
                          <a:cubicBezTo>
                            <a:pt x="1274" y="155"/>
                            <a:pt x="1262" y="177"/>
                            <a:pt x="1283" y="183"/>
                          </a:cubicBezTo>
                          <a:cubicBezTo>
                            <a:pt x="1291" y="195"/>
                            <a:pt x="1304" y="200"/>
                            <a:pt x="1318" y="205"/>
                          </a:cubicBezTo>
                          <a:cubicBezTo>
                            <a:pt x="1319" y="236"/>
                            <a:pt x="1313" y="331"/>
                            <a:pt x="1341" y="359"/>
                          </a:cubicBezTo>
                          <a:cubicBezTo>
                            <a:pt x="1351" y="390"/>
                            <a:pt x="1341" y="424"/>
                            <a:pt x="1350" y="455"/>
                          </a:cubicBezTo>
                          <a:cubicBezTo>
                            <a:pt x="1353" y="476"/>
                            <a:pt x="1356" y="498"/>
                            <a:pt x="1360" y="519"/>
                          </a:cubicBezTo>
                          <a:cubicBezTo>
                            <a:pt x="1358" y="555"/>
                            <a:pt x="1363" y="565"/>
                            <a:pt x="1347" y="589"/>
                          </a:cubicBezTo>
                          <a:cubicBezTo>
                            <a:pt x="1344" y="635"/>
                            <a:pt x="1342" y="661"/>
                            <a:pt x="1344" y="708"/>
                          </a:cubicBezTo>
                          <a:cubicBezTo>
                            <a:pt x="1342" y="761"/>
                            <a:pt x="1358" y="806"/>
                            <a:pt x="1315" y="836"/>
                          </a:cubicBezTo>
                          <a:cubicBezTo>
                            <a:pt x="1304" y="853"/>
                            <a:pt x="1290" y="869"/>
                            <a:pt x="1277" y="884"/>
                          </a:cubicBezTo>
                          <a:cubicBezTo>
                            <a:pt x="1273" y="908"/>
                            <a:pt x="1268" y="934"/>
                            <a:pt x="1254" y="954"/>
                          </a:cubicBezTo>
                          <a:cubicBezTo>
                            <a:pt x="1251" y="965"/>
                            <a:pt x="1246" y="972"/>
                            <a:pt x="1238" y="980"/>
                          </a:cubicBezTo>
                          <a:cubicBezTo>
                            <a:pt x="1225" y="1020"/>
                            <a:pt x="1189" y="1055"/>
                            <a:pt x="1158" y="1082"/>
                          </a:cubicBezTo>
                          <a:cubicBezTo>
                            <a:pt x="1150" y="1107"/>
                            <a:pt x="1147" y="1106"/>
                            <a:pt x="1123" y="1117"/>
                          </a:cubicBezTo>
                          <a:cubicBezTo>
                            <a:pt x="1108" y="1134"/>
                            <a:pt x="1083" y="1148"/>
                            <a:pt x="1062" y="1156"/>
                          </a:cubicBezTo>
                          <a:cubicBezTo>
                            <a:pt x="1036" y="1196"/>
                            <a:pt x="987" y="1189"/>
                            <a:pt x="944" y="1191"/>
                          </a:cubicBezTo>
                          <a:cubicBezTo>
                            <a:pt x="936" y="1192"/>
                            <a:pt x="928" y="1191"/>
                            <a:pt x="921" y="1194"/>
                          </a:cubicBezTo>
                          <a:cubicBezTo>
                            <a:pt x="914" y="1197"/>
                            <a:pt x="910" y="1207"/>
                            <a:pt x="902" y="1207"/>
                          </a:cubicBezTo>
                          <a:cubicBezTo>
                            <a:pt x="871" y="1208"/>
                            <a:pt x="840" y="1209"/>
                            <a:pt x="809" y="1210"/>
                          </a:cubicBezTo>
                          <a:cubicBezTo>
                            <a:pt x="790" y="1215"/>
                            <a:pt x="776" y="1217"/>
                            <a:pt x="755" y="1220"/>
                          </a:cubicBezTo>
                          <a:cubicBezTo>
                            <a:pt x="661" y="1219"/>
                            <a:pt x="567" y="1219"/>
                            <a:pt x="473" y="1216"/>
                          </a:cubicBezTo>
                          <a:cubicBezTo>
                            <a:pt x="417" y="1214"/>
                            <a:pt x="369" y="1175"/>
                            <a:pt x="320" y="1159"/>
                          </a:cubicBezTo>
                          <a:cubicBezTo>
                            <a:pt x="307" y="1146"/>
                            <a:pt x="277" y="1141"/>
                            <a:pt x="269" y="1133"/>
                          </a:cubicBezTo>
                          <a:cubicBezTo>
                            <a:pt x="268" y="1132"/>
                            <a:pt x="269" y="1129"/>
                            <a:pt x="269" y="1127"/>
                          </a:cubicBezTo>
                          <a:close/>
                        </a:path>
                      </a:pathLst>
                    </a:custGeom>
                    <a:solidFill>
                      <a:srgbClr val="FFC1C1"/>
                    </a:solidFill>
                    <a:ln w="19050">
                      <a:solidFill>
                        <a:srgbClr val="FF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 dirty="0"/>
                    </a:p>
                  </p:txBody>
                </p:sp>
                <p:sp>
                  <p:nvSpPr>
                    <p:cNvPr id="1177" name="Freeform 187"/>
                    <p:cNvSpPr>
                      <a:spLocks/>
                    </p:cNvSpPr>
                    <p:nvPr/>
                  </p:nvSpPr>
                  <p:spPr bwMode="auto">
                    <a:xfrm>
                      <a:off x="363" y="603"/>
                      <a:ext cx="382" cy="310"/>
                    </a:xfrm>
                    <a:custGeom>
                      <a:avLst/>
                      <a:gdLst>
                        <a:gd name="T0" fmla="*/ 8 w 500"/>
                        <a:gd name="T1" fmla="*/ 173 h 445"/>
                        <a:gd name="T2" fmla="*/ 0 w 500"/>
                        <a:gd name="T3" fmla="*/ 159 h 445"/>
                        <a:gd name="T4" fmla="*/ 18 w 500"/>
                        <a:gd name="T5" fmla="*/ 95 h 445"/>
                        <a:gd name="T6" fmla="*/ 21 w 500"/>
                        <a:gd name="T7" fmla="*/ 90 h 445"/>
                        <a:gd name="T8" fmla="*/ 22 w 500"/>
                        <a:gd name="T9" fmla="*/ 78 h 445"/>
                        <a:gd name="T10" fmla="*/ 53 w 500"/>
                        <a:gd name="T11" fmla="*/ 47 h 445"/>
                        <a:gd name="T12" fmla="*/ 77 w 500"/>
                        <a:gd name="T13" fmla="*/ 31 h 445"/>
                        <a:gd name="T14" fmla="*/ 103 w 500"/>
                        <a:gd name="T15" fmla="*/ 18 h 445"/>
                        <a:gd name="T16" fmla="*/ 136 w 500"/>
                        <a:gd name="T17" fmla="*/ 1 h 445"/>
                        <a:gd name="T18" fmla="*/ 305 w 500"/>
                        <a:gd name="T19" fmla="*/ 11 h 445"/>
                        <a:gd name="T20" fmla="*/ 325 w 500"/>
                        <a:gd name="T21" fmla="*/ 40 h 445"/>
                        <a:gd name="T22" fmla="*/ 342 w 500"/>
                        <a:gd name="T23" fmla="*/ 47 h 445"/>
                        <a:gd name="T24" fmla="*/ 356 w 500"/>
                        <a:gd name="T25" fmla="*/ 56 h 445"/>
                        <a:gd name="T26" fmla="*/ 371 w 500"/>
                        <a:gd name="T27" fmla="*/ 85 h 445"/>
                        <a:gd name="T28" fmla="*/ 367 w 500"/>
                        <a:gd name="T29" fmla="*/ 189 h 445"/>
                        <a:gd name="T30" fmla="*/ 356 w 500"/>
                        <a:gd name="T31" fmla="*/ 207 h 445"/>
                        <a:gd name="T32" fmla="*/ 342 w 500"/>
                        <a:gd name="T33" fmla="*/ 232 h 445"/>
                        <a:gd name="T34" fmla="*/ 338 w 500"/>
                        <a:gd name="T35" fmla="*/ 242 h 445"/>
                        <a:gd name="T36" fmla="*/ 326 w 500"/>
                        <a:gd name="T37" fmla="*/ 249 h 445"/>
                        <a:gd name="T38" fmla="*/ 312 w 500"/>
                        <a:gd name="T39" fmla="*/ 264 h 445"/>
                        <a:gd name="T40" fmla="*/ 306 w 500"/>
                        <a:gd name="T41" fmla="*/ 269 h 445"/>
                        <a:gd name="T42" fmla="*/ 290 w 500"/>
                        <a:gd name="T43" fmla="*/ 286 h 445"/>
                        <a:gd name="T44" fmla="*/ 235 w 500"/>
                        <a:gd name="T45" fmla="*/ 301 h 445"/>
                        <a:gd name="T46" fmla="*/ 125 w 500"/>
                        <a:gd name="T47" fmla="*/ 299 h 445"/>
                        <a:gd name="T48" fmla="*/ 108 w 500"/>
                        <a:gd name="T49" fmla="*/ 290 h 445"/>
                        <a:gd name="T50" fmla="*/ 70 w 500"/>
                        <a:gd name="T51" fmla="*/ 268 h 445"/>
                        <a:gd name="T52" fmla="*/ 55 w 500"/>
                        <a:gd name="T53" fmla="*/ 254 h 445"/>
                        <a:gd name="T54" fmla="*/ 21 w 500"/>
                        <a:gd name="T55" fmla="*/ 212 h 445"/>
                        <a:gd name="T56" fmla="*/ 8 w 500"/>
                        <a:gd name="T57" fmla="*/ 173 h 445"/>
                        <a:gd name="T58" fmla="*/ 0 60000 65536"/>
                        <a:gd name="T59" fmla="*/ 0 60000 65536"/>
                        <a:gd name="T60" fmla="*/ 0 60000 65536"/>
                        <a:gd name="T61" fmla="*/ 0 60000 65536"/>
                        <a:gd name="T62" fmla="*/ 0 60000 65536"/>
                        <a:gd name="T63" fmla="*/ 0 60000 65536"/>
                        <a:gd name="T64" fmla="*/ 0 60000 65536"/>
                        <a:gd name="T65" fmla="*/ 0 60000 65536"/>
                        <a:gd name="T66" fmla="*/ 0 60000 65536"/>
                        <a:gd name="T67" fmla="*/ 0 60000 65536"/>
                        <a:gd name="T68" fmla="*/ 0 60000 65536"/>
                        <a:gd name="T69" fmla="*/ 0 60000 65536"/>
                        <a:gd name="T70" fmla="*/ 0 60000 65536"/>
                        <a:gd name="T71" fmla="*/ 0 60000 65536"/>
                        <a:gd name="T72" fmla="*/ 0 60000 65536"/>
                        <a:gd name="T73" fmla="*/ 0 60000 65536"/>
                        <a:gd name="T74" fmla="*/ 0 60000 65536"/>
                        <a:gd name="T75" fmla="*/ 0 60000 65536"/>
                        <a:gd name="T76" fmla="*/ 0 60000 65536"/>
                        <a:gd name="T77" fmla="*/ 0 60000 65536"/>
                        <a:gd name="T78" fmla="*/ 0 60000 65536"/>
                        <a:gd name="T79" fmla="*/ 0 60000 65536"/>
                        <a:gd name="T80" fmla="*/ 0 60000 65536"/>
                        <a:gd name="T81" fmla="*/ 0 60000 65536"/>
                        <a:gd name="T82" fmla="*/ 0 60000 65536"/>
                        <a:gd name="T83" fmla="*/ 0 60000 65536"/>
                        <a:gd name="T84" fmla="*/ 0 60000 65536"/>
                        <a:gd name="T85" fmla="*/ 0 60000 65536"/>
                        <a:gd name="T86" fmla="*/ 0 60000 65536"/>
                        <a:gd name="T87" fmla="*/ 0 w 500"/>
                        <a:gd name="T88" fmla="*/ 0 h 445"/>
                        <a:gd name="T89" fmla="*/ 500 w 500"/>
                        <a:gd name="T90" fmla="*/ 445 h 445"/>
                      </a:gdLst>
                      <a:ahLst/>
                      <a:cxnLst>
                        <a:cxn ang="T58">
                          <a:pos x="T0" y="T1"/>
                        </a:cxn>
                        <a:cxn ang="T59">
                          <a:pos x="T2" y="T3"/>
                        </a:cxn>
                        <a:cxn ang="T60">
                          <a:pos x="T4" y="T5"/>
                        </a:cxn>
                        <a:cxn ang="T61">
                          <a:pos x="T6" y="T7"/>
                        </a:cxn>
                        <a:cxn ang="T62">
                          <a:pos x="T8" y="T9"/>
                        </a:cxn>
                        <a:cxn ang="T63">
                          <a:pos x="T10" y="T11"/>
                        </a:cxn>
                        <a:cxn ang="T64">
                          <a:pos x="T12" y="T13"/>
                        </a:cxn>
                        <a:cxn ang="T65">
                          <a:pos x="T14" y="T15"/>
                        </a:cxn>
                        <a:cxn ang="T66">
                          <a:pos x="T16" y="T17"/>
                        </a:cxn>
                        <a:cxn ang="T67">
                          <a:pos x="T18" y="T19"/>
                        </a:cxn>
                        <a:cxn ang="T68">
                          <a:pos x="T20" y="T21"/>
                        </a:cxn>
                        <a:cxn ang="T69">
                          <a:pos x="T22" y="T23"/>
                        </a:cxn>
                        <a:cxn ang="T70">
                          <a:pos x="T24" y="T25"/>
                        </a:cxn>
                        <a:cxn ang="T71">
                          <a:pos x="T26" y="T27"/>
                        </a:cxn>
                        <a:cxn ang="T72">
                          <a:pos x="T28" y="T29"/>
                        </a:cxn>
                        <a:cxn ang="T73">
                          <a:pos x="T30" y="T31"/>
                        </a:cxn>
                        <a:cxn ang="T74">
                          <a:pos x="T32" y="T33"/>
                        </a:cxn>
                        <a:cxn ang="T75">
                          <a:pos x="T34" y="T35"/>
                        </a:cxn>
                        <a:cxn ang="T76">
                          <a:pos x="T36" y="T37"/>
                        </a:cxn>
                        <a:cxn ang="T77">
                          <a:pos x="T38" y="T39"/>
                        </a:cxn>
                        <a:cxn ang="T78">
                          <a:pos x="T40" y="T41"/>
                        </a:cxn>
                        <a:cxn ang="T79">
                          <a:pos x="T42" y="T43"/>
                        </a:cxn>
                        <a:cxn ang="T80">
                          <a:pos x="T44" y="T45"/>
                        </a:cxn>
                        <a:cxn ang="T81">
                          <a:pos x="T46" y="T47"/>
                        </a:cxn>
                        <a:cxn ang="T82">
                          <a:pos x="T48" y="T49"/>
                        </a:cxn>
                        <a:cxn ang="T83">
                          <a:pos x="T50" y="T51"/>
                        </a:cxn>
                        <a:cxn ang="T84">
                          <a:pos x="T52" y="T53"/>
                        </a:cxn>
                        <a:cxn ang="T85">
                          <a:pos x="T54" y="T55"/>
                        </a:cxn>
                        <a:cxn ang="T86">
                          <a:pos x="T56" y="T57"/>
                        </a:cxn>
                      </a:cxnLst>
                      <a:rect l="T87" t="T88" r="T89" b="T90"/>
                      <a:pathLst>
                        <a:path w="500" h="445">
                          <a:moveTo>
                            <a:pt x="10" y="249"/>
                          </a:moveTo>
                          <a:cubicBezTo>
                            <a:pt x="5" y="242"/>
                            <a:pt x="3" y="236"/>
                            <a:pt x="0" y="228"/>
                          </a:cubicBezTo>
                          <a:cubicBezTo>
                            <a:pt x="4" y="194"/>
                            <a:pt x="1" y="162"/>
                            <a:pt x="24" y="136"/>
                          </a:cubicBezTo>
                          <a:cubicBezTo>
                            <a:pt x="25" y="134"/>
                            <a:pt x="26" y="131"/>
                            <a:pt x="27" y="129"/>
                          </a:cubicBezTo>
                          <a:cubicBezTo>
                            <a:pt x="28" y="123"/>
                            <a:pt x="27" y="117"/>
                            <a:pt x="29" y="112"/>
                          </a:cubicBezTo>
                          <a:cubicBezTo>
                            <a:pt x="31" y="104"/>
                            <a:pt x="63" y="77"/>
                            <a:pt x="70" y="67"/>
                          </a:cubicBezTo>
                          <a:cubicBezTo>
                            <a:pt x="74" y="53"/>
                            <a:pt x="89" y="50"/>
                            <a:pt x="101" y="45"/>
                          </a:cubicBezTo>
                          <a:cubicBezTo>
                            <a:pt x="106" y="28"/>
                            <a:pt x="120" y="30"/>
                            <a:pt x="135" y="26"/>
                          </a:cubicBezTo>
                          <a:cubicBezTo>
                            <a:pt x="150" y="15"/>
                            <a:pt x="160" y="7"/>
                            <a:pt x="178" y="2"/>
                          </a:cubicBezTo>
                          <a:cubicBezTo>
                            <a:pt x="408" y="4"/>
                            <a:pt x="304" y="0"/>
                            <a:pt x="399" y="16"/>
                          </a:cubicBezTo>
                          <a:cubicBezTo>
                            <a:pt x="414" y="27"/>
                            <a:pt x="415" y="44"/>
                            <a:pt x="425" y="57"/>
                          </a:cubicBezTo>
                          <a:cubicBezTo>
                            <a:pt x="430" y="63"/>
                            <a:pt x="440" y="65"/>
                            <a:pt x="447" y="67"/>
                          </a:cubicBezTo>
                          <a:cubicBezTo>
                            <a:pt x="452" y="76"/>
                            <a:pt x="458" y="75"/>
                            <a:pt x="466" y="81"/>
                          </a:cubicBezTo>
                          <a:cubicBezTo>
                            <a:pt x="470" y="97"/>
                            <a:pt x="473" y="110"/>
                            <a:pt x="485" y="122"/>
                          </a:cubicBezTo>
                          <a:cubicBezTo>
                            <a:pt x="499" y="169"/>
                            <a:pt x="500" y="225"/>
                            <a:pt x="480" y="271"/>
                          </a:cubicBezTo>
                          <a:cubicBezTo>
                            <a:pt x="478" y="286"/>
                            <a:pt x="479" y="290"/>
                            <a:pt x="466" y="297"/>
                          </a:cubicBezTo>
                          <a:cubicBezTo>
                            <a:pt x="459" y="307"/>
                            <a:pt x="453" y="321"/>
                            <a:pt x="447" y="333"/>
                          </a:cubicBezTo>
                          <a:cubicBezTo>
                            <a:pt x="445" y="338"/>
                            <a:pt x="446" y="344"/>
                            <a:pt x="442" y="348"/>
                          </a:cubicBezTo>
                          <a:cubicBezTo>
                            <a:pt x="438" y="352"/>
                            <a:pt x="427" y="357"/>
                            <a:pt x="427" y="357"/>
                          </a:cubicBezTo>
                          <a:cubicBezTo>
                            <a:pt x="419" y="370"/>
                            <a:pt x="425" y="362"/>
                            <a:pt x="408" y="379"/>
                          </a:cubicBezTo>
                          <a:cubicBezTo>
                            <a:pt x="406" y="381"/>
                            <a:pt x="401" y="386"/>
                            <a:pt x="401" y="386"/>
                          </a:cubicBezTo>
                          <a:cubicBezTo>
                            <a:pt x="397" y="400"/>
                            <a:pt x="389" y="401"/>
                            <a:pt x="379" y="410"/>
                          </a:cubicBezTo>
                          <a:cubicBezTo>
                            <a:pt x="348" y="437"/>
                            <a:pt x="369" y="428"/>
                            <a:pt x="307" y="432"/>
                          </a:cubicBezTo>
                          <a:cubicBezTo>
                            <a:pt x="261" y="445"/>
                            <a:pt x="209" y="443"/>
                            <a:pt x="163" y="429"/>
                          </a:cubicBezTo>
                          <a:cubicBezTo>
                            <a:pt x="156" y="424"/>
                            <a:pt x="149" y="423"/>
                            <a:pt x="142" y="417"/>
                          </a:cubicBezTo>
                          <a:cubicBezTo>
                            <a:pt x="125" y="403"/>
                            <a:pt x="112" y="389"/>
                            <a:pt x="91" y="384"/>
                          </a:cubicBezTo>
                          <a:cubicBezTo>
                            <a:pt x="86" y="374"/>
                            <a:pt x="79" y="373"/>
                            <a:pt x="72" y="364"/>
                          </a:cubicBezTo>
                          <a:cubicBezTo>
                            <a:pt x="56" y="343"/>
                            <a:pt x="49" y="320"/>
                            <a:pt x="27" y="304"/>
                          </a:cubicBezTo>
                          <a:cubicBezTo>
                            <a:pt x="18" y="282"/>
                            <a:pt x="10" y="275"/>
                            <a:pt x="10" y="249"/>
                          </a:cubicBezTo>
                          <a:close/>
                        </a:path>
                      </a:pathLst>
                    </a:custGeom>
                    <a:solidFill>
                      <a:srgbClr val="BFBFBF"/>
                    </a:solidFill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 dirty="0"/>
                    </a:p>
                  </p:txBody>
                </p:sp>
              </p:grpSp>
              <p:sp>
                <p:nvSpPr>
                  <p:cNvPr id="1175" name="5-Point Star 1174"/>
                  <p:cNvSpPr/>
                  <p:nvPr/>
                </p:nvSpPr>
                <p:spPr>
                  <a:xfrm>
                    <a:off x="3436301" y="3364979"/>
                    <a:ext cx="201217" cy="201217"/>
                  </a:xfrm>
                  <a:prstGeom prst="star5">
                    <a:avLst/>
                  </a:prstGeom>
                  <a:solidFill>
                    <a:srgbClr val="FF00FF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1083" name="Group 615"/>
                <p:cNvGrpSpPr/>
                <p:nvPr/>
              </p:nvGrpSpPr>
              <p:grpSpPr>
                <a:xfrm>
                  <a:off x="6342576" y="4016427"/>
                  <a:ext cx="987288" cy="903975"/>
                  <a:chOff x="3171214" y="2912992"/>
                  <a:chExt cx="987288" cy="903975"/>
                </a:xfrm>
              </p:grpSpPr>
              <p:grpSp>
                <p:nvGrpSpPr>
                  <p:cNvPr id="1170" name="Group 193"/>
                  <p:cNvGrpSpPr>
                    <a:grpSpLocks/>
                  </p:cNvGrpSpPr>
                  <p:nvPr/>
                </p:nvGrpSpPr>
                <p:grpSpPr bwMode="auto">
                  <a:xfrm>
                    <a:off x="3171214" y="2912992"/>
                    <a:ext cx="987288" cy="903975"/>
                    <a:chOff x="311" y="500"/>
                    <a:chExt cx="474" cy="434"/>
                  </a:xfrm>
                  <a:effectLst>
                    <a:outerShdw blurRad="63500" sx="102000" sy="102000" algn="ctr" rotWithShape="0">
                      <a:prstClr val="black">
                        <a:alpha val="40000"/>
                      </a:prstClr>
                    </a:outerShdw>
                  </a:effectLst>
                </p:grpSpPr>
                <p:sp>
                  <p:nvSpPr>
                    <p:cNvPr id="1172" name="Freeform 186"/>
                    <p:cNvSpPr>
                      <a:spLocks/>
                    </p:cNvSpPr>
                    <p:nvPr/>
                  </p:nvSpPr>
                  <p:spPr bwMode="auto">
                    <a:xfrm>
                      <a:off x="311" y="500"/>
                      <a:ext cx="474" cy="434"/>
                    </a:xfrm>
                    <a:custGeom>
                      <a:avLst/>
                      <a:gdLst>
                        <a:gd name="T0" fmla="*/ 94 w 1363"/>
                        <a:gd name="T1" fmla="*/ 401 h 1220"/>
                        <a:gd name="T2" fmla="*/ 74 w 1363"/>
                        <a:gd name="T3" fmla="*/ 384 h 1220"/>
                        <a:gd name="T4" fmla="*/ 61 w 1363"/>
                        <a:gd name="T5" fmla="*/ 371 h 1220"/>
                        <a:gd name="T6" fmla="*/ 50 w 1363"/>
                        <a:gd name="T7" fmla="*/ 355 h 1220"/>
                        <a:gd name="T8" fmla="*/ 45 w 1363"/>
                        <a:gd name="T9" fmla="*/ 345 h 1220"/>
                        <a:gd name="T10" fmla="*/ 35 w 1363"/>
                        <a:gd name="T11" fmla="*/ 334 h 1220"/>
                        <a:gd name="T12" fmla="*/ 30 w 1363"/>
                        <a:gd name="T13" fmla="*/ 323 h 1220"/>
                        <a:gd name="T14" fmla="*/ 19 w 1363"/>
                        <a:gd name="T15" fmla="*/ 302 h 1220"/>
                        <a:gd name="T16" fmla="*/ 14 w 1363"/>
                        <a:gd name="T17" fmla="*/ 277 h 1220"/>
                        <a:gd name="T18" fmla="*/ 8 w 1363"/>
                        <a:gd name="T19" fmla="*/ 256 h 1220"/>
                        <a:gd name="T20" fmla="*/ 16 w 1363"/>
                        <a:gd name="T21" fmla="*/ 166 h 1220"/>
                        <a:gd name="T22" fmla="*/ 21 w 1363"/>
                        <a:gd name="T23" fmla="*/ 157 h 1220"/>
                        <a:gd name="T24" fmla="*/ 31 w 1363"/>
                        <a:gd name="T25" fmla="*/ 123 h 1220"/>
                        <a:gd name="T26" fmla="*/ 38 w 1363"/>
                        <a:gd name="T27" fmla="*/ 110 h 1220"/>
                        <a:gd name="T28" fmla="*/ 41 w 1363"/>
                        <a:gd name="T29" fmla="*/ 95 h 1220"/>
                        <a:gd name="T30" fmla="*/ 53 w 1363"/>
                        <a:gd name="T31" fmla="*/ 82 h 1220"/>
                        <a:gd name="T32" fmla="*/ 64 w 1363"/>
                        <a:gd name="T33" fmla="*/ 72 h 1220"/>
                        <a:gd name="T34" fmla="*/ 67 w 1363"/>
                        <a:gd name="T35" fmla="*/ 70 h 1220"/>
                        <a:gd name="T36" fmla="*/ 69 w 1363"/>
                        <a:gd name="T37" fmla="*/ 66 h 1220"/>
                        <a:gd name="T38" fmla="*/ 78 w 1363"/>
                        <a:gd name="T39" fmla="*/ 60 h 1220"/>
                        <a:gd name="T40" fmla="*/ 89 w 1363"/>
                        <a:gd name="T41" fmla="*/ 51 h 1220"/>
                        <a:gd name="T42" fmla="*/ 98 w 1363"/>
                        <a:gd name="T43" fmla="*/ 44 h 1220"/>
                        <a:gd name="T44" fmla="*/ 118 w 1363"/>
                        <a:gd name="T45" fmla="*/ 30 h 1220"/>
                        <a:gd name="T46" fmla="*/ 140 w 1363"/>
                        <a:gd name="T47" fmla="*/ 18 h 1220"/>
                        <a:gd name="T48" fmla="*/ 214 w 1363"/>
                        <a:gd name="T49" fmla="*/ 5 h 1220"/>
                        <a:gd name="T50" fmla="*/ 317 w 1363"/>
                        <a:gd name="T51" fmla="*/ 7 h 1220"/>
                        <a:gd name="T52" fmla="*/ 366 w 1363"/>
                        <a:gd name="T53" fmla="*/ 11 h 1220"/>
                        <a:gd name="T54" fmla="*/ 378 w 1363"/>
                        <a:gd name="T55" fmla="*/ 15 h 1220"/>
                        <a:gd name="T56" fmla="*/ 389 w 1363"/>
                        <a:gd name="T57" fmla="*/ 21 h 1220"/>
                        <a:gd name="T58" fmla="*/ 398 w 1363"/>
                        <a:gd name="T59" fmla="*/ 24 h 1220"/>
                        <a:gd name="T60" fmla="*/ 411 w 1363"/>
                        <a:gd name="T61" fmla="*/ 32 h 1220"/>
                        <a:gd name="T62" fmla="*/ 417 w 1363"/>
                        <a:gd name="T63" fmla="*/ 41 h 1220"/>
                        <a:gd name="T64" fmla="*/ 440 w 1363"/>
                        <a:gd name="T65" fmla="*/ 49 h 1220"/>
                        <a:gd name="T66" fmla="*/ 446 w 1363"/>
                        <a:gd name="T67" fmla="*/ 65 h 1220"/>
                        <a:gd name="T68" fmla="*/ 458 w 1363"/>
                        <a:gd name="T69" fmla="*/ 73 h 1220"/>
                        <a:gd name="T70" fmla="*/ 466 w 1363"/>
                        <a:gd name="T71" fmla="*/ 128 h 1220"/>
                        <a:gd name="T72" fmla="*/ 469 w 1363"/>
                        <a:gd name="T73" fmla="*/ 162 h 1220"/>
                        <a:gd name="T74" fmla="*/ 473 w 1363"/>
                        <a:gd name="T75" fmla="*/ 185 h 1220"/>
                        <a:gd name="T76" fmla="*/ 468 w 1363"/>
                        <a:gd name="T77" fmla="*/ 210 h 1220"/>
                        <a:gd name="T78" fmla="*/ 467 w 1363"/>
                        <a:gd name="T79" fmla="*/ 252 h 1220"/>
                        <a:gd name="T80" fmla="*/ 457 w 1363"/>
                        <a:gd name="T81" fmla="*/ 297 h 1220"/>
                        <a:gd name="T82" fmla="*/ 444 w 1363"/>
                        <a:gd name="T83" fmla="*/ 314 h 1220"/>
                        <a:gd name="T84" fmla="*/ 436 w 1363"/>
                        <a:gd name="T85" fmla="*/ 339 h 1220"/>
                        <a:gd name="T86" fmla="*/ 431 w 1363"/>
                        <a:gd name="T87" fmla="*/ 349 h 1220"/>
                        <a:gd name="T88" fmla="*/ 403 w 1363"/>
                        <a:gd name="T89" fmla="*/ 385 h 1220"/>
                        <a:gd name="T90" fmla="*/ 391 w 1363"/>
                        <a:gd name="T91" fmla="*/ 397 h 1220"/>
                        <a:gd name="T92" fmla="*/ 369 w 1363"/>
                        <a:gd name="T93" fmla="*/ 411 h 1220"/>
                        <a:gd name="T94" fmla="*/ 328 w 1363"/>
                        <a:gd name="T95" fmla="*/ 424 h 1220"/>
                        <a:gd name="T96" fmla="*/ 320 w 1363"/>
                        <a:gd name="T97" fmla="*/ 425 h 1220"/>
                        <a:gd name="T98" fmla="*/ 314 w 1363"/>
                        <a:gd name="T99" fmla="*/ 429 h 1220"/>
                        <a:gd name="T100" fmla="*/ 281 w 1363"/>
                        <a:gd name="T101" fmla="*/ 430 h 1220"/>
                        <a:gd name="T102" fmla="*/ 263 w 1363"/>
                        <a:gd name="T103" fmla="*/ 434 h 1220"/>
                        <a:gd name="T104" fmla="*/ 164 w 1363"/>
                        <a:gd name="T105" fmla="*/ 433 h 1220"/>
                        <a:gd name="T106" fmla="*/ 111 w 1363"/>
                        <a:gd name="T107" fmla="*/ 412 h 1220"/>
                        <a:gd name="T108" fmla="*/ 94 w 1363"/>
                        <a:gd name="T109" fmla="*/ 403 h 1220"/>
                        <a:gd name="T110" fmla="*/ 94 w 1363"/>
                        <a:gd name="T111" fmla="*/ 401 h 1220"/>
                        <a:gd name="T112" fmla="*/ 0 60000 65536"/>
                        <a:gd name="T113" fmla="*/ 0 60000 65536"/>
                        <a:gd name="T114" fmla="*/ 0 60000 65536"/>
                        <a:gd name="T115" fmla="*/ 0 60000 65536"/>
                        <a:gd name="T116" fmla="*/ 0 60000 65536"/>
                        <a:gd name="T117" fmla="*/ 0 60000 65536"/>
                        <a:gd name="T118" fmla="*/ 0 60000 65536"/>
                        <a:gd name="T119" fmla="*/ 0 60000 65536"/>
                        <a:gd name="T120" fmla="*/ 0 60000 65536"/>
                        <a:gd name="T121" fmla="*/ 0 60000 65536"/>
                        <a:gd name="T122" fmla="*/ 0 60000 65536"/>
                        <a:gd name="T123" fmla="*/ 0 60000 65536"/>
                        <a:gd name="T124" fmla="*/ 0 60000 65536"/>
                        <a:gd name="T125" fmla="*/ 0 60000 65536"/>
                        <a:gd name="T126" fmla="*/ 0 60000 65536"/>
                        <a:gd name="T127" fmla="*/ 0 60000 65536"/>
                        <a:gd name="T128" fmla="*/ 0 60000 65536"/>
                        <a:gd name="T129" fmla="*/ 0 60000 65536"/>
                        <a:gd name="T130" fmla="*/ 0 60000 65536"/>
                        <a:gd name="T131" fmla="*/ 0 60000 65536"/>
                        <a:gd name="T132" fmla="*/ 0 60000 65536"/>
                        <a:gd name="T133" fmla="*/ 0 60000 65536"/>
                        <a:gd name="T134" fmla="*/ 0 60000 65536"/>
                        <a:gd name="T135" fmla="*/ 0 60000 65536"/>
                        <a:gd name="T136" fmla="*/ 0 60000 65536"/>
                        <a:gd name="T137" fmla="*/ 0 60000 65536"/>
                        <a:gd name="T138" fmla="*/ 0 60000 65536"/>
                        <a:gd name="T139" fmla="*/ 0 60000 65536"/>
                        <a:gd name="T140" fmla="*/ 0 60000 65536"/>
                        <a:gd name="T141" fmla="*/ 0 60000 65536"/>
                        <a:gd name="T142" fmla="*/ 0 60000 65536"/>
                        <a:gd name="T143" fmla="*/ 0 60000 65536"/>
                        <a:gd name="T144" fmla="*/ 0 60000 65536"/>
                        <a:gd name="T145" fmla="*/ 0 60000 65536"/>
                        <a:gd name="T146" fmla="*/ 0 60000 65536"/>
                        <a:gd name="T147" fmla="*/ 0 60000 65536"/>
                        <a:gd name="T148" fmla="*/ 0 60000 65536"/>
                        <a:gd name="T149" fmla="*/ 0 60000 65536"/>
                        <a:gd name="T150" fmla="*/ 0 60000 65536"/>
                        <a:gd name="T151" fmla="*/ 0 60000 65536"/>
                        <a:gd name="T152" fmla="*/ 0 60000 65536"/>
                        <a:gd name="T153" fmla="*/ 0 60000 65536"/>
                        <a:gd name="T154" fmla="*/ 0 60000 65536"/>
                        <a:gd name="T155" fmla="*/ 0 60000 65536"/>
                        <a:gd name="T156" fmla="*/ 0 60000 65536"/>
                        <a:gd name="T157" fmla="*/ 0 60000 65536"/>
                        <a:gd name="T158" fmla="*/ 0 60000 65536"/>
                        <a:gd name="T159" fmla="*/ 0 60000 65536"/>
                        <a:gd name="T160" fmla="*/ 0 60000 65536"/>
                        <a:gd name="T161" fmla="*/ 0 60000 65536"/>
                        <a:gd name="T162" fmla="*/ 0 60000 65536"/>
                        <a:gd name="T163" fmla="*/ 0 60000 65536"/>
                        <a:gd name="T164" fmla="*/ 0 60000 65536"/>
                        <a:gd name="T165" fmla="*/ 0 60000 65536"/>
                        <a:gd name="T166" fmla="*/ 0 60000 65536"/>
                        <a:gd name="T167" fmla="*/ 0 60000 65536"/>
                        <a:gd name="T168" fmla="*/ 0 w 1363"/>
                        <a:gd name="T169" fmla="*/ 0 h 1220"/>
                        <a:gd name="T170" fmla="*/ 1363 w 1363"/>
                        <a:gd name="T171" fmla="*/ 1220 h 1220"/>
                      </a:gdLst>
                      <a:ahLst/>
                      <a:cxnLst>
                        <a:cxn ang="T112">
                          <a:pos x="T0" y="T1"/>
                        </a:cxn>
                        <a:cxn ang="T113">
                          <a:pos x="T2" y="T3"/>
                        </a:cxn>
                        <a:cxn ang="T114">
                          <a:pos x="T4" y="T5"/>
                        </a:cxn>
                        <a:cxn ang="T115">
                          <a:pos x="T6" y="T7"/>
                        </a:cxn>
                        <a:cxn ang="T116">
                          <a:pos x="T8" y="T9"/>
                        </a:cxn>
                        <a:cxn ang="T117">
                          <a:pos x="T10" y="T11"/>
                        </a:cxn>
                        <a:cxn ang="T118">
                          <a:pos x="T12" y="T13"/>
                        </a:cxn>
                        <a:cxn ang="T119">
                          <a:pos x="T14" y="T15"/>
                        </a:cxn>
                        <a:cxn ang="T120">
                          <a:pos x="T16" y="T17"/>
                        </a:cxn>
                        <a:cxn ang="T121">
                          <a:pos x="T18" y="T19"/>
                        </a:cxn>
                        <a:cxn ang="T122">
                          <a:pos x="T20" y="T21"/>
                        </a:cxn>
                        <a:cxn ang="T123">
                          <a:pos x="T22" y="T23"/>
                        </a:cxn>
                        <a:cxn ang="T124">
                          <a:pos x="T24" y="T25"/>
                        </a:cxn>
                        <a:cxn ang="T125">
                          <a:pos x="T26" y="T27"/>
                        </a:cxn>
                        <a:cxn ang="T126">
                          <a:pos x="T28" y="T29"/>
                        </a:cxn>
                        <a:cxn ang="T127">
                          <a:pos x="T30" y="T31"/>
                        </a:cxn>
                        <a:cxn ang="T128">
                          <a:pos x="T32" y="T33"/>
                        </a:cxn>
                        <a:cxn ang="T129">
                          <a:pos x="T34" y="T35"/>
                        </a:cxn>
                        <a:cxn ang="T130">
                          <a:pos x="T36" y="T37"/>
                        </a:cxn>
                        <a:cxn ang="T131">
                          <a:pos x="T38" y="T39"/>
                        </a:cxn>
                        <a:cxn ang="T132">
                          <a:pos x="T40" y="T41"/>
                        </a:cxn>
                        <a:cxn ang="T133">
                          <a:pos x="T42" y="T43"/>
                        </a:cxn>
                        <a:cxn ang="T134">
                          <a:pos x="T44" y="T45"/>
                        </a:cxn>
                        <a:cxn ang="T135">
                          <a:pos x="T46" y="T47"/>
                        </a:cxn>
                        <a:cxn ang="T136">
                          <a:pos x="T48" y="T49"/>
                        </a:cxn>
                        <a:cxn ang="T137">
                          <a:pos x="T50" y="T51"/>
                        </a:cxn>
                        <a:cxn ang="T138">
                          <a:pos x="T52" y="T53"/>
                        </a:cxn>
                        <a:cxn ang="T139">
                          <a:pos x="T54" y="T55"/>
                        </a:cxn>
                        <a:cxn ang="T140">
                          <a:pos x="T56" y="T57"/>
                        </a:cxn>
                        <a:cxn ang="T141">
                          <a:pos x="T58" y="T59"/>
                        </a:cxn>
                        <a:cxn ang="T142">
                          <a:pos x="T60" y="T61"/>
                        </a:cxn>
                        <a:cxn ang="T143">
                          <a:pos x="T62" y="T63"/>
                        </a:cxn>
                        <a:cxn ang="T144">
                          <a:pos x="T64" y="T65"/>
                        </a:cxn>
                        <a:cxn ang="T145">
                          <a:pos x="T66" y="T67"/>
                        </a:cxn>
                        <a:cxn ang="T146">
                          <a:pos x="T68" y="T69"/>
                        </a:cxn>
                        <a:cxn ang="T147">
                          <a:pos x="T70" y="T71"/>
                        </a:cxn>
                        <a:cxn ang="T148">
                          <a:pos x="T72" y="T73"/>
                        </a:cxn>
                        <a:cxn ang="T149">
                          <a:pos x="T74" y="T75"/>
                        </a:cxn>
                        <a:cxn ang="T150">
                          <a:pos x="T76" y="T77"/>
                        </a:cxn>
                        <a:cxn ang="T151">
                          <a:pos x="T78" y="T79"/>
                        </a:cxn>
                        <a:cxn ang="T152">
                          <a:pos x="T80" y="T81"/>
                        </a:cxn>
                        <a:cxn ang="T153">
                          <a:pos x="T82" y="T83"/>
                        </a:cxn>
                        <a:cxn ang="T154">
                          <a:pos x="T84" y="T85"/>
                        </a:cxn>
                        <a:cxn ang="T155">
                          <a:pos x="T86" y="T87"/>
                        </a:cxn>
                        <a:cxn ang="T156">
                          <a:pos x="T88" y="T89"/>
                        </a:cxn>
                        <a:cxn ang="T157">
                          <a:pos x="T90" y="T91"/>
                        </a:cxn>
                        <a:cxn ang="T158">
                          <a:pos x="T92" y="T93"/>
                        </a:cxn>
                        <a:cxn ang="T159">
                          <a:pos x="T94" y="T95"/>
                        </a:cxn>
                        <a:cxn ang="T160">
                          <a:pos x="T96" y="T97"/>
                        </a:cxn>
                        <a:cxn ang="T161">
                          <a:pos x="T98" y="T99"/>
                        </a:cxn>
                        <a:cxn ang="T162">
                          <a:pos x="T100" y="T101"/>
                        </a:cxn>
                        <a:cxn ang="T163">
                          <a:pos x="T102" y="T103"/>
                        </a:cxn>
                        <a:cxn ang="T164">
                          <a:pos x="T104" y="T105"/>
                        </a:cxn>
                        <a:cxn ang="T165">
                          <a:pos x="T106" y="T107"/>
                        </a:cxn>
                        <a:cxn ang="T166">
                          <a:pos x="T108" y="T109"/>
                        </a:cxn>
                        <a:cxn ang="T167">
                          <a:pos x="T110" y="T111"/>
                        </a:cxn>
                      </a:cxnLst>
                      <a:rect l="T168" t="T169" r="T170" b="T171"/>
                      <a:pathLst>
                        <a:path w="1363" h="1220">
                          <a:moveTo>
                            <a:pt x="269" y="1127"/>
                          </a:moveTo>
                          <a:cubicBezTo>
                            <a:pt x="252" y="1110"/>
                            <a:pt x="231" y="1096"/>
                            <a:pt x="214" y="1079"/>
                          </a:cubicBezTo>
                          <a:cubicBezTo>
                            <a:pt x="201" y="1066"/>
                            <a:pt x="192" y="1055"/>
                            <a:pt x="176" y="1044"/>
                          </a:cubicBezTo>
                          <a:cubicBezTo>
                            <a:pt x="166" y="1030"/>
                            <a:pt x="158" y="1008"/>
                            <a:pt x="144" y="999"/>
                          </a:cubicBezTo>
                          <a:cubicBezTo>
                            <a:pt x="140" y="986"/>
                            <a:pt x="137" y="980"/>
                            <a:pt x="128" y="970"/>
                          </a:cubicBezTo>
                          <a:cubicBezTo>
                            <a:pt x="124" y="955"/>
                            <a:pt x="112" y="950"/>
                            <a:pt x="102" y="938"/>
                          </a:cubicBezTo>
                          <a:cubicBezTo>
                            <a:pt x="95" y="929"/>
                            <a:pt x="93" y="918"/>
                            <a:pt x="86" y="909"/>
                          </a:cubicBezTo>
                          <a:cubicBezTo>
                            <a:pt x="79" y="887"/>
                            <a:pt x="61" y="871"/>
                            <a:pt x="54" y="848"/>
                          </a:cubicBezTo>
                          <a:cubicBezTo>
                            <a:pt x="53" y="825"/>
                            <a:pt x="60" y="795"/>
                            <a:pt x="41" y="778"/>
                          </a:cubicBezTo>
                          <a:cubicBezTo>
                            <a:pt x="35" y="759"/>
                            <a:pt x="28" y="739"/>
                            <a:pt x="22" y="720"/>
                          </a:cubicBezTo>
                          <a:cubicBezTo>
                            <a:pt x="23" y="680"/>
                            <a:pt x="0" y="525"/>
                            <a:pt x="45" y="468"/>
                          </a:cubicBezTo>
                          <a:cubicBezTo>
                            <a:pt x="48" y="454"/>
                            <a:pt x="51" y="451"/>
                            <a:pt x="61" y="442"/>
                          </a:cubicBezTo>
                          <a:cubicBezTo>
                            <a:pt x="66" y="418"/>
                            <a:pt x="59" y="356"/>
                            <a:pt x="89" y="346"/>
                          </a:cubicBezTo>
                          <a:cubicBezTo>
                            <a:pt x="98" y="333"/>
                            <a:pt x="98" y="318"/>
                            <a:pt x="109" y="308"/>
                          </a:cubicBezTo>
                          <a:cubicBezTo>
                            <a:pt x="113" y="294"/>
                            <a:pt x="113" y="279"/>
                            <a:pt x="118" y="266"/>
                          </a:cubicBezTo>
                          <a:cubicBezTo>
                            <a:pt x="121" y="259"/>
                            <a:pt x="146" y="236"/>
                            <a:pt x="153" y="231"/>
                          </a:cubicBezTo>
                          <a:cubicBezTo>
                            <a:pt x="159" y="215"/>
                            <a:pt x="173" y="212"/>
                            <a:pt x="185" y="202"/>
                          </a:cubicBezTo>
                          <a:cubicBezTo>
                            <a:pt x="187" y="200"/>
                            <a:pt x="190" y="198"/>
                            <a:pt x="192" y="196"/>
                          </a:cubicBezTo>
                          <a:cubicBezTo>
                            <a:pt x="194" y="193"/>
                            <a:pt x="195" y="189"/>
                            <a:pt x="198" y="186"/>
                          </a:cubicBezTo>
                          <a:cubicBezTo>
                            <a:pt x="206" y="178"/>
                            <a:pt x="217" y="179"/>
                            <a:pt x="224" y="170"/>
                          </a:cubicBezTo>
                          <a:cubicBezTo>
                            <a:pt x="234" y="157"/>
                            <a:pt x="240" y="150"/>
                            <a:pt x="256" y="144"/>
                          </a:cubicBezTo>
                          <a:cubicBezTo>
                            <a:pt x="263" y="133"/>
                            <a:pt x="269" y="129"/>
                            <a:pt x="281" y="125"/>
                          </a:cubicBezTo>
                          <a:cubicBezTo>
                            <a:pt x="299" y="109"/>
                            <a:pt x="315" y="91"/>
                            <a:pt x="339" y="84"/>
                          </a:cubicBezTo>
                          <a:cubicBezTo>
                            <a:pt x="357" y="63"/>
                            <a:pt x="376" y="57"/>
                            <a:pt x="403" y="52"/>
                          </a:cubicBezTo>
                          <a:cubicBezTo>
                            <a:pt x="448" y="0"/>
                            <a:pt x="559" y="15"/>
                            <a:pt x="614" y="13"/>
                          </a:cubicBezTo>
                          <a:cubicBezTo>
                            <a:pt x="713" y="2"/>
                            <a:pt x="813" y="15"/>
                            <a:pt x="912" y="20"/>
                          </a:cubicBezTo>
                          <a:cubicBezTo>
                            <a:pt x="955" y="34"/>
                            <a:pt x="1013" y="31"/>
                            <a:pt x="1053" y="32"/>
                          </a:cubicBezTo>
                          <a:cubicBezTo>
                            <a:pt x="1064" y="37"/>
                            <a:pt x="1076" y="38"/>
                            <a:pt x="1088" y="42"/>
                          </a:cubicBezTo>
                          <a:cubicBezTo>
                            <a:pt x="1098" y="49"/>
                            <a:pt x="1108" y="54"/>
                            <a:pt x="1120" y="58"/>
                          </a:cubicBezTo>
                          <a:cubicBezTo>
                            <a:pt x="1144" y="74"/>
                            <a:pt x="1110" y="53"/>
                            <a:pt x="1145" y="68"/>
                          </a:cubicBezTo>
                          <a:cubicBezTo>
                            <a:pt x="1158" y="74"/>
                            <a:pt x="1167" y="86"/>
                            <a:pt x="1181" y="90"/>
                          </a:cubicBezTo>
                          <a:cubicBezTo>
                            <a:pt x="1193" y="98"/>
                            <a:pt x="1190" y="106"/>
                            <a:pt x="1200" y="116"/>
                          </a:cubicBezTo>
                          <a:cubicBezTo>
                            <a:pt x="1214" y="130"/>
                            <a:pt x="1246" y="133"/>
                            <a:pt x="1264" y="138"/>
                          </a:cubicBezTo>
                          <a:cubicBezTo>
                            <a:pt x="1274" y="155"/>
                            <a:pt x="1262" y="177"/>
                            <a:pt x="1283" y="183"/>
                          </a:cubicBezTo>
                          <a:cubicBezTo>
                            <a:pt x="1291" y="195"/>
                            <a:pt x="1304" y="200"/>
                            <a:pt x="1318" y="205"/>
                          </a:cubicBezTo>
                          <a:cubicBezTo>
                            <a:pt x="1319" y="236"/>
                            <a:pt x="1313" y="331"/>
                            <a:pt x="1341" y="359"/>
                          </a:cubicBezTo>
                          <a:cubicBezTo>
                            <a:pt x="1351" y="390"/>
                            <a:pt x="1341" y="424"/>
                            <a:pt x="1350" y="455"/>
                          </a:cubicBezTo>
                          <a:cubicBezTo>
                            <a:pt x="1353" y="476"/>
                            <a:pt x="1356" y="498"/>
                            <a:pt x="1360" y="519"/>
                          </a:cubicBezTo>
                          <a:cubicBezTo>
                            <a:pt x="1358" y="555"/>
                            <a:pt x="1363" y="565"/>
                            <a:pt x="1347" y="589"/>
                          </a:cubicBezTo>
                          <a:cubicBezTo>
                            <a:pt x="1344" y="635"/>
                            <a:pt x="1342" y="661"/>
                            <a:pt x="1344" y="708"/>
                          </a:cubicBezTo>
                          <a:cubicBezTo>
                            <a:pt x="1342" y="761"/>
                            <a:pt x="1358" y="806"/>
                            <a:pt x="1315" y="836"/>
                          </a:cubicBezTo>
                          <a:cubicBezTo>
                            <a:pt x="1304" y="853"/>
                            <a:pt x="1290" y="869"/>
                            <a:pt x="1277" y="884"/>
                          </a:cubicBezTo>
                          <a:cubicBezTo>
                            <a:pt x="1273" y="908"/>
                            <a:pt x="1268" y="934"/>
                            <a:pt x="1254" y="954"/>
                          </a:cubicBezTo>
                          <a:cubicBezTo>
                            <a:pt x="1251" y="965"/>
                            <a:pt x="1246" y="972"/>
                            <a:pt x="1238" y="980"/>
                          </a:cubicBezTo>
                          <a:cubicBezTo>
                            <a:pt x="1225" y="1020"/>
                            <a:pt x="1189" y="1055"/>
                            <a:pt x="1158" y="1082"/>
                          </a:cubicBezTo>
                          <a:cubicBezTo>
                            <a:pt x="1150" y="1107"/>
                            <a:pt x="1147" y="1106"/>
                            <a:pt x="1123" y="1117"/>
                          </a:cubicBezTo>
                          <a:cubicBezTo>
                            <a:pt x="1108" y="1134"/>
                            <a:pt x="1083" y="1148"/>
                            <a:pt x="1062" y="1156"/>
                          </a:cubicBezTo>
                          <a:cubicBezTo>
                            <a:pt x="1036" y="1196"/>
                            <a:pt x="987" y="1189"/>
                            <a:pt x="944" y="1191"/>
                          </a:cubicBezTo>
                          <a:cubicBezTo>
                            <a:pt x="936" y="1192"/>
                            <a:pt x="928" y="1191"/>
                            <a:pt x="921" y="1194"/>
                          </a:cubicBezTo>
                          <a:cubicBezTo>
                            <a:pt x="914" y="1197"/>
                            <a:pt x="910" y="1207"/>
                            <a:pt x="902" y="1207"/>
                          </a:cubicBezTo>
                          <a:cubicBezTo>
                            <a:pt x="871" y="1208"/>
                            <a:pt x="840" y="1209"/>
                            <a:pt x="809" y="1210"/>
                          </a:cubicBezTo>
                          <a:cubicBezTo>
                            <a:pt x="790" y="1215"/>
                            <a:pt x="776" y="1217"/>
                            <a:pt x="755" y="1220"/>
                          </a:cubicBezTo>
                          <a:cubicBezTo>
                            <a:pt x="661" y="1219"/>
                            <a:pt x="567" y="1219"/>
                            <a:pt x="473" y="1216"/>
                          </a:cubicBezTo>
                          <a:cubicBezTo>
                            <a:pt x="417" y="1214"/>
                            <a:pt x="369" y="1175"/>
                            <a:pt x="320" y="1159"/>
                          </a:cubicBezTo>
                          <a:cubicBezTo>
                            <a:pt x="307" y="1146"/>
                            <a:pt x="277" y="1141"/>
                            <a:pt x="269" y="1133"/>
                          </a:cubicBezTo>
                          <a:cubicBezTo>
                            <a:pt x="268" y="1132"/>
                            <a:pt x="269" y="1129"/>
                            <a:pt x="269" y="1127"/>
                          </a:cubicBezTo>
                          <a:close/>
                        </a:path>
                      </a:pathLst>
                    </a:custGeom>
                    <a:solidFill>
                      <a:srgbClr val="FFC1C1"/>
                    </a:solidFill>
                    <a:ln w="19050">
                      <a:solidFill>
                        <a:srgbClr val="FF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 dirty="0"/>
                    </a:p>
                  </p:txBody>
                </p:sp>
                <p:sp>
                  <p:nvSpPr>
                    <p:cNvPr id="1173" name="Freeform 187"/>
                    <p:cNvSpPr>
                      <a:spLocks/>
                    </p:cNvSpPr>
                    <p:nvPr/>
                  </p:nvSpPr>
                  <p:spPr bwMode="auto">
                    <a:xfrm>
                      <a:off x="363" y="603"/>
                      <a:ext cx="382" cy="310"/>
                    </a:xfrm>
                    <a:custGeom>
                      <a:avLst/>
                      <a:gdLst>
                        <a:gd name="T0" fmla="*/ 8 w 500"/>
                        <a:gd name="T1" fmla="*/ 173 h 445"/>
                        <a:gd name="T2" fmla="*/ 0 w 500"/>
                        <a:gd name="T3" fmla="*/ 159 h 445"/>
                        <a:gd name="T4" fmla="*/ 18 w 500"/>
                        <a:gd name="T5" fmla="*/ 95 h 445"/>
                        <a:gd name="T6" fmla="*/ 21 w 500"/>
                        <a:gd name="T7" fmla="*/ 90 h 445"/>
                        <a:gd name="T8" fmla="*/ 22 w 500"/>
                        <a:gd name="T9" fmla="*/ 78 h 445"/>
                        <a:gd name="T10" fmla="*/ 53 w 500"/>
                        <a:gd name="T11" fmla="*/ 47 h 445"/>
                        <a:gd name="T12" fmla="*/ 77 w 500"/>
                        <a:gd name="T13" fmla="*/ 31 h 445"/>
                        <a:gd name="T14" fmla="*/ 103 w 500"/>
                        <a:gd name="T15" fmla="*/ 18 h 445"/>
                        <a:gd name="T16" fmla="*/ 136 w 500"/>
                        <a:gd name="T17" fmla="*/ 1 h 445"/>
                        <a:gd name="T18" fmla="*/ 305 w 500"/>
                        <a:gd name="T19" fmla="*/ 11 h 445"/>
                        <a:gd name="T20" fmla="*/ 325 w 500"/>
                        <a:gd name="T21" fmla="*/ 40 h 445"/>
                        <a:gd name="T22" fmla="*/ 342 w 500"/>
                        <a:gd name="T23" fmla="*/ 47 h 445"/>
                        <a:gd name="T24" fmla="*/ 356 w 500"/>
                        <a:gd name="T25" fmla="*/ 56 h 445"/>
                        <a:gd name="T26" fmla="*/ 371 w 500"/>
                        <a:gd name="T27" fmla="*/ 85 h 445"/>
                        <a:gd name="T28" fmla="*/ 367 w 500"/>
                        <a:gd name="T29" fmla="*/ 189 h 445"/>
                        <a:gd name="T30" fmla="*/ 356 w 500"/>
                        <a:gd name="T31" fmla="*/ 207 h 445"/>
                        <a:gd name="T32" fmla="*/ 342 w 500"/>
                        <a:gd name="T33" fmla="*/ 232 h 445"/>
                        <a:gd name="T34" fmla="*/ 338 w 500"/>
                        <a:gd name="T35" fmla="*/ 242 h 445"/>
                        <a:gd name="T36" fmla="*/ 326 w 500"/>
                        <a:gd name="T37" fmla="*/ 249 h 445"/>
                        <a:gd name="T38" fmla="*/ 312 w 500"/>
                        <a:gd name="T39" fmla="*/ 264 h 445"/>
                        <a:gd name="T40" fmla="*/ 306 w 500"/>
                        <a:gd name="T41" fmla="*/ 269 h 445"/>
                        <a:gd name="T42" fmla="*/ 290 w 500"/>
                        <a:gd name="T43" fmla="*/ 286 h 445"/>
                        <a:gd name="T44" fmla="*/ 235 w 500"/>
                        <a:gd name="T45" fmla="*/ 301 h 445"/>
                        <a:gd name="T46" fmla="*/ 125 w 500"/>
                        <a:gd name="T47" fmla="*/ 299 h 445"/>
                        <a:gd name="T48" fmla="*/ 108 w 500"/>
                        <a:gd name="T49" fmla="*/ 290 h 445"/>
                        <a:gd name="T50" fmla="*/ 70 w 500"/>
                        <a:gd name="T51" fmla="*/ 268 h 445"/>
                        <a:gd name="T52" fmla="*/ 55 w 500"/>
                        <a:gd name="T53" fmla="*/ 254 h 445"/>
                        <a:gd name="T54" fmla="*/ 21 w 500"/>
                        <a:gd name="T55" fmla="*/ 212 h 445"/>
                        <a:gd name="T56" fmla="*/ 8 w 500"/>
                        <a:gd name="T57" fmla="*/ 173 h 445"/>
                        <a:gd name="T58" fmla="*/ 0 60000 65536"/>
                        <a:gd name="T59" fmla="*/ 0 60000 65536"/>
                        <a:gd name="T60" fmla="*/ 0 60000 65536"/>
                        <a:gd name="T61" fmla="*/ 0 60000 65536"/>
                        <a:gd name="T62" fmla="*/ 0 60000 65536"/>
                        <a:gd name="T63" fmla="*/ 0 60000 65536"/>
                        <a:gd name="T64" fmla="*/ 0 60000 65536"/>
                        <a:gd name="T65" fmla="*/ 0 60000 65536"/>
                        <a:gd name="T66" fmla="*/ 0 60000 65536"/>
                        <a:gd name="T67" fmla="*/ 0 60000 65536"/>
                        <a:gd name="T68" fmla="*/ 0 60000 65536"/>
                        <a:gd name="T69" fmla="*/ 0 60000 65536"/>
                        <a:gd name="T70" fmla="*/ 0 60000 65536"/>
                        <a:gd name="T71" fmla="*/ 0 60000 65536"/>
                        <a:gd name="T72" fmla="*/ 0 60000 65536"/>
                        <a:gd name="T73" fmla="*/ 0 60000 65536"/>
                        <a:gd name="T74" fmla="*/ 0 60000 65536"/>
                        <a:gd name="T75" fmla="*/ 0 60000 65536"/>
                        <a:gd name="T76" fmla="*/ 0 60000 65536"/>
                        <a:gd name="T77" fmla="*/ 0 60000 65536"/>
                        <a:gd name="T78" fmla="*/ 0 60000 65536"/>
                        <a:gd name="T79" fmla="*/ 0 60000 65536"/>
                        <a:gd name="T80" fmla="*/ 0 60000 65536"/>
                        <a:gd name="T81" fmla="*/ 0 60000 65536"/>
                        <a:gd name="T82" fmla="*/ 0 60000 65536"/>
                        <a:gd name="T83" fmla="*/ 0 60000 65536"/>
                        <a:gd name="T84" fmla="*/ 0 60000 65536"/>
                        <a:gd name="T85" fmla="*/ 0 60000 65536"/>
                        <a:gd name="T86" fmla="*/ 0 60000 65536"/>
                        <a:gd name="T87" fmla="*/ 0 w 500"/>
                        <a:gd name="T88" fmla="*/ 0 h 445"/>
                        <a:gd name="T89" fmla="*/ 500 w 500"/>
                        <a:gd name="T90" fmla="*/ 445 h 445"/>
                      </a:gdLst>
                      <a:ahLst/>
                      <a:cxnLst>
                        <a:cxn ang="T58">
                          <a:pos x="T0" y="T1"/>
                        </a:cxn>
                        <a:cxn ang="T59">
                          <a:pos x="T2" y="T3"/>
                        </a:cxn>
                        <a:cxn ang="T60">
                          <a:pos x="T4" y="T5"/>
                        </a:cxn>
                        <a:cxn ang="T61">
                          <a:pos x="T6" y="T7"/>
                        </a:cxn>
                        <a:cxn ang="T62">
                          <a:pos x="T8" y="T9"/>
                        </a:cxn>
                        <a:cxn ang="T63">
                          <a:pos x="T10" y="T11"/>
                        </a:cxn>
                        <a:cxn ang="T64">
                          <a:pos x="T12" y="T13"/>
                        </a:cxn>
                        <a:cxn ang="T65">
                          <a:pos x="T14" y="T15"/>
                        </a:cxn>
                        <a:cxn ang="T66">
                          <a:pos x="T16" y="T17"/>
                        </a:cxn>
                        <a:cxn ang="T67">
                          <a:pos x="T18" y="T19"/>
                        </a:cxn>
                        <a:cxn ang="T68">
                          <a:pos x="T20" y="T21"/>
                        </a:cxn>
                        <a:cxn ang="T69">
                          <a:pos x="T22" y="T23"/>
                        </a:cxn>
                        <a:cxn ang="T70">
                          <a:pos x="T24" y="T25"/>
                        </a:cxn>
                        <a:cxn ang="T71">
                          <a:pos x="T26" y="T27"/>
                        </a:cxn>
                        <a:cxn ang="T72">
                          <a:pos x="T28" y="T29"/>
                        </a:cxn>
                        <a:cxn ang="T73">
                          <a:pos x="T30" y="T31"/>
                        </a:cxn>
                        <a:cxn ang="T74">
                          <a:pos x="T32" y="T33"/>
                        </a:cxn>
                        <a:cxn ang="T75">
                          <a:pos x="T34" y="T35"/>
                        </a:cxn>
                        <a:cxn ang="T76">
                          <a:pos x="T36" y="T37"/>
                        </a:cxn>
                        <a:cxn ang="T77">
                          <a:pos x="T38" y="T39"/>
                        </a:cxn>
                        <a:cxn ang="T78">
                          <a:pos x="T40" y="T41"/>
                        </a:cxn>
                        <a:cxn ang="T79">
                          <a:pos x="T42" y="T43"/>
                        </a:cxn>
                        <a:cxn ang="T80">
                          <a:pos x="T44" y="T45"/>
                        </a:cxn>
                        <a:cxn ang="T81">
                          <a:pos x="T46" y="T47"/>
                        </a:cxn>
                        <a:cxn ang="T82">
                          <a:pos x="T48" y="T49"/>
                        </a:cxn>
                        <a:cxn ang="T83">
                          <a:pos x="T50" y="T51"/>
                        </a:cxn>
                        <a:cxn ang="T84">
                          <a:pos x="T52" y="T53"/>
                        </a:cxn>
                        <a:cxn ang="T85">
                          <a:pos x="T54" y="T55"/>
                        </a:cxn>
                        <a:cxn ang="T86">
                          <a:pos x="T56" y="T57"/>
                        </a:cxn>
                      </a:cxnLst>
                      <a:rect l="T87" t="T88" r="T89" b="T90"/>
                      <a:pathLst>
                        <a:path w="500" h="445">
                          <a:moveTo>
                            <a:pt x="10" y="249"/>
                          </a:moveTo>
                          <a:cubicBezTo>
                            <a:pt x="5" y="242"/>
                            <a:pt x="3" y="236"/>
                            <a:pt x="0" y="228"/>
                          </a:cubicBezTo>
                          <a:cubicBezTo>
                            <a:pt x="4" y="194"/>
                            <a:pt x="1" y="162"/>
                            <a:pt x="24" y="136"/>
                          </a:cubicBezTo>
                          <a:cubicBezTo>
                            <a:pt x="25" y="134"/>
                            <a:pt x="26" y="131"/>
                            <a:pt x="27" y="129"/>
                          </a:cubicBezTo>
                          <a:cubicBezTo>
                            <a:pt x="28" y="123"/>
                            <a:pt x="27" y="117"/>
                            <a:pt x="29" y="112"/>
                          </a:cubicBezTo>
                          <a:cubicBezTo>
                            <a:pt x="31" y="104"/>
                            <a:pt x="63" y="77"/>
                            <a:pt x="70" y="67"/>
                          </a:cubicBezTo>
                          <a:cubicBezTo>
                            <a:pt x="74" y="53"/>
                            <a:pt x="89" y="50"/>
                            <a:pt x="101" y="45"/>
                          </a:cubicBezTo>
                          <a:cubicBezTo>
                            <a:pt x="106" y="28"/>
                            <a:pt x="120" y="30"/>
                            <a:pt x="135" y="26"/>
                          </a:cubicBezTo>
                          <a:cubicBezTo>
                            <a:pt x="150" y="15"/>
                            <a:pt x="160" y="7"/>
                            <a:pt x="178" y="2"/>
                          </a:cubicBezTo>
                          <a:cubicBezTo>
                            <a:pt x="408" y="4"/>
                            <a:pt x="304" y="0"/>
                            <a:pt x="399" y="16"/>
                          </a:cubicBezTo>
                          <a:cubicBezTo>
                            <a:pt x="414" y="27"/>
                            <a:pt x="415" y="44"/>
                            <a:pt x="425" y="57"/>
                          </a:cubicBezTo>
                          <a:cubicBezTo>
                            <a:pt x="430" y="63"/>
                            <a:pt x="440" y="65"/>
                            <a:pt x="447" y="67"/>
                          </a:cubicBezTo>
                          <a:cubicBezTo>
                            <a:pt x="452" y="76"/>
                            <a:pt x="458" y="75"/>
                            <a:pt x="466" y="81"/>
                          </a:cubicBezTo>
                          <a:cubicBezTo>
                            <a:pt x="470" y="97"/>
                            <a:pt x="473" y="110"/>
                            <a:pt x="485" y="122"/>
                          </a:cubicBezTo>
                          <a:cubicBezTo>
                            <a:pt x="499" y="169"/>
                            <a:pt x="500" y="225"/>
                            <a:pt x="480" y="271"/>
                          </a:cubicBezTo>
                          <a:cubicBezTo>
                            <a:pt x="478" y="286"/>
                            <a:pt x="479" y="290"/>
                            <a:pt x="466" y="297"/>
                          </a:cubicBezTo>
                          <a:cubicBezTo>
                            <a:pt x="459" y="307"/>
                            <a:pt x="453" y="321"/>
                            <a:pt x="447" y="333"/>
                          </a:cubicBezTo>
                          <a:cubicBezTo>
                            <a:pt x="445" y="338"/>
                            <a:pt x="446" y="344"/>
                            <a:pt x="442" y="348"/>
                          </a:cubicBezTo>
                          <a:cubicBezTo>
                            <a:pt x="438" y="352"/>
                            <a:pt x="427" y="357"/>
                            <a:pt x="427" y="357"/>
                          </a:cubicBezTo>
                          <a:cubicBezTo>
                            <a:pt x="419" y="370"/>
                            <a:pt x="425" y="362"/>
                            <a:pt x="408" y="379"/>
                          </a:cubicBezTo>
                          <a:cubicBezTo>
                            <a:pt x="406" y="381"/>
                            <a:pt x="401" y="386"/>
                            <a:pt x="401" y="386"/>
                          </a:cubicBezTo>
                          <a:cubicBezTo>
                            <a:pt x="397" y="400"/>
                            <a:pt x="389" y="401"/>
                            <a:pt x="379" y="410"/>
                          </a:cubicBezTo>
                          <a:cubicBezTo>
                            <a:pt x="348" y="437"/>
                            <a:pt x="369" y="428"/>
                            <a:pt x="307" y="432"/>
                          </a:cubicBezTo>
                          <a:cubicBezTo>
                            <a:pt x="261" y="445"/>
                            <a:pt x="209" y="443"/>
                            <a:pt x="163" y="429"/>
                          </a:cubicBezTo>
                          <a:cubicBezTo>
                            <a:pt x="156" y="424"/>
                            <a:pt x="149" y="423"/>
                            <a:pt x="142" y="417"/>
                          </a:cubicBezTo>
                          <a:cubicBezTo>
                            <a:pt x="125" y="403"/>
                            <a:pt x="112" y="389"/>
                            <a:pt x="91" y="384"/>
                          </a:cubicBezTo>
                          <a:cubicBezTo>
                            <a:pt x="86" y="374"/>
                            <a:pt x="79" y="373"/>
                            <a:pt x="72" y="364"/>
                          </a:cubicBezTo>
                          <a:cubicBezTo>
                            <a:pt x="56" y="343"/>
                            <a:pt x="49" y="320"/>
                            <a:pt x="27" y="304"/>
                          </a:cubicBezTo>
                          <a:cubicBezTo>
                            <a:pt x="18" y="282"/>
                            <a:pt x="10" y="275"/>
                            <a:pt x="10" y="249"/>
                          </a:cubicBezTo>
                          <a:close/>
                        </a:path>
                      </a:pathLst>
                    </a:custGeom>
                    <a:solidFill>
                      <a:srgbClr val="BFBFBF"/>
                    </a:solidFill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 dirty="0"/>
                    </a:p>
                  </p:txBody>
                </p:sp>
              </p:grpSp>
              <p:sp>
                <p:nvSpPr>
                  <p:cNvPr id="1171" name="5-Point Star 1170"/>
                  <p:cNvSpPr/>
                  <p:nvPr/>
                </p:nvSpPr>
                <p:spPr>
                  <a:xfrm>
                    <a:off x="3436301" y="3364979"/>
                    <a:ext cx="201217" cy="201217"/>
                  </a:xfrm>
                  <a:prstGeom prst="star5">
                    <a:avLst/>
                  </a:prstGeom>
                  <a:solidFill>
                    <a:srgbClr val="BFBFBF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1084" name="Group 616"/>
                <p:cNvGrpSpPr/>
                <p:nvPr/>
              </p:nvGrpSpPr>
              <p:grpSpPr>
                <a:xfrm>
                  <a:off x="6324600" y="3102779"/>
                  <a:ext cx="987288" cy="903975"/>
                  <a:chOff x="3171214" y="2912992"/>
                  <a:chExt cx="987288" cy="903975"/>
                </a:xfrm>
              </p:grpSpPr>
              <p:grpSp>
                <p:nvGrpSpPr>
                  <p:cNvPr id="1166" name="Group 193"/>
                  <p:cNvGrpSpPr>
                    <a:grpSpLocks/>
                  </p:cNvGrpSpPr>
                  <p:nvPr/>
                </p:nvGrpSpPr>
                <p:grpSpPr bwMode="auto">
                  <a:xfrm>
                    <a:off x="3171214" y="2912992"/>
                    <a:ext cx="987288" cy="903975"/>
                    <a:chOff x="311" y="500"/>
                    <a:chExt cx="474" cy="434"/>
                  </a:xfrm>
                  <a:effectLst>
                    <a:outerShdw blurRad="63500" sx="102000" sy="102000" algn="ctr" rotWithShape="0">
                      <a:prstClr val="black">
                        <a:alpha val="40000"/>
                      </a:prstClr>
                    </a:outerShdw>
                  </a:effectLst>
                </p:grpSpPr>
                <p:sp>
                  <p:nvSpPr>
                    <p:cNvPr id="1168" name="Freeform 186"/>
                    <p:cNvSpPr>
                      <a:spLocks/>
                    </p:cNvSpPr>
                    <p:nvPr/>
                  </p:nvSpPr>
                  <p:spPr bwMode="auto">
                    <a:xfrm>
                      <a:off x="311" y="500"/>
                      <a:ext cx="474" cy="434"/>
                    </a:xfrm>
                    <a:custGeom>
                      <a:avLst/>
                      <a:gdLst>
                        <a:gd name="T0" fmla="*/ 94 w 1363"/>
                        <a:gd name="T1" fmla="*/ 401 h 1220"/>
                        <a:gd name="T2" fmla="*/ 74 w 1363"/>
                        <a:gd name="T3" fmla="*/ 384 h 1220"/>
                        <a:gd name="T4" fmla="*/ 61 w 1363"/>
                        <a:gd name="T5" fmla="*/ 371 h 1220"/>
                        <a:gd name="T6" fmla="*/ 50 w 1363"/>
                        <a:gd name="T7" fmla="*/ 355 h 1220"/>
                        <a:gd name="T8" fmla="*/ 45 w 1363"/>
                        <a:gd name="T9" fmla="*/ 345 h 1220"/>
                        <a:gd name="T10" fmla="*/ 35 w 1363"/>
                        <a:gd name="T11" fmla="*/ 334 h 1220"/>
                        <a:gd name="T12" fmla="*/ 30 w 1363"/>
                        <a:gd name="T13" fmla="*/ 323 h 1220"/>
                        <a:gd name="T14" fmla="*/ 19 w 1363"/>
                        <a:gd name="T15" fmla="*/ 302 h 1220"/>
                        <a:gd name="T16" fmla="*/ 14 w 1363"/>
                        <a:gd name="T17" fmla="*/ 277 h 1220"/>
                        <a:gd name="T18" fmla="*/ 8 w 1363"/>
                        <a:gd name="T19" fmla="*/ 256 h 1220"/>
                        <a:gd name="T20" fmla="*/ 16 w 1363"/>
                        <a:gd name="T21" fmla="*/ 166 h 1220"/>
                        <a:gd name="T22" fmla="*/ 21 w 1363"/>
                        <a:gd name="T23" fmla="*/ 157 h 1220"/>
                        <a:gd name="T24" fmla="*/ 31 w 1363"/>
                        <a:gd name="T25" fmla="*/ 123 h 1220"/>
                        <a:gd name="T26" fmla="*/ 38 w 1363"/>
                        <a:gd name="T27" fmla="*/ 110 h 1220"/>
                        <a:gd name="T28" fmla="*/ 41 w 1363"/>
                        <a:gd name="T29" fmla="*/ 95 h 1220"/>
                        <a:gd name="T30" fmla="*/ 53 w 1363"/>
                        <a:gd name="T31" fmla="*/ 82 h 1220"/>
                        <a:gd name="T32" fmla="*/ 64 w 1363"/>
                        <a:gd name="T33" fmla="*/ 72 h 1220"/>
                        <a:gd name="T34" fmla="*/ 67 w 1363"/>
                        <a:gd name="T35" fmla="*/ 70 h 1220"/>
                        <a:gd name="T36" fmla="*/ 69 w 1363"/>
                        <a:gd name="T37" fmla="*/ 66 h 1220"/>
                        <a:gd name="T38" fmla="*/ 78 w 1363"/>
                        <a:gd name="T39" fmla="*/ 60 h 1220"/>
                        <a:gd name="T40" fmla="*/ 89 w 1363"/>
                        <a:gd name="T41" fmla="*/ 51 h 1220"/>
                        <a:gd name="T42" fmla="*/ 98 w 1363"/>
                        <a:gd name="T43" fmla="*/ 44 h 1220"/>
                        <a:gd name="T44" fmla="*/ 118 w 1363"/>
                        <a:gd name="T45" fmla="*/ 30 h 1220"/>
                        <a:gd name="T46" fmla="*/ 140 w 1363"/>
                        <a:gd name="T47" fmla="*/ 18 h 1220"/>
                        <a:gd name="T48" fmla="*/ 214 w 1363"/>
                        <a:gd name="T49" fmla="*/ 5 h 1220"/>
                        <a:gd name="T50" fmla="*/ 317 w 1363"/>
                        <a:gd name="T51" fmla="*/ 7 h 1220"/>
                        <a:gd name="T52" fmla="*/ 366 w 1363"/>
                        <a:gd name="T53" fmla="*/ 11 h 1220"/>
                        <a:gd name="T54" fmla="*/ 378 w 1363"/>
                        <a:gd name="T55" fmla="*/ 15 h 1220"/>
                        <a:gd name="T56" fmla="*/ 389 w 1363"/>
                        <a:gd name="T57" fmla="*/ 21 h 1220"/>
                        <a:gd name="T58" fmla="*/ 398 w 1363"/>
                        <a:gd name="T59" fmla="*/ 24 h 1220"/>
                        <a:gd name="T60" fmla="*/ 411 w 1363"/>
                        <a:gd name="T61" fmla="*/ 32 h 1220"/>
                        <a:gd name="T62" fmla="*/ 417 w 1363"/>
                        <a:gd name="T63" fmla="*/ 41 h 1220"/>
                        <a:gd name="T64" fmla="*/ 440 w 1363"/>
                        <a:gd name="T65" fmla="*/ 49 h 1220"/>
                        <a:gd name="T66" fmla="*/ 446 w 1363"/>
                        <a:gd name="T67" fmla="*/ 65 h 1220"/>
                        <a:gd name="T68" fmla="*/ 458 w 1363"/>
                        <a:gd name="T69" fmla="*/ 73 h 1220"/>
                        <a:gd name="T70" fmla="*/ 466 w 1363"/>
                        <a:gd name="T71" fmla="*/ 128 h 1220"/>
                        <a:gd name="T72" fmla="*/ 469 w 1363"/>
                        <a:gd name="T73" fmla="*/ 162 h 1220"/>
                        <a:gd name="T74" fmla="*/ 473 w 1363"/>
                        <a:gd name="T75" fmla="*/ 185 h 1220"/>
                        <a:gd name="T76" fmla="*/ 468 w 1363"/>
                        <a:gd name="T77" fmla="*/ 210 h 1220"/>
                        <a:gd name="T78" fmla="*/ 467 w 1363"/>
                        <a:gd name="T79" fmla="*/ 252 h 1220"/>
                        <a:gd name="T80" fmla="*/ 457 w 1363"/>
                        <a:gd name="T81" fmla="*/ 297 h 1220"/>
                        <a:gd name="T82" fmla="*/ 444 w 1363"/>
                        <a:gd name="T83" fmla="*/ 314 h 1220"/>
                        <a:gd name="T84" fmla="*/ 436 w 1363"/>
                        <a:gd name="T85" fmla="*/ 339 h 1220"/>
                        <a:gd name="T86" fmla="*/ 431 w 1363"/>
                        <a:gd name="T87" fmla="*/ 349 h 1220"/>
                        <a:gd name="T88" fmla="*/ 403 w 1363"/>
                        <a:gd name="T89" fmla="*/ 385 h 1220"/>
                        <a:gd name="T90" fmla="*/ 391 w 1363"/>
                        <a:gd name="T91" fmla="*/ 397 h 1220"/>
                        <a:gd name="T92" fmla="*/ 369 w 1363"/>
                        <a:gd name="T93" fmla="*/ 411 h 1220"/>
                        <a:gd name="T94" fmla="*/ 328 w 1363"/>
                        <a:gd name="T95" fmla="*/ 424 h 1220"/>
                        <a:gd name="T96" fmla="*/ 320 w 1363"/>
                        <a:gd name="T97" fmla="*/ 425 h 1220"/>
                        <a:gd name="T98" fmla="*/ 314 w 1363"/>
                        <a:gd name="T99" fmla="*/ 429 h 1220"/>
                        <a:gd name="T100" fmla="*/ 281 w 1363"/>
                        <a:gd name="T101" fmla="*/ 430 h 1220"/>
                        <a:gd name="T102" fmla="*/ 263 w 1363"/>
                        <a:gd name="T103" fmla="*/ 434 h 1220"/>
                        <a:gd name="T104" fmla="*/ 164 w 1363"/>
                        <a:gd name="T105" fmla="*/ 433 h 1220"/>
                        <a:gd name="T106" fmla="*/ 111 w 1363"/>
                        <a:gd name="T107" fmla="*/ 412 h 1220"/>
                        <a:gd name="T108" fmla="*/ 94 w 1363"/>
                        <a:gd name="T109" fmla="*/ 403 h 1220"/>
                        <a:gd name="T110" fmla="*/ 94 w 1363"/>
                        <a:gd name="T111" fmla="*/ 401 h 1220"/>
                        <a:gd name="T112" fmla="*/ 0 60000 65536"/>
                        <a:gd name="T113" fmla="*/ 0 60000 65536"/>
                        <a:gd name="T114" fmla="*/ 0 60000 65536"/>
                        <a:gd name="T115" fmla="*/ 0 60000 65536"/>
                        <a:gd name="T116" fmla="*/ 0 60000 65536"/>
                        <a:gd name="T117" fmla="*/ 0 60000 65536"/>
                        <a:gd name="T118" fmla="*/ 0 60000 65536"/>
                        <a:gd name="T119" fmla="*/ 0 60000 65536"/>
                        <a:gd name="T120" fmla="*/ 0 60000 65536"/>
                        <a:gd name="T121" fmla="*/ 0 60000 65536"/>
                        <a:gd name="T122" fmla="*/ 0 60000 65536"/>
                        <a:gd name="T123" fmla="*/ 0 60000 65536"/>
                        <a:gd name="T124" fmla="*/ 0 60000 65536"/>
                        <a:gd name="T125" fmla="*/ 0 60000 65536"/>
                        <a:gd name="T126" fmla="*/ 0 60000 65536"/>
                        <a:gd name="T127" fmla="*/ 0 60000 65536"/>
                        <a:gd name="T128" fmla="*/ 0 60000 65536"/>
                        <a:gd name="T129" fmla="*/ 0 60000 65536"/>
                        <a:gd name="T130" fmla="*/ 0 60000 65536"/>
                        <a:gd name="T131" fmla="*/ 0 60000 65536"/>
                        <a:gd name="T132" fmla="*/ 0 60000 65536"/>
                        <a:gd name="T133" fmla="*/ 0 60000 65536"/>
                        <a:gd name="T134" fmla="*/ 0 60000 65536"/>
                        <a:gd name="T135" fmla="*/ 0 60000 65536"/>
                        <a:gd name="T136" fmla="*/ 0 60000 65536"/>
                        <a:gd name="T137" fmla="*/ 0 60000 65536"/>
                        <a:gd name="T138" fmla="*/ 0 60000 65536"/>
                        <a:gd name="T139" fmla="*/ 0 60000 65536"/>
                        <a:gd name="T140" fmla="*/ 0 60000 65536"/>
                        <a:gd name="T141" fmla="*/ 0 60000 65536"/>
                        <a:gd name="T142" fmla="*/ 0 60000 65536"/>
                        <a:gd name="T143" fmla="*/ 0 60000 65536"/>
                        <a:gd name="T144" fmla="*/ 0 60000 65536"/>
                        <a:gd name="T145" fmla="*/ 0 60000 65536"/>
                        <a:gd name="T146" fmla="*/ 0 60000 65536"/>
                        <a:gd name="T147" fmla="*/ 0 60000 65536"/>
                        <a:gd name="T148" fmla="*/ 0 60000 65536"/>
                        <a:gd name="T149" fmla="*/ 0 60000 65536"/>
                        <a:gd name="T150" fmla="*/ 0 60000 65536"/>
                        <a:gd name="T151" fmla="*/ 0 60000 65536"/>
                        <a:gd name="T152" fmla="*/ 0 60000 65536"/>
                        <a:gd name="T153" fmla="*/ 0 60000 65536"/>
                        <a:gd name="T154" fmla="*/ 0 60000 65536"/>
                        <a:gd name="T155" fmla="*/ 0 60000 65536"/>
                        <a:gd name="T156" fmla="*/ 0 60000 65536"/>
                        <a:gd name="T157" fmla="*/ 0 60000 65536"/>
                        <a:gd name="T158" fmla="*/ 0 60000 65536"/>
                        <a:gd name="T159" fmla="*/ 0 60000 65536"/>
                        <a:gd name="T160" fmla="*/ 0 60000 65536"/>
                        <a:gd name="T161" fmla="*/ 0 60000 65536"/>
                        <a:gd name="T162" fmla="*/ 0 60000 65536"/>
                        <a:gd name="T163" fmla="*/ 0 60000 65536"/>
                        <a:gd name="T164" fmla="*/ 0 60000 65536"/>
                        <a:gd name="T165" fmla="*/ 0 60000 65536"/>
                        <a:gd name="T166" fmla="*/ 0 60000 65536"/>
                        <a:gd name="T167" fmla="*/ 0 60000 65536"/>
                        <a:gd name="T168" fmla="*/ 0 w 1363"/>
                        <a:gd name="T169" fmla="*/ 0 h 1220"/>
                        <a:gd name="T170" fmla="*/ 1363 w 1363"/>
                        <a:gd name="T171" fmla="*/ 1220 h 1220"/>
                      </a:gdLst>
                      <a:ahLst/>
                      <a:cxnLst>
                        <a:cxn ang="T112">
                          <a:pos x="T0" y="T1"/>
                        </a:cxn>
                        <a:cxn ang="T113">
                          <a:pos x="T2" y="T3"/>
                        </a:cxn>
                        <a:cxn ang="T114">
                          <a:pos x="T4" y="T5"/>
                        </a:cxn>
                        <a:cxn ang="T115">
                          <a:pos x="T6" y="T7"/>
                        </a:cxn>
                        <a:cxn ang="T116">
                          <a:pos x="T8" y="T9"/>
                        </a:cxn>
                        <a:cxn ang="T117">
                          <a:pos x="T10" y="T11"/>
                        </a:cxn>
                        <a:cxn ang="T118">
                          <a:pos x="T12" y="T13"/>
                        </a:cxn>
                        <a:cxn ang="T119">
                          <a:pos x="T14" y="T15"/>
                        </a:cxn>
                        <a:cxn ang="T120">
                          <a:pos x="T16" y="T17"/>
                        </a:cxn>
                        <a:cxn ang="T121">
                          <a:pos x="T18" y="T19"/>
                        </a:cxn>
                        <a:cxn ang="T122">
                          <a:pos x="T20" y="T21"/>
                        </a:cxn>
                        <a:cxn ang="T123">
                          <a:pos x="T22" y="T23"/>
                        </a:cxn>
                        <a:cxn ang="T124">
                          <a:pos x="T24" y="T25"/>
                        </a:cxn>
                        <a:cxn ang="T125">
                          <a:pos x="T26" y="T27"/>
                        </a:cxn>
                        <a:cxn ang="T126">
                          <a:pos x="T28" y="T29"/>
                        </a:cxn>
                        <a:cxn ang="T127">
                          <a:pos x="T30" y="T31"/>
                        </a:cxn>
                        <a:cxn ang="T128">
                          <a:pos x="T32" y="T33"/>
                        </a:cxn>
                        <a:cxn ang="T129">
                          <a:pos x="T34" y="T35"/>
                        </a:cxn>
                        <a:cxn ang="T130">
                          <a:pos x="T36" y="T37"/>
                        </a:cxn>
                        <a:cxn ang="T131">
                          <a:pos x="T38" y="T39"/>
                        </a:cxn>
                        <a:cxn ang="T132">
                          <a:pos x="T40" y="T41"/>
                        </a:cxn>
                        <a:cxn ang="T133">
                          <a:pos x="T42" y="T43"/>
                        </a:cxn>
                        <a:cxn ang="T134">
                          <a:pos x="T44" y="T45"/>
                        </a:cxn>
                        <a:cxn ang="T135">
                          <a:pos x="T46" y="T47"/>
                        </a:cxn>
                        <a:cxn ang="T136">
                          <a:pos x="T48" y="T49"/>
                        </a:cxn>
                        <a:cxn ang="T137">
                          <a:pos x="T50" y="T51"/>
                        </a:cxn>
                        <a:cxn ang="T138">
                          <a:pos x="T52" y="T53"/>
                        </a:cxn>
                        <a:cxn ang="T139">
                          <a:pos x="T54" y="T55"/>
                        </a:cxn>
                        <a:cxn ang="T140">
                          <a:pos x="T56" y="T57"/>
                        </a:cxn>
                        <a:cxn ang="T141">
                          <a:pos x="T58" y="T59"/>
                        </a:cxn>
                        <a:cxn ang="T142">
                          <a:pos x="T60" y="T61"/>
                        </a:cxn>
                        <a:cxn ang="T143">
                          <a:pos x="T62" y="T63"/>
                        </a:cxn>
                        <a:cxn ang="T144">
                          <a:pos x="T64" y="T65"/>
                        </a:cxn>
                        <a:cxn ang="T145">
                          <a:pos x="T66" y="T67"/>
                        </a:cxn>
                        <a:cxn ang="T146">
                          <a:pos x="T68" y="T69"/>
                        </a:cxn>
                        <a:cxn ang="T147">
                          <a:pos x="T70" y="T71"/>
                        </a:cxn>
                        <a:cxn ang="T148">
                          <a:pos x="T72" y="T73"/>
                        </a:cxn>
                        <a:cxn ang="T149">
                          <a:pos x="T74" y="T75"/>
                        </a:cxn>
                        <a:cxn ang="T150">
                          <a:pos x="T76" y="T77"/>
                        </a:cxn>
                        <a:cxn ang="T151">
                          <a:pos x="T78" y="T79"/>
                        </a:cxn>
                        <a:cxn ang="T152">
                          <a:pos x="T80" y="T81"/>
                        </a:cxn>
                        <a:cxn ang="T153">
                          <a:pos x="T82" y="T83"/>
                        </a:cxn>
                        <a:cxn ang="T154">
                          <a:pos x="T84" y="T85"/>
                        </a:cxn>
                        <a:cxn ang="T155">
                          <a:pos x="T86" y="T87"/>
                        </a:cxn>
                        <a:cxn ang="T156">
                          <a:pos x="T88" y="T89"/>
                        </a:cxn>
                        <a:cxn ang="T157">
                          <a:pos x="T90" y="T91"/>
                        </a:cxn>
                        <a:cxn ang="T158">
                          <a:pos x="T92" y="T93"/>
                        </a:cxn>
                        <a:cxn ang="T159">
                          <a:pos x="T94" y="T95"/>
                        </a:cxn>
                        <a:cxn ang="T160">
                          <a:pos x="T96" y="T97"/>
                        </a:cxn>
                        <a:cxn ang="T161">
                          <a:pos x="T98" y="T99"/>
                        </a:cxn>
                        <a:cxn ang="T162">
                          <a:pos x="T100" y="T101"/>
                        </a:cxn>
                        <a:cxn ang="T163">
                          <a:pos x="T102" y="T103"/>
                        </a:cxn>
                        <a:cxn ang="T164">
                          <a:pos x="T104" y="T105"/>
                        </a:cxn>
                        <a:cxn ang="T165">
                          <a:pos x="T106" y="T107"/>
                        </a:cxn>
                        <a:cxn ang="T166">
                          <a:pos x="T108" y="T109"/>
                        </a:cxn>
                        <a:cxn ang="T167">
                          <a:pos x="T110" y="T111"/>
                        </a:cxn>
                      </a:cxnLst>
                      <a:rect l="T168" t="T169" r="T170" b="T171"/>
                      <a:pathLst>
                        <a:path w="1363" h="1220">
                          <a:moveTo>
                            <a:pt x="269" y="1127"/>
                          </a:moveTo>
                          <a:cubicBezTo>
                            <a:pt x="252" y="1110"/>
                            <a:pt x="231" y="1096"/>
                            <a:pt x="214" y="1079"/>
                          </a:cubicBezTo>
                          <a:cubicBezTo>
                            <a:pt x="201" y="1066"/>
                            <a:pt x="192" y="1055"/>
                            <a:pt x="176" y="1044"/>
                          </a:cubicBezTo>
                          <a:cubicBezTo>
                            <a:pt x="166" y="1030"/>
                            <a:pt x="158" y="1008"/>
                            <a:pt x="144" y="999"/>
                          </a:cubicBezTo>
                          <a:cubicBezTo>
                            <a:pt x="140" y="986"/>
                            <a:pt x="137" y="980"/>
                            <a:pt x="128" y="970"/>
                          </a:cubicBezTo>
                          <a:cubicBezTo>
                            <a:pt x="124" y="955"/>
                            <a:pt x="112" y="950"/>
                            <a:pt x="102" y="938"/>
                          </a:cubicBezTo>
                          <a:cubicBezTo>
                            <a:pt x="95" y="929"/>
                            <a:pt x="93" y="918"/>
                            <a:pt x="86" y="909"/>
                          </a:cubicBezTo>
                          <a:cubicBezTo>
                            <a:pt x="79" y="887"/>
                            <a:pt x="61" y="871"/>
                            <a:pt x="54" y="848"/>
                          </a:cubicBezTo>
                          <a:cubicBezTo>
                            <a:pt x="53" y="825"/>
                            <a:pt x="60" y="795"/>
                            <a:pt x="41" y="778"/>
                          </a:cubicBezTo>
                          <a:cubicBezTo>
                            <a:pt x="35" y="759"/>
                            <a:pt x="28" y="739"/>
                            <a:pt x="22" y="720"/>
                          </a:cubicBezTo>
                          <a:cubicBezTo>
                            <a:pt x="23" y="680"/>
                            <a:pt x="0" y="525"/>
                            <a:pt x="45" y="468"/>
                          </a:cubicBezTo>
                          <a:cubicBezTo>
                            <a:pt x="48" y="454"/>
                            <a:pt x="51" y="451"/>
                            <a:pt x="61" y="442"/>
                          </a:cubicBezTo>
                          <a:cubicBezTo>
                            <a:pt x="66" y="418"/>
                            <a:pt x="59" y="356"/>
                            <a:pt x="89" y="346"/>
                          </a:cubicBezTo>
                          <a:cubicBezTo>
                            <a:pt x="98" y="333"/>
                            <a:pt x="98" y="318"/>
                            <a:pt x="109" y="308"/>
                          </a:cubicBezTo>
                          <a:cubicBezTo>
                            <a:pt x="113" y="294"/>
                            <a:pt x="113" y="279"/>
                            <a:pt x="118" y="266"/>
                          </a:cubicBezTo>
                          <a:cubicBezTo>
                            <a:pt x="121" y="259"/>
                            <a:pt x="146" y="236"/>
                            <a:pt x="153" y="231"/>
                          </a:cubicBezTo>
                          <a:cubicBezTo>
                            <a:pt x="159" y="215"/>
                            <a:pt x="173" y="212"/>
                            <a:pt x="185" y="202"/>
                          </a:cubicBezTo>
                          <a:cubicBezTo>
                            <a:pt x="187" y="200"/>
                            <a:pt x="190" y="198"/>
                            <a:pt x="192" y="196"/>
                          </a:cubicBezTo>
                          <a:cubicBezTo>
                            <a:pt x="194" y="193"/>
                            <a:pt x="195" y="189"/>
                            <a:pt x="198" y="186"/>
                          </a:cubicBezTo>
                          <a:cubicBezTo>
                            <a:pt x="206" y="178"/>
                            <a:pt x="217" y="179"/>
                            <a:pt x="224" y="170"/>
                          </a:cubicBezTo>
                          <a:cubicBezTo>
                            <a:pt x="234" y="157"/>
                            <a:pt x="240" y="150"/>
                            <a:pt x="256" y="144"/>
                          </a:cubicBezTo>
                          <a:cubicBezTo>
                            <a:pt x="263" y="133"/>
                            <a:pt x="269" y="129"/>
                            <a:pt x="281" y="125"/>
                          </a:cubicBezTo>
                          <a:cubicBezTo>
                            <a:pt x="299" y="109"/>
                            <a:pt x="315" y="91"/>
                            <a:pt x="339" y="84"/>
                          </a:cubicBezTo>
                          <a:cubicBezTo>
                            <a:pt x="357" y="63"/>
                            <a:pt x="376" y="57"/>
                            <a:pt x="403" y="52"/>
                          </a:cubicBezTo>
                          <a:cubicBezTo>
                            <a:pt x="448" y="0"/>
                            <a:pt x="559" y="15"/>
                            <a:pt x="614" y="13"/>
                          </a:cubicBezTo>
                          <a:cubicBezTo>
                            <a:pt x="713" y="2"/>
                            <a:pt x="813" y="15"/>
                            <a:pt x="912" y="20"/>
                          </a:cubicBezTo>
                          <a:cubicBezTo>
                            <a:pt x="955" y="34"/>
                            <a:pt x="1013" y="31"/>
                            <a:pt x="1053" y="32"/>
                          </a:cubicBezTo>
                          <a:cubicBezTo>
                            <a:pt x="1064" y="37"/>
                            <a:pt x="1076" y="38"/>
                            <a:pt x="1088" y="42"/>
                          </a:cubicBezTo>
                          <a:cubicBezTo>
                            <a:pt x="1098" y="49"/>
                            <a:pt x="1108" y="54"/>
                            <a:pt x="1120" y="58"/>
                          </a:cubicBezTo>
                          <a:cubicBezTo>
                            <a:pt x="1144" y="74"/>
                            <a:pt x="1110" y="53"/>
                            <a:pt x="1145" y="68"/>
                          </a:cubicBezTo>
                          <a:cubicBezTo>
                            <a:pt x="1158" y="74"/>
                            <a:pt x="1167" y="86"/>
                            <a:pt x="1181" y="90"/>
                          </a:cubicBezTo>
                          <a:cubicBezTo>
                            <a:pt x="1193" y="98"/>
                            <a:pt x="1190" y="106"/>
                            <a:pt x="1200" y="116"/>
                          </a:cubicBezTo>
                          <a:cubicBezTo>
                            <a:pt x="1214" y="130"/>
                            <a:pt x="1246" y="133"/>
                            <a:pt x="1264" y="138"/>
                          </a:cubicBezTo>
                          <a:cubicBezTo>
                            <a:pt x="1274" y="155"/>
                            <a:pt x="1262" y="177"/>
                            <a:pt x="1283" y="183"/>
                          </a:cubicBezTo>
                          <a:cubicBezTo>
                            <a:pt x="1291" y="195"/>
                            <a:pt x="1304" y="200"/>
                            <a:pt x="1318" y="205"/>
                          </a:cubicBezTo>
                          <a:cubicBezTo>
                            <a:pt x="1319" y="236"/>
                            <a:pt x="1313" y="331"/>
                            <a:pt x="1341" y="359"/>
                          </a:cubicBezTo>
                          <a:cubicBezTo>
                            <a:pt x="1351" y="390"/>
                            <a:pt x="1341" y="424"/>
                            <a:pt x="1350" y="455"/>
                          </a:cubicBezTo>
                          <a:cubicBezTo>
                            <a:pt x="1353" y="476"/>
                            <a:pt x="1356" y="498"/>
                            <a:pt x="1360" y="519"/>
                          </a:cubicBezTo>
                          <a:cubicBezTo>
                            <a:pt x="1358" y="555"/>
                            <a:pt x="1363" y="565"/>
                            <a:pt x="1347" y="589"/>
                          </a:cubicBezTo>
                          <a:cubicBezTo>
                            <a:pt x="1344" y="635"/>
                            <a:pt x="1342" y="661"/>
                            <a:pt x="1344" y="708"/>
                          </a:cubicBezTo>
                          <a:cubicBezTo>
                            <a:pt x="1342" y="761"/>
                            <a:pt x="1358" y="806"/>
                            <a:pt x="1315" y="836"/>
                          </a:cubicBezTo>
                          <a:cubicBezTo>
                            <a:pt x="1304" y="853"/>
                            <a:pt x="1290" y="869"/>
                            <a:pt x="1277" y="884"/>
                          </a:cubicBezTo>
                          <a:cubicBezTo>
                            <a:pt x="1273" y="908"/>
                            <a:pt x="1268" y="934"/>
                            <a:pt x="1254" y="954"/>
                          </a:cubicBezTo>
                          <a:cubicBezTo>
                            <a:pt x="1251" y="965"/>
                            <a:pt x="1246" y="972"/>
                            <a:pt x="1238" y="980"/>
                          </a:cubicBezTo>
                          <a:cubicBezTo>
                            <a:pt x="1225" y="1020"/>
                            <a:pt x="1189" y="1055"/>
                            <a:pt x="1158" y="1082"/>
                          </a:cubicBezTo>
                          <a:cubicBezTo>
                            <a:pt x="1150" y="1107"/>
                            <a:pt x="1147" y="1106"/>
                            <a:pt x="1123" y="1117"/>
                          </a:cubicBezTo>
                          <a:cubicBezTo>
                            <a:pt x="1108" y="1134"/>
                            <a:pt x="1083" y="1148"/>
                            <a:pt x="1062" y="1156"/>
                          </a:cubicBezTo>
                          <a:cubicBezTo>
                            <a:pt x="1036" y="1196"/>
                            <a:pt x="987" y="1189"/>
                            <a:pt x="944" y="1191"/>
                          </a:cubicBezTo>
                          <a:cubicBezTo>
                            <a:pt x="936" y="1192"/>
                            <a:pt x="928" y="1191"/>
                            <a:pt x="921" y="1194"/>
                          </a:cubicBezTo>
                          <a:cubicBezTo>
                            <a:pt x="914" y="1197"/>
                            <a:pt x="910" y="1207"/>
                            <a:pt x="902" y="1207"/>
                          </a:cubicBezTo>
                          <a:cubicBezTo>
                            <a:pt x="871" y="1208"/>
                            <a:pt x="840" y="1209"/>
                            <a:pt x="809" y="1210"/>
                          </a:cubicBezTo>
                          <a:cubicBezTo>
                            <a:pt x="790" y="1215"/>
                            <a:pt x="776" y="1217"/>
                            <a:pt x="755" y="1220"/>
                          </a:cubicBezTo>
                          <a:cubicBezTo>
                            <a:pt x="661" y="1219"/>
                            <a:pt x="567" y="1219"/>
                            <a:pt x="473" y="1216"/>
                          </a:cubicBezTo>
                          <a:cubicBezTo>
                            <a:pt x="417" y="1214"/>
                            <a:pt x="369" y="1175"/>
                            <a:pt x="320" y="1159"/>
                          </a:cubicBezTo>
                          <a:cubicBezTo>
                            <a:pt x="307" y="1146"/>
                            <a:pt x="277" y="1141"/>
                            <a:pt x="269" y="1133"/>
                          </a:cubicBezTo>
                          <a:cubicBezTo>
                            <a:pt x="268" y="1132"/>
                            <a:pt x="269" y="1129"/>
                            <a:pt x="269" y="1127"/>
                          </a:cubicBezTo>
                          <a:close/>
                        </a:path>
                      </a:pathLst>
                    </a:custGeom>
                    <a:solidFill>
                      <a:srgbClr val="FFC1C1"/>
                    </a:solidFill>
                    <a:ln w="19050">
                      <a:solidFill>
                        <a:srgbClr val="FF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 dirty="0"/>
                    </a:p>
                  </p:txBody>
                </p:sp>
                <p:sp>
                  <p:nvSpPr>
                    <p:cNvPr id="1169" name="Freeform 187"/>
                    <p:cNvSpPr>
                      <a:spLocks/>
                    </p:cNvSpPr>
                    <p:nvPr/>
                  </p:nvSpPr>
                  <p:spPr bwMode="auto">
                    <a:xfrm>
                      <a:off x="363" y="603"/>
                      <a:ext cx="382" cy="310"/>
                    </a:xfrm>
                    <a:custGeom>
                      <a:avLst/>
                      <a:gdLst>
                        <a:gd name="T0" fmla="*/ 8 w 500"/>
                        <a:gd name="T1" fmla="*/ 173 h 445"/>
                        <a:gd name="T2" fmla="*/ 0 w 500"/>
                        <a:gd name="T3" fmla="*/ 159 h 445"/>
                        <a:gd name="T4" fmla="*/ 18 w 500"/>
                        <a:gd name="T5" fmla="*/ 95 h 445"/>
                        <a:gd name="T6" fmla="*/ 21 w 500"/>
                        <a:gd name="T7" fmla="*/ 90 h 445"/>
                        <a:gd name="T8" fmla="*/ 22 w 500"/>
                        <a:gd name="T9" fmla="*/ 78 h 445"/>
                        <a:gd name="T10" fmla="*/ 53 w 500"/>
                        <a:gd name="T11" fmla="*/ 47 h 445"/>
                        <a:gd name="T12" fmla="*/ 77 w 500"/>
                        <a:gd name="T13" fmla="*/ 31 h 445"/>
                        <a:gd name="T14" fmla="*/ 103 w 500"/>
                        <a:gd name="T15" fmla="*/ 18 h 445"/>
                        <a:gd name="T16" fmla="*/ 136 w 500"/>
                        <a:gd name="T17" fmla="*/ 1 h 445"/>
                        <a:gd name="T18" fmla="*/ 305 w 500"/>
                        <a:gd name="T19" fmla="*/ 11 h 445"/>
                        <a:gd name="T20" fmla="*/ 325 w 500"/>
                        <a:gd name="T21" fmla="*/ 40 h 445"/>
                        <a:gd name="T22" fmla="*/ 342 w 500"/>
                        <a:gd name="T23" fmla="*/ 47 h 445"/>
                        <a:gd name="T24" fmla="*/ 356 w 500"/>
                        <a:gd name="T25" fmla="*/ 56 h 445"/>
                        <a:gd name="T26" fmla="*/ 371 w 500"/>
                        <a:gd name="T27" fmla="*/ 85 h 445"/>
                        <a:gd name="T28" fmla="*/ 367 w 500"/>
                        <a:gd name="T29" fmla="*/ 189 h 445"/>
                        <a:gd name="T30" fmla="*/ 356 w 500"/>
                        <a:gd name="T31" fmla="*/ 207 h 445"/>
                        <a:gd name="T32" fmla="*/ 342 w 500"/>
                        <a:gd name="T33" fmla="*/ 232 h 445"/>
                        <a:gd name="T34" fmla="*/ 338 w 500"/>
                        <a:gd name="T35" fmla="*/ 242 h 445"/>
                        <a:gd name="T36" fmla="*/ 326 w 500"/>
                        <a:gd name="T37" fmla="*/ 249 h 445"/>
                        <a:gd name="T38" fmla="*/ 312 w 500"/>
                        <a:gd name="T39" fmla="*/ 264 h 445"/>
                        <a:gd name="T40" fmla="*/ 306 w 500"/>
                        <a:gd name="T41" fmla="*/ 269 h 445"/>
                        <a:gd name="T42" fmla="*/ 290 w 500"/>
                        <a:gd name="T43" fmla="*/ 286 h 445"/>
                        <a:gd name="T44" fmla="*/ 235 w 500"/>
                        <a:gd name="T45" fmla="*/ 301 h 445"/>
                        <a:gd name="T46" fmla="*/ 125 w 500"/>
                        <a:gd name="T47" fmla="*/ 299 h 445"/>
                        <a:gd name="T48" fmla="*/ 108 w 500"/>
                        <a:gd name="T49" fmla="*/ 290 h 445"/>
                        <a:gd name="T50" fmla="*/ 70 w 500"/>
                        <a:gd name="T51" fmla="*/ 268 h 445"/>
                        <a:gd name="T52" fmla="*/ 55 w 500"/>
                        <a:gd name="T53" fmla="*/ 254 h 445"/>
                        <a:gd name="T54" fmla="*/ 21 w 500"/>
                        <a:gd name="T55" fmla="*/ 212 h 445"/>
                        <a:gd name="T56" fmla="*/ 8 w 500"/>
                        <a:gd name="T57" fmla="*/ 173 h 445"/>
                        <a:gd name="T58" fmla="*/ 0 60000 65536"/>
                        <a:gd name="T59" fmla="*/ 0 60000 65536"/>
                        <a:gd name="T60" fmla="*/ 0 60000 65536"/>
                        <a:gd name="T61" fmla="*/ 0 60000 65536"/>
                        <a:gd name="T62" fmla="*/ 0 60000 65536"/>
                        <a:gd name="T63" fmla="*/ 0 60000 65536"/>
                        <a:gd name="T64" fmla="*/ 0 60000 65536"/>
                        <a:gd name="T65" fmla="*/ 0 60000 65536"/>
                        <a:gd name="T66" fmla="*/ 0 60000 65536"/>
                        <a:gd name="T67" fmla="*/ 0 60000 65536"/>
                        <a:gd name="T68" fmla="*/ 0 60000 65536"/>
                        <a:gd name="T69" fmla="*/ 0 60000 65536"/>
                        <a:gd name="T70" fmla="*/ 0 60000 65536"/>
                        <a:gd name="T71" fmla="*/ 0 60000 65536"/>
                        <a:gd name="T72" fmla="*/ 0 60000 65536"/>
                        <a:gd name="T73" fmla="*/ 0 60000 65536"/>
                        <a:gd name="T74" fmla="*/ 0 60000 65536"/>
                        <a:gd name="T75" fmla="*/ 0 60000 65536"/>
                        <a:gd name="T76" fmla="*/ 0 60000 65536"/>
                        <a:gd name="T77" fmla="*/ 0 60000 65536"/>
                        <a:gd name="T78" fmla="*/ 0 60000 65536"/>
                        <a:gd name="T79" fmla="*/ 0 60000 65536"/>
                        <a:gd name="T80" fmla="*/ 0 60000 65536"/>
                        <a:gd name="T81" fmla="*/ 0 60000 65536"/>
                        <a:gd name="T82" fmla="*/ 0 60000 65536"/>
                        <a:gd name="T83" fmla="*/ 0 60000 65536"/>
                        <a:gd name="T84" fmla="*/ 0 60000 65536"/>
                        <a:gd name="T85" fmla="*/ 0 60000 65536"/>
                        <a:gd name="T86" fmla="*/ 0 60000 65536"/>
                        <a:gd name="T87" fmla="*/ 0 w 500"/>
                        <a:gd name="T88" fmla="*/ 0 h 445"/>
                        <a:gd name="T89" fmla="*/ 500 w 500"/>
                        <a:gd name="T90" fmla="*/ 445 h 445"/>
                      </a:gdLst>
                      <a:ahLst/>
                      <a:cxnLst>
                        <a:cxn ang="T58">
                          <a:pos x="T0" y="T1"/>
                        </a:cxn>
                        <a:cxn ang="T59">
                          <a:pos x="T2" y="T3"/>
                        </a:cxn>
                        <a:cxn ang="T60">
                          <a:pos x="T4" y="T5"/>
                        </a:cxn>
                        <a:cxn ang="T61">
                          <a:pos x="T6" y="T7"/>
                        </a:cxn>
                        <a:cxn ang="T62">
                          <a:pos x="T8" y="T9"/>
                        </a:cxn>
                        <a:cxn ang="T63">
                          <a:pos x="T10" y="T11"/>
                        </a:cxn>
                        <a:cxn ang="T64">
                          <a:pos x="T12" y="T13"/>
                        </a:cxn>
                        <a:cxn ang="T65">
                          <a:pos x="T14" y="T15"/>
                        </a:cxn>
                        <a:cxn ang="T66">
                          <a:pos x="T16" y="T17"/>
                        </a:cxn>
                        <a:cxn ang="T67">
                          <a:pos x="T18" y="T19"/>
                        </a:cxn>
                        <a:cxn ang="T68">
                          <a:pos x="T20" y="T21"/>
                        </a:cxn>
                        <a:cxn ang="T69">
                          <a:pos x="T22" y="T23"/>
                        </a:cxn>
                        <a:cxn ang="T70">
                          <a:pos x="T24" y="T25"/>
                        </a:cxn>
                        <a:cxn ang="T71">
                          <a:pos x="T26" y="T27"/>
                        </a:cxn>
                        <a:cxn ang="T72">
                          <a:pos x="T28" y="T29"/>
                        </a:cxn>
                        <a:cxn ang="T73">
                          <a:pos x="T30" y="T31"/>
                        </a:cxn>
                        <a:cxn ang="T74">
                          <a:pos x="T32" y="T33"/>
                        </a:cxn>
                        <a:cxn ang="T75">
                          <a:pos x="T34" y="T35"/>
                        </a:cxn>
                        <a:cxn ang="T76">
                          <a:pos x="T36" y="T37"/>
                        </a:cxn>
                        <a:cxn ang="T77">
                          <a:pos x="T38" y="T39"/>
                        </a:cxn>
                        <a:cxn ang="T78">
                          <a:pos x="T40" y="T41"/>
                        </a:cxn>
                        <a:cxn ang="T79">
                          <a:pos x="T42" y="T43"/>
                        </a:cxn>
                        <a:cxn ang="T80">
                          <a:pos x="T44" y="T45"/>
                        </a:cxn>
                        <a:cxn ang="T81">
                          <a:pos x="T46" y="T47"/>
                        </a:cxn>
                        <a:cxn ang="T82">
                          <a:pos x="T48" y="T49"/>
                        </a:cxn>
                        <a:cxn ang="T83">
                          <a:pos x="T50" y="T51"/>
                        </a:cxn>
                        <a:cxn ang="T84">
                          <a:pos x="T52" y="T53"/>
                        </a:cxn>
                        <a:cxn ang="T85">
                          <a:pos x="T54" y="T55"/>
                        </a:cxn>
                        <a:cxn ang="T86">
                          <a:pos x="T56" y="T57"/>
                        </a:cxn>
                      </a:cxnLst>
                      <a:rect l="T87" t="T88" r="T89" b="T90"/>
                      <a:pathLst>
                        <a:path w="500" h="445">
                          <a:moveTo>
                            <a:pt x="10" y="249"/>
                          </a:moveTo>
                          <a:cubicBezTo>
                            <a:pt x="5" y="242"/>
                            <a:pt x="3" y="236"/>
                            <a:pt x="0" y="228"/>
                          </a:cubicBezTo>
                          <a:cubicBezTo>
                            <a:pt x="4" y="194"/>
                            <a:pt x="1" y="162"/>
                            <a:pt x="24" y="136"/>
                          </a:cubicBezTo>
                          <a:cubicBezTo>
                            <a:pt x="25" y="134"/>
                            <a:pt x="26" y="131"/>
                            <a:pt x="27" y="129"/>
                          </a:cubicBezTo>
                          <a:cubicBezTo>
                            <a:pt x="28" y="123"/>
                            <a:pt x="27" y="117"/>
                            <a:pt x="29" y="112"/>
                          </a:cubicBezTo>
                          <a:cubicBezTo>
                            <a:pt x="31" y="104"/>
                            <a:pt x="63" y="77"/>
                            <a:pt x="70" y="67"/>
                          </a:cubicBezTo>
                          <a:cubicBezTo>
                            <a:pt x="74" y="53"/>
                            <a:pt x="89" y="50"/>
                            <a:pt x="101" y="45"/>
                          </a:cubicBezTo>
                          <a:cubicBezTo>
                            <a:pt x="106" y="28"/>
                            <a:pt x="120" y="30"/>
                            <a:pt x="135" y="26"/>
                          </a:cubicBezTo>
                          <a:cubicBezTo>
                            <a:pt x="150" y="15"/>
                            <a:pt x="160" y="7"/>
                            <a:pt x="178" y="2"/>
                          </a:cubicBezTo>
                          <a:cubicBezTo>
                            <a:pt x="408" y="4"/>
                            <a:pt x="304" y="0"/>
                            <a:pt x="399" y="16"/>
                          </a:cubicBezTo>
                          <a:cubicBezTo>
                            <a:pt x="414" y="27"/>
                            <a:pt x="415" y="44"/>
                            <a:pt x="425" y="57"/>
                          </a:cubicBezTo>
                          <a:cubicBezTo>
                            <a:pt x="430" y="63"/>
                            <a:pt x="440" y="65"/>
                            <a:pt x="447" y="67"/>
                          </a:cubicBezTo>
                          <a:cubicBezTo>
                            <a:pt x="452" y="76"/>
                            <a:pt x="458" y="75"/>
                            <a:pt x="466" y="81"/>
                          </a:cubicBezTo>
                          <a:cubicBezTo>
                            <a:pt x="470" y="97"/>
                            <a:pt x="473" y="110"/>
                            <a:pt x="485" y="122"/>
                          </a:cubicBezTo>
                          <a:cubicBezTo>
                            <a:pt x="499" y="169"/>
                            <a:pt x="500" y="225"/>
                            <a:pt x="480" y="271"/>
                          </a:cubicBezTo>
                          <a:cubicBezTo>
                            <a:pt x="478" y="286"/>
                            <a:pt x="479" y="290"/>
                            <a:pt x="466" y="297"/>
                          </a:cubicBezTo>
                          <a:cubicBezTo>
                            <a:pt x="459" y="307"/>
                            <a:pt x="453" y="321"/>
                            <a:pt x="447" y="333"/>
                          </a:cubicBezTo>
                          <a:cubicBezTo>
                            <a:pt x="445" y="338"/>
                            <a:pt x="446" y="344"/>
                            <a:pt x="442" y="348"/>
                          </a:cubicBezTo>
                          <a:cubicBezTo>
                            <a:pt x="438" y="352"/>
                            <a:pt x="427" y="357"/>
                            <a:pt x="427" y="357"/>
                          </a:cubicBezTo>
                          <a:cubicBezTo>
                            <a:pt x="419" y="370"/>
                            <a:pt x="425" y="362"/>
                            <a:pt x="408" y="379"/>
                          </a:cubicBezTo>
                          <a:cubicBezTo>
                            <a:pt x="406" y="381"/>
                            <a:pt x="401" y="386"/>
                            <a:pt x="401" y="386"/>
                          </a:cubicBezTo>
                          <a:cubicBezTo>
                            <a:pt x="397" y="400"/>
                            <a:pt x="389" y="401"/>
                            <a:pt x="379" y="410"/>
                          </a:cubicBezTo>
                          <a:cubicBezTo>
                            <a:pt x="348" y="437"/>
                            <a:pt x="369" y="428"/>
                            <a:pt x="307" y="432"/>
                          </a:cubicBezTo>
                          <a:cubicBezTo>
                            <a:pt x="261" y="445"/>
                            <a:pt x="209" y="443"/>
                            <a:pt x="163" y="429"/>
                          </a:cubicBezTo>
                          <a:cubicBezTo>
                            <a:pt x="156" y="424"/>
                            <a:pt x="149" y="423"/>
                            <a:pt x="142" y="417"/>
                          </a:cubicBezTo>
                          <a:cubicBezTo>
                            <a:pt x="125" y="403"/>
                            <a:pt x="112" y="389"/>
                            <a:pt x="91" y="384"/>
                          </a:cubicBezTo>
                          <a:cubicBezTo>
                            <a:pt x="86" y="374"/>
                            <a:pt x="79" y="373"/>
                            <a:pt x="72" y="364"/>
                          </a:cubicBezTo>
                          <a:cubicBezTo>
                            <a:pt x="56" y="343"/>
                            <a:pt x="49" y="320"/>
                            <a:pt x="27" y="304"/>
                          </a:cubicBezTo>
                          <a:cubicBezTo>
                            <a:pt x="18" y="282"/>
                            <a:pt x="10" y="275"/>
                            <a:pt x="10" y="249"/>
                          </a:cubicBezTo>
                          <a:close/>
                        </a:path>
                      </a:pathLst>
                    </a:custGeom>
                    <a:solidFill>
                      <a:srgbClr val="BFBFBF"/>
                    </a:solidFill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 dirty="0"/>
                    </a:p>
                  </p:txBody>
                </p:sp>
              </p:grpSp>
              <p:sp>
                <p:nvSpPr>
                  <p:cNvPr id="1167" name="5-Point Star 1166"/>
                  <p:cNvSpPr/>
                  <p:nvPr/>
                </p:nvSpPr>
                <p:spPr>
                  <a:xfrm>
                    <a:off x="3436301" y="3364979"/>
                    <a:ext cx="201217" cy="201217"/>
                  </a:xfrm>
                  <a:prstGeom prst="star5">
                    <a:avLst/>
                  </a:prstGeom>
                  <a:solidFill>
                    <a:srgbClr val="FF00FF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1085" name="Group 617"/>
                <p:cNvGrpSpPr/>
                <p:nvPr/>
              </p:nvGrpSpPr>
              <p:grpSpPr>
                <a:xfrm>
                  <a:off x="5935820" y="2209545"/>
                  <a:ext cx="987288" cy="903975"/>
                  <a:chOff x="3171214" y="2912992"/>
                  <a:chExt cx="987288" cy="903975"/>
                </a:xfrm>
              </p:grpSpPr>
              <p:grpSp>
                <p:nvGrpSpPr>
                  <p:cNvPr id="1162" name="Group 193"/>
                  <p:cNvGrpSpPr>
                    <a:grpSpLocks/>
                  </p:cNvGrpSpPr>
                  <p:nvPr/>
                </p:nvGrpSpPr>
                <p:grpSpPr bwMode="auto">
                  <a:xfrm>
                    <a:off x="3171214" y="2912992"/>
                    <a:ext cx="987288" cy="903975"/>
                    <a:chOff x="311" y="500"/>
                    <a:chExt cx="474" cy="434"/>
                  </a:xfrm>
                  <a:effectLst>
                    <a:outerShdw blurRad="63500" sx="102000" sy="102000" algn="ctr" rotWithShape="0">
                      <a:prstClr val="black">
                        <a:alpha val="40000"/>
                      </a:prstClr>
                    </a:outerShdw>
                  </a:effectLst>
                </p:grpSpPr>
                <p:sp>
                  <p:nvSpPr>
                    <p:cNvPr id="1164" name="Freeform 186"/>
                    <p:cNvSpPr>
                      <a:spLocks/>
                    </p:cNvSpPr>
                    <p:nvPr/>
                  </p:nvSpPr>
                  <p:spPr bwMode="auto">
                    <a:xfrm>
                      <a:off x="311" y="500"/>
                      <a:ext cx="474" cy="434"/>
                    </a:xfrm>
                    <a:custGeom>
                      <a:avLst/>
                      <a:gdLst>
                        <a:gd name="T0" fmla="*/ 94 w 1363"/>
                        <a:gd name="T1" fmla="*/ 401 h 1220"/>
                        <a:gd name="T2" fmla="*/ 74 w 1363"/>
                        <a:gd name="T3" fmla="*/ 384 h 1220"/>
                        <a:gd name="T4" fmla="*/ 61 w 1363"/>
                        <a:gd name="T5" fmla="*/ 371 h 1220"/>
                        <a:gd name="T6" fmla="*/ 50 w 1363"/>
                        <a:gd name="T7" fmla="*/ 355 h 1220"/>
                        <a:gd name="T8" fmla="*/ 45 w 1363"/>
                        <a:gd name="T9" fmla="*/ 345 h 1220"/>
                        <a:gd name="T10" fmla="*/ 35 w 1363"/>
                        <a:gd name="T11" fmla="*/ 334 h 1220"/>
                        <a:gd name="T12" fmla="*/ 30 w 1363"/>
                        <a:gd name="T13" fmla="*/ 323 h 1220"/>
                        <a:gd name="T14" fmla="*/ 19 w 1363"/>
                        <a:gd name="T15" fmla="*/ 302 h 1220"/>
                        <a:gd name="T16" fmla="*/ 14 w 1363"/>
                        <a:gd name="T17" fmla="*/ 277 h 1220"/>
                        <a:gd name="T18" fmla="*/ 8 w 1363"/>
                        <a:gd name="T19" fmla="*/ 256 h 1220"/>
                        <a:gd name="T20" fmla="*/ 16 w 1363"/>
                        <a:gd name="T21" fmla="*/ 166 h 1220"/>
                        <a:gd name="T22" fmla="*/ 21 w 1363"/>
                        <a:gd name="T23" fmla="*/ 157 h 1220"/>
                        <a:gd name="T24" fmla="*/ 31 w 1363"/>
                        <a:gd name="T25" fmla="*/ 123 h 1220"/>
                        <a:gd name="T26" fmla="*/ 38 w 1363"/>
                        <a:gd name="T27" fmla="*/ 110 h 1220"/>
                        <a:gd name="T28" fmla="*/ 41 w 1363"/>
                        <a:gd name="T29" fmla="*/ 95 h 1220"/>
                        <a:gd name="T30" fmla="*/ 53 w 1363"/>
                        <a:gd name="T31" fmla="*/ 82 h 1220"/>
                        <a:gd name="T32" fmla="*/ 64 w 1363"/>
                        <a:gd name="T33" fmla="*/ 72 h 1220"/>
                        <a:gd name="T34" fmla="*/ 67 w 1363"/>
                        <a:gd name="T35" fmla="*/ 70 h 1220"/>
                        <a:gd name="T36" fmla="*/ 69 w 1363"/>
                        <a:gd name="T37" fmla="*/ 66 h 1220"/>
                        <a:gd name="T38" fmla="*/ 78 w 1363"/>
                        <a:gd name="T39" fmla="*/ 60 h 1220"/>
                        <a:gd name="T40" fmla="*/ 89 w 1363"/>
                        <a:gd name="T41" fmla="*/ 51 h 1220"/>
                        <a:gd name="T42" fmla="*/ 98 w 1363"/>
                        <a:gd name="T43" fmla="*/ 44 h 1220"/>
                        <a:gd name="T44" fmla="*/ 118 w 1363"/>
                        <a:gd name="T45" fmla="*/ 30 h 1220"/>
                        <a:gd name="T46" fmla="*/ 140 w 1363"/>
                        <a:gd name="T47" fmla="*/ 18 h 1220"/>
                        <a:gd name="T48" fmla="*/ 214 w 1363"/>
                        <a:gd name="T49" fmla="*/ 5 h 1220"/>
                        <a:gd name="T50" fmla="*/ 317 w 1363"/>
                        <a:gd name="T51" fmla="*/ 7 h 1220"/>
                        <a:gd name="T52" fmla="*/ 366 w 1363"/>
                        <a:gd name="T53" fmla="*/ 11 h 1220"/>
                        <a:gd name="T54" fmla="*/ 378 w 1363"/>
                        <a:gd name="T55" fmla="*/ 15 h 1220"/>
                        <a:gd name="T56" fmla="*/ 389 w 1363"/>
                        <a:gd name="T57" fmla="*/ 21 h 1220"/>
                        <a:gd name="T58" fmla="*/ 398 w 1363"/>
                        <a:gd name="T59" fmla="*/ 24 h 1220"/>
                        <a:gd name="T60" fmla="*/ 411 w 1363"/>
                        <a:gd name="T61" fmla="*/ 32 h 1220"/>
                        <a:gd name="T62" fmla="*/ 417 w 1363"/>
                        <a:gd name="T63" fmla="*/ 41 h 1220"/>
                        <a:gd name="T64" fmla="*/ 440 w 1363"/>
                        <a:gd name="T65" fmla="*/ 49 h 1220"/>
                        <a:gd name="T66" fmla="*/ 446 w 1363"/>
                        <a:gd name="T67" fmla="*/ 65 h 1220"/>
                        <a:gd name="T68" fmla="*/ 458 w 1363"/>
                        <a:gd name="T69" fmla="*/ 73 h 1220"/>
                        <a:gd name="T70" fmla="*/ 466 w 1363"/>
                        <a:gd name="T71" fmla="*/ 128 h 1220"/>
                        <a:gd name="T72" fmla="*/ 469 w 1363"/>
                        <a:gd name="T73" fmla="*/ 162 h 1220"/>
                        <a:gd name="T74" fmla="*/ 473 w 1363"/>
                        <a:gd name="T75" fmla="*/ 185 h 1220"/>
                        <a:gd name="T76" fmla="*/ 468 w 1363"/>
                        <a:gd name="T77" fmla="*/ 210 h 1220"/>
                        <a:gd name="T78" fmla="*/ 467 w 1363"/>
                        <a:gd name="T79" fmla="*/ 252 h 1220"/>
                        <a:gd name="T80" fmla="*/ 457 w 1363"/>
                        <a:gd name="T81" fmla="*/ 297 h 1220"/>
                        <a:gd name="T82" fmla="*/ 444 w 1363"/>
                        <a:gd name="T83" fmla="*/ 314 h 1220"/>
                        <a:gd name="T84" fmla="*/ 436 w 1363"/>
                        <a:gd name="T85" fmla="*/ 339 h 1220"/>
                        <a:gd name="T86" fmla="*/ 431 w 1363"/>
                        <a:gd name="T87" fmla="*/ 349 h 1220"/>
                        <a:gd name="T88" fmla="*/ 403 w 1363"/>
                        <a:gd name="T89" fmla="*/ 385 h 1220"/>
                        <a:gd name="T90" fmla="*/ 391 w 1363"/>
                        <a:gd name="T91" fmla="*/ 397 h 1220"/>
                        <a:gd name="T92" fmla="*/ 369 w 1363"/>
                        <a:gd name="T93" fmla="*/ 411 h 1220"/>
                        <a:gd name="T94" fmla="*/ 328 w 1363"/>
                        <a:gd name="T95" fmla="*/ 424 h 1220"/>
                        <a:gd name="T96" fmla="*/ 320 w 1363"/>
                        <a:gd name="T97" fmla="*/ 425 h 1220"/>
                        <a:gd name="T98" fmla="*/ 314 w 1363"/>
                        <a:gd name="T99" fmla="*/ 429 h 1220"/>
                        <a:gd name="T100" fmla="*/ 281 w 1363"/>
                        <a:gd name="T101" fmla="*/ 430 h 1220"/>
                        <a:gd name="T102" fmla="*/ 263 w 1363"/>
                        <a:gd name="T103" fmla="*/ 434 h 1220"/>
                        <a:gd name="T104" fmla="*/ 164 w 1363"/>
                        <a:gd name="T105" fmla="*/ 433 h 1220"/>
                        <a:gd name="T106" fmla="*/ 111 w 1363"/>
                        <a:gd name="T107" fmla="*/ 412 h 1220"/>
                        <a:gd name="T108" fmla="*/ 94 w 1363"/>
                        <a:gd name="T109" fmla="*/ 403 h 1220"/>
                        <a:gd name="T110" fmla="*/ 94 w 1363"/>
                        <a:gd name="T111" fmla="*/ 401 h 1220"/>
                        <a:gd name="T112" fmla="*/ 0 60000 65536"/>
                        <a:gd name="T113" fmla="*/ 0 60000 65536"/>
                        <a:gd name="T114" fmla="*/ 0 60000 65536"/>
                        <a:gd name="T115" fmla="*/ 0 60000 65536"/>
                        <a:gd name="T116" fmla="*/ 0 60000 65536"/>
                        <a:gd name="T117" fmla="*/ 0 60000 65536"/>
                        <a:gd name="T118" fmla="*/ 0 60000 65536"/>
                        <a:gd name="T119" fmla="*/ 0 60000 65536"/>
                        <a:gd name="T120" fmla="*/ 0 60000 65536"/>
                        <a:gd name="T121" fmla="*/ 0 60000 65536"/>
                        <a:gd name="T122" fmla="*/ 0 60000 65536"/>
                        <a:gd name="T123" fmla="*/ 0 60000 65536"/>
                        <a:gd name="T124" fmla="*/ 0 60000 65536"/>
                        <a:gd name="T125" fmla="*/ 0 60000 65536"/>
                        <a:gd name="T126" fmla="*/ 0 60000 65536"/>
                        <a:gd name="T127" fmla="*/ 0 60000 65536"/>
                        <a:gd name="T128" fmla="*/ 0 60000 65536"/>
                        <a:gd name="T129" fmla="*/ 0 60000 65536"/>
                        <a:gd name="T130" fmla="*/ 0 60000 65536"/>
                        <a:gd name="T131" fmla="*/ 0 60000 65536"/>
                        <a:gd name="T132" fmla="*/ 0 60000 65536"/>
                        <a:gd name="T133" fmla="*/ 0 60000 65536"/>
                        <a:gd name="T134" fmla="*/ 0 60000 65536"/>
                        <a:gd name="T135" fmla="*/ 0 60000 65536"/>
                        <a:gd name="T136" fmla="*/ 0 60000 65536"/>
                        <a:gd name="T137" fmla="*/ 0 60000 65536"/>
                        <a:gd name="T138" fmla="*/ 0 60000 65536"/>
                        <a:gd name="T139" fmla="*/ 0 60000 65536"/>
                        <a:gd name="T140" fmla="*/ 0 60000 65536"/>
                        <a:gd name="T141" fmla="*/ 0 60000 65536"/>
                        <a:gd name="T142" fmla="*/ 0 60000 65536"/>
                        <a:gd name="T143" fmla="*/ 0 60000 65536"/>
                        <a:gd name="T144" fmla="*/ 0 60000 65536"/>
                        <a:gd name="T145" fmla="*/ 0 60000 65536"/>
                        <a:gd name="T146" fmla="*/ 0 60000 65536"/>
                        <a:gd name="T147" fmla="*/ 0 60000 65536"/>
                        <a:gd name="T148" fmla="*/ 0 60000 65536"/>
                        <a:gd name="T149" fmla="*/ 0 60000 65536"/>
                        <a:gd name="T150" fmla="*/ 0 60000 65536"/>
                        <a:gd name="T151" fmla="*/ 0 60000 65536"/>
                        <a:gd name="T152" fmla="*/ 0 60000 65536"/>
                        <a:gd name="T153" fmla="*/ 0 60000 65536"/>
                        <a:gd name="T154" fmla="*/ 0 60000 65536"/>
                        <a:gd name="T155" fmla="*/ 0 60000 65536"/>
                        <a:gd name="T156" fmla="*/ 0 60000 65536"/>
                        <a:gd name="T157" fmla="*/ 0 60000 65536"/>
                        <a:gd name="T158" fmla="*/ 0 60000 65536"/>
                        <a:gd name="T159" fmla="*/ 0 60000 65536"/>
                        <a:gd name="T160" fmla="*/ 0 60000 65536"/>
                        <a:gd name="T161" fmla="*/ 0 60000 65536"/>
                        <a:gd name="T162" fmla="*/ 0 60000 65536"/>
                        <a:gd name="T163" fmla="*/ 0 60000 65536"/>
                        <a:gd name="T164" fmla="*/ 0 60000 65536"/>
                        <a:gd name="T165" fmla="*/ 0 60000 65536"/>
                        <a:gd name="T166" fmla="*/ 0 60000 65536"/>
                        <a:gd name="T167" fmla="*/ 0 60000 65536"/>
                        <a:gd name="T168" fmla="*/ 0 w 1363"/>
                        <a:gd name="T169" fmla="*/ 0 h 1220"/>
                        <a:gd name="T170" fmla="*/ 1363 w 1363"/>
                        <a:gd name="T171" fmla="*/ 1220 h 1220"/>
                      </a:gdLst>
                      <a:ahLst/>
                      <a:cxnLst>
                        <a:cxn ang="T112">
                          <a:pos x="T0" y="T1"/>
                        </a:cxn>
                        <a:cxn ang="T113">
                          <a:pos x="T2" y="T3"/>
                        </a:cxn>
                        <a:cxn ang="T114">
                          <a:pos x="T4" y="T5"/>
                        </a:cxn>
                        <a:cxn ang="T115">
                          <a:pos x="T6" y="T7"/>
                        </a:cxn>
                        <a:cxn ang="T116">
                          <a:pos x="T8" y="T9"/>
                        </a:cxn>
                        <a:cxn ang="T117">
                          <a:pos x="T10" y="T11"/>
                        </a:cxn>
                        <a:cxn ang="T118">
                          <a:pos x="T12" y="T13"/>
                        </a:cxn>
                        <a:cxn ang="T119">
                          <a:pos x="T14" y="T15"/>
                        </a:cxn>
                        <a:cxn ang="T120">
                          <a:pos x="T16" y="T17"/>
                        </a:cxn>
                        <a:cxn ang="T121">
                          <a:pos x="T18" y="T19"/>
                        </a:cxn>
                        <a:cxn ang="T122">
                          <a:pos x="T20" y="T21"/>
                        </a:cxn>
                        <a:cxn ang="T123">
                          <a:pos x="T22" y="T23"/>
                        </a:cxn>
                        <a:cxn ang="T124">
                          <a:pos x="T24" y="T25"/>
                        </a:cxn>
                        <a:cxn ang="T125">
                          <a:pos x="T26" y="T27"/>
                        </a:cxn>
                        <a:cxn ang="T126">
                          <a:pos x="T28" y="T29"/>
                        </a:cxn>
                        <a:cxn ang="T127">
                          <a:pos x="T30" y="T31"/>
                        </a:cxn>
                        <a:cxn ang="T128">
                          <a:pos x="T32" y="T33"/>
                        </a:cxn>
                        <a:cxn ang="T129">
                          <a:pos x="T34" y="T35"/>
                        </a:cxn>
                        <a:cxn ang="T130">
                          <a:pos x="T36" y="T37"/>
                        </a:cxn>
                        <a:cxn ang="T131">
                          <a:pos x="T38" y="T39"/>
                        </a:cxn>
                        <a:cxn ang="T132">
                          <a:pos x="T40" y="T41"/>
                        </a:cxn>
                        <a:cxn ang="T133">
                          <a:pos x="T42" y="T43"/>
                        </a:cxn>
                        <a:cxn ang="T134">
                          <a:pos x="T44" y="T45"/>
                        </a:cxn>
                        <a:cxn ang="T135">
                          <a:pos x="T46" y="T47"/>
                        </a:cxn>
                        <a:cxn ang="T136">
                          <a:pos x="T48" y="T49"/>
                        </a:cxn>
                        <a:cxn ang="T137">
                          <a:pos x="T50" y="T51"/>
                        </a:cxn>
                        <a:cxn ang="T138">
                          <a:pos x="T52" y="T53"/>
                        </a:cxn>
                        <a:cxn ang="T139">
                          <a:pos x="T54" y="T55"/>
                        </a:cxn>
                        <a:cxn ang="T140">
                          <a:pos x="T56" y="T57"/>
                        </a:cxn>
                        <a:cxn ang="T141">
                          <a:pos x="T58" y="T59"/>
                        </a:cxn>
                        <a:cxn ang="T142">
                          <a:pos x="T60" y="T61"/>
                        </a:cxn>
                        <a:cxn ang="T143">
                          <a:pos x="T62" y="T63"/>
                        </a:cxn>
                        <a:cxn ang="T144">
                          <a:pos x="T64" y="T65"/>
                        </a:cxn>
                        <a:cxn ang="T145">
                          <a:pos x="T66" y="T67"/>
                        </a:cxn>
                        <a:cxn ang="T146">
                          <a:pos x="T68" y="T69"/>
                        </a:cxn>
                        <a:cxn ang="T147">
                          <a:pos x="T70" y="T71"/>
                        </a:cxn>
                        <a:cxn ang="T148">
                          <a:pos x="T72" y="T73"/>
                        </a:cxn>
                        <a:cxn ang="T149">
                          <a:pos x="T74" y="T75"/>
                        </a:cxn>
                        <a:cxn ang="T150">
                          <a:pos x="T76" y="T77"/>
                        </a:cxn>
                        <a:cxn ang="T151">
                          <a:pos x="T78" y="T79"/>
                        </a:cxn>
                        <a:cxn ang="T152">
                          <a:pos x="T80" y="T81"/>
                        </a:cxn>
                        <a:cxn ang="T153">
                          <a:pos x="T82" y="T83"/>
                        </a:cxn>
                        <a:cxn ang="T154">
                          <a:pos x="T84" y="T85"/>
                        </a:cxn>
                        <a:cxn ang="T155">
                          <a:pos x="T86" y="T87"/>
                        </a:cxn>
                        <a:cxn ang="T156">
                          <a:pos x="T88" y="T89"/>
                        </a:cxn>
                        <a:cxn ang="T157">
                          <a:pos x="T90" y="T91"/>
                        </a:cxn>
                        <a:cxn ang="T158">
                          <a:pos x="T92" y="T93"/>
                        </a:cxn>
                        <a:cxn ang="T159">
                          <a:pos x="T94" y="T95"/>
                        </a:cxn>
                        <a:cxn ang="T160">
                          <a:pos x="T96" y="T97"/>
                        </a:cxn>
                        <a:cxn ang="T161">
                          <a:pos x="T98" y="T99"/>
                        </a:cxn>
                        <a:cxn ang="T162">
                          <a:pos x="T100" y="T101"/>
                        </a:cxn>
                        <a:cxn ang="T163">
                          <a:pos x="T102" y="T103"/>
                        </a:cxn>
                        <a:cxn ang="T164">
                          <a:pos x="T104" y="T105"/>
                        </a:cxn>
                        <a:cxn ang="T165">
                          <a:pos x="T106" y="T107"/>
                        </a:cxn>
                        <a:cxn ang="T166">
                          <a:pos x="T108" y="T109"/>
                        </a:cxn>
                        <a:cxn ang="T167">
                          <a:pos x="T110" y="T111"/>
                        </a:cxn>
                      </a:cxnLst>
                      <a:rect l="T168" t="T169" r="T170" b="T171"/>
                      <a:pathLst>
                        <a:path w="1363" h="1220">
                          <a:moveTo>
                            <a:pt x="269" y="1127"/>
                          </a:moveTo>
                          <a:cubicBezTo>
                            <a:pt x="252" y="1110"/>
                            <a:pt x="231" y="1096"/>
                            <a:pt x="214" y="1079"/>
                          </a:cubicBezTo>
                          <a:cubicBezTo>
                            <a:pt x="201" y="1066"/>
                            <a:pt x="192" y="1055"/>
                            <a:pt x="176" y="1044"/>
                          </a:cubicBezTo>
                          <a:cubicBezTo>
                            <a:pt x="166" y="1030"/>
                            <a:pt x="158" y="1008"/>
                            <a:pt x="144" y="999"/>
                          </a:cubicBezTo>
                          <a:cubicBezTo>
                            <a:pt x="140" y="986"/>
                            <a:pt x="137" y="980"/>
                            <a:pt x="128" y="970"/>
                          </a:cubicBezTo>
                          <a:cubicBezTo>
                            <a:pt x="124" y="955"/>
                            <a:pt x="112" y="950"/>
                            <a:pt x="102" y="938"/>
                          </a:cubicBezTo>
                          <a:cubicBezTo>
                            <a:pt x="95" y="929"/>
                            <a:pt x="93" y="918"/>
                            <a:pt x="86" y="909"/>
                          </a:cubicBezTo>
                          <a:cubicBezTo>
                            <a:pt x="79" y="887"/>
                            <a:pt x="61" y="871"/>
                            <a:pt x="54" y="848"/>
                          </a:cubicBezTo>
                          <a:cubicBezTo>
                            <a:pt x="53" y="825"/>
                            <a:pt x="60" y="795"/>
                            <a:pt x="41" y="778"/>
                          </a:cubicBezTo>
                          <a:cubicBezTo>
                            <a:pt x="35" y="759"/>
                            <a:pt x="28" y="739"/>
                            <a:pt x="22" y="720"/>
                          </a:cubicBezTo>
                          <a:cubicBezTo>
                            <a:pt x="23" y="680"/>
                            <a:pt x="0" y="525"/>
                            <a:pt x="45" y="468"/>
                          </a:cubicBezTo>
                          <a:cubicBezTo>
                            <a:pt x="48" y="454"/>
                            <a:pt x="51" y="451"/>
                            <a:pt x="61" y="442"/>
                          </a:cubicBezTo>
                          <a:cubicBezTo>
                            <a:pt x="66" y="418"/>
                            <a:pt x="59" y="356"/>
                            <a:pt x="89" y="346"/>
                          </a:cubicBezTo>
                          <a:cubicBezTo>
                            <a:pt x="98" y="333"/>
                            <a:pt x="98" y="318"/>
                            <a:pt x="109" y="308"/>
                          </a:cubicBezTo>
                          <a:cubicBezTo>
                            <a:pt x="113" y="294"/>
                            <a:pt x="113" y="279"/>
                            <a:pt x="118" y="266"/>
                          </a:cubicBezTo>
                          <a:cubicBezTo>
                            <a:pt x="121" y="259"/>
                            <a:pt x="146" y="236"/>
                            <a:pt x="153" y="231"/>
                          </a:cubicBezTo>
                          <a:cubicBezTo>
                            <a:pt x="159" y="215"/>
                            <a:pt x="173" y="212"/>
                            <a:pt x="185" y="202"/>
                          </a:cubicBezTo>
                          <a:cubicBezTo>
                            <a:pt x="187" y="200"/>
                            <a:pt x="190" y="198"/>
                            <a:pt x="192" y="196"/>
                          </a:cubicBezTo>
                          <a:cubicBezTo>
                            <a:pt x="194" y="193"/>
                            <a:pt x="195" y="189"/>
                            <a:pt x="198" y="186"/>
                          </a:cubicBezTo>
                          <a:cubicBezTo>
                            <a:pt x="206" y="178"/>
                            <a:pt x="217" y="179"/>
                            <a:pt x="224" y="170"/>
                          </a:cubicBezTo>
                          <a:cubicBezTo>
                            <a:pt x="234" y="157"/>
                            <a:pt x="240" y="150"/>
                            <a:pt x="256" y="144"/>
                          </a:cubicBezTo>
                          <a:cubicBezTo>
                            <a:pt x="263" y="133"/>
                            <a:pt x="269" y="129"/>
                            <a:pt x="281" y="125"/>
                          </a:cubicBezTo>
                          <a:cubicBezTo>
                            <a:pt x="299" y="109"/>
                            <a:pt x="315" y="91"/>
                            <a:pt x="339" y="84"/>
                          </a:cubicBezTo>
                          <a:cubicBezTo>
                            <a:pt x="357" y="63"/>
                            <a:pt x="376" y="57"/>
                            <a:pt x="403" y="52"/>
                          </a:cubicBezTo>
                          <a:cubicBezTo>
                            <a:pt x="448" y="0"/>
                            <a:pt x="559" y="15"/>
                            <a:pt x="614" y="13"/>
                          </a:cubicBezTo>
                          <a:cubicBezTo>
                            <a:pt x="713" y="2"/>
                            <a:pt x="813" y="15"/>
                            <a:pt x="912" y="20"/>
                          </a:cubicBezTo>
                          <a:cubicBezTo>
                            <a:pt x="955" y="34"/>
                            <a:pt x="1013" y="31"/>
                            <a:pt x="1053" y="32"/>
                          </a:cubicBezTo>
                          <a:cubicBezTo>
                            <a:pt x="1064" y="37"/>
                            <a:pt x="1076" y="38"/>
                            <a:pt x="1088" y="42"/>
                          </a:cubicBezTo>
                          <a:cubicBezTo>
                            <a:pt x="1098" y="49"/>
                            <a:pt x="1108" y="54"/>
                            <a:pt x="1120" y="58"/>
                          </a:cubicBezTo>
                          <a:cubicBezTo>
                            <a:pt x="1144" y="74"/>
                            <a:pt x="1110" y="53"/>
                            <a:pt x="1145" y="68"/>
                          </a:cubicBezTo>
                          <a:cubicBezTo>
                            <a:pt x="1158" y="74"/>
                            <a:pt x="1167" y="86"/>
                            <a:pt x="1181" y="90"/>
                          </a:cubicBezTo>
                          <a:cubicBezTo>
                            <a:pt x="1193" y="98"/>
                            <a:pt x="1190" y="106"/>
                            <a:pt x="1200" y="116"/>
                          </a:cubicBezTo>
                          <a:cubicBezTo>
                            <a:pt x="1214" y="130"/>
                            <a:pt x="1246" y="133"/>
                            <a:pt x="1264" y="138"/>
                          </a:cubicBezTo>
                          <a:cubicBezTo>
                            <a:pt x="1274" y="155"/>
                            <a:pt x="1262" y="177"/>
                            <a:pt x="1283" y="183"/>
                          </a:cubicBezTo>
                          <a:cubicBezTo>
                            <a:pt x="1291" y="195"/>
                            <a:pt x="1304" y="200"/>
                            <a:pt x="1318" y="205"/>
                          </a:cubicBezTo>
                          <a:cubicBezTo>
                            <a:pt x="1319" y="236"/>
                            <a:pt x="1313" y="331"/>
                            <a:pt x="1341" y="359"/>
                          </a:cubicBezTo>
                          <a:cubicBezTo>
                            <a:pt x="1351" y="390"/>
                            <a:pt x="1341" y="424"/>
                            <a:pt x="1350" y="455"/>
                          </a:cubicBezTo>
                          <a:cubicBezTo>
                            <a:pt x="1353" y="476"/>
                            <a:pt x="1356" y="498"/>
                            <a:pt x="1360" y="519"/>
                          </a:cubicBezTo>
                          <a:cubicBezTo>
                            <a:pt x="1358" y="555"/>
                            <a:pt x="1363" y="565"/>
                            <a:pt x="1347" y="589"/>
                          </a:cubicBezTo>
                          <a:cubicBezTo>
                            <a:pt x="1344" y="635"/>
                            <a:pt x="1342" y="661"/>
                            <a:pt x="1344" y="708"/>
                          </a:cubicBezTo>
                          <a:cubicBezTo>
                            <a:pt x="1342" y="761"/>
                            <a:pt x="1358" y="806"/>
                            <a:pt x="1315" y="836"/>
                          </a:cubicBezTo>
                          <a:cubicBezTo>
                            <a:pt x="1304" y="853"/>
                            <a:pt x="1290" y="869"/>
                            <a:pt x="1277" y="884"/>
                          </a:cubicBezTo>
                          <a:cubicBezTo>
                            <a:pt x="1273" y="908"/>
                            <a:pt x="1268" y="934"/>
                            <a:pt x="1254" y="954"/>
                          </a:cubicBezTo>
                          <a:cubicBezTo>
                            <a:pt x="1251" y="965"/>
                            <a:pt x="1246" y="972"/>
                            <a:pt x="1238" y="980"/>
                          </a:cubicBezTo>
                          <a:cubicBezTo>
                            <a:pt x="1225" y="1020"/>
                            <a:pt x="1189" y="1055"/>
                            <a:pt x="1158" y="1082"/>
                          </a:cubicBezTo>
                          <a:cubicBezTo>
                            <a:pt x="1150" y="1107"/>
                            <a:pt x="1147" y="1106"/>
                            <a:pt x="1123" y="1117"/>
                          </a:cubicBezTo>
                          <a:cubicBezTo>
                            <a:pt x="1108" y="1134"/>
                            <a:pt x="1083" y="1148"/>
                            <a:pt x="1062" y="1156"/>
                          </a:cubicBezTo>
                          <a:cubicBezTo>
                            <a:pt x="1036" y="1196"/>
                            <a:pt x="987" y="1189"/>
                            <a:pt x="944" y="1191"/>
                          </a:cubicBezTo>
                          <a:cubicBezTo>
                            <a:pt x="936" y="1192"/>
                            <a:pt x="928" y="1191"/>
                            <a:pt x="921" y="1194"/>
                          </a:cubicBezTo>
                          <a:cubicBezTo>
                            <a:pt x="914" y="1197"/>
                            <a:pt x="910" y="1207"/>
                            <a:pt x="902" y="1207"/>
                          </a:cubicBezTo>
                          <a:cubicBezTo>
                            <a:pt x="871" y="1208"/>
                            <a:pt x="840" y="1209"/>
                            <a:pt x="809" y="1210"/>
                          </a:cubicBezTo>
                          <a:cubicBezTo>
                            <a:pt x="790" y="1215"/>
                            <a:pt x="776" y="1217"/>
                            <a:pt x="755" y="1220"/>
                          </a:cubicBezTo>
                          <a:cubicBezTo>
                            <a:pt x="661" y="1219"/>
                            <a:pt x="567" y="1219"/>
                            <a:pt x="473" y="1216"/>
                          </a:cubicBezTo>
                          <a:cubicBezTo>
                            <a:pt x="417" y="1214"/>
                            <a:pt x="369" y="1175"/>
                            <a:pt x="320" y="1159"/>
                          </a:cubicBezTo>
                          <a:cubicBezTo>
                            <a:pt x="307" y="1146"/>
                            <a:pt x="277" y="1141"/>
                            <a:pt x="269" y="1133"/>
                          </a:cubicBezTo>
                          <a:cubicBezTo>
                            <a:pt x="268" y="1132"/>
                            <a:pt x="269" y="1129"/>
                            <a:pt x="269" y="1127"/>
                          </a:cubicBezTo>
                          <a:close/>
                        </a:path>
                      </a:pathLst>
                    </a:custGeom>
                    <a:solidFill>
                      <a:srgbClr val="FFC1C1"/>
                    </a:solidFill>
                    <a:ln w="19050">
                      <a:solidFill>
                        <a:srgbClr val="FF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 dirty="0"/>
                    </a:p>
                  </p:txBody>
                </p:sp>
                <p:sp>
                  <p:nvSpPr>
                    <p:cNvPr id="1165" name="Freeform 187"/>
                    <p:cNvSpPr>
                      <a:spLocks/>
                    </p:cNvSpPr>
                    <p:nvPr/>
                  </p:nvSpPr>
                  <p:spPr bwMode="auto">
                    <a:xfrm>
                      <a:off x="363" y="603"/>
                      <a:ext cx="382" cy="310"/>
                    </a:xfrm>
                    <a:custGeom>
                      <a:avLst/>
                      <a:gdLst>
                        <a:gd name="T0" fmla="*/ 8 w 500"/>
                        <a:gd name="T1" fmla="*/ 173 h 445"/>
                        <a:gd name="T2" fmla="*/ 0 w 500"/>
                        <a:gd name="T3" fmla="*/ 159 h 445"/>
                        <a:gd name="T4" fmla="*/ 18 w 500"/>
                        <a:gd name="T5" fmla="*/ 95 h 445"/>
                        <a:gd name="T6" fmla="*/ 21 w 500"/>
                        <a:gd name="T7" fmla="*/ 90 h 445"/>
                        <a:gd name="T8" fmla="*/ 22 w 500"/>
                        <a:gd name="T9" fmla="*/ 78 h 445"/>
                        <a:gd name="T10" fmla="*/ 53 w 500"/>
                        <a:gd name="T11" fmla="*/ 47 h 445"/>
                        <a:gd name="T12" fmla="*/ 77 w 500"/>
                        <a:gd name="T13" fmla="*/ 31 h 445"/>
                        <a:gd name="T14" fmla="*/ 103 w 500"/>
                        <a:gd name="T15" fmla="*/ 18 h 445"/>
                        <a:gd name="T16" fmla="*/ 136 w 500"/>
                        <a:gd name="T17" fmla="*/ 1 h 445"/>
                        <a:gd name="T18" fmla="*/ 305 w 500"/>
                        <a:gd name="T19" fmla="*/ 11 h 445"/>
                        <a:gd name="T20" fmla="*/ 325 w 500"/>
                        <a:gd name="T21" fmla="*/ 40 h 445"/>
                        <a:gd name="T22" fmla="*/ 342 w 500"/>
                        <a:gd name="T23" fmla="*/ 47 h 445"/>
                        <a:gd name="T24" fmla="*/ 356 w 500"/>
                        <a:gd name="T25" fmla="*/ 56 h 445"/>
                        <a:gd name="T26" fmla="*/ 371 w 500"/>
                        <a:gd name="T27" fmla="*/ 85 h 445"/>
                        <a:gd name="T28" fmla="*/ 367 w 500"/>
                        <a:gd name="T29" fmla="*/ 189 h 445"/>
                        <a:gd name="T30" fmla="*/ 356 w 500"/>
                        <a:gd name="T31" fmla="*/ 207 h 445"/>
                        <a:gd name="T32" fmla="*/ 342 w 500"/>
                        <a:gd name="T33" fmla="*/ 232 h 445"/>
                        <a:gd name="T34" fmla="*/ 338 w 500"/>
                        <a:gd name="T35" fmla="*/ 242 h 445"/>
                        <a:gd name="T36" fmla="*/ 326 w 500"/>
                        <a:gd name="T37" fmla="*/ 249 h 445"/>
                        <a:gd name="T38" fmla="*/ 312 w 500"/>
                        <a:gd name="T39" fmla="*/ 264 h 445"/>
                        <a:gd name="T40" fmla="*/ 306 w 500"/>
                        <a:gd name="T41" fmla="*/ 269 h 445"/>
                        <a:gd name="T42" fmla="*/ 290 w 500"/>
                        <a:gd name="T43" fmla="*/ 286 h 445"/>
                        <a:gd name="T44" fmla="*/ 235 w 500"/>
                        <a:gd name="T45" fmla="*/ 301 h 445"/>
                        <a:gd name="T46" fmla="*/ 125 w 500"/>
                        <a:gd name="T47" fmla="*/ 299 h 445"/>
                        <a:gd name="T48" fmla="*/ 108 w 500"/>
                        <a:gd name="T49" fmla="*/ 290 h 445"/>
                        <a:gd name="T50" fmla="*/ 70 w 500"/>
                        <a:gd name="T51" fmla="*/ 268 h 445"/>
                        <a:gd name="T52" fmla="*/ 55 w 500"/>
                        <a:gd name="T53" fmla="*/ 254 h 445"/>
                        <a:gd name="T54" fmla="*/ 21 w 500"/>
                        <a:gd name="T55" fmla="*/ 212 h 445"/>
                        <a:gd name="T56" fmla="*/ 8 w 500"/>
                        <a:gd name="T57" fmla="*/ 173 h 445"/>
                        <a:gd name="T58" fmla="*/ 0 60000 65536"/>
                        <a:gd name="T59" fmla="*/ 0 60000 65536"/>
                        <a:gd name="T60" fmla="*/ 0 60000 65536"/>
                        <a:gd name="T61" fmla="*/ 0 60000 65536"/>
                        <a:gd name="T62" fmla="*/ 0 60000 65536"/>
                        <a:gd name="T63" fmla="*/ 0 60000 65536"/>
                        <a:gd name="T64" fmla="*/ 0 60000 65536"/>
                        <a:gd name="T65" fmla="*/ 0 60000 65536"/>
                        <a:gd name="T66" fmla="*/ 0 60000 65536"/>
                        <a:gd name="T67" fmla="*/ 0 60000 65536"/>
                        <a:gd name="T68" fmla="*/ 0 60000 65536"/>
                        <a:gd name="T69" fmla="*/ 0 60000 65536"/>
                        <a:gd name="T70" fmla="*/ 0 60000 65536"/>
                        <a:gd name="T71" fmla="*/ 0 60000 65536"/>
                        <a:gd name="T72" fmla="*/ 0 60000 65536"/>
                        <a:gd name="T73" fmla="*/ 0 60000 65536"/>
                        <a:gd name="T74" fmla="*/ 0 60000 65536"/>
                        <a:gd name="T75" fmla="*/ 0 60000 65536"/>
                        <a:gd name="T76" fmla="*/ 0 60000 65536"/>
                        <a:gd name="T77" fmla="*/ 0 60000 65536"/>
                        <a:gd name="T78" fmla="*/ 0 60000 65536"/>
                        <a:gd name="T79" fmla="*/ 0 60000 65536"/>
                        <a:gd name="T80" fmla="*/ 0 60000 65536"/>
                        <a:gd name="T81" fmla="*/ 0 60000 65536"/>
                        <a:gd name="T82" fmla="*/ 0 60000 65536"/>
                        <a:gd name="T83" fmla="*/ 0 60000 65536"/>
                        <a:gd name="T84" fmla="*/ 0 60000 65536"/>
                        <a:gd name="T85" fmla="*/ 0 60000 65536"/>
                        <a:gd name="T86" fmla="*/ 0 60000 65536"/>
                        <a:gd name="T87" fmla="*/ 0 w 500"/>
                        <a:gd name="T88" fmla="*/ 0 h 445"/>
                        <a:gd name="T89" fmla="*/ 500 w 500"/>
                        <a:gd name="T90" fmla="*/ 445 h 445"/>
                      </a:gdLst>
                      <a:ahLst/>
                      <a:cxnLst>
                        <a:cxn ang="T58">
                          <a:pos x="T0" y="T1"/>
                        </a:cxn>
                        <a:cxn ang="T59">
                          <a:pos x="T2" y="T3"/>
                        </a:cxn>
                        <a:cxn ang="T60">
                          <a:pos x="T4" y="T5"/>
                        </a:cxn>
                        <a:cxn ang="T61">
                          <a:pos x="T6" y="T7"/>
                        </a:cxn>
                        <a:cxn ang="T62">
                          <a:pos x="T8" y="T9"/>
                        </a:cxn>
                        <a:cxn ang="T63">
                          <a:pos x="T10" y="T11"/>
                        </a:cxn>
                        <a:cxn ang="T64">
                          <a:pos x="T12" y="T13"/>
                        </a:cxn>
                        <a:cxn ang="T65">
                          <a:pos x="T14" y="T15"/>
                        </a:cxn>
                        <a:cxn ang="T66">
                          <a:pos x="T16" y="T17"/>
                        </a:cxn>
                        <a:cxn ang="T67">
                          <a:pos x="T18" y="T19"/>
                        </a:cxn>
                        <a:cxn ang="T68">
                          <a:pos x="T20" y="T21"/>
                        </a:cxn>
                        <a:cxn ang="T69">
                          <a:pos x="T22" y="T23"/>
                        </a:cxn>
                        <a:cxn ang="T70">
                          <a:pos x="T24" y="T25"/>
                        </a:cxn>
                        <a:cxn ang="T71">
                          <a:pos x="T26" y="T27"/>
                        </a:cxn>
                        <a:cxn ang="T72">
                          <a:pos x="T28" y="T29"/>
                        </a:cxn>
                        <a:cxn ang="T73">
                          <a:pos x="T30" y="T31"/>
                        </a:cxn>
                        <a:cxn ang="T74">
                          <a:pos x="T32" y="T33"/>
                        </a:cxn>
                        <a:cxn ang="T75">
                          <a:pos x="T34" y="T35"/>
                        </a:cxn>
                        <a:cxn ang="T76">
                          <a:pos x="T36" y="T37"/>
                        </a:cxn>
                        <a:cxn ang="T77">
                          <a:pos x="T38" y="T39"/>
                        </a:cxn>
                        <a:cxn ang="T78">
                          <a:pos x="T40" y="T41"/>
                        </a:cxn>
                        <a:cxn ang="T79">
                          <a:pos x="T42" y="T43"/>
                        </a:cxn>
                        <a:cxn ang="T80">
                          <a:pos x="T44" y="T45"/>
                        </a:cxn>
                        <a:cxn ang="T81">
                          <a:pos x="T46" y="T47"/>
                        </a:cxn>
                        <a:cxn ang="T82">
                          <a:pos x="T48" y="T49"/>
                        </a:cxn>
                        <a:cxn ang="T83">
                          <a:pos x="T50" y="T51"/>
                        </a:cxn>
                        <a:cxn ang="T84">
                          <a:pos x="T52" y="T53"/>
                        </a:cxn>
                        <a:cxn ang="T85">
                          <a:pos x="T54" y="T55"/>
                        </a:cxn>
                        <a:cxn ang="T86">
                          <a:pos x="T56" y="T57"/>
                        </a:cxn>
                      </a:cxnLst>
                      <a:rect l="T87" t="T88" r="T89" b="T90"/>
                      <a:pathLst>
                        <a:path w="500" h="445">
                          <a:moveTo>
                            <a:pt x="10" y="249"/>
                          </a:moveTo>
                          <a:cubicBezTo>
                            <a:pt x="5" y="242"/>
                            <a:pt x="3" y="236"/>
                            <a:pt x="0" y="228"/>
                          </a:cubicBezTo>
                          <a:cubicBezTo>
                            <a:pt x="4" y="194"/>
                            <a:pt x="1" y="162"/>
                            <a:pt x="24" y="136"/>
                          </a:cubicBezTo>
                          <a:cubicBezTo>
                            <a:pt x="25" y="134"/>
                            <a:pt x="26" y="131"/>
                            <a:pt x="27" y="129"/>
                          </a:cubicBezTo>
                          <a:cubicBezTo>
                            <a:pt x="28" y="123"/>
                            <a:pt x="27" y="117"/>
                            <a:pt x="29" y="112"/>
                          </a:cubicBezTo>
                          <a:cubicBezTo>
                            <a:pt x="31" y="104"/>
                            <a:pt x="63" y="77"/>
                            <a:pt x="70" y="67"/>
                          </a:cubicBezTo>
                          <a:cubicBezTo>
                            <a:pt x="74" y="53"/>
                            <a:pt x="89" y="50"/>
                            <a:pt x="101" y="45"/>
                          </a:cubicBezTo>
                          <a:cubicBezTo>
                            <a:pt x="106" y="28"/>
                            <a:pt x="120" y="30"/>
                            <a:pt x="135" y="26"/>
                          </a:cubicBezTo>
                          <a:cubicBezTo>
                            <a:pt x="150" y="15"/>
                            <a:pt x="160" y="7"/>
                            <a:pt x="178" y="2"/>
                          </a:cubicBezTo>
                          <a:cubicBezTo>
                            <a:pt x="408" y="4"/>
                            <a:pt x="304" y="0"/>
                            <a:pt x="399" y="16"/>
                          </a:cubicBezTo>
                          <a:cubicBezTo>
                            <a:pt x="414" y="27"/>
                            <a:pt x="415" y="44"/>
                            <a:pt x="425" y="57"/>
                          </a:cubicBezTo>
                          <a:cubicBezTo>
                            <a:pt x="430" y="63"/>
                            <a:pt x="440" y="65"/>
                            <a:pt x="447" y="67"/>
                          </a:cubicBezTo>
                          <a:cubicBezTo>
                            <a:pt x="452" y="76"/>
                            <a:pt x="458" y="75"/>
                            <a:pt x="466" y="81"/>
                          </a:cubicBezTo>
                          <a:cubicBezTo>
                            <a:pt x="470" y="97"/>
                            <a:pt x="473" y="110"/>
                            <a:pt x="485" y="122"/>
                          </a:cubicBezTo>
                          <a:cubicBezTo>
                            <a:pt x="499" y="169"/>
                            <a:pt x="500" y="225"/>
                            <a:pt x="480" y="271"/>
                          </a:cubicBezTo>
                          <a:cubicBezTo>
                            <a:pt x="478" y="286"/>
                            <a:pt x="479" y="290"/>
                            <a:pt x="466" y="297"/>
                          </a:cubicBezTo>
                          <a:cubicBezTo>
                            <a:pt x="459" y="307"/>
                            <a:pt x="453" y="321"/>
                            <a:pt x="447" y="333"/>
                          </a:cubicBezTo>
                          <a:cubicBezTo>
                            <a:pt x="445" y="338"/>
                            <a:pt x="446" y="344"/>
                            <a:pt x="442" y="348"/>
                          </a:cubicBezTo>
                          <a:cubicBezTo>
                            <a:pt x="438" y="352"/>
                            <a:pt x="427" y="357"/>
                            <a:pt x="427" y="357"/>
                          </a:cubicBezTo>
                          <a:cubicBezTo>
                            <a:pt x="419" y="370"/>
                            <a:pt x="425" y="362"/>
                            <a:pt x="408" y="379"/>
                          </a:cubicBezTo>
                          <a:cubicBezTo>
                            <a:pt x="406" y="381"/>
                            <a:pt x="401" y="386"/>
                            <a:pt x="401" y="386"/>
                          </a:cubicBezTo>
                          <a:cubicBezTo>
                            <a:pt x="397" y="400"/>
                            <a:pt x="389" y="401"/>
                            <a:pt x="379" y="410"/>
                          </a:cubicBezTo>
                          <a:cubicBezTo>
                            <a:pt x="348" y="437"/>
                            <a:pt x="369" y="428"/>
                            <a:pt x="307" y="432"/>
                          </a:cubicBezTo>
                          <a:cubicBezTo>
                            <a:pt x="261" y="445"/>
                            <a:pt x="209" y="443"/>
                            <a:pt x="163" y="429"/>
                          </a:cubicBezTo>
                          <a:cubicBezTo>
                            <a:pt x="156" y="424"/>
                            <a:pt x="149" y="423"/>
                            <a:pt x="142" y="417"/>
                          </a:cubicBezTo>
                          <a:cubicBezTo>
                            <a:pt x="125" y="403"/>
                            <a:pt x="112" y="389"/>
                            <a:pt x="91" y="384"/>
                          </a:cubicBezTo>
                          <a:cubicBezTo>
                            <a:pt x="86" y="374"/>
                            <a:pt x="79" y="373"/>
                            <a:pt x="72" y="364"/>
                          </a:cubicBezTo>
                          <a:cubicBezTo>
                            <a:pt x="56" y="343"/>
                            <a:pt x="49" y="320"/>
                            <a:pt x="27" y="304"/>
                          </a:cubicBezTo>
                          <a:cubicBezTo>
                            <a:pt x="18" y="282"/>
                            <a:pt x="10" y="275"/>
                            <a:pt x="10" y="249"/>
                          </a:cubicBezTo>
                          <a:close/>
                        </a:path>
                      </a:pathLst>
                    </a:custGeom>
                    <a:solidFill>
                      <a:srgbClr val="BFBFBF"/>
                    </a:solidFill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 dirty="0"/>
                    </a:p>
                  </p:txBody>
                </p:sp>
              </p:grpSp>
              <p:sp>
                <p:nvSpPr>
                  <p:cNvPr id="1163" name="5-Point Star 1162"/>
                  <p:cNvSpPr/>
                  <p:nvPr/>
                </p:nvSpPr>
                <p:spPr>
                  <a:xfrm>
                    <a:off x="3436301" y="3364979"/>
                    <a:ext cx="201217" cy="201217"/>
                  </a:xfrm>
                  <a:prstGeom prst="star5">
                    <a:avLst/>
                  </a:prstGeom>
                  <a:solidFill>
                    <a:srgbClr val="FF00FF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1086" name="Group 618"/>
                <p:cNvGrpSpPr/>
                <p:nvPr/>
              </p:nvGrpSpPr>
              <p:grpSpPr>
                <a:xfrm>
                  <a:off x="5290975" y="1520108"/>
                  <a:ext cx="987288" cy="903975"/>
                  <a:chOff x="3171214" y="2912992"/>
                  <a:chExt cx="987288" cy="903975"/>
                </a:xfrm>
              </p:grpSpPr>
              <p:grpSp>
                <p:nvGrpSpPr>
                  <p:cNvPr id="1158" name="Group 193"/>
                  <p:cNvGrpSpPr>
                    <a:grpSpLocks/>
                  </p:cNvGrpSpPr>
                  <p:nvPr/>
                </p:nvGrpSpPr>
                <p:grpSpPr bwMode="auto">
                  <a:xfrm>
                    <a:off x="3171214" y="2912992"/>
                    <a:ext cx="987288" cy="903975"/>
                    <a:chOff x="311" y="500"/>
                    <a:chExt cx="474" cy="434"/>
                  </a:xfrm>
                  <a:effectLst>
                    <a:outerShdw blurRad="63500" sx="102000" sy="102000" algn="ctr" rotWithShape="0">
                      <a:prstClr val="black">
                        <a:alpha val="40000"/>
                      </a:prstClr>
                    </a:outerShdw>
                  </a:effectLst>
                </p:grpSpPr>
                <p:sp>
                  <p:nvSpPr>
                    <p:cNvPr id="1160" name="Freeform 186"/>
                    <p:cNvSpPr>
                      <a:spLocks/>
                    </p:cNvSpPr>
                    <p:nvPr/>
                  </p:nvSpPr>
                  <p:spPr bwMode="auto">
                    <a:xfrm>
                      <a:off x="311" y="500"/>
                      <a:ext cx="474" cy="434"/>
                    </a:xfrm>
                    <a:custGeom>
                      <a:avLst/>
                      <a:gdLst>
                        <a:gd name="T0" fmla="*/ 94 w 1363"/>
                        <a:gd name="T1" fmla="*/ 401 h 1220"/>
                        <a:gd name="T2" fmla="*/ 74 w 1363"/>
                        <a:gd name="T3" fmla="*/ 384 h 1220"/>
                        <a:gd name="T4" fmla="*/ 61 w 1363"/>
                        <a:gd name="T5" fmla="*/ 371 h 1220"/>
                        <a:gd name="T6" fmla="*/ 50 w 1363"/>
                        <a:gd name="T7" fmla="*/ 355 h 1220"/>
                        <a:gd name="T8" fmla="*/ 45 w 1363"/>
                        <a:gd name="T9" fmla="*/ 345 h 1220"/>
                        <a:gd name="T10" fmla="*/ 35 w 1363"/>
                        <a:gd name="T11" fmla="*/ 334 h 1220"/>
                        <a:gd name="T12" fmla="*/ 30 w 1363"/>
                        <a:gd name="T13" fmla="*/ 323 h 1220"/>
                        <a:gd name="T14" fmla="*/ 19 w 1363"/>
                        <a:gd name="T15" fmla="*/ 302 h 1220"/>
                        <a:gd name="T16" fmla="*/ 14 w 1363"/>
                        <a:gd name="T17" fmla="*/ 277 h 1220"/>
                        <a:gd name="T18" fmla="*/ 8 w 1363"/>
                        <a:gd name="T19" fmla="*/ 256 h 1220"/>
                        <a:gd name="T20" fmla="*/ 16 w 1363"/>
                        <a:gd name="T21" fmla="*/ 166 h 1220"/>
                        <a:gd name="T22" fmla="*/ 21 w 1363"/>
                        <a:gd name="T23" fmla="*/ 157 h 1220"/>
                        <a:gd name="T24" fmla="*/ 31 w 1363"/>
                        <a:gd name="T25" fmla="*/ 123 h 1220"/>
                        <a:gd name="T26" fmla="*/ 38 w 1363"/>
                        <a:gd name="T27" fmla="*/ 110 h 1220"/>
                        <a:gd name="T28" fmla="*/ 41 w 1363"/>
                        <a:gd name="T29" fmla="*/ 95 h 1220"/>
                        <a:gd name="T30" fmla="*/ 53 w 1363"/>
                        <a:gd name="T31" fmla="*/ 82 h 1220"/>
                        <a:gd name="T32" fmla="*/ 64 w 1363"/>
                        <a:gd name="T33" fmla="*/ 72 h 1220"/>
                        <a:gd name="T34" fmla="*/ 67 w 1363"/>
                        <a:gd name="T35" fmla="*/ 70 h 1220"/>
                        <a:gd name="T36" fmla="*/ 69 w 1363"/>
                        <a:gd name="T37" fmla="*/ 66 h 1220"/>
                        <a:gd name="T38" fmla="*/ 78 w 1363"/>
                        <a:gd name="T39" fmla="*/ 60 h 1220"/>
                        <a:gd name="T40" fmla="*/ 89 w 1363"/>
                        <a:gd name="T41" fmla="*/ 51 h 1220"/>
                        <a:gd name="T42" fmla="*/ 98 w 1363"/>
                        <a:gd name="T43" fmla="*/ 44 h 1220"/>
                        <a:gd name="T44" fmla="*/ 118 w 1363"/>
                        <a:gd name="T45" fmla="*/ 30 h 1220"/>
                        <a:gd name="T46" fmla="*/ 140 w 1363"/>
                        <a:gd name="T47" fmla="*/ 18 h 1220"/>
                        <a:gd name="T48" fmla="*/ 214 w 1363"/>
                        <a:gd name="T49" fmla="*/ 5 h 1220"/>
                        <a:gd name="T50" fmla="*/ 317 w 1363"/>
                        <a:gd name="T51" fmla="*/ 7 h 1220"/>
                        <a:gd name="T52" fmla="*/ 366 w 1363"/>
                        <a:gd name="T53" fmla="*/ 11 h 1220"/>
                        <a:gd name="T54" fmla="*/ 378 w 1363"/>
                        <a:gd name="T55" fmla="*/ 15 h 1220"/>
                        <a:gd name="T56" fmla="*/ 389 w 1363"/>
                        <a:gd name="T57" fmla="*/ 21 h 1220"/>
                        <a:gd name="T58" fmla="*/ 398 w 1363"/>
                        <a:gd name="T59" fmla="*/ 24 h 1220"/>
                        <a:gd name="T60" fmla="*/ 411 w 1363"/>
                        <a:gd name="T61" fmla="*/ 32 h 1220"/>
                        <a:gd name="T62" fmla="*/ 417 w 1363"/>
                        <a:gd name="T63" fmla="*/ 41 h 1220"/>
                        <a:gd name="T64" fmla="*/ 440 w 1363"/>
                        <a:gd name="T65" fmla="*/ 49 h 1220"/>
                        <a:gd name="T66" fmla="*/ 446 w 1363"/>
                        <a:gd name="T67" fmla="*/ 65 h 1220"/>
                        <a:gd name="T68" fmla="*/ 458 w 1363"/>
                        <a:gd name="T69" fmla="*/ 73 h 1220"/>
                        <a:gd name="T70" fmla="*/ 466 w 1363"/>
                        <a:gd name="T71" fmla="*/ 128 h 1220"/>
                        <a:gd name="T72" fmla="*/ 469 w 1363"/>
                        <a:gd name="T73" fmla="*/ 162 h 1220"/>
                        <a:gd name="T74" fmla="*/ 473 w 1363"/>
                        <a:gd name="T75" fmla="*/ 185 h 1220"/>
                        <a:gd name="T76" fmla="*/ 468 w 1363"/>
                        <a:gd name="T77" fmla="*/ 210 h 1220"/>
                        <a:gd name="T78" fmla="*/ 467 w 1363"/>
                        <a:gd name="T79" fmla="*/ 252 h 1220"/>
                        <a:gd name="T80" fmla="*/ 457 w 1363"/>
                        <a:gd name="T81" fmla="*/ 297 h 1220"/>
                        <a:gd name="T82" fmla="*/ 444 w 1363"/>
                        <a:gd name="T83" fmla="*/ 314 h 1220"/>
                        <a:gd name="T84" fmla="*/ 436 w 1363"/>
                        <a:gd name="T85" fmla="*/ 339 h 1220"/>
                        <a:gd name="T86" fmla="*/ 431 w 1363"/>
                        <a:gd name="T87" fmla="*/ 349 h 1220"/>
                        <a:gd name="T88" fmla="*/ 403 w 1363"/>
                        <a:gd name="T89" fmla="*/ 385 h 1220"/>
                        <a:gd name="T90" fmla="*/ 391 w 1363"/>
                        <a:gd name="T91" fmla="*/ 397 h 1220"/>
                        <a:gd name="T92" fmla="*/ 369 w 1363"/>
                        <a:gd name="T93" fmla="*/ 411 h 1220"/>
                        <a:gd name="T94" fmla="*/ 328 w 1363"/>
                        <a:gd name="T95" fmla="*/ 424 h 1220"/>
                        <a:gd name="T96" fmla="*/ 320 w 1363"/>
                        <a:gd name="T97" fmla="*/ 425 h 1220"/>
                        <a:gd name="T98" fmla="*/ 314 w 1363"/>
                        <a:gd name="T99" fmla="*/ 429 h 1220"/>
                        <a:gd name="T100" fmla="*/ 281 w 1363"/>
                        <a:gd name="T101" fmla="*/ 430 h 1220"/>
                        <a:gd name="T102" fmla="*/ 263 w 1363"/>
                        <a:gd name="T103" fmla="*/ 434 h 1220"/>
                        <a:gd name="T104" fmla="*/ 164 w 1363"/>
                        <a:gd name="T105" fmla="*/ 433 h 1220"/>
                        <a:gd name="T106" fmla="*/ 111 w 1363"/>
                        <a:gd name="T107" fmla="*/ 412 h 1220"/>
                        <a:gd name="T108" fmla="*/ 94 w 1363"/>
                        <a:gd name="T109" fmla="*/ 403 h 1220"/>
                        <a:gd name="T110" fmla="*/ 94 w 1363"/>
                        <a:gd name="T111" fmla="*/ 401 h 1220"/>
                        <a:gd name="T112" fmla="*/ 0 60000 65536"/>
                        <a:gd name="T113" fmla="*/ 0 60000 65536"/>
                        <a:gd name="T114" fmla="*/ 0 60000 65536"/>
                        <a:gd name="T115" fmla="*/ 0 60000 65536"/>
                        <a:gd name="T116" fmla="*/ 0 60000 65536"/>
                        <a:gd name="T117" fmla="*/ 0 60000 65536"/>
                        <a:gd name="T118" fmla="*/ 0 60000 65536"/>
                        <a:gd name="T119" fmla="*/ 0 60000 65536"/>
                        <a:gd name="T120" fmla="*/ 0 60000 65536"/>
                        <a:gd name="T121" fmla="*/ 0 60000 65536"/>
                        <a:gd name="T122" fmla="*/ 0 60000 65536"/>
                        <a:gd name="T123" fmla="*/ 0 60000 65536"/>
                        <a:gd name="T124" fmla="*/ 0 60000 65536"/>
                        <a:gd name="T125" fmla="*/ 0 60000 65536"/>
                        <a:gd name="T126" fmla="*/ 0 60000 65536"/>
                        <a:gd name="T127" fmla="*/ 0 60000 65536"/>
                        <a:gd name="T128" fmla="*/ 0 60000 65536"/>
                        <a:gd name="T129" fmla="*/ 0 60000 65536"/>
                        <a:gd name="T130" fmla="*/ 0 60000 65536"/>
                        <a:gd name="T131" fmla="*/ 0 60000 65536"/>
                        <a:gd name="T132" fmla="*/ 0 60000 65536"/>
                        <a:gd name="T133" fmla="*/ 0 60000 65536"/>
                        <a:gd name="T134" fmla="*/ 0 60000 65536"/>
                        <a:gd name="T135" fmla="*/ 0 60000 65536"/>
                        <a:gd name="T136" fmla="*/ 0 60000 65536"/>
                        <a:gd name="T137" fmla="*/ 0 60000 65536"/>
                        <a:gd name="T138" fmla="*/ 0 60000 65536"/>
                        <a:gd name="T139" fmla="*/ 0 60000 65536"/>
                        <a:gd name="T140" fmla="*/ 0 60000 65536"/>
                        <a:gd name="T141" fmla="*/ 0 60000 65536"/>
                        <a:gd name="T142" fmla="*/ 0 60000 65536"/>
                        <a:gd name="T143" fmla="*/ 0 60000 65536"/>
                        <a:gd name="T144" fmla="*/ 0 60000 65536"/>
                        <a:gd name="T145" fmla="*/ 0 60000 65536"/>
                        <a:gd name="T146" fmla="*/ 0 60000 65536"/>
                        <a:gd name="T147" fmla="*/ 0 60000 65536"/>
                        <a:gd name="T148" fmla="*/ 0 60000 65536"/>
                        <a:gd name="T149" fmla="*/ 0 60000 65536"/>
                        <a:gd name="T150" fmla="*/ 0 60000 65536"/>
                        <a:gd name="T151" fmla="*/ 0 60000 65536"/>
                        <a:gd name="T152" fmla="*/ 0 60000 65536"/>
                        <a:gd name="T153" fmla="*/ 0 60000 65536"/>
                        <a:gd name="T154" fmla="*/ 0 60000 65536"/>
                        <a:gd name="T155" fmla="*/ 0 60000 65536"/>
                        <a:gd name="T156" fmla="*/ 0 60000 65536"/>
                        <a:gd name="T157" fmla="*/ 0 60000 65536"/>
                        <a:gd name="T158" fmla="*/ 0 60000 65536"/>
                        <a:gd name="T159" fmla="*/ 0 60000 65536"/>
                        <a:gd name="T160" fmla="*/ 0 60000 65536"/>
                        <a:gd name="T161" fmla="*/ 0 60000 65536"/>
                        <a:gd name="T162" fmla="*/ 0 60000 65536"/>
                        <a:gd name="T163" fmla="*/ 0 60000 65536"/>
                        <a:gd name="T164" fmla="*/ 0 60000 65536"/>
                        <a:gd name="T165" fmla="*/ 0 60000 65536"/>
                        <a:gd name="T166" fmla="*/ 0 60000 65536"/>
                        <a:gd name="T167" fmla="*/ 0 60000 65536"/>
                        <a:gd name="T168" fmla="*/ 0 w 1363"/>
                        <a:gd name="T169" fmla="*/ 0 h 1220"/>
                        <a:gd name="T170" fmla="*/ 1363 w 1363"/>
                        <a:gd name="T171" fmla="*/ 1220 h 1220"/>
                      </a:gdLst>
                      <a:ahLst/>
                      <a:cxnLst>
                        <a:cxn ang="T112">
                          <a:pos x="T0" y="T1"/>
                        </a:cxn>
                        <a:cxn ang="T113">
                          <a:pos x="T2" y="T3"/>
                        </a:cxn>
                        <a:cxn ang="T114">
                          <a:pos x="T4" y="T5"/>
                        </a:cxn>
                        <a:cxn ang="T115">
                          <a:pos x="T6" y="T7"/>
                        </a:cxn>
                        <a:cxn ang="T116">
                          <a:pos x="T8" y="T9"/>
                        </a:cxn>
                        <a:cxn ang="T117">
                          <a:pos x="T10" y="T11"/>
                        </a:cxn>
                        <a:cxn ang="T118">
                          <a:pos x="T12" y="T13"/>
                        </a:cxn>
                        <a:cxn ang="T119">
                          <a:pos x="T14" y="T15"/>
                        </a:cxn>
                        <a:cxn ang="T120">
                          <a:pos x="T16" y="T17"/>
                        </a:cxn>
                        <a:cxn ang="T121">
                          <a:pos x="T18" y="T19"/>
                        </a:cxn>
                        <a:cxn ang="T122">
                          <a:pos x="T20" y="T21"/>
                        </a:cxn>
                        <a:cxn ang="T123">
                          <a:pos x="T22" y="T23"/>
                        </a:cxn>
                        <a:cxn ang="T124">
                          <a:pos x="T24" y="T25"/>
                        </a:cxn>
                        <a:cxn ang="T125">
                          <a:pos x="T26" y="T27"/>
                        </a:cxn>
                        <a:cxn ang="T126">
                          <a:pos x="T28" y="T29"/>
                        </a:cxn>
                        <a:cxn ang="T127">
                          <a:pos x="T30" y="T31"/>
                        </a:cxn>
                        <a:cxn ang="T128">
                          <a:pos x="T32" y="T33"/>
                        </a:cxn>
                        <a:cxn ang="T129">
                          <a:pos x="T34" y="T35"/>
                        </a:cxn>
                        <a:cxn ang="T130">
                          <a:pos x="T36" y="T37"/>
                        </a:cxn>
                        <a:cxn ang="T131">
                          <a:pos x="T38" y="T39"/>
                        </a:cxn>
                        <a:cxn ang="T132">
                          <a:pos x="T40" y="T41"/>
                        </a:cxn>
                        <a:cxn ang="T133">
                          <a:pos x="T42" y="T43"/>
                        </a:cxn>
                        <a:cxn ang="T134">
                          <a:pos x="T44" y="T45"/>
                        </a:cxn>
                        <a:cxn ang="T135">
                          <a:pos x="T46" y="T47"/>
                        </a:cxn>
                        <a:cxn ang="T136">
                          <a:pos x="T48" y="T49"/>
                        </a:cxn>
                        <a:cxn ang="T137">
                          <a:pos x="T50" y="T51"/>
                        </a:cxn>
                        <a:cxn ang="T138">
                          <a:pos x="T52" y="T53"/>
                        </a:cxn>
                        <a:cxn ang="T139">
                          <a:pos x="T54" y="T55"/>
                        </a:cxn>
                        <a:cxn ang="T140">
                          <a:pos x="T56" y="T57"/>
                        </a:cxn>
                        <a:cxn ang="T141">
                          <a:pos x="T58" y="T59"/>
                        </a:cxn>
                        <a:cxn ang="T142">
                          <a:pos x="T60" y="T61"/>
                        </a:cxn>
                        <a:cxn ang="T143">
                          <a:pos x="T62" y="T63"/>
                        </a:cxn>
                        <a:cxn ang="T144">
                          <a:pos x="T64" y="T65"/>
                        </a:cxn>
                        <a:cxn ang="T145">
                          <a:pos x="T66" y="T67"/>
                        </a:cxn>
                        <a:cxn ang="T146">
                          <a:pos x="T68" y="T69"/>
                        </a:cxn>
                        <a:cxn ang="T147">
                          <a:pos x="T70" y="T71"/>
                        </a:cxn>
                        <a:cxn ang="T148">
                          <a:pos x="T72" y="T73"/>
                        </a:cxn>
                        <a:cxn ang="T149">
                          <a:pos x="T74" y="T75"/>
                        </a:cxn>
                        <a:cxn ang="T150">
                          <a:pos x="T76" y="T77"/>
                        </a:cxn>
                        <a:cxn ang="T151">
                          <a:pos x="T78" y="T79"/>
                        </a:cxn>
                        <a:cxn ang="T152">
                          <a:pos x="T80" y="T81"/>
                        </a:cxn>
                        <a:cxn ang="T153">
                          <a:pos x="T82" y="T83"/>
                        </a:cxn>
                        <a:cxn ang="T154">
                          <a:pos x="T84" y="T85"/>
                        </a:cxn>
                        <a:cxn ang="T155">
                          <a:pos x="T86" y="T87"/>
                        </a:cxn>
                        <a:cxn ang="T156">
                          <a:pos x="T88" y="T89"/>
                        </a:cxn>
                        <a:cxn ang="T157">
                          <a:pos x="T90" y="T91"/>
                        </a:cxn>
                        <a:cxn ang="T158">
                          <a:pos x="T92" y="T93"/>
                        </a:cxn>
                        <a:cxn ang="T159">
                          <a:pos x="T94" y="T95"/>
                        </a:cxn>
                        <a:cxn ang="T160">
                          <a:pos x="T96" y="T97"/>
                        </a:cxn>
                        <a:cxn ang="T161">
                          <a:pos x="T98" y="T99"/>
                        </a:cxn>
                        <a:cxn ang="T162">
                          <a:pos x="T100" y="T101"/>
                        </a:cxn>
                        <a:cxn ang="T163">
                          <a:pos x="T102" y="T103"/>
                        </a:cxn>
                        <a:cxn ang="T164">
                          <a:pos x="T104" y="T105"/>
                        </a:cxn>
                        <a:cxn ang="T165">
                          <a:pos x="T106" y="T107"/>
                        </a:cxn>
                        <a:cxn ang="T166">
                          <a:pos x="T108" y="T109"/>
                        </a:cxn>
                        <a:cxn ang="T167">
                          <a:pos x="T110" y="T111"/>
                        </a:cxn>
                      </a:cxnLst>
                      <a:rect l="T168" t="T169" r="T170" b="T171"/>
                      <a:pathLst>
                        <a:path w="1363" h="1220">
                          <a:moveTo>
                            <a:pt x="269" y="1127"/>
                          </a:moveTo>
                          <a:cubicBezTo>
                            <a:pt x="252" y="1110"/>
                            <a:pt x="231" y="1096"/>
                            <a:pt x="214" y="1079"/>
                          </a:cubicBezTo>
                          <a:cubicBezTo>
                            <a:pt x="201" y="1066"/>
                            <a:pt x="192" y="1055"/>
                            <a:pt x="176" y="1044"/>
                          </a:cubicBezTo>
                          <a:cubicBezTo>
                            <a:pt x="166" y="1030"/>
                            <a:pt x="158" y="1008"/>
                            <a:pt x="144" y="999"/>
                          </a:cubicBezTo>
                          <a:cubicBezTo>
                            <a:pt x="140" y="986"/>
                            <a:pt x="137" y="980"/>
                            <a:pt x="128" y="970"/>
                          </a:cubicBezTo>
                          <a:cubicBezTo>
                            <a:pt x="124" y="955"/>
                            <a:pt x="112" y="950"/>
                            <a:pt x="102" y="938"/>
                          </a:cubicBezTo>
                          <a:cubicBezTo>
                            <a:pt x="95" y="929"/>
                            <a:pt x="93" y="918"/>
                            <a:pt x="86" y="909"/>
                          </a:cubicBezTo>
                          <a:cubicBezTo>
                            <a:pt x="79" y="887"/>
                            <a:pt x="61" y="871"/>
                            <a:pt x="54" y="848"/>
                          </a:cubicBezTo>
                          <a:cubicBezTo>
                            <a:pt x="53" y="825"/>
                            <a:pt x="60" y="795"/>
                            <a:pt x="41" y="778"/>
                          </a:cubicBezTo>
                          <a:cubicBezTo>
                            <a:pt x="35" y="759"/>
                            <a:pt x="28" y="739"/>
                            <a:pt x="22" y="720"/>
                          </a:cubicBezTo>
                          <a:cubicBezTo>
                            <a:pt x="23" y="680"/>
                            <a:pt x="0" y="525"/>
                            <a:pt x="45" y="468"/>
                          </a:cubicBezTo>
                          <a:cubicBezTo>
                            <a:pt x="48" y="454"/>
                            <a:pt x="51" y="451"/>
                            <a:pt x="61" y="442"/>
                          </a:cubicBezTo>
                          <a:cubicBezTo>
                            <a:pt x="66" y="418"/>
                            <a:pt x="59" y="356"/>
                            <a:pt x="89" y="346"/>
                          </a:cubicBezTo>
                          <a:cubicBezTo>
                            <a:pt x="98" y="333"/>
                            <a:pt x="98" y="318"/>
                            <a:pt x="109" y="308"/>
                          </a:cubicBezTo>
                          <a:cubicBezTo>
                            <a:pt x="113" y="294"/>
                            <a:pt x="113" y="279"/>
                            <a:pt x="118" y="266"/>
                          </a:cubicBezTo>
                          <a:cubicBezTo>
                            <a:pt x="121" y="259"/>
                            <a:pt x="146" y="236"/>
                            <a:pt x="153" y="231"/>
                          </a:cubicBezTo>
                          <a:cubicBezTo>
                            <a:pt x="159" y="215"/>
                            <a:pt x="173" y="212"/>
                            <a:pt x="185" y="202"/>
                          </a:cubicBezTo>
                          <a:cubicBezTo>
                            <a:pt x="187" y="200"/>
                            <a:pt x="190" y="198"/>
                            <a:pt x="192" y="196"/>
                          </a:cubicBezTo>
                          <a:cubicBezTo>
                            <a:pt x="194" y="193"/>
                            <a:pt x="195" y="189"/>
                            <a:pt x="198" y="186"/>
                          </a:cubicBezTo>
                          <a:cubicBezTo>
                            <a:pt x="206" y="178"/>
                            <a:pt x="217" y="179"/>
                            <a:pt x="224" y="170"/>
                          </a:cubicBezTo>
                          <a:cubicBezTo>
                            <a:pt x="234" y="157"/>
                            <a:pt x="240" y="150"/>
                            <a:pt x="256" y="144"/>
                          </a:cubicBezTo>
                          <a:cubicBezTo>
                            <a:pt x="263" y="133"/>
                            <a:pt x="269" y="129"/>
                            <a:pt x="281" y="125"/>
                          </a:cubicBezTo>
                          <a:cubicBezTo>
                            <a:pt x="299" y="109"/>
                            <a:pt x="315" y="91"/>
                            <a:pt x="339" y="84"/>
                          </a:cubicBezTo>
                          <a:cubicBezTo>
                            <a:pt x="357" y="63"/>
                            <a:pt x="376" y="57"/>
                            <a:pt x="403" y="52"/>
                          </a:cubicBezTo>
                          <a:cubicBezTo>
                            <a:pt x="448" y="0"/>
                            <a:pt x="559" y="15"/>
                            <a:pt x="614" y="13"/>
                          </a:cubicBezTo>
                          <a:cubicBezTo>
                            <a:pt x="713" y="2"/>
                            <a:pt x="813" y="15"/>
                            <a:pt x="912" y="20"/>
                          </a:cubicBezTo>
                          <a:cubicBezTo>
                            <a:pt x="955" y="34"/>
                            <a:pt x="1013" y="31"/>
                            <a:pt x="1053" y="32"/>
                          </a:cubicBezTo>
                          <a:cubicBezTo>
                            <a:pt x="1064" y="37"/>
                            <a:pt x="1076" y="38"/>
                            <a:pt x="1088" y="42"/>
                          </a:cubicBezTo>
                          <a:cubicBezTo>
                            <a:pt x="1098" y="49"/>
                            <a:pt x="1108" y="54"/>
                            <a:pt x="1120" y="58"/>
                          </a:cubicBezTo>
                          <a:cubicBezTo>
                            <a:pt x="1144" y="74"/>
                            <a:pt x="1110" y="53"/>
                            <a:pt x="1145" y="68"/>
                          </a:cubicBezTo>
                          <a:cubicBezTo>
                            <a:pt x="1158" y="74"/>
                            <a:pt x="1167" y="86"/>
                            <a:pt x="1181" y="90"/>
                          </a:cubicBezTo>
                          <a:cubicBezTo>
                            <a:pt x="1193" y="98"/>
                            <a:pt x="1190" y="106"/>
                            <a:pt x="1200" y="116"/>
                          </a:cubicBezTo>
                          <a:cubicBezTo>
                            <a:pt x="1214" y="130"/>
                            <a:pt x="1246" y="133"/>
                            <a:pt x="1264" y="138"/>
                          </a:cubicBezTo>
                          <a:cubicBezTo>
                            <a:pt x="1274" y="155"/>
                            <a:pt x="1262" y="177"/>
                            <a:pt x="1283" y="183"/>
                          </a:cubicBezTo>
                          <a:cubicBezTo>
                            <a:pt x="1291" y="195"/>
                            <a:pt x="1304" y="200"/>
                            <a:pt x="1318" y="205"/>
                          </a:cubicBezTo>
                          <a:cubicBezTo>
                            <a:pt x="1319" y="236"/>
                            <a:pt x="1313" y="331"/>
                            <a:pt x="1341" y="359"/>
                          </a:cubicBezTo>
                          <a:cubicBezTo>
                            <a:pt x="1351" y="390"/>
                            <a:pt x="1341" y="424"/>
                            <a:pt x="1350" y="455"/>
                          </a:cubicBezTo>
                          <a:cubicBezTo>
                            <a:pt x="1353" y="476"/>
                            <a:pt x="1356" y="498"/>
                            <a:pt x="1360" y="519"/>
                          </a:cubicBezTo>
                          <a:cubicBezTo>
                            <a:pt x="1358" y="555"/>
                            <a:pt x="1363" y="565"/>
                            <a:pt x="1347" y="589"/>
                          </a:cubicBezTo>
                          <a:cubicBezTo>
                            <a:pt x="1344" y="635"/>
                            <a:pt x="1342" y="661"/>
                            <a:pt x="1344" y="708"/>
                          </a:cubicBezTo>
                          <a:cubicBezTo>
                            <a:pt x="1342" y="761"/>
                            <a:pt x="1358" y="806"/>
                            <a:pt x="1315" y="836"/>
                          </a:cubicBezTo>
                          <a:cubicBezTo>
                            <a:pt x="1304" y="853"/>
                            <a:pt x="1290" y="869"/>
                            <a:pt x="1277" y="884"/>
                          </a:cubicBezTo>
                          <a:cubicBezTo>
                            <a:pt x="1273" y="908"/>
                            <a:pt x="1268" y="934"/>
                            <a:pt x="1254" y="954"/>
                          </a:cubicBezTo>
                          <a:cubicBezTo>
                            <a:pt x="1251" y="965"/>
                            <a:pt x="1246" y="972"/>
                            <a:pt x="1238" y="980"/>
                          </a:cubicBezTo>
                          <a:cubicBezTo>
                            <a:pt x="1225" y="1020"/>
                            <a:pt x="1189" y="1055"/>
                            <a:pt x="1158" y="1082"/>
                          </a:cubicBezTo>
                          <a:cubicBezTo>
                            <a:pt x="1150" y="1107"/>
                            <a:pt x="1147" y="1106"/>
                            <a:pt x="1123" y="1117"/>
                          </a:cubicBezTo>
                          <a:cubicBezTo>
                            <a:pt x="1108" y="1134"/>
                            <a:pt x="1083" y="1148"/>
                            <a:pt x="1062" y="1156"/>
                          </a:cubicBezTo>
                          <a:cubicBezTo>
                            <a:pt x="1036" y="1196"/>
                            <a:pt x="987" y="1189"/>
                            <a:pt x="944" y="1191"/>
                          </a:cubicBezTo>
                          <a:cubicBezTo>
                            <a:pt x="936" y="1192"/>
                            <a:pt x="928" y="1191"/>
                            <a:pt x="921" y="1194"/>
                          </a:cubicBezTo>
                          <a:cubicBezTo>
                            <a:pt x="914" y="1197"/>
                            <a:pt x="910" y="1207"/>
                            <a:pt x="902" y="1207"/>
                          </a:cubicBezTo>
                          <a:cubicBezTo>
                            <a:pt x="871" y="1208"/>
                            <a:pt x="840" y="1209"/>
                            <a:pt x="809" y="1210"/>
                          </a:cubicBezTo>
                          <a:cubicBezTo>
                            <a:pt x="790" y="1215"/>
                            <a:pt x="776" y="1217"/>
                            <a:pt x="755" y="1220"/>
                          </a:cubicBezTo>
                          <a:cubicBezTo>
                            <a:pt x="661" y="1219"/>
                            <a:pt x="567" y="1219"/>
                            <a:pt x="473" y="1216"/>
                          </a:cubicBezTo>
                          <a:cubicBezTo>
                            <a:pt x="417" y="1214"/>
                            <a:pt x="369" y="1175"/>
                            <a:pt x="320" y="1159"/>
                          </a:cubicBezTo>
                          <a:cubicBezTo>
                            <a:pt x="307" y="1146"/>
                            <a:pt x="277" y="1141"/>
                            <a:pt x="269" y="1133"/>
                          </a:cubicBezTo>
                          <a:cubicBezTo>
                            <a:pt x="268" y="1132"/>
                            <a:pt x="269" y="1129"/>
                            <a:pt x="269" y="1127"/>
                          </a:cubicBezTo>
                          <a:close/>
                        </a:path>
                      </a:pathLst>
                    </a:custGeom>
                    <a:solidFill>
                      <a:srgbClr val="FFC1C1"/>
                    </a:solidFill>
                    <a:ln w="19050">
                      <a:solidFill>
                        <a:srgbClr val="FF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 dirty="0"/>
                    </a:p>
                  </p:txBody>
                </p:sp>
                <p:sp>
                  <p:nvSpPr>
                    <p:cNvPr id="1161" name="Freeform 187"/>
                    <p:cNvSpPr>
                      <a:spLocks/>
                    </p:cNvSpPr>
                    <p:nvPr/>
                  </p:nvSpPr>
                  <p:spPr bwMode="auto">
                    <a:xfrm>
                      <a:off x="363" y="603"/>
                      <a:ext cx="382" cy="310"/>
                    </a:xfrm>
                    <a:custGeom>
                      <a:avLst/>
                      <a:gdLst>
                        <a:gd name="T0" fmla="*/ 8 w 500"/>
                        <a:gd name="T1" fmla="*/ 173 h 445"/>
                        <a:gd name="T2" fmla="*/ 0 w 500"/>
                        <a:gd name="T3" fmla="*/ 159 h 445"/>
                        <a:gd name="T4" fmla="*/ 18 w 500"/>
                        <a:gd name="T5" fmla="*/ 95 h 445"/>
                        <a:gd name="T6" fmla="*/ 21 w 500"/>
                        <a:gd name="T7" fmla="*/ 90 h 445"/>
                        <a:gd name="T8" fmla="*/ 22 w 500"/>
                        <a:gd name="T9" fmla="*/ 78 h 445"/>
                        <a:gd name="T10" fmla="*/ 53 w 500"/>
                        <a:gd name="T11" fmla="*/ 47 h 445"/>
                        <a:gd name="T12" fmla="*/ 77 w 500"/>
                        <a:gd name="T13" fmla="*/ 31 h 445"/>
                        <a:gd name="T14" fmla="*/ 103 w 500"/>
                        <a:gd name="T15" fmla="*/ 18 h 445"/>
                        <a:gd name="T16" fmla="*/ 136 w 500"/>
                        <a:gd name="T17" fmla="*/ 1 h 445"/>
                        <a:gd name="T18" fmla="*/ 305 w 500"/>
                        <a:gd name="T19" fmla="*/ 11 h 445"/>
                        <a:gd name="T20" fmla="*/ 325 w 500"/>
                        <a:gd name="T21" fmla="*/ 40 h 445"/>
                        <a:gd name="T22" fmla="*/ 342 w 500"/>
                        <a:gd name="T23" fmla="*/ 47 h 445"/>
                        <a:gd name="T24" fmla="*/ 356 w 500"/>
                        <a:gd name="T25" fmla="*/ 56 h 445"/>
                        <a:gd name="T26" fmla="*/ 371 w 500"/>
                        <a:gd name="T27" fmla="*/ 85 h 445"/>
                        <a:gd name="T28" fmla="*/ 367 w 500"/>
                        <a:gd name="T29" fmla="*/ 189 h 445"/>
                        <a:gd name="T30" fmla="*/ 356 w 500"/>
                        <a:gd name="T31" fmla="*/ 207 h 445"/>
                        <a:gd name="T32" fmla="*/ 342 w 500"/>
                        <a:gd name="T33" fmla="*/ 232 h 445"/>
                        <a:gd name="T34" fmla="*/ 338 w 500"/>
                        <a:gd name="T35" fmla="*/ 242 h 445"/>
                        <a:gd name="T36" fmla="*/ 326 w 500"/>
                        <a:gd name="T37" fmla="*/ 249 h 445"/>
                        <a:gd name="T38" fmla="*/ 312 w 500"/>
                        <a:gd name="T39" fmla="*/ 264 h 445"/>
                        <a:gd name="T40" fmla="*/ 306 w 500"/>
                        <a:gd name="T41" fmla="*/ 269 h 445"/>
                        <a:gd name="T42" fmla="*/ 290 w 500"/>
                        <a:gd name="T43" fmla="*/ 286 h 445"/>
                        <a:gd name="T44" fmla="*/ 235 w 500"/>
                        <a:gd name="T45" fmla="*/ 301 h 445"/>
                        <a:gd name="T46" fmla="*/ 125 w 500"/>
                        <a:gd name="T47" fmla="*/ 299 h 445"/>
                        <a:gd name="T48" fmla="*/ 108 w 500"/>
                        <a:gd name="T49" fmla="*/ 290 h 445"/>
                        <a:gd name="T50" fmla="*/ 70 w 500"/>
                        <a:gd name="T51" fmla="*/ 268 h 445"/>
                        <a:gd name="T52" fmla="*/ 55 w 500"/>
                        <a:gd name="T53" fmla="*/ 254 h 445"/>
                        <a:gd name="T54" fmla="*/ 21 w 500"/>
                        <a:gd name="T55" fmla="*/ 212 h 445"/>
                        <a:gd name="T56" fmla="*/ 8 w 500"/>
                        <a:gd name="T57" fmla="*/ 173 h 445"/>
                        <a:gd name="T58" fmla="*/ 0 60000 65536"/>
                        <a:gd name="T59" fmla="*/ 0 60000 65536"/>
                        <a:gd name="T60" fmla="*/ 0 60000 65536"/>
                        <a:gd name="T61" fmla="*/ 0 60000 65536"/>
                        <a:gd name="T62" fmla="*/ 0 60000 65536"/>
                        <a:gd name="T63" fmla="*/ 0 60000 65536"/>
                        <a:gd name="T64" fmla="*/ 0 60000 65536"/>
                        <a:gd name="T65" fmla="*/ 0 60000 65536"/>
                        <a:gd name="T66" fmla="*/ 0 60000 65536"/>
                        <a:gd name="T67" fmla="*/ 0 60000 65536"/>
                        <a:gd name="T68" fmla="*/ 0 60000 65536"/>
                        <a:gd name="T69" fmla="*/ 0 60000 65536"/>
                        <a:gd name="T70" fmla="*/ 0 60000 65536"/>
                        <a:gd name="T71" fmla="*/ 0 60000 65536"/>
                        <a:gd name="T72" fmla="*/ 0 60000 65536"/>
                        <a:gd name="T73" fmla="*/ 0 60000 65536"/>
                        <a:gd name="T74" fmla="*/ 0 60000 65536"/>
                        <a:gd name="T75" fmla="*/ 0 60000 65536"/>
                        <a:gd name="T76" fmla="*/ 0 60000 65536"/>
                        <a:gd name="T77" fmla="*/ 0 60000 65536"/>
                        <a:gd name="T78" fmla="*/ 0 60000 65536"/>
                        <a:gd name="T79" fmla="*/ 0 60000 65536"/>
                        <a:gd name="T80" fmla="*/ 0 60000 65536"/>
                        <a:gd name="T81" fmla="*/ 0 60000 65536"/>
                        <a:gd name="T82" fmla="*/ 0 60000 65536"/>
                        <a:gd name="T83" fmla="*/ 0 60000 65536"/>
                        <a:gd name="T84" fmla="*/ 0 60000 65536"/>
                        <a:gd name="T85" fmla="*/ 0 60000 65536"/>
                        <a:gd name="T86" fmla="*/ 0 60000 65536"/>
                        <a:gd name="T87" fmla="*/ 0 w 500"/>
                        <a:gd name="T88" fmla="*/ 0 h 445"/>
                        <a:gd name="T89" fmla="*/ 500 w 500"/>
                        <a:gd name="T90" fmla="*/ 445 h 445"/>
                      </a:gdLst>
                      <a:ahLst/>
                      <a:cxnLst>
                        <a:cxn ang="T58">
                          <a:pos x="T0" y="T1"/>
                        </a:cxn>
                        <a:cxn ang="T59">
                          <a:pos x="T2" y="T3"/>
                        </a:cxn>
                        <a:cxn ang="T60">
                          <a:pos x="T4" y="T5"/>
                        </a:cxn>
                        <a:cxn ang="T61">
                          <a:pos x="T6" y="T7"/>
                        </a:cxn>
                        <a:cxn ang="T62">
                          <a:pos x="T8" y="T9"/>
                        </a:cxn>
                        <a:cxn ang="T63">
                          <a:pos x="T10" y="T11"/>
                        </a:cxn>
                        <a:cxn ang="T64">
                          <a:pos x="T12" y="T13"/>
                        </a:cxn>
                        <a:cxn ang="T65">
                          <a:pos x="T14" y="T15"/>
                        </a:cxn>
                        <a:cxn ang="T66">
                          <a:pos x="T16" y="T17"/>
                        </a:cxn>
                        <a:cxn ang="T67">
                          <a:pos x="T18" y="T19"/>
                        </a:cxn>
                        <a:cxn ang="T68">
                          <a:pos x="T20" y="T21"/>
                        </a:cxn>
                        <a:cxn ang="T69">
                          <a:pos x="T22" y="T23"/>
                        </a:cxn>
                        <a:cxn ang="T70">
                          <a:pos x="T24" y="T25"/>
                        </a:cxn>
                        <a:cxn ang="T71">
                          <a:pos x="T26" y="T27"/>
                        </a:cxn>
                        <a:cxn ang="T72">
                          <a:pos x="T28" y="T29"/>
                        </a:cxn>
                        <a:cxn ang="T73">
                          <a:pos x="T30" y="T31"/>
                        </a:cxn>
                        <a:cxn ang="T74">
                          <a:pos x="T32" y="T33"/>
                        </a:cxn>
                        <a:cxn ang="T75">
                          <a:pos x="T34" y="T35"/>
                        </a:cxn>
                        <a:cxn ang="T76">
                          <a:pos x="T36" y="T37"/>
                        </a:cxn>
                        <a:cxn ang="T77">
                          <a:pos x="T38" y="T39"/>
                        </a:cxn>
                        <a:cxn ang="T78">
                          <a:pos x="T40" y="T41"/>
                        </a:cxn>
                        <a:cxn ang="T79">
                          <a:pos x="T42" y="T43"/>
                        </a:cxn>
                        <a:cxn ang="T80">
                          <a:pos x="T44" y="T45"/>
                        </a:cxn>
                        <a:cxn ang="T81">
                          <a:pos x="T46" y="T47"/>
                        </a:cxn>
                        <a:cxn ang="T82">
                          <a:pos x="T48" y="T49"/>
                        </a:cxn>
                        <a:cxn ang="T83">
                          <a:pos x="T50" y="T51"/>
                        </a:cxn>
                        <a:cxn ang="T84">
                          <a:pos x="T52" y="T53"/>
                        </a:cxn>
                        <a:cxn ang="T85">
                          <a:pos x="T54" y="T55"/>
                        </a:cxn>
                        <a:cxn ang="T86">
                          <a:pos x="T56" y="T57"/>
                        </a:cxn>
                      </a:cxnLst>
                      <a:rect l="T87" t="T88" r="T89" b="T90"/>
                      <a:pathLst>
                        <a:path w="500" h="445">
                          <a:moveTo>
                            <a:pt x="10" y="249"/>
                          </a:moveTo>
                          <a:cubicBezTo>
                            <a:pt x="5" y="242"/>
                            <a:pt x="3" y="236"/>
                            <a:pt x="0" y="228"/>
                          </a:cubicBezTo>
                          <a:cubicBezTo>
                            <a:pt x="4" y="194"/>
                            <a:pt x="1" y="162"/>
                            <a:pt x="24" y="136"/>
                          </a:cubicBezTo>
                          <a:cubicBezTo>
                            <a:pt x="25" y="134"/>
                            <a:pt x="26" y="131"/>
                            <a:pt x="27" y="129"/>
                          </a:cubicBezTo>
                          <a:cubicBezTo>
                            <a:pt x="28" y="123"/>
                            <a:pt x="27" y="117"/>
                            <a:pt x="29" y="112"/>
                          </a:cubicBezTo>
                          <a:cubicBezTo>
                            <a:pt x="31" y="104"/>
                            <a:pt x="63" y="77"/>
                            <a:pt x="70" y="67"/>
                          </a:cubicBezTo>
                          <a:cubicBezTo>
                            <a:pt x="74" y="53"/>
                            <a:pt x="89" y="50"/>
                            <a:pt x="101" y="45"/>
                          </a:cubicBezTo>
                          <a:cubicBezTo>
                            <a:pt x="106" y="28"/>
                            <a:pt x="120" y="30"/>
                            <a:pt x="135" y="26"/>
                          </a:cubicBezTo>
                          <a:cubicBezTo>
                            <a:pt x="150" y="15"/>
                            <a:pt x="160" y="7"/>
                            <a:pt x="178" y="2"/>
                          </a:cubicBezTo>
                          <a:cubicBezTo>
                            <a:pt x="408" y="4"/>
                            <a:pt x="304" y="0"/>
                            <a:pt x="399" y="16"/>
                          </a:cubicBezTo>
                          <a:cubicBezTo>
                            <a:pt x="414" y="27"/>
                            <a:pt x="415" y="44"/>
                            <a:pt x="425" y="57"/>
                          </a:cubicBezTo>
                          <a:cubicBezTo>
                            <a:pt x="430" y="63"/>
                            <a:pt x="440" y="65"/>
                            <a:pt x="447" y="67"/>
                          </a:cubicBezTo>
                          <a:cubicBezTo>
                            <a:pt x="452" y="76"/>
                            <a:pt x="458" y="75"/>
                            <a:pt x="466" y="81"/>
                          </a:cubicBezTo>
                          <a:cubicBezTo>
                            <a:pt x="470" y="97"/>
                            <a:pt x="473" y="110"/>
                            <a:pt x="485" y="122"/>
                          </a:cubicBezTo>
                          <a:cubicBezTo>
                            <a:pt x="499" y="169"/>
                            <a:pt x="500" y="225"/>
                            <a:pt x="480" y="271"/>
                          </a:cubicBezTo>
                          <a:cubicBezTo>
                            <a:pt x="478" y="286"/>
                            <a:pt x="479" y="290"/>
                            <a:pt x="466" y="297"/>
                          </a:cubicBezTo>
                          <a:cubicBezTo>
                            <a:pt x="459" y="307"/>
                            <a:pt x="453" y="321"/>
                            <a:pt x="447" y="333"/>
                          </a:cubicBezTo>
                          <a:cubicBezTo>
                            <a:pt x="445" y="338"/>
                            <a:pt x="446" y="344"/>
                            <a:pt x="442" y="348"/>
                          </a:cubicBezTo>
                          <a:cubicBezTo>
                            <a:pt x="438" y="352"/>
                            <a:pt x="427" y="357"/>
                            <a:pt x="427" y="357"/>
                          </a:cubicBezTo>
                          <a:cubicBezTo>
                            <a:pt x="419" y="370"/>
                            <a:pt x="425" y="362"/>
                            <a:pt x="408" y="379"/>
                          </a:cubicBezTo>
                          <a:cubicBezTo>
                            <a:pt x="406" y="381"/>
                            <a:pt x="401" y="386"/>
                            <a:pt x="401" y="386"/>
                          </a:cubicBezTo>
                          <a:cubicBezTo>
                            <a:pt x="397" y="400"/>
                            <a:pt x="389" y="401"/>
                            <a:pt x="379" y="410"/>
                          </a:cubicBezTo>
                          <a:cubicBezTo>
                            <a:pt x="348" y="437"/>
                            <a:pt x="369" y="428"/>
                            <a:pt x="307" y="432"/>
                          </a:cubicBezTo>
                          <a:cubicBezTo>
                            <a:pt x="261" y="445"/>
                            <a:pt x="209" y="443"/>
                            <a:pt x="163" y="429"/>
                          </a:cubicBezTo>
                          <a:cubicBezTo>
                            <a:pt x="156" y="424"/>
                            <a:pt x="149" y="423"/>
                            <a:pt x="142" y="417"/>
                          </a:cubicBezTo>
                          <a:cubicBezTo>
                            <a:pt x="125" y="403"/>
                            <a:pt x="112" y="389"/>
                            <a:pt x="91" y="384"/>
                          </a:cubicBezTo>
                          <a:cubicBezTo>
                            <a:pt x="86" y="374"/>
                            <a:pt x="79" y="373"/>
                            <a:pt x="72" y="364"/>
                          </a:cubicBezTo>
                          <a:cubicBezTo>
                            <a:pt x="56" y="343"/>
                            <a:pt x="49" y="320"/>
                            <a:pt x="27" y="304"/>
                          </a:cubicBezTo>
                          <a:cubicBezTo>
                            <a:pt x="18" y="282"/>
                            <a:pt x="10" y="275"/>
                            <a:pt x="10" y="249"/>
                          </a:cubicBezTo>
                          <a:close/>
                        </a:path>
                      </a:pathLst>
                    </a:custGeom>
                    <a:solidFill>
                      <a:srgbClr val="BFBFBF"/>
                    </a:solidFill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 dirty="0"/>
                    </a:p>
                  </p:txBody>
                </p:sp>
              </p:grpSp>
              <p:sp>
                <p:nvSpPr>
                  <p:cNvPr id="1159" name="5-Point Star 1158"/>
                  <p:cNvSpPr/>
                  <p:nvPr/>
                </p:nvSpPr>
                <p:spPr>
                  <a:xfrm>
                    <a:off x="3436301" y="3364979"/>
                    <a:ext cx="201217" cy="201217"/>
                  </a:xfrm>
                  <a:prstGeom prst="star5">
                    <a:avLst/>
                  </a:prstGeom>
                  <a:solidFill>
                    <a:srgbClr val="FF00FF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1087" name="Group 619"/>
                <p:cNvGrpSpPr/>
                <p:nvPr/>
              </p:nvGrpSpPr>
              <p:grpSpPr>
                <a:xfrm>
                  <a:off x="4385273" y="1153519"/>
                  <a:ext cx="987288" cy="903975"/>
                  <a:chOff x="3171214" y="2912992"/>
                  <a:chExt cx="987288" cy="903975"/>
                </a:xfrm>
              </p:grpSpPr>
              <p:grpSp>
                <p:nvGrpSpPr>
                  <p:cNvPr id="1154" name="Group 193"/>
                  <p:cNvGrpSpPr>
                    <a:grpSpLocks/>
                  </p:cNvGrpSpPr>
                  <p:nvPr/>
                </p:nvGrpSpPr>
                <p:grpSpPr bwMode="auto">
                  <a:xfrm>
                    <a:off x="3171214" y="2912992"/>
                    <a:ext cx="987288" cy="903975"/>
                    <a:chOff x="311" y="500"/>
                    <a:chExt cx="474" cy="434"/>
                  </a:xfrm>
                  <a:effectLst>
                    <a:outerShdw blurRad="63500" sx="102000" sy="102000" algn="ctr" rotWithShape="0">
                      <a:prstClr val="black">
                        <a:alpha val="40000"/>
                      </a:prstClr>
                    </a:outerShdw>
                  </a:effectLst>
                </p:grpSpPr>
                <p:sp>
                  <p:nvSpPr>
                    <p:cNvPr id="1156" name="Freeform 186"/>
                    <p:cNvSpPr>
                      <a:spLocks/>
                    </p:cNvSpPr>
                    <p:nvPr/>
                  </p:nvSpPr>
                  <p:spPr bwMode="auto">
                    <a:xfrm>
                      <a:off x="311" y="500"/>
                      <a:ext cx="474" cy="434"/>
                    </a:xfrm>
                    <a:custGeom>
                      <a:avLst/>
                      <a:gdLst>
                        <a:gd name="T0" fmla="*/ 94 w 1363"/>
                        <a:gd name="T1" fmla="*/ 401 h 1220"/>
                        <a:gd name="T2" fmla="*/ 74 w 1363"/>
                        <a:gd name="T3" fmla="*/ 384 h 1220"/>
                        <a:gd name="T4" fmla="*/ 61 w 1363"/>
                        <a:gd name="T5" fmla="*/ 371 h 1220"/>
                        <a:gd name="T6" fmla="*/ 50 w 1363"/>
                        <a:gd name="T7" fmla="*/ 355 h 1220"/>
                        <a:gd name="T8" fmla="*/ 45 w 1363"/>
                        <a:gd name="T9" fmla="*/ 345 h 1220"/>
                        <a:gd name="T10" fmla="*/ 35 w 1363"/>
                        <a:gd name="T11" fmla="*/ 334 h 1220"/>
                        <a:gd name="T12" fmla="*/ 30 w 1363"/>
                        <a:gd name="T13" fmla="*/ 323 h 1220"/>
                        <a:gd name="T14" fmla="*/ 19 w 1363"/>
                        <a:gd name="T15" fmla="*/ 302 h 1220"/>
                        <a:gd name="T16" fmla="*/ 14 w 1363"/>
                        <a:gd name="T17" fmla="*/ 277 h 1220"/>
                        <a:gd name="T18" fmla="*/ 8 w 1363"/>
                        <a:gd name="T19" fmla="*/ 256 h 1220"/>
                        <a:gd name="T20" fmla="*/ 16 w 1363"/>
                        <a:gd name="T21" fmla="*/ 166 h 1220"/>
                        <a:gd name="T22" fmla="*/ 21 w 1363"/>
                        <a:gd name="T23" fmla="*/ 157 h 1220"/>
                        <a:gd name="T24" fmla="*/ 31 w 1363"/>
                        <a:gd name="T25" fmla="*/ 123 h 1220"/>
                        <a:gd name="T26" fmla="*/ 38 w 1363"/>
                        <a:gd name="T27" fmla="*/ 110 h 1220"/>
                        <a:gd name="T28" fmla="*/ 41 w 1363"/>
                        <a:gd name="T29" fmla="*/ 95 h 1220"/>
                        <a:gd name="T30" fmla="*/ 53 w 1363"/>
                        <a:gd name="T31" fmla="*/ 82 h 1220"/>
                        <a:gd name="T32" fmla="*/ 64 w 1363"/>
                        <a:gd name="T33" fmla="*/ 72 h 1220"/>
                        <a:gd name="T34" fmla="*/ 67 w 1363"/>
                        <a:gd name="T35" fmla="*/ 70 h 1220"/>
                        <a:gd name="T36" fmla="*/ 69 w 1363"/>
                        <a:gd name="T37" fmla="*/ 66 h 1220"/>
                        <a:gd name="T38" fmla="*/ 78 w 1363"/>
                        <a:gd name="T39" fmla="*/ 60 h 1220"/>
                        <a:gd name="T40" fmla="*/ 89 w 1363"/>
                        <a:gd name="T41" fmla="*/ 51 h 1220"/>
                        <a:gd name="T42" fmla="*/ 98 w 1363"/>
                        <a:gd name="T43" fmla="*/ 44 h 1220"/>
                        <a:gd name="T44" fmla="*/ 118 w 1363"/>
                        <a:gd name="T45" fmla="*/ 30 h 1220"/>
                        <a:gd name="T46" fmla="*/ 140 w 1363"/>
                        <a:gd name="T47" fmla="*/ 18 h 1220"/>
                        <a:gd name="T48" fmla="*/ 214 w 1363"/>
                        <a:gd name="T49" fmla="*/ 5 h 1220"/>
                        <a:gd name="T50" fmla="*/ 317 w 1363"/>
                        <a:gd name="T51" fmla="*/ 7 h 1220"/>
                        <a:gd name="T52" fmla="*/ 366 w 1363"/>
                        <a:gd name="T53" fmla="*/ 11 h 1220"/>
                        <a:gd name="T54" fmla="*/ 378 w 1363"/>
                        <a:gd name="T55" fmla="*/ 15 h 1220"/>
                        <a:gd name="T56" fmla="*/ 389 w 1363"/>
                        <a:gd name="T57" fmla="*/ 21 h 1220"/>
                        <a:gd name="T58" fmla="*/ 398 w 1363"/>
                        <a:gd name="T59" fmla="*/ 24 h 1220"/>
                        <a:gd name="T60" fmla="*/ 411 w 1363"/>
                        <a:gd name="T61" fmla="*/ 32 h 1220"/>
                        <a:gd name="T62" fmla="*/ 417 w 1363"/>
                        <a:gd name="T63" fmla="*/ 41 h 1220"/>
                        <a:gd name="T64" fmla="*/ 440 w 1363"/>
                        <a:gd name="T65" fmla="*/ 49 h 1220"/>
                        <a:gd name="T66" fmla="*/ 446 w 1363"/>
                        <a:gd name="T67" fmla="*/ 65 h 1220"/>
                        <a:gd name="T68" fmla="*/ 458 w 1363"/>
                        <a:gd name="T69" fmla="*/ 73 h 1220"/>
                        <a:gd name="T70" fmla="*/ 466 w 1363"/>
                        <a:gd name="T71" fmla="*/ 128 h 1220"/>
                        <a:gd name="T72" fmla="*/ 469 w 1363"/>
                        <a:gd name="T73" fmla="*/ 162 h 1220"/>
                        <a:gd name="T74" fmla="*/ 473 w 1363"/>
                        <a:gd name="T75" fmla="*/ 185 h 1220"/>
                        <a:gd name="T76" fmla="*/ 468 w 1363"/>
                        <a:gd name="T77" fmla="*/ 210 h 1220"/>
                        <a:gd name="T78" fmla="*/ 467 w 1363"/>
                        <a:gd name="T79" fmla="*/ 252 h 1220"/>
                        <a:gd name="T80" fmla="*/ 457 w 1363"/>
                        <a:gd name="T81" fmla="*/ 297 h 1220"/>
                        <a:gd name="T82" fmla="*/ 444 w 1363"/>
                        <a:gd name="T83" fmla="*/ 314 h 1220"/>
                        <a:gd name="T84" fmla="*/ 436 w 1363"/>
                        <a:gd name="T85" fmla="*/ 339 h 1220"/>
                        <a:gd name="T86" fmla="*/ 431 w 1363"/>
                        <a:gd name="T87" fmla="*/ 349 h 1220"/>
                        <a:gd name="T88" fmla="*/ 403 w 1363"/>
                        <a:gd name="T89" fmla="*/ 385 h 1220"/>
                        <a:gd name="T90" fmla="*/ 391 w 1363"/>
                        <a:gd name="T91" fmla="*/ 397 h 1220"/>
                        <a:gd name="T92" fmla="*/ 369 w 1363"/>
                        <a:gd name="T93" fmla="*/ 411 h 1220"/>
                        <a:gd name="T94" fmla="*/ 328 w 1363"/>
                        <a:gd name="T95" fmla="*/ 424 h 1220"/>
                        <a:gd name="T96" fmla="*/ 320 w 1363"/>
                        <a:gd name="T97" fmla="*/ 425 h 1220"/>
                        <a:gd name="T98" fmla="*/ 314 w 1363"/>
                        <a:gd name="T99" fmla="*/ 429 h 1220"/>
                        <a:gd name="T100" fmla="*/ 281 w 1363"/>
                        <a:gd name="T101" fmla="*/ 430 h 1220"/>
                        <a:gd name="T102" fmla="*/ 263 w 1363"/>
                        <a:gd name="T103" fmla="*/ 434 h 1220"/>
                        <a:gd name="T104" fmla="*/ 164 w 1363"/>
                        <a:gd name="T105" fmla="*/ 433 h 1220"/>
                        <a:gd name="T106" fmla="*/ 111 w 1363"/>
                        <a:gd name="T107" fmla="*/ 412 h 1220"/>
                        <a:gd name="T108" fmla="*/ 94 w 1363"/>
                        <a:gd name="T109" fmla="*/ 403 h 1220"/>
                        <a:gd name="T110" fmla="*/ 94 w 1363"/>
                        <a:gd name="T111" fmla="*/ 401 h 1220"/>
                        <a:gd name="T112" fmla="*/ 0 60000 65536"/>
                        <a:gd name="T113" fmla="*/ 0 60000 65536"/>
                        <a:gd name="T114" fmla="*/ 0 60000 65536"/>
                        <a:gd name="T115" fmla="*/ 0 60000 65536"/>
                        <a:gd name="T116" fmla="*/ 0 60000 65536"/>
                        <a:gd name="T117" fmla="*/ 0 60000 65536"/>
                        <a:gd name="T118" fmla="*/ 0 60000 65536"/>
                        <a:gd name="T119" fmla="*/ 0 60000 65536"/>
                        <a:gd name="T120" fmla="*/ 0 60000 65536"/>
                        <a:gd name="T121" fmla="*/ 0 60000 65536"/>
                        <a:gd name="T122" fmla="*/ 0 60000 65536"/>
                        <a:gd name="T123" fmla="*/ 0 60000 65536"/>
                        <a:gd name="T124" fmla="*/ 0 60000 65536"/>
                        <a:gd name="T125" fmla="*/ 0 60000 65536"/>
                        <a:gd name="T126" fmla="*/ 0 60000 65536"/>
                        <a:gd name="T127" fmla="*/ 0 60000 65536"/>
                        <a:gd name="T128" fmla="*/ 0 60000 65536"/>
                        <a:gd name="T129" fmla="*/ 0 60000 65536"/>
                        <a:gd name="T130" fmla="*/ 0 60000 65536"/>
                        <a:gd name="T131" fmla="*/ 0 60000 65536"/>
                        <a:gd name="T132" fmla="*/ 0 60000 65536"/>
                        <a:gd name="T133" fmla="*/ 0 60000 65536"/>
                        <a:gd name="T134" fmla="*/ 0 60000 65536"/>
                        <a:gd name="T135" fmla="*/ 0 60000 65536"/>
                        <a:gd name="T136" fmla="*/ 0 60000 65536"/>
                        <a:gd name="T137" fmla="*/ 0 60000 65536"/>
                        <a:gd name="T138" fmla="*/ 0 60000 65536"/>
                        <a:gd name="T139" fmla="*/ 0 60000 65536"/>
                        <a:gd name="T140" fmla="*/ 0 60000 65536"/>
                        <a:gd name="T141" fmla="*/ 0 60000 65536"/>
                        <a:gd name="T142" fmla="*/ 0 60000 65536"/>
                        <a:gd name="T143" fmla="*/ 0 60000 65536"/>
                        <a:gd name="T144" fmla="*/ 0 60000 65536"/>
                        <a:gd name="T145" fmla="*/ 0 60000 65536"/>
                        <a:gd name="T146" fmla="*/ 0 60000 65536"/>
                        <a:gd name="T147" fmla="*/ 0 60000 65536"/>
                        <a:gd name="T148" fmla="*/ 0 60000 65536"/>
                        <a:gd name="T149" fmla="*/ 0 60000 65536"/>
                        <a:gd name="T150" fmla="*/ 0 60000 65536"/>
                        <a:gd name="T151" fmla="*/ 0 60000 65536"/>
                        <a:gd name="T152" fmla="*/ 0 60000 65536"/>
                        <a:gd name="T153" fmla="*/ 0 60000 65536"/>
                        <a:gd name="T154" fmla="*/ 0 60000 65536"/>
                        <a:gd name="T155" fmla="*/ 0 60000 65536"/>
                        <a:gd name="T156" fmla="*/ 0 60000 65536"/>
                        <a:gd name="T157" fmla="*/ 0 60000 65536"/>
                        <a:gd name="T158" fmla="*/ 0 60000 65536"/>
                        <a:gd name="T159" fmla="*/ 0 60000 65536"/>
                        <a:gd name="T160" fmla="*/ 0 60000 65536"/>
                        <a:gd name="T161" fmla="*/ 0 60000 65536"/>
                        <a:gd name="T162" fmla="*/ 0 60000 65536"/>
                        <a:gd name="T163" fmla="*/ 0 60000 65536"/>
                        <a:gd name="T164" fmla="*/ 0 60000 65536"/>
                        <a:gd name="T165" fmla="*/ 0 60000 65536"/>
                        <a:gd name="T166" fmla="*/ 0 60000 65536"/>
                        <a:gd name="T167" fmla="*/ 0 60000 65536"/>
                        <a:gd name="T168" fmla="*/ 0 w 1363"/>
                        <a:gd name="T169" fmla="*/ 0 h 1220"/>
                        <a:gd name="T170" fmla="*/ 1363 w 1363"/>
                        <a:gd name="T171" fmla="*/ 1220 h 1220"/>
                      </a:gdLst>
                      <a:ahLst/>
                      <a:cxnLst>
                        <a:cxn ang="T112">
                          <a:pos x="T0" y="T1"/>
                        </a:cxn>
                        <a:cxn ang="T113">
                          <a:pos x="T2" y="T3"/>
                        </a:cxn>
                        <a:cxn ang="T114">
                          <a:pos x="T4" y="T5"/>
                        </a:cxn>
                        <a:cxn ang="T115">
                          <a:pos x="T6" y="T7"/>
                        </a:cxn>
                        <a:cxn ang="T116">
                          <a:pos x="T8" y="T9"/>
                        </a:cxn>
                        <a:cxn ang="T117">
                          <a:pos x="T10" y="T11"/>
                        </a:cxn>
                        <a:cxn ang="T118">
                          <a:pos x="T12" y="T13"/>
                        </a:cxn>
                        <a:cxn ang="T119">
                          <a:pos x="T14" y="T15"/>
                        </a:cxn>
                        <a:cxn ang="T120">
                          <a:pos x="T16" y="T17"/>
                        </a:cxn>
                        <a:cxn ang="T121">
                          <a:pos x="T18" y="T19"/>
                        </a:cxn>
                        <a:cxn ang="T122">
                          <a:pos x="T20" y="T21"/>
                        </a:cxn>
                        <a:cxn ang="T123">
                          <a:pos x="T22" y="T23"/>
                        </a:cxn>
                        <a:cxn ang="T124">
                          <a:pos x="T24" y="T25"/>
                        </a:cxn>
                        <a:cxn ang="T125">
                          <a:pos x="T26" y="T27"/>
                        </a:cxn>
                        <a:cxn ang="T126">
                          <a:pos x="T28" y="T29"/>
                        </a:cxn>
                        <a:cxn ang="T127">
                          <a:pos x="T30" y="T31"/>
                        </a:cxn>
                        <a:cxn ang="T128">
                          <a:pos x="T32" y="T33"/>
                        </a:cxn>
                        <a:cxn ang="T129">
                          <a:pos x="T34" y="T35"/>
                        </a:cxn>
                        <a:cxn ang="T130">
                          <a:pos x="T36" y="T37"/>
                        </a:cxn>
                        <a:cxn ang="T131">
                          <a:pos x="T38" y="T39"/>
                        </a:cxn>
                        <a:cxn ang="T132">
                          <a:pos x="T40" y="T41"/>
                        </a:cxn>
                        <a:cxn ang="T133">
                          <a:pos x="T42" y="T43"/>
                        </a:cxn>
                        <a:cxn ang="T134">
                          <a:pos x="T44" y="T45"/>
                        </a:cxn>
                        <a:cxn ang="T135">
                          <a:pos x="T46" y="T47"/>
                        </a:cxn>
                        <a:cxn ang="T136">
                          <a:pos x="T48" y="T49"/>
                        </a:cxn>
                        <a:cxn ang="T137">
                          <a:pos x="T50" y="T51"/>
                        </a:cxn>
                        <a:cxn ang="T138">
                          <a:pos x="T52" y="T53"/>
                        </a:cxn>
                        <a:cxn ang="T139">
                          <a:pos x="T54" y="T55"/>
                        </a:cxn>
                        <a:cxn ang="T140">
                          <a:pos x="T56" y="T57"/>
                        </a:cxn>
                        <a:cxn ang="T141">
                          <a:pos x="T58" y="T59"/>
                        </a:cxn>
                        <a:cxn ang="T142">
                          <a:pos x="T60" y="T61"/>
                        </a:cxn>
                        <a:cxn ang="T143">
                          <a:pos x="T62" y="T63"/>
                        </a:cxn>
                        <a:cxn ang="T144">
                          <a:pos x="T64" y="T65"/>
                        </a:cxn>
                        <a:cxn ang="T145">
                          <a:pos x="T66" y="T67"/>
                        </a:cxn>
                        <a:cxn ang="T146">
                          <a:pos x="T68" y="T69"/>
                        </a:cxn>
                        <a:cxn ang="T147">
                          <a:pos x="T70" y="T71"/>
                        </a:cxn>
                        <a:cxn ang="T148">
                          <a:pos x="T72" y="T73"/>
                        </a:cxn>
                        <a:cxn ang="T149">
                          <a:pos x="T74" y="T75"/>
                        </a:cxn>
                        <a:cxn ang="T150">
                          <a:pos x="T76" y="T77"/>
                        </a:cxn>
                        <a:cxn ang="T151">
                          <a:pos x="T78" y="T79"/>
                        </a:cxn>
                        <a:cxn ang="T152">
                          <a:pos x="T80" y="T81"/>
                        </a:cxn>
                        <a:cxn ang="T153">
                          <a:pos x="T82" y="T83"/>
                        </a:cxn>
                        <a:cxn ang="T154">
                          <a:pos x="T84" y="T85"/>
                        </a:cxn>
                        <a:cxn ang="T155">
                          <a:pos x="T86" y="T87"/>
                        </a:cxn>
                        <a:cxn ang="T156">
                          <a:pos x="T88" y="T89"/>
                        </a:cxn>
                        <a:cxn ang="T157">
                          <a:pos x="T90" y="T91"/>
                        </a:cxn>
                        <a:cxn ang="T158">
                          <a:pos x="T92" y="T93"/>
                        </a:cxn>
                        <a:cxn ang="T159">
                          <a:pos x="T94" y="T95"/>
                        </a:cxn>
                        <a:cxn ang="T160">
                          <a:pos x="T96" y="T97"/>
                        </a:cxn>
                        <a:cxn ang="T161">
                          <a:pos x="T98" y="T99"/>
                        </a:cxn>
                        <a:cxn ang="T162">
                          <a:pos x="T100" y="T101"/>
                        </a:cxn>
                        <a:cxn ang="T163">
                          <a:pos x="T102" y="T103"/>
                        </a:cxn>
                        <a:cxn ang="T164">
                          <a:pos x="T104" y="T105"/>
                        </a:cxn>
                        <a:cxn ang="T165">
                          <a:pos x="T106" y="T107"/>
                        </a:cxn>
                        <a:cxn ang="T166">
                          <a:pos x="T108" y="T109"/>
                        </a:cxn>
                        <a:cxn ang="T167">
                          <a:pos x="T110" y="T111"/>
                        </a:cxn>
                      </a:cxnLst>
                      <a:rect l="T168" t="T169" r="T170" b="T171"/>
                      <a:pathLst>
                        <a:path w="1363" h="1220">
                          <a:moveTo>
                            <a:pt x="269" y="1127"/>
                          </a:moveTo>
                          <a:cubicBezTo>
                            <a:pt x="252" y="1110"/>
                            <a:pt x="231" y="1096"/>
                            <a:pt x="214" y="1079"/>
                          </a:cubicBezTo>
                          <a:cubicBezTo>
                            <a:pt x="201" y="1066"/>
                            <a:pt x="192" y="1055"/>
                            <a:pt x="176" y="1044"/>
                          </a:cubicBezTo>
                          <a:cubicBezTo>
                            <a:pt x="166" y="1030"/>
                            <a:pt x="158" y="1008"/>
                            <a:pt x="144" y="999"/>
                          </a:cubicBezTo>
                          <a:cubicBezTo>
                            <a:pt x="140" y="986"/>
                            <a:pt x="137" y="980"/>
                            <a:pt x="128" y="970"/>
                          </a:cubicBezTo>
                          <a:cubicBezTo>
                            <a:pt x="124" y="955"/>
                            <a:pt x="112" y="950"/>
                            <a:pt x="102" y="938"/>
                          </a:cubicBezTo>
                          <a:cubicBezTo>
                            <a:pt x="95" y="929"/>
                            <a:pt x="93" y="918"/>
                            <a:pt x="86" y="909"/>
                          </a:cubicBezTo>
                          <a:cubicBezTo>
                            <a:pt x="79" y="887"/>
                            <a:pt x="61" y="871"/>
                            <a:pt x="54" y="848"/>
                          </a:cubicBezTo>
                          <a:cubicBezTo>
                            <a:pt x="53" y="825"/>
                            <a:pt x="60" y="795"/>
                            <a:pt x="41" y="778"/>
                          </a:cubicBezTo>
                          <a:cubicBezTo>
                            <a:pt x="35" y="759"/>
                            <a:pt x="28" y="739"/>
                            <a:pt x="22" y="720"/>
                          </a:cubicBezTo>
                          <a:cubicBezTo>
                            <a:pt x="23" y="680"/>
                            <a:pt x="0" y="525"/>
                            <a:pt x="45" y="468"/>
                          </a:cubicBezTo>
                          <a:cubicBezTo>
                            <a:pt x="48" y="454"/>
                            <a:pt x="51" y="451"/>
                            <a:pt x="61" y="442"/>
                          </a:cubicBezTo>
                          <a:cubicBezTo>
                            <a:pt x="66" y="418"/>
                            <a:pt x="59" y="356"/>
                            <a:pt x="89" y="346"/>
                          </a:cubicBezTo>
                          <a:cubicBezTo>
                            <a:pt x="98" y="333"/>
                            <a:pt x="98" y="318"/>
                            <a:pt x="109" y="308"/>
                          </a:cubicBezTo>
                          <a:cubicBezTo>
                            <a:pt x="113" y="294"/>
                            <a:pt x="113" y="279"/>
                            <a:pt x="118" y="266"/>
                          </a:cubicBezTo>
                          <a:cubicBezTo>
                            <a:pt x="121" y="259"/>
                            <a:pt x="146" y="236"/>
                            <a:pt x="153" y="231"/>
                          </a:cubicBezTo>
                          <a:cubicBezTo>
                            <a:pt x="159" y="215"/>
                            <a:pt x="173" y="212"/>
                            <a:pt x="185" y="202"/>
                          </a:cubicBezTo>
                          <a:cubicBezTo>
                            <a:pt x="187" y="200"/>
                            <a:pt x="190" y="198"/>
                            <a:pt x="192" y="196"/>
                          </a:cubicBezTo>
                          <a:cubicBezTo>
                            <a:pt x="194" y="193"/>
                            <a:pt x="195" y="189"/>
                            <a:pt x="198" y="186"/>
                          </a:cubicBezTo>
                          <a:cubicBezTo>
                            <a:pt x="206" y="178"/>
                            <a:pt x="217" y="179"/>
                            <a:pt x="224" y="170"/>
                          </a:cubicBezTo>
                          <a:cubicBezTo>
                            <a:pt x="234" y="157"/>
                            <a:pt x="240" y="150"/>
                            <a:pt x="256" y="144"/>
                          </a:cubicBezTo>
                          <a:cubicBezTo>
                            <a:pt x="263" y="133"/>
                            <a:pt x="269" y="129"/>
                            <a:pt x="281" y="125"/>
                          </a:cubicBezTo>
                          <a:cubicBezTo>
                            <a:pt x="299" y="109"/>
                            <a:pt x="315" y="91"/>
                            <a:pt x="339" y="84"/>
                          </a:cubicBezTo>
                          <a:cubicBezTo>
                            <a:pt x="357" y="63"/>
                            <a:pt x="376" y="57"/>
                            <a:pt x="403" y="52"/>
                          </a:cubicBezTo>
                          <a:cubicBezTo>
                            <a:pt x="448" y="0"/>
                            <a:pt x="559" y="15"/>
                            <a:pt x="614" y="13"/>
                          </a:cubicBezTo>
                          <a:cubicBezTo>
                            <a:pt x="713" y="2"/>
                            <a:pt x="813" y="15"/>
                            <a:pt x="912" y="20"/>
                          </a:cubicBezTo>
                          <a:cubicBezTo>
                            <a:pt x="955" y="34"/>
                            <a:pt x="1013" y="31"/>
                            <a:pt x="1053" y="32"/>
                          </a:cubicBezTo>
                          <a:cubicBezTo>
                            <a:pt x="1064" y="37"/>
                            <a:pt x="1076" y="38"/>
                            <a:pt x="1088" y="42"/>
                          </a:cubicBezTo>
                          <a:cubicBezTo>
                            <a:pt x="1098" y="49"/>
                            <a:pt x="1108" y="54"/>
                            <a:pt x="1120" y="58"/>
                          </a:cubicBezTo>
                          <a:cubicBezTo>
                            <a:pt x="1144" y="74"/>
                            <a:pt x="1110" y="53"/>
                            <a:pt x="1145" y="68"/>
                          </a:cubicBezTo>
                          <a:cubicBezTo>
                            <a:pt x="1158" y="74"/>
                            <a:pt x="1167" y="86"/>
                            <a:pt x="1181" y="90"/>
                          </a:cubicBezTo>
                          <a:cubicBezTo>
                            <a:pt x="1193" y="98"/>
                            <a:pt x="1190" y="106"/>
                            <a:pt x="1200" y="116"/>
                          </a:cubicBezTo>
                          <a:cubicBezTo>
                            <a:pt x="1214" y="130"/>
                            <a:pt x="1246" y="133"/>
                            <a:pt x="1264" y="138"/>
                          </a:cubicBezTo>
                          <a:cubicBezTo>
                            <a:pt x="1274" y="155"/>
                            <a:pt x="1262" y="177"/>
                            <a:pt x="1283" y="183"/>
                          </a:cubicBezTo>
                          <a:cubicBezTo>
                            <a:pt x="1291" y="195"/>
                            <a:pt x="1304" y="200"/>
                            <a:pt x="1318" y="205"/>
                          </a:cubicBezTo>
                          <a:cubicBezTo>
                            <a:pt x="1319" y="236"/>
                            <a:pt x="1313" y="331"/>
                            <a:pt x="1341" y="359"/>
                          </a:cubicBezTo>
                          <a:cubicBezTo>
                            <a:pt x="1351" y="390"/>
                            <a:pt x="1341" y="424"/>
                            <a:pt x="1350" y="455"/>
                          </a:cubicBezTo>
                          <a:cubicBezTo>
                            <a:pt x="1353" y="476"/>
                            <a:pt x="1356" y="498"/>
                            <a:pt x="1360" y="519"/>
                          </a:cubicBezTo>
                          <a:cubicBezTo>
                            <a:pt x="1358" y="555"/>
                            <a:pt x="1363" y="565"/>
                            <a:pt x="1347" y="589"/>
                          </a:cubicBezTo>
                          <a:cubicBezTo>
                            <a:pt x="1344" y="635"/>
                            <a:pt x="1342" y="661"/>
                            <a:pt x="1344" y="708"/>
                          </a:cubicBezTo>
                          <a:cubicBezTo>
                            <a:pt x="1342" y="761"/>
                            <a:pt x="1358" y="806"/>
                            <a:pt x="1315" y="836"/>
                          </a:cubicBezTo>
                          <a:cubicBezTo>
                            <a:pt x="1304" y="853"/>
                            <a:pt x="1290" y="869"/>
                            <a:pt x="1277" y="884"/>
                          </a:cubicBezTo>
                          <a:cubicBezTo>
                            <a:pt x="1273" y="908"/>
                            <a:pt x="1268" y="934"/>
                            <a:pt x="1254" y="954"/>
                          </a:cubicBezTo>
                          <a:cubicBezTo>
                            <a:pt x="1251" y="965"/>
                            <a:pt x="1246" y="972"/>
                            <a:pt x="1238" y="980"/>
                          </a:cubicBezTo>
                          <a:cubicBezTo>
                            <a:pt x="1225" y="1020"/>
                            <a:pt x="1189" y="1055"/>
                            <a:pt x="1158" y="1082"/>
                          </a:cubicBezTo>
                          <a:cubicBezTo>
                            <a:pt x="1150" y="1107"/>
                            <a:pt x="1147" y="1106"/>
                            <a:pt x="1123" y="1117"/>
                          </a:cubicBezTo>
                          <a:cubicBezTo>
                            <a:pt x="1108" y="1134"/>
                            <a:pt x="1083" y="1148"/>
                            <a:pt x="1062" y="1156"/>
                          </a:cubicBezTo>
                          <a:cubicBezTo>
                            <a:pt x="1036" y="1196"/>
                            <a:pt x="987" y="1189"/>
                            <a:pt x="944" y="1191"/>
                          </a:cubicBezTo>
                          <a:cubicBezTo>
                            <a:pt x="936" y="1192"/>
                            <a:pt x="928" y="1191"/>
                            <a:pt x="921" y="1194"/>
                          </a:cubicBezTo>
                          <a:cubicBezTo>
                            <a:pt x="914" y="1197"/>
                            <a:pt x="910" y="1207"/>
                            <a:pt x="902" y="1207"/>
                          </a:cubicBezTo>
                          <a:cubicBezTo>
                            <a:pt x="871" y="1208"/>
                            <a:pt x="840" y="1209"/>
                            <a:pt x="809" y="1210"/>
                          </a:cubicBezTo>
                          <a:cubicBezTo>
                            <a:pt x="790" y="1215"/>
                            <a:pt x="776" y="1217"/>
                            <a:pt x="755" y="1220"/>
                          </a:cubicBezTo>
                          <a:cubicBezTo>
                            <a:pt x="661" y="1219"/>
                            <a:pt x="567" y="1219"/>
                            <a:pt x="473" y="1216"/>
                          </a:cubicBezTo>
                          <a:cubicBezTo>
                            <a:pt x="417" y="1214"/>
                            <a:pt x="369" y="1175"/>
                            <a:pt x="320" y="1159"/>
                          </a:cubicBezTo>
                          <a:cubicBezTo>
                            <a:pt x="307" y="1146"/>
                            <a:pt x="277" y="1141"/>
                            <a:pt x="269" y="1133"/>
                          </a:cubicBezTo>
                          <a:cubicBezTo>
                            <a:pt x="268" y="1132"/>
                            <a:pt x="269" y="1129"/>
                            <a:pt x="269" y="1127"/>
                          </a:cubicBezTo>
                          <a:close/>
                        </a:path>
                      </a:pathLst>
                    </a:custGeom>
                    <a:solidFill>
                      <a:srgbClr val="FFC1C1"/>
                    </a:solidFill>
                    <a:ln w="19050">
                      <a:solidFill>
                        <a:srgbClr val="FF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 dirty="0"/>
                    </a:p>
                  </p:txBody>
                </p:sp>
                <p:sp>
                  <p:nvSpPr>
                    <p:cNvPr id="1157" name="Freeform 187"/>
                    <p:cNvSpPr>
                      <a:spLocks/>
                    </p:cNvSpPr>
                    <p:nvPr/>
                  </p:nvSpPr>
                  <p:spPr bwMode="auto">
                    <a:xfrm>
                      <a:off x="363" y="603"/>
                      <a:ext cx="382" cy="310"/>
                    </a:xfrm>
                    <a:custGeom>
                      <a:avLst/>
                      <a:gdLst>
                        <a:gd name="T0" fmla="*/ 8 w 500"/>
                        <a:gd name="T1" fmla="*/ 173 h 445"/>
                        <a:gd name="T2" fmla="*/ 0 w 500"/>
                        <a:gd name="T3" fmla="*/ 159 h 445"/>
                        <a:gd name="T4" fmla="*/ 18 w 500"/>
                        <a:gd name="T5" fmla="*/ 95 h 445"/>
                        <a:gd name="T6" fmla="*/ 21 w 500"/>
                        <a:gd name="T7" fmla="*/ 90 h 445"/>
                        <a:gd name="T8" fmla="*/ 22 w 500"/>
                        <a:gd name="T9" fmla="*/ 78 h 445"/>
                        <a:gd name="T10" fmla="*/ 53 w 500"/>
                        <a:gd name="T11" fmla="*/ 47 h 445"/>
                        <a:gd name="T12" fmla="*/ 77 w 500"/>
                        <a:gd name="T13" fmla="*/ 31 h 445"/>
                        <a:gd name="T14" fmla="*/ 103 w 500"/>
                        <a:gd name="T15" fmla="*/ 18 h 445"/>
                        <a:gd name="T16" fmla="*/ 136 w 500"/>
                        <a:gd name="T17" fmla="*/ 1 h 445"/>
                        <a:gd name="T18" fmla="*/ 305 w 500"/>
                        <a:gd name="T19" fmla="*/ 11 h 445"/>
                        <a:gd name="T20" fmla="*/ 325 w 500"/>
                        <a:gd name="T21" fmla="*/ 40 h 445"/>
                        <a:gd name="T22" fmla="*/ 342 w 500"/>
                        <a:gd name="T23" fmla="*/ 47 h 445"/>
                        <a:gd name="T24" fmla="*/ 356 w 500"/>
                        <a:gd name="T25" fmla="*/ 56 h 445"/>
                        <a:gd name="T26" fmla="*/ 371 w 500"/>
                        <a:gd name="T27" fmla="*/ 85 h 445"/>
                        <a:gd name="T28" fmla="*/ 367 w 500"/>
                        <a:gd name="T29" fmla="*/ 189 h 445"/>
                        <a:gd name="T30" fmla="*/ 356 w 500"/>
                        <a:gd name="T31" fmla="*/ 207 h 445"/>
                        <a:gd name="T32" fmla="*/ 342 w 500"/>
                        <a:gd name="T33" fmla="*/ 232 h 445"/>
                        <a:gd name="T34" fmla="*/ 338 w 500"/>
                        <a:gd name="T35" fmla="*/ 242 h 445"/>
                        <a:gd name="T36" fmla="*/ 326 w 500"/>
                        <a:gd name="T37" fmla="*/ 249 h 445"/>
                        <a:gd name="T38" fmla="*/ 312 w 500"/>
                        <a:gd name="T39" fmla="*/ 264 h 445"/>
                        <a:gd name="T40" fmla="*/ 306 w 500"/>
                        <a:gd name="T41" fmla="*/ 269 h 445"/>
                        <a:gd name="T42" fmla="*/ 290 w 500"/>
                        <a:gd name="T43" fmla="*/ 286 h 445"/>
                        <a:gd name="T44" fmla="*/ 235 w 500"/>
                        <a:gd name="T45" fmla="*/ 301 h 445"/>
                        <a:gd name="T46" fmla="*/ 125 w 500"/>
                        <a:gd name="T47" fmla="*/ 299 h 445"/>
                        <a:gd name="T48" fmla="*/ 108 w 500"/>
                        <a:gd name="T49" fmla="*/ 290 h 445"/>
                        <a:gd name="T50" fmla="*/ 70 w 500"/>
                        <a:gd name="T51" fmla="*/ 268 h 445"/>
                        <a:gd name="T52" fmla="*/ 55 w 500"/>
                        <a:gd name="T53" fmla="*/ 254 h 445"/>
                        <a:gd name="T54" fmla="*/ 21 w 500"/>
                        <a:gd name="T55" fmla="*/ 212 h 445"/>
                        <a:gd name="T56" fmla="*/ 8 w 500"/>
                        <a:gd name="T57" fmla="*/ 173 h 445"/>
                        <a:gd name="T58" fmla="*/ 0 60000 65536"/>
                        <a:gd name="T59" fmla="*/ 0 60000 65536"/>
                        <a:gd name="T60" fmla="*/ 0 60000 65536"/>
                        <a:gd name="T61" fmla="*/ 0 60000 65536"/>
                        <a:gd name="T62" fmla="*/ 0 60000 65536"/>
                        <a:gd name="T63" fmla="*/ 0 60000 65536"/>
                        <a:gd name="T64" fmla="*/ 0 60000 65536"/>
                        <a:gd name="T65" fmla="*/ 0 60000 65536"/>
                        <a:gd name="T66" fmla="*/ 0 60000 65536"/>
                        <a:gd name="T67" fmla="*/ 0 60000 65536"/>
                        <a:gd name="T68" fmla="*/ 0 60000 65536"/>
                        <a:gd name="T69" fmla="*/ 0 60000 65536"/>
                        <a:gd name="T70" fmla="*/ 0 60000 65536"/>
                        <a:gd name="T71" fmla="*/ 0 60000 65536"/>
                        <a:gd name="T72" fmla="*/ 0 60000 65536"/>
                        <a:gd name="T73" fmla="*/ 0 60000 65536"/>
                        <a:gd name="T74" fmla="*/ 0 60000 65536"/>
                        <a:gd name="T75" fmla="*/ 0 60000 65536"/>
                        <a:gd name="T76" fmla="*/ 0 60000 65536"/>
                        <a:gd name="T77" fmla="*/ 0 60000 65536"/>
                        <a:gd name="T78" fmla="*/ 0 60000 65536"/>
                        <a:gd name="T79" fmla="*/ 0 60000 65536"/>
                        <a:gd name="T80" fmla="*/ 0 60000 65536"/>
                        <a:gd name="T81" fmla="*/ 0 60000 65536"/>
                        <a:gd name="T82" fmla="*/ 0 60000 65536"/>
                        <a:gd name="T83" fmla="*/ 0 60000 65536"/>
                        <a:gd name="T84" fmla="*/ 0 60000 65536"/>
                        <a:gd name="T85" fmla="*/ 0 60000 65536"/>
                        <a:gd name="T86" fmla="*/ 0 60000 65536"/>
                        <a:gd name="T87" fmla="*/ 0 w 500"/>
                        <a:gd name="T88" fmla="*/ 0 h 445"/>
                        <a:gd name="T89" fmla="*/ 500 w 500"/>
                        <a:gd name="T90" fmla="*/ 445 h 445"/>
                      </a:gdLst>
                      <a:ahLst/>
                      <a:cxnLst>
                        <a:cxn ang="T58">
                          <a:pos x="T0" y="T1"/>
                        </a:cxn>
                        <a:cxn ang="T59">
                          <a:pos x="T2" y="T3"/>
                        </a:cxn>
                        <a:cxn ang="T60">
                          <a:pos x="T4" y="T5"/>
                        </a:cxn>
                        <a:cxn ang="T61">
                          <a:pos x="T6" y="T7"/>
                        </a:cxn>
                        <a:cxn ang="T62">
                          <a:pos x="T8" y="T9"/>
                        </a:cxn>
                        <a:cxn ang="T63">
                          <a:pos x="T10" y="T11"/>
                        </a:cxn>
                        <a:cxn ang="T64">
                          <a:pos x="T12" y="T13"/>
                        </a:cxn>
                        <a:cxn ang="T65">
                          <a:pos x="T14" y="T15"/>
                        </a:cxn>
                        <a:cxn ang="T66">
                          <a:pos x="T16" y="T17"/>
                        </a:cxn>
                        <a:cxn ang="T67">
                          <a:pos x="T18" y="T19"/>
                        </a:cxn>
                        <a:cxn ang="T68">
                          <a:pos x="T20" y="T21"/>
                        </a:cxn>
                        <a:cxn ang="T69">
                          <a:pos x="T22" y="T23"/>
                        </a:cxn>
                        <a:cxn ang="T70">
                          <a:pos x="T24" y="T25"/>
                        </a:cxn>
                        <a:cxn ang="T71">
                          <a:pos x="T26" y="T27"/>
                        </a:cxn>
                        <a:cxn ang="T72">
                          <a:pos x="T28" y="T29"/>
                        </a:cxn>
                        <a:cxn ang="T73">
                          <a:pos x="T30" y="T31"/>
                        </a:cxn>
                        <a:cxn ang="T74">
                          <a:pos x="T32" y="T33"/>
                        </a:cxn>
                        <a:cxn ang="T75">
                          <a:pos x="T34" y="T35"/>
                        </a:cxn>
                        <a:cxn ang="T76">
                          <a:pos x="T36" y="T37"/>
                        </a:cxn>
                        <a:cxn ang="T77">
                          <a:pos x="T38" y="T39"/>
                        </a:cxn>
                        <a:cxn ang="T78">
                          <a:pos x="T40" y="T41"/>
                        </a:cxn>
                        <a:cxn ang="T79">
                          <a:pos x="T42" y="T43"/>
                        </a:cxn>
                        <a:cxn ang="T80">
                          <a:pos x="T44" y="T45"/>
                        </a:cxn>
                        <a:cxn ang="T81">
                          <a:pos x="T46" y="T47"/>
                        </a:cxn>
                        <a:cxn ang="T82">
                          <a:pos x="T48" y="T49"/>
                        </a:cxn>
                        <a:cxn ang="T83">
                          <a:pos x="T50" y="T51"/>
                        </a:cxn>
                        <a:cxn ang="T84">
                          <a:pos x="T52" y="T53"/>
                        </a:cxn>
                        <a:cxn ang="T85">
                          <a:pos x="T54" y="T55"/>
                        </a:cxn>
                        <a:cxn ang="T86">
                          <a:pos x="T56" y="T57"/>
                        </a:cxn>
                      </a:cxnLst>
                      <a:rect l="T87" t="T88" r="T89" b="T90"/>
                      <a:pathLst>
                        <a:path w="500" h="445">
                          <a:moveTo>
                            <a:pt x="10" y="249"/>
                          </a:moveTo>
                          <a:cubicBezTo>
                            <a:pt x="5" y="242"/>
                            <a:pt x="3" y="236"/>
                            <a:pt x="0" y="228"/>
                          </a:cubicBezTo>
                          <a:cubicBezTo>
                            <a:pt x="4" y="194"/>
                            <a:pt x="1" y="162"/>
                            <a:pt x="24" y="136"/>
                          </a:cubicBezTo>
                          <a:cubicBezTo>
                            <a:pt x="25" y="134"/>
                            <a:pt x="26" y="131"/>
                            <a:pt x="27" y="129"/>
                          </a:cubicBezTo>
                          <a:cubicBezTo>
                            <a:pt x="28" y="123"/>
                            <a:pt x="27" y="117"/>
                            <a:pt x="29" y="112"/>
                          </a:cubicBezTo>
                          <a:cubicBezTo>
                            <a:pt x="31" y="104"/>
                            <a:pt x="63" y="77"/>
                            <a:pt x="70" y="67"/>
                          </a:cubicBezTo>
                          <a:cubicBezTo>
                            <a:pt x="74" y="53"/>
                            <a:pt x="89" y="50"/>
                            <a:pt x="101" y="45"/>
                          </a:cubicBezTo>
                          <a:cubicBezTo>
                            <a:pt x="106" y="28"/>
                            <a:pt x="120" y="30"/>
                            <a:pt x="135" y="26"/>
                          </a:cubicBezTo>
                          <a:cubicBezTo>
                            <a:pt x="150" y="15"/>
                            <a:pt x="160" y="7"/>
                            <a:pt x="178" y="2"/>
                          </a:cubicBezTo>
                          <a:cubicBezTo>
                            <a:pt x="408" y="4"/>
                            <a:pt x="304" y="0"/>
                            <a:pt x="399" y="16"/>
                          </a:cubicBezTo>
                          <a:cubicBezTo>
                            <a:pt x="414" y="27"/>
                            <a:pt x="415" y="44"/>
                            <a:pt x="425" y="57"/>
                          </a:cubicBezTo>
                          <a:cubicBezTo>
                            <a:pt x="430" y="63"/>
                            <a:pt x="440" y="65"/>
                            <a:pt x="447" y="67"/>
                          </a:cubicBezTo>
                          <a:cubicBezTo>
                            <a:pt x="452" y="76"/>
                            <a:pt x="458" y="75"/>
                            <a:pt x="466" y="81"/>
                          </a:cubicBezTo>
                          <a:cubicBezTo>
                            <a:pt x="470" y="97"/>
                            <a:pt x="473" y="110"/>
                            <a:pt x="485" y="122"/>
                          </a:cubicBezTo>
                          <a:cubicBezTo>
                            <a:pt x="499" y="169"/>
                            <a:pt x="500" y="225"/>
                            <a:pt x="480" y="271"/>
                          </a:cubicBezTo>
                          <a:cubicBezTo>
                            <a:pt x="478" y="286"/>
                            <a:pt x="479" y="290"/>
                            <a:pt x="466" y="297"/>
                          </a:cubicBezTo>
                          <a:cubicBezTo>
                            <a:pt x="459" y="307"/>
                            <a:pt x="453" y="321"/>
                            <a:pt x="447" y="333"/>
                          </a:cubicBezTo>
                          <a:cubicBezTo>
                            <a:pt x="445" y="338"/>
                            <a:pt x="446" y="344"/>
                            <a:pt x="442" y="348"/>
                          </a:cubicBezTo>
                          <a:cubicBezTo>
                            <a:pt x="438" y="352"/>
                            <a:pt x="427" y="357"/>
                            <a:pt x="427" y="357"/>
                          </a:cubicBezTo>
                          <a:cubicBezTo>
                            <a:pt x="419" y="370"/>
                            <a:pt x="425" y="362"/>
                            <a:pt x="408" y="379"/>
                          </a:cubicBezTo>
                          <a:cubicBezTo>
                            <a:pt x="406" y="381"/>
                            <a:pt x="401" y="386"/>
                            <a:pt x="401" y="386"/>
                          </a:cubicBezTo>
                          <a:cubicBezTo>
                            <a:pt x="397" y="400"/>
                            <a:pt x="389" y="401"/>
                            <a:pt x="379" y="410"/>
                          </a:cubicBezTo>
                          <a:cubicBezTo>
                            <a:pt x="348" y="437"/>
                            <a:pt x="369" y="428"/>
                            <a:pt x="307" y="432"/>
                          </a:cubicBezTo>
                          <a:cubicBezTo>
                            <a:pt x="261" y="445"/>
                            <a:pt x="209" y="443"/>
                            <a:pt x="163" y="429"/>
                          </a:cubicBezTo>
                          <a:cubicBezTo>
                            <a:pt x="156" y="424"/>
                            <a:pt x="149" y="423"/>
                            <a:pt x="142" y="417"/>
                          </a:cubicBezTo>
                          <a:cubicBezTo>
                            <a:pt x="125" y="403"/>
                            <a:pt x="112" y="389"/>
                            <a:pt x="91" y="384"/>
                          </a:cubicBezTo>
                          <a:cubicBezTo>
                            <a:pt x="86" y="374"/>
                            <a:pt x="79" y="373"/>
                            <a:pt x="72" y="364"/>
                          </a:cubicBezTo>
                          <a:cubicBezTo>
                            <a:pt x="56" y="343"/>
                            <a:pt x="49" y="320"/>
                            <a:pt x="27" y="304"/>
                          </a:cubicBezTo>
                          <a:cubicBezTo>
                            <a:pt x="18" y="282"/>
                            <a:pt x="10" y="275"/>
                            <a:pt x="10" y="249"/>
                          </a:cubicBezTo>
                          <a:close/>
                        </a:path>
                      </a:pathLst>
                    </a:custGeom>
                    <a:solidFill>
                      <a:schemeClr val="bg1">
                        <a:lumMod val="75000"/>
                      </a:schemeClr>
                    </a:solidFill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 dirty="0"/>
                    </a:p>
                  </p:txBody>
                </p:sp>
              </p:grpSp>
              <p:sp>
                <p:nvSpPr>
                  <p:cNvPr id="1155" name="5-Point Star 1154"/>
                  <p:cNvSpPr/>
                  <p:nvPr/>
                </p:nvSpPr>
                <p:spPr>
                  <a:xfrm>
                    <a:off x="3436301" y="3364979"/>
                    <a:ext cx="201217" cy="201217"/>
                  </a:xfrm>
                  <a:prstGeom prst="star5">
                    <a:avLst/>
                  </a:prstGeom>
                  <a:solidFill>
                    <a:srgbClr val="FF00FF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1088" name="Group 620"/>
                <p:cNvGrpSpPr/>
                <p:nvPr/>
              </p:nvGrpSpPr>
              <p:grpSpPr>
                <a:xfrm>
                  <a:off x="3385440" y="1136616"/>
                  <a:ext cx="987288" cy="903975"/>
                  <a:chOff x="3171214" y="2912992"/>
                  <a:chExt cx="987288" cy="903975"/>
                </a:xfrm>
              </p:grpSpPr>
              <p:grpSp>
                <p:nvGrpSpPr>
                  <p:cNvPr id="1150" name="Group 193"/>
                  <p:cNvGrpSpPr>
                    <a:grpSpLocks/>
                  </p:cNvGrpSpPr>
                  <p:nvPr/>
                </p:nvGrpSpPr>
                <p:grpSpPr bwMode="auto">
                  <a:xfrm>
                    <a:off x="3171214" y="2912992"/>
                    <a:ext cx="987288" cy="903975"/>
                    <a:chOff x="311" y="500"/>
                    <a:chExt cx="474" cy="434"/>
                  </a:xfrm>
                  <a:effectLst>
                    <a:outerShdw blurRad="63500" sx="102000" sy="102000" algn="ctr" rotWithShape="0">
                      <a:prstClr val="black">
                        <a:alpha val="40000"/>
                      </a:prstClr>
                    </a:outerShdw>
                  </a:effectLst>
                </p:grpSpPr>
                <p:sp>
                  <p:nvSpPr>
                    <p:cNvPr id="1152" name="Freeform 186"/>
                    <p:cNvSpPr>
                      <a:spLocks/>
                    </p:cNvSpPr>
                    <p:nvPr/>
                  </p:nvSpPr>
                  <p:spPr bwMode="auto">
                    <a:xfrm>
                      <a:off x="311" y="500"/>
                      <a:ext cx="474" cy="434"/>
                    </a:xfrm>
                    <a:custGeom>
                      <a:avLst/>
                      <a:gdLst>
                        <a:gd name="T0" fmla="*/ 94 w 1363"/>
                        <a:gd name="T1" fmla="*/ 401 h 1220"/>
                        <a:gd name="T2" fmla="*/ 74 w 1363"/>
                        <a:gd name="T3" fmla="*/ 384 h 1220"/>
                        <a:gd name="T4" fmla="*/ 61 w 1363"/>
                        <a:gd name="T5" fmla="*/ 371 h 1220"/>
                        <a:gd name="T6" fmla="*/ 50 w 1363"/>
                        <a:gd name="T7" fmla="*/ 355 h 1220"/>
                        <a:gd name="T8" fmla="*/ 45 w 1363"/>
                        <a:gd name="T9" fmla="*/ 345 h 1220"/>
                        <a:gd name="T10" fmla="*/ 35 w 1363"/>
                        <a:gd name="T11" fmla="*/ 334 h 1220"/>
                        <a:gd name="T12" fmla="*/ 30 w 1363"/>
                        <a:gd name="T13" fmla="*/ 323 h 1220"/>
                        <a:gd name="T14" fmla="*/ 19 w 1363"/>
                        <a:gd name="T15" fmla="*/ 302 h 1220"/>
                        <a:gd name="T16" fmla="*/ 14 w 1363"/>
                        <a:gd name="T17" fmla="*/ 277 h 1220"/>
                        <a:gd name="T18" fmla="*/ 8 w 1363"/>
                        <a:gd name="T19" fmla="*/ 256 h 1220"/>
                        <a:gd name="T20" fmla="*/ 16 w 1363"/>
                        <a:gd name="T21" fmla="*/ 166 h 1220"/>
                        <a:gd name="T22" fmla="*/ 21 w 1363"/>
                        <a:gd name="T23" fmla="*/ 157 h 1220"/>
                        <a:gd name="T24" fmla="*/ 31 w 1363"/>
                        <a:gd name="T25" fmla="*/ 123 h 1220"/>
                        <a:gd name="T26" fmla="*/ 38 w 1363"/>
                        <a:gd name="T27" fmla="*/ 110 h 1220"/>
                        <a:gd name="T28" fmla="*/ 41 w 1363"/>
                        <a:gd name="T29" fmla="*/ 95 h 1220"/>
                        <a:gd name="T30" fmla="*/ 53 w 1363"/>
                        <a:gd name="T31" fmla="*/ 82 h 1220"/>
                        <a:gd name="T32" fmla="*/ 64 w 1363"/>
                        <a:gd name="T33" fmla="*/ 72 h 1220"/>
                        <a:gd name="T34" fmla="*/ 67 w 1363"/>
                        <a:gd name="T35" fmla="*/ 70 h 1220"/>
                        <a:gd name="T36" fmla="*/ 69 w 1363"/>
                        <a:gd name="T37" fmla="*/ 66 h 1220"/>
                        <a:gd name="T38" fmla="*/ 78 w 1363"/>
                        <a:gd name="T39" fmla="*/ 60 h 1220"/>
                        <a:gd name="T40" fmla="*/ 89 w 1363"/>
                        <a:gd name="T41" fmla="*/ 51 h 1220"/>
                        <a:gd name="T42" fmla="*/ 98 w 1363"/>
                        <a:gd name="T43" fmla="*/ 44 h 1220"/>
                        <a:gd name="T44" fmla="*/ 118 w 1363"/>
                        <a:gd name="T45" fmla="*/ 30 h 1220"/>
                        <a:gd name="T46" fmla="*/ 140 w 1363"/>
                        <a:gd name="T47" fmla="*/ 18 h 1220"/>
                        <a:gd name="T48" fmla="*/ 214 w 1363"/>
                        <a:gd name="T49" fmla="*/ 5 h 1220"/>
                        <a:gd name="T50" fmla="*/ 317 w 1363"/>
                        <a:gd name="T51" fmla="*/ 7 h 1220"/>
                        <a:gd name="T52" fmla="*/ 366 w 1363"/>
                        <a:gd name="T53" fmla="*/ 11 h 1220"/>
                        <a:gd name="T54" fmla="*/ 378 w 1363"/>
                        <a:gd name="T55" fmla="*/ 15 h 1220"/>
                        <a:gd name="T56" fmla="*/ 389 w 1363"/>
                        <a:gd name="T57" fmla="*/ 21 h 1220"/>
                        <a:gd name="T58" fmla="*/ 398 w 1363"/>
                        <a:gd name="T59" fmla="*/ 24 h 1220"/>
                        <a:gd name="T60" fmla="*/ 411 w 1363"/>
                        <a:gd name="T61" fmla="*/ 32 h 1220"/>
                        <a:gd name="T62" fmla="*/ 417 w 1363"/>
                        <a:gd name="T63" fmla="*/ 41 h 1220"/>
                        <a:gd name="T64" fmla="*/ 440 w 1363"/>
                        <a:gd name="T65" fmla="*/ 49 h 1220"/>
                        <a:gd name="T66" fmla="*/ 446 w 1363"/>
                        <a:gd name="T67" fmla="*/ 65 h 1220"/>
                        <a:gd name="T68" fmla="*/ 458 w 1363"/>
                        <a:gd name="T69" fmla="*/ 73 h 1220"/>
                        <a:gd name="T70" fmla="*/ 466 w 1363"/>
                        <a:gd name="T71" fmla="*/ 128 h 1220"/>
                        <a:gd name="T72" fmla="*/ 469 w 1363"/>
                        <a:gd name="T73" fmla="*/ 162 h 1220"/>
                        <a:gd name="T74" fmla="*/ 473 w 1363"/>
                        <a:gd name="T75" fmla="*/ 185 h 1220"/>
                        <a:gd name="T76" fmla="*/ 468 w 1363"/>
                        <a:gd name="T77" fmla="*/ 210 h 1220"/>
                        <a:gd name="T78" fmla="*/ 467 w 1363"/>
                        <a:gd name="T79" fmla="*/ 252 h 1220"/>
                        <a:gd name="T80" fmla="*/ 457 w 1363"/>
                        <a:gd name="T81" fmla="*/ 297 h 1220"/>
                        <a:gd name="T82" fmla="*/ 444 w 1363"/>
                        <a:gd name="T83" fmla="*/ 314 h 1220"/>
                        <a:gd name="T84" fmla="*/ 436 w 1363"/>
                        <a:gd name="T85" fmla="*/ 339 h 1220"/>
                        <a:gd name="T86" fmla="*/ 431 w 1363"/>
                        <a:gd name="T87" fmla="*/ 349 h 1220"/>
                        <a:gd name="T88" fmla="*/ 403 w 1363"/>
                        <a:gd name="T89" fmla="*/ 385 h 1220"/>
                        <a:gd name="T90" fmla="*/ 391 w 1363"/>
                        <a:gd name="T91" fmla="*/ 397 h 1220"/>
                        <a:gd name="T92" fmla="*/ 369 w 1363"/>
                        <a:gd name="T93" fmla="*/ 411 h 1220"/>
                        <a:gd name="T94" fmla="*/ 328 w 1363"/>
                        <a:gd name="T95" fmla="*/ 424 h 1220"/>
                        <a:gd name="T96" fmla="*/ 320 w 1363"/>
                        <a:gd name="T97" fmla="*/ 425 h 1220"/>
                        <a:gd name="T98" fmla="*/ 314 w 1363"/>
                        <a:gd name="T99" fmla="*/ 429 h 1220"/>
                        <a:gd name="T100" fmla="*/ 281 w 1363"/>
                        <a:gd name="T101" fmla="*/ 430 h 1220"/>
                        <a:gd name="T102" fmla="*/ 263 w 1363"/>
                        <a:gd name="T103" fmla="*/ 434 h 1220"/>
                        <a:gd name="T104" fmla="*/ 164 w 1363"/>
                        <a:gd name="T105" fmla="*/ 433 h 1220"/>
                        <a:gd name="T106" fmla="*/ 111 w 1363"/>
                        <a:gd name="T107" fmla="*/ 412 h 1220"/>
                        <a:gd name="T108" fmla="*/ 94 w 1363"/>
                        <a:gd name="T109" fmla="*/ 403 h 1220"/>
                        <a:gd name="T110" fmla="*/ 94 w 1363"/>
                        <a:gd name="T111" fmla="*/ 401 h 1220"/>
                        <a:gd name="T112" fmla="*/ 0 60000 65536"/>
                        <a:gd name="T113" fmla="*/ 0 60000 65536"/>
                        <a:gd name="T114" fmla="*/ 0 60000 65536"/>
                        <a:gd name="T115" fmla="*/ 0 60000 65536"/>
                        <a:gd name="T116" fmla="*/ 0 60000 65536"/>
                        <a:gd name="T117" fmla="*/ 0 60000 65536"/>
                        <a:gd name="T118" fmla="*/ 0 60000 65536"/>
                        <a:gd name="T119" fmla="*/ 0 60000 65536"/>
                        <a:gd name="T120" fmla="*/ 0 60000 65536"/>
                        <a:gd name="T121" fmla="*/ 0 60000 65536"/>
                        <a:gd name="T122" fmla="*/ 0 60000 65536"/>
                        <a:gd name="T123" fmla="*/ 0 60000 65536"/>
                        <a:gd name="T124" fmla="*/ 0 60000 65536"/>
                        <a:gd name="T125" fmla="*/ 0 60000 65536"/>
                        <a:gd name="T126" fmla="*/ 0 60000 65536"/>
                        <a:gd name="T127" fmla="*/ 0 60000 65536"/>
                        <a:gd name="T128" fmla="*/ 0 60000 65536"/>
                        <a:gd name="T129" fmla="*/ 0 60000 65536"/>
                        <a:gd name="T130" fmla="*/ 0 60000 65536"/>
                        <a:gd name="T131" fmla="*/ 0 60000 65536"/>
                        <a:gd name="T132" fmla="*/ 0 60000 65536"/>
                        <a:gd name="T133" fmla="*/ 0 60000 65536"/>
                        <a:gd name="T134" fmla="*/ 0 60000 65536"/>
                        <a:gd name="T135" fmla="*/ 0 60000 65536"/>
                        <a:gd name="T136" fmla="*/ 0 60000 65536"/>
                        <a:gd name="T137" fmla="*/ 0 60000 65536"/>
                        <a:gd name="T138" fmla="*/ 0 60000 65536"/>
                        <a:gd name="T139" fmla="*/ 0 60000 65536"/>
                        <a:gd name="T140" fmla="*/ 0 60000 65536"/>
                        <a:gd name="T141" fmla="*/ 0 60000 65536"/>
                        <a:gd name="T142" fmla="*/ 0 60000 65536"/>
                        <a:gd name="T143" fmla="*/ 0 60000 65536"/>
                        <a:gd name="T144" fmla="*/ 0 60000 65536"/>
                        <a:gd name="T145" fmla="*/ 0 60000 65536"/>
                        <a:gd name="T146" fmla="*/ 0 60000 65536"/>
                        <a:gd name="T147" fmla="*/ 0 60000 65536"/>
                        <a:gd name="T148" fmla="*/ 0 60000 65536"/>
                        <a:gd name="T149" fmla="*/ 0 60000 65536"/>
                        <a:gd name="T150" fmla="*/ 0 60000 65536"/>
                        <a:gd name="T151" fmla="*/ 0 60000 65536"/>
                        <a:gd name="T152" fmla="*/ 0 60000 65536"/>
                        <a:gd name="T153" fmla="*/ 0 60000 65536"/>
                        <a:gd name="T154" fmla="*/ 0 60000 65536"/>
                        <a:gd name="T155" fmla="*/ 0 60000 65536"/>
                        <a:gd name="T156" fmla="*/ 0 60000 65536"/>
                        <a:gd name="T157" fmla="*/ 0 60000 65536"/>
                        <a:gd name="T158" fmla="*/ 0 60000 65536"/>
                        <a:gd name="T159" fmla="*/ 0 60000 65536"/>
                        <a:gd name="T160" fmla="*/ 0 60000 65536"/>
                        <a:gd name="T161" fmla="*/ 0 60000 65536"/>
                        <a:gd name="T162" fmla="*/ 0 60000 65536"/>
                        <a:gd name="T163" fmla="*/ 0 60000 65536"/>
                        <a:gd name="T164" fmla="*/ 0 60000 65536"/>
                        <a:gd name="T165" fmla="*/ 0 60000 65536"/>
                        <a:gd name="T166" fmla="*/ 0 60000 65536"/>
                        <a:gd name="T167" fmla="*/ 0 60000 65536"/>
                        <a:gd name="T168" fmla="*/ 0 w 1363"/>
                        <a:gd name="T169" fmla="*/ 0 h 1220"/>
                        <a:gd name="T170" fmla="*/ 1363 w 1363"/>
                        <a:gd name="T171" fmla="*/ 1220 h 1220"/>
                      </a:gdLst>
                      <a:ahLst/>
                      <a:cxnLst>
                        <a:cxn ang="T112">
                          <a:pos x="T0" y="T1"/>
                        </a:cxn>
                        <a:cxn ang="T113">
                          <a:pos x="T2" y="T3"/>
                        </a:cxn>
                        <a:cxn ang="T114">
                          <a:pos x="T4" y="T5"/>
                        </a:cxn>
                        <a:cxn ang="T115">
                          <a:pos x="T6" y="T7"/>
                        </a:cxn>
                        <a:cxn ang="T116">
                          <a:pos x="T8" y="T9"/>
                        </a:cxn>
                        <a:cxn ang="T117">
                          <a:pos x="T10" y="T11"/>
                        </a:cxn>
                        <a:cxn ang="T118">
                          <a:pos x="T12" y="T13"/>
                        </a:cxn>
                        <a:cxn ang="T119">
                          <a:pos x="T14" y="T15"/>
                        </a:cxn>
                        <a:cxn ang="T120">
                          <a:pos x="T16" y="T17"/>
                        </a:cxn>
                        <a:cxn ang="T121">
                          <a:pos x="T18" y="T19"/>
                        </a:cxn>
                        <a:cxn ang="T122">
                          <a:pos x="T20" y="T21"/>
                        </a:cxn>
                        <a:cxn ang="T123">
                          <a:pos x="T22" y="T23"/>
                        </a:cxn>
                        <a:cxn ang="T124">
                          <a:pos x="T24" y="T25"/>
                        </a:cxn>
                        <a:cxn ang="T125">
                          <a:pos x="T26" y="T27"/>
                        </a:cxn>
                        <a:cxn ang="T126">
                          <a:pos x="T28" y="T29"/>
                        </a:cxn>
                        <a:cxn ang="T127">
                          <a:pos x="T30" y="T31"/>
                        </a:cxn>
                        <a:cxn ang="T128">
                          <a:pos x="T32" y="T33"/>
                        </a:cxn>
                        <a:cxn ang="T129">
                          <a:pos x="T34" y="T35"/>
                        </a:cxn>
                        <a:cxn ang="T130">
                          <a:pos x="T36" y="T37"/>
                        </a:cxn>
                        <a:cxn ang="T131">
                          <a:pos x="T38" y="T39"/>
                        </a:cxn>
                        <a:cxn ang="T132">
                          <a:pos x="T40" y="T41"/>
                        </a:cxn>
                        <a:cxn ang="T133">
                          <a:pos x="T42" y="T43"/>
                        </a:cxn>
                        <a:cxn ang="T134">
                          <a:pos x="T44" y="T45"/>
                        </a:cxn>
                        <a:cxn ang="T135">
                          <a:pos x="T46" y="T47"/>
                        </a:cxn>
                        <a:cxn ang="T136">
                          <a:pos x="T48" y="T49"/>
                        </a:cxn>
                        <a:cxn ang="T137">
                          <a:pos x="T50" y="T51"/>
                        </a:cxn>
                        <a:cxn ang="T138">
                          <a:pos x="T52" y="T53"/>
                        </a:cxn>
                        <a:cxn ang="T139">
                          <a:pos x="T54" y="T55"/>
                        </a:cxn>
                        <a:cxn ang="T140">
                          <a:pos x="T56" y="T57"/>
                        </a:cxn>
                        <a:cxn ang="T141">
                          <a:pos x="T58" y="T59"/>
                        </a:cxn>
                        <a:cxn ang="T142">
                          <a:pos x="T60" y="T61"/>
                        </a:cxn>
                        <a:cxn ang="T143">
                          <a:pos x="T62" y="T63"/>
                        </a:cxn>
                        <a:cxn ang="T144">
                          <a:pos x="T64" y="T65"/>
                        </a:cxn>
                        <a:cxn ang="T145">
                          <a:pos x="T66" y="T67"/>
                        </a:cxn>
                        <a:cxn ang="T146">
                          <a:pos x="T68" y="T69"/>
                        </a:cxn>
                        <a:cxn ang="T147">
                          <a:pos x="T70" y="T71"/>
                        </a:cxn>
                        <a:cxn ang="T148">
                          <a:pos x="T72" y="T73"/>
                        </a:cxn>
                        <a:cxn ang="T149">
                          <a:pos x="T74" y="T75"/>
                        </a:cxn>
                        <a:cxn ang="T150">
                          <a:pos x="T76" y="T77"/>
                        </a:cxn>
                        <a:cxn ang="T151">
                          <a:pos x="T78" y="T79"/>
                        </a:cxn>
                        <a:cxn ang="T152">
                          <a:pos x="T80" y="T81"/>
                        </a:cxn>
                        <a:cxn ang="T153">
                          <a:pos x="T82" y="T83"/>
                        </a:cxn>
                        <a:cxn ang="T154">
                          <a:pos x="T84" y="T85"/>
                        </a:cxn>
                        <a:cxn ang="T155">
                          <a:pos x="T86" y="T87"/>
                        </a:cxn>
                        <a:cxn ang="T156">
                          <a:pos x="T88" y="T89"/>
                        </a:cxn>
                        <a:cxn ang="T157">
                          <a:pos x="T90" y="T91"/>
                        </a:cxn>
                        <a:cxn ang="T158">
                          <a:pos x="T92" y="T93"/>
                        </a:cxn>
                        <a:cxn ang="T159">
                          <a:pos x="T94" y="T95"/>
                        </a:cxn>
                        <a:cxn ang="T160">
                          <a:pos x="T96" y="T97"/>
                        </a:cxn>
                        <a:cxn ang="T161">
                          <a:pos x="T98" y="T99"/>
                        </a:cxn>
                        <a:cxn ang="T162">
                          <a:pos x="T100" y="T101"/>
                        </a:cxn>
                        <a:cxn ang="T163">
                          <a:pos x="T102" y="T103"/>
                        </a:cxn>
                        <a:cxn ang="T164">
                          <a:pos x="T104" y="T105"/>
                        </a:cxn>
                        <a:cxn ang="T165">
                          <a:pos x="T106" y="T107"/>
                        </a:cxn>
                        <a:cxn ang="T166">
                          <a:pos x="T108" y="T109"/>
                        </a:cxn>
                        <a:cxn ang="T167">
                          <a:pos x="T110" y="T111"/>
                        </a:cxn>
                      </a:cxnLst>
                      <a:rect l="T168" t="T169" r="T170" b="T171"/>
                      <a:pathLst>
                        <a:path w="1363" h="1220">
                          <a:moveTo>
                            <a:pt x="269" y="1127"/>
                          </a:moveTo>
                          <a:cubicBezTo>
                            <a:pt x="252" y="1110"/>
                            <a:pt x="231" y="1096"/>
                            <a:pt x="214" y="1079"/>
                          </a:cubicBezTo>
                          <a:cubicBezTo>
                            <a:pt x="201" y="1066"/>
                            <a:pt x="192" y="1055"/>
                            <a:pt x="176" y="1044"/>
                          </a:cubicBezTo>
                          <a:cubicBezTo>
                            <a:pt x="166" y="1030"/>
                            <a:pt x="158" y="1008"/>
                            <a:pt x="144" y="999"/>
                          </a:cubicBezTo>
                          <a:cubicBezTo>
                            <a:pt x="140" y="986"/>
                            <a:pt x="137" y="980"/>
                            <a:pt x="128" y="970"/>
                          </a:cubicBezTo>
                          <a:cubicBezTo>
                            <a:pt x="124" y="955"/>
                            <a:pt x="112" y="950"/>
                            <a:pt x="102" y="938"/>
                          </a:cubicBezTo>
                          <a:cubicBezTo>
                            <a:pt x="95" y="929"/>
                            <a:pt x="93" y="918"/>
                            <a:pt x="86" y="909"/>
                          </a:cubicBezTo>
                          <a:cubicBezTo>
                            <a:pt x="79" y="887"/>
                            <a:pt x="61" y="871"/>
                            <a:pt x="54" y="848"/>
                          </a:cubicBezTo>
                          <a:cubicBezTo>
                            <a:pt x="53" y="825"/>
                            <a:pt x="60" y="795"/>
                            <a:pt x="41" y="778"/>
                          </a:cubicBezTo>
                          <a:cubicBezTo>
                            <a:pt x="35" y="759"/>
                            <a:pt x="28" y="739"/>
                            <a:pt x="22" y="720"/>
                          </a:cubicBezTo>
                          <a:cubicBezTo>
                            <a:pt x="23" y="680"/>
                            <a:pt x="0" y="525"/>
                            <a:pt x="45" y="468"/>
                          </a:cubicBezTo>
                          <a:cubicBezTo>
                            <a:pt x="48" y="454"/>
                            <a:pt x="51" y="451"/>
                            <a:pt x="61" y="442"/>
                          </a:cubicBezTo>
                          <a:cubicBezTo>
                            <a:pt x="66" y="418"/>
                            <a:pt x="59" y="356"/>
                            <a:pt x="89" y="346"/>
                          </a:cubicBezTo>
                          <a:cubicBezTo>
                            <a:pt x="98" y="333"/>
                            <a:pt x="98" y="318"/>
                            <a:pt x="109" y="308"/>
                          </a:cubicBezTo>
                          <a:cubicBezTo>
                            <a:pt x="113" y="294"/>
                            <a:pt x="113" y="279"/>
                            <a:pt x="118" y="266"/>
                          </a:cubicBezTo>
                          <a:cubicBezTo>
                            <a:pt x="121" y="259"/>
                            <a:pt x="146" y="236"/>
                            <a:pt x="153" y="231"/>
                          </a:cubicBezTo>
                          <a:cubicBezTo>
                            <a:pt x="159" y="215"/>
                            <a:pt x="173" y="212"/>
                            <a:pt x="185" y="202"/>
                          </a:cubicBezTo>
                          <a:cubicBezTo>
                            <a:pt x="187" y="200"/>
                            <a:pt x="190" y="198"/>
                            <a:pt x="192" y="196"/>
                          </a:cubicBezTo>
                          <a:cubicBezTo>
                            <a:pt x="194" y="193"/>
                            <a:pt x="195" y="189"/>
                            <a:pt x="198" y="186"/>
                          </a:cubicBezTo>
                          <a:cubicBezTo>
                            <a:pt x="206" y="178"/>
                            <a:pt x="217" y="179"/>
                            <a:pt x="224" y="170"/>
                          </a:cubicBezTo>
                          <a:cubicBezTo>
                            <a:pt x="234" y="157"/>
                            <a:pt x="240" y="150"/>
                            <a:pt x="256" y="144"/>
                          </a:cubicBezTo>
                          <a:cubicBezTo>
                            <a:pt x="263" y="133"/>
                            <a:pt x="269" y="129"/>
                            <a:pt x="281" y="125"/>
                          </a:cubicBezTo>
                          <a:cubicBezTo>
                            <a:pt x="299" y="109"/>
                            <a:pt x="315" y="91"/>
                            <a:pt x="339" y="84"/>
                          </a:cubicBezTo>
                          <a:cubicBezTo>
                            <a:pt x="357" y="63"/>
                            <a:pt x="376" y="57"/>
                            <a:pt x="403" y="52"/>
                          </a:cubicBezTo>
                          <a:cubicBezTo>
                            <a:pt x="448" y="0"/>
                            <a:pt x="559" y="15"/>
                            <a:pt x="614" y="13"/>
                          </a:cubicBezTo>
                          <a:cubicBezTo>
                            <a:pt x="713" y="2"/>
                            <a:pt x="813" y="15"/>
                            <a:pt x="912" y="20"/>
                          </a:cubicBezTo>
                          <a:cubicBezTo>
                            <a:pt x="955" y="34"/>
                            <a:pt x="1013" y="31"/>
                            <a:pt x="1053" y="32"/>
                          </a:cubicBezTo>
                          <a:cubicBezTo>
                            <a:pt x="1064" y="37"/>
                            <a:pt x="1076" y="38"/>
                            <a:pt x="1088" y="42"/>
                          </a:cubicBezTo>
                          <a:cubicBezTo>
                            <a:pt x="1098" y="49"/>
                            <a:pt x="1108" y="54"/>
                            <a:pt x="1120" y="58"/>
                          </a:cubicBezTo>
                          <a:cubicBezTo>
                            <a:pt x="1144" y="74"/>
                            <a:pt x="1110" y="53"/>
                            <a:pt x="1145" y="68"/>
                          </a:cubicBezTo>
                          <a:cubicBezTo>
                            <a:pt x="1158" y="74"/>
                            <a:pt x="1167" y="86"/>
                            <a:pt x="1181" y="90"/>
                          </a:cubicBezTo>
                          <a:cubicBezTo>
                            <a:pt x="1193" y="98"/>
                            <a:pt x="1190" y="106"/>
                            <a:pt x="1200" y="116"/>
                          </a:cubicBezTo>
                          <a:cubicBezTo>
                            <a:pt x="1214" y="130"/>
                            <a:pt x="1246" y="133"/>
                            <a:pt x="1264" y="138"/>
                          </a:cubicBezTo>
                          <a:cubicBezTo>
                            <a:pt x="1274" y="155"/>
                            <a:pt x="1262" y="177"/>
                            <a:pt x="1283" y="183"/>
                          </a:cubicBezTo>
                          <a:cubicBezTo>
                            <a:pt x="1291" y="195"/>
                            <a:pt x="1304" y="200"/>
                            <a:pt x="1318" y="205"/>
                          </a:cubicBezTo>
                          <a:cubicBezTo>
                            <a:pt x="1319" y="236"/>
                            <a:pt x="1313" y="331"/>
                            <a:pt x="1341" y="359"/>
                          </a:cubicBezTo>
                          <a:cubicBezTo>
                            <a:pt x="1351" y="390"/>
                            <a:pt x="1341" y="424"/>
                            <a:pt x="1350" y="455"/>
                          </a:cubicBezTo>
                          <a:cubicBezTo>
                            <a:pt x="1353" y="476"/>
                            <a:pt x="1356" y="498"/>
                            <a:pt x="1360" y="519"/>
                          </a:cubicBezTo>
                          <a:cubicBezTo>
                            <a:pt x="1358" y="555"/>
                            <a:pt x="1363" y="565"/>
                            <a:pt x="1347" y="589"/>
                          </a:cubicBezTo>
                          <a:cubicBezTo>
                            <a:pt x="1344" y="635"/>
                            <a:pt x="1342" y="661"/>
                            <a:pt x="1344" y="708"/>
                          </a:cubicBezTo>
                          <a:cubicBezTo>
                            <a:pt x="1342" y="761"/>
                            <a:pt x="1358" y="806"/>
                            <a:pt x="1315" y="836"/>
                          </a:cubicBezTo>
                          <a:cubicBezTo>
                            <a:pt x="1304" y="853"/>
                            <a:pt x="1290" y="869"/>
                            <a:pt x="1277" y="884"/>
                          </a:cubicBezTo>
                          <a:cubicBezTo>
                            <a:pt x="1273" y="908"/>
                            <a:pt x="1268" y="934"/>
                            <a:pt x="1254" y="954"/>
                          </a:cubicBezTo>
                          <a:cubicBezTo>
                            <a:pt x="1251" y="965"/>
                            <a:pt x="1246" y="972"/>
                            <a:pt x="1238" y="980"/>
                          </a:cubicBezTo>
                          <a:cubicBezTo>
                            <a:pt x="1225" y="1020"/>
                            <a:pt x="1189" y="1055"/>
                            <a:pt x="1158" y="1082"/>
                          </a:cubicBezTo>
                          <a:cubicBezTo>
                            <a:pt x="1150" y="1107"/>
                            <a:pt x="1147" y="1106"/>
                            <a:pt x="1123" y="1117"/>
                          </a:cubicBezTo>
                          <a:cubicBezTo>
                            <a:pt x="1108" y="1134"/>
                            <a:pt x="1083" y="1148"/>
                            <a:pt x="1062" y="1156"/>
                          </a:cubicBezTo>
                          <a:cubicBezTo>
                            <a:pt x="1036" y="1196"/>
                            <a:pt x="987" y="1189"/>
                            <a:pt x="944" y="1191"/>
                          </a:cubicBezTo>
                          <a:cubicBezTo>
                            <a:pt x="936" y="1192"/>
                            <a:pt x="928" y="1191"/>
                            <a:pt x="921" y="1194"/>
                          </a:cubicBezTo>
                          <a:cubicBezTo>
                            <a:pt x="914" y="1197"/>
                            <a:pt x="910" y="1207"/>
                            <a:pt x="902" y="1207"/>
                          </a:cubicBezTo>
                          <a:cubicBezTo>
                            <a:pt x="871" y="1208"/>
                            <a:pt x="840" y="1209"/>
                            <a:pt x="809" y="1210"/>
                          </a:cubicBezTo>
                          <a:cubicBezTo>
                            <a:pt x="790" y="1215"/>
                            <a:pt x="776" y="1217"/>
                            <a:pt x="755" y="1220"/>
                          </a:cubicBezTo>
                          <a:cubicBezTo>
                            <a:pt x="661" y="1219"/>
                            <a:pt x="567" y="1219"/>
                            <a:pt x="473" y="1216"/>
                          </a:cubicBezTo>
                          <a:cubicBezTo>
                            <a:pt x="417" y="1214"/>
                            <a:pt x="369" y="1175"/>
                            <a:pt x="320" y="1159"/>
                          </a:cubicBezTo>
                          <a:cubicBezTo>
                            <a:pt x="307" y="1146"/>
                            <a:pt x="277" y="1141"/>
                            <a:pt x="269" y="1133"/>
                          </a:cubicBezTo>
                          <a:cubicBezTo>
                            <a:pt x="268" y="1132"/>
                            <a:pt x="269" y="1129"/>
                            <a:pt x="269" y="1127"/>
                          </a:cubicBezTo>
                          <a:close/>
                        </a:path>
                      </a:pathLst>
                    </a:custGeom>
                    <a:solidFill>
                      <a:srgbClr val="FFC1C1"/>
                    </a:solidFill>
                    <a:ln w="19050">
                      <a:solidFill>
                        <a:srgbClr val="FF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 dirty="0"/>
                    </a:p>
                  </p:txBody>
                </p:sp>
                <p:sp>
                  <p:nvSpPr>
                    <p:cNvPr id="1153" name="Freeform 187"/>
                    <p:cNvSpPr>
                      <a:spLocks/>
                    </p:cNvSpPr>
                    <p:nvPr/>
                  </p:nvSpPr>
                  <p:spPr bwMode="auto">
                    <a:xfrm>
                      <a:off x="363" y="603"/>
                      <a:ext cx="382" cy="310"/>
                    </a:xfrm>
                    <a:custGeom>
                      <a:avLst/>
                      <a:gdLst>
                        <a:gd name="T0" fmla="*/ 8 w 500"/>
                        <a:gd name="T1" fmla="*/ 173 h 445"/>
                        <a:gd name="T2" fmla="*/ 0 w 500"/>
                        <a:gd name="T3" fmla="*/ 159 h 445"/>
                        <a:gd name="T4" fmla="*/ 18 w 500"/>
                        <a:gd name="T5" fmla="*/ 95 h 445"/>
                        <a:gd name="T6" fmla="*/ 21 w 500"/>
                        <a:gd name="T7" fmla="*/ 90 h 445"/>
                        <a:gd name="T8" fmla="*/ 22 w 500"/>
                        <a:gd name="T9" fmla="*/ 78 h 445"/>
                        <a:gd name="T10" fmla="*/ 53 w 500"/>
                        <a:gd name="T11" fmla="*/ 47 h 445"/>
                        <a:gd name="T12" fmla="*/ 77 w 500"/>
                        <a:gd name="T13" fmla="*/ 31 h 445"/>
                        <a:gd name="T14" fmla="*/ 103 w 500"/>
                        <a:gd name="T15" fmla="*/ 18 h 445"/>
                        <a:gd name="T16" fmla="*/ 136 w 500"/>
                        <a:gd name="T17" fmla="*/ 1 h 445"/>
                        <a:gd name="T18" fmla="*/ 305 w 500"/>
                        <a:gd name="T19" fmla="*/ 11 h 445"/>
                        <a:gd name="T20" fmla="*/ 325 w 500"/>
                        <a:gd name="T21" fmla="*/ 40 h 445"/>
                        <a:gd name="T22" fmla="*/ 342 w 500"/>
                        <a:gd name="T23" fmla="*/ 47 h 445"/>
                        <a:gd name="T24" fmla="*/ 356 w 500"/>
                        <a:gd name="T25" fmla="*/ 56 h 445"/>
                        <a:gd name="T26" fmla="*/ 371 w 500"/>
                        <a:gd name="T27" fmla="*/ 85 h 445"/>
                        <a:gd name="T28" fmla="*/ 367 w 500"/>
                        <a:gd name="T29" fmla="*/ 189 h 445"/>
                        <a:gd name="T30" fmla="*/ 356 w 500"/>
                        <a:gd name="T31" fmla="*/ 207 h 445"/>
                        <a:gd name="T32" fmla="*/ 342 w 500"/>
                        <a:gd name="T33" fmla="*/ 232 h 445"/>
                        <a:gd name="T34" fmla="*/ 338 w 500"/>
                        <a:gd name="T35" fmla="*/ 242 h 445"/>
                        <a:gd name="T36" fmla="*/ 326 w 500"/>
                        <a:gd name="T37" fmla="*/ 249 h 445"/>
                        <a:gd name="T38" fmla="*/ 312 w 500"/>
                        <a:gd name="T39" fmla="*/ 264 h 445"/>
                        <a:gd name="T40" fmla="*/ 306 w 500"/>
                        <a:gd name="T41" fmla="*/ 269 h 445"/>
                        <a:gd name="T42" fmla="*/ 290 w 500"/>
                        <a:gd name="T43" fmla="*/ 286 h 445"/>
                        <a:gd name="T44" fmla="*/ 235 w 500"/>
                        <a:gd name="T45" fmla="*/ 301 h 445"/>
                        <a:gd name="T46" fmla="*/ 125 w 500"/>
                        <a:gd name="T47" fmla="*/ 299 h 445"/>
                        <a:gd name="T48" fmla="*/ 108 w 500"/>
                        <a:gd name="T49" fmla="*/ 290 h 445"/>
                        <a:gd name="T50" fmla="*/ 70 w 500"/>
                        <a:gd name="T51" fmla="*/ 268 h 445"/>
                        <a:gd name="T52" fmla="*/ 55 w 500"/>
                        <a:gd name="T53" fmla="*/ 254 h 445"/>
                        <a:gd name="T54" fmla="*/ 21 w 500"/>
                        <a:gd name="T55" fmla="*/ 212 h 445"/>
                        <a:gd name="T56" fmla="*/ 8 w 500"/>
                        <a:gd name="T57" fmla="*/ 173 h 445"/>
                        <a:gd name="T58" fmla="*/ 0 60000 65536"/>
                        <a:gd name="T59" fmla="*/ 0 60000 65536"/>
                        <a:gd name="T60" fmla="*/ 0 60000 65536"/>
                        <a:gd name="T61" fmla="*/ 0 60000 65536"/>
                        <a:gd name="T62" fmla="*/ 0 60000 65536"/>
                        <a:gd name="T63" fmla="*/ 0 60000 65536"/>
                        <a:gd name="T64" fmla="*/ 0 60000 65536"/>
                        <a:gd name="T65" fmla="*/ 0 60000 65536"/>
                        <a:gd name="T66" fmla="*/ 0 60000 65536"/>
                        <a:gd name="T67" fmla="*/ 0 60000 65536"/>
                        <a:gd name="T68" fmla="*/ 0 60000 65536"/>
                        <a:gd name="T69" fmla="*/ 0 60000 65536"/>
                        <a:gd name="T70" fmla="*/ 0 60000 65536"/>
                        <a:gd name="T71" fmla="*/ 0 60000 65536"/>
                        <a:gd name="T72" fmla="*/ 0 60000 65536"/>
                        <a:gd name="T73" fmla="*/ 0 60000 65536"/>
                        <a:gd name="T74" fmla="*/ 0 60000 65536"/>
                        <a:gd name="T75" fmla="*/ 0 60000 65536"/>
                        <a:gd name="T76" fmla="*/ 0 60000 65536"/>
                        <a:gd name="T77" fmla="*/ 0 60000 65536"/>
                        <a:gd name="T78" fmla="*/ 0 60000 65536"/>
                        <a:gd name="T79" fmla="*/ 0 60000 65536"/>
                        <a:gd name="T80" fmla="*/ 0 60000 65536"/>
                        <a:gd name="T81" fmla="*/ 0 60000 65536"/>
                        <a:gd name="T82" fmla="*/ 0 60000 65536"/>
                        <a:gd name="T83" fmla="*/ 0 60000 65536"/>
                        <a:gd name="T84" fmla="*/ 0 60000 65536"/>
                        <a:gd name="T85" fmla="*/ 0 60000 65536"/>
                        <a:gd name="T86" fmla="*/ 0 60000 65536"/>
                        <a:gd name="T87" fmla="*/ 0 w 500"/>
                        <a:gd name="T88" fmla="*/ 0 h 445"/>
                        <a:gd name="T89" fmla="*/ 500 w 500"/>
                        <a:gd name="T90" fmla="*/ 445 h 445"/>
                      </a:gdLst>
                      <a:ahLst/>
                      <a:cxnLst>
                        <a:cxn ang="T58">
                          <a:pos x="T0" y="T1"/>
                        </a:cxn>
                        <a:cxn ang="T59">
                          <a:pos x="T2" y="T3"/>
                        </a:cxn>
                        <a:cxn ang="T60">
                          <a:pos x="T4" y="T5"/>
                        </a:cxn>
                        <a:cxn ang="T61">
                          <a:pos x="T6" y="T7"/>
                        </a:cxn>
                        <a:cxn ang="T62">
                          <a:pos x="T8" y="T9"/>
                        </a:cxn>
                        <a:cxn ang="T63">
                          <a:pos x="T10" y="T11"/>
                        </a:cxn>
                        <a:cxn ang="T64">
                          <a:pos x="T12" y="T13"/>
                        </a:cxn>
                        <a:cxn ang="T65">
                          <a:pos x="T14" y="T15"/>
                        </a:cxn>
                        <a:cxn ang="T66">
                          <a:pos x="T16" y="T17"/>
                        </a:cxn>
                        <a:cxn ang="T67">
                          <a:pos x="T18" y="T19"/>
                        </a:cxn>
                        <a:cxn ang="T68">
                          <a:pos x="T20" y="T21"/>
                        </a:cxn>
                        <a:cxn ang="T69">
                          <a:pos x="T22" y="T23"/>
                        </a:cxn>
                        <a:cxn ang="T70">
                          <a:pos x="T24" y="T25"/>
                        </a:cxn>
                        <a:cxn ang="T71">
                          <a:pos x="T26" y="T27"/>
                        </a:cxn>
                        <a:cxn ang="T72">
                          <a:pos x="T28" y="T29"/>
                        </a:cxn>
                        <a:cxn ang="T73">
                          <a:pos x="T30" y="T31"/>
                        </a:cxn>
                        <a:cxn ang="T74">
                          <a:pos x="T32" y="T33"/>
                        </a:cxn>
                        <a:cxn ang="T75">
                          <a:pos x="T34" y="T35"/>
                        </a:cxn>
                        <a:cxn ang="T76">
                          <a:pos x="T36" y="T37"/>
                        </a:cxn>
                        <a:cxn ang="T77">
                          <a:pos x="T38" y="T39"/>
                        </a:cxn>
                        <a:cxn ang="T78">
                          <a:pos x="T40" y="T41"/>
                        </a:cxn>
                        <a:cxn ang="T79">
                          <a:pos x="T42" y="T43"/>
                        </a:cxn>
                        <a:cxn ang="T80">
                          <a:pos x="T44" y="T45"/>
                        </a:cxn>
                        <a:cxn ang="T81">
                          <a:pos x="T46" y="T47"/>
                        </a:cxn>
                        <a:cxn ang="T82">
                          <a:pos x="T48" y="T49"/>
                        </a:cxn>
                        <a:cxn ang="T83">
                          <a:pos x="T50" y="T51"/>
                        </a:cxn>
                        <a:cxn ang="T84">
                          <a:pos x="T52" y="T53"/>
                        </a:cxn>
                        <a:cxn ang="T85">
                          <a:pos x="T54" y="T55"/>
                        </a:cxn>
                        <a:cxn ang="T86">
                          <a:pos x="T56" y="T57"/>
                        </a:cxn>
                      </a:cxnLst>
                      <a:rect l="T87" t="T88" r="T89" b="T90"/>
                      <a:pathLst>
                        <a:path w="500" h="445">
                          <a:moveTo>
                            <a:pt x="10" y="249"/>
                          </a:moveTo>
                          <a:cubicBezTo>
                            <a:pt x="5" y="242"/>
                            <a:pt x="3" y="236"/>
                            <a:pt x="0" y="228"/>
                          </a:cubicBezTo>
                          <a:cubicBezTo>
                            <a:pt x="4" y="194"/>
                            <a:pt x="1" y="162"/>
                            <a:pt x="24" y="136"/>
                          </a:cubicBezTo>
                          <a:cubicBezTo>
                            <a:pt x="25" y="134"/>
                            <a:pt x="26" y="131"/>
                            <a:pt x="27" y="129"/>
                          </a:cubicBezTo>
                          <a:cubicBezTo>
                            <a:pt x="28" y="123"/>
                            <a:pt x="27" y="117"/>
                            <a:pt x="29" y="112"/>
                          </a:cubicBezTo>
                          <a:cubicBezTo>
                            <a:pt x="31" y="104"/>
                            <a:pt x="63" y="77"/>
                            <a:pt x="70" y="67"/>
                          </a:cubicBezTo>
                          <a:cubicBezTo>
                            <a:pt x="74" y="53"/>
                            <a:pt x="89" y="50"/>
                            <a:pt x="101" y="45"/>
                          </a:cubicBezTo>
                          <a:cubicBezTo>
                            <a:pt x="106" y="28"/>
                            <a:pt x="120" y="30"/>
                            <a:pt x="135" y="26"/>
                          </a:cubicBezTo>
                          <a:cubicBezTo>
                            <a:pt x="150" y="15"/>
                            <a:pt x="160" y="7"/>
                            <a:pt x="178" y="2"/>
                          </a:cubicBezTo>
                          <a:cubicBezTo>
                            <a:pt x="408" y="4"/>
                            <a:pt x="304" y="0"/>
                            <a:pt x="399" y="16"/>
                          </a:cubicBezTo>
                          <a:cubicBezTo>
                            <a:pt x="414" y="27"/>
                            <a:pt x="415" y="44"/>
                            <a:pt x="425" y="57"/>
                          </a:cubicBezTo>
                          <a:cubicBezTo>
                            <a:pt x="430" y="63"/>
                            <a:pt x="440" y="65"/>
                            <a:pt x="447" y="67"/>
                          </a:cubicBezTo>
                          <a:cubicBezTo>
                            <a:pt x="452" y="76"/>
                            <a:pt x="458" y="75"/>
                            <a:pt x="466" y="81"/>
                          </a:cubicBezTo>
                          <a:cubicBezTo>
                            <a:pt x="470" y="97"/>
                            <a:pt x="473" y="110"/>
                            <a:pt x="485" y="122"/>
                          </a:cubicBezTo>
                          <a:cubicBezTo>
                            <a:pt x="499" y="169"/>
                            <a:pt x="500" y="225"/>
                            <a:pt x="480" y="271"/>
                          </a:cubicBezTo>
                          <a:cubicBezTo>
                            <a:pt x="478" y="286"/>
                            <a:pt x="479" y="290"/>
                            <a:pt x="466" y="297"/>
                          </a:cubicBezTo>
                          <a:cubicBezTo>
                            <a:pt x="459" y="307"/>
                            <a:pt x="453" y="321"/>
                            <a:pt x="447" y="333"/>
                          </a:cubicBezTo>
                          <a:cubicBezTo>
                            <a:pt x="445" y="338"/>
                            <a:pt x="446" y="344"/>
                            <a:pt x="442" y="348"/>
                          </a:cubicBezTo>
                          <a:cubicBezTo>
                            <a:pt x="438" y="352"/>
                            <a:pt x="427" y="357"/>
                            <a:pt x="427" y="357"/>
                          </a:cubicBezTo>
                          <a:cubicBezTo>
                            <a:pt x="419" y="370"/>
                            <a:pt x="425" y="362"/>
                            <a:pt x="408" y="379"/>
                          </a:cubicBezTo>
                          <a:cubicBezTo>
                            <a:pt x="406" y="381"/>
                            <a:pt x="401" y="386"/>
                            <a:pt x="401" y="386"/>
                          </a:cubicBezTo>
                          <a:cubicBezTo>
                            <a:pt x="397" y="400"/>
                            <a:pt x="389" y="401"/>
                            <a:pt x="379" y="410"/>
                          </a:cubicBezTo>
                          <a:cubicBezTo>
                            <a:pt x="348" y="437"/>
                            <a:pt x="369" y="428"/>
                            <a:pt x="307" y="432"/>
                          </a:cubicBezTo>
                          <a:cubicBezTo>
                            <a:pt x="261" y="445"/>
                            <a:pt x="209" y="443"/>
                            <a:pt x="163" y="429"/>
                          </a:cubicBezTo>
                          <a:cubicBezTo>
                            <a:pt x="156" y="424"/>
                            <a:pt x="149" y="423"/>
                            <a:pt x="142" y="417"/>
                          </a:cubicBezTo>
                          <a:cubicBezTo>
                            <a:pt x="125" y="403"/>
                            <a:pt x="112" y="389"/>
                            <a:pt x="91" y="384"/>
                          </a:cubicBezTo>
                          <a:cubicBezTo>
                            <a:pt x="86" y="374"/>
                            <a:pt x="79" y="373"/>
                            <a:pt x="72" y="364"/>
                          </a:cubicBezTo>
                          <a:cubicBezTo>
                            <a:pt x="56" y="343"/>
                            <a:pt x="49" y="320"/>
                            <a:pt x="27" y="304"/>
                          </a:cubicBezTo>
                          <a:cubicBezTo>
                            <a:pt x="18" y="282"/>
                            <a:pt x="10" y="275"/>
                            <a:pt x="10" y="249"/>
                          </a:cubicBezTo>
                          <a:close/>
                        </a:path>
                      </a:pathLst>
                    </a:custGeom>
                    <a:solidFill>
                      <a:srgbClr val="BFBFBF"/>
                    </a:solidFill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 dirty="0"/>
                    </a:p>
                  </p:txBody>
                </p:sp>
              </p:grpSp>
              <p:sp>
                <p:nvSpPr>
                  <p:cNvPr id="1151" name="5-Point Star 1150"/>
                  <p:cNvSpPr/>
                  <p:nvPr/>
                </p:nvSpPr>
                <p:spPr>
                  <a:xfrm>
                    <a:off x="3436301" y="3364979"/>
                    <a:ext cx="201217" cy="201217"/>
                  </a:xfrm>
                  <a:prstGeom prst="star5">
                    <a:avLst/>
                  </a:prstGeom>
                  <a:solidFill>
                    <a:srgbClr val="FF00FF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1089" name="Group 621"/>
                <p:cNvGrpSpPr/>
                <p:nvPr/>
              </p:nvGrpSpPr>
              <p:grpSpPr>
                <a:xfrm>
                  <a:off x="3363046" y="2173312"/>
                  <a:ext cx="987288" cy="903975"/>
                  <a:chOff x="3171214" y="2912992"/>
                  <a:chExt cx="987288" cy="903975"/>
                </a:xfrm>
              </p:grpSpPr>
              <p:grpSp>
                <p:nvGrpSpPr>
                  <p:cNvPr id="1146" name="Group 193"/>
                  <p:cNvGrpSpPr>
                    <a:grpSpLocks/>
                  </p:cNvGrpSpPr>
                  <p:nvPr/>
                </p:nvGrpSpPr>
                <p:grpSpPr bwMode="auto">
                  <a:xfrm>
                    <a:off x="3171214" y="2912992"/>
                    <a:ext cx="987288" cy="903975"/>
                    <a:chOff x="311" y="500"/>
                    <a:chExt cx="474" cy="434"/>
                  </a:xfrm>
                  <a:effectLst>
                    <a:outerShdw blurRad="63500" sx="102000" sy="102000" algn="ctr" rotWithShape="0">
                      <a:prstClr val="black">
                        <a:alpha val="40000"/>
                      </a:prstClr>
                    </a:outerShdw>
                  </a:effectLst>
                </p:grpSpPr>
                <p:sp>
                  <p:nvSpPr>
                    <p:cNvPr id="1148" name="Freeform 186"/>
                    <p:cNvSpPr>
                      <a:spLocks/>
                    </p:cNvSpPr>
                    <p:nvPr/>
                  </p:nvSpPr>
                  <p:spPr bwMode="auto">
                    <a:xfrm>
                      <a:off x="311" y="500"/>
                      <a:ext cx="474" cy="434"/>
                    </a:xfrm>
                    <a:custGeom>
                      <a:avLst/>
                      <a:gdLst>
                        <a:gd name="T0" fmla="*/ 94 w 1363"/>
                        <a:gd name="T1" fmla="*/ 401 h 1220"/>
                        <a:gd name="T2" fmla="*/ 74 w 1363"/>
                        <a:gd name="T3" fmla="*/ 384 h 1220"/>
                        <a:gd name="T4" fmla="*/ 61 w 1363"/>
                        <a:gd name="T5" fmla="*/ 371 h 1220"/>
                        <a:gd name="T6" fmla="*/ 50 w 1363"/>
                        <a:gd name="T7" fmla="*/ 355 h 1220"/>
                        <a:gd name="T8" fmla="*/ 45 w 1363"/>
                        <a:gd name="T9" fmla="*/ 345 h 1220"/>
                        <a:gd name="T10" fmla="*/ 35 w 1363"/>
                        <a:gd name="T11" fmla="*/ 334 h 1220"/>
                        <a:gd name="T12" fmla="*/ 30 w 1363"/>
                        <a:gd name="T13" fmla="*/ 323 h 1220"/>
                        <a:gd name="T14" fmla="*/ 19 w 1363"/>
                        <a:gd name="T15" fmla="*/ 302 h 1220"/>
                        <a:gd name="T16" fmla="*/ 14 w 1363"/>
                        <a:gd name="T17" fmla="*/ 277 h 1220"/>
                        <a:gd name="T18" fmla="*/ 8 w 1363"/>
                        <a:gd name="T19" fmla="*/ 256 h 1220"/>
                        <a:gd name="T20" fmla="*/ 16 w 1363"/>
                        <a:gd name="T21" fmla="*/ 166 h 1220"/>
                        <a:gd name="T22" fmla="*/ 21 w 1363"/>
                        <a:gd name="T23" fmla="*/ 157 h 1220"/>
                        <a:gd name="T24" fmla="*/ 31 w 1363"/>
                        <a:gd name="T25" fmla="*/ 123 h 1220"/>
                        <a:gd name="T26" fmla="*/ 38 w 1363"/>
                        <a:gd name="T27" fmla="*/ 110 h 1220"/>
                        <a:gd name="T28" fmla="*/ 41 w 1363"/>
                        <a:gd name="T29" fmla="*/ 95 h 1220"/>
                        <a:gd name="T30" fmla="*/ 53 w 1363"/>
                        <a:gd name="T31" fmla="*/ 82 h 1220"/>
                        <a:gd name="T32" fmla="*/ 64 w 1363"/>
                        <a:gd name="T33" fmla="*/ 72 h 1220"/>
                        <a:gd name="T34" fmla="*/ 67 w 1363"/>
                        <a:gd name="T35" fmla="*/ 70 h 1220"/>
                        <a:gd name="T36" fmla="*/ 69 w 1363"/>
                        <a:gd name="T37" fmla="*/ 66 h 1220"/>
                        <a:gd name="T38" fmla="*/ 78 w 1363"/>
                        <a:gd name="T39" fmla="*/ 60 h 1220"/>
                        <a:gd name="T40" fmla="*/ 89 w 1363"/>
                        <a:gd name="T41" fmla="*/ 51 h 1220"/>
                        <a:gd name="T42" fmla="*/ 98 w 1363"/>
                        <a:gd name="T43" fmla="*/ 44 h 1220"/>
                        <a:gd name="T44" fmla="*/ 118 w 1363"/>
                        <a:gd name="T45" fmla="*/ 30 h 1220"/>
                        <a:gd name="T46" fmla="*/ 140 w 1363"/>
                        <a:gd name="T47" fmla="*/ 18 h 1220"/>
                        <a:gd name="T48" fmla="*/ 214 w 1363"/>
                        <a:gd name="T49" fmla="*/ 5 h 1220"/>
                        <a:gd name="T50" fmla="*/ 317 w 1363"/>
                        <a:gd name="T51" fmla="*/ 7 h 1220"/>
                        <a:gd name="T52" fmla="*/ 366 w 1363"/>
                        <a:gd name="T53" fmla="*/ 11 h 1220"/>
                        <a:gd name="T54" fmla="*/ 378 w 1363"/>
                        <a:gd name="T55" fmla="*/ 15 h 1220"/>
                        <a:gd name="T56" fmla="*/ 389 w 1363"/>
                        <a:gd name="T57" fmla="*/ 21 h 1220"/>
                        <a:gd name="T58" fmla="*/ 398 w 1363"/>
                        <a:gd name="T59" fmla="*/ 24 h 1220"/>
                        <a:gd name="T60" fmla="*/ 411 w 1363"/>
                        <a:gd name="T61" fmla="*/ 32 h 1220"/>
                        <a:gd name="T62" fmla="*/ 417 w 1363"/>
                        <a:gd name="T63" fmla="*/ 41 h 1220"/>
                        <a:gd name="T64" fmla="*/ 440 w 1363"/>
                        <a:gd name="T65" fmla="*/ 49 h 1220"/>
                        <a:gd name="T66" fmla="*/ 446 w 1363"/>
                        <a:gd name="T67" fmla="*/ 65 h 1220"/>
                        <a:gd name="T68" fmla="*/ 458 w 1363"/>
                        <a:gd name="T69" fmla="*/ 73 h 1220"/>
                        <a:gd name="T70" fmla="*/ 466 w 1363"/>
                        <a:gd name="T71" fmla="*/ 128 h 1220"/>
                        <a:gd name="T72" fmla="*/ 469 w 1363"/>
                        <a:gd name="T73" fmla="*/ 162 h 1220"/>
                        <a:gd name="T74" fmla="*/ 473 w 1363"/>
                        <a:gd name="T75" fmla="*/ 185 h 1220"/>
                        <a:gd name="T76" fmla="*/ 468 w 1363"/>
                        <a:gd name="T77" fmla="*/ 210 h 1220"/>
                        <a:gd name="T78" fmla="*/ 467 w 1363"/>
                        <a:gd name="T79" fmla="*/ 252 h 1220"/>
                        <a:gd name="T80" fmla="*/ 457 w 1363"/>
                        <a:gd name="T81" fmla="*/ 297 h 1220"/>
                        <a:gd name="T82" fmla="*/ 444 w 1363"/>
                        <a:gd name="T83" fmla="*/ 314 h 1220"/>
                        <a:gd name="T84" fmla="*/ 436 w 1363"/>
                        <a:gd name="T85" fmla="*/ 339 h 1220"/>
                        <a:gd name="T86" fmla="*/ 431 w 1363"/>
                        <a:gd name="T87" fmla="*/ 349 h 1220"/>
                        <a:gd name="T88" fmla="*/ 403 w 1363"/>
                        <a:gd name="T89" fmla="*/ 385 h 1220"/>
                        <a:gd name="T90" fmla="*/ 391 w 1363"/>
                        <a:gd name="T91" fmla="*/ 397 h 1220"/>
                        <a:gd name="T92" fmla="*/ 369 w 1363"/>
                        <a:gd name="T93" fmla="*/ 411 h 1220"/>
                        <a:gd name="T94" fmla="*/ 328 w 1363"/>
                        <a:gd name="T95" fmla="*/ 424 h 1220"/>
                        <a:gd name="T96" fmla="*/ 320 w 1363"/>
                        <a:gd name="T97" fmla="*/ 425 h 1220"/>
                        <a:gd name="T98" fmla="*/ 314 w 1363"/>
                        <a:gd name="T99" fmla="*/ 429 h 1220"/>
                        <a:gd name="T100" fmla="*/ 281 w 1363"/>
                        <a:gd name="T101" fmla="*/ 430 h 1220"/>
                        <a:gd name="T102" fmla="*/ 263 w 1363"/>
                        <a:gd name="T103" fmla="*/ 434 h 1220"/>
                        <a:gd name="T104" fmla="*/ 164 w 1363"/>
                        <a:gd name="T105" fmla="*/ 433 h 1220"/>
                        <a:gd name="T106" fmla="*/ 111 w 1363"/>
                        <a:gd name="T107" fmla="*/ 412 h 1220"/>
                        <a:gd name="T108" fmla="*/ 94 w 1363"/>
                        <a:gd name="T109" fmla="*/ 403 h 1220"/>
                        <a:gd name="T110" fmla="*/ 94 w 1363"/>
                        <a:gd name="T111" fmla="*/ 401 h 1220"/>
                        <a:gd name="T112" fmla="*/ 0 60000 65536"/>
                        <a:gd name="T113" fmla="*/ 0 60000 65536"/>
                        <a:gd name="T114" fmla="*/ 0 60000 65536"/>
                        <a:gd name="T115" fmla="*/ 0 60000 65536"/>
                        <a:gd name="T116" fmla="*/ 0 60000 65536"/>
                        <a:gd name="T117" fmla="*/ 0 60000 65536"/>
                        <a:gd name="T118" fmla="*/ 0 60000 65536"/>
                        <a:gd name="T119" fmla="*/ 0 60000 65536"/>
                        <a:gd name="T120" fmla="*/ 0 60000 65536"/>
                        <a:gd name="T121" fmla="*/ 0 60000 65536"/>
                        <a:gd name="T122" fmla="*/ 0 60000 65536"/>
                        <a:gd name="T123" fmla="*/ 0 60000 65536"/>
                        <a:gd name="T124" fmla="*/ 0 60000 65536"/>
                        <a:gd name="T125" fmla="*/ 0 60000 65536"/>
                        <a:gd name="T126" fmla="*/ 0 60000 65536"/>
                        <a:gd name="T127" fmla="*/ 0 60000 65536"/>
                        <a:gd name="T128" fmla="*/ 0 60000 65536"/>
                        <a:gd name="T129" fmla="*/ 0 60000 65536"/>
                        <a:gd name="T130" fmla="*/ 0 60000 65536"/>
                        <a:gd name="T131" fmla="*/ 0 60000 65536"/>
                        <a:gd name="T132" fmla="*/ 0 60000 65536"/>
                        <a:gd name="T133" fmla="*/ 0 60000 65536"/>
                        <a:gd name="T134" fmla="*/ 0 60000 65536"/>
                        <a:gd name="T135" fmla="*/ 0 60000 65536"/>
                        <a:gd name="T136" fmla="*/ 0 60000 65536"/>
                        <a:gd name="T137" fmla="*/ 0 60000 65536"/>
                        <a:gd name="T138" fmla="*/ 0 60000 65536"/>
                        <a:gd name="T139" fmla="*/ 0 60000 65536"/>
                        <a:gd name="T140" fmla="*/ 0 60000 65536"/>
                        <a:gd name="T141" fmla="*/ 0 60000 65536"/>
                        <a:gd name="T142" fmla="*/ 0 60000 65536"/>
                        <a:gd name="T143" fmla="*/ 0 60000 65536"/>
                        <a:gd name="T144" fmla="*/ 0 60000 65536"/>
                        <a:gd name="T145" fmla="*/ 0 60000 65536"/>
                        <a:gd name="T146" fmla="*/ 0 60000 65536"/>
                        <a:gd name="T147" fmla="*/ 0 60000 65536"/>
                        <a:gd name="T148" fmla="*/ 0 60000 65536"/>
                        <a:gd name="T149" fmla="*/ 0 60000 65536"/>
                        <a:gd name="T150" fmla="*/ 0 60000 65536"/>
                        <a:gd name="T151" fmla="*/ 0 60000 65536"/>
                        <a:gd name="T152" fmla="*/ 0 60000 65536"/>
                        <a:gd name="T153" fmla="*/ 0 60000 65536"/>
                        <a:gd name="T154" fmla="*/ 0 60000 65536"/>
                        <a:gd name="T155" fmla="*/ 0 60000 65536"/>
                        <a:gd name="T156" fmla="*/ 0 60000 65536"/>
                        <a:gd name="T157" fmla="*/ 0 60000 65536"/>
                        <a:gd name="T158" fmla="*/ 0 60000 65536"/>
                        <a:gd name="T159" fmla="*/ 0 60000 65536"/>
                        <a:gd name="T160" fmla="*/ 0 60000 65536"/>
                        <a:gd name="T161" fmla="*/ 0 60000 65536"/>
                        <a:gd name="T162" fmla="*/ 0 60000 65536"/>
                        <a:gd name="T163" fmla="*/ 0 60000 65536"/>
                        <a:gd name="T164" fmla="*/ 0 60000 65536"/>
                        <a:gd name="T165" fmla="*/ 0 60000 65536"/>
                        <a:gd name="T166" fmla="*/ 0 60000 65536"/>
                        <a:gd name="T167" fmla="*/ 0 60000 65536"/>
                        <a:gd name="T168" fmla="*/ 0 w 1363"/>
                        <a:gd name="T169" fmla="*/ 0 h 1220"/>
                        <a:gd name="T170" fmla="*/ 1363 w 1363"/>
                        <a:gd name="T171" fmla="*/ 1220 h 1220"/>
                      </a:gdLst>
                      <a:ahLst/>
                      <a:cxnLst>
                        <a:cxn ang="T112">
                          <a:pos x="T0" y="T1"/>
                        </a:cxn>
                        <a:cxn ang="T113">
                          <a:pos x="T2" y="T3"/>
                        </a:cxn>
                        <a:cxn ang="T114">
                          <a:pos x="T4" y="T5"/>
                        </a:cxn>
                        <a:cxn ang="T115">
                          <a:pos x="T6" y="T7"/>
                        </a:cxn>
                        <a:cxn ang="T116">
                          <a:pos x="T8" y="T9"/>
                        </a:cxn>
                        <a:cxn ang="T117">
                          <a:pos x="T10" y="T11"/>
                        </a:cxn>
                        <a:cxn ang="T118">
                          <a:pos x="T12" y="T13"/>
                        </a:cxn>
                        <a:cxn ang="T119">
                          <a:pos x="T14" y="T15"/>
                        </a:cxn>
                        <a:cxn ang="T120">
                          <a:pos x="T16" y="T17"/>
                        </a:cxn>
                        <a:cxn ang="T121">
                          <a:pos x="T18" y="T19"/>
                        </a:cxn>
                        <a:cxn ang="T122">
                          <a:pos x="T20" y="T21"/>
                        </a:cxn>
                        <a:cxn ang="T123">
                          <a:pos x="T22" y="T23"/>
                        </a:cxn>
                        <a:cxn ang="T124">
                          <a:pos x="T24" y="T25"/>
                        </a:cxn>
                        <a:cxn ang="T125">
                          <a:pos x="T26" y="T27"/>
                        </a:cxn>
                        <a:cxn ang="T126">
                          <a:pos x="T28" y="T29"/>
                        </a:cxn>
                        <a:cxn ang="T127">
                          <a:pos x="T30" y="T31"/>
                        </a:cxn>
                        <a:cxn ang="T128">
                          <a:pos x="T32" y="T33"/>
                        </a:cxn>
                        <a:cxn ang="T129">
                          <a:pos x="T34" y="T35"/>
                        </a:cxn>
                        <a:cxn ang="T130">
                          <a:pos x="T36" y="T37"/>
                        </a:cxn>
                        <a:cxn ang="T131">
                          <a:pos x="T38" y="T39"/>
                        </a:cxn>
                        <a:cxn ang="T132">
                          <a:pos x="T40" y="T41"/>
                        </a:cxn>
                        <a:cxn ang="T133">
                          <a:pos x="T42" y="T43"/>
                        </a:cxn>
                        <a:cxn ang="T134">
                          <a:pos x="T44" y="T45"/>
                        </a:cxn>
                        <a:cxn ang="T135">
                          <a:pos x="T46" y="T47"/>
                        </a:cxn>
                        <a:cxn ang="T136">
                          <a:pos x="T48" y="T49"/>
                        </a:cxn>
                        <a:cxn ang="T137">
                          <a:pos x="T50" y="T51"/>
                        </a:cxn>
                        <a:cxn ang="T138">
                          <a:pos x="T52" y="T53"/>
                        </a:cxn>
                        <a:cxn ang="T139">
                          <a:pos x="T54" y="T55"/>
                        </a:cxn>
                        <a:cxn ang="T140">
                          <a:pos x="T56" y="T57"/>
                        </a:cxn>
                        <a:cxn ang="T141">
                          <a:pos x="T58" y="T59"/>
                        </a:cxn>
                        <a:cxn ang="T142">
                          <a:pos x="T60" y="T61"/>
                        </a:cxn>
                        <a:cxn ang="T143">
                          <a:pos x="T62" y="T63"/>
                        </a:cxn>
                        <a:cxn ang="T144">
                          <a:pos x="T64" y="T65"/>
                        </a:cxn>
                        <a:cxn ang="T145">
                          <a:pos x="T66" y="T67"/>
                        </a:cxn>
                        <a:cxn ang="T146">
                          <a:pos x="T68" y="T69"/>
                        </a:cxn>
                        <a:cxn ang="T147">
                          <a:pos x="T70" y="T71"/>
                        </a:cxn>
                        <a:cxn ang="T148">
                          <a:pos x="T72" y="T73"/>
                        </a:cxn>
                        <a:cxn ang="T149">
                          <a:pos x="T74" y="T75"/>
                        </a:cxn>
                        <a:cxn ang="T150">
                          <a:pos x="T76" y="T77"/>
                        </a:cxn>
                        <a:cxn ang="T151">
                          <a:pos x="T78" y="T79"/>
                        </a:cxn>
                        <a:cxn ang="T152">
                          <a:pos x="T80" y="T81"/>
                        </a:cxn>
                        <a:cxn ang="T153">
                          <a:pos x="T82" y="T83"/>
                        </a:cxn>
                        <a:cxn ang="T154">
                          <a:pos x="T84" y="T85"/>
                        </a:cxn>
                        <a:cxn ang="T155">
                          <a:pos x="T86" y="T87"/>
                        </a:cxn>
                        <a:cxn ang="T156">
                          <a:pos x="T88" y="T89"/>
                        </a:cxn>
                        <a:cxn ang="T157">
                          <a:pos x="T90" y="T91"/>
                        </a:cxn>
                        <a:cxn ang="T158">
                          <a:pos x="T92" y="T93"/>
                        </a:cxn>
                        <a:cxn ang="T159">
                          <a:pos x="T94" y="T95"/>
                        </a:cxn>
                        <a:cxn ang="T160">
                          <a:pos x="T96" y="T97"/>
                        </a:cxn>
                        <a:cxn ang="T161">
                          <a:pos x="T98" y="T99"/>
                        </a:cxn>
                        <a:cxn ang="T162">
                          <a:pos x="T100" y="T101"/>
                        </a:cxn>
                        <a:cxn ang="T163">
                          <a:pos x="T102" y="T103"/>
                        </a:cxn>
                        <a:cxn ang="T164">
                          <a:pos x="T104" y="T105"/>
                        </a:cxn>
                        <a:cxn ang="T165">
                          <a:pos x="T106" y="T107"/>
                        </a:cxn>
                        <a:cxn ang="T166">
                          <a:pos x="T108" y="T109"/>
                        </a:cxn>
                        <a:cxn ang="T167">
                          <a:pos x="T110" y="T111"/>
                        </a:cxn>
                      </a:cxnLst>
                      <a:rect l="T168" t="T169" r="T170" b="T171"/>
                      <a:pathLst>
                        <a:path w="1363" h="1220">
                          <a:moveTo>
                            <a:pt x="269" y="1127"/>
                          </a:moveTo>
                          <a:cubicBezTo>
                            <a:pt x="252" y="1110"/>
                            <a:pt x="231" y="1096"/>
                            <a:pt x="214" y="1079"/>
                          </a:cubicBezTo>
                          <a:cubicBezTo>
                            <a:pt x="201" y="1066"/>
                            <a:pt x="192" y="1055"/>
                            <a:pt x="176" y="1044"/>
                          </a:cubicBezTo>
                          <a:cubicBezTo>
                            <a:pt x="166" y="1030"/>
                            <a:pt x="158" y="1008"/>
                            <a:pt x="144" y="999"/>
                          </a:cubicBezTo>
                          <a:cubicBezTo>
                            <a:pt x="140" y="986"/>
                            <a:pt x="137" y="980"/>
                            <a:pt x="128" y="970"/>
                          </a:cubicBezTo>
                          <a:cubicBezTo>
                            <a:pt x="124" y="955"/>
                            <a:pt x="112" y="950"/>
                            <a:pt x="102" y="938"/>
                          </a:cubicBezTo>
                          <a:cubicBezTo>
                            <a:pt x="95" y="929"/>
                            <a:pt x="93" y="918"/>
                            <a:pt x="86" y="909"/>
                          </a:cubicBezTo>
                          <a:cubicBezTo>
                            <a:pt x="79" y="887"/>
                            <a:pt x="61" y="871"/>
                            <a:pt x="54" y="848"/>
                          </a:cubicBezTo>
                          <a:cubicBezTo>
                            <a:pt x="53" y="825"/>
                            <a:pt x="60" y="795"/>
                            <a:pt x="41" y="778"/>
                          </a:cubicBezTo>
                          <a:cubicBezTo>
                            <a:pt x="35" y="759"/>
                            <a:pt x="28" y="739"/>
                            <a:pt x="22" y="720"/>
                          </a:cubicBezTo>
                          <a:cubicBezTo>
                            <a:pt x="23" y="680"/>
                            <a:pt x="0" y="525"/>
                            <a:pt x="45" y="468"/>
                          </a:cubicBezTo>
                          <a:cubicBezTo>
                            <a:pt x="48" y="454"/>
                            <a:pt x="51" y="451"/>
                            <a:pt x="61" y="442"/>
                          </a:cubicBezTo>
                          <a:cubicBezTo>
                            <a:pt x="66" y="418"/>
                            <a:pt x="59" y="356"/>
                            <a:pt x="89" y="346"/>
                          </a:cubicBezTo>
                          <a:cubicBezTo>
                            <a:pt x="98" y="333"/>
                            <a:pt x="98" y="318"/>
                            <a:pt x="109" y="308"/>
                          </a:cubicBezTo>
                          <a:cubicBezTo>
                            <a:pt x="113" y="294"/>
                            <a:pt x="113" y="279"/>
                            <a:pt x="118" y="266"/>
                          </a:cubicBezTo>
                          <a:cubicBezTo>
                            <a:pt x="121" y="259"/>
                            <a:pt x="146" y="236"/>
                            <a:pt x="153" y="231"/>
                          </a:cubicBezTo>
                          <a:cubicBezTo>
                            <a:pt x="159" y="215"/>
                            <a:pt x="173" y="212"/>
                            <a:pt x="185" y="202"/>
                          </a:cubicBezTo>
                          <a:cubicBezTo>
                            <a:pt x="187" y="200"/>
                            <a:pt x="190" y="198"/>
                            <a:pt x="192" y="196"/>
                          </a:cubicBezTo>
                          <a:cubicBezTo>
                            <a:pt x="194" y="193"/>
                            <a:pt x="195" y="189"/>
                            <a:pt x="198" y="186"/>
                          </a:cubicBezTo>
                          <a:cubicBezTo>
                            <a:pt x="206" y="178"/>
                            <a:pt x="217" y="179"/>
                            <a:pt x="224" y="170"/>
                          </a:cubicBezTo>
                          <a:cubicBezTo>
                            <a:pt x="234" y="157"/>
                            <a:pt x="240" y="150"/>
                            <a:pt x="256" y="144"/>
                          </a:cubicBezTo>
                          <a:cubicBezTo>
                            <a:pt x="263" y="133"/>
                            <a:pt x="269" y="129"/>
                            <a:pt x="281" y="125"/>
                          </a:cubicBezTo>
                          <a:cubicBezTo>
                            <a:pt x="299" y="109"/>
                            <a:pt x="315" y="91"/>
                            <a:pt x="339" y="84"/>
                          </a:cubicBezTo>
                          <a:cubicBezTo>
                            <a:pt x="357" y="63"/>
                            <a:pt x="376" y="57"/>
                            <a:pt x="403" y="52"/>
                          </a:cubicBezTo>
                          <a:cubicBezTo>
                            <a:pt x="448" y="0"/>
                            <a:pt x="559" y="15"/>
                            <a:pt x="614" y="13"/>
                          </a:cubicBezTo>
                          <a:cubicBezTo>
                            <a:pt x="713" y="2"/>
                            <a:pt x="813" y="15"/>
                            <a:pt x="912" y="20"/>
                          </a:cubicBezTo>
                          <a:cubicBezTo>
                            <a:pt x="955" y="34"/>
                            <a:pt x="1013" y="31"/>
                            <a:pt x="1053" y="32"/>
                          </a:cubicBezTo>
                          <a:cubicBezTo>
                            <a:pt x="1064" y="37"/>
                            <a:pt x="1076" y="38"/>
                            <a:pt x="1088" y="42"/>
                          </a:cubicBezTo>
                          <a:cubicBezTo>
                            <a:pt x="1098" y="49"/>
                            <a:pt x="1108" y="54"/>
                            <a:pt x="1120" y="58"/>
                          </a:cubicBezTo>
                          <a:cubicBezTo>
                            <a:pt x="1144" y="74"/>
                            <a:pt x="1110" y="53"/>
                            <a:pt x="1145" y="68"/>
                          </a:cubicBezTo>
                          <a:cubicBezTo>
                            <a:pt x="1158" y="74"/>
                            <a:pt x="1167" y="86"/>
                            <a:pt x="1181" y="90"/>
                          </a:cubicBezTo>
                          <a:cubicBezTo>
                            <a:pt x="1193" y="98"/>
                            <a:pt x="1190" y="106"/>
                            <a:pt x="1200" y="116"/>
                          </a:cubicBezTo>
                          <a:cubicBezTo>
                            <a:pt x="1214" y="130"/>
                            <a:pt x="1246" y="133"/>
                            <a:pt x="1264" y="138"/>
                          </a:cubicBezTo>
                          <a:cubicBezTo>
                            <a:pt x="1274" y="155"/>
                            <a:pt x="1262" y="177"/>
                            <a:pt x="1283" y="183"/>
                          </a:cubicBezTo>
                          <a:cubicBezTo>
                            <a:pt x="1291" y="195"/>
                            <a:pt x="1304" y="200"/>
                            <a:pt x="1318" y="205"/>
                          </a:cubicBezTo>
                          <a:cubicBezTo>
                            <a:pt x="1319" y="236"/>
                            <a:pt x="1313" y="331"/>
                            <a:pt x="1341" y="359"/>
                          </a:cubicBezTo>
                          <a:cubicBezTo>
                            <a:pt x="1351" y="390"/>
                            <a:pt x="1341" y="424"/>
                            <a:pt x="1350" y="455"/>
                          </a:cubicBezTo>
                          <a:cubicBezTo>
                            <a:pt x="1353" y="476"/>
                            <a:pt x="1356" y="498"/>
                            <a:pt x="1360" y="519"/>
                          </a:cubicBezTo>
                          <a:cubicBezTo>
                            <a:pt x="1358" y="555"/>
                            <a:pt x="1363" y="565"/>
                            <a:pt x="1347" y="589"/>
                          </a:cubicBezTo>
                          <a:cubicBezTo>
                            <a:pt x="1344" y="635"/>
                            <a:pt x="1342" y="661"/>
                            <a:pt x="1344" y="708"/>
                          </a:cubicBezTo>
                          <a:cubicBezTo>
                            <a:pt x="1342" y="761"/>
                            <a:pt x="1358" y="806"/>
                            <a:pt x="1315" y="836"/>
                          </a:cubicBezTo>
                          <a:cubicBezTo>
                            <a:pt x="1304" y="853"/>
                            <a:pt x="1290" y="869"/>
                            <a:pt x="1277" y="884"/>
                          </a:cubicBezTo>
                          <a:cubicBezTo>
                            <a:pt x="1273" y="908"/>
                            <a:pt x="1268" y="934"/>
                            <a:pt x="1254" y="954"/>
                          </a:cubicBezTo>
                          <a:cubicBezTo>
                            <a:pt x="1251" y="965"/>
                            <a:pt x="1246" y="972"/>
                            <a:pt x="1238" y="980"/>
                          </a:cubicBezTo>
                          <a:cubicBezTo>
                            <a:pt x="1225" y="1020"/>
                            <a:pt x="1189" y="1055"/>
                            <a:pt x="1158" y="1082"/>
                          </a:cubicBezTo>
                          <a:cubicBezTo>
                            <a:pt x="1150" y="1107"/>
                            <a:pt x="1147" y="1106"/>
                            <a:pt x="1123" y="1117"/>
                          </a:cubicBezTo>
                          <a:cubicBezTo>
                            <a:pt x="1108" y="1134"/>
                            <a:pt x="1083" y="1148"/>
                            <a:pt x="1062" y="1156"/>
                          </a:cubicBezTo>
                          <a:cubicBezTo>
                            <a:pt x="1036" y="1196"/>
                            <a:pt x="987" y="1189"/>
                            <a:pt x="944" y="1191"/>
                          </a:cubicBezTo>
                          <a:cubicBezTo>
                            <a:pt x="936" y="1192"/>
                            <a:pt x="928" y="1191"/>
                            <a:pt x="921" y="1194"/>
                          </a:cubicBezTo>
                          <a:cubicBezTo>
                            <a:pt x="914" y="1197"/>
                            <a:pt x="910" y="1207"/>
                            <a:pt x="902" y="1207"/>
                          </a:cubicBezTo>
                          <a:cubicBezTo>
                            <a:pt x="871" y="1208"/>
                            <a:pt x="840" y="1209"/>
                            <a:pt x="809" y="1210"/>
                          </a:cubicBezTo>
                          <a:cubicBezTo>
                            <a:pt x="790" y="1215"/>
                            <a:pt x="776" y="1217"/>
                            <a:pt x="755" y="1220"/>
                          </a:cubicBezTo>
                          <a:cubicBezTo>
                            <a:pt x="661" y="1219"/>
                            <a:pt x="567" y="1219"/>
                            <a:pt x="473" y="1216"/>
                          </a:cubicBezTo>
                          <a:cubicBezTo>
                            <a:pt x="417" y="1214"/>
                            <a:pt x="369" y="1175"/>
                            <a:pt x="320" y="1159"/>
                          </a:cubicBezTo>
                          <a:cubicBezTo>
                            <a:pt x="307" y="1146"/>
                            <a:pt x="277" y="1141"/>
                            <a:pt x="269" y="1133"/>
                          </a:cubicBezTo>
                          <a:cubicBezTo>
                            <a:pt x="268" y="1132"/>
                            <a:pt x="269" y="1129"/>
                            <a:pt x="269" y="1127"/>
                          </a:cubicBezTo>
                          <a:close/>
                        </a:path>
                      </a:pathLst>
                    </a:custGeom>
                    <a:solidFill>
                      <a:srgbClr val="FFC1C1"/>
                    </a:solidFill>
                    <a:ln w="19050">
                      <a:solidFill>
                        <a:srgbClr val="FF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 dirty="0"/>
                    </a:p>
                  </p:txBody>
                </p:sp>
                <p:sp>
                  <p:nvSpPr>
                    <p:cNvPr id="1149" name="Freeform 187"/>
                    <p:cNvSpPr>
                      <a:spLocks/>
                    </p:cNvSpPr>
                    <p:nvPr/>
                  </p:nvSpPr>
                  <p:spPr bwMode="auto">
                    <a:xfrm>
                      <a:off x="363" y="603"/>
                      <a:ext cx="382" cy="310"/>
                    </a:xfrm>
                    <a:custGeom>
                      <a:avLst/>
                      <a:gdLst>
                        <a:gd name="T0" fmla="*/ 8 w 500"/>
                        <a:gd name="T1" fmla="*/ 173 h 445"/>
                        <a:gd name="T2" fmla="*/ 0 w 500"/>
                        <a:gd name="T3" fmla="*/ 159 h 445"/>
                        <a:gd name="T4" fmla="*/ 18 w 500"/>
                        <a:gd name="T5" fmla="*/ 95 h 445"/>
                        <a:gd name="T6" fmla="*/ 21 w 500"/>
                        <a:gd name="T7" fmla="*/ 90 h 445"/>
                        <a:gd name="T8" fmla="*/ 22 w 500"/>
                        <a:gd name="T9" fmla="*/ 78 h 445"/>
                        <a:gd name="T10" fmla="*/ 53 w 500"/>
                        <a:gd name="T11" fmla="*/ 47 h 445"/>
                        <a:gd name="T12" fmla="*/ 77 w 500"/>
                        <a:gd name="T13" fmla="*/ 31 h 445"/>
                        <a:gd name="T14" fmla="*/ 103 w 500"/>
                        <a:gd name="T15" fmla="*/ 18 h 445"/>
                        <a:gd name="T16" fmla="*/ 136 w 500"/>
                        <a:gd name="T17" fmla="*/ 1 h 445"/>
                        <a:gd name="T18" fmla="*/ 305 w 500"/>
                        <a:gd name="T19" fmla="*/ 11 h 445"/>
                        <a:gd name="T20" fmla="*/ 325 w 500"/>
                        <a:gd name="T21" fmla="*/ 40 h 445"/>
                        <a:gd name="T22" fmla="*/ 342 w 500"/>
                        <a:gd name="T23" fmla="*/ 47 h 445"/>
                        <a:gd name="T24" fmla="*/ 356 w 500"/>
                        <a:gd name="T25" fmla="*/ 56 h 445"/>
                        <a:gd name="T26" fmla="*/ 371 w 500"/>
                        <a:gd name="T27" fmla="*/ 85 h 445"/>
                        <a:gd name="T28" fmla="*/ 367 w 500"/>
                        <a:gd name="T29" fmla="*/ 189 h 445"/>
                        <a:gd name="T30" fmla="*/ 356 w 500"/>
                        <a:gd name="T31" fmla="*/ 207 h 445"/>
                        <a:gd name="T32" fmla="*/ 342 w 500"/>
                        <a:gd name="T33" fmla="*/ 232 h 445"/>
                        <a:gd name="T34" fmla="*/ 338 w 500"/>
                        <a:gd name="T35" fmla="*/ 242 h 445"/>
                        <a:gd name="T36" fmla="*/ 326 w 500"/>
                        <a:gd name="T37" fmla="*/ 249 h 445"/>
                        <a:gd name="T38" fmla="*/ 312 w 500"/>
                        <a:gd name="T39" fmla="*/ 264 h 445"/>
                        <a:gd name="T40" fmla="*/ 306 w 500"/>
                        <a:gd name="T41" fmla="*/ 269 h 445"/>
                        <a:gd name="T42" fmla="*/ 290 w 500"/>
                        <a:gd name="T43" fmla="*/ 286 h 445"/>
                        <a:gd name="T44" fmla="*/ 235 w 500"/>
                        <a:gd name="T45" fmla="*/ 301 h 445"/>
                        <a:gd name="T46" fmla="*/ 125 w 500"/>
                        <a:gd name="T47" fmla="*/ 299 h 445"/>
                        <a:gd name="T48" fmla="*/ 108 w 500"/>
                        <a:gd name="T49" fmla="*/ 290 h 445"/>
                        <a:gd name="T50" fmla="*/ 70 w 500"/>
                        <a:gd name="T51" fmla="*/ 268 h 445"/>
                        <a:gd name="T52" fmla="*/ 55 w 500"/>
                        <a:gd name="T53" fmla="*/ 254 h 445"/>
                        <a:gd name="T54" fmla="*/ 21 w 500"/>
                        <a:gd name="T55" fmla="*/ 212 h 445"/>
                        <a:gd name="T56" fmla="*/ 8 w 500"/>
                        <a:gd name="T57" fmla="*/ 173 h 445"/>
                        <a:gd name="T58" fmla="*/ 0 60000 65536"/>
                        <a:gd name="T59" fmla="*/ 0 60000 65536"/>
                        <a:gd name="T60" fmla="*/ 0 60000 65536"/>
                        <a:gd name="T61" fmla="*/ 0 60000 65536"/>
                        <a:gd name="T62" fmla="*/ 0 60000 65536"/>
                        <a:gd name="T63" fmla="*/ 0 60000 65536"/>
                        <a:gd name="T64" fmla="*/ 0 60000 65536"/>
                        <a:gd name="T65" fmla="*/ 0 60000 65536"/>
                        <a:gd name="T66" fmla="*/ 0 60000 65536"/>
                        <a:gd name="T67" fmla="*/ 0 60000 65536"/>
                        <a:gd name="T68" fmla="*/ 0 60000 65536"/>
                        <a:gd name="T69" fmla="*/ 0 60000 65536"/>
                        <a:gd name="T70" fmla="*/ 0 60000 65536"/>
                        <a:gd name="T71" fmla="*/ 0 60000 65536"/>
                        <a:gd name="T72" fmla="*/ 0 60000 65536"/>
                        <a:gd name="T73" fmla="*/ 0 60000 65536"/>
                        <a:gd name="T74" fmla="*/ 0 60000 65536"/>
                        <a:gd name="T75" fmla="*/ 0 60000 65536"/>
                        <a:gd name="T76" fmla="*/ 0 60000 65536"/>
                        <a:gd name="T77" fmla="*/ 0 60000 65536"/>
                        <a:gd name="T78" fmla="*/ 0 60000 65536"/>
                        <a:gd name="T79" fmla="*/ 0 60000 65536"/>
                        <a:gd name="T80" fmla="*/ 0 60000 65536"/>
                        <a:gd name="T81" fmla="*/ 0 60000 65536"/>
                        <a:gd name="T82" fmla="*/ 0 60000 65536"/>
                        <a:gd name="T83" fmla="*/ 0 60000 65536"/>
                        <a:gd name="T84" fmla="*/ 0 60000 65536"/>
                        <a:gd name="T85" fmla="*/ 0 60000 65536"/>
                        <a:gd name="T86" fmla="*/ 0 60000 65536"/>
                        <a:gd name="T87" fmla="*/ 0 w 500"/>
                        <a:gd name="T88" fmla="*/ 0 h 445"/>
                        <a:gd name="T89" fmla="*/ 500 w 500"/>
                        <a:gd name="T90" fmla="*/ 445 h 445"/>
                      </a:gdLst>
                      <a:ahLst/>
                      <a:cxnLst>
                        <a:cxn ang="T58">
                          <a:pos x="T0" y="T1"/>
                        </a:cxn>
                        <a:cxn ang="T59">
                          <a:pos x="T2" y="T3"/>
                        </a:cxn>
                        <a:cxn ang="T60">
                          <a:pos x="T4" y="T5"/>
                        </a:cxn>
                        <a:cxn ang="T61">
                          <a:pos x="T6" y="T7"/>
                        </a:cxn>
                        <a:cxn ang="T62">
                          <a:pos x="T8" y="T9"/>
                        </a:cxn>
                        <a:cxn ang="T63">
                          <a:pos x="T10" y="T11"/>
                        </a:cxn>
                        <a:cxn ang="T64">
                          <a:pos x="T12" y="T13"/>
                        </a:cxn>
                        <a:cxn ang="T65">
                          <a:pos x="T14" y="T15"/>
                        </a:cxn>
                        <a:cxn ang="T66">
                          <a:pos x="T16" y="T17"/>
                        </a:cxn>
                        <a:cxn ang="T67">
                          <a:pos x="T18" y="T19"/>
                        </a:cxn>
                        <a:cxn ang="T68">
                          <a:pos x="T20" y="T21"/>
                        </a:cxn>
                        <a:cxn ang="T69">
                          <a:pos x="T22" y="T23"/>
                        </a:cxn>
                        <a:cxn ang="T70">
                          <a:pos x="T24" y="T25"/>
                        </a:cxn>
                        <a:cxn ang="T71">
                          <a:pos x="T26" y="T27"/>
                        </a:cxn>
                        <a:cxn ang="T72">
                          <a:pos x="T28" y="T29"/>
                        </a:cxn>
                        <a:cxn ang="T73">
                          <a:pos x="T30" y="T31"/>
                        </a:cxn>
                        <a:cxn ang="T74">
                          <a:pos x="T32" y="T33"/>
                        </a:cxn>
                        <a:cxn ang="T75">
                          <a:pos x="T34" y="T35"/>
                        </a:cxn>
                        <a:cxn ang="T76">
                          <a:pos x="T36" y="T37"/>
                        </a:cxn>
                        <a:cxn ang="T77">
                          <a:pos x="T38" y="T39"/>
                        </a:cxn>
                        <a:cxn ang="T78">
                          <a:pos x="T40" y="T41"/>
                        </a:cxn>
                        <a:cxn ang="T79">
                          <a:pos x="T42" y="T43"/>
                        </a:cxn>
                        <a:cxn ang="T80">
                          <a:pos x="T44" y="T45"/>
                        </a:cxn>
                        <a:cxn ang="T81">
                          <a:pos x="T46" y="T47"/>
                        </a:cxn>
                        <a:cxn ang="T82">
                          <a:pos x="T48" y="T49"/>
                        </a:cxn>
                        <a:cxn ang="T83">
                          <a:pos x="T50" y="T51"/>
                        </a:cxn>
                        <a:cxn ang="T84">
                          <a:pos x="T52" y="T53"/>
                        </a:cxn>
                        <a:cxn ang="T85">
                          <a:pos x="T54" y="T55"/>
                        </a:cxn>
                        <a:cxn ang="T86">
                          <a:pos x="T56" y="T57"/>
                        </a:cxn>
                      </a:cxnLst>
                      <a:rect l="T87" t="T88" r="T89" b="T90"/>
                      <a:pathLst>
                        <a:path w="500" h="445">
                          <a:moveTo>
                            <a:pt x="10" y="249"/>
                          </a:moveTo>
                          <a:cubicBezTo>
                            <a:pt x="5" y="242"/>
                            <a:pt x="3" y="236"/>
                            <a:pt x="0" y="228"/>
                          </a:cubicBezTo>
                          <a:cubicBezTo>
                            <a:pt x="4" y="194"/>
                            <a:pt x="1" y="162"/>
                            <a:pt x="24" y="136"/>
                          </a:cubicBezTo>
                          <a:cubicBezTo>
                            <a:pt x="25" y="134"/>
                            <a:pt x="26" y="131"/>
                            <a:pt x="27" y="129"/>
                          </a:cubicBezTo>
                          <a:cubicBezTo>
                            <a:pt x="28" y="123"/>
                            <a:pt x="27" y="117"/>
                            <a:pt x="29" y="112"/>
                          </a:cubicBezTo>
                          <a:cubicBezTo>
                            <a:pt x="31" y="104"/>
                            <a:pt x="63" y="77"/>
                            <a:pt x="70" y="67"/>
                          </a:cubicBezTo>
                          <a:cubicBezTo>
                            <a:pt x="74" y="53"/>
                            <a:pt x="89" y="50"/>
                            <a:pt x="101" y="45"/>
                          </a:cubicBezTo>
                          <a:cubicBezTo>
                            <a:pt x="106" y="28"/>
                            <a:pt x="120" y="30"/>
                            <a:pt x="135" y="26"/>
                          </a:cubicBezTo>
                          <a:cubicBezTo>
                            <a:pt x="150" y="15"/>
                            <a:pt x="160" y="7"/>
                            <a:pt x="178" y="2"/>
                          </a:cubicBezTo>
                          <a:cubicBezTo>
                            <a:pt x="408" y="4"/>
                            <a:pt x="304" y="0"/>
                            <a:pt x="399" y="16"/>
                          </a:cubicBezTo>
                          <a:cubicBezTo>
                            <a:pt x="414" y="27"/>
                            <a:pt x="415" y="44"/>
                            <a:pt x="425" y="57"/>
                          </a:cubicBezTo>
                          <a:cubicBezTo>
                            <a:pt x="430" y="63"/>
                            <a:pt x="440" y="65"/>
                            <a:pt x="447" y="67"/>
                          </a:cubicBezTo>
                          <a:cubicBezTo>
                            <a:pt x="452" y="76"/>
                            <a:pt x="458" y="75"/>
                            <a:pt x="466" y="81"/>
                          </a:cubicBezTo>
                          <a:cubicBezTo>
                            <a:pt x="470" y="97"/>
                            <a:pt x="473" y="110"/>
                            <a:pt x="485" y="122"/>
                          </a:cubicBezTo>
                          <a:cubicBezTo>
                            <a:pt x="499" y="169"/>
                            <a:pt x="500" y="225"/>
                            <a:pt x="480" y="271"/>
                          </a:cubicBezTo>
                          <a:cubicBezTo>
                            <a:pt x="478" y="286"/>
                            <a:pt x="479" y="290"/>
                            <a:pt x="466" y="297"/>
                          </a:cubicBezTo>
                          <a:cubicBezTo>
                            <a:pt x="459" y="307"/>
                            <a:pt x="453" y="321"/>
                            <a:pt x="447" y="333"/>
                          </a:cubicBezTo>
                          <a:cubicBezTo>
                            <a:pt x="445" y="338"/>
                            <a:pt x="446" y="344"/>
                            <a:pt x="442" y="348"/>
                          </a:cubicBezTo>
                          <a:cubicBezTo>
                            <a:pt x="438" y="352"/>
                            <a:pt x="427" y="357"/>
                            <a:pt x="427" y="357"/>
                          </a:cubicBezTo>
                          <a:cubicBezTo>
                            <a:pt x="419" y="370"/>
                            <a:pt x="425" y="362"/>
                            <a:pt x="408" y="379"/>
                          </a:cubicBezTo>
                          <a:cubicBezTo>
                            <a:pt x="406" y="381"/>
                            <a:pt x="401" y="386"/>
                            <a:pt x="401" y="386"/>
                          </a:cubicBezTo>
                          <a:cubicBezTo>
                            <a:pt x="397" y="400"/>
                            <a:pt x="389" y="401"/>
                            <a:pt x="379" y="410"/>
                          </a:cubicBezTo>
                          <a:cubicBezTo>
                            <a:pt x="348" y="437"/>
                            <a:pt x="369" y="428"/>
                            <a:pt x="307" y="432"/>
                          </a:cubicBezTo>
                          <a:cubicBezTo>
                            <a:pt x="261" y="445"/>
                            <a:pt x="209" y="443"/>
                            <a:pt x="163" y="429"/>
                          </a:cubicBezTo>
                          <a:cubicBezTo>
                            <a:pt x="156" y="424"/>
                            <a:pt x="149" y="423"/>
                            <a:pt x="142" y="417"/>
                          </a:cubicBezTo>
                          <a:cubicBezTo>
                            <a:pt x="125" y="403"/>
                            <a:pt x="112" y="389"/>
                            <a:pt x="91" y="384"/>
                          </a:cubicBezTo>
                          <a:cubicBezTo>
                            <a:pt x="86" y="374"/>
                            <a:pt x="79" y="373"/>
                            <a:pt x="72" y="364"/>
                          </a:cubicBezTo>
                          <a:cubicBezTo>
                            <a:pt x="56" y="343"/>
                            <a:pt x="49" y="320"/>
                            <a:pt x="27" y="304"/>
                          </a:cubicBezTo>
                          <a:cubicBezTo>
                            <a:pt x="18" y="282"/>
                            <a:pt x="10" y="275"/>
                            <a:pt x="10" y="249"/>
                          </a:cubicBezTo>
                          <a:close/>
                        </a:path>
                      </a:pathLst>
                    </a:custGeom>
                    <a:solidFill>
                      <a:srgbClr val="BFBFBF"/>
                    </a:solidFill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 dirty="0"/>
                    </a:p>
                  </p:txBody>
                </p:sp>
              </p:grpSp>
              <p:sp>
                <p:nvSpPr>
                  <p:cNvPr id="1147" name="5-Point Star 1146"/>
                  <p:cNvSpPr/>
                  <p:nvPr/>
                </p:nvSpPr>
                <p:spPr>
                  <a:xfrm>
                    <a:off x="3436301" y="3364979"/>
                    <a:ext cx="201217" cy="201217"/>
                  </a:xfrm>
                  <a:prstGeom prst="star5">
                    <a:avLst/>
                  </a:prstGeom>
                  <a:solidFill>
                    <a:srgbClr val="FF00FF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1090" name="Group 622"/>
                <p:cNvGrpSpPr/>
                <p:nvPr/>
              </p:nvGrpSpPr>
              <p:grpSpPr>
                <a:xfrm>
                  <a:off x="4411997" y="2093159"/>
                  <a:ext cx="987288" cy="903975"/>
                  <a:chOff x="3171214" y="2912992"/>
                  <a:chExt cx="987288" cy="903975"/>
                </a:xfrm>
              </p:grpSpPr>
              <p:grpSp>
                <p:nvGrpSpPr>
                  <p:cNvPr id="1142" name="Group 193"/>
                  <p:cNvGrpSpPr>
                    <a:grpSpLocks/>
                  </p:cNvGrpSpPr>
                  <p:nvPr/>
                </p:nvGrpSpPr>
                <p:grpSpPr bwMode="auto">
                  <a:xfrm>
                    <a:off x="3171214" y="2912992"/>
                    <a:ext cx="987288" cy="903975"/>
                    <a:chOff x="311" y="500"/>
                    <a:chExt cx="474" cy="434"/>
                  </a:xfrm>
                  <a:effectLst>
                    <a:outerShdw blurRad="63500" sx="102000" sy="102000" algn="ctr" rotWithShape="0">
                      <a:prstClr val="black">
                        <a:alpha val="40000"/>
                      </a:prstClr>
                    </a:outerShdw>
                  </a:effectLst>
                </p:grpSpPr>
                <p:sp>
                  <p:nvSpPr>
                    <p:cNvPr id="1144" name="Freeform 186"/>
                    <p:cNvSpPr>
                      <a:spLocks/>
                    </p:cNvSpPr>
                    <p:nvPr/>
                  </p:nvSpPr>
                  <p:spPr bwMode="auto">
                    <a:xfrm>
                      <a:off x="311" y="500"/>
                      <a:ext cx="474" cy="434"/>
                    </a:xfrm>
                    <a:custGeom>
                      <a:avLst/>
                      <a:gdLst>
                        <a:gd name="T0" fmla="*/ 94 w 1363"/>
                        <a:gd name="T1" fmla="*/ 401 h 1220"/>
                        <a:gd name="T2" fmla="*/ 74 w 1363"/>
                        <a:gd name="T3" fmla="*/ 384 h 1220"/>
                        <a:gd name="T4" fmla="*/ 61 w 1363"/>
                        <a:gd name="T5" fmla="*/ 371 h 1220"/>
                        <a:gd name="T6" fmla="*/ 50 w 1363"/>
                        <a:gd name="T7" fmla="*/ 355 h 1220"/>
                        <a:gd name="T8" fmla="*/ 45 w 1363"/>
                        <a:gd name="T9" fmla="*/ 345 h 1220"/>
                        <a:gd name="T10" fmla="*/ 35 w 1363"/>
                        <a:gd name="T11" fmla="*/ 334 h 1220"/>
                        <a:gd name="T12" fmla="*/ 30 w 1363"/>
                        <a:gd name="T13" fmla="*/ 323 h 1220"/>
                        <a:gd name="T14" fmla="*/ 19 w 1363"/>
                        <a:gd name="T15" fmla="*/ 302 h 1220"/>
                        <a:gd name="T16" fmla="*/ 14 w 1363"/>
                        <a:gd name="T17" fmla="*/ 277 h 1220"/>
                        <a:gd name="T18" fmla="*/ 8 w 1363"/>
                        <a:gd name="T19" fmla="*/ 256 h 1220"/>
                        <a:gd name="T20" fmla="*/ 16 w 1363"/>
                        <a:gd name="T21" fmla="*/ 166 h 1220"/>
                        <a:gd name="T22" fmla="*/ 21 w 1363"/>
                        <a:gd name="T23" fmla="*/ 157 h 1220"/>
                        <a:gd name="T24" fmla="*/ 31 w 1363"/>
                        <a:gd name="T25" fmla="*/ 123 h 1220"/>
                        <a:gd name="T26" fmla="*/ 38 w 1363"/>
                        <a:gd name="T27" fmla="*/ 110 h 1220"/>
                        <a:gd name="T28" fmla="*/ 41 w 1363"/>
                        <a:gd name="T29" fmla="*/ 95 h 1220"/>
                        <a:gd name="T30" fmla="*/ 53 w 1363"/>
                        <a:gd name="T31" fmla="*/ 82 h 1220"/>
                        <a:gd name="T32" fmla="*/ 64 w 1363"/>
                        <a:gd name="T33" fmla="*/ 72 h 1220"/>
                        <a:gd name="T34" fmla="*/ 67 w 1363"/>
                        <a:gd name="T35" fmla="*/ 70 h 1220"/>
                        <a:gd name="T36" fmla="*/ 69 w 1363"/>
                        <a:gd name="T37" fmla="*/ 66 h 1220"/>
                        <a:gd name="T38" fmla="*/ 78 w 1363"/>
                        <a:gd name="T39" fmla="*/ 60 h 1220"/>
                        <a:gd name="T40" fmla="*/ 89 w 1363"/>
                        <a:gd name="T41" fmla="*/ 51 h 1220"/>
                        <a:gd name="T42" fmla="*/ 98 w 1363"/>
                        <a:gd name="T43" fmla="*/ 44 h 1220"/>
                        <a:gd name="T44" fmla="*/ 118 w 1363"/>
                        <a:gd name="T45" fmla="*/ 30 h 1220"/>
                        <a:gd name="T46" fmla="*/ 140 w 1363"/>
                        <a:gd name="T47" fmla="*/ 18 h 1220"/>
                        <a:gd name="T48" fmla="*/ 214 w 1363"/>
                        <a:gd name="T49" fmla="*/ 5 h 1220"/>
                        <a:gd name="T50" fmla="*/ 317 w 1363"/>
                        <a:gd name="T51" fmla="*/ 7 h 1220"/>
                        <a:gd name="T52" fmla="*/ 366 w 1363"/>
                        <a:gd name="T53" fmla="*/ 11 h 1220"/>
                        <a:gd name="T54" fmla="*/ 378 w 1363"/>
                        <a:gd name="T55" fmla="*/ 15 h 1220"/>
                        <a:gd name="T56" fmla="*/ 389 w 1363"/>
                        <a:gd name="T57" fmla="*/ 21 h 1220"/>
                        <a:gd name="T58" fmla="*/ 398 w 1363"/>
                        <a:gd name="T59" fmla="*/ 24 h 1220"/>
                        <a:gd name="T60" fmla="*/ 411 w 1363"/>
                        <a:gd name="T61" fmla="*/ 32 h 1220"/>
                        <a:gd name="T62" fmla="*/ 417 w 1363"/>
                        <a:gd name="T63" fmla="*/ 41 h 1220"/>
                        <a:gd name="T64" fmla="*/ 440 w 1363"/>
                        <a:gd name="T65" fmla="*/ 49 h 1220"/>
                        <a:gd name="T66" fmla="*/ 446 w 1363"/>
                        <a:gd name="T67" fmla="*/ 65 h 1220"/>
                        <a:gd name="T68" fmla="*/ 458 w 1363"/>
                        <a:gd name="T69" fmla="*/ 73 h 1220"/>
                        <a:gd name="T70" fmla="*/ 466 w 1363"/>
                        <a:gd name="T71" fmla="*/ 128 h 1220"/>
                        <a:gd name="T72" fmla="*/ 469 w 1363"/>
                        <a:gd name="T73" fmla="*/ 162 h 1220"/>
                        <a:gd name="T74" fmla="*/ 473 w 1363"/>
                        <a:gd name="T75" fmla="*/ 185 h 1220"/>
                        <a:gd name="T76" fmla="*/ 468 w 1363"/>
                        <a:gd name="T77" fmla="*/ 210 h 1220"/>
                        <a:gd name="T78" fmla="*/ 467 w 1363"/>
                        <a:gd name="T79" fmla="*/ 252 h 1220"/>
                        <a:gd name="T80" fmla="*/ 457 w 1363"/>
                        <a:gd name="T81" fmla="*/ 297 h 1220"/>
                        <a:gd name="T82" fmla="*/ 444 w 1363"/>
                        <a:gd name="T83" fmla="*/ 314 h 1220"/>
                        <a:gd name="T84" fmla="*/ 436 w 1363"/>
                        <a:gd name="T85" fmla="*/ 339 h 1220"/>
                        <a:gd name="T86" fmla="*/ 431 w 1363"/>
                        <a:gd name="T87" fmla="*/ 349 h 1220"/>
                        <a:gd name="T88" fmla="*/ 403 w 1363"/>
                        <a:gd name="T89" fmla="*/ 385 h 1220"/>
                        <a:gd name="T90" fmla="*/ 391 w 1363"/>
                        <a:gd name="T91" fmla="*/ 397 h 1220"/>
                        <a:gd name="T92" fmla="*/ 369 w 1363"/>
                        <a:gd name="T93" fmla="*/ 411 h 1220"/>
                        <a:gd name="T94" fmla="*/ 328 w 1363"/>
                        <a:gd name="T95" fmla="*/ 424 h 1220"/>
                        <a:gd name="T96" fmla="*/ 320 w 1363"/>
                        <a:gd name="T97" fmla="*/ 425 h 1220"/>
                        <a:gd name="T98" fmla="*/ 314 w 1363"/>
                        <a:gd name="T99" fmla="*/ 429 h 1220"/>
                        <a:gd name="T100" fmla="*/ 281 w 1363"/>
                        <a:gd name="T101" fmla="*/ 430 h 1220"/>
                        <a:gd name="T102" fmla="*/ 263 w 1363"/>
                        <a:gd name="T103" fmla="*/ 434 h 1220"/>
                        <a:gd name="T104" fmla="*/ 164 w 1363"/>
                        <a:gd name="T105" fmla="*/ 433 h 1220"/>
                        <a:gd name="T106" fmla="*/ 111 w 1363"/>
                        <a:gd name="T107" fmla="*/ 412 h 1220"/>
                        <a:gd name="T108" fmla="*/ 94 w 1363"/>
                        <a:gd name="T109" fmla="*/ 403 h 1220"/>
                        <a:gd name="T110" fmla="*/ 94 w 1363"/>
                        <a:gd name="T111" fmla="*/ 401 h 1220"/>
                        <a:gd name="T112" fmla="*/ 0 60000 65536"/>
                        <a:gd name="T113" fmla="*/ 0 60000 65536"/>
                        <a:gd name="T114" fmla="*/ 0 60000 65536"/>
                        <a:gd name="T115" fmla="*/ 0 60000 65536"/>
                        <a:gd name="T116" fmla="*/ 0 60000 65536"/>
                        <a:gd name="T117" fmla="*/ 0 60000 65536"/>
                        <a:gd name="T118" fmla="*/ 0 60000 65536"/>
                        <a:gd name="T119" fmla="*/ 0 60000 65536"/>
                        <a:gd name="T120" fmla="*/ 0 60000 65536"/>
                        <a:gd name="T121" fmla="*/ 0 60000 65536"/>
                        <a:gd name="T122" fmla="*/ 0 60000 65536"/>
                        <a:gd name="T123" fmla="*/ 0 60000 65536"/>
                        <a:gd name="T124" fmla="*/ 0 60000 65536"/>
                        <a:gd name="T125" fmla="*/ 0 60000 65536"/>
                        <a:gd name="T126" fmla="*/ 0 60000 65536"/>
                        <a:gd name="T127" fmla="*/ 0 60000 65536"/>
                        <a:gd name="T128" fmla="*/ 0 60000 65536"/>
                        <a:gd name="T129" fmla="*/ 0 60000 65536"/>
                        <a:gd name="T130" fmla="*/ 0 60000 65536"/>
                        <a:gd name="T131" fmla="*/ 0 60000 65536"/>
                        <a:gd name="T132" fmla="*/ 0 60000 65536"/>
                        <a:gd name="T133" fmla="*/ 0 60000 65536"/>
                        <a:gd name="T134" fmla="*/ 0 60000 65536"/>
                        <a:gd name="T135" fmla="*/ 0 60000 65536"/>
                        <a:gd name="T136" fmla="*/ 0 60000 65536"/>
                        <a:gd name="T137" fmla="*/ 0 60000 65536"/>
                        <a:gd name="T138" fmla="*/ 0 60000 65536"/>
                        <a:gd name="T139" fmla="*/ 0 60000 65536"/>
                        <a:gd name="T140" fmla="*/ 0 60000 65536"/>
                        <a:gd name="T141" fmla="*/ 0 60000 65536"/>
                        <a:gd name="T142" fmla="*/ 0 60000 65536"/>
                        <a:gd name="T143" fmla="*/ 0 60000 65536"/>
                        <a:gd name="T144" fmla="*/ 0 60000 65536"/>
                        <a:gd name="T145" fmla="*/ 0 60000 65536"/>
                        <a:gd name="T146" fmla="*/ 0 60000 65536"/>
                        <a:gd name="T147" fmla="*/ 0 60000 65536"/>
                        <a:gd name="T148" fmla="*/ 0 60000 65536"/>
                        <a:gd name="T149" fmla="*/ 0 60000 65536"/>
                        <a:gd name="T150" fmla="*/ 0 60000 65536"/>
                        <a:gd name="T151" fmla="*/ 0 60000 65536"/>
                        <a:gd name="T152" fmla="*/ 0 60000 65536"/>
                        <a:gd name="T153" fmla="*/ 0 60000 65536"/>
                        <a:gd name="T154" fmla="*/ 0 60000 65536"/>
                        <a:gd name="T155" fmla="*/ 0 60000 65536"/>
                        <a:gd name="T156" fmla="*/ 0 60000 65536"/>
                        <a:gd name="T157" fmla="*/ 0 60000 65536"/>
                        <a:gd name="T158" fmla="*/ 0 60000 65536"/>
                        <a:gd name="T159" fmla="*/ 0 60000 65536"/>
                        <a:gd name="T160" fmla="*/ 0 60000 65536"/>
                        <a:gd name="T161" fmla="*/ 0 60000 65536"/>
                        <a:gd name="T162" fmla="*/ 0 60000 65536"/>
                        <a:gd name="T163" fmla="*/ 0 60000 65536"/>
                        <a:gd name="T164" fmla="*/ 0 60000 65536"/>
                        <a:gd name="T165" fmla="*/ 0 60000 65536"/>
                        <a:gd name="T166" fmla="*/ 0 60000 65536"/>
                        <a:gd name="T167" fmla="*/ 0 60000 65536"/>
                        <a:gd name="T168" fmla="*/ 0 w 1363"/>
                        <a:gd name="T169" fmla="*/ 0 h 1220"/>
                        <a:gd name="T170" fmla="*/ 1363 w 1363"/>
                        <a:gd name="T171" fmla="*/ 1220 h 1220"/>
                      </a:gdLst>
                      <a:ahLst/>
                      <a:cxnLst>
                        <a:cxn ang="T112">
                          <a:pos x="T0" y="T1"/>
                        </a:cxn>
                        <a:cxn ang="T113">
                          <a:pos x="T2" y="T3"/>
                        </a:cxn>
                        <a:cxn ang="T114">
                          <a:pos x="T4" y="T5"/>
                        </a:cxn>
                        <a:cxn ang="T115">
                          <a:pos x="T6" y="T7"/>
                        </a:cxn>
                        <a:cxn ang="T116">
                          <a:pos x="T8" y="T9"/>
                        </a:cxn>
                        <a:cxn ang="T117">
                          <a:pos x="T10" y="T11"/>
                        </a:cxn>
                        <a:cxn ang="T118">
                          <a:pos x="T12" y="T13"/>
                        </a:cxn>
                        <a:cxn ang="T119">
                          <a:pos x="T14" y="T15"/>
                        </a:cxn>
                        <a:cxn ang="T120">
                          <a:pos x="T16" y="T17"/>
                        </a:cxn>
                        <a:cxn ang="T121">
                          <a:pos x="T18" y="T19"/>
                        </a:cxn>
                        <a:cxn ang="T122">
                          <a:pos x="T20" y="T21"/>
                        </a:cxn>
                        <a:cxn ang="T123">
                          <a:pos x="T22" y="T23"/>
                        </a:cxn>
                        <a:cxn ang="T124">
                          <a:pos x="T24" y="T25"/>
                        </a:cxn>
                        <a:cxn ang="T125">
                          <a:pos x="T26" y="T27"/>
                        </a:cxn>
                        <a:cxn ang="T126">
                          <a:pos x="T28" y="T29"/>
                        </a:cxn>
                        <a:cxn ang="T127">
                          <a:pos x="T30" y="T31"/>
                        </a:cxn>
                        <a:cxn ang="T128">
                          <a:pos x="T32" y="T33"/>
                        </a:cxn>
                        <a:cxn ang="T129">
                          <a:pos x="T34" y="T35"/>
                        </a:cxn>
                        <a:cxn ang="T130">
                          <a:pos x="T36" y="T37"/>
                        </a:cxn>
                        <a:cxn ang="T131">
                          <a:pos x="T38" y="T39"/>
                        </a:cxn>
                        <a:cxn ang="T132">
                          <a:pos x="T40" y="T41"/>
                        </a:cxn>
                        <a:cxn ang="T133">
                          <a:pos x="T42" y="T43"/>
                        </a:cxn>
                        <a:cxn ang="T134">
                          <a:pos x="T44" y="T45"/>
                        </a:cxn>
                        <a:cxn ang="T135">
                          <a:pos x="T46" y="T47"/>
                        </a:cxn>
                        <a:cxn ang="T136">
                          <a:pos x="T48" y="T49"/>
                        </a:cxn>
                        <a:cxn ang="T137">
                          <a:pos x="T50" y="T51"/>
                        </a:cxn>
                        <a:cxn ang="T138">
                          <a:pos x="T52" y="T53"/>
                        </a:cxn>
                        <a:cxn ang="T139">
                          <a:pos x="T54" y="T55"/>
                        </a:cxn>
                        <a:cxn ang="T140">
                          <a:pos x="T56" y="T57"/>
                        </a:cxn>
                        <a:cxn ang="T141">
                          <a:pos x="T58" y="T59"/>
                        </a:cxn>
                        <a:cxn ang="T142">
                          <a:pos x="T60" y="T61"/>
                        </a:cxn>
                        <a:cxn ang="T143">
                          <a:pos x="T62" y="T63"/>
                        </a:cxn>
                        <a:cxn ang="T144">
                          <a:pos x="T64" y="T65"/>
                        </a:cxn>
                        <a:cxn ang="T145">
                          <a:pos x="T66" y="T67"/>
                        </a:cxn>
                        <a:cxn ang="T146">
                          <a:pos x="T68" y="T69"/>
                        </a:cxn>
                        <a:cxn ang="T147">
                          <a:pos x="T70" y="T71"/>
                        </a:cxn>
                        <a:cxn ang="T148">
                          <a:pos x="T72" y="T73"/>
                        </a:cxn>
                        <a:cxn ang="T149">
                          <a:pos x="T74" y="T75"/>
                        </a:cxn>
                        <a:cxn ang="T150">
                          <a:pos x="T76" y="T77"/>
                        </a:cxn>
                        <a:cxn ang="T151">
                          <a:pos x="T78" y="T79"/>
                        </a:cxn>
                        <a:cxn ang="T152">
                          <a:pos x="T80" y="T81"/>
                        </a:cxn>
                        <a:cxn ang="T153">
                          <a:pos x="T82" y="T83"/>
                        </a:cxn>
                        <a:cxn ang="T154">
                          <a:pos x="T84" y="T85"/>
                        </a:cxn>
                        <a:cxn ang="T155">
                          <a:pos x="T86" y="T87"/>
                        </a:cxn>
                        <a:cxn ang="T156">
                          <a:pos x="T88" y="T89"/>
                        </a:cxn>
                        <a:cxn ang="T157">
                          <a:pos x="T90" y="T91"/>
                        </a:cxn>
                        <a:cxn ang="T158">
                          <a:pos x="T92" y="T93"/>
                        </a:cxn>
                        <a:cxn ang="T159">
                          <a:pos x="T94" y="T95"/>
                        </a:cxn>
                        <a:cxn ang="T160">
                          <a:pos x="T96" y="T97"/>
                        </a:cxn>
                        <a:cxn ang="T161">
                          <a:pos x="T98" y="T99"/>
                        </a:cxn>
                        <a:cxn ang="T162">
                          <a:pos x="T100" y="T101"/>
                        </a:cxn>
                        <a:cxn ang="T163">
                          <a:pos x="T102" y="T103"/>
                        </a:cxn>
                        <a:cxn ang="T164">
                          <a:pos x="T104" y="T105"/>
                        </a:cxn>
                        <a:cxn ang="T165">
                          <a:pos x="T106" y="T107"/>
                        </a:cxn>
                        <a:cxn ang="T166">
                          <a:pos x="T108" y="T109"/>
                        </a:cxn>
                        <a:cxn ang="T167">
                          <a:pos x="T110" y="T111"/>
                        </a:cxn>
                      </a:cxnLst>
                      <a:rect l="T168" t="T169" r="T170" b="T171"/>
                      <a:pathLst>
                        <a:path w="1363" h="1220">
                          <a:moveTo>
                            <a:pt x="269" y="1127"/>
                          </a:moveTo>
                          <a:cubicBezTo>
                            <a:pt x="252" y="1110"/>
                            <a:pt x="231" y="1096"/>
                            <a:pt x="214" y="1079"/>
                          </a:cubicBezTo>
                          <a:cubicBezTo>
                            <a:pt x="201" y="1066"/>
                            <a:pt x="192" y="1055"/>
                            <a:pt x="176" y="1044"/>
                          </a:cubicBezTo>
                          <a:cubicBezTo>
                            <a:pt x="166" y="1030"/>
                            <a:pt x="158" y="1008"/>
                            <a:pt x="144" y="999"/>
                          </a:cubicBezTo>
                          <a:cubicBezTo>
                            <a:pt x="140" y="986"/>
                            <a:pt x="137" y="980"/>
                            <a:pt x="128" y="970"/>
                          </a:cubicBezTo>
                          <a:cubicBezTo>
                            <a:pt x="124" y="955"/>
                            <a:pt x="112" y="950"/>
                            <a:pt x="102" y="938"/>
                          </a:cubicBezTo>
                          <a:cubicBezTo>
                            <a:pt x="95" y="929"/>
                            <a:pt x="93" y="918"/>
                            <a:pt x="86" y="909"/>
                          </a:cubicBezTo>
                          <a:cubicBezTo>
                            <a:pt x="79" y="887"/>
                            <a:pt x="61" y="871"/>
                            <a:pt x="54" y="848"/>
                          </a:cubicBezTo>
                          <a:cubicBezTo>
                            <a:pt x="53" y="825"/>
                            <a:pt x="60" y="795"/>
                            <a:pt x="41" y="778"/>
                          </a:cubicBezTo>
                          <a:cubicBezTo>
                            <a:pt x="35" y="759"/>
                            <a:pt x="28" y="739"/>
                            <a:pt x="22" y="720"/>
                          </a:cubicBezTo>
                          <a:cubicBezTo>
                            <a:pt x="23" y="680"/>
                            <a:pt x="0" y="525"/>
                            <a:pt x="45" y="468"/>
                          </a:cubicBezTo>
                          <a:cubicBezTo>
                            <a:pt x="48" y="454"/>
                            <a:pt x="51" y="451"/>
                            <a:pt x="61" y="442"/>
                          </a:cubicBezTo>
                          <a:cubicBezTo>
                            <a:pt x="66" y="418"/>
                            <a:pt x="59" y="356"/>
                            <a:pt x="89" y="346"/>
                          </a:cubicBezTo>
                          <a:cubicBezTo>
                            <a:pt x="98" y="333"/>
                            <a:pt x="98" y="318"/>
                            <a:pt x="109" y="308"/>
                          </a:cubicBezTo>
                          <a:cubicBezTo>
                            <a:pt x="113" y="294"/>
                            <a:pt x="113" y="279"/>
                            <a:pt x="118" y="266"/>
                          </a:cubicBezTo>
                          <a:cubicBezTo>
                            <a:pt x="121" y="259"/>
                            <a:pt x="146" y="236"/>
                            <a:pt x="153" y="231"/>
                          </a:cubicBezTo>
                          <a:cubicBezTo>
                            <a:pt x="159" y="215"/>
                            <a:pt x="173" y="212"/>
                            <a:pt x="185" y="202"/>
                          </a:cubicBezTo>
                          <a:cubicBezTo>
                            <a:pt x="187" y="200"/>
                            <a:pt x="190" y="198"/>
                            <a:pt x="192" y="196"/>
                          </a:cubicBezTo>
                          <a:cubicBezTo>
                            <a:pt x="194" y="193"/>
                            <a:pt x="195" y="189"/>
                            <a:pt x="198" y="186"/>
                          </a:cubicBezTo>
                          <a:cubicBezTo>
                            <a:pt x="206" y="178"/>
                            <a:pt x="217" y="179"/>
                            <a:pt x="224" y="170"/>
                          </a:cubicBezTo>
                          <a:cubicBezTo>
                            <a:pt x="234" y="157"/>
                            <a:pt x="240" y="150"/>
                            <a:pt x="256" y="144"/>
                          </a:cubicBezTo>
                          <a:cubicBezTo>
                            <a:pt x="263" y="133"/>
                            <a:pt x="269" y="129"/>
                            <a:pt x="281" y="125"/>
                          </a:cubicBezTo>
                          <a:cubicBezTo>
                            <a:pt x="299" y="109"/>
                            <a:pt x="315" y="91"/>
                            <a:pt x="339" y="84"/>
                          </a:cubicBezTo>
                          <a:cubicBezTo>
                            <a:pt x="357" y="63"/>
                            <a:pt x="376" y="57"/>
                            <a:pt x="403" y="52"/>
                          </a:cubicBezTo>
                          <a:cubicBezTo>
                            <a:pt x="448" y="0"/>
                            <a:pt x="559" y="15"/>
                            <a:pt x="614" y="13"/>
                          </a:cubicBezTo>
                          <a:cubicBezTo>
                            <a:pt x="713" y="2"/>
                            <a:pt x="813" y="15"/>
                            <a:pt x="912" y="20"/>
                          </a:cubicBezTo>
                          <a:cubicBezTo>
                            <a:pt x="955" y="34"/>
                            <a:pt x="1013" y="31"/>
                            <a:pt x="1053" y="32"/>
                          </a:cubicBezTo>
                          <a:cubicBezTo>
                            <a:pt x="1064" y="37"/>
                            <a:pt x="1076" y="38"/>
                            <a:pt x="1088" y="42"/>
                          </a:cubicBezTo>
                          <a:cubicBezTo>
                            <a:pt x="1098" y="49"/>
                            <a:pt x="1108" y="54"/>
                            <a:pt x="1120" y="58"/>
                          </a:cubicBezTo>
                          <a:cubicBezTo>
                            <a:pt x="1144" y="74"/>
                            <a:pt x="1110" y="53"/>
                            <a:pt x="1145" y="68"/>
                          </a:cubicBezTo>
                          <a:cubicBezTo>
                            <a:pt x="1158" y="74"/>
                            <a:pt x="1167" y="86"/>
                            <a:pt x="1181" y="90"/>
                          </a:cubicBezTo>
                          <a:cubicBezTo>
                            <a:pt x="1193" y="98"/>
                            <a:pt x="1190" y="106"/>
                            <a:pt x="1200" y="116"/>
                          </a:cubicBezTo>
                          <a:cubicBezTo>
                            <a:pt x="1214" y="130"/>
                            <a:pt x="1246" y="133"/>
                            <a:pt x="1264" y="138"/>
                          </a:cubicBezTo>
                          <a:cubicBezTo>
                            <a:pt x="1274" y="155"/>
                            <a:pt x="1262" y="177"/>
                            <a:pt x="1283" y="183"/>
                          </a:cubicBezTo>
                          <a:cubicBezTo>
                            <a:pt x="1291" y="195"/>
                            <a:pt x="1304" y="200"/>
                            <a:pt x="1318" y="205"/>
                          </a:cubicBezTo>
                          <a:cubicBezTo>
                            <a:pt x="1319" y="236"/>
                            <a:pt x="1313" y="331"/>
                            <a:pt x="1341" y="359"/>
                          </a:cubicBezTo>
                          <a:cubicBezTo>
                            <a:pt x="1351" y="390"/>
                            <a:pt x="1341" y="424"/>
                            <a:pt x="1350" y="455"/>
                          </a:cubicBezTo>
                          <a:cubicBezTo>
                            <a:pt x="1353" y="476"/>
                            <a:pt x="1356" y="498"/>
                            <a:pt x="1360" y="519"/>
                          </a:cubicBezTo>
                          <a:cubicBezTo>
                            <a:pt x="1358" y="555"/>
                            <a:pt x="1363" y="565"/>
                            <a:pt x="1347" y="589"/>
                          </a:cubicBezTo>
                          <a:cubicBezTo>
                            <a:pt x="1344" y="635"/>
                            <a:pt x="1342" y="661"/>
                            <a:pt x="1344" y="708"/>
                          </a:cubicBezTo>
                          <a:cubicBezTo>
                            <a:pt x="1342" y="761"/>
                            <a:pt x="1358" y="806"/>
                            <a:pt x="1315" y="836"/>
                          </a:cubicBezTo>
                          <a:cubicBezTo>
                            <a:pt x="1304" y="853"/>
                            <a:pt x="1290" y="869"/>
                            <a:pt x="1277" y="884"/>
                          </a:cubicBezTo>
                          <a:cubicBezTo>
                            <a:pt x="1273" y="908"/>
                            <a:pt x="1268" y="934"/>
                            <a:pt x="1254" y="954"/>
                          </a:cubicBezTo>
                          <a:cubicBezTo>
                            <a:pt x="1251" y="965"/>
                            <a:pt x="1246" y="972"/>
                            <a:pt x="1238" y="980"/>
                          </a:cubicBezTo>
                          <a:cubicBezTo>
                            <a:pt x="1225" y="1020"/>
                            <a:pt x="1189" y="1055"/>
                            <a:pt x="1158" y="1082"/>
                          </a:cubicBezTo>
                          <a:cubicBezTo>
                            <a:pt x="1150" y="1107"/>
                            <a:pt x="1147" y="1106"/>
                            <a:pt x="1123" y="1117"/>
                          </a:cubicBezTo>
                          <a:cubicBezTo>
                            <a:pt x="1108" y="1134"/>
                            <a:pt x="1083" y="1148"/>
                            <a:pt x="1062" y="1156"/>
                          </a:cubicBezTo>
                          <a:cubicBezTo>
                            <a:pt x="1036" y="1196"/>
                            <a:pt x="987" y="1189"/>
                            <a:pt x="944" y="1191"/>
                          </a:cubicBezTo>
                          <a:cubicBezTo>
                            <a:pt x="936" y="1192"/>
                            <a:pt x="928" y="1191"/>
                            <a:pt x="921" y="1194"/>
                          </a:cubicBezTo>
                          <a:cubicBezTo>
                            <a:pt x="914" y="1197"/>
                            <a:pt x="910" y="1207"/>
                            <a:pt x="902" y="1207"/>
                          </a:cubicBezTo>
                          <a:cubicBezTo>
                            <a:pt x="871" y="1208"/>
                            <a:pt x="840" y="1209"/>
                            <a:pt x="809" y="1210"/>
                          </a:cubicBezTo>
                          <a:cubicBezTo>
                            <a:pt x="790" y="1215"/>
                            <a:pt x="776" y="1217"/>
                            <a:pt x="755" y="1220"/>
                          </a:cubicBezTo>
                          <a:cubicBezTo>
                            <a:pt x="661" y="1219"/>
                            <a:pt x="567" y="1219"/>
                            <a:pt x="473" y="1216"/>
                          </a:cubicBezTo>
                          <a:cubicBezTo>
                            <a:pt x="417" y="1214"/>
                            <a:pt x="369" y="1175"/>
                            <a:pt x="320" y="1159"/>
                          </a:cubicBezTo>
                          <a:cubicBezTo>
                            <a:pt x="307" y="1146"/>
                            <a:pt x="277" y="1141"/>
                            <a:pt x="269" y="1133"/>
                          </a:cubicBezTo>
                          <a:cubicBezTo>
                            <a:pt x="268" y="1132"/>
                            <a:pt x="269" y="1129"/>
                            <a:pt x="269" y="1127"/>
                          </a:cubicBezTo>
                          <a:close/>
                        </a:path>
                      </a:pathLst>
                    </a:custGeom>
                    <a:solidFill>
                      <a:srgbClr val="FFC1C1"/>
                    </a:solidFill>
                    <a:ln w="19050">
                      <a:solidFill>
                        <a:srgbClr val="FF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 dirty="0"/>
                    </a:p>
                  </p:txBody>
                </p:sp>
                <p:sp>
                  <p:nvSpPr>
                    <p:cNvPr id="1145" name="Freeform 187"/>
                    <p:cNvSpPr>
                      <a:spLocks/>
                    </p:cNvSpPr>
                    <p:nvPr/>
                  </p:nvSpPr>
                  <p:spPr bwMode="auto">
                    <a:xfrm>
                      <a:off x="363" y="603"/>
                      <a:ext cx="382" cy="310"/>
                    </a:xfrm>
                    <a:custGeom>
                      <a:avLst/>
                      <a:gdLst>
                        <a:gd name="T0" fmla="*/ 8 w 500"/>
                        <a:gd name="T1" fmla="*/ 173 h 445"/>
                        <a:gd name="T2" fmla="*/ 0 w 500"/>
                        <a:gd name="T3" fmla="*/ 159 h 445"/>
                        <a:gd name="T4" fmla="*/ 18 w 500"/>
                        <a:gd name="T5" fmla="*/ 95 h 445"/>
                        <a:gd name="T6" fmla="*/ 21 w 500"/>
                        <a:gd name="T7" fmla="*/ 90 h 445"/>
                        <a:gd name="T8" fmla="*/ 22 w 500"/>
                        <a:gd name="T9" fmla="*/ 78 h 445"/>
                        <a:gd name="T10" fmla="*/ 53 w 500"/>
                        <a:gd name="T11" fmla="*/ 47 h 445"/>
                        <a:gd name="T12" fmla="*/ 77 w 500"/>
                        <a:gd name="T13" fmla="*/ 31 h 445"/>
                        <a:gd name="T14" fmla="*/ 103 w 500"/>
                        <a:gd name="T15" fmla="*/ 18 h 445"/>
                        <a:gd name="T16" fmla="*/ 136 w 500"/>
                        <a:gd name="T17" fmla="*/ 1 h 445"/>
                        <a:gd name="T18" fmla="*/ 305 w 500"/>
                        <a:gd name="T19" fmla="*/ 11 h 445"/>
                        <a:gd name="T20" fmla="*/ 325 w 500"/>
                        <a:gd name="T21" fmla="*/ 40 h 445"/>
                        <a:gd name="T22" fmla="*/ 342 w 500"/>
                        <a:gd name="T23" fmla="*/ 47 h 445"/>
                        <a:gd name="T24" fmla="*/ 356 w 500"/>
                        <a:gd name="T25" fmla="*/ 56 h 445"/>
                        <a:gd name="T26" fmla="*/ 371 w 500"/>
                        <a:gd name="T27" fmla="*/ 85 h 445"/>
                        <a:gd name="T28" fmla="*/ 367 w 500"/>
                        <a:gd name="T29" fmla="*/ 189 h 445"/>
                        <a:gd name="T30" fmla="*/ 356 w 500"/>
                        <a:gd name="T31" fmla="*/ 207 h 445"/>
                        <a:gd name="T32" fmla="*/ 342 w 500"/>
                        <a:gd name="T33" fmla="*/ 232 h 445"/>
                        <a:gd name="T34" fmla="*/ 338 w 500"/>
                        <a:gd name="T35" fmla="*/ 242 h 445"/>
                        <a:gd name="T36" fmla="*/ 326 w 500"/>
                        <a:gd name="T37" fmla="*/ 249 h 445"/>
                        <a:gd name="T38" fmla="*/ 312 w 500"/>
                        <a:gd name="T39" fmla="*/ 264 h 445"/>
                        <a:gd name="T40" fmla="*/ 306 w 500"/>
                        <a:gd name="T41" fmla="*/ 269 h 445"/>
                        <a:gd name="T42" fmla="*/ 290 w 500"/>
                        <a:gd name="T43" fmla="*/ 286 h 445"/>
                        <a:gd name="T44" fmla="*/ 235 w 500"/>
                        <a:gd name="T45" fmla="*/ 301 h 445"/>
                        <a:gd name="T46" fmla="*/ 125 w 500"/>
                        <a:gd name="T47" fmla="*/ 299 h 445"/>
                        <a:gd name="T48" fmla="*/ 108 w 500"/>
                        <a:gd name="T49" fmla="*/ 290 h 445"/>
                        <a:gd name="T50" fmla="*/ 70 w 500"/>
                        <a:gd name="T51" fmla="*/ 268 h 445"/>
                        <a:gd name="T52" fmla="*/ 55 w 500"/>
                        <a:gd name="T53" fmla="*/ 254 h 445"/>
                        <a:gd name="T54" fmla="*/ 21 w 500"/>
                        <a:gd name="T55" fmla="*/ 212 h 445"/>
                        <a:gd name="T56" fmla="*/ 8 w 500"/>
                        <a:gd name="T57" fmla="*/ 173 h 445"/>
                        <a:gd name="T58" fmla="*/ 0 60000 65536"/>
                        <a:gd name="T59" fmla="*/ 0 60000 65536"/>
                        <a:gd name="T60" fmla="*/ 0 60000 65536"/>
                        <a:gd name="T61" fmla="*/ 0 60000 65536"/>
                        <a:gd name="T62" fmla="*/ 0 60000 65536"/>
                        <a:gd name="T63" fmla="*/ 0 60000 65536"/>
                        <a:gd name="T64" fmla="*/ 0 60000 65536"/>
                        <a:gd name="T65" fmla="*/ 0 60000 65536"/>
                        <a:gd name="T66" fmla="*/ 0 60000 65536"/>
                        <a:gd name="T67" fmla="*/ 0 60000 65536"/>
                        <a:gd name="T68" fmla="*/ 0 60000 65536"/>
                        <a:gd name="T69" fmla="*/ 0 60000 65536"/>
                        <a:gd name="T70" fmla="*/ 0 60000 65536"/>
                        <a:gd name="T71" fmla="*/ 0 60000 65536"/>
                        <a:gd name="T72" fmla="*/ 0 60000 65536"/>
                        <a:gd name="T73" fmla="*/ 0 60000 65536"/>
                        <a:gd name="T74" fmla="*/ 0 60000 65536"/>
                        <a:gd name="T75" fmla="*/ 0 60000 65536"/>
                        <a:gd name="T76" fmla="*/ 0 60000 65536"/>
                        <a:gd name="T77" fmla="*/ 0 60000 65536"/>
                        <a:gd name="T78" fmla="*/ 0 60000 65536"/>
                        <a:gd name="T79" fmla="*/ 0 60000 65536"/>
                        <a:gd name="T80" fmla="*/ 0 60000 65536"/>
                        <a:gd name="T81" fmla="*/ 0 60000 65536"/>
                        <a:gd name="T82" fmla="*/ 0 60000 65536"/>
                        <a:gd name="T83" fmla="*/ 0 60000 65536"/>
                        <a:gd name="T84" fmla="*/ 0 60000 65536"/>
                        <a:gd name="T85" fmla="*/ 0 60000 65536"/>
                        <a:gd name="T86" fmla="*/ 0 60000 65536"/>
                        <a:gd name="T87" fmla="*/ 0 w 500"/>
                        <a:gd name="T88" fmla="*/ 0 h 445"/>
                        <a:gd name="T89" fmla="*/ 500 w 500"/>
                        <a:gd name="T90" fmla="*/ 445 h 445"/>
                      </a:gdLst>
                      <a:ahLst/>
                      <a:cxnLst>
                        <a:cxn ang="T58">
                          <a:pos x="T0" y="T1"/>
                        </a:cxn>
                        <a:cxn ang="T59">
                          <a:pos x="T2" y="T3"/>
                        </a:cxn>
                        <a:cxn ang="T60">
                          <a:pos x="T4" y="T5"/>
                        </a:cxn>
                        <a:cxn ang="T61">
                          <a:pos x="T6" y="T7"/>
                        </a:cxn>
                        <a:cxn ang="T62">
                          <a:pos x="T8" y="T9"/>
                        </a:cxn>
                        <a:cxn ang="T63">
                          <a:pos x="T10" y="T11"/>
                        </a:cxn>
                        <a:cxn ang="T64">
                          <a:pos x="T12" y="T13"/>
                        </a:cxn>
                        <a:cxn ang="T65">
                          <a:pos x="T14" y="T15"/>
                        </a:cxn>
                        <a:cxn ang="T66">
                          <a:pos x="T16" y="T17"/>
                        </a:cxn>
                        <a:cxn ang="T67">
                          <a:pos x="T18" y="T19"/>
                        </a:cxn>
                        <a:cxn ang="T68">
                          <a:pos x="T20" y="T21"/>
                        </a:cxn>
                        <a:cxn ang="T69">
                          <a:pos x="T22" y="T23"/>
                        </a:cxn>
                        <a:cxn ang="T70">
                          <a:pos x="T24" y="T25"/>
                        </a:cxn>
                        <a:cxn ang="T71">
                          <a:pos x="T26" y="T27"/>
                        </a:cxn>
                        <a:cxn ang="T72">
                          <a:pos x="T28" y="T29"/>
                        </a:cxn>
                        <a:cxn ang="T73">
                          <a:pos x="T30" y="T31"/>
                        </a:cxn>
                        <a:cxn ang="T74">
                          <a:pos x="T32" y="T33"/>
                        </a:cxn>
                        <a:cxn ang="T75">
                          <a:pos x="T34" y="T35"/>
                        </a:cxn>
                        <a:cxn ang="T76">
                          <a:pos x="T36" y="T37"/>
                        </a:cxn>
                        <a:cxn ang="T77">
                          <a:pos x="T38" y="T39"/>
                        </a:cxn>
                        <a:cxn ang="T78">
                          <a:pos x="T40" y="T41"/>
                        </a:cxn>
                        <a:cxn ang="T79">
                          <a:pos x="T42" y="T43"/>
                        </a:cxn>
                        <a:cxn ang="T80">
                          <a:pos x="T44" y="T45"/>
                        </a:cxn>
                        <a:cxn ang="T81">
                          <a:pos x="T46" y="T47"/>
                        </a:cxn>
                        <a:cxn ang="T82">
                          <a:pos x="T48" y="T49"/>
                        </a:cxn>
                        <a:cxn ang="T83">
                          <a:pos x="T50" y="T51"/>
                        </a:cxn>
                        <a:cxn ang="T84">
                          <a:pos x="T52" y="T53"/>
                        </a:cxn>
                        <a:cxn ang="T85">
                          <a:pos x="T54" y="T55"/>
                        </a:cxn>
                        <a:cxn ang="T86">
                          <a:pos x="T56" y="T57"/>
                        </a:cxn>
                      </a:cxnLst>
                      <a:rect l="T87" t="T88" r="T89" b="T90"/>
                      <a:pathLst>
                        <a:path w="500" h="445">
                          <a:moveTo>
                            <a:pt x="10" y="249"/>
                          </a:moveTo>
                          <a:cubicBezTo>
                            <a:pt x="5" y="242"/>
                            <a:pt x="3" y="236"/>
                            <a:pt x="0" y="228"/>
                          </a:cubicBezTo>
                          <a:cubicBezTo>
                            <a:pt x="4" y="194"/>
                            <a:pt x="1" y="162"/>
                            <a:pt x="24" y="136"/>
                          </a:cubicBezTo>
                          <a:cubicBezTo>
                            <a:pt x="25" y="134"/>
                            <a:pt x="26" y="131"/>
                            <a:pt x="27" y="129"/>
                          </a:cubicBezTo>
                          <a:cubicBezTo>
                            <a:pt x="28" y="123"/>
                            <a:pt x="27" y="117"/>
                            <a:pt x="29" y="112"/>
                          </a:cubicBezTo>
                          <a:cubicBezTo>
                            <a:pt x="31" y="104"/>
                            <a:pt x="63" y="77"/>
                            <a:pt x="70" y="67"/>
                          </a:cubicBezTo>
                          <a:cubicBezTo>
                            <a:pt x="74" y="53"/>
                            <a:pt x="89" y="50"/>
                            <a:pt x="101" y="45"/>
                          </a:cubicBezTo>
                          <a:cubicBezTo>
                            <a:pt x="106" y="28"/>
                            <a:pt x="120" y="30"/>
                            <a:pt x="135" y="26"/>
                          </a:cubicBezTo>
                          <a:cubicBezTo>
                            <a:pt x="150" y="15"/>
                            <a:pt x="160" y="7"/>
                            <a:pt x="178" y="2"/>
                          </a:cubicBezTo>
                          <a:cubicBezTo>
                            <a:pt x="408" y="4"/>
                            <a:pt x="304" y="0"/>
                            <a:pt x="399" y="16"/>
                          </a:cubicBezTo>
                          <a:cubicBezTo>
                            <a:pt x="414" y="27"/>
                            <a:pt x="415" y="44"/>
                            <a:pt x="425" y="57"/>
                          </a:cubicBezTo>
                          <a:cubicBezTo>
                            <a:pt x="430" y="63"/>
                            <a:pt x="440" y="65"/>
                            <a:pt x="447" y="67"/>
                          </a:cubicBezTo>
                          <a:cubicBezTo>
                            <a:pt x="452" y="76"/>
                            <a:pt x="458" y="75"/>
                            <a:pt x="466" y="81"/>
                          </a:cubicBezTo>
                          <a:cubicBezTo>
                            <a:pt x="470" y="97"/>
                            <a:pt x="473" y="110"/>
                            <a:pt x="485" y="122"/>
                          </a:cubicBezTo>
                          <a:cubicBezTo>
                            <a:pt x="499" y="169"/>
                            <a:pt x="500" y="225"/>
                            <a:pt x="480" y="271"/>
                          </a:cubicBezTo>
                          <a:cubicBezTo>
                            <a:pt x="478" y="286"/>
                            <a:pt x="479" y="290"/>
                            <a:pt x="466" y="297"/>
                          </a:cubicBezTo>
                          <a:cubicBezTo>
                            <a:pt x="459" y="307"/>
                            <a:pt x="453" y="321"/>
                            <a:pt x="447" y="333"/>
                          </a:cubicBezTo>
                          <a:cubicBezTo>
                            <a:pt x="445" y="338"/>
                            <a:pt x="446" y="344"/>
                            <a:pt x="442" y="348"/>
                          </a:cubicBezTo>
                          <a:cubicBezTo>
                            <a:pt x="438" y="352"/>
                            <a:pt x="427" y="357"/>
                            <a:pt x="427" y="357"/>
                          </a:cubicBezTo>
                          <a:cubicBezTo>
                            <a:pt x="419" y="370"/>
                            <a:pt x="425" y="362"/>
                            <a:pt x="408" y="379"/>
                          </a:cubicBezTo>
                          <a:cubicBezTo>
                            <a:pt x="406" y="381"/>
                            <a:pt x="401" y="386"/>
                            <a:pt x="401" y="386"/>
                          </a:cubicBezTo>
                          <a:cubicBezTo>
                            <a:pt x="397" y="400"/>
                            <a:pt x="389" y="401"/>
                            <a:pt x="379" y="410"/>
                          </a:cubicBezTo>
                          <a:cubicBezTo>
                            <a:pt x="348" y="437"/>
                            <a:pt x="369" y="428"/>
                            <a:pt x="307" y="432"/>
                          </a:cubicBezTo>
                          <a:cubicBezTo>
                            <a:pt x="261" y="445"/>
                            <a:pt x="209" y="443"/>
                            <a:pt x="163" y="429"/>
                          </a:cubicBezTo>
                          <a:cubicBezTo>
                            <a:pt x="156" y="424"/>
                            <a:pt x="149" y="423"/>
                            <a:pt x="142" y="417"/>
                          </a:cubicBezTo>
                          <a:cubicBezTo>
                            <a:pt x="125" y="403"/>
                            <a:pt x="112" y="389"/>
                            <a:pt x="91" y="384"/>
                          </a:cubicBezTo>
                          <a:cubicBezTo>
                            <a:pt x="86" y="374"/>
                            <a:pt x="79" y="373"/>
                            <a:pt x="72" y="364"/>
                          </a:cubicBezTo>
                          <a:cubicBezTo>
                            <a:pt x="56" y="343"/>
                            <a:pt x="49" y="320"/>
                            <a:pt x="27" y="304"/>
                          </a:cubicBezTo>
                          <a:cubicBezTo>
                            <a:pt x="18" y="282"/>
                            <a:pt x="10" y="275"/>
                            <a:pt x="10" y="249"/>
                          </a:cubicBezTo>
                          <a:close/>
                        </a:path>
                      </a:pathLst>
                    </a:custGeom>
                    <a:solidFill>
                      <a:srgbClr val="BFBFBF"/>
                    </a:solidFill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 dirty="0"/>
                    </a:p>
                  </p:txBody>
                </p:sp>
              </p:grpSp>
              <p:sp>
                <p:nvSpPr>
                  <p:cNvPr id="1143" name="5-Point Star 1142"/>
                  <p:cNvSpPr/>
                  <p:nvPr/>
                </p:nvSpPr>
                <p:spPr>
                  <a:xfrm>
                    <a:off x="3436301" y="3364979"/>
                    <a:ext cx="201217" cy="201217"/>
                  </a:xfrm>
                  <a:prstGeom prst="star5">
                    <a:avLst/>
                  </a:prstGeom>
                  <a:solidFill>
                    <a:srgbClr val="FF00FF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1091" name="Group 623"/>
                <p:cNvGrpSpPr/>
                <p:nvPr/>
              </p:nvGrpSpPr>
              <p:grpSpPr>
                <a:xfrm>
                  <a:off x="5062418" y="2761369"/>
                  <a:ext cx="987288" cy="903975"/>
                  <a:chOff x="3171214" y="2912992"/>
                  <a:chExt cx="987288" cy="903975"/>
                </a:xfrm>
              </p:grpSpPr>
              <p:grpSp>
                <p:nvGrpSpPr>
                  <p:cNvPr id="1138" name="Group 193"/>
                  <p:cNvGrpSpPr>
                    <a:grpSpLocks/>
                  </p:cNvGrpSpPr>
                  <p:nvPr/>
                </p:nvGrpSpPr>
                <p:grpSpPr bwMode="auto">
                  <a:xfrm>
                    <a:off x="3171214" y="2912992"/>
                    <a:ext cx="987288" cy="903975"/>
                    <a:chOff x="311" y="500"/>
                    <a:chExt cx="474" cy="434"/>
                  </a:xfrm>
                  <a:effectLst>
                    <a:outerShdw blurRad="63500" sx="102000" sy="102000" algn="ctr" rotWithShape="0">
                      <a:prstClr val="black">
                        <a:alpha val="40000"/>
                      </a:prstClr>
                    </a:outerShdw>
                  </a:effectLst>
                </p:grpSpPr>
                <p:sp>
                  <p:nvSpPr>
                    <p:cNvPr id="1140" name="Freeform 186"/>
                    <p:cNvSpPr>
                      <a:spLocks/>
                    </p:cNvSpPr>
                    <p:nvPr/>
                  </p:nvSpPr>
                  <p:spPr bwMode="auto">
                    <a:xfrm>
                      <a:off x="311" y="500"/>
                      <a:ext cx="474" cy="434"/>
                    </a:xfrm>
                    <a:custGeom>
                      <a:avLst/>
                      <a:gdLst>
                        <a:gd name="T0" fmla="*/ 94 w 1363"/>
                        <a:gd name="T1" fmla="*/ 401 h 1220"/>
                        <a:gd name="T2" fmla="*/ 74 w 1363"/>
                        <a:gd name="T3" fmla="*/ 384 h 1220"/>
                        <a:gd name="T4" fmla="*/ 61 w 1363"/>
                        <a:gd name="T5" fmla="*/ 371 h 1220"/>
                        <a:gd name="T6" fmla="*/ 50 w 1363"/>
                        <a:gd name="T7" fmla="*/ 355 h 1220"/>
                        <a:gd name="T8" fmla="*/ 45 w 1363"/>
                        <a:gd name="T9" fmla="*/ 345 h 1220"/>
                        <a:gd name="T10" fmla="*/ 35 w 1363"/>
                        <a:gd name="T11" fmla="*/ 334 h 1220"/>
                        <a:gd name="T12" fmla="*/ 30 w 1363"/>
                        <a:gd name="T13" fmla="*/ 323 h 1220"/>
                        <a:gd name="T14" fmla="*/ 19 w 1363"/>
                        <a:gd name="T15" fmla="*/ 302 h 1220"/>
                        <a:gd name="T16" fmla="*/ 14 w 1363"/>
                        <a:gd name="T17" fmla="*/ 277 h 1220"/>
                        <a:gd name="T18" fmla="*/ 8 w 1363"/>
                        <a:gd name="T19" fmla="*/ 256 h 1220"/>
                        <a:gd name="T20" fmla="*/ 16 w 1363"/>
                        <a:gd name="T21" fmla="*/ 166 h 1220"/>
                        <a:gd name="T22" fmla="*/ 21 w 1363"/>
                        <a:gd name="T23" fmla="*/ 157 h 1220"/>
                        <a:gd name="T24" fmla="*/ 31 w 1363"/>
                        <a:gd name="T25" fmla="*/ 123 h 1220"/>
                        <a:gd name="T26" fmla="*/ 38 w 1363"/>
                        <a:gd name="T27" fmla="*/ 110 h 1220"/>
                        <a:gd name="T28" fmla="*/ 41 w 1363"/>
                        <a:gd name="T29" fmla="*/ 95 h 1220"/>
                        <a:gd name="T30" fmla="*/ 53 w 1363"/>
                        <a:gd name="T31" fmla="*/ 82 h 1220"/>
                        <a:gd name="T32" fmla="*/ 64 w 1363"/>
                        <a:gd name="T33" fmla="*/ 72 h 1220"/>
                        <a:gd name="T34" fmla="*/ 67 w 1363"/>
                        <a:gd name="T35" fmla="*/ 70 h 1220"/>
                        <a:gd name="T36" fmla="*/ 69 w 1363"/>
                        <a:gd name="T37" fmla="*/ 66 h 1220"/>
                        <a:gd name="T38" fmla="*/ 78 w 1363"/>
                        <a:gd name="T39" fmla="*/ 60 h 1220"/>
                        <a:gd name="T40" fmla="*/ 89 w 1363"/>
                        <a:gd name="T41" fmla="*/ 51 h 1220"/>
                        <a:gd name="T42" fmla="*/ 98 w 1363"/>
                        <a:gd name="T43" fmla="*/ 44 h 1220"/>
                        <a:gd name="T44" fmla="*/ 118 w 1363"/>
                        <a:gd name="T45" fmla="*/ 30 h 1220"/>
                        <a:gd name="T46" fmla="*/ 140 w 1363"/>
                        <a:gd name="T47" fmla="*/ 18 h 1220"/>
                        <a:gd name="T48" fmla="*/ 214 w 1363"/>
                        <a:gd name="T49" fmla="*/ 5 h 1220"/>
                        <a:gd name="T50" fmla="*/ 317 w 1363"/>
                        <a:gd name="T51" fmla="*/ 7 h 1220"/>
                        <a:gd name="T52" fmla="*/ 366 w 1363"/>
                        <a:gd name="T53" fmla="*/ 11 h 1220"/>
                        <a:gd name="T54" fmla="*/ 378 w 1363"/>
                        <a:gd name="T55" fmla="*/ 15 h 1220"/>
                        <a:gd name="T56" fmla="*/ 389 w 1363"/>
                        <a:gd name="T57" fmla="*/ 21 h 1220"/>
                        <a:gd name="T58" fmla="*/ 398 w 1363"/>
                        <a:gd name="T59" fmla="*/ 24 h 1220"/>
                        <a:gd name="T60" fmla="*/ 411 w 1363"/>
                        <a:gd name="T61" fmla="*/ 32 h 1220"/>
                        <a:gd name="T62" fmla="*/ 417 w 1363"/>
                        <a:gd name="T63" fmla="*/ 41 h 1220"/>
                        <a:gd name="T64" fmla="*/ 440 w 1363"/>
                        <a:gd name="T65" fmla="*/ 49 h 1220"/>
                        <a:gd name="T66" fmla="*/ 446 w 1363"/>
                        <a:gd name="T67" fmla="*/ 65 h 1220"/>
                        <a:gd name="T68" fmla="*/ 458 w 1363"/>
                        <a:gd name="T69" fmla="*/ 73 h 1220"/>
                        <a:gd name="T70" fmla="*/ 466 w 1363"/>
                        <a:gd name="T71" fmla="*/ 128 h 1220"/>
                        <a:gd name="T72" fmla="*/ 469 w 1363"/>
                        <a:gd name="T73" fmla="*/ 162 h 1220"/>
                        <a:gd name="T74" fmla="*/ 473 w 1363"/>
                        <a:gd name="T75" fmla="*/ 185 h 1220"/>
                        <a:gd name="T76" fmla="*/ 468 w 1363"/>
                        <a:gd name="T77" fmla="*/ 210 h 1220"/>
                        <a:gd name="T78" fmla="*/ 467 w 1363"/>
                        <a:gd name="T79" fmla="*/ 252 h 1220"/>
                        <a:gd name="T80" fmla="*/ 457 w 1363"/>
                        <a:gd name="T81" fmla="*/ 297 h 1220"/>
                        <a:gd name="T82" fmla="*/ 444 w 1363"/>
                        <a:gd name="T83" fmla="*/ 314 h 1220"/>
                        <a:gd name="T84" fmla="*/ 436 w 1363"/>
                        <a:gd name="T85" fmla="*/ 339 h 1220"/>
                        <a:gd name="T86" fmla="*/ 431 w 1363"/>
                        <a:gd name="T87" fmla="*/ 349 h 1220"/>
                        <a:gd name="T88" fmla="*/ 403 w 1363"/>
                        <a:gd name="T89" fmla="*/ 385 h 1220"/>
                        <a:gd name="T90" fmla="*/ 391 w 1363"/>
                        <a:gd name="T91" fmla="*/ 397 h 1220"/>
                        <a:gd name="T92" fmla="*/ 369 w 1363"/>
                        <a:gd name="T93" fmla="*/ 411 h 1220"/>
                        <a:gd name="T94" fmla="*/ 328 w 1363"/>
                        <a:gd name="T95" fmla="*/ 424 h 1220"/>
                        <a:gd name="T96" fmla="*/ 320 w 1363"/>
                        <a:gd name="T97" fmla="*/ 425 h 1220"/>
                        <a:gd name="T98" fmla="*/ 314 w 1363"/>
                        <a:gd name="T99" fmla="*/ 429 h 1220"/>
                        <a:gd name="T100" fmla="*/ 281 w 1363"/>
                        <a:gd name="T101" fmla="*/ 430 h 1220"/>
                        <a:gd name="T102" fmla="*/ 263 w 1363"/>
                        <a:gd name="T103" fmla="*/ 434 h 1220"/>
                        <a:gd name="T104" fmla="*/ 164 w 1363"/>
                        <a:gd name="T105" fmla="*/ 433 h 1220"/>
                        <a:gd name="T106" fmla="*/ 111 w 1363"/>
                        <a:gd name="T107" fmla="*/ 412 h 1220"/>
                        <a:gd name="T108" fmla="*/ 94 w 1363"/>
                        <a:gd name="T109" fmla="*/ 403 h 1220"/>
                        <a:gd name="T110" fmla="*/ 94 w 1363"/>
                        <a:gd name="T111" fmla="*/ 401 h 1220"/>
                        <a:gd name="T112" fmla="*/ 0 60000 65536"/>
                        <a:gd name="T113" fmla="*/ 0 60000 65536"/>
                        <a:gd name="T114" fmla="*/ 0 60000 65536"/>
                        <a:gd name="T115" fmla="*/ 0 60000 65536"/>
                        <a:gd name="T116" fmla="*/ 0 60000 65536"/>
                        <a:gd name="T117" fmla="*/ 0 60000 65536"/>
                        <a:gd name="T118" fmla="*/ 0 60000 65536"/>
                        <a:gd name="T119" fmla="*/ 0 60000 65536"/>
                        <a:gd name="T120" fmla="*/ 0 60000 65536"/>
                        <a:gd name="T121" fmla="*/ 0 60000 65536"/>
                        <a:gd name="T122" fmla="*/ 0 60000 65536"/>
                        <a:gd name="T123" fmla="*/ 0 60000 65536"/>
                        <a:gd name="T124" fmla="*/ 0 60000 65536"/>
                        <a:gd name="T125" fmla="*/ 0 60000 65536"/>
                        <a:gd name="T126" fmla="*/ 0 60000 65536"/>
                        <a:gd name="T127" fmla="*/ 0 60000 65536"/>
                        <a:gd name="T128" fmla="*/ 0 60000 65536"/>
                        <a:gd name="T129" fmla="*/ 0 60000 65536"/>
                        <a:gd name="T130" fmla="*/ 0 60000 65536"/>
                        <a:gd name="T131" fmla="*/ 0 60000 65536"/>
                        <a:gd name="T132" fmla="*/ 0 60000 65536"/>
                        <a:gd name="T133" fmla="*/ 0 60000 65536"/>
                        <a:gd name="T134" fmla="*/ 0 60000 65536"/>
                        <a:gd name="T135" fmla="*/ 0 60000 65536"/>
                        <a:gd name="T136" fmla="*/ 0 60000 65536"/>
                        <a:gd name="T137" fmla="*/ 0 60000 65536"/>
                        <a:gd name="T138" fmla="*/ 0 60000 65536"/>
                        <a:gd name="T139" fmla="*/ 0 60000 65536"/>
                        <a:gd name="T140" fmla="*/ 0 60000 65536"/>
                        <a:gd name="T141" fmla="*/ 0 60000 65536"/>
                        <a:gd name="T142" fmla="*/ 0 60000 65536"/>
                        <a:gd name="T143" fmla="*/ 0 60000 65536"/>
                        <a:gd name="T144" fmla="*/ 0 60000 65536"/>
                        <a:gd name="T145" fmla="*/ 0 60000 65536"/>
                        <a:gd name="T146" fmla="*/ 0 60000 65536"/>
                        <a:gd name="T147" fmla="*/ 0 60000 65536"/>
                        <a:gd name="T148" fmla="*/ 0 60000 65536"/>
                        <a:gd name="T149" fmla="*/ 0 60000 65536"/>
                        <a:gd name="T150" fmla="*/ 0 60000 65536"/>
                        <a:gd name="T151" fmla="*/ 0 60000 65536"/>
                        <a:gd name="T152" fmla="*/ 0 60000 65536"/>
                        <a:gd name="T153" fmla="*/ 0 60000 65536"/>
                        <a:gd name="T154" fmla="*/ 0 60000 65536"/>
                        <a:gd name="T155" fmla="*/ 0 60000 65536"/>
                        <a:gd name="T156" fmla="*/ 0 60000 65536"/>
                        <a:gd name="T157" fmla="*/ 0 60000 65536"/>
                        <a:gd name="T158" fmla="*/ 0 60000 65536"/>
                        <a:gd name="T159" fmla="*/ 0 60000 65536"/>
                        <a:gd name="T160" fmla="*/ 0 60000 65536"/>
                        <a:gd name="T161" fmla="*/ 0 60000 65536"/>
                        <a:gd name="T162" fmla="*/ 0 60000 65536"/>
                        <a:gd name="T163" fmla="*/ 0 60000 65536"/>
                        <a:gd name="T164" fmla="*/ 0 60000 65536"/>
                        <a:gd name="T165" fmla="*/ 0 60000 65536"/>
                        <a:gd name="T166" fmla="*/ 0 60000 65536"/>
                        <a:gd name="T167" fmla="*/ 0 60000 65536"/>
                        <a:gd name="T168" fmla="*/ 0 w 1363"/>
                        <a:gd name="T169" fmla="*/ 0 h 1220"/>
                        <a:gd name="T170" fmla="*/ 1363 w 1363"/>
                        <a:gd name="T171" fmla="*/ 1220 h 1220"/>
                      </a:gdLst>
                      <a:ahLst/>
                      <a:cxnLst>
                        <a:cxn ang="T112">
                          <a:pos x="T0" y="T1"/>
                        </a:cxn>
                        <a:cxn ang="T113">
                          <a:pos x="T2" y="T3"/>
                        </a:cxn>
                        <a:cxn ang="T114">
                          <a:pos x="T4" y="T5"/>
                        </a:cxn>
                        <a:cxn ang="T115">
                          <a:pos x="T6" y="T7"/>
                        </a:cxn>
                        <a:cxn ang="T116">
                          <a:pos x="T8" y="T9"/>
                        </a:cxn>
                        <a:cxn ang="T117">
                          <a:pos x="T10" y="T11"/>
                        </a:cxn>
                        <a:cxn ang="T118">
                          <a:pos x="T12" y="T13"/>
                        </a:cxn>
                        <a:cxn ang="T119">
                          <a:pos x="T14" y="T15"/>
                        </a:cxn>
                        <a:cxn ang="T120">
                          <a:pos x="T16" y="T17"/>
                        </a:cxn>
                        <a:cxn ang="T121">
                          <a:pos x="T18" y="T19"/>
                        </a:cxn>
                        <a:cxn ang="T122">
                          <a:pos x="T20" y="T21"/>
                        </a:cxn>
                        <a:cxn ang="T123">
                          <a:pos x="T22" y="T23"/>
                        </a:cxn>
                        <a:cxn ang="T124">
                          <a:pos x="T24" y="T25"/>
                        </a:cxn>
                        <a:cxn ang="T125">
                          <a:pos x="T26" y="T27"/>
                        </a:cxn>
                        <a:cxn ang="T126">
                          <a:pos x="T28" y="T29"/>
                        </a:cxn>
                        <a:cxn ang="T127">
                          <a:pos x="T30" y="T31"/>
                        </a:cxn>
                        <a:cxn ang="T128">
                          <a:pos x="T32" y="T33"/>
                        </a:cxn>
                        <a:cxn ang="T129">
                          <a:pos x="T34" y="T35"/>
                        </a:cxn>
                        <a:cxn ang="T130">
                          <a:pos x="T36" y="T37"/>
                        </a:cxn>
                        <a:cxn ang="T131">
                          <a:pos x="T38" y="T39"/>
                        </a:cxn>
                        <a:cxn ang="T132">
                          <a:pos x="T40" y="T41"/>
                        </a:cxn>
                        <a:cxn ang="T133">
                          <a:pos x="T42" y="T43"/>
                        </a:cxn>
                        <a:cxn ang="T134">
                          <a:pos x="T44" y="T45"/>
                        </a:cxn>
                        <a:cxn ang="T135">
                          <a:pos x="T46" y="T47"/>
                        </a:cxn>
                        <a:cxn ang="T136">
                          <a:pos x="T48" y="T49"/>
                        </a:cxn>
                        <a:cxn ang="T137">
                          <a:pos x="T50" y="T51"/>
                        </a:cxn>
                        <a:cxn ang="T138">
                          <a:pos x="T52" y="T53"/>
                        </a:cxn>
                        <a:cxn ang="T139">
                          <a:pos x="T54" y="T55"/>
                        </a:cxn>
                        <a:cxn ang="T140">
                          <a:pos x="T56" y="T57"/>
                        </a:cxn>
                        <a:cxn ang="T141">
                          <a:pos x="T58" y="T59"/>
                        </a:cxn>
                        <a:cxn ang="T142">
                          <a:pos x="T60" y="T61"/>
                        </a:cxn>
                        <a:cxn ang="T143">
                          <a:pos x="T62" y="T63"/>
                        </a:cxn>
                        <a:cxn ang="T144">
                          <a:pos x="T64" y="T65"/>
                        </a:cxn>
                        <a:cxn ang="T145">
                          <a:pos x="T66" y="T67"/>
                        </a:cxn>
                        <a:cxn ang="T146">
                          <a:pos x="T68" y="T69"/>
                        </a:cxn>
                        <a:cxn ang="T147">
                          <a:pos x="T70" y="T71"/>
                        </a:cxn>
                        <a:cxn ang="T148">
                          <a:pos x="T72" y="T73"/>
                        </a:cxn>
                        <a:cxn ang="T149">
                          <a:pos x="T74" y="T75"/>
                        </a:cxn>
                        <a:cxn ang="T150">
                          <a:pos x="T76" y="T77"/>
                        </a:cxn>
                        <a:cxn ang="T151">
                          <a:pos x="T78" y="T79"/>
                        </a:cxn>
                        <a:cxn ang="T152">
                          <a:pos x="T80" y="T81"/>
                        </a:cxn>
                        <a:cxn ang="T153">
                          <a:pos x="T82" y="T83"/>
                        </a:cxn>
                        <a:cxn ang="T154">
                          <a:pos x="T84" y="T85"/>
                        </a:cxn>
                        <a:cxn ang="T155">
                          <a:pos x="T86" y="T87"/>
                        </a:cxn>
                        <a:cxn ang="T156">
                          <a:pos x="T88" y="T89"/>
                        </a:cxn>
                        <a:cxn ang="T157">
                          <a:pos x="T90" y="T91"/>
                        </a:cxn>
                        <a:cxn ang="T158">
                          <a:pos x="T92" y="T93"/>
                        </a:cxn>
                        <a:cxn ang="T159">
                          <a:pos x="T94" y="T95"/>
                        </a:cxn>
                        <a:cxn ang="T160">
                          <a:pos x="T96" y="T97"/>
                        </a:cxn>
                        <a:cxn ang="T161">
                          <a:pos x="T98" y="T99"/>
                        </a:cxn>
                        <a:cxn ang="T162">
                          <a:pos x="T100" y="T101"/>
                        </a:cxn>
                        <a:cxn ang="T163">
                          <a:pos x="T102" y="T103"/>
                        </a:cxn>
                        <a:cxn ang="T164">
                          <a:pos x="T104" y="T105"/>
                        </a:cxn>
                        <a:cxn ang="T165">
                          <a:pos x="T106" y="T107"/>
                        </a:cxn>
                        <a:cxn ang="T166">
                          <a:pos x="T108" y="T109"/>
                        </a:cxn>
                        <a:cxn ang="T167">
                          <a:pos x="T110" y="T111"/>
                        </a:cxn>
                      </a:cxnLst>
                      <a:rect l="T168" t="T169" r="T170" b="T171"/>
                      <a:pathLst>
                        <a:path w="1363" h="1220">
                          <a:moveTo>
                            <a:pt x="269" y="1127"/>
                          </a:moveTo>
                          <a:cubicBezTo>
                            <a:pt x="252" y="1110"/>
                            <a:pt x="231" y="1096"/>
                            <a:pt x="214" y="1079"/>
                          </a:cubicBezTo>
                          <a:cubicBezTo>
                            <a:pt x="201" y="1066"/>
                            <a:pt x="192" y="1055"/>
                            <a:pt x="176" y="1044"/>
                          </a:cubicBezTo>
                          <a:cubicBezTo>
                            <a:pt x="166" y="1030"/>
                            <a:pt x="158" y="1008"/>
                            <a:pt x="144" y="999"/>
                          </a:cubicBezTo>
                          <a:cubicBezTo>
                            <a:pt x="140" y="986"/>
                            <a:pt x="137" y="980"/>
                            <a:pt x="128" y="970"/>
                          </a:cubicBezTo>
                          <a:cubicBezTo>
                            <a:pt x="124" y="955"/>
                            <a:pt x="112" y="950"/>
                            <a:pt x="102" y="938"/>
                          </a:cubicBezTo>
                          <a:cubicBezTo>
                            <a:pt x="95" y="929"/>
                            <a:pt x="93" y="918"/>
                            <a:pt x="86" y="909"/>
                          </a:cubicBezTo>
                          <a:cubicBezTo>
                            <a:pt x="79" y="887"/>
                            <a:pt x="61" y="871"/>
                            <a:pt x="54" y="848"/>
                          </a:cubicBezTo>
                          <a:cubicBezTo>
                            <a:pt x="53" y="825"/>
                            <a:pt x="60" y="795"/>
                            <a:pt x="41" y="778"/>
                          </a:cubicBezTo>
                          <a:cubicBezTo>
                            <a:pt x="35" y="759"/>
                            <a:pt x="28" y="739"/>
                            <a:pt x="22" y="720"/>
                          </a:cubicBezTo>
                          <a:cubicBezTo>
                            <a:pt x="23" y="680"/>
                            <a:pt x="0" y="525"/>
                            <a:pt x="45" y="468"/>
                          </a:cubicBezTo>
                          <a:cubicBezTo>
                            <a:pt x="48" y="454"/>
                            <a:pt x="51" y="451"/>
                            <a:pt x="61" y="442"/>
                          </a:cubicBezTo>
                          <a:cubicBezTo>
                            <a:pt x="66" y="418"/>
                            <a:pt x="59" y="356"/>
                            <a:pt x="89" y="346"/>
                          </a:cubicBezTo>
                          <a:cubicBezTo>
                            <a:pt x="98" y="333"/>
                            <a:pt x="98" y="318"/>
                            <a:pt x="109" y="308"/>
                          </a:cubicBezTo>
                          <a:cubicBezTo>
                            <a:pt x="113" y="294"/>
                            <a:pt x="113" y="279"/>
                            <a:pt x="118" y="266"/>
                          </a:cubicBezTo>
                          <a:cubicBezTo>
                            <a:pt x="121" y="259"/>
                            <a:pt x="146" y="236"/>
                            <a:pt x="153" y="231"/>
                          </a:cubicBezTo>
                          <a:cubicBezTo>
                            <a:pt x="159" y="215"/>
                            <a:pt x="173" y="212"/>
                            <a:pt x="185" y="202"/>
                          </a:cubicBezTo>
                          <a:cubicBezTo>
                            <a:pt x="187" y="200"/>
                            <a:pt x="190" y="198"/>
                            <a:pt x="192" y="196"/>
                          </a:cubicBezTo>
                          <a:cubicBezTo>
                            <a:pt x="194" y="193"/>
                            <a:pt x="195" y="189"/>
                            <a:pt x="198" y="186"/>
                          </a:cubicBezTo>
                          <a:cubicBezTo>
                            <a:pt x="206" y="178"/>
                            <a:pt x="217" y="179"/>
                            <a:pt x="224" y="170"/>
                          </a:cubicBezTo>
                          <a:cubicBezTo>
                            <a:pt x="234" y="157"/>
                            <a:pt x="240" y="150"/>
                            <a:pt x="256" y="144"/>
                          </a:cubicBezTo>
                          <a:cubicBezTo>
                            <a:pt x="263" y="133"/>
                            <a:pt x="269" y="129"/>
                            <a:pt x="281" y="125"/>
                          </a:cubicBezTo>
                          <a:cubicBezTo>
                            <a:pt x="299" y="109"/>
                            <a:pt x="315" y="91"/>
                            <a:pt x="339" y="84"/>
                          </a:cubicBezTo>
                          <a:cubicBezTo>
                            <a:pt x="357" y="63"/>
                            <a:pt x="376" y="57"/>
                            <a:pt x="403" y="52"/>
                          </a:cubicBezTo>
                          <a:cubicBezTo>
                            <a:pt x="448" y="0"/>
                            <a:pt x="559" y="15"/>
                            <a:pt x="614" y="13"/>
                          </a:cubicBezTo>
                          <a:cubicBezTo>
                            <a:pt x="713" y="2"/>
                            <a:pt x="813" y="15"/>
                            <a:pt x="912" y="20"/>
                          </a:cubicBezTo>
                          <a:cubicBezTo>
                            <a:pt x="955" y="34"/>
                            <a:pt x="1013" y="31"/>
                            <a:pt x="1053" y="32"/>
                          </a:cubicBezTo>
                          <a:cubicBezTo>
                            <a:pt x="1064" y="37"/>
                            <a:pt x="1076" y="38"/>
                            <a:pt x="1088" y="42"/>
                          </a:cubicBezTo>
                          <a:cubicBezTo>
                            <a:pt x="1098" y="49"/>
                            <a:pt x="1108" y="54"/>
                            <a:pt x="1120" y="58"/>
                          </a:cubicBezTo>
                          <a:cubicBezTo>
                            <a:pt x="1144" y="74"/>
                            <a:pt x="1110" y="53"/>
                            <a:pt x="1145" y="68"/>
                          </a:cubicBezTo>
                          <a:cubicBezTo>
                            <a:pt x="1158" y="74"/>
                            <a:pt x="1167" y="86"/>
                            <a:pt x="1181" y="90"/>
                          </a:cubicBezTo>
                          <a:cubicBezTo>
                            <a:pt x="1193" y="98"/>
                            <a:pt x="1190" y="106"/>
                            <a:pt x="1200" y="116"/>
                          </a:cubicBezTo>
                          <a:cubicBezTo>
                            <a:pt x="1214" y="130"/>
                            <a:pt x="1246" y="133"/>
                            <a:pt x="1264" y="138"/>
                          </a:cubicBezTo>
                          <a:cubicBezTo>
                            <a:pt x="1274" y="155"/>
                            <a:pt x="1262" y="177"/>
                            <a:pt x="1283" y="183"/>
                          </a:cubicBezTo>
                          <a:cubicBezTo>
                            <a:pt x="1291" y="195"/>
                            <a:pt x="1304" y="200"/>
                            <a:pt x="1318" y="205"/>
                          </a:cubicBezTo>
                          <a:cubicBezTo>
                            <a:pt x="1319" y="236"/>
                            <a:pt x="1313" y="331"/>
                            <a:pt x="1341" y="359"/>
                          </a:cubicBezTo>
                          <a:cubicBezTo>
                            <a:pt x="1351" y="390"/>
                            <a:pt x="1341" y="424"/>
                            <a:pt x="1350" y="455"/>
                          </a:cubicBezTo>
                          <a:cubicBezTo>
                            <a:pt x="1353" y="476"/>
                            <a:pt x="1356" y="498"/>
                            <a:pt x="1360" y="519"/>
                          </a:cubicBezTo>
                          <a:cubicBezTo>
                            <a:pt x="1358" y="555"/>
                            <a:pt x="1363" y="565"/>
                            <a:pt x="1347" y="589"/>
                          </a:cubicBezTo>
                          <a:cubicBezTo>
                            <a:pt x="1344" y="635"/>
                            <a:pt x="1342" y="661"/>
                            <a:pt x="1344" y="708"/>
                          </a:cubicBezTo>
                          <a:cubicBezTo>
                            <a:pt x="1342" y="761"/>
                            <a:pt x="1358" y="806"/>
                            <a:pt x="1315" y="836"/>
                          </a:cubicBezTo>
                          <a:cubicBezTo>
                            <a:pt x="1304" y="853"/>
                            <a:pt x="1290" y="869"/>
                            <a:pt x="1277" y="884"/>
                          </a:cubicBezTo>
                          <a:cubicBezTo>
                            <a:pt x="1273" y="908"/>
                            <a:pt x="1268" y="934"/>
                            <a:pt x="1254" y="954"/>
                          </a:cubicBezTo>
                          <a:cubicBezTo>
                            <a:pt x="1251" y="965"/>
                            <a:pt x="1246" y="972"/>
                            <a:pt x="1238" y="980"/>
                          </a:cubicBezTo>
                          <a:cubicBezTo>
                            <a:pt x="1225" y="1020"/>
                            <a:pt x="1189" y="1055"/>
                            <a:pt x="1158" y="1082"/>
                          </a:cubicBezTo>
                          <a:cubicBezTo>
                            <a:pt x="1150" y="1107"/>
                            <a:pt x="1147" y="1106"/>
                            <a:pt x="1123" y="1117"/>
                          </a:cubicBezTo>
                          <a:cubicBezTo>
                            <a:pt x="1108" y="1134"/>
                            <a:pt x="1083" y="1148"/>
                            <a:pt x="1062" y="1156"/>
                          </a:cubicBezTo>
                          <a:cubicBezTo>
                            <a:pt x="1036" y="1196"/>
                            <a:pt x="987" y="1189"/>
                            <a:pt x="944" y="1191"/>
                          </a:cubicBezTo>
                          <a:cubicBezTo>
                            <a:pt x="936" y="1192"/>
                            <a:pt x="928" y="1191"/>
                            <a:pt x="921" y="1194"/>
                          </a:cubicBezTo>
                          <a:cubicBezTo>
                            <a:pt x="914" y="1197"/>
                            <a:pt x="910" y="1207"/>
                            <a:pt x="902" y="1207"/>
                          </a:cubicBezTo>
                          <a:cubicBezTo>
                            <a:pt x="871" y="1208"/>
                            <a:pt x="840" y="1209"/>
                            <a:pt x="809" y="1210"/>
                          </a:cubicBezTo>
                          <a:cubicBezTo>
                            <a:pt x="790" y="1215"/>
                            <a:pt x="776" y="1217"/>
                            <a:pt x="755" y="1220"/>
                          </a:cubicBezTo>
                          <a:cubicBezTo>
                            <a:pt x="661" y="1219"/>
                            <a:pt x="567" y="1219"/>
                            <a:pt x="473" y="1216"/>
                          </a:cubicBezTo>
                          <a:cubicBezTo>
                            <a:pt x="417" y="1214"/>
                            <a:pt x="369" y="1175"/>
                            <a:pt x="320" y="1159"/>
                          </a:cubicBezTo>
                          <a:cubicBezTo>
                            <a:pt x="307" y="1146"/>
                            <a:pt x="277" y="1141"/>
                            <a:pt x="269" y="1133"/>
                          </a:cubicBezTo>
                          <a:cubicBezTo>
                            <a:pt x="268" y="1132"/>
                            <a:pt x="269" y="1129"/>
                            <a:pt x="269" y="1127"/>
                          </a:cubicBezTo>
                          <a:close/>
                        </a:path>
                      </a:pathLst>
                    </a:custGeom>
                    <a:solidFill>
                      <a:srgbClr val="FFC1C1"/>
                    </a:solidFill>
                    <a:ln w="19050">
                      <a:solidFill>
                        <a:srgbClr val="FF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 dirty="0"/>
                    </a:p>
                  </p:txBody>
                </p:sp>
                <p:sp>
                  <p:nvSpPr>
                    <p:cNvPr id="1141" name="Freeform 187"/>
                    <p:cNvSpPr>
                      <a:spLocks/>
                    </p:cNvSpPr>
                    <p:nvPr/>
                  </p:nvSpPr>
                  <p:spPr bwMode="auto">
                    <a:xfrm>
                      <a:off x="363" y="603"/>
                      <a:ext cx="382" cy="310"/>
                    </a:xfrm>
                    <a:custGeom>
                      <a:avLst/>
                      <a:gdLst>
                        <a:gd name="T0" fmla="*/ 8 w 500"/>
                        <a:gd name="T1" fmla="*/ 173 h 445"/>
                        <a:gd name="T2" fmla="*/ 0 w 500"/>
                        <a:gd name="T3" fmla="*/ 159 h 445"/>
                        <a:gd name="T4" fmla="*/ 18 w 500"/>
                        <a:gd name="T5" fmla="*/ 95 h 445"/>
                        <a:gd name="T6" fmla="*/ 21 w 500"/>
                        <a:gd name="T7" fmla="*/ 90 h 445"/>
                        <a:gd name="T8" fmla="*/ 22 w 500"/>
                        <a:gd name="T9" fmla="*/ 78 h 445"/>
                        <a:gd name="T10" fmla="*/ 53 w 500"/>
                        <a:gd name="T11" fmla="*/ 47 h 445"/>
                        <a:gd name="T12" fmla="*/ 77 w 500"/>
                        <a:gd name="T13" fmla="*/ 31 h 445"/>
                        <a:gd name="T14" fmla="*/ 103 w 500"/>
                        <a:gd name="T15" fmla="*/ 18 h 445"/>
                        <a:gd name="T16" fmla="*/ 136 w 500"/>
                        <a:gd name="T17" fmla="*/ 1 h 445"/>
                        <a:gd name="T18" fmla="*/ 305 w 500"/>
                        <a:gd name="T19" fmla="*/ 11 h 445"/>
                        <a:gd name="T20" fmla="*/ 325 w 500"/>
                        <a:gd name="T21" fmla="*/ 40 h 445"/>
                        <a:gd name="T22" fmla="*/ 342 w 500"/>
                        <a:gd name="T23" fmla="*/ 47 h 445"/>
                        <a:gd name="T24" fmla="*/ 356 w 500"/>
                        <a:gd name="T25" fmla="*/ 56 h 445"/>
                        <a:gd name="T26" fmla="*/ 371 w 500"/>
                        <a:gd name="T27" fmla="*/ 85 h 445"/>
                        <a:gd name="T28" fmla="*/ 367 w 500"/>
                        <a:gd name="T29" fmla="*/ 189 h 445"/>
                        <a:gd name="T30" fmla="*/ 356 w 500"/>
                        <a:gd name="T31" fmla="*/ 207 h 445"/>
                        <a:gd name="T32" fmla="*/ 342 w 500"/>
                        <a:gd name="T33" fmla="*/ 232 h 445"/>
                        <a:gd name="T34" fmla="*/ 338 w 500"/>
                        <a:gd name="T35" fmla="*/ 242 h 445"/>
                        <a:gd name="T36" fmla="*/ 326 w 500"/>
                        <a:gd name="T37" fmla="*/ 249 h 445"/>
                        <a:gd name="T38" fmla="*/ 312 w 500"/>
                        <a:gd name="T39" fmla="*/ 264 h 445"/>
                        <a:gd name="T40" fmla="*/ 306 w 500"/>
                        <a:gd name="T41" fmla="*/ 269 h 445"/>
                        <a:gd name="T42" fmla="*/ 290 w 500"/>
                        <a:gd name="T43" fmla="*/ 286 h 445"/>
                        <a:gd name="T44" fmla="*/ 235 w 500"/>
                        <a:gd name="T45" fmla="*/ 301 h 445"/>
                        <a:gd name="T46" fmla="*/ 125 w 500"/>
                        <a:gd name="T47" fmla="*/ 299 h 445"/>
                        <a:gd name="T48" fmla="*/ 108 w 500"/>
                        <a:gd name="T49" fmla="*/ 290 h 445"/>
                        <a:gd name="T50" fmla="*/ 70 w 500"/>
                        <a:gd name="T51" fmla="*/ 268 h 445"/>
                        <a:gd name="T52" fmla="*/ 55 w 500"/>
                        <a:gd name="T53" fmla="*/ 254 h 445"/>
                        <a:gd name="T54" fmla="*/ 21 w 500"/>
                        <a:gd name="T55" fmla="*/ 212 h 445"/>
                        <a:gd name="T56" fmla="*/ 8 w 500"/>
                        <a:gd name="T57" fmla="*/ 173 h 445"/>
                        <a:gd name="T58" fmla="*/ 0 60000 65536"/>
                        <a:gd name="T59" fmla="*/ 0 60000 65536"/>
                        <a:gd name="T60" fmla="*/ 0 60000 65536"/>
                        <a:gd name="T61" fmla="*/ 0 60000 65536"/>
                        <a:gd name="T62" fmla="*/ 0 60000 65536"/>
                        <a:gd name="T63" fmla="*/ 0 60000 65536"/>
                        <a:gd name="T64" fmla="*/ 0 60000 65536"/>
                        <a:gd name="T65" fmla="*/ 0 60000 65536"/>
                        <a:gd name="T66" fmla="*/ 0 60000 65536"/>
                        <a:gd name="T67" fmla="*/ 0 60000 65536"/>
                        <a:gd name="T68" fmla="*/ 0 60000 65536"/>
                        <a:gd name="T69" fmla="*/ 0 60000 65536"/>
                        <a:gd name="T70" fmla="*/ 0 60000 65536"/>
                        <a:gd name="T71" fmla="*/ 0 60000 65536"/>
                        <a:gd name="T72" fmla="*/ 0 60000 65536"/>
                        <a:gd name="T73" fmla="*/ 0 60000 65536"/>
                        <a:gd name="T74" fmla="*/ 0 60000 65536"/>
                        <a:gd name="T75" fmla="*/ 0 60000 65536"/>
                        <a:gd name="T76" fmla="*/ 0 60000 65536"/>
                        <a:gd name="T77" fmla="*/ 0 60000 65536"/>
                        <a:gd name="T78" fmla="*/ 0 60000 65536"/>
                        <a:gd name="T79" fmla="*/ 0 60000 65536"/>
                        <a:gd name="T80" fmla="*/ 0 60000 65536"/>
                        <a:gd name="T81" fmla="*/ 0 60000 65536"/>
                        <a:gd name="T82" fmla="*/ 0 60000 65536"/>
                        <a:gd name="T83" fmla="*/ 0 60000 65536"/>
                        <a:gd name="T84" fmla="*/ 0 60000 65536"/>
                        <a:gd name="T85" fmla="*/ 0 60000 65536"/>
                        <a:gd name="T86" fmla="*/ 0 60000 65536"/>
                        <a:gd name="T87" fmla="*/ 0 w 500"/>
                        <a:gd name="T88" fmla="*/ 0 h 445"/>
                        <a:gd name="T89" fmla="*/ 500 w 500"/>
                        <a:gd name="T90" fmla="*/ 445 h 445"/>
                      </a:gdLst>
                      <a:ahLst/>
                      <a:cxnLst>
                        <a:cxn ang="T58">
                          <a:pos x="T0" y="T1"/>
                        </a:cxn>
                        <a:cxn ang="T59">
                          <a:pos x="T2" y="T3"/>
                        </a:cxn>
                        <a:cxn ang="T60">
                          <a:pos x="T4" y="T5"/>
                        </a:cxn>
                        <a:cxn ang="T61">
                          <a:pos x="T6" y="T7"/>
                        </a:cxn>
                        <a:cxn ang="T62">
                          <a:pos x="T8" y="T9"/>
                        </a:cxn>
                        <a:cxn ang="T63">
                          <a:pos x="T10" y="T11"/>
                        </a:cxn>
                        <a:cxn ang="T64">
                          <a:pos x="T12" y="T13"/>
                        </a:cxn>
                        <a:cxn ang="T65">
                          <a:pos x="T14" y="T15"/>
                        </a:cxn>
                        <a:cxn ang="T66">
                          <a:pos x="T16" y="T17"/>
                        </a:cxn>
                        <a:cxn ang="T67">
                          <a:pos x="T18" y="T19"/>
                        </a:cxn>
                        <a:cxn ang="T68">
                          <a:pos x="T20" y="T21"/>
                        </a:cxn>
                        <a:cxn ang="T69">
                          <a:pos x="T22" y="T23"/>
                        </a:cxn>
                        <a:cxn ang="T70">
                          <a:pos x="T24" y="T25"/>
                        </a:cxn>
                        <a:cxn ang="T71">
                          <a:pos x="T26" y="T27"/>
                        </a:cxn>
                        <a:cxn ang="T72">
                          <a:pos x="T28" y="T29"/>
                        </a:cxn>
                        <a:cxn ang="T73">
                          <a:pos x="T30" y="T31"/>
                        </a:cxn>
                        <a:cxn ang="T74">
                          <a:pos x="T32" y="T33"/>
                        </a:cxn>
                        <a:cxn ang="T75">
                          <a:pos x="T34" y="T35"/>
                        </a:cxn>
                        <a:cxn ang="T76">
                          <a:pos x="T36" y="T37"/>
                        </a:cxn>
                        <a:cxn ang="T77">
                          <a:pos x="T38" y="T39"/>
                        </a:cxn>
                        <a:cxn ang="T78">
                          <a:pos x="T40" y="T41"/>
                        </a:cxn>
                        <a:cxn ang="T79">
                          <a:pos x="T42" y="T43"/>
                        </a:cxn>
                        <a:cxn ang="T80">
                          <a:pos x="T44" y="T45"/>
                        </a:cxn>
                        <a:cxn ang="T81">
                          <a:pos x="T46" y="T47"/>
                        </a:cxn>
                        <a:cxn ang="T82">
                          <a:pos x="T48" y="T49"/>
                        </a:cxn>
                        <a:cxn ang="T83">
                          <a:pos x="T50" y="T51"/>
                        </a:cxn>
                        <a:cxn ang="T84">
                          <a:pos x="T52" y="T53"/>
                        </a:cxn>
                        <a:cxn ang="T85">
                          <a:pos x="T54" y="T55"/>
                        </a:cxn>
                        <a:cxn ang="T86">
                          <a:pos x="T56" y="T57"/>
                        </a:cxn>
                      </a:cxnLst>
                      <a:rect l="T87" t="T88" r="T89" b="T90"/>
                      <a:pathLst>
                        <a:path w="500" h="445">
                          <a:moveTo>
                            <a:pt x="10" y="249"/>
                          </a:moveTo>
                          <a:cubicBezTo>
                            <a:pt x="5" y="242"/>
                            <a:pt x="3" y="236"/>
                            <a:pt x="0" y="228"/>
                          </a:cubicBezTo>
                          <a:cubicBezTo>
                            <a:pt x="4" y="194"/>
                            <a:pt x="1" y="162"/>
                            <a:pt x="24" y="136"/>
                          </a:cubicBezTo>
                          <a:cubicBezTo>
                            <a:pt x="25" y="134"/>
                            <a:pt x="26" y="131"/>
                            <a:pt x="27" y="129"/>
                          </a:cubicBezTo>
                          <a:cubicBezTo>
                            <a:pt x="28" y="123"/>
                            <a:pt x="27" y="117"/>
                            <a:pt x="29" y="112"/>
                          </a:cubicBezTo>
                          <a:cubicBezTo>
                            <a:pt x="31" y="104"/>
                            <a:pt x="63" y="77"/>
                            <a:pt x="70" y="67"/>
                          </a:cubicBezTo>
                          <a:cubicBezTo>
                            <a:pt x="74" y="53"/>
                            <a:pt x="89" y="50"/>
                            <a:pt x="101" y="45"/>
                          </a:cubicBezTo>
                          <a:cubicBezTo>
                            <a:pt x="106" y="28"/>
                            <a:pt x="120" y="30"/>
                            <a:pt x="135" y="26"/>
                          </a:cubicBezTo>
                          <a:cubicBezTo>
                            <a:pt x="150" y="15"/>
                            <a:pt x="160" y="7"/>
                            <a:pt x="178" y="2"/>
                          </a:cubicBezTo>
                          <a:cubicBezTo>
                            <a:pt x="408" y="4"/>
                            <a:pt x="304" y="0"/>
                            <a:pt x="399" y="16"/>
                          </a:cubicBezTo>
                          <a:cubicBezTo>
                            <a:pt x="414" y="27"/>
                            <a:pt x="415" y="44"/>
                            <a:pt x="425" y="57"/>
                          </a:cubicBezTo>
                          <a:cubicBezTo>
                            <a:pt x="430" y="63"/>
                            <a:pt x="440" y="65"/>
                            <a:pt x="447" y="67"/>
                          </a:cubicBezTo>
                          <a:cubicBezTo>
                            <a:pt x="452" y="76"/>
                            <a:pt x="458" y="75"/>
                            <a:pt x="466" y="81"/>
                          </a:cubicBezTo>
                          <a:cubicBezTo>
                            <a:pt x="470" y="97"/>
                            <a:pt x="473" y="110"/>
                            <a:pt x="485" y="122"/>
                          </a:cubicBezTo>
                          <a:cubicBezTo>
                            <a:pt x="499" y="169"/>
                            <a:pt x="500" y="225"/>
                            <a:pt x="480" y="271"/>
                          </a:cubicBezTo>
                          <a:cubicBezTo>
                            <a:pt x="478" y="286"/>
                            <a:pt x="479" y="290"/>
                            <a:pt x="466" y="297"/>
                          </a:cubicBezTo>
                          <a:cubicBezTo>
                            <a:pt x="459" y="307"/>
                            <a:pt x="453" y="321"/>
                            <a:pt x="447" y="333"/>
                          </a:cubicBezTo>
                          <a:cubicBezTo>
                            <a:pt x="445" y="338"/>
                            <a:pt x="446" y="344"/>
                            <a:pt x="442" y="348"/>
                          </a:cubicBezTo>
                          <a:cubicBezTo>
                            <a:pt x="438" y="352"/>
                            <a:pt x="427" y="357"/>
                            <a:pt x="427" y="357"/>
                          </a:cubicBezTo>
                          <a:cubicBezTo>
                            <a:pt x="419" y="370"/>
                            <a:pt x="425" y="362"/>
                            <a:pt x="408" y="379"/>
                          </a:cubicBezTo>
                          <a:cubicBezTo>
                            <a:pt x="406" y="381"/>
                            <a:pt x="401" y="386"/>
                            <a:pt x="401" y="386"/>
                          </a:cubicBezTo>
                          <a:cubicBezTo>
                            <a:pt x="397" y="400"/>
                            <a:pt x="389" y="401"/>
                            <a:pt x="379" y="410"/>
                          </a:cubicBezTo>
                          <a:cubicBezTo>
                            <a:pt x="348" y="437"/>
                            <a:pt x="369" y="428"/>
                            <a:pt x="307" y="432"/>
                          </a:cubicBezTo>
                          <a:cubicBezTo>
                            <a:pt x="261" y="445"/>
                            <a:pt x="209" y="443"/>
                            <a:pt x="163" y="429"/>
                          </a:cubicBezTo>
                          <a:cubicBezTo>
                            <a:pt x="156" y="424"/>
                            <a:pt x="149" y="423"/>
                            <a:pt x="142" y="417"/>
                          </a:cubicBezTo>
                          <a:cubicBezTo>
                            <a:pt x="125" y="403"/>
                            <a:pt x="112" y="389"/>
                            <a:pt x="91" y="384"/>
                          </a:cubicBezTo>
                          <a:cubicBezTo>
                            <a:pt x="86" y="374"/>
                            <a:pt x="79" y="373"/>
                            <a:pt x="72" y="364"/>
                          </a:cubicBezTo>
                          <a:cubicBezTo>
                            <a:pt x="56" y="343"/>
                            <a:pt x="49" y="320"/>
                            <a:pt x="27" y="304"/>
                          </a:cubicBezTo>
                          <a:cubicBezTo>
                            <a:pt x="18" y="282"/>
                            <a:pt x="10" y="275"/>
                            <a:pt x="10" y="249"/>
                          </a:cubicBezTo>
                          <a:close/>
                        </a:path>
                      </a:pathLst>
                    </a:custGeom>
                    <a:solidFill>
                      <a:srgbClr val="BFBFBF"/>
                    </a:solidFill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 dirty="0"/>
                    </a:p>
                  </p:txBody>
                </p:sp>
              </p:grpSp>
              <p:sp>
                <p:nvSpPr>
                  <p:cNvPr id="1139" name="5-Point Star 1138"/>
                  <p:cNvSpPr/>
                  <p:nvPr/>
                </p:nvSpPr>
                <p:spPr>
                  <a:xfrm>
                    <a:off x="3436301" y="3364979"/>
                    <a:ext cx="201217" cy="201217"/>
                  </a:xfrm>
                  <a:prstGeom prst="star5">
                    <a:avLst/>
                  </a:prstGeom>
                  <a:solidFill>
                    <a:srgbClr val="FF00FF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1092" name="Group 624"/>
                <p:cNvGrpSpPr/>
                <p:nvPr/>
              </p:nvGrpSpPr>
              <p:grpSpPr>
                <a:xfrm>
                  <a:off x="5399285" y="3656416"/>
                  <a:ext cx="987288" cy="903975"/>
                  <a:chOff x="3171214" y="2912992"/>
                  <a:chExt cx="987288" cy="903975"/>
                </a:xfrm>
              </p:grpSpPr>
              <p:grpSp>
                <p:nvGrpSpPr>
                  <p:cNvPr id="1134" name="Group 193"/>
                  <p:cNvGrpSpPr>
                    <a:grpSpLocks/>
                  </p:cNvGrpSpPr>
                  <p:nvPr/>
                </p:nvGrpSpPr>
                <p:grpSpPr bwMode="auto">
                  <a:xfrm>
                    <a:off x="3171214" y="2912992"/>
                    <a:ext cx="987288" cy="903975"/>
                    <a:chOff x="311" y="500"/>
                    <a:chExt cx="474" cy="434"/>
                  </a:xfrm>
                  <a:effectLst>
                    <a:outerShdw blurRad="63500" sx="102000" sy="102000" algn="ctr" rotWithShape="0">
                      <a:prstClr val="black">
                        <a:alpha val="40000"/>
                      </a:prstClr>
                    </a:outerShdw>
                  </a:effectLst>
                </p:grpSpPr>
                <p:sp>
                  <p:nvSpPr>
                    <p:cNvPr id="1136" name="Freeform 186"/>
                    <p:cNvSpPr>
                      <a:spLocks/>
                    </p:cNvSpPr>
                    <p:nvPr/>
                  </p:nvSpPr>
                  <p:spPr bwMode="auto">
                    <a:xfrm>
                      <a:off x="311" y="500"/>
                      <a:ext cx="474" cy="434"/>
                    </a:xfrm>
                    <a:custGeom>
                      <a:avLst/>
                      <a:gdLst>
                        <a:gd name="T0" fmla="*/ 94 w 1363"/>
                        <a:gd name="T1" fmla="*/ 401 h 1220"/>
                        <a:gd name="T2" fmla="*/ 74 w 1363"/>
                        <a:gd name="T3" fmla="*/ 384 h 1220"/>
                        <a:gd name="T4" fmla="*/ 61 w 1363"/>
                        <a:gd name="T5" fmla="*/ 371 h 1220"/>
                        <a:gd name="T6" fmla="*/ 50 w 1363"/>
                        <a:gd name="T7" fmla="*/ 355 h 1220"/>
                        <a:gd name="T8" fmla="*/ 45 w 1363"/>
                        <a:gd name="T9" fmla="*/ 345 h 1220"/>
                        <a:gd name="T10" fmla="*/ 35 w 1363"/>
                        <a:gd name="T11" fmla="*/ 334 h 1220"/>
                        <a:gd name="T12" fmla="*/ 30 w 1363"/>
                        <a:gd name="T13" fmla="*/ 323 h 1220"/>
                        <a:gd name="T14" fmla="*/ 19 w 1363"/>
                        <a:gd name="T15" fmla="*/ 302 h 1220"/>
                        <a:gd name="T16" fmla="*/ 14 w 1363"/>
                        <a:gd name="T17" fmla="*/ 277 h 1220"/>
                        <a:gd name="T18" fmla="*/ 8 w 1363"/>
                        <a:gd name="T19" fmla="*/ 256 h 1220"/>
                        <a:gd name="T20" fmla="*/ 16 w 1363"/>
                        <a:gd name="T21" fmla="*/ 166 h 1220"/>
                        <a:gd name="T22" fmla="*/ 21 w 1363"/>
                        <a:gd name="T23" fmla="*/ 157 h 1220"/>
                        <a:gd name="T24" fmla="*/ 31 w 1363"/>
                        <a:gd name="T25" fmla="*/ 123 h 1220"/>
                        <a:gd name="T26" fmla="*/ 38 w 1363"/>
                        <a:gd name="T27" fmla="*/ 110 h 1220"/>
                        <a:gd name="T28" fmla="*/ 41 w 1363"/>
                        <a:gd name="T29" fmla="*/ 95 h 1220"/>
                        <a:gd name="T30" fmla="*/ 53 w 1363"/>
                        <a:gd name="T31" fmla="*/ 82 h 1220"/>
                        <a:gd name="T32" fmla="*/ 64 w 1363"/>
                        <a:gd name="T33" fmla="*/ 72 h 1220"/>
                        <a:gd name="T34" fmla="*/ 67 w 1363"/>
                        <a:gd name="T35" fmla="*/ 70 h 1220"/>
                        <a:gd name="T36" fmla="*/ 69 w 1363"/>
                        <a:gd name="T37" fmla="*/ 66 h 1220"/>
                        <a:gd name="T38" fmla="*/ 78 w 1363"/>
                        <a:gd name="T39" fmla="*/ 60 h 1220"/>
                        <a:gd name="T40" fmla="*/ 89 w 1363"/>
                        <a:gd name="T41" fmla="*/ 51 h 1220"/>
                        <a:gd name="T42" fmla="*/ 98 w 1363"/>
                        <a:gd name="T43" fmla="*/ 44 h 1220"/>
                        <a:gd name="T44" fmla="*/ 118 w 1363"/>
                        <a:gd name="T45" fmla="*/ 30 h 1220"/>
                        <a:gd name="T46" fmla="*/ 140 w 1363"/>
                        <a:gd name="T47" fmla="*/ 18 h 1220"/>
                        <a:gd name="T48" fmla="*/ 214 w 1363"/>
                        <a:gd name="T49" fmla="*/ 5 h 1220"/>
                        <a:gd name="T50" fmla="*/ 317 w 1363"/>
                        <a:gd name="T51" fmla="*/ 7 h 1220"/>
                        <a:gd name="T52" fmla="*/ 366 w 1363"/>
                        <a:gd name="T53" fmla="*/ 11 h 1220"/>
                        <a:gd name="T54" fmla="*/ 378 w 1363"/>
                        <a:gd name="T55" fmla="*/ 15 h 1220"/>
                        <a:gd name="T56" fmla="*/ 389 w 1363"/>
                        <a:gd name="T57" fmla="*/ 21 h 1220"/>
                        <a:gd name="T58" fmla="*/ 398 w 1363"/>
                        <a:gd name="T59" fmla="*/ 24 h 1220"/>
                        <a:gd name="T60" fmla="*/ 411 w 1363"/>
                        <a:gd name="T61" fmla="*/ 32 h 1220"/>
                        <a:gd name="T62" fmla="*/ 417 w 1363"/>
                        <a:gd name="T63" fmla="*/ 41 h 1220"/>
                        <a:gd name="T64" fmla="*/ 440 w 1363"/>
                        <a:gd name="T65" fmla="*/ 49 h 1220"/>
                        <a:gd name="T66" fmla="*/ 446 w 1363"/>
                        <a:gd name="T67" fmla="*/ 65 h 1220"/>
                        <a:gd name="T68" fmla="*/ 458 w 1363"/>
                        <a:gd name="T69" fmla="*/ 73 h 1220"/>
                        <a:gd name="T70" fmla="*/ 466 w 1363"/>
                        <a:gd name="T71" fmla="*/ 128 h 1220"/>
                        <a:gd name="T72" fmla="*/ 469 w 1363"/>
                        <a:gd name="T73" fmla="*/ 162 h 1220"/>
                        <a:gd name="T74" fmla="*/ 473 w 1363"/>
                        <a:gd name="T75" fmla="*/ 185 h 1220"/>
                        <a:gd name="T76" fmla="*/ 468 w 1363"/>
                        <a:gd name="T77" fmla="*/ 210 h 1220"/>
                        <a:gd name="T78" fmla="*/ 467 w 1363"/>
                        <a:gd name="T79" fmla="*/ 252 h 1220"/>
                        <a:gd name="T80" fmla="*/ 457 w 1363"/>
                        <a:gd name="T81" fmla="*/ 297 h 1220"/>
                        <a:gd name="T82" fmla="*/ 444 w 1363"/>
                        <a:gd name="T83" fmla="*/ 314 h 1220"/>
                        <a:gd name="T84" fmla="*/ 436 w 1363"/>
                        <a:gd name="T85" fmla="*/ 339 h 1220"/>
                        <a:gd name="T86" fmla="*/ 431 w 1363"/>
                        <a:gd name="T87" fmla="*/ 349 h 1220"/>
                        <a:gd name="T88" fmla="*/ 403 w 1363"/>
                        <a:gd name="T89" fmla="*/ 385 h 1220"/>
                        <a:gd name="T90" fmla="*/ 391 w 1363"/>
                        <a:gd name="T91" fmla="*/ 397 h 1220"/>
                        <a:gd name="T92" fmla="*/ 369 w 1363"/>
                        <a:gd name="T93" fmla="*/ 411 h 1220"/>
                        <a:gd name="T94" fmla="*/ 328 w 1363"/>
                        <a:gd name="T95" fmla="*/ 424 h 1220"/>
                        <a:gd name="T96" fmla="*/ 320 w 1363"/>
                        <a:gd name="T97" fmla="*/ 425 h 1220"/>
                        <a:gd name="T98" fmla="*/ 314 w 1363"/>
                        <a:gd name="T99" fmla="*/ 429 h 1220"/>
                        <a:gd name="T100" fmla="*/ 281 w 1363"/>
                        <a:gd name="T101" fmla="*/ 430 h 1220"/>
                        <a:gd name="T102" fmla="*/ 263 w 1363"/>
                        <a:gd name="T103" fmla="*/ 434 h 1220"/>
                        <a:gd name="T104" fmla="*/ 164 w 1363"/>
                        <a:gd name="T105" fmla="*/ 433 h 1220"/>
                        <a:gd name="T106" fmla="*/ 111 w 1363"/>
                        <a:gd name="T107" fmla="*/ 412 h 1220"/>
                        <a:gd name="T108" fmla="*/ 94 w 1363"/>
                        <a:gd name="T109" fmla="*/ 403 h 1220"/>
                        <a:gd name="T110" fmla="*/ 94 w 1363"/>
                        <a:gd name="T111" fmla="*/ 401 h 1220"/>
                        <a:gd name="T112" fmla="*/ 0 60000 65536"/>
                        <a:gd name="T113" fmla="*/ 0 60000 65536"/>
                        <a:gd name="T114" fmla="*/ 0 60000 65536"/>
                        <a:gd name="T115" fmla="*/ 0 60000 65536"/>
                        <a:gd name="T116" fmla="*/ 0 60000 65536"/>
                        <a:gd name="T117" fmla="*/ 0 60000 65536"/>
                        <a:gd name="T118" fmla="*/ 0 60000 65536"/>
                        <a:gd name="T119" fmla="*/ 0 60000 65536"/>
                        <a:gd name="T120" fmla="*/ 0 60000 65536"/>
                        <a:gd name="T121" fmla="*/ 0 60000 65536"/>
                        <a:gd name="T122" fmla="*/ 0 60000 65536"/>
                        <a:gd name="T123" fmla="*/ 0 60000 65536"/>
                        <a:gd name="T124" fmla="*/ 0 60000 65536"/>
                        <a:gd name="T125" fmla="*/ 0 60000 65536"/>
                        <a:gd name="T126" fmla="*/ 0 60000 65536"/>
                        <a:gd name="T127" fmla="*/ 0 60000 65536"/>
                        <a:gd name="T128" fmla="*/ 0 60000 65536"/>
                        <a:gd name="T129" fmla="*/ 0 60000 65536"/>
                        <a:gd name="T130" fmla="*/ 0 60000 65536"/>
                        <a:gd name="T131" fmla="*/ 0 60000 65536"/>
                        <a:gd name="T132" fmla="*/ 0 60000 65536"/>
                        <a:gd name="T133" fmla="*/ 0 60000 65536"/>
                        <a:gd name="T134" fmla="*/ 0 60000 65536"/>
                        <a:gd name="T135" fmla="*/ 0 60000 65536"/>
                        <a:gd name="T136" fmla="*/ 0 60000 65536"/>
                        <a:gd name="T137" fmla="*/ 0 60000 65536"/>
                        <a:gd name="T138" fmla="*/ 0 60000 65536"/>
                        <a:gd name="T139" fmla="*/ 0 60000 65536"/>
                        <a:gd name="T140" fmla="*/ 0 60000 65536"/>
                        <a:gd name="T141" fmla="*/ 0 60000 65536"/>
                        <a:gd name="T142" fmla="*/ 0 60000 65536"/>
                        <a:gd name="T143" fmla="*/ 0 60000 65536"/>
                        <a:gd name="T144" fmla="*/ 0 60000 65536"/>
                        <a:gd name="T145" fmla="*/ 0 60000 65536"/>
                        <a:gd name="T146" fmla="*/ 0 60000 65536"/>
                        <a:gd name="T147" fmla="*/ 0 60000 65536"/>
                        <a:gd name="T148" fmla="*/ 0 60000 65536"/>
                        <a:gd name="T149" fmla="*/ 0 60000 65536"/>
                        <a:gd name="T150" fmla="*/ 0 60000 65536"/>
                        <a:gd name="T151" fmla="*/ 0 60000 65536"/>
                        <a:gd name="T152" fmla="*/ 0 60000 65536"/>
                        <a:gd name="T153" fmla="*/ 0 60000 65536"/>
                        <a:gd name="T154" fmla="*/ 0 60000 65536"/>
                        <a:gd name="T155" fmla="*/ 0 60000 65536"/>
                        <a:gd name="T156" fmla="*/ 0 60000 65536"/>
                        <a:gd name="T157" fmla="*/ 0 60000 65536"/>
                        <a:gd name="T158" fmla="*/ 0 60000 65536"/>
                        <a:gd name="T159" fmla="*/ 0 60000 65536"/>
                        <a:gd name="T160" fmla="*/ 0 60000 65536"/>
                        <a:gd name="T161" fmla="*/ 0 60000 65536"/>
                        <a:gd name="T162" fmla="*/ 0 60000 65536"/>
                        <a:gd name="T163" fmla="*/ 0 60000 65536"/>
                        <a:gd name="T164" fmla="*/ 0 60000 65536"/>
                        <a:gd name="T165" fmla="*/ 0 60000 65536"/>
                        <a:gd name="T166" fmla="*/ 0 60000 65536"/>
                        <a:gd name="T167" fmla="*/ 0 60000 65536"/>
                        <a:gd name="T168" fmla="*/ 0 w 1363"/>
                        <a:gd name="T169" fmla="*/ 0 h 1220"/>
                        <a:gd name="T170" fmla="*/ 1363 w 1363"/>
                        <a:gd name="T171" fmla="*/ 1220 h 1220"/>
                      </a:gdLst>
                      <a:ahLst/>
                      <a:cxnLst>
                        <a:cxn ang="T112">
                          <a:pos x="T0" y="T1"/>
                        </a:cxn>
                        <a:cxn ang="T113">
                          <a:pos x="T2" y="T3"/>
                        </a:cxn>
                        <a:cxn ang="T114">
                          <a:pos x="T4" y="T5"/>
                        </a:cxn>
                        <a:cxn ang="T115">
                          <a:pos x="T6" y="T7"/>
                        </a:cxn>
                        <a:cxn ang="T116">
                          <a:pos x="T8" y="T9"/>
                        </a:cxn>
                        <a:cxn ang="T117">
                          <a:pos x="T10" y="T11"/>
                        </a:cxn>
                        <a:cxn ang="T118">
                          <a:pos x="T12" y="T13"/>
                        </a:cxn>
                        <a:cxn ang="T119">
                          <a:pos x="T14" y="T15"/>
                        </a:cxn>
                        <a:cxn ang="T120">
                          <a:pos x="T16" y="T17"/>
                        </a:cxn>
                        <a:cxn ang="T121">
                          <a:pos x="T18" y="T19"/>
                        </a:cxn>
                        <a:cxn ang="T122">
                          <a:pos x="T20" y="T21"/>
                        </a:cxn>
                        <a:cxn ang="T123">
                          <a:pos x="T22" y="T23"/>
                        </a:cxn>
                        <a:cxn ang="T124">
                          <a:pos x="T24" y="T25"/>
                        </a:cxn>
                        <a:cxn ang="T125">
                          <a:pos x="T26" y="T27"/>
                        </a:cxn>
                        <a:cxn ang="T126">
                          <a:pos x="T28" y="T29"/>
                        </a:cxn>
                        <a:cxn ang="T127">
                          <a:pos x="T30" y="T31"/>
                        </a:cxn>
                        <a:cxn ang="T128">
                          <a:pos x="T32" y="T33"/>
                        </a:cxn>
                        <a:cxn ang="T129">
                          <a:pos x="T34" y="T35"/>
                        </a:cxn>
                        <a:cxn ang="T130">
                          <a:pos x="T36" y="T37"/>
                        </a:cxn>
                        <a:cxn ang="T131">
                          <a:pos x="T38" y="T39"/>
                        </a:cxn>
                        <a:cxn ang="T132">
                          <a:pos x="T40" y="T41"/>
                        </a:cxn>
                        <a:cxn ang="T133">
                          <a:pos x="T42" y="T43"/>
                        </a:cxn>
                        <a:cxn ang="T134">
                          <a:pos x="T44" y="T45"/>
                        </a:cxn>
                        <a:cxn ang="T135">
                          <a:pos x="T46" y="T47"/>
                        </a:cxn>
                        <a:cxn ang="T136">
                          <a:pos x="T48" y="T49"/>
                        </a:cxn>
                        <a:cxn ang="T137">
                          <a:pos x="T50" y="T51"/>
                        </a:cxn>
                        <a:cxn ang="T138">
                          <a:pos x="T52" y="T53"/>
                        </a:cxn>
                        <a:cxn ang="T139">
                          <a:pos x="T54" y="T55"/>
                        </a:cxn>
                        <a:cxn ang="T140">
                          <a:pos x="T56" y="T57"/>
                        </a:cxn>
                        <a:cxn ang="T141">
                          <a:pos x="T58" y="T59"/>
                        </a:cxn>
                        <a:cxn ang="T142">
                          <a:pos x="T60" y="T61"/>
                        </a:cxn>
                        <a:cxn ang="T143">
                          <a:pos x="T62" y="T63"/>
                        </a:cxn>
                        <a:cxn ang="T144">
                          <a:pos x="T64" y="T65"/>
                        </a:cxn>
                        <a:cxn ang="T145">
                          <a:pos x="T66" y="T67"/>
                        </a:cxn>
                        <a:cxn ang="T146">
                          <a:pos x="T68" y="T69"/>
                        </a:cxn>
                        <a:cxn ang="T147">
                          <a:pos x="T70" y="T71"/>
                        </a:cxn>
                        <a:cxn ang="T148">
                          <a:pos x="T72" y="T73"/>
                        </a:cxn>
                        <a:cxn ang="T149">
                          <a:pos x="T74" y="T75"/>
                        </a:cxn>
                        <a:cxn ang="T150">
                          <a:pos x="T76" y="T77"/>
                        </a:cxn>
                        <a:cxn ang="T151">
                          <a:pos x="T78" y="T79"/>
                        </a:cxn>
                        <a:cxn ang="T152">
                          <a:pos x="T80" y="T81"/>
                        </a:cxn>
                        <a:cxn ang="T153">
                          <a:pos x="T82" y="T83"/>
                        </a:cxn>
                        <a:cxn ang="T154">
                          <a:pos x="T84" y="T85"/>
                        </a:cxn>
                        <a:cxn ang="T155">
                          <a:pos x="T86" y="T87"/>
                        </a:cxn>
                        <a:cxn ang="T156">
                          <a:pos x="T88" y="T89"/>
                        </a:cxn>
                        <a:cxn ang="T157">
                          <a:pos x="T90" y="T91"/>
                        </a:cxn>
                        <a:cxn ang="T158">
                          <a:pos x="T92" y="T93"/>
                        </a:cxn>
                        <a:cxn ang="T159">
                          <a:pos x="T94" y="T95"/>
                        </a:cxn>
                        <a:cxn ang="T160">
                          <a:pos x="T96" y="T97"/>
                        </a:cxn>
                        <a:cxn ang="T161">
                          <a:pos x="T98" y="T99"/>
                        </a:cxn>
                        <a:cxn ang="T162">
                          <a:pos x="T100" y="T101"/>
                        </a:cxn>
                        <a:cxn ang="T163">
                          <a:pos x="T102" y="T103"/>
                        </a:cxn>
                        <a:cxn ang="T164">
                          <a:pos x="T104" y="T105"/>
                        </a:cxn>
                        <a:cxn ang="T165">
                          <a:pos x="T106" y="T107"/>
                        </a:cxn>
                        <a:cxn ang="T166">
                          <a:pos x="T108" y="T109"/>
                        </a:cxn>
                        <a:cxn ang="T167">
                          <a:pos x="T110" y="T111"/>
                        </a:cxn>
                      </a:cxnLst>
                      <a:rect l="T168" t="T169" r="T170" b="T171"/>
                      <a:pathLst>
                        <a:path w="1363" h="1220">
                          <a:moveTo>
                            <a:pt x="269" y="1127"/>
                          </a:moveTo>
                          <a:cubicBezTo>
                            <a:pt x="252" y="1110"/>
                            <a:pt x="231" y="1096"/>
                            <a:pt x="214" y="1079"/>
                          </a:cubicBezTo>
                          <a:cubicBezTo>
                            <a:pt x="201" y="1066"/>
                            <a:pt x="192" y="1055"/>
                            <a:pt x="176" y="1044"/>
                          </a:cubicBezTo>
                          <a:cubicBezTo>
                            <a:pt x="166" y="1030"/>
                            <a:pt x="158" y="1008"/>
                            <a:pt x="144" y="999"/>
                          </a:cubicBezTo>
                          <a:cubicBezTo>
                            <a:pt x="140" y="986"/>
                            <a:pt x="137" y="980"/>
                            <a:pt x="128" y="970"/>
                          </a:cubicBezTo>
                          <a:cubicBezTo>
                            <a:pt x="124" y="955"/>
                            <a:pt x="112" y="950"/>
                            <a:pt x="102" y="938"/>
                          </a:cubicBezTo>
                          <a:cubicBezTo>
                            <a:pt x="95" y="929"/>
                            <a:pt x="93" y="918"/>
                            <a:pt x="86" y="909"/>
                          </a:cubicBezTo>
                          <a:cubicBezTo>
                            <a:pt x="79" y="887"/>
                            <a:pt x="61" y="871"/>
                            <a:pt x="54" y="848"/>
                          </a:cubicBezTo>
                          <a:cubicBezTo>
                            <a:pt x="53" y="825"/>
                            <a:pt x="60" y="795"/>
                            <a:pt x="41" y="778"/>
                          </a:cubicBezTo>
                          <a:cubicBezTo>
                            <a:pt x="35" y="759"/>
                            <a:pt x="28" y="739"/>
                            <a:pt x="22" y="720"/>
                          </a:cubicBezTo>
                          <a:cubicBezTo>
                            <a:pt x="23" y="680"/>
                            <a:pt x="0" y="525"/>
                            <a:pt x="45" y="468"/>
                          </a:cubicBezTo>
                          <a:cubicBezTo>
                            <a:pt x="48" y="454"/>
                            <a:pt x="51" y="451"/>
                            <a:pt x="61" y="442"/>
                          </a:cubicBezTo>
                          <a:cubicBezTo>
                            <a:pt x="66" y="418"/>
                            <a:pt x="59" y="356"/>
                            <a:pt x="89" y="346"/>
                          </a:cubicBezTo>
                          <a:cubicBezTo>
                            <a:pt x="98" y="333"/>
                            <a:pt x="98" y="318"/>
                            <a:pt x="109" y="308"/>
                          </a:cubicBezTo>
                          <a:cubicBezTo>
                            <a:pt x="113" y="294"/>
                            <a:pt x="113" y="279"/>
                            <a:pt x="118" y="266"/>
                          </a:cubicBezTo>
                          <a:cubicBezTo>
                            <a:pt x="121" y="259"/>
                            <a:pt x="146" y="236"/>
                            <a:pt x="153" y="231"/>
                          </a:cubicBezTo>
                          <a:cubicBezTo>
                            <a:pt x="159" y="215"/>
                            <a:pt x="173" y="212"/>
                            <a:pt x="185" y="202"/>
                          </a:cubicBezTo>
                          <a:cubicBezTo>
                            <a:pt x="187" y="200"/>
                            <a:pt x="190" y="198"/>
                            <a:pt x="192" y="196"/>
                          </a:cubicBezTo>
                          <a:cubicBezTo>
                            <a:pt x="194" y="193"/>
                            <a:pt x="195" y="189"/>
                            <a:pt x="198" y="186"/>
                          </a:cubicBezTo>
                          <a:cubicBezTo>
                            <a:pt x="206" y="178"/>
                            <a:pt x="217" y="179"/>
                            <a:pt x="224" y="170"/>
                          </a:cubicBezTo>
                          <a:cubicBezTo>
                            <a:pt x="234" y="157"/>
                            <a:pt x="240" y="150"/>
                            <a:pt x="256" y="144"/>
                          </a:cubicBezTo>
                          <a:cubicBezTo>
                            <a:pt x="263" y="133"/>
                            <a:pt x="269" y="129"/>
                            <a:pt x="281" y="125"/>
                          </a:cubicBezTo>
                          <a:cubicBezTo>
                            <a:pt x="299" y="109"/>
                            <a:pt x="315" y="91"/>
                            <a:pt x="339" y="84"/>
                          </a:cubicBezTo>
                          <a:cubicBezTo>
                            <a:pt x="357" y="63"/>
                            <a:pt x="376" y="57"/>
                            <a:pt x="403" y="52"/>
                          </a:cubicBezTo>
                          <a:cubicBezTo>
                            <a:pt x="448" y="0"/>
                            <a:pt x="559" y="15"/>
                            <a:pt x="614" y="13"/>
                          </a:cubicBezTo>
                          <a:cubicBezTo>
                            <a:pt x="713" y="2"/>
                            <a:pt x="813" y="15"/>
                            <a:pt x="912" y="20"/>
                          </a:cubicBezTo>
                          <a:cubicBezTo>
                            <a:pt x="955" y="34"/>
                            <a:pt x="1013" y="31"/>
                            <a:pt x="1053" y="32"/>
                          </a:cubicBezTo>
                          <a:cubicBezTo>
                            <a:pt x="1064" y="37"/>
                            <a:pt x="1076" y="38"/>
                            <a:pt x="1088" y="42"/>
                          </a:cubicBezTo>
                          <a:cubicBezTo>
                            <a:pt x="1098" y="49"/>
                            <a:pt x="1108" y="54"/>
                            <a:pt x="1120" y="58"/>
                          </a:cubicBezTo>
                          <a:cubicBezTo>
                            <a:pt x="1144" y="74"/>
                            <a:pt x="1110" y="53"/>
                            <a:pt x="1145" y="68"/>
                          </a:cubicBezTo>
                          <a:cubicBezTo>
                            <a:pt x="1158" y="74"/>
                            <a:pt x="1167" y="86"/>
                            <a:pt x="1181" y="90"/>
                          </a:cubicBezTo>
                          <a:cubicBezTo>
                            <a:pt x="1193" y="98"/>
                            <a:pt x="1190" y="106"/>
                            <a:pt x="1200" y="116"/>
                          </a:cubicBezTo>
                          <a:cubicBezTo>
                            <a:pt x="1214" y="130"/>
                            <a:pt x="1246" y="133"/>
                            <a:pt x="1264" y="138"/>
                          </a:cubicBezTo>
                          <a:cubicBezTo>
                            <a:pt x="1274" y="155"/>
                            <a:pt x="1262" y="177"/>
                            <a:pt x="1283" y="183"/>
                          </a:cubicBezTo>
                          <a:cubicBezTo>
                            <a:pt x="1291" y="195"/>
                            <a:pt x="1304" y="200"/>
                            <a:pt x="1318" y="205"/>
                          </a:cubicBezTo>
                          <a:cubicBezTo>
                            <a:pt x="1319" y="236"/>
                            <a:pt x="1313" y="331"/>
                            <a:pt x="1341" y="359"/>
                          </a:cubicBezTo>
                          <a:cubicBezTo>
                            <a:pt x="1351" y="390"/>
                            <a:pt x="1341" y="424"/>
                            <a:pt x="1350" y="455"/>
                          </a:cubicBezTo>
                          <a:cubicBezTo>
                            <a:pt x="1353" y="476"/>
                            <a:pt x="1356" y="498"/>
                            <a:pt x="1360" y="519"/>
                          </a:cubicBezTo>
                          <a:cubicBezTo>
                            <a:pt x="1358" y="555"/>
                            <a:pt x="1363" y="565"/>
                            <a:pt x="1347" y="589"/>
                          </a:cubicBezTo>
                          <a:cubicBezTo>
                            <a:pt x="1344" y="635"/>
                            <a:pt x="1342" y="661"/>
                            <a:pt x="1344" y="708"/>
                          </a:cubicBezTo>
                          <a:cubicBezTo>
                            <a:pt x="1342" y="761"/>
                            <a:pt x="1358" y="806"/>
                            <a:pt x="1315" y="836"/>
                          </a:cubicBezTo>
                          <a:cubicBezTo>
                            <a:pt x="1304" y="853"/>
                            <a:pt x="1290" y="869"/>
                            <a:pt x="1277" y="884"/>
                          </a:cubicBezTo>
                          <a:cubicBezTo>
                            <a:pt x="1273" y="908"/>
                            <a:pt x="1268" y="934"/>
                            <a:pt x="1254" y="954"/>
                          </a:cubicBezTo>
                          <a:cubicBezTo>
                            <a:pt x="1251" y="965"/>
                            <a:pt x="1246" y="972"/>
                            <a:pt x="1238" y="980"/>
                          </a:cubicBezTo>
                          <a:cubicBezTo>
                            <a:pt x="1225" y="1020"/>
                            <a:pt x="1189" y="1055"/>
                            <a:pt x="1158" y="1082"/>
                          </a:cubicBezTo>
                          <a:cubicBezTo>
                            <a:pt x="1150" y="1107"/>
                            <a:pt x="1147" y="1106"/>
                            <a:pt x="1123" y="1117"/>
                          </a:cubicBezTo>
                          <a:cubicBezTo>
                            <a:pt x="1108" y="1134"/>
                            <a:pt x="1083" y="1148"/>
                            <a:pt x="1062" y="1156"/>
                          </a:cubicBezTo>
                          <a:cubicBezTo>
                            <a:pt x="1036" y="1196"/>
                            <a:pt x="987" y="1189"/>
                            <a:pt x="944" y="1191"/>
                          </a:cubicBezTo>
                          <a:cubicBezTo>
                            <a:pt x="936" y="1192"/>
                            <a:pt x="928" y="1191"/>
                            <a:pt x="921" y="1194"/>
                          </a:cubicBezTo>
                          <a:cubicBezTo>
                            <a:pt x="914" y="1197"/>
                            <a:pt x="910" y="1207"/>
                            <a:pt x="902" y="1207"/>
                          </a:cubicBezTo>
                          <a:cubicBezTo>
                            <a:pt x="871" y="1208"/>
                            <a:pt x="840" y="1209"/>
                            <a:pt x="809" y="1210"/>
                          </a:cubicBezTo>
                          <a:cubicBezTo>
                            <a:pt x="790" y="1215"/>
                            <a:pt x="776" y="1217"/>
                            <a:pt x="755" y="1220"/>
                          </a:cubicBezTo>
                          <a:cubicBezTo>
                            <a:pt x="661" y="1219"/>
                            <a:pt x="567" y="1219"/>
                            <a:pt x="473" y="1216"/>
                          </a:cubicBezTo>
                          <a:cubicBezTo>
                            <a:pt x="417" y="1214"/>
                            <a:pt x="369" y="1175"/>
                            <a:pt x="320" y="1159"/>
                          </a:cubicBezTo>
                          <a:cubicBezTo>
                            <a:pt x="307" y="1146"/>
                            <a:pt x="277" y="1141"/>
                            <a:pt x="269" y="1133"/>
                          </a:cubicBezTo>
                          <a:cubicBezTo>
                            <a:pt x="268" y="1132"/>
                            <a:pt x="269" y="1129"/>
                            <a:pt x="269" y="1127"/>
                          </a:cubicBezTo>
                          <a:close/>
                        </a:path>
                      </a:pathLst>
                    </a:custGeom>
                    <a:solidFill>
                      <a:srgbClr val="FFC1C1"/>
                    </a:solidFill>
                    <a:ln w="19050">
                      <a:solidFill>
                        <a:srgbClr val="FF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 dirty="0"/>
                    </a:p>
                  </p:txBody>
                </p:sp>
                <p:sp>
                  <p:nvSpPr>
                    <p:cNvPr id="1137" name="Freeform 187"/>
                    <p:cNvSpPr>
                      <a:spLocks/>
                    </p:cNvSpPr>
                    <p:nvPr/>
                  </p:nvSpPr>
                  <p:spPr bwMode="auto">
                    <a:xfrm>
                      <a:off x="363" y="603"/>
                      <a:ext cx="382" cy="310"/>
                    </a:xfrm>
                    <a:custGeom>
                      <a:avLst/>
                      <a:gdLst>
                        <a:gd name="T0" fmla="*/ 8 w 500"/>
                        <a:gd name="T1" fmla="*/ 173 h 445"/>
                        <a:gd name="T2" fmla="*/ 0 w 500"/>
                        <a:gd name="T3" fmla="*/ 159 h 445"/>
                        <a:gd name="T4" fmla="*/ 18 w 500"/>
                        <a:gd name="T5" fmla="*/ 95 h 445"/>
                        <a:gd name="T6" fmla="*/ 21 w 500"/>
                        <a:gd name="T7" fmla="*/ 90 h 445"/>
                        <a:gd name="T8" fmla="*/ 22 w 500"/>
                        <a:gd name="T9" fmla="*/ 78 h 445"/>
                        <a:gd name="T10" fmla="*/ 53 w 500"/>
                        <a:gd name="T11" fmla="*/ 47 h 445"/>
                        <a:gd name="T12" fmla="*/ 77 w 500"/>
                        <a:gd name="T13" fmla="*/ 31 h 445"/>
                        <a:gd name="T14" fmla="*/ 103 w 500"/>
                        <a:gd name="T15" fmla="*/ 18 h 445"/>
                        <a:gd name="T16" fmla="*/ 136 w 500"/>
                        <a:gd name="T17" fmla="*/ 1 h 445"/>
                        <a:gd name="T18" fmla="*/ 305 w 500"/>
                        <a:gd name="T19" fmla="*/ 11 h 445"/>
                        <a:gd name="T20" fmla="*/ 325 w 500"/>
                        <a:gd name="T21" fmla="*/ 40 h 445"/>
                        <a:gd name="T22" fmla="*/ 342 w 500"/>
                        <a:gd name="T23" fmla="*/ 47 h 445"/>
                        <a:gd name="T24" fmla="*/ 356 w 500"/>
                        <a:gd name="T25" fmla="*/ 56 h 445"/>
                        <a:gd name="T26" fmla="*/ 371 w 500"/>
                        <a:gd name="T27" fmla="*/ 85 h 445"/>
                        <a:gd name="T28" fmla="*/ 367 w 500"/>
                        <a:gd name="T29" fmla="*/ 189 h 445"/>
                        <a:gd name="T30" fmla="*/ 356 w 500"/>
                        <a:gd name="T31" fmla="*/ 207 h 445"/>
                        <a:gd name="T32" fmla="*/ 342 w 500"/>
                        <a:gd name="T33" fmla="*/ 232 h 445"/>
                        <a:gd name="T34" fmla="*/ 338 w 500"/>
                        <a:gd name="T35" fmla="*/ 242 h 445"/>
                        <a:gd name="T36" fmla="*/ 326 w 500"/>
                        <a:gd name="T37" fmla="*/ 249 h 445"/>
                        <a:gd name="T38" fmla="*/ 312 w 500"/>
                        <a:gd name="T39" fmla="*/ 264 h 445"/>
                        <a:gd name="T40" fmla="*/ 306 w 500"/>
                        <a:gd name="T41" fmla="*/ 269 h 445"/>
                        <a:gd name="T42" fmla="*/ 290 w 500"/>
                        <a:gd name="T43" fmla="*/ 286 h 445"/>
                        <a:gd name="T44" fmla="*/ 235 w 500"/>
                        <a:gd name="T45" fmla="*/ 301 h 445"/>
                        <a:gd name="T46" fmla="*/ 125 w 500"/>
                        <a:gd name="T47" fmla="*/ 299 h 445"/>
                        <a:gd name="T48" fmla="*/ 108 w 500"/>
                        <a:gd name="T49" fmla="*/ 290 h 445"/>
                        <a:gd name="T50" fmla="*/ 70 w 500"/>
                        <a:gd name="T51" fmla="*/ 268 h 445"/>
                        <a:gd name="T52" fmla="*/ 55 w 500"/>
                        <a:gd name="T53" fmla="*/ 254 h 445"/>
                        <a:gd name="T54" fmla="*/ 21 w 500"/>
                        <a:gd name="T55" fmla="*/ 212 h 445"/>
                        <a:gd name="T56" fmla="*/ 8 w 500"/>
                        <a:gd name="T57" fmla="*/ 173 h 445"/>
                        <a:gd name="T58" fmla="*/ 0 60000 65536"/>
                        <a:gd name="T59" fmla="*/ 0 60000 65536"/>
                        <a:gd name="T60" fmla="*/ 0 60000 65536"/>
                        <a:gd name="T61" fmla="*/ 0 60000 65536"/>
                        <a:gd name="T62" fmla="*/ 0 60000 65536"/>
                        <a:gd name="T63" fmla="*/ 0 60000 65536"/>
                        <a:gd name="T64" fmla="*/ 0 60000 65536"/>
                        <a:gd name="T65" fmla="*/ 0 60000 65536"/>
                        <a:gd name="T66" fmla="*/ 0 60000 65536"/>
                        <a:gd name="T67" fmla="*/ 0 60000 65536"/>
                        <a:gd name="T68" fmla="*/ 0 60000 65536"/>
                        <a:gd name="T69" fmla="*/ 0 60000 65536"/>
                        <a:gd name="T70" fmla="*/ 0 60000 65536"/>
                        <a:gd name="T71" fmla="*/ 0 60000 65536"/>
                        <a:gd name="T72" fmla="*/ 0 60000 65536"/>
                        <a:gd name="T73" fmla="*/ 0 60000 65536"/>
                        <a:gd name="T74" fmla="*/ 0 60000 65536"/>
                        <a:gd name="T75" fmla="*/ 0 60000 65536"/>
                        <a:gd name="T76" fmla="*/ 0 60000 65536"/>
                        <a:gd name="T77" fmla="*/ 0 60000 65536"/>
                        <a:gd name="T78" fmla="*/ 0 60000 65536"/>
                        <a:gd name="T79" fmla="*/ 0 60000 65536"/>
                        <a:gd name="T80" fmla="*/ 0 60000 65536"/>
                        <a:gd name="T81" fmla="*/ 0 60000 65536"/>
                        <a:gd name="T82" fmla="*/ 0 60000 65536"/>
                        <a:gd name="T83" fmla="*/ 0 60000 65536"/>
                        <a:gd name="T84" fmla="*/ 0 60000 65536"/>
                        <a:gd name="T85" fmla="*/ 0 60000 65536"/>
                        <a:gd name="T86" fmla="*/ 0 60000 65536"/>
                        <a:gd name="T87" fmla="*/ 0 w 500"/>
                        <a:gd name="T88" fmla="*/ 0 h 445"/>
                        <a:gd name="T89" fmla="*/ 500 w 500"/>
                        <a:gd name="T90" fmla="*/ 445 h 445"/>
                      </a:gdLst>
                      <a:ahLst/>
                      <a:cxnLst>
                        <a:cxn ang="T58">
                          <a:pos x="T0" y="T1"/>
                        </a:cxn>
                        <a:cxn ang="T59">
                          <a:pos x="T2" y="T3"/>
                        </a:cxn>
                        <a:cxn ang="T60">
                          <a:pos x="T4" y="T5"/>
                        </a:cxn>
                        <a:cxn ang="T61">
                          <a:pos x="T6" y="T7"/>
                        </a:cxn>
                        <a:cxn ang="T62">
                          <a:pos x="T8" y="T9"/>
                        </a:cxn>
                        <a:cxn ang="T63">
                          <a:pos x="T10" y="T11"/>
                        </a:cxn>
                        <a:cxn ang="T64">
                          <a:pos x="T12" y="T13"/>
                        </a:cxn>
                        <a:cxn ang="T65">
                          <a:pos x="T14" y="T15"/>
                        </a:cxn>
                        <a:cxn ang="T66">
                          <a:pos x="T16" y="T17"/>
                        </a:cxn>
                        <a:cxn ang="T67">
                          <a:pos x="T18" y="T19"/>
                        </a:cxn>
                        <a:cxn ang="T68">
                          <a:pos x="T20" y="T21"/>
                        </a:cxn>
                        <a:cxn ang="T69">
                          <a:pos x="T22" y="T23"/>
                        </a:cxn>
                        <a:cxn ang="T70">
                          <a:pos x="T24" y="T25"/>
                        </a:cxn>
                        <a:cxn ang="T71">
                          <a:pos x="T26" y="T27"/>
                        </a:cxn>
                        <a:cxn ang="T72">
                          <a:pos x="T28" y="T29"/>
                        </a:cxn>
                        <a:cxn ang="T73">
                          <a:pos x="T30" y="T31"/>
                        </a:cxn>
                        <a:cxn ang="T74">
                          <a:pos x="T32" y="T33"/>
                        </a:cxn>
                        <a:cxn ang="T75">
                          <a:pos x="T34" y="T35"/>
                        </a:cxn>
                        <a:cxn ang="T76">
                          <a:pos x="T36" y="T37"/>
                        </a:cxn>
                        <a:cxn ang="T77">
                          <a:pos x="T38" y="T39"/>
                        </a:cxn>
                        <a:cxn ang="T78">
                          <a:pos x="T40" y="T41"/>
                        </a:cxn>
                        <a:cxn ang="T79">
                          <a:pos x="T42" y="T43"/>
                        </a:cxn>
                        <a:cxn ang="T80">
                          <a:pos x="T44" y="T45"/>
                        </a:cxn>
                        <a:cxn ang="T81">
                          <a:pos x="T46" y="T47"/>
                        </a:cxn>
                        <a:cxn ang="T82">
                          <a:pos x="T48" y="T49"/>
                        </a:cxn>
                        <a:cxn ang="T83">
                          <a:pos x="T50" y="T51"/>
                        </a:cxn>
                        <a:cxn ang="T84">
                          <a:pos x="T52" y="T53"/>
                        </a:cxn>
                        <a:cxn ang="T85">
                          <a:pos x="T54" y="T55"/>
                        </a:cxn>
                        <a:cxn ang="T86">
                          <a:pos x="T56" y="T57"/>
                        </a:cxn>
                      </a:cxnLst>
                      <a:rect l="T87" t="T88" r="T89" b="T90"/>
                      <a:pathLst>
                        <a:path w="500" h="445">
                          <a:moveTo>
                            <a:pt x="10" y="249"/>
                          </a:moveTo>
                          <a:cubicBezTo>
                            <a:pt x="5" y="242"/>
                            <a:pt x="3" y="236"/>
                            <a:pt x="0" y="228"/>
                          </a:cubicBezTo>
                          <a:cubicBezTo>
                            <a:pt x="4" y="194"/>
                            <a:pt x="1" y="162"/>
                            <a:pt x="24" y="136"/>
                          </a:cubicBezTo>
                          <a:cubicBezTo>
                            <a:pt x="25" y="134"/>
                            <a:pt x="26" y="131"/>
                            <a:pt x="27" y="129"/>
                          </a:cubicBezTo>
                          <a:cubicBezTo>
                            <a:pt x="28" y="123"/>
                            <a:pt x="27" y="117"/>
                            <a:pt x="29" y="112"/>
                          </a:cubicBezTo>
                          <a:cubicBezTo>
                            <a:pt x="31" y="104"/>
                            <a:pt x="63" y="77"/>
                            <a:pt x="70" y="67"/>
                          </a:cubicBezTo>
                          <a:cubicBezTo>
                            <a:pt x="74" y="53"/>
                            <a:pt x="89" y="50"/>
                            <a:pt x="101" y="45"/>
                          </a:cubicBezTo>
                          <a:cubicBezTo>
                            <a:pt x="106" y="28"/>
                            <a:pt x="120" y="30"/>
                            <a:pt x="135" y="26"/>
                          </a:cubicBezTo>
                          <a:cubicBezTo>
                            <a:pt x="150" y="15"/>
                            <a:pt x="160" y="7"/>
                            <a:pt x="178" y="2"/>
                          </a:cubicBezTo>
                          <a:cubicBezTo>
                            <a:pt x="408" y="4"/>
                            <a:pt x="304" y="0"/>
                            <a:pt x="399" y="16"/>
                          </a:cubicBezTo>
                          <a:cubicBezTo>
                            <a:pt x="414" y="27"/>
                            <a:pt x="415" y="44"/>
                            <a:pt x="425" y="57"/>
                          </a:cubicBezTo>
                          <a:cubicBezTo>
                            <a:pt x="430" y="63"/>
                            <a:pt x="440" y="65"/>
                            <a:pt x="447" y="67"/>
                          </a:cubicBezTo>
                          <a:cubicBezTo>
                            <a:pt x="452" y="76"/>
                            <a:pt x="458" y="75"/>
                            <a:pt x="466" y="81"/>
                          </a:cubicBezTo>
                          <a:cubicBezTo>
                            <a:pt x="470" y="97"/>
                            <a:pt x="473" y="110"/>
                            <a:pt x="485" y="122"/>
                          </a:cubicBezTo>
                          <a:cubicBezTo>
                            <a:pt x="499" y="169"/>
                            <a:pt x="500" y="225"/>
                            <a:pt x="480" y="271"/>
                          </a:cubicBezTo>
                          <a:cubicBezTo>
                            <a:pt x="478" y="286"/>
                            <a:pt x="479" y="290"/>
                            <a:pt x="466" y="297"/>
                          </a:cubicBezTo>
                          <a:cubicBezTo>
                            <a:pt x="459" y="307"/>
                            <a:pt x="453" y="321"/>
                            <a:pt x="447" y="333"/>
                          </a:cubicBezTo>
                          <a:cubicBezTo>
                            <a:pt x="445" y="338"/>
                            <a:pt x="446" y="344"/>
                            <a:pt x="442" y="348"/>
                          </a:cubicBezTo>
                          <a:cubicBezTo>
                            <a:pt x="438" y="352"/>
                            <a:pt x="427" y="357"/>
                            <a:pt x="427" y="357"/>
                          </a:cubicBezTo>
                          <a:cubicBezTo>
                            <a:pt x="419" y="370"/>
                            <a:pt x="425" y="362"/>
                            <a:pt x="408" y="379"/>
                          </a:cubicBezTo>
                          <a:cubicBezTo>
                            <a:pt x="406" y="381"/>
                            <a:pt x="401" y="386"/>
                            <a:pt x="401" y="386"/>
                          </a:cubicBezTo>
                          <a:cubicBezTo>
                            <a:pt x="397" y="400"/>
                            <a:pt x="389" y="401"/>
                            <a:pt x="379" y="410"/>
                          </a:cubicBezTo>
                          <a:cubicBezTo>
                            <a:pt x="348" y="437"/>
                            <a:pt x="369" y="428"/>
                            <a:pt x="307" y="432"/>
                          </a:cubicBezTo>
                          <a:cubicBezTo>
                            <a:pt x="261" y="445"/>
                            <a:pt x="209" y="443"/>
                            <a:pt x="163" y="429"/>
                          </a:cubicBezTo>
                          <a:cubicBezTo>
                            <a:pt x="156" y="424"/>
                            <a:pt x="149" y="423"/>
                            <a:pt x="142" y="417"/>
                          </a:cubicBezTo>
                          <a:cubicBezTo>
                            <a:pt x="125" y="403"/>
                            <a:pt x="112" y="389"/>
                            <a:pt x="91" y="384"/>
                          </a:cubicBezTo>
                          <a:cubicBezTo>
                            <a:pt x="86" y="374"/>
                            <a:pt x="79" y="373"/>
                            <a:pt x="72" y="364"/>
                          </a:cubicBezTo>
                          <a:cubicBezTo>
                            <a:pt x="56" y="343"/>
                            <a:pt x="49" y="320"/>
                            <a:pt x="27" y="304"/>
                          </a:cubicBezTo>
                          <a:cubicBezTo>
                            <a:pt x="18" y="282"/>
                            <a:pt x="10" y="275"/>
                            <a:pt x="10" y="249"/>
                          </a:cubicBezTo>
                          <a:close/>
                        </a:path>
                      </a:pathLst>
                    </a:custGeom>
                    <a:solidFill>
                      <a:srgbClr val="BFBFBF"/>
                    </a:solidFill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 dirty="0"/>
                    </a:p>
                  </p:txBody>
                </p:sp>
              </p:grpSp>
              <p:sp>
                <p:nvSpPr>
                  <p:cNvPr id="1135" name="5-Point Star 1134"/>
                  <p:cNvSpPr/>
                  <p:nvPr/>
                </p:nvSpPr>
                <p:spPr>
                  <a:xfrm>
                    <a:off x="3436301" y="3364979"/>
                    <a:ext cx="201217" cy="201217"/>
                  </a:xfrm>
                  <a:prstGeom prst="star5">
                    <a:avLst/>
                  </a:prstGeom>
                  <a:solidFill>
                    <a:srgbClr val="FF00FF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1093" name="Group 193"/>
                <p:cNvGrpSpPr>
                  <a:grpSpLocks/>
                </p:cNvGrpSpPr>
                <p:nvPr/>
              </p:nvGrpSpPr>
              <p:grpSpPr bwMode="auto">
                <a:xfrm>
                  <a:off x="4998548" y="4617170"/>
                  <a:ext cx="987288" cy="903974"/>
                  <a:chOff x="311" y="500"/>
                  <a:chExt cx="474" cy="434"/>
                </a:xfrm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</p:grpSpPr>
              <p:sp>
                <p:nvSpPr>
                  <p:cNvPr id="1132" name="Freeform 186"/>
                  <p:cNvSpPr>
                    <a:spLocks/>
                  </p:cNvSpPr>
                  <p:nvPr/>
                </p:nvSpPr>
                <p:spPr bwMode="auto">
                  <a:xfrm>
                    <a:off x="311" y="500"/>
                    <a:ext cx="474" cy="434"/>
                  </a:xfrm>
                  <a:custGeom>
                    <a:avLst/>
                    <a:gdLst>
                      <a:gd name="T0" fmla="*/ 94 w 1363"/>
                      <a:gd name="T1" fmla="*/ 401 h 1220"/>
                      <a:gd name="T2" fmla="*/ 74 w 1363"/>
                      <a:gd name="T3" fmla="*/ 384 h 1220"/>
                      <a:gd name="T4" fmla="*/ 61 w 1363"/>
                      <a:gd name="T5" fmla="*/ 371 h 1220"/>
                      <a:gd name="T6" fmla="*/ 50 w 1363"/>
                      <a:gd name="T7" fmla="*/ 355 h 1220"/>
                      <a:gd name="T8" fmla="*/ 45 w 1363"/>
                      <a:gd name="T9" fmla="*/ 345 h 1220"/>
                      <a:gd name="T10" fmla="*/ 35 w 1363"/>
                      <a:gd name="T11" fmla="*/ 334 h 1220"/>
                      <a:gd name="T12" fmla="*/ 30 w 1363"/>
                      <a:gd name="T13" fmla="*/ 323 h 1220"/>
                      <a:gd name="T14" fmla="*/ 19 w 1363"/>
                      <a:gd name="T15" fmla="*/ 302 h 1220"/>
                      <a:gd name="T16" fmla="*/ 14 w 1363"/>
                      <a:gd name="T17" fmla="*/ 277 h 1220"/>
                      <a:gd name="T18" fmla="*/ 8 w 1363"/>
                      <a:gd name="T19" fmla="*/ 256 h 1220"/>
                      <a:gd name="T20" fmla="*/ 16 w 1363"/>
                      <a:gd name="T21" fmla="*/ 166 h 1220"/>
                      <a:gd name="T22" fmla="*/ 21 w 1363"/>
                      <a:gd name="T23" fmla="*/ 157 h 1220"/>
                      <a:gd name="T24" fmla="*/ 31 w 1363"/>
                      <a:gd name="T25" fmla="*/ 123 h 1220"/>
                      <a:gd name="T26" fmla="*/ 38 w 1363"/>
                      <a:gd name="T27" fmla="*/ 110 h 1220"/>
                      <a:gd name="T28" fmla="*/ 41 w 1363"/>
                      <a:gd name="T29" fmla="*/ 95 h 1220"/>
                      <a:gd name="T30" fmla="*/ 53 w 1363"/>
                      <a:gd name="T31" fmla="*/ 82 h 1220"/>
                      <a:gd name="T32" fmla="*/ 64 w 1363"/>
                      <a:gd name="T33" fmla="*/ 72 h 1220"/>
                      <a:gd name="T34" fmla="*/ 67 w 1363"/>
                      <a:gd name="T35" fmla="*/ 70 h 1220"/>
                      <a:gd name="T36" fmla="*/ 69 w 1363"/>
                      <a:gd name="T37" fmla="*/ 66 h 1220"/>
                      <a:gd name="T38" fmla="*/ 78 w 1363"/>
                      <a:gd name="T39" fmla="*/ 60 h 1220"/>
                      <a:gd name="T40" fmla="*/ 89 w 1363"/>
                      <a:gd name="T41" fmla="*/ 51 h 1220"/>
                      <a:gd name="T42" fmla="*/ 98 w 1363"/>
                      <a:gd name="T43" fmla="*/ 44 h 1220"/>
                      <a:gd name="T44" fmla="*/ 118 w 1363"/>
                      <a:gd name="T45" fmla="*/ 30 h 1220"/>
                      <a:gd name="T46" fmla="*/ 140 w 1363"/>
                      <a:gd name="T47" fmla="*/ 18 h 1220"/>
                      <a:gd name="T48" fmla="*/ 214 w 1363"/>
                      <a:gd name="T49" fmla="*/ 5 h 1220"/>
                      <a:gd name="T50" fmla="*/ 317 w 1363"/>
                      <a:gd name="T51" fmla="*/ 7 h 1220"/>
                      <a:gd name="T52" fmla="*/ 366 w 1363"/>
                      <a:gd name="T53" fmla="*/ 11 h 1220"/>
                      <a:gd name="T54" fmla="*/ 378 w 1363"/>
                      <a:gd name="T55" fmla="*/ 15 h 1220"/>
                      <a:gd name="T56" fmla="*/ 389 w 1363"/>
                      <a:gd name="T57" fmla="*/ 21 h 1220"/>
                      <a:gd name="T58" fmla="*/ 398 w 1363"/>
                      <a:gd name="T59" fmla="*/ 24 h 1220"/>
                      <a:gd name="T60" fmla="*/ 411 w 1363"/>
                      <a:gd name="T61" fmla="*/ 32 h 1220"/>
                      <a:gd name="T62" fmla="*/ 417 w 1363"/>
                      <a:gd name="T63" fmla="*/ 41 h 1220"/>
                      <a:gd name="T64" fmla="*/ 440 w 1363"/>
                      <a:gd name="T65" fmla="*/ 49 h 1220"/>
                      <a:gd name="T66" fmla="*/ 446 w 1363"/>
                      <a:gd name="T67" fmla="*/ 65 h 1220"/>
                      <a:gd name="T68" fmla="*/ 458 w 1363"/>
                      <a:gd name="T69" fmla="*/ 73 h 1220"/>
                      <a:gd name="T70" fmla="*/ 466 w 1363"/>
                      <a:gd name="T71" fmla="*/ 128 h 1220"/>
                      <a:gd name="T72" fmla="*/ 469 w 1363"/>
                      <a:gd name="T73" fmla="*/ 162 h 1220"/>
                      <a:gd name="T74" fmla="*/ 473 w 1363"/>
                      <a:gd name="T75" fmla="*/ 185 h 1220"/>
                      <a:gd name="T76" fmla="*/ 468 w 1363"/>
                      <a:gd name="T77" fmla="*/ 210 h 1220"/>
                      <a:gd name="T78" fmla="*/ 467 w 1363"/>
                      <a:gd name="T79" fmla="*/ 252 h 1220"/>
                      <a:gd name="T80" fmla="*/ 457 w 1363"/>
                      <a:gd name="T81" fmla="*/ 297 h 1220"/>
                      <a:gd name="T82" fmla="*/ 444 w 1363"/>
                      <a:gd name="T83" fmla="*/ 314 h 1220"/>
                      <a:gd name="T84" fmla="*/ 436 w 1363"/>
                      <a:gd name="T85" fmla="*/ 339 h 1220"/>
                      <a:gd name="T86" fmla="*/ 431 w 1363"/>
                      <a:gd name="T87" fmla="*/ 349 h 1220"/>
                      <a:gd name="T88" fmla="*/ 403 w 1363"/>
                      <a:gd name="T89" fmla="*/ 385 h 1220"/>
                      <a:gd name="T90" fmla="*/ 391 w 1363"/>
                      <a:gd name="T91" fmla="*/ 397 h 1220"/>
                      <a:gd name="T92" fmla="*/ 369 w 1363"/>
                      <a:gd name="T93" fmla="*/ 411 h 1220"/>
                      <a:gd name="T94" fmla="*/ 328 w 1363"/>
                      <a:gd name="T95" fmla="*/ 424 h 1220"/>
                      <a:gd name="T96" fmla="*/ 320 w 1363"/>
                      <a:gd name="T97" fmla="*/ 425 h 1220"/>
                      <a:gd name="T98" fmla="*/ 314 w 1363"/>
                      <a:gd name="T99" fmla="*/ 429 h 1220"/>
                      <a:gd name="T100" fmla="*/ 281 w 1363"/>
                      <a:gd name="T101" fmla="*/ 430 h 1220"/>
                      <a:gd name="T102" fmla="*/ 263 w 1363"/>
                      <a:gd name="T103" fmla="*/ 434 h 1220"/>
                      <a:gd name="T104" fmla="*/ 164 w 1363"/>
                      <a:gd name="T105" fmla="*/ 433 h 1220"/>
                      <a:gd name="T106" fmla="*/ 111 w 1363"/>
                      <a:gd name="T107" fmla="*/ 412 h 1220"/>
                      <a:gd name="T108" fmla="*/ 94 w 1363"/>
                      <a:gd name="T109" fmla="*/ 403 h 1220"/>
                      <a:gd name="T110" fmla="*/ 94 w 1363"/>
                      <a:gd name="T111" fmla="*/ 401 h 1220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60000 65536"/>
                      <a:gd name="T130" fmla="*/ 0 60000 65536"/>
                      <a:gd name="T131" fmla="*/ 0 60000 65536"/>
                      <a:gd name="T132" fmla="*/ 0 60000 65536"/>
                      <a:gd name="T133" fmla="*/ 0 60000 65536"/>
                      <a:gd name="T134" fmla="*/ 0 60000 65536"/>
                      <a:gd name="T135" fmla="*/ 0 60000 65536"/>
                      <a:gd name="T136" fmla="*/ 0 60000 65536"/>
                      <a:gd name="T137" fmla="*/ 0 60000 65536"/>
                      <a:gd name="T138" fmla="*/ 0 60000 65536"/>
                      <a:gd name="T139" fmla="*/ 0 60000 65536"/>
                      <a:gd name="T140" fmla="*/ 0 60000 65536"/>
                      <a:gd name="T141" fmla="*/ 0 60000 65536"/>
                      <a:gd name="T142" fmla="*/ 0 60000 65536"/>
                      <a:gd name="T143" fmla="*/ 0 60000 65536"/>
                      <a:gd name="T144" fmla="*/ 0 60000 65536"/>
                      <a:gd name="T145" fmla="*/ 0 60000 65536"/>
                      <a:gd name="T146" fmla="*/ 0 60000 65536"/>
                      <a:gd name="T147" fmla="*/ 0 60000 65536"/>
                      <a:gd name="T148" fmla="*/ 0 60000 65536"/>
                      <a:gd name="T149" fmla="*/ 0 60000 65536"/>
                      <a:gd name="T150" fmla="*/ 0 60000 65536"/>
                      <a:gd name="T151" fmla="*/ 0 60000 65536"/>
                      <a:gd name="T152" fmla="*/ 0 60000 65536"/>
                      <a:gd name="T153" fmla="*/ 0 60000 65536"/>
                      <a:gd name="T154" fmla="*/ 0 60000 65536"/>
                      <a:gd name="T155" fmla="*/ 0 60000 65536"/>
                      <a:gd name="T156" fmla="*/ 0 60000 65536"/>
                      <a:gd name="T157" fmla="*/ 0 60000 65536"/>
                      <a:gd name="T158" fmla="*/ 0 60000 65536"/>
                      <a:gd name="T159" fmla="*/ 0 60000 65536"/>
                      <a:gd name="T160" fmla="*/ 0 60000 65536"/>
                      <a:gd name="T161" fmla="*/ 0 60000 65536"/>
                      <a:gd name="T162" fmla="*/ 0 60000 65536"/>
                      <a:gd name="T163" fmla="*/ 0 60000 65536"/>
                      <a:gd name="T164" fmla="*/ 0 60000 65536"/>
                      <a:gd name="T165" fmla="*/ 0 60000 65536"/>
                      <a:gd name="T166" fmla="*/ 0 60000 65536"/>
                      <a:gd name="T167" fmla="*/ 0 60000 65536"/>
                      <a:gd name="T168" fmla="*/ 0 w 1363"/>
                      <a:gd name="T169" fmla="*/ 0 h 1220"/>
                      <a:gd name="T170" fmla="*/ 1363 w 1363"/>
                      <a:gd name="T171" fmla="*/ 1220 h 1220"/>
                    </a:gdLst>
                    <a:ahLst/>
                    <a:cxnLst>
                      <a:cxn ang="T112">
                        <a:pos x="T0" y="T1"/>
                      </a:cxn>
                      <a:cxn ang="T113">
                        <a:pos x="T2" y="T3"/>
                      </a:cxn>
                      <a:cxn ang="T114">
                        <a:pos x="T4" y="T5"/>
                      </a:cxn>
                      <a:cxn ang="T115">
                        <a:pos x="T6" y="T7"/>
                      </a:cxn>
                      <a:cxn ang="T116">
                        <a:pos x="T8" y="T9"/>
                      </a:cxn>
                      <a:cxn ang="T117">
                        <a:pos x="T10" y="T11"/>
                      </a:cxn>
                      <a:cxn ang="T118">
                        <a:pos x="T12" y="T13"/>
                      </a:cxn>
                      <a:cxn ang="T119">
                        <a:pos x="T14" y="T15"/>
                      </a:cxn>
                      <a:cxn ang="T120">
                        <a:pos x="T16" y="T17"/>
                      </a:cxn>
                      <a:cxn ang="T121">
                        <a:pos x="T18" y="T19"/>
                      </a:cxn>
                      <a:cxn ang="T122">
                        <a:pos x="T20" y="T21"/>
                      </a:cxn>
                      <a:cxn ang="T123">
                        <a:pos x="T22" y="T23"/>
                      </a:cxn>
                      <a:cxn ang="T124">
                        <a:pos x="T24" y="T25"/>
                      </a:cxn>
                      <a:cxn ang="T125">
                        <a:pos x="T26" y="T27"/>
                      </a:cxn>
                      <a:cxn ang="T126">
                        <a:pos x="T28" y="T29"/>
                      </a:cxn>
                      <a:cxn ang="T127">
                        <a:pos x="T30" y="T31"/>
                      </a:cxn>
                      <a:cxn ang="T128">
                        <a:pos x="T32" y="T33"/>
                      </a:cxn>
                      <a:cxn ang="T129">
                        <a:pos x="T34" y="T35"/>
                      </a:cxn>
                      <a:cxn ang="T130">
                        <a:pos x="T36" y="T37"/>
                      </a:cxn>
                      <a:cxn ang="T131">
                        <a:pos x="T38" y="T39"/>
                      </a:cxn>
                      <a:cxn ang="T132">
                        <a:pos x="T40" y="T41"/>
                      </a:cxn>
                      <a:cxn ang="T133">
                        <a:pos x="T42" y="T43"/>
                      </a:cxn>
                      <a:cxn ang="T134">
                        <a:pos x="T44" y="T45"/>
                      </a:cxn>
                      <a:cxn ang="T135">
                        <a:pos x="T46" y="T47"/>
                      </a:cxn>
                      <a:cxn ang="T136">
                        <a:pos x="T48" y="T49"/>
                      </a:cxn>
                      <a:cxn ang="T137">
                        <a:pos x="T50" y="T51"/>
                      </a:cxn>
                      <a:cxn ang="T138">
                        <a:pos x="T52" y="T53"/>
                      </a:cxn>
                      <a:cxn ang="T139">
                        <a:pos x="T54" y="T55"/>
                      </a:cxn>
                      <a:cxn ang="T140">
                        <a:pos x="T56" y="T57"/>
                      </a:cxn>
                      <a:cxn ang="T141">
                        <a:pos x="T58" y="T59"/>
                      </a:cxn>
                      <a:cxn ang="T142">
                        <a:pos x="T60" y="T61"/>
                      </a:cxn>
                      <a:cxn ang="T143">
                        <a:pos x="T62" y="T63"/>
                      </a:cxn>
                      <a:cxn ang="T144">
                        <a:pos x="T64" y="T65"/>
                      </a:cxn>
                      <a:cxn ang="T145">
                        <a:pos x="T66" y="T67"/>
                      </a:cxn>
                      <a:cxn ang="T146">
                        <a:pos x="T68" y="T69"/>
                      </a:cxn>
                      <a:cxn ang="T147">
                        <a:pos x="T70" y="T71"/>
                      </a:cxn>
                      <a:cxn ang="T148">
                        <a:pos x="T72" y="T73"/>
                      </a:cxn>
                      <a:cxn ang="T149">
                        <a:pos x="T74" y="T75"/>
                      </a:cxn>
                      <a:cxn ang="T150">
                        <a:pos x="T76" y="T77"/>
                      </a:cxn>
                      <a:cxn ang="T151">
                        <a:pos x="T78" y="T79"/>
                      </a:cxn>
                      <a:cxn ang="T152">
                        <a:pos x="T80" y="T81"/>
                      </a:cxn>
                      <a:cxn ang="T153">
                        <a:pos x="T82" y="T83"/>
                      </a:cxn>
                      <a:cxn ang="T154">
                        <a:pos x="T84" y="T85"/>
                      </a:cxn>
                      <a:cxn ang="T155">
                        <a:pos x="T86" y="T87"/>
                      </a:cxn>
                      <a:cxn ang="T156">
                        <a:pos x="T88" y="T89"/>
                      </a:cxn>
                      <a:cxn ang="T157">
                        <a:pos x="T90" y="T91"/>
                      </a:cxn>
                      <a:cxn ang="T158">
                        <a:pos x="T92" y="T93"/>
                      </a:cxn>
                      <a:cxn ang="T159">
                        <a:pos x="T94" y="T95"/>
                      </a:cxn>
                      <a:cxn ang="T160">
                        <a:pos x="T96" y="T97"/>
                      </a:cxn>
                      <a:cxn ang="T161">
                        <a:pos x="T98" y="T99"/>
                      </a:cxn>
                      <a:cxn ang="T162">
                        <a:pos x="T100" y="T101"/>
                      </a:cxn>
                      <a:cxn ang="T163">
                        <a:pos x="T102" y="T103"/>
                      </a:cxn>
                      <a:cxn ang="T164">
                        <a:pos x="T104" y="T105"/>
                      </a:cxn>
                      <a:cxn ang="T165">
                        <a:pos x="T106" y="T107"/>
                      </a:cxn>
                      <a:cxn ang="T166">
                        <a:pos x="T108" y="T109"/>
                      </a:cxn>
                      <a:cxn ang="T167">
                        <a:pos x="T110" y="T111"/>
                      </a:cxn>
                    </a:cxnLst>
                    <a:rect l="T168" t="T169" r="T170" b="T171"/>
                    <a:pathLst>
                      <a:path w="1363" h="1220">
                        <a:moveTo>
                          <a:pt x="269" y="1127"/>
                        </a:moveTo>
                        <a:cubicBezTo>
                          <a:pt x="252" y="1110"/>
                          <a:pt x="231" y="1096"/>
                          <a:pt x="214" y="1079"/>
                        </a:cubicBezTo>
                        <a:cubicBezTo>
                          <a:pt x="201" y="1066"/>
                          <a:pt x="192" y="1055"/>
                          <a:pt x="176" y="1044"/>
                        </a:cubicBezTo>
                        <a:cubicBezTo>
                          <a:pt x="166" y="1030"/>
                          <a:pt x="158" y="1008"/>
                          <a:pt x="144" y="999"/>
                        </a:cubicBezTo>
                        <a:cubicBezTo>
                          <a:pt x="140" y="986"/>
                          <a:pt x="137" y="980"/>
                          <a:pt x="128" y="970"/>
                        </a:cubicBezTo>
                        <a:cubicBezTo>
                          <a:pt x="124" y="955"/>
                          <a:pt x="112" y="950"/>
                          <a:pt x="102" y="938"/>
                        </a:cubicBezTo>
                        <a:cubicBezTo>
                          <a:pt x="95" y="929"/>
                          <a:pt x="93" y="918"/>
                          <a:pt x="86" y="909"/>
                        </a:cubicBezTo>
                        <a:cubicBezTo>
                          <a:pt x="79" y="887"/>
                          <a:pt x="61" y="871"/>
                          <a:pt x="54" y="848"/>
                        </a:cubicBezTo>
                        <a:cubicBezTo>
                          <a:pt x="53" y="825"/>
                          <a:pt x="60" y="795"/>
                          <a:pt x="41" y="778"/>
                        </a:cubicBezTo>
                        <a:cubicBezTo>
                          <a:pt x="35" y="759"/>
                          <a:pt x="28" y="739"/>
                          <a:pt x="22" y="720"/>
                        </a:cubicBezTo>
                        <a:cubicBezTo>
                          <a:pt x="23" y="680"/>
                          <a:pt x="0" y="525"/>
                          <a:pt x="45" y="468"/>
                        </a:cubicBezTo>
                        <a:cubicBezTo>
                          <a:pt x="48" y="454"/>
                          <a:pt x="51" y="451"/>
                          <a:pt x="61" y="442"/>
                        </a:cubicBezTo>
                        <a:cubicBezTo>
                          <a:pt x="66" y="418"/>
                          <a:pt x="59" y="356"/>
                          <a:pt x="89" y="346"/>
                        </a:cubicBezTo>
                        <a:cubicBezTo>
                          <a:pt x="98" y="333"/>
                          <a:pt x="98" y="318"/>
                          <a:pt x="109" y="308"/>
                        </a:cubicBezTo>
                        <a:cubicBezTo>
                          <a:pt x="113" y="294"/>
                          <a:pt x="113" y="279"/>
                          <a:pt x="118" y="266"/>
                        </a:cubicBezTo>
                        <a:cubicBezTo>
                          <a:pt x="121" y="259"/>
                          <a:pt x="146" y="236"/>
                          <a:pt x="153" y="231"/>
                        </a:cubicBezTo>
                        <a:cubicBezTo>
                          <a:pt x="159" y="215"/>
                          <a:pt x="173" y="212"/>
                          <a:pt x="185" y="202"/>
                        </a:cubicBezTo>
                        <a:cubicBezTo>
                          <a:pt x="187" y="200"/>
                          <a:pt x="190" y="198"/>
                          <a:pt x="192" y="196"/>
                        </a:cubicBezTo>
                        <a:cubicBezTo>
                          <a:pt x="194" y="193"/>
                          <a:pt x="195" y="189"/>
                          <a:pt x="198" y="186"/>
                        </a:cubicBezTo>
                        <a:cubicBezTo>
                          <a:pt x="206" y="178"/>
                          <a:pt x="217" y="179"/>
                          <a:pt x="224" y="170"/>
                        </a:cubicBezTo>
                        <a:cubicBezTo>
                          <a:pt x="234" y="157"/>
                          <a:pt x="240" y="150"/>
                          <a:pt x="256" y="144"/>
                        </a:cubicBezTo>
                        <a:cubicBezTo>
                          <a:pt x="263" y="133"/>
                          <a:pt x="269" y="129"/>
                          <a:pt x="281" y="125"/>
                        </a:cubicBezTo>
                        <a:cubicBezTo>
                          <a:pt x="299" y="109"/>
                          <a:pt x="315" y="91"/>
                          <a:pt x="339" y="84"/>
                        </a:cubicBezTo>
                        <a:cubicBezTo>
                          <a:pt x="357" y="63"/>
                          <a:pt x="376" y="57"/>
                          <a:pt x="403" y="52"/>
                        </a:cubicBezTo>
                        <a:cubicBezTo>
                          <a:pt x="448" y="0"/>
                          <a:pt x="559" y="15"/>
                          <a:pt x="614" y="13"/>
                        </a:cubicBezTo>
                        <a:cubicBezTo>
                          <a:pt x="713" y="2"/>
                          <a:pt x="813" y="15"/>
                          <a:pt x="912" y="20"/>
                        </a:cubicBezTo>
                        <a:cubicBezTo>
                          <a:pt x="955" y="34"/>
                          <a:pt x="1013" y="31"/>
                          <a:pt x="1053" y="32"/>
                        </a:cubicBezTo>
                        <a:cubicBezTo>
                          <a:pt x="1064" y="37"/>
                          <a:pt x="1076" y="38"/>
                          <a:pt x="1088" y="42"/>
                        </a:cubicBezTo>
                        <a:cubicBezTo>
                          <a:pt x="1098" y="49"/>
                          <a:pt x="1108" y="54"/>
                          <a:pt x="1120" y="58"/>
                        </a:cubicBezTo>
                        <a:cubicBezTo>
                          <a:pt x="1144" y="74"/>
                          <a:pt x="1110" y="53"/>
                          <a:pt x="1145" y="68"/>
                        </a:cubicBezTo>
                        <a:cubicBezTo>
                          <a:pt x="1158" y="74"/>
                          <a:pt x="1167" y="86"/>
                          <a:pt x="1181" y="90"/>
                        </a:cubicBezTo>
                        <a:cubicBezTo>
                          <a:pt x="1193" y="98"/>
                          <a:pt x="1190" y="106"/>
                          <a:pt x="1200" y="116"/>
                        </a:cubicBezTo>
                        <a:cubicBezTo>
                          <a:pt x="1214" y="130"/>
                          <a:pt x="1246" y="133"/>
                          <a:pt x="1264" y="138"/>
                        </a:cubicBezTo>
                        <a:cubicBezTo>
                          <a:pt x="1274" y="155"/>
                          <a:pt x="1262" y="177"/>
                          <a:pt x="1283" y="183"/>
                        </a:cubicBezTo>
                        <a:cubicBezTo>
                          <a:pt x="1291" y="195"/>
                          <a:pt x="1304" y="200"/>
                          <a:pt x="1318" y="205"/>
                        </a:cubicBezTo>
                        <a:cubicBezTo>
                          <a:pt x="1319" y="236"/>
                          <a:pt x="1313" y="331"/>
                          <a:pt x="1341" y="359"/>
                        </a:cubicBezTo>
                        <a:cubicBezTo>
                          <a:pt x="1351" y="390"/>
                          <a:pt x="1341" y="424"/>
                          <a:pt x="1350" y="455"/>
                        </a:cubicBezTo>
                        <a:cubicBezTo>
                          <a:pt x="1353" y="476"/>
                          <a:pt x="1356" y="498"/>
                          <a:pt x="1360" y="519"/>
                        </a:cubicBezTo>
                        <a:cubicBezTo>
                          <a:pt x="1358" y="555"/>
                          <a:pt x="1363" y="565"/>
                          <a:pt x="1347" y="589"/>
                        </a:cubicBezTo>
                        <a:cubicBezTo>
                          <a:pt x="1344" y="635"/>
                          <a:pt x="1342" y="661"/>
                          <a:pt x="1344" y="708"/>
                        </a:cubicBezTo>
                        <a:cubicBezTo>
                          <a:pt x="1342" y="761"/>
                          <a:pt x="1358" y="806"/>
                          <a:pt x="1315" y="836"/>
                        </a:cubicBezTo>
                        <a:cubicBezTo>
                          <a:pt x="1304" y="853"/>
                          <a:pt x="1290" y="869"/>
                          <a:pt x="1277" y="884"/>
                        </a:cubicBezTo>
                        <a:cubicBezTo>
                          <a:pt x="1273" y="908"/>
                          <a:pt x="1268" y="934"/>
                          <a:pt x="1254" y="954"/>
                        </a:cubicBezTo>
                        <a:cubicBezTo>
                          <a:pt x="1251" y="965"/>
                          <a:pt x="1246" y="972"/>
                          <a:pt x="1238" y="980"/>
                        </a:cubicBezTo>
                        <a:cubicBezTo>
                          <a:pt x="1225" y="1020"/>
                          <a:pt x="1189" y="1055"/>
                          <a:pt x="1158" y="1082"/>
                        </a:cubicBezTo>
                        <a:cubicBezTo>
                          <a:pt x="1150" y="1107"/>
                          <a:pt x="1147" y="1106"/>
                          <a:pt x="1123" y="1117"/>
                        </a:cubicBezTo>
                        <a:cubicBezTo>
                          <a:pt x="1108" y="1134"/>
                          <a:pt x="1083" y="1148"/>
                          <a:pt x="1062" y="1156"/>
                        </a:cubicBezTo>
                        <a:cubicBezTo>
                          <a:pt x="1036" y="1196"/>
                          <a:pt x="987" y="1189"/>
                          <a:pt x="944" y="1191"/>
                        </a:cubicBezTo>
                        <a:cubicBezTo>
                          <a:pt x="936" y="1192"/>
                          <a:pt x="928" y="1191"/>
                          <a:pt x="921" y="1194"/>
                        </a:cubicBezTo>
                        <a:cubicBezTo>
                          <a:pt x="914" y="1197"/>
                          <a:pt x="910" y="1207"/>
                          <a:pt x="902" y="1207"/>
                        </a:cubicBezTo>
                        <a:cubicBezTo>
                          <a:pt x="871" y="1208"/>
                          <a:pt x="840" y="1209"/>
                          <a:pt x="809" y="1210"/>
                        </a:cubicBezTo>
                        <a:cubicBezTo>
                          <a:pt x="790" y="1215"/>
                          <a:pt x="776" y="1217"/>
                          <a:pt x="755" y="1220"/>
                        </a:cubicBezTo>
                        <a:cubicBezTo>
                          <a:pt x="661" y="1219"/>
                          <a:pt x="567" y="1219"/>
                          <a:pt x="473" y="1216"/>
                        </a:cubicBezTo>
                        <a:cubicBezTo>
                          <a:pt x="417" y="1214"/>
                          <a:pt x="369" y="1175"/>
                          <a:pt x="320" y="1159"/>
                        </a:cubicBezTo>
                        <a:cubicBezTo>
                          <a:pt x="307" y="1146"/>
                          <a:pt x="277" y="1141"/>
                          <a:pt x="269" y="1133"/>
                        </a:cubicBezTo>
                        <a:cubicBezTo>
                          <a:pt x="268" y="1132"/>
                          <a:pt x="269" y="1129"/>
                          <a:pt x="269" y="1127"/>
                        </a:cubicBezTo>
                        <a:close/>
                      </a:path>
                    </a:pathLst>
                  </a:custGeom>
                  <a:solidFill>
                    <a:srgbClr val="FFC1C1"/>
                  </a:solidFill>
                  <a:ln w="19050">
                    <a:solidFill>
                      <a:srgbClr val="FF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 dirty="0"/>
                  </a:p>
                </p:txBody>
              </p:sp>
              <p:sp>
                <p:nvSpPr>
                  <p:cNvPr id="1133" name="Freeform 187"/>
                  <p:cNvSpPr>
                    <a:spLocks/>
                  </p:cNvSpPr>
                  <p:nvPr/>
                </p:nvSpPr>
                <p:spPr bwMode="auto">
                  <a:xfrm>
                    <a:off x="363" y="603"/>
                    <a:ext cx="382" cy="310"/>
                  </a:xfrm>
                  <a:custGeom>
                    <a:avLst/>
                    <a:gdLst>
                      <a:gd name="T0" fmla="*/ 8 w 500"/>
                      <a:gd name="T1" fmla="*/ 173 h 445"/>
                      <a:gd name="T2" fmla="*/ 0 w 500"/>
                      <a:gd name="T3" fmla="*/ 159 h 445"/>
                      <a:gd name="T4" fmla="*/ 18 w 500"/>
                      <a:gd name="T5" fmla="*/ 95 h 445"/>
                      <a:gd name="T6" fmla="*/ 21 w 500"/>
                      <a:gd name="T7" fmla="*/ 90 h 445"/>
                      <a:gd name="T8" fmla="*/ 22 w 500"/>
                      <a:gd name="T9" fmla="*/ 78 h 445"/>
                      <a:gd name="T10" fmla="*/ 53 w 500"/>
                      <a:gd name="T11" fmla="*/ 47 h 445"/>
                      <a:gd name="T12" fmla="*/ 77 w 500"/>
                      <a:gd name="T13" fmla="*/ 31 h 445"/>
                      <a:gd name="T14" fmla="*/ 103 w 500"/>
                      <a:gd name="T15" fmla="*/ 18 h 445"/>
                      <a:gd name="T16" fmla="*/ 136 w 500"/>
                      <a:gd name="T17" fmla="*/ 1 h 445"/>
                      <a:gd name="T18" fmla="*/ 305 w 500"/>
                      <a:gd name="T19" fmla="*/ 11 h 445"/>
                      <a:gd name="T20" fmla="*/ 325 w 500"/>
                      <a:gd name="T21" fmla="*/ 40 h 445"/>
                      <a:gd name="T22" fmla="*/ 342 w 500"/>
                      <a:gd name="T23" fmla="*/ 47 h 445"/>
                      <a:gd name="T24" fmla="*/ 356 w 500"/>
                      <a:gd name="T25" fmla="*/ 56 h 445"/>
                      <a:gd name="T26" fmla="*/ 371 w 500"/>
                      <a:gd name="T27" fmla="*/ 85 h 445"/>
                      <a:gd name="T28" fmla="*/ 367 w 500"/>
                      <a:gd name="T29" fmla="*/ 189 h 445"/>
                      <a:gd name="T30" fmla="*/ 356 w 500"/>
                      <a:gd name="T31" fmla="*/ 207 h 445"/>
                      <a:gd name="T32" fmla="*/ 342 w 500"/>
                      <a:gd name="T33" fmla="*/ 232 h 445"/>
                      <a:gd name="T34" fmla="*/ 338 w 500"/>
                      <a:gd name="T35" fmla="*/ 242 h 445"/>
                      <a:gd name="T36" fmla="*/ 326 w 500"/>
                      <a:gd name="T37" fmla="*/ 249 h 445"/>
                      <a:gd name="T38" fmla="*/ 312 w 500"/>
                      <a:gd name="T39" fmla="*/ 264 h 445"/>
                      <a:gd name="T40" fmla="*/ 306 w 500"/>
                      <a:gd name="T41" fmla="*/ 269 h 445"/>
                      <a:gd name="T42" fmla="*/ 290 w 500"/>
                      <a:gd name="T43" fmla="*/ 286 h 445"/>
                      <a:gd name="T44" fmla="*/ 235 w 500"/>
                      <a:gd name="T45" fmla="*/ 301 h 445"/>
                      <a:gd name="T46" fmla="*/ 125 w 500"/>
                      <a:gd name="T47" fmla="*/ 299 h 445"/>
                      <a:gd name="T48" fmla="*/ 108 w 500"/>
                      <a:gd name="T49" fmla="*/ 290 h 445"/>
                      <a:gd name="T50" fmla="*/ 70 w 500"/>
                      <a:gd name="T51" fmla="*/ 268 h 445"/>
                      <a:gd name="T52" fmla="*/ 55 w 500"/>
                      <a:gd name="T53" fmla="*/ 254 h 445"/>
                      <a:gd name="T54" fmla="*/ 21 w 500"/>
                      <a:gd name="T55" fmla="*/ 212 h 445"/>
                      <a:gd name="T56" fmla="*/ 8 w 500"/>
                      <a:gd name="T57" fmla="*/ 173 h 445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w 500"/>
                      <a:gd name="T88" fmla="*/ 0 h 445"/>
                      <a:gd name="T89" fmla="*/ 500 w 500"/>
                      <a:gd name="T90" fmla="*/ 445 h 445"/>
                    </a:gdLst>
                    <a:ahLst/>
                    <a:cxnLst>
                      <a:cxn ang="T58">
                        <a:pos x="T0" y="T1"/>
                      </a:cxn>
                      <a:cxn ang="T59">
                        <a:pos x="T2" y="T3"/>
                      </a:cxn>
                      <a:cxn ang="T60">
                        <a:pos x="T4" y="T5"/>
                      </a:cxn>
                      <a:cxn ang="T61">
                        <a:pos x="T6" y="T7"/>
                      </a:cxn>
                      <a:cxn ang="T62">
                        <a:pos x="T8" y="T9"/>
                      </a:cxn>
                      <a:cxn ang="T63">
                        <a:pos x="T10" y="T11"/>
                      </a:cxn>
                      <a:cxn ang="T64">
                        <a:pos x="T12" y="T13"/>
                      </a:cxn>
                      <a:cxn ang="T65">
                        <a:pos x="T14" y="T15"/>
                      </a:cxn>
                      <a:cxn ang="T66">
                        <a:pos x="T16" y="T17"/>
                      </a:cxn>
                      <a:cxn ang="T67">
                        <a:pos x="T18" y="T19"/>
                      </a:cxn>
                      <a:cxn ang="T68">
                        <a:pos x="T20" y="T21"/>
                      </a:cxn>
                      <a:cxn ang="T69">
                        <a:pos x="T22" y="T23"/>
                      </a:cxn>
                      <a:cxn ang="T70">
                        <a:pos x="T24" y="T25"/>
                      </a:cxn>
                      <a:cxn ang="T71">
                        <a:pos x="T26" y="T27"/>
                      </a:cxn>
                      <a:cxn ang="T72">
                        <a:pos x="T28" y="T29"/>
                      </a:cxn>
                      <a:cxn ang="T73">
                        <a:pos x="T30" y="T31"/>
                      </a:cxn>
                      <a:cxn ang="T74">
                        <a:pos x="T32" y="T33"/>
                      </a:cxn>
                      <a:cxn ang="T75">
                        <a:pos x="T34" y="T35"/>
                      </a:cxn>
                      <a:cxn ang="T76">
                        <a:pos x="T36" y="T37"/>
                      </a:cxn>
                      <a:cxn ang="T77">
                        <a:pos x="T38" y="T39"/>
                      </a:cxn>
                      <a:cxn ang="T78">
                        <a:pos x="T40" y="T41"/>
                      </a:cxn>
                      <a:cxn ang="T79">
                        <a:pos x="T42" y="T43"/>
                      </a:cxn>
                      <a:cxn ang="T80">
                        <a:pos x="T44" y="T45"/>
                      </a:cxn>
                      <a:cxn ang="T81">
                        <a:pos x="T46" y="T47"/>
                      </a:cxn>
                      <a:cxn ang="T82">
                        <a:pos x="T48" y="T49"/>
                      </a:cxn>
                      <a:cxn ang="T83">
                        <a:pos x="T50" y="T51"/>
                      </a:cxn>
                      <a:cxn ang="T84">
                        <a:pos x="T52" y="T53"/>
                      </a:cxn>
                      <a:cxn ang="T85">
                        <a:pos x="T54" y="T55"/>
                      </a:cxn>
                      <a:cxn ang="T86">
                        <a:pos x="T56" y="T57"/>
                      </a:cxn>
                    </a:cxnLst>
                    <a:rect l="T87" t="T88" r="T89" b="T90"/>
                    <a:pathLst>
                      <a:path w="500" h="445">
                        <a:moveTo>
                          <a:pt x="10" y="249"/>
                        </a:moveTo>
                        <a:cubicBezTo>
                          <a:pt x="5" y="242"/>
                          <a:pt x="3" y="236"/>
                          <a:pt x="0" y="228"/>
                        </a:cubicBezTo>
                        <a:cubicBezTo>
                          <a:pt x="4" y="194"/>
                          <a:pt x="1" y="162"/>
                          <a:pt x="24" y="136"/>
                        </a:cubicBezTo>
                        <a:cubicBezTo>
                          <a:pt x="25" y="134"/>
                          <a:pt x="26" y="131"/>
                          <a:pt x="27" y="129"/>
                        </a:cubicBezTo>
                        <a:cubicBezTo>
                          <a:pt x="28" y="123"/>
                          <a:pt x="27" y="117"/>
                          <a:pt x="29" y="112"/>
                        </a:cubicBezTo>
                        <a:cubicBezTo>
                          <a:pt x="31" y="104"/>
                          <a:pt x="63" y="77"/>
                          <a:pt x="70" y="67"/>
                        </a:cubicBezTo>
                        <a:cubicBezTo>
                          <a:pt x="74" y="53"/>
                          <a:pt x="89" y="50"/>
                          <a:pt x="101" y="45"/>
                        </a:cubicBezTo>
                        <a:cubicBezTo>
                          <a:pt x="106" y="28"/>
                          <a:pt x="120" y="30"/>
                          <a:pt x="135" y="26"/>
                        </a:cubicBezTo>
                        <a:cubicBezTo>
                          <a:pt x="150" y="15"/>
                          <a:pt x="160" y="7"/>
                          <a:pt x="178" y="2"/>
                        </a:cubicBezTo>
                        <a:cubicBezTo>
                          <a:pt x="408" y="4"/>
                          <a:pt x="304" y="0"/>
                          <a:pt x="399" y="16"/>
                        </a:cubicBezTo>
                        <a:cubicBezTo>
                          <a:pt x="414" y="27"/>
                          <a:pt x="415" y="44"/>
                          <a:pt x="425" y="57"/>
                        </a:cubicBezTo>
                        <a:cubicBezTo>
                          <a:pt x="430" y="63"/>
                          <a:pt x="440" y="65"/>
                          <a:pt x="447" y="67"/>
                        </a:cubicBezTo>
                        <a:cubicBezTo>
                          <a:pt x="452" y="76"/>
                          <a:pt x="458" y="75"/>
                          <a:pt x="466" y="81"/>
                        </a:cubicBezTo>
                        <a:cubicBezTo>
                          <a:pt x="470" y="97"/>
                          <a:pt x="473" y="110"/>
                          <a:pt x="485" y="122"/>
                        </a:cubicBezTo>
                        <a:cubicBezTo>
                          <a:pt x="499" y="169"/>
                          <a:pt x="500" y="225"/>
                          <a:pt x="480" y="271"/>
                        </a:cubicBezTo>
                        <a:cubicBezTo>
                          <a:pt x="478" y="286"/>
                          <a:pt x="479" y="290"/>
                          <a:pt x="466" y="297"/>
                        </a:cubicBezTo>
                        <a:cubicBezTo>
                          <a:pt x="459" y="307"/>
                          <a:pt x="453" y="321"/>
                          <a:pt x="447" y="333"/>
                        </a:cubicBezTo>
                        <a:cubicBezTo>
                          <a:pt x="445" y="338"/>
                          <a:pt x="446" y="344"/>
                          <a:pt x="442" y="348"/>
                        </a:cubicBezTo>
                        <a:cubicBezTo>
                          <a:pt x="438" y="352"/>
                          <a:pt x="427" y="357"/>
                          <a:pt x="427" y="357"/>
                        </a:cubicBezTo>
                        <a:cubicBezTo>
                          <a:pt x="419" y="370"/>
                          <a:pt x="425" y="362"/>
                          <a:pt x="408" y="379"/>
                        </a:cubicBezTo>
                        <a:cubicBezTo>
                          <a:pt x="406" y="381"/>
                          <a:pt x="401" y="386"/>
                          <a:pt x="401" y="386"/>
                        </a:cubicBezTo>
                        <a:cubicBezTo>
                          <a:pt x="397" y="400"/>
                          <a:pt x="389" y="401"/>
                          <a:pt x="379" y="410"/>
                        </a:cubicBezTo>
                        <a:cubicBezTo>
                          <a:pt x="348" y="437"/>
                          <a:pt x="369" y="428"/>
                          <a:pt x="307" y="432"/>
                        </a:cubicBezTo>
                        <a:cubicBezTo>
                          <a:pt x="261" y="445"/>
                          <a:pt x="209" y="443"/>
                          <a:pt x="163" y="429"/>
                        </a:cubicBezTo>
                        <a:cubicBezTo>
                          <a:pt x="156" y="424"/>
                          <a:pt x="149" y="423"/>
                          <a:pt x="142" y="417"/>
                        </a:cubicBezTo>
                        <a:cubicBezTo>
                          <a:pt x="125" y="403"/>
                          <a:pt x="112" y="389"/>
                          <a:pt x="91" y="384"/>
                        </a:cubicBezTo>
                        <a:cubicBezTo>
                          <a:pt x="86" y="374"/>
                          <a:pt x="79" y="373"/>
                          <a:pt x="72" y="364"/>
                        </a:cubicBezTo>
                        <a:cubicBezTo>
                          <a:pt x="56" y="343"/>
                          <a:pt x="49" y="320"/>
                          <a:pt x="27" y="304"/>
                        </a:cubicBezTo>
                        <a:cubicBezTo>
                          <a:pt x="18" y="282"/>
                          <a:pt x="10" y="275"/>
                          <a:pt x="10" y="249"/>
                        </a:cubicBezTo>
                        <a:close/>
                      </a:path>
                    </a:pathLst>
                  </a:custGeom>
                  <a:solidFill>
                    <a:srgbClr val="BFBFBF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 dirty="0"/>
                  </a:p>
                </p:txBody>
              </p:sp>
            </p:grpSp>
            <p:grpSp>
              <p:nvGrpSpPr>
                <p:cNvPr id="1094" name="Group 626"/>
                <p:cNvGrpSpPr/>
                <p:nvPr/>
              </p:nvGrpSpPr>
              <p:grpSpPr>
                <a:xfrm>
                  <a:off x="4026663" y="4893846"/>
                  <a:ext cx="987288" cy="903975"/>
                  <a:chOff x="3171214" y="2912992"/>
                  <a:chExt cx="987288" cy="903975"/>
                </a:xfrm>
              </p:grpSpPr>
              <p:grpSp>
                <p:nvGrpSpPr>
                  <p:cNvPr id="1128" name="Group 193"/>
                  <p:cNvGrpSpPr>
                    <a:grpSpLocks/>
                  </p:cNvGrpSpPr>
                  <p:nvPr/>
                </p:nvGrpSpPr>
                <p:grpSpPr bwMode="auto">
                  <a:xfrm>
                    <a:off x="3171214" y="2912992"/>
                    <a:ext cx="987288" cy="903975"/>
                    <a:chOff x="311" y="500"/>
                    <a:chExt cx="474" cy="434"/>
                  </a:xfrm>
                  <a:effectLst>
                    <a:outerShdw blurRad="63500" sx="102000" sy="102000" algn="ctr" rotWithShape="0">
                      <a:prstClr val="black">
                        <a:alpha val="40000"/>
                      </a:prstClr>
                    </a:outerShdw>
                  </a:effectLst>
                </p:grpSpPr>
                <p:sp>
                  <p:nvSpPr>
                    <p:cNvPr id="1130" name="Freeform 186"/>
                    <p:cNvSpPr>
                      <a:spLocks/>
                    </p:cNvSpPr>
                    <p:nvPr/>
                  </p:nvSpPr>
                  <p:spPr bwMode="auto">
                    <a:xfrm>
                      <a:off x="311" y="500"/>
                      <a:ext cx="474" cy="434"/>
                    </a:xfrm>
                    <a:custGeom>
                      <a:avLst/>
                      <a:gdLst>
                        <a:gd name="T0" fmla="*/ 94 w 1363"/>
                        <a:gd name="T1" fmla="*/ 401 h 1220"/>
                        <a:gd name="T2" fmla="*/ 74 w 1363"/>
                        <a:gd name="T3" fmla="*/ 384 h 1220"/>
                        <a:gd name="T4" fmla="*/ 61 w 1363"/>
                        <a:gd name="T5" fmla="*/ 371 h 1220"/>
                        <a:gd name="T6" fmla="*/ 50 w 1363"/>
                        <a:gd name="T7" fmla="*/ 355 h 1220"/>
                        <a:gd name="T8" fmla="*/ 45 w 1363"/>
                        <a:gd name="T9" fmla="*/ 345 h 1220"/>
                        <a:gd name="T10" fmla="*/ 35 w 1363"/>
                        <a:gd name="T11" fmla="*/ 334 h 1220"/>
                        <a:gd name="T12" fmla="*/ 30 w 1363"/>
                        <a:gd name="T13" fmla="*/ 323 h 1220"/>
                        <a:gd name="T14" fmla="*/ 19 w 1363"/>
                        <a:gd name="T15" fmla="*/ 302 h 1220"/>
                        <a:gd name="T16" fmla="*/ 14 w 1363"/>
                        <a:gd name="T17" fmla="*/ 277 h 1220"/>
                        <a:gd name="T18" fmla="*/ 8 w 1363"/>
                        <a:gd name="T19" fmla="*/ 256 h 1220"/>
                        <a:gd name="T20" fmla="*/ 16 w 1363"/>
                        <a:gd name="T21" fmla="*/ 166 h 1220"/>
                        <a:gd name="T22" fmla="*/ 21 w 1363"/>
                        <a:gd name="T23" fmla="*/ 157 h 1220"/>
                        <a:gd name="T24" fmla="*/ 31 w 1363"/>
                        <a:gd name="T25" fmla="*/ 123 h 1220"/>
                        <a:gd name="T26" fmla="*/ 38 w 1363"/>
                        <a:gd name="T27" fmla="*/ 110 h 1220"/>
                        <a:gd name="T28" fmla="*/ 41 w 1363"/>
                        <a:gd name="T29" fmla="*/ 95 h 1220"/>
                        <a:gd name="T30" fmla="*/ 53 w 1363"/>
                        <a:gd name="T31" fmla="*/ 82 h 1220"/>
                        <a:gd name="T32" fmla="*/ 64 w 1363"/>
                        <a:gd name="T33" fmla="*/ 72 h 1220"/>
                        <a:gd name="T34" fmla="*/ 67 w 1363"/>
                        <a:gd name="T35" fmla="*/ 70 h 1220"/>
                        <a:gd name="T36" fmla="*/ 69 w 1363"/>
                        <a:gd name="T37" fmla="*/ 66 h 1220"/>
                        <a:gd name="T38" fmla="*/ 78 w 1363"/>
                        <a:gd name="T39" fmla="*/ 60 h 1220"/>
                        <a:gd name="T40" fmla="*/ 89 w 1363"/>
                        <a:gd name="T41" fmla="*/ 51 h 1220"/>
                        <a:gd name="T42" fmla="*/ 98 w 1363"/>
                        <a:gd name="T43" fmla="*/ 44 h 1220"/>
                        <a:gd name="T44" fmla="*/ 118 w 1363"/>
                        <a:gd name="T45" fmla="*/ 30 h 1220"/>
                        <a:gd name="T46" fmla="*/ 140 w 1363"/>
                        <a:gd name="T47" fmla="*/ 18 h 1220"/>
                        <a:gd name="T48" fmla="*/ 214 w 1363"/>
                        <a:gd name="T49" fmla="*/ 5 h 1220"/>
                        <a:gd name="T50" fmla="*/ 317 w 1363"/>
                        <a:gd name="T51" fmla="*/ 7 h 1220"/>
                        <a:gd name="T52" fmla="*/ 366 w 1363"/>
                        <a:gd name="T53" fmla="*/ 11 h 1220"/>
                        <a:gd name="T54" fmla="*/ 378 w 1363"/>
                        <a:gd name="T55" fmla="*/ 15 h 1220"/>
                        <a:gd name="T56" fmla="*/ 389 w 1363"/>
                        <a:gd name="T57" fmla="*/ 21 h 1220"/>
                        <a:gd name="T58" fmla="*/ 398 w 1363"/>
                        <a:gd name="T59" fmla="*/ 24 h 1220"/>
                        <a:gd name="T60" fmla="*/ 411 w 1363"/>
                        <a:gd name="T61" fmla="*/ 32 h 1220"/>
                        <a:gd name="T62" fmla="*/ 417 w 1363"/>
                        <a:gd name="T63" fmla="*/ 41 h 1220"/>
                        <a:gd name="T64" fmla="*/ 440 w 1363"/>
                        <a:gd name="T65" fmla="*/ 49 h 1220"/>
                        <a:gd name="T66" fmla="*/ 446 w 1363"/>
                        <a:gd name="T67" fmla="*/ 65 h 1220"/>
                        <a:gd name="T68" fmla="*/ 458 w 1363"/>
                        <a:gd name="T69" fmla="*/ 73 h 1220"/>
                        <a:gd name="T70" fmla="*/ 466 w 1363"/>
                        <a:gd name="T71" fmla="*/ 128 h 1220"/>
                        <a:gd name="T72" fmla="*/ 469 w 1363"/>
                        <a:gd name="T73" fmla="*/ 162 h 1220"/>
                        <a:gd name="T74" fmla="*/ 473 w 1363"/>
                        <a:gd name="T75" fmla="*/ 185 h 1220"/>
                        <a:gd name="T76" fmla="*/ 468 w 1363"/>
                        <a:gd name="T77" fmla="*/ 210 h 1220"/>
                        <a:gd name="T78" fmla="*/ 467 w 1363"/>
                        <a:gd name="T79" fmla="*/ 252 h 1220"/>
                        <a:gd name="T80" fmla="*/ 457 w 1363"/>
                        <a:gd name="T81" fmla="*/ 297 h 1220"/>
                        <a:gd name="T82" fmla="*/ 444 w 1363"/>
                        <a:gd name="T83" fmla="*/ 314 h 1220"/>
                        <a:gd name="T84" fmla="*/ 436 w 1363"/>
                        <a:gd name="T85" fmla="*/ 339 h 1220"/>
                        <a:gd name="T86" fmla="*/ 431 w 1363"/>
                        <a:gd name="T87" fmla="*/ 349 h 1220"/>
                        <a:gd name="T88" fmla="*/ 403 w 1363"/>
                        <a:gd name="T89" fmla="*/ 385 h 1220"/>
                        <a:gd name="T90" fmla="*/ 391 w 1363"/>
                        <a:gd name="T91" fmla="*/ 397 h 1220"/>
                        <a:gd name="T92" fmla="*/ 369 w 1363"/>
                        <a:gd name="T93" fmla="*/ 411 h 1220"/>
                        <a:gd name="T94" fmla="*/ 328 w 1363"/>
                        <a:gd name="T95" fmla="*/ 424 h 1220"/>
                        <a:gd name="T96" fmla="*/ 320 w 1363"/>
                        <a:gd name="T97" fmla="*/ 425 h 1220"/>
                        <a:gd name="T98" fmla="*/ 314 w 1363"/>
                        <a:gd name="T99" fmla="*/ 429 h 1220"/>
                        <a:gd name="T100" fmla="*/ 281 w 1363"/>
                        <a:gd name="T101" fmla="*/ 430 h 1220"/>
                        <a:gd name="T102" fmla="*/ 263 w 1363"/>
                        <a:gd name="T103" fmla="*/ 434 h 1220"/>
                        <a:gd name="T104" fmla="*/ 164 w 1363"/>
                        <a:gd name="T105" fmla="*/ 433 h 1220"/>
                        <a:gd name="T106" fmla="*/ 111 w 1363"/>
                        <a:gd name="T107" fmla="*/ 412 h 1220"/>
                        <a:gd name="T108" fmla="*/ 94 w 1363"/>
                        <a:gd name="T109" fmla="*/ 403 h 1220"/>
                        <a:gd name="T110" fmla="*/ 94 w 1363"/>
                        <a:gd name="T111" fmla="*/ 401 h 1220"/>
                        <a:gd name="T112" fmla="*/ 0 60000 65536"/>
                        <a:gd name="T113" fmla="*/ 0 60000 65536"/>
                        <a:gd name="T114" fmla="*/ 0 60000 65536"/>
                        <a:gd name="T115" fmla="*/ 0 60000 65536"/>
                        <a:gd name="T116" fmla="*/ 0 60000 65536"/>
                        <a:gd name="T117" fmla="*/ 0 60000 65536"/>
                        <a:gd name="T118" fmla="*/ 0 60000 65536"/>
                        <a:gd name="T119" fmla="*/ 0 60000 65536"/>
                        <a:gd name="T120" fmla="*/ 0 60000 65536"/>
                        <a:gd name="T121" fmla="*/ 0 60000 65536"/>
                        <a:gd name="T122" fmla="*/ 0 60000 65536"/>
                        <a:gd name="T123" fmla="*/ 0 60000 65536"/>
                        <a:gd name="T124" fmla="*/ 0 60000 65536"/>
                        <a:gd name="T125" fmla="*/ 0 60000 65536"/>
                        <a:gd name="T126" fmla="*/ 0 60000 65536"/>
                        <a:gd name="T127" fmla="*/ 0 60000 65536"/>
                        <a:gd name="T128" fmla="*/ 0 60000 65536"/>
                        <a:gd name="T129" fmla="*/ 0 60000 65536"/>
                        <a:gd name="T130" fmla="*/ 0 60000 65536"/>
                        <a:gd name="T131" fmla="*/ 0 60000 65536"/>
                        <a:gd name="T132" fmla="*/ 0 60000 65536"/>
                        <a:gd name="T133" fmla="*/ 0 60000 65536"/>
                        <a:gd name="T134" fmla="*/ 0 60000 65536"/>
                        <a:gd name="T135" fmla="*/ 0 60000 65536"/>
                        <a:gd name="T136" fmla="*/ 0 60000 65536"/>
                        <a:gd name="T137" fmla="*/ 0 60000 65536"/>
                        <a:gd name="T138" fmla="*/ 0 60000 65536"/>
                        <a:gd name="T139" fmla="*/ 0 60000 65536"/>
                        <a:gd name="T140" fmla="*/ 0 60000 65536"/>
                        <a:gd name="T141" fmla="*/ 0 60000 65536"/>
                        <a:gd name="T142" fmla="*/ 0 60000 65536"/>
                        <a:gd name="T143" fmla="*/ 0 60000 65536"/>
                        <a:gd name="T144" fmla="*/ 0 60000 65536"/>
                        <a:gd name="T145" fmla="*/ 0 60000 65536"/>
                        <a:gd name="T146" fmla="*/ 0 60000 65536"/>
                        <a:gd name="T147" fmla="*/ 0 60000 65536"/>
                        <a:gd name="T148" fmla="*/ 0 60000 65536"/>
                        <a:gd name="T149" fmla="*/ 0 60000 65536"/>
                        <a:gd name="T150" fmla="*/ 0 60000 65536"/>
                        <a:gd name="T151" fmla="*/ 0 60000 65536"/>
                        <a:gd name="T152" fmla="*/ 0 60000 65536"/>
                        <a:gd name="T153" fmla="*/ 0 60000 65536"/>
                        <a:gd name="T154" fmla="*/ 0 60000 65536"/>
                        <a:gd name="T155" fmla="*/ 0 60000 65536"/>
                        <a:gd name="T156" fmla="*/ 0 60000 65536"/>
                        <a:gd name="T157" fmla="*/ 0 60000 65536"/>
                        <a:gd name="T158" fmla="*/ 0 60000 65536"/>
                        <a:gd name="T159" fmla="*/ 0 60000 65536"/>
                        <a:gd name="T160" fmla="*/ 0 60000 65536"/>
                        <a:gd name="T161" fmla="*/ 0 60000 65536"/>
                        <a:gd name="T162" fmla="*/ 0 60000 65536"/>
                        <a:gd name="T163" fmla="*/ 0 60000 65536"/>
                        <a:gd name="T164" fmla="*/ 0 60000 65536"/>
                        <a:gd name="T165" fmla="*/ 0 60000 65536"/>
                        <a:gd name="T166" fmla="*/ 0 60000 65536"/>
                        <a:gd name="T167" fmla="*/ 0 60000 65536"/>
                        <a:gd name="T168" fmla="*/ 0 w 1363"/>
                        <a:gd name="T169" fmla="*/ 0 h 1220"/>
                        <a:gd name="T170" fmla="*/ 1363 w 1363"/>
                        <a:gd name="T171" fmla="*/ 1220 h 1220"/>
                      </a:gdLst>
                      <a:ahLst/>
                      <a:cxnLst>
                        <a:cxn ang="T112">
                          <a:pos x="T0" y="T1"/>
                        </a:cxn>
                        <a:cxn ang="T113">
                          <a:pos x="T2" y="T3"/>
                        </a:cxn>
                        <a:cxn ang="T114">
                          <a:pos x="T4" y="T5"/>
                        </a:cxn>
                        <a:cxn ang="T115">
                          <a:pos x="T6" y="T7"/>
                        </a:cxn>
                        <a:cxn ang="T116">
                          <a:pos x="T8" y="T9"/>
                        </a:cxn>
                        <a:cxn ang="T117">
                          <a:pos x="T10" y="T11"/>
                        </a:cxn>
                        <a:cxn ang="T118">
                          <a:pos x="T12" y="T13"/>
                        </a:cxn>
                        <a:cxn ang="T119">
                          <a:pos x="T14" y="T15"/>
                        </a:cxn>
                        <a:cxn ang="T120">
                          <a:pos x="T16" y="T17"/>
                        </a:cxn>
                        <a:cxn ang="T121">
                          <a:pos x="T18" y="T19"/>
                        </a:cxn>
                        <a:cxn ang="T122">
                          <a:pos x="T20" y="T21"/>
                        </a:cxn>
                        <a:cxn ang="T123">
                          <a:pos x="T22" y="T23"/>
                        </a:cxn>
                        <a:cxn ang="T124">
                          <a:pos x="T24" y="T25"/>
                        </a:cxn>
                        <a:cxn ang="T125">
                          <a:pos x="T26" y="T27"/>
                        </a:cxn>
                        <a:cxn ang="T126">
                          <a:pos x="T28" y="T29"/>
                        </a:cxn>
                        <a:cxn ang="T127">
                          <a:pos x="T30" y="T31"/>
                        </a:cxn>
                        <a:cxn ang="T128">
                          <a:pos x="T32" y="T33"/>
                        </a:cxn>
                        <a:cxn ang="T129">
                          <a:pos x="T34" y="T35"/>
                        </a:cxn>
                        <a:cxn ang="T130">
                          <a:pos x="T36" y="T37"/>
                        </a:cxn>
                        <a:cxn ang="T131">
                          <a:pos x="T38" y="T39"/>
                        </a:cxn>
                        <a:cxn ang="T132">
                          <a:pos x="T40" y="T41"/>
                        </a:cxn>
                        <a:cxn ang="T133">
                          <a:pos x="T42" y="T43"/>
                        </a:cxn>
                        <a:cxn ang="T134">
                          <a:pos x="T44" y="T45"/>
                        </a:cxn>
                        <a:cxn ang="T135">
                          <a:pos x="T46" y="T47"/>
                        </a:cxn>
                        <a:cxn ang="T136">
                          <a:pos x="T48" y="T49"/>
                        </a:cxn>
                        <a:cxn ang="T137">
                          <a:pos x="T50" y="T51"/>
                        </a:cxn>
                        <a:cxn ang="T138">
                          <a:pos x="T52" y="T53"/>
                        </a:cxn>
                        <a:cxn ang="T139">
                          <a:pos x="T54" y="T55"/>
                        </a:cxn>
                        <a:cxn ang="T140">
                          <a:pos x="T56" y="T57"/>
                        </a:cxn>
                        <a:cxn ang="T141">
                          <a:pos x="T58" y="T59"/>
                        </a:cxn>
                        <a:cxn ang="T142">
                          <a:pos x="T60" y="T61"/>
                        </a:cxn>
                        <a:cxn ang="T143">
                          <a:pos x="T62" y="T63"/>
                        </a:cxn>
                        <a:cxn ang="T144">
                          <a:pos x="T64" y="T65"/>
                        </a:cxn>
                        <a:cxn ang="T145">
                          <a:pos x="T66" y="T67"/>
                        </a:cxn>
                        <a:cxn ang="T146">
                          <a:pos x="T68" y="T69"/>
                        </a:cxn>
                        <a:cxn ang="T147">
                          <a:pos x="T70" y="T71"/>
                        </a:cxn>
                        <a:cxn ang="T148">
                          <a:pos x="T72" y="T73"/>
                        </a:cxn>
                        <a:cxn ang="T149">
                          <a:pos x="T74" y="T75"/>
                        </a:cxn>
                        <a:cxn ang="T150">
                          <a:pos x="T76" y="T77"/>
                        </a:cxn>
                        <a:cxn ang="T151">
                          <a:pos x="T78" y="T79"/>
                        </a:cxn>
                        <a:cxn ang="T152">
                          <a:pos x="T80" y="T81"/>
                        </a:cxn>
                        <a:cxn ang="T153">
                          <a:pos x="T82" y="T83"/>
                        </a:cxn>
                        <a:cxn ang="T154">
                          <a:pos x="T84" y="T85"/>
                        </a:cxn>
                        <a:cxn ang="T155">
                          <a:pos x="T86" y="T87"/>
                        </a:cxn>
                        <a:cxn ang="T156">
                          <a:pos x="T88" y="T89"/>
                        </a:cxn>
                        <a:cxn ang="T157">
                          <a:pos x="T90" y="T91"/>
                        </a:cxn>
                        <a:cxn ang="T158">
                          <a:pos x="T92" y="T93"/>
                        </a:cxn>
                        <a:cxn ang="T159">
                          <a:pos x="T94" y="T95"/>
                        </a:cxn>
                        <a:cxn ang="T160">
                          <a:pos x="T96" y="T97"/>
                        </a:cxn>
                        <a:cxn ang="T161">
                          <a:pos x="T98" y="T99"/>
                        </a:cxn>
                        <a:cxn ang="T162">
                          <a:pos x="T100" y="T101"/>
                        </a:cxn>
                        <a:cxn ang="T163">
                          <a:pos x="T102" y="T103"/>
                        </a:cxn>
                        <a:cxn ang="T164">
                          <a:pos x="T104" y="T105"/>
                        </a:cxn>
                        <a:cxn ang="T165">
                          <a:pos x="T106" y="T107"/>
                        </a:cxn>
                        <a:cxn ang="T166">
                          <a:pos x="T108" y="T109"/>
                        </a:cxn>
                        <a:cxn ang="T167">
                          <a:pos x="T110" y="T111"/>
                        </a:cxn>
                      </a:cxnLst>
                      <a:rect l="T168" t="T169" r="T170" b="T171"/>
                      <a:pathLst>
                        <a:path w="1363" h="1220">
                          <a:moveTo>
                            <a:pt x="269" y="1127"/>
                          </a:moveTo>
                          <a:cubicBezTo>
                            <a:pt x="252" y="1110"/>
                            <a:pt x="231" y="1096"/>
                            <a:pt x="214" y="1079"/>
                          </a:cubicBezTo>
                          <a:cubicBezTo>
                            <a:pt x="201" y="1066"/>
                            <a:pt x="192" y="1055"/>
                            <a:pt x="176" y="1044"/>
                          </a:cubicBezTo>
                          <a:cubicBezTo>
                            <a:pt x="166" y="1030"/>
                            <a:pt x="158" y="1008"/>
                            <a:pt x="144" y="999"/>
                          </a:cubicBezTo>
                          <a:cubicBezTo>
                            <a:pt x="140" y="986"/>
                            <a:pt x="137" y="980"/>
                            <a:pt x="128" y="970"/>
                          </a:cubicBezTo>
                          <a:cubicBezTo>
                            <a:pt x="124" y="955"/>
                            <a:pt x="112" y="950"/>
                            <a:pt x="102" y="938"/>
                          </a:cubicBezTo>
                          <a:cubicBezTo>
                            <a:pt x="95" y="929"/>
                            <a:pt x="93" y="918"/>
                            <a:pt x="86" y="909"/>
                          </a:cubicBezTo>
                          <a:cubicBezTo>
                            <a:pt x="79" y="887"/>
                            <a:pt x="61" y="871"/>
                            <a:pt x="54" y="848"/>
                          </a:cubicBezTo>
                          <a:cubicBezTo>
                            <a:pt x="53" y="825"/>
                            <a:pt x="60" y="795"/>
                            <a:pt x="41" y="778"/>
                          </a:cubicBezTo>
                          <a:cubicBezTo>
                            <a:pt x="35" y="759"/>
                            <a:pt x="28" y="739"/>
                            <a:pt x="22" y="720"/>
                          </a:cubicBezTo>
                          <a:cubicBezTo>
                            <a:pt x="23" y="680"/>
                            <a:pt x="0" y="525"/>
                            <a:pt x="45" y="468"/>
                          </a:cubicBezTo>
                          <a:cubicBezTo>
                            <a:pt x="48" y="454"/>
                            <a:pt x="51" y="451"/>
                            <a:pt x="61" y="442"/>
                          </a:cubicBezTo>
                          <a:cubicBezTo>
                            <a:pt x="66" y="418"/>
                            <a:pt x="59" y="356"/>
                            <a:pt x="89" y="346"/>
                          </a:cubicBezTo>
                          <a:cubicBezTo>
                            <a:pt x="98" y="333"/>
                            <a:pt x="98" y="318"/>
                            <a:pt x="109" y="308"/>
                          </a:cubicBezTo>
                          <a:cubicBezTo>
                            <a:pt x="113" y="294"/>
                            <a:pt x="113" y="279"/>
                            <a:pt x="118" y="266"/>
                          </a:cubicBezTo>
                          <a:cubicBezTo>
                            <a:pt x="121" y="259"/>
                            <a:pt x="146" y="236"/>
                            <a:pt x="153" y="231"/>
                          </a:cubicBezTo>
                          <a:cubicBezTo>
                            <a:pt x="159" y="215"/>
                            <a:pt x="173" y="212"/>
                            <a:pt x="185" y="202"/>
                          </a:cubicBezTo>
                          <a:cubicBezTo>
                            <a:pt x="187" y="200"/>
                            <a:pt x="190" y="198"/>
                            <a:pt x="192" y="196"/>
                          </a:cubicBezTo>
                          <a:cubicBezTo>
                            <a:pt x="194" y="193"/>
                            <a:pt x="195" y="189"/>
                            <a:pt x="198" y="186"/>
                          </a:cubicBezTo>
                          <a:cubicBezTo>
                            <a:pt x="206" y="178"/>
                            <a:pt x="217" y="179"/>
                            <a:pt x="224" y="170"/>
                          </a:cubicBezTo>
                          <a:cubicBezTo>
                            <a:pt x="234" y="157"/>
                            <a:pt x="240" y="150"/>
                            <a:pt x="256" y="144"/>
                          </a:cubicBezTo>
                          <a:cubicBezTo>
                            <a:pt x="263" y="133"/>
                            <a:pt x="269" y="129"/>
                            <a:pt x="281" y="125"/>
                          </a:cubicBezTo>
                          <a:cubicBezTo>
                            <a:pt x="299" y="109"/>
                            <a:pt x="315" y="91"/>
                            <a:pt x="339" y="84"/>
                          </a:cubicBezTo>
                          <a:cubicBezTo>
                            <a:pt x="357" y="63"/>
                            <a:pt x="376" y="57"/>
                            <a:pt x="403" y="52"/>
                          </a:cubicBezTo>
                          <a:cubicBezTo>
                            <a:pt x="448" y="0"/>
                            <a:pt x="559" y="15"/>
                            <a:pt x="614" y="13"/>
                          </a:cubicBezTo>
                          <a:cubicBezTo>
                            <a:pt x="713" y="2"/>
                            <a:pt x="813" y="15"/>
                            <a:pt x="912" y="20"/>
                          </a:cubicBezTo>
                          <a:cubicBezTo>
                            <a:pt x="955" y="34"/>
                            <a:pt x="1013" y="31"/>
                            <a:pt x="1053" y="32"/>
                          </a:cubicBezTo>
                          <a:cubicBezTo>
                            <a:pt x="1064" y="37"/>
                            <a:pt x="1076" y="38"/>
                            <a:pt x="1088" y="42"/>
                          </a:cubicBezTo>
                          <a:cubicBezTo>
                            <a:pt x="1098" y="49"/>
                            <a:pt x="1108" y="54"/>
                            <a:pt x="1120" y="58"/>
                          </a:cubicBezTo>
                          <a:cubicBezTo>
                            <a:pt x="1144" y="74"/>
                            <a:pt x="1110" y="53"/>
                            <a:pt x="1145" y="68"/>
                          </a:cubicBezTo>
                          <a:cubicBezTo>
                            <a:pt x="1158" y="74"/>
                            <a:pt x="1167" y="86"/>
                            <a:pt x="1181" y="90"/>
                          </a:cubicBezTo>
                          <a:cubicBezTo>
                            <a:pt x="1193" y="98"/>
                            <a:pt x="1190" y="106"/>
                            <a:pt x="1200" y="116"/>
                          </a:cubicBezTo>
                          <a:cubicBezTo>
                            <a:pt x="1214" y="130"/>
                            <a:pt x="1246" y="133"/>
                            <a:pt x="1264" y="138"/>
                          </a:cubicBezTo>
                          <a:cubicBezTo>
                            <a:pt x="1274" y="155"/>
                            <a:pt x="1262" y="177"/>
                            <a:pt x="1283" y="183"/>
                          </a:cubicBezTo>
                          <a:cubicBezTo>
                            <a:pt x="1291" y="195"/>
                            <a:pt x="1304" y="200"/>
                            <a:pt x="1318" y="205"/>
                          </a:cubicBezTo>
                          <a:cubicBezTo>
                            <a:pt x="1319" y="236"/>
                            <a:pt x="1313" y="331"/>
                            <a:pt x="1341" y="359"/>
                          </a:cubicBezTo>
                          <a:cubicBezTo>
                            <a:pt x="1351" y="390"/>
                            <a:pt x="1341" y="424"/>
                            <a:pt x="1350" y="455"/>
                          </a:cubicBezTo>
                          <a:cubicBezTo>
                            <a:pt x="1353" y="476"/>
                            <a:pt x="1356" y="498"/>
                            <a:pt x="1360" y="519"/>
                          </a:cubicBezTo>
                          <a:cubicBezTo>
                            <a:pt x="1358" y="555"/>
                            <a:pt x="1363" y="565"/>
                            <a:pt x="1347" y="589"/>
                          </a:cubicBezTo>
                          <a:cubicBezTo>
                            <a:pt x="1344" y="635"/>
                            <a:pt x="1342" y="661"/>
                            <a:pt x="1344" y="708"/>
                          </a:cubicBezTo>
                          <a:cubicBezTo>
                            <a:pt x="1342" y="761"/>
                            <a:pt x="1358" y="806"/>
                            <a:pt x="1315" y="836"/>
                          </a:cubicBezTo>
                          <a:cubicBezTo>
                            <a:pt x="1304" y="853"/>
                            <a:pt x="1290" y="869"/>
                            <a:pt x="1277" y="884"/>
                          </a:cubicBezTo>
                          <a:cubicBezTo>
                            <a:pt x="1273" y="908"/>
                            <a:pt x="1268" y="934"/>
                            <a:pt x="1254" y="954"/>
                          </a:cubicBezTo>
                          <a:cubicBezTo>
                            <a:pt x="1251" y="965"/>
                            <a:pt x="1246" y="972"/>
                            <a:pt x="1238" y="980"/>
                          </a:cubicBezTo>
                          <a:cubicBezTo>
                            <a:pt x="1225" y="1020"/>
                            <a:pt x="1189" y="1055"/>
                            <a:pt x="1158" y="1082"/>
                          </a:cubicBezTo>
                          <a:cubicBezTo>
                            <a:pt x="1150" y="1107"/>
                            <a:pt x="1147" y="1106"/>
                            <a:pt x="1123" y="1117"/>
                          </a:cubicBezTo>
                          <a:cubicBezTo>
                            <a:pt x="1108" y="1134"/>
                            <a:pt x="1083" y="1148"/>
                            <a:pt x="1062" y="1156"/>
                          </a:cubicBezTo>
                          <a:cubicBezTo>
                            <a:pt x="1036" y="1196"/>
                            <a:pt x="987" y="1189"/>
                            <a:pt x="944" y="1191"/>
                          </a:cubicBezTo>
                          <a:cubicBezTo>
                            <a:pt x="936" y="1192"/>
                            <a:pt x="928" y="1191"/>
                            <a:pt x="921" y="1194"/>
                          </a:cubicBezTo>
                          <a:cubicBezTo>
                            <a:pt x="914" y="1197"/>
                            <a:pt x="910" y="1207"/>
                            <a:pt x="902" y="1207"/>
                          </a:cubicBezTo>
                          <a:cubicBezTo>
                            <a:pt x="871" y="1208"/>
                            <a:pt x="840" y="1209"/>
                            <a:pt x="809" y="1210"/>
                          </a:cubicBezTo>
                          <a:cubicBezTo>
                            <a:pt x="790" y="1215"/>
                            <a:pt x="776" y="1217"/>
                            <a:pt x="755" y="1220"/>
                          </a:cubicBezTo>
                          <a:cubicBezTo>
                            <a:pt x="661" y="1219"/>
                            <a:pt x="567" y="1219"/>
                            <a:pt x="473" y="1216"/>
                          </a:cubicBezTo>
                          <a:cubicBezTo>
                            <a:pt x="417" y="1214"/>
                            <a:pt x="369" y="1175"/>
                            <a:pt x="320" y="1159"/>
                          </a:cubicBezTo>
                          <a:cubicBezTo>
                            <a:pt x="307" y="1146"/>
                            <a:pt x="277" y="1141"/>
                            <a:pt x="269" y="1133"/>
                          </a:cubicBezTo>
                          <a:cubicBezTo>
                            <a:pt x="268" y="1132"/>
                            <a:pt x="269" y="1129"/>
                            <a:pt x="269" y="1127"/>
                          </a:cubicBezTo>
                          <a:close/>
                        </a:path>
                      </a:pathLst>
                    </a:custGeom>
                    <a:solidFill>
                      <a:srgbClr val="FFC1C1"/>
                    </a:solidFill>
                    <a:ln w="19050">
                      <a:solidFill>
                        <a:srgbClr val="FF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 dirty="0"/>
                    </a:p>
                  </p:txBody>
                </p:sp>
                <p:sp>
                  <p:nvSpPr>
                    <p:cNvPr id="1131" name="Freeform 187"/>
                    <p:cNvSpPr>
                      <a:spLocks/>
                    </p:cNvSpPr>
                    <p:nvPr/>
                  </p:nvSpPr>
                  <p:spPr bwMode="auto">
                    <a:xfrm>
                      <a:off x="363" y="603"/>
                      <a:ext cx="382" cy="310"/>
                    </a:xfrm>
                    <a:custGeom>
                      <a:avLst/>
                      <a:gdLst>
                        <a:gd name="T0" fmla="*/ 8 w 500"/>
                        <a:gd name="T1" fmla="*/ 173 h 445"/>
                        <a:gd name="T2" fmla="*/ 0 w 500"/>
                        <a:gd name="T3" fmla="*/ 159 h 445"/>
                        <a:gd name="T4" fmla="*/ 18 w 500"/>
                        <a:gd name="T5" fmla="*/ 95 h 445"/>
                        <a:gd name="T6" fmla="*/ 21 w 500"/>
                        <a:gd name="T7" fmla="*/ 90 h 445"/>
                        <a:gd name="T8" fmla="*/ 22 w 500"/>
                        <a:gd name="T9" fmla="*/ 78 h 445"/>
                        <a:gd name="T10" fmla="*/ 53 w 500"/>
                        <a:gd name="T11" fmla="*/ 47 h 445"/>
                        <a:gd name="T12" fmla="*/ 77 w 500"/>
                        <a:gd name="T13" fmla="*/ 31 h 445"/>
                        <a:gd name="T14" fmla="*/ 103 w 500"/>
                        <a:gd name="T15" fmla="*/ 18 h 445"/>
                        <a:gd name="T16" fmla="*/ 136 w 500"/>
                        <a:gd name="T17" fmla="*/ 1 h 445"/>
                        <a:gd name="T18" fmla="*/ 305 w 500"/>
                        <a:gd name="T19" fmla="*/ 11 h 445"/>
                        <a:gd name="T20" fmla="*/ 325 w 500"/>
                        <a:gd name="T21" fmla="*/ 40 h 445"/>
                        <a:gd name="T22" fmla="*/ 342 w 500"/>
                        <a:gd name="T23" fmla="*/ 47 h 445"/>
                        <a:gd name="T24" fmla="*/ 356 w 500"/>
                        <a:gd name="T25" fmla="*/ 56 h 445"/>
                        <a:gd name="T26" fmla="*/ 371 w 500"/>
                        <a:gd name="T27" fmla="*/ 85 h 445"/>
                        <a:gd name="T28" fmla="*/ 367 w 500"/>
                        <a:gd name="T29" fmla="*/ 189 h 445"/>
                        <a:gd name="T30" fmla="*/ 356 w 500"/>
                        <a:gd name="T31" fmla="*/ 207 h 445"/>
                        <a:gd name="T32" fmla="*/ 342 w 500"/>
                        <a:gd name="T33" fmla="*/ 232 h 445"/>
                        <a:gd name="T34" fmla="*/ 338 w 500"/>
                        <a:gd name="T35" fmla="*/ 242 h 445"/>
                        <a:gd name="T36" fmla="*/ 326 w 500"/>
                        <a:gd name="T37" fmla="*/ 249 h 445"/>
                        <a:gd name="T38" fmla="*/ 312 w 500"/>
                        <a:gd name="T39" fmla="*/ 264 h 445"/>
                        <a:gd name="T40" fmla="*/ 306 w 500"/>
                        <a:gd name="T41" fmla="*/ 269 h 445"/>
                        <a:gd name="T42" fmla="*/ 290 w 500"/>
                        <a:gd name="T43" fmla="*/ 286 h 445"/>
                        <a:gd name="T44" fmla="*/ 235 w 500"/>
                        <a:gd name="T45" fmla="*/ 301 h 445"/>
                        <a:gd name="T46" fmla="*/ 125 w 500"/>
                        <a:gd name="T47" fmla="*/ 299 h 445"/>
                        <a:gd name="T48" fmla="*/ 108 w 500"/>
                        <a:gd name="T49" fmla="*/ 290 h 445"/>
                        <a:gd name="T50" fmla="*/ 70 w 500"/>
                        <a:gd name="T51" fmla="*/ 268 h 445"/>
                        <a:gd name="T52" fmla="*/ 55 w 500"/>
                        <a:gd name="T53" fmla="*/ 254 h 445"/>
                        <a:gd name="T54" fmla="*/ 21 w 500"/>
                        <a:gd name="T55" fmla="*/ 212 h 445"/>
                        <a:gd name="T56" fmla="*/ 8 w 500"/>
                        <a:gd name="T57" fmla="*/ 173 h 445"/>
                        <a:gd name="T58" fmla="*/ 0 60000 65536"/>
                        <a:gd name="T59" fmla="*/ 0 60000 65536"/>
                        <a:gd name="T60" fmla="*/ 0 60000 65536"/>
                        <a:gd name="T61" fmla="*/ 0 60000 65536"/>
                        <a:gd name="T62" fmla="*/ 0 60000 65536"/>
                        <a:gd name="T63" fmla="*/ 0 60000 65536"/>
                        <a:gd name="T64" fmla="*/ 0 60000 65536"/>
                        <a:gd name="T65" fmla="*/ 0 60000 65536"/>
                        <a:gd name="T66" fmla="*/ 0 60000 65536"/>
                        <a:gd name="T67" fmla="*/ 0 60000 65536"/>
                        <a:gd name="T68" fmla="*/ 0 60000 65536"/>
                        <a:gd name="T69" fmla="*/ 0 60000 65536"/>
                        <a:gd name="T70" fmla="*/ 0 60000 65536"/>
                        <a:gd name="T71" fmla="*/ 0 60000 65536"/>
                        <a:gd name="T72" fmla="*/ 0 60000 65536"/>
                        <a:gd name="T73" fmla="*/ 0 60000 65536"/>
                        <a:gd name="T74" fmla="*/ 0 60000 65536"/>
                        <a:gd name="T75" fmla="*/ 0 60000 65536"/>
                        <a:gd name="T76" fmla="*/ 0 60000 65536"/>
                        <a:gd name="T77" fmla="*/ 0 60000 65536"/>
                        <a:gd name="T78" fmla="*/ 0 60000 65536"/>
                        <a:gd name="T79" fmla="*/ 0 60000 65536"/>
                        <a:gd name="T80" fmla="*/ 0 60000 65536"/>
                        <a:gd name="T81" fmla="*/ 0 60000 65536"/>
                        <a:gd name="T82" fmla="*/ 0 60000 65536"/>
                        <a:gd name="T83" fmla="*/ 0 60000 65536"/>
                        <a:gd name="T84" fmla="*/ 0 60000 65536"/>
                        <a:gd name="T85" fmla="*/ 0 60000 65536"/>
                        <a:gd name="T86" fmla="*/ 0 60000 65536"/>
                        <a:gd name="T87" fmla="*/ 0 w 500"/>
                        <a:gd name="T88" fmla="*/ 0 h 445"/>
                        <a:gd name="T89" fmla="*/ 500 w 500"/>
                        <a:gd name="T90" fmla="*/ 445 h 445"/>
                      </a:gdLst>
                      <a:ahLst/>
                      <a:cxnLst>
                        <a:cxn ang="T58">
                          <a:pos x="T0" y="T1"/>
                        </a:cxn>
                        <a:cxn ang="T59">
                          <a:pos x="T2" y="T3"/>
                        </a:cxn>
                        <a:cxn ang="T60">
                          <a:pos x="T4" y="T5"/>
                        </a:cxn>
                        <a:cxn ang="T61">
                          <a:pos x="T6" y="T7"/>
                        </a:cxn>
                        <a:cxn ang="T62">
                          <a:pos x="T8" y="T9"/>
                        </a:cxn>
                        <a:cxn ang="T63">
                          <a:pos x="T10" y="T11"/>
                        </a:cxn>
                        <a:cxn ang="T64">
                          <a:pos x="T12" y="T13"/>
                        </a:cxn>
                        <a:cxn ang="T65">
                          <a:pos x="T14" y="T15"/>
                        </a:cxn>
                        <a:cxn ang="T66">
                          <a:pos x="T16" y="T17"/>
                        </a:cxn>
                        <a:cxn ang="T67">
                          <a:pos x="T18" y="T19"/>
                        </a:cxn>
                        <a:cxn ang="T68">
                          <a:pos x="T20" y="T21"/>
                        </a:cxn>
                        <a:cxn ang="T69">
                          <a:pos x="T22" y="T23"/>
                        </a:cxn>
                        <a:cxn ang="T70">
                          <a:pos x="T24" y="T25"/>
                        </a:cxn>
                        <a:cxn ang="T71">
                          <a:pos x="T26" y="T27"/>
                        </a:cxn>
                        <a:cxn ang="T72">
                          <a:pos x="T28" y="T29"/>
                        </a:cxn>
                        <a:cxn ang="T73">
                          <a:pos x="T30" y="T31"/>
                        </a:cxn>
                        <a:cxn ang="T74">
                          <a:pos x="T32" y="T33"/>
                        </a:cxn>
                        <a:cxn ang="T75">
                          <a:pos x="T34" y="T35"/>
                        </a:cxn>
                        <a:cxn ang="T76">
                          <a:pos x="T36" y="T37"/>
                        </a:cxn>
                        <a:cxn ang="T77">
                          <a:pos x="T38" y="T39"/>
                        </a:cxn>
                        <a:cxn ang="T78">
                          <a:pos x="T40" y="T41"/>
                        </a:cxn>
                        <a:cxn ang="T79">
                          <a:pos x="T42" y="T43"/>
                        </a:cxn>
                        <a:cxn ang="T80">
                          <a:pos x="T44" y="T45"/>
                        </a:cxn>
                        <a:cxn ang="T81">
                          <a:pos x="T46" y="T47"/>
                        </a:cxn>
                        <a:cxn ang="T82">
                          <a:pos x="T48" y="T49"/>
                        </a:cxn>
                        <a:cxn ang="T83">
                          <a:pos x="T50" y="T51"/>
                        </a:cxn>
                        <a:cxn ang="T84">
                          <a:pos x="T52" y="T53"/>
                        </a:cxn>
                        <a:cxn ang="T85">
                          <a:pos x="T54" y="T55"/>
                        </a:cxn>
                        <a:cxn ang="T86">
                          <a:pos x="T56" y="T57"/>
                        </a:cxn>
                      </a:cxnLst>
                      <a:rect l="T87" t="T88" r="T89" b="T90"/>
                      <a:pathLst>
                        <a:path w="500" h="445">
                          <a:moveTo>
                            <a:pt x="10" y="249"/>
                          </a:moveTo>
                          <a:cubicBezTo>
                            <a:pt x="5" y="242"/>
                            <a:pt x="3" y="236"/>
                            <a:pt x="0" y="228"/>
                          </a:cubicBezTo>
                          <a:cubicBezTo>
                            <a:pt x="4" y="194"/>
                            <a:pt x="1" y="162"/>
                            <a:pt x="24" y="136"/>
                          </a:cubicBezTo>
                          <a:cubicBezTo>
                            <a:pt x="25" y="134"/>
                            <a:pt x="26" y="131"/>
                            <a:pt x="27" y="129"/>
                          </a:cubicBezTo>
                          <a:cubicBezTo>
                            <a:pt x="28" y="123"/>
                            <a:pt x="27" y="117"/>
                            <a:pt x="29" y="112"/>
                          </a:cubicBezTo>
                          <a:cubicBezTo>
                            <a:pt x="31" y="104"/>
                            <a:pt x="63" y="77"/>
                            <a:pt x="70" y="67"/>
                          </a:cubicBezTo>
                          <a:cubicBezTo>
                            <a:pt x="74" y="53"/>
                            <a:pt x="89" y="50"/>
                            <a:pt x="101" y="45"/>
                          </a:cubicBezTo>
                          <a:cubicBezTo>
                            <a:pt x="106" y="28"/>
                            <a:pt x="120" y="30"/>
                            <a:pt x="135" y="26"/>
                          </a:cubicBezTo>
                          <a:cubicBezTo>
                            <a:pt x="150" y="15"/>
                            <a:pt x="160" y="7"/>
                            <a:pt x="178" y="2"/>
                          </a:cubicBezTo>
                          <a:cubicBezTo>
                            <a:pt x="408" y="4"/>
                            <a:pt x="304" y="0"/>
                            <a:pt x="399" y="16"/>
                          </a:cubicBezTo>
                          <a:cubicBezTo>
                            <a:pt x="414" y="27"/>
                            <a:pt x="415" y="44"/>
                            <a:pt x="425" y="57"/>
                          </a:cubicBezTo>
                          <a:cubicBezTo>
                            <a:pt x="430" y="63"/>
                            <a:pt x="440" y="65"/>
                            <a:pt x="447" y="67"/>
                          </a:cubicBezTo>
                          <a:cubicBezTo>
                            <a:pt x="452" y="76"/>
                            <a:pt x="458" y="75"/>
                            <a:pt x="466" y="81"/>
                          </a:cubicBezTo>
                          <a:cubicBezTo>
                            <a:pt x="470" y="97"/>
                            <a:pt x="473" y="110"/>
                            <a:pt x="485" y="122"/>
                          </a:cubicBezTo>
                          <a:cubicBezTo>
                            <a:pt x="499" y="169"/>
                            <a:pt x="500" y="225"/>
                            <a:pt x="480" y="271"/>
                          </a:cubicBezTo>
                          <a:cubicBezTo>
                            <a:pt x="478" y="286"/>
                            <a:pt x="479" y="290"/>
                            <a:pt x="466" y="297"/>
                          </a:cubicBezTo>
                          <a:cubicBezTo>
                            <a:pt x="459" y="307"/>
                            <a:pt x="453" y="321"/>
                            <a:pt x="447" y="333"/>
                          </a:cubicBezTo>
                          <a:cubicBezTo>
                            <a:pt x="445" y="338"/>
                            <a:pt x="446" y="344"/>
                            <a:pt x="442" y="348"/>
                          </a:cubicBezTo>
                          <a:cubicBezTo>
                            <a:pt x="438" y="352"/>
                            <a:pt x="427" y="357"/>
                            <a:pt x="427" y="357"/>
                          </a:cubicBezTo>
                          <a:cubicBezTo>
                            <a:pt x="419" y="370"/>
                            <a:pt x="425" y="362"/>
                            <a:pt x="408" y="379"/>
                          </a:cubicBezTo>
                          <a:cubicBezTo>
                            <a:pt x="406" y="381"/>
                            <a:pt x="401" y="386"/>
                            <a:pt x="401" y="386"/>
                          </a:cubicBezTo>
                          <a:cubicBezTo>
                            <a:pt x="397" y="400"/>
                            <a:pt x="389" y="401"/>
                            <a:pt x="379" y="410"/>
                          </a:cubicBezTo>
                          <a:cubicBezTo>
                            <a:pt x="348" y="437"/>
                            <a:pt x="369" y="428"/>
                            <a:pt x="307" y="432"/>
                          </a:cubicBezTo>
                          <a:cubicBezTo>
                            <a:pt x="261" y="445"/>
                            <a:pt x="209" y="443"/>
                            <a:pt x="163" y="429"/>
                          </a:cubicBezTo>
                          <a:cubicBezTo>
                            <a:pt x="156" y="424"/>
                            <a:pt x="149" y="423"/>
                            <a:pt x="142" y="417"/>
                          </a:cubicBezTo>
                          <a:cubicBezTo>
                            <a:pt x="125" y="403"/>
                            <a:pt x="112" y="389"/>
                            <a:pt x="91" y="384"/>
                          </a:cubicBezTo>
                          <a:cubicBezTo>
                            <a:pt x="86" y="374"/>
                            <a:pt x="79" y="373"/>
                            <a:pt x="72" y="364"/>
                          </a:cubicBezTo>
                          <a:cubicBezTo>
                            <a:pt x="56" y="343"/>
                            <a:pt x="49" y="320"/>
                            <a:pt x="27" y="304"/>
                          </a:cubicBezTo>
                          <a:cubicBezTo>
                            <a:pt x="18" y="282"/>
                            <a:pt x="10" y="275"/>
                            <a:pt x="10" y="249"/>
                          </a:cubicBezTo>
                          <a:close/>
                        </a:path>
                      </a:pathLst>
                    </a:custGeom>
                    <a:solidFill>
                      <a:srgbClr val="BFBFBF"/>
                    </a:solidFill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 dirty="0"/>
                    </a:p>
                  </p:txBody>
                </p:sp>
              </p:grpSp>
              <p:sp>
                <p:nvSpPr>
                  <p:cNvPr id="1129" name="5-Point Star 1128"/>
                  <p:cNvSpPr/>
                  <p:nvPr/>
                </p:nvSpPr>
                <p:spPr>
                  <a:xfrm>
                    <a:off x="3436302" y="3468002"/>
                    <a:ext cx="201217" cy="201216"/>
                  </a:xfrm>
                  <a:prstGeom prst="star5">
                    <a:avLst/>
                  </a:prstGeom>
                  <a:solidFill>
                    <a:srgbClr val="FF00FF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1095" name="Group 193"/>
                <p:cNvGrpSpPr>
                  <a:grpSpLocks/>
                </p:cNvGrpSpPr>
                <p:nvPr/>
              </p:nvGrpSpPr>
              <p:grpSpPr bwMode="auto">
                <a:xfrm>
                  <a:off x="3164433" y="4415954"/>
                  <a:ext cx="987288" cy="903974"/>
                  <a:chOff x="311" y="500"/>
                  <a:chExt cx="474" cy="434"/>
                </a:xfrm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</p:grpSpPr>
              <p:sp>
                <p:nvSpPr>
                  <p:cNvPr id="1126" name="Freeform 186"/>
                  <p:cNvSpPr>
                    <a:spLocks/>
                  </p:cNvSpPr>
                  <p:nvPr/>
                </p:nvSpPr>
                <p:spPr bwMode="auto">
                  <a:xfrm>
                    <a:off x="311" y="500"/>
                    <a:ext cx="474" cy="434"/>
                  </a:xfrm>
                  <a:custGeom>
                    <a:avLst/>
                    <a:gdLst>
                      <a:gd name="T0" fmla="*/ 94 w 1363"/>
                      <a:gd name="T1" fmla="*/ 401 h 1220"/>
                      <a:gd name="T2" fmla="*/ 74 w 1363"/>
                      <a:gd name="T3" fmla="*/ 384 h 1220"/>
                      <a:gd name="T4" fmla="*/ 61 w 1363"/>
                      <a:gd name="T5" fmla="*/ 371 h 1220"/>
                      <a:gd name="T6" fmla="*/ 50 w 1363"/>
                      <a:gd name="T7" fmla="*/ 355 h 1220"/>
                      <a:gd name="T8" fmla="*/ 45 w 1363"/>
                      <a:gd name="T9" fmla="*/ 345 h 1220"/>
                      <a:gd name="T10" fmla="*/ 35 w 1363"/>
                      <a:gd name="T11" fmla="*/ 334 h 1220"/>
                      <a:gd name="T12" fmla="*/ 30 w 1363"/>
                      <a:gd name="T13" fmla="*/ 323 h 1220"/>
                      <a:gd name="T14" fmla="*/ 19 w 1363"/>
                      <a:gd name="T15" fmla="*/ 302 h 1220"/>
                      <a:gd name="T16" fmla="*/ 14 w 1363"/>
                      <a:gd name="T17" fmla="*/ 277 h 1220"/>
                      <a:gd name="T18" fmla="*/ 8 w 1363"/>
                      <a:gd name="T19" fmla="*/ 256 h 1220"/>
                      <a:gd name="T20" fmla="*/ 16 w 1363"/>
                      <a:gd name="T21" fmla="*/ 166 h 1220"/>
                      <a:gd name="T22" fmla="*/ 21 w 1363"/>
                      <a:gd name="T23" fmla="*/ 157 h 1220"/>
                      <a:gd name="T24" fmla="*/ 31 w 1363"/>
                      <a:gd name="T25" fmla="*/ 123 h 1220"/>
                      <a:gd name="T26" fmla="*/ 38 w 1363"/>
                      <a:gd name="T27" fmla="*/ 110 h 1220"/>
                      <a:gd name="T28" fmla="*/ 41 w 1363"/>
                      <a:gd name="T29" fmla="*/ 95 h 1220"/>
                      <a:gd name="T30" fmla="*/ 53 w 1363"/>
                      <a:gd name="T31" fmla="*/ 82 h 1220"/>
                      <a:gd name="T32" fmla="*/ 64 w 1363"/>
                      <a:gd name="T33" fmla="*/ 72 h 1220"/>
                      <a:gd name="T34" fmla="*/ 67 w 1363"/>
                      <a:gd name="T35" fmla="*/ 70 h 1220"/>
                      <a:gd name="T36" fmla="*/ 69 w 1363"/>
                      <a:gd name="T37" fmla="*/ 66 h 1220"/>
                      <a:gd name="T38" fmla="*/ 78 w 1363"/>
                      <a:gd name="T39" fmla="*/ 60 h 1220"/>
                      <a:gd name="T40" fmla="*/ 89 w 1363"/>
                      <a:gd name="T41" fmla="*/ 51 h 1220"/>
                      <a:gd name="T42" fmla="*/ 98 w 1363"/>
                      <a:gd name="T43" fmla="*/ 44 h 1220"/>
                      <a:gd name="T44" fmla="*/ 118 w 1363"/>
                      <a:gd name="T45" fmla="*/ 30 h 1220"/>
                      <a:gd name="T46" fmla="*/ 140 w 1363"/>
                      <a:gd name="T47" fmla="*/ 18 h 1220"/>
                      <a:gd name="T48" fmla="*/ 214 w 1363"/>
                      <a:gd name="T49" fmla="*/ 5 h 1220"/>
                      <a:gd name="T50" fmla="*/ 317 w 1363"/>
                      <a:gd name="T51" fmla="*/ 7 h 1220"/>
                      <a:gd name="T52" fmla="*/ 366 w 1363"/>
                      <a:gd name="T53" fmla="*/ 11 h 1220"/>
                      <a:gd name="T54" fmla="*/ 378 w 1363"/>
                      <a:gd name="T55" fmla="*/ 15 h 1220"/>
                      <a:gd name="T56" fmla="*/ 389 w 1363"/>
                      <a:gd name="T57" fmla="*/ 21 h 1220"/>
                      <a:gd name="T58" fmla="*/ 398 w 1363"/>
                      <a:gd name="T59" fmla="*/ 24 h 1220"/>
                      <a:gd name="T60" fmla="*/ 411 w 1363"/>
                      <a:gd name="T61" fmla="*/ 32 h 1220"/>
                      <a:gd name="T62" fmla="*/ 417 w 1363"/>
                      <a:gd name="T63" fmla="*/ 41 h 1220"/>
                      <a:gd name="T64" fmla="*/ 440 w 1363"/>
                      <a:gd name="T65" fmla="*/ 49 h 1220"/>
                      <a:gd name="T66" fmla="*/ 446 w 1363"/>
                      <a:gd name="T67" fmla="*/ 65 h 1220"/>
                      <a:gd name="T68" fmla="*/ 458 w 1363"/>
                      <a:gd name="T69" fmla="*/ 73 h 1220"/>
                      <a:gd name="T70" fmla="*/ 466 w 1363"/>
                      <a:gd name="T71" fmla="*/ 128 h 1220"/>
                      <a:gd name="T72" fmla="*/ 469 w 1363"/>
                      <a:gd name="T73" fmla="*/ 162 h 1220"/>
                      <a:gd name="T74" fmla="*/ 473 w 1363"/>
                      <a:gd name="T75" fmla="*/ 185 h 1220"/>
                      <a:gd name="T76" fmla="*/ 468 w 1363"/>
                      <a:gd name="T77" fmla="*/ 210 h 1220"/>
                      <a:gd name="T78" fmla="*/ 467 w 1363"/>
                      <a:gd name="T79" fmla="*/ 252 h 1220"/>
                      <a:gd name="T80" fmla="*/ 457 w 1363"/>
                      <a:gd name="T81" fmla="*/ 297 h 1220"/>
                      <a:gd name="T82" fmla="*/ 444 w 1363"/>
                      <a:gd name="T83" fmla="*/ 314 h 1220"/>
                      <a:gd name="T84" fmla="*/ 436 w 1363"/>
                      <a:gd name="T85" fmla="*/ 339 h 1220"/>
                      <a:gd name="T86" fmla="*/ 431 w 1363"/>
                      <a:gd name="T87" fmla="*/ 349 h 1220"/>
                      <a:gd name="T88" fmla="*/ 403 w 1363"/>
                      <a:gd name="T89" fmla="*/ 385 h 1220"/>
                      <a:gd name="T90" fmla="*/ 391 w 1363"/>
                      <a:gd name="T91" fmla="*/ 397 h 1220"/>
                      <a:gd name="T92" fmla="*/ 369 w 1363"/>
                      <a:gd name="T93" fmla="*/ 411 h 1220"/>
                      <a:gd name="T94" fmla="*/ 328 w 1363"/>
                      <a:gd name="T95" fmla="*/ 424 h 1220"/>
                      <a:gd name="T96" fmla="*/ 320 w 1363"/>
                      <a:gd name="T97" fmla="*/ 425 h 1220"/>
                      <a:gd name="T98" fmla="*/ 314 w 1363"/>
                      <a:gd name="T99" fmla="*/ 429 h 1220"/>
                      <a:gd name="T100" fmla="*/ 281 w 1363"/>
                      <a:gd name="T101" fmla="*/ 430 h 1220"/>
                      <a:gd name="T102" fmla="*/ 263 w 1363"/>
                      <a:gd name="T103" fmla="*/ 434 h 1220"/>
                      <a:gd name="T104" fmla="*/ 164 w 1363"/>
                      <a:gd name="T105" fmla="*/ 433 h 1220"/>
                      <a:gd name="T106" fmla="*/ 111 w 1363"/>
                      <a:gd name="T107" fmla="*/ 412 h 1220"/>
                      <a:gd name="T108" fmla="*/ 94 w 1363"/>
                      <a:gd name="T109" fmla="*/ 403 h 1220"/>
                      <a:gd name="T110" fmla="*/ 94 w 1363"/>
                      <a:gd name="T111" fmla="*/ 401 h 1220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60000 65536"/>
                      <a:gd name="T130" fmla="*/ 0 60000 65536"/>
                      <a:gd name="T131" fmla="*/ 0 60000 65536"/>
                      <a:gd name="T132" fmla="*/ 0 60000 65536"/>
                      <a:gd name="T133" fmla="*/ 0 60000 65536"/>
                      <a:gd name="T134" fmla="*/ 0 60000 65536"/>
                      <a:gd name="T135" fmla="*/ 0 60000 65536"/>
                      <a:gd name="T136" fmla="*/ 0 60000 65536"/>
                      <a:gd name="T137" fmla="*/ 0 60000 65536"/>
                      <a:gd name="T138" fmla="*/ 0 60000 65536"/>
                      <a:gd name="T139" fmla="*/ 0 60000 65536"/>
                      <a:gd name="T140" fmla="*/ 0 60000 65536"/>
                      <a:gd name="T141" fmla="*/ 0 60000 65536"/>
                      <a:gd name="T142" fmla="*/ 0 60000 65536"/>
                      <a:gd name="T143" fmla="*/ 0 60000 65536"/>
                      <a:gd name="T144" fmla="*/ 0 60000 65536"/>
                      <a:gd name="T145" fmla="*/ 0 60000 65536"/>
                      <a:gd name="T146" fmla="*/ 0 60000 65536"/>
                      <a:gd name="T147" fmla="*/ 0 60000 65536"/>
                      <a:gd name="T148" fmla="*/ 0 60000 65536"/>
                      <a:gd name="T149" fmla="*/ 0 60000 65536"/>
                      <a:gd name="T150" fmla="*/ 0 60000 65536"/>
                      <a:gd name="T151" fmla="*/ 0 60000 65536"/>
                      <a:gd name="T152" fmla="*/ 0 60000 65536"/>
                      <a:gd name="T153" fmla="*/ 0 60000 65536"/>
                      <a:gd name="T154" fmla="*/ 0 60000 65536"/>
                      <a:gd name="T155" fmla="*/ 0 60000 65536"/>
                      <a:gd name="T156" fmla="*/ 0 60000 65536"/>
                      <a:gd name="T157" fmla="*/ 0 60000 65536"/>
                      <a:gd name="T158" fmla="*/ 0 60000 65536"/>
                      <a:gd name="T159" fmla="*/ 0 60000 65536"/>
                      <a:gd name="T160" fmla="*/ 0 60000 65536"/>
                      <a:gd name="T161" fmla="*/ 0 60000 65536"/>
                      <a:gd name="T162" fmla="*/ 0 60000 65536"/>
                      <a:gd name="T163" fmla="*/ 0 60000 65536"/>
                      <a:gd name="T164" fmla="*/ 0 60000 65536"/>
                      <a:gd name="T165" fmla="*/ 0 60000 65536"/>
                      <a:gd name="T166" fmla="*/ 0 60000 65536"/>
                      <a:gd name="T167" fmla="*/ 0 60000 65536"/>
                      <a:gd name="T168" fmla="*/ 0 w 1363"/>
                      <a:gd name="T169" fmla="*/ 0 h 1220"/>
                      <a:gd name="T170" fmla="*/ 1363 w 1363"/>
                      <a:gd name="T171" fmla="*/ 1220 h 1220"/>
                    </a:gdLst>
                    <a:ahLst/>
                    <a:cxnLst>
                      <a:cxn ang="T112">
                        <a:pos x="T0" y="T1"/>
                      </a:cxn>
                      <a:cxn ang="T113">
                        <a:pos x="T2" y="T3"/>
                      </a:cxn>
                      <a:cxn ang="T114">
                        <a:pos x="T4" y="T5"/>
                      </a:cxn>
                      <a:cxn ang="T115">
                        <a:pos x="T6" y="T7"/>
                      </a:cxn>
                      <a:cxn ang="T116">
                        <a:pos x="T8" y="T9"/>
                      </a:cxn>
                      <a:cxn ang="T117">
                        <a:pos x="T10" y="T11"/>
                      </a:cxn>
                      <a:cxn ang="T118">
                        <a:pos x="T12" y="T13"/>
                      </a:cxn>
                      <a:cxn ang="T119">
                        <a:pos x="T14" y="T15"/>
                      </a:cxn>
                      <a:cxn ang="T120">
                        <a:pos x="T16" y="T17"/>
                      </a:cxn>
                      <a:cxn ang="T121">
                        <a:pos x="T18" y="T19"/>
                      </a:cxn>
                      <a:cxn ang="T122">
                        <a:pos x="T20" y="T21"/>
                      </a:cxn>
                      <a:cxn ang="T123">
                        <a:pos x="T22" y="T23"/>
                      </a:cxn>
                      <a:cxn ang="T124">
                        <a:pos x="T24" y="T25"/>
                      </a:cxn>
                      <a:cxn ang="T125">
                        <a:pos x="T26" y="T27"/>
                      </a:cxn>
                      <a:cxn ang="T126">
                        <a:pos x="T28" y="T29"/>
                      </a:cxn>
                      <a:cxn ang="T127">
                        <a:pos x="T30" y="T31"/>
                      </a:cxn>
                      <a:cxn ang="T128">
                        <a:pos x="T32" y="T33"/>
                      </a:cxn>
                      <a:cxn ang="T129">
                        <a:pos x="T34" y="T35"/>
                      </a:cxn>
                      <a:cxn ang="T130">
                        <a:pos x="T36" y="T37"/>
                      </a:cxn>
                      <a:cxn ang="T131">
                        <a:pos x="T38" y="T39"/>
                      </a:cxn>
                      <a:cxn ang="T132">
                        <a:pos x="T40" y="T41"/>
                      </a:cxn>
                      <a:cxn ang="T133">
                        <a:pos x="T42" y="T43"/>
                      </a:cxn>
                      <a:cxn ang="T134">
                        <a:pos x="T44" y="T45"/>
                      </a:cxn>
                      <a:cxn ang="T135">
                        <a:pos x="T46" y="T47"/>
                      </a:cxn>
                      <a:cxn ang="T136">
                        <a:pos x="T48" y="T49"/>
                      </a:cxn>
                      <a:cxn ang="T137">
                        <a:pos x="T50" y="T51"/>
                      </a:cxn>
                      <a:cxn ang="T138">
                        <a:pos x="T52" y="T53"/>
                      </a:cxn>
                      <a:cxn ang="T139">
                        <a:pos x="T54" y="T55"/>
                      </a:cxn>
                      <a:cxn ang="T140">
                        <a:pos x="T56" y="T57"/>
                      </a:cxn>
                      <a:cxn ang="T141">
                        <a:pos x="T58" y="T59"/>
                      </a:cxn>
                      <a:cxn ang="T142">
                        <a:pos x="T60" y="T61"/>
                      </a:cxn>
                      <a:cxn ang="T143">
                        <a:pos x="T62" y="T63"/>
                      </a:cxn>
                      <a:cxn ang="T144">
                        <a:pos x="T64" y="T65"/>
                      </a:cxn>
                      <a:cxn ang="T145">
                        <a:pos x="T66" y="T67"/>
                      </a:cxn>
                      <a:cxn ang="T146">
                        <a:pos x="T68" y="T69"/>
                      </a:cxn>
                      <a:cxn ang="T147">
                        <a:pos x="T70" y="T71"/>
                      </a:cxn>
                      <a:cxn ang="T148">
                        <a:pos x="T72" y="T73"/>
                      </a:cxn>
                      <a:cxn ang="T149">
                        <a:pos x="T74" y="T75"/>
                      </a:cxn>
                      <a:cxn ang="T150">
                        <a:pos x="T76" y="T77"/>
                      </a:cxn>
                      <a:cxn ang="T151">
                        <a:pos x="T78" y="T79"/>
                      </a:cxn>
                      <a:cxn ang="T152">
                        <a:pos x="T80" y="T81"/>
                      </a:cxn>
                      <a:cxn ang="T153">
                        <a:pos x="T82" y="T83"/>
                      </a:cxn>
                      <a:cxn ang="T154">
                        <a:pos x="T84" y="T85"/>
                      </a:cxn>
                      <a:cxn ang="T155">
                        <a:pos x="T86" y="T87"/>
                      </a:cxn>
                      <a:cxn ang="T156">
                        <a:pos x="T88" y="T89"/>
                      </a:cxn>
                      <a:cxn ang="T157">
                        <a:pos x="T90" y="T91"/>
                      </a:cxn>
                      <a:cxn ang="T158">
                        <a:pos x="T92" y="T93"/>
                      </a:cxn>
                      <a:cxn ang="T159">
                        <a:pos x="T94" y="T95"/>
                      </a:cxn>
                      <a:cxn ang="T160">
                        <a:pos x="T96" y="T97"/>
                      </a:cxn>
                      <a:cxn ang="T161">
                        <a:pos x="T98" y="T99"/>
                      </a:cxn>
                      <a:cxn ang="T162">
                        <a:pos x="T100" y="T101"/>
                      </a:cxn>
                      <a:cxn ang="T163">
                        <a:pos x="T102" y="T103"/>
                      </a:cxn>
                      <a:cxn ang="T164">
                        <a:pos x="T104" y="T105"/>
                      </a:cxn>
                      <a:cxn ang="T165">
                        <a:pos x="T106" y="T107"/>
                      </a:cxn>
                      <a:cxn ang="T166">
                        <a:pos x="T108" y="T109"/>
                      </a:cxn>
                      <a:cxn ang="T167">
                        <a:pos x="T110" y="T111"/>
                      </a:cxn>
                    </a:cxnLst>
                    <a:rect l="T168" t="T169" r="T170" b="T171"/>
                    <a:pathLst>
                      <a:path w="1363" h="1220">
                        <a:moveTo>
                          <a:pt x="269" y="1127"/>
                        </a:moveTo>
                        <a:cubicBezTo>
                          <a:pt x="252" y="1110"/>
                          <a:pt x="231" y="1096"/>
                          <a:pt x="214" y="1079"/>
                        </a:cubicBezTo>
                        <a:cubicBezTo>
                          <a:pt x="201" y="1066"/>
                          <a:pt x="192" y="1055"/>
                          <a:pt x="176" y="1044"/>
                        </a:cubicBezTo>
                        <a:cubicBezTo>
                          <a:pt x="166" y="1030"/>
                          <a:pt x="158" y="1008"/>
                          <a:pt x="144" y="999"/>
                        </a:cubicBezTo>
                        <a:cubicBezTo>
                          <a:pt x="140" y="986"/>
                          <a:pt x="137" y="980"/>
                          <a:pt x="128" y="970"/>
                        </a:cubicBezTo>
                        <a:cubicBezTo>
                          <a:pt x="124" y="955"/>
                          <a:pt x="112" y="950"/>
                          <a:pt x="102" y="938"/>
                        </a:cubicBezTo>
                        <a:cubicBezTo>
                          <a:pt x="95" y="929"/>
                          <a:pt x="93" y="918"/>
                          <a:pt x="86" y="909"/>
                        </a:cubicBezTo>
                        <a:cubicBezTo>
                          <a:pt x="79" y="887"/>
                          <a:pt x="61" y="871"/>
                          <a:pt x="54" y="848"/>
                        </a:cubicBezTo>
                        <a:cubicBezTo>
                          <a:pt x="53" y="825"/>
                          <a:pt x="60" y="795"/>
                          <a:pt x="41" y="778"/>
                        </a:cubicBezTo>
                        <a:cubicBezTo>
                          <a:pt x="35" y="759"/>
                          <a:pt x="28" y="739"/>
                          <a:pt x="22" y="720"/>
                        </a:cubicBezTo>
                        <a:cubicBezTo>
                          <a:pt x="23" y="680"/>
                          <a:pt x="0" y="525"/>
                          <a:pt x="45" y="468"/>
                        </a:cubicBezTo>
                        <a:cubicBezTo>
                          <a:pt x="48" y="454"/>
                          <a:pt x="51" y="451"/>
                          <a:pt x="61" y="442"/>
                        </a:cubicBezTo>
                        <a:cubicBezTo>
                          <a:pt x="66" y="418"/>
                          <a:pt x="59" y="356"/>
                          <a:pt x="89" y="346"/>
                        </a:cubicBezTo>
                        <a:cubicBezTo>
                          <a:pt x="98" y="333"/>
                          <a:pt x="98" y="318"/>
                          <a:pt x="109" y="308"/>
                        </a:cubicBezTo>
                        <a:cubicBezTo>
                          <a:pt x="113" y="294"/>
                          <a:pt x="113" y="279"/>
                          <a:pt x="118" y="266"/>
                        </a:cubicBezTo>
                        <a:cubicBezTo>
                          <a:pt x="121" y="259"/>
                          <a:pt x="146" y="236"/>
                          <a:pt x="153" y="231"/>
                        </a:cubicBezTo>
                        <a:cubicBezTo>
                          <a:pt x="159" y="215"/>
                          <a:pt x="173" y="212"/>
                          <a:pt x="185" y="202"/>
                        </a:cubicBezTo>
                        <a:cubicBezTo>
                          <a:pt x="187" y="200"/>
                          <a:pt x="190" y="198"/>
                          <a:pt x="192" y="196"/>
                        </a:cubicBezTo>
                        <a:cubicBezTo>
                          <a:pt x="194" y="193"/>
                          <a:pt x="195" y="189"/>
                          <a:pt x="198" y="186"/>
                        </a:cubicBezTo>
                        <a:cubicBezTo>
                          <a:pt x="206" y="178"/>
                          <a:pt x="217" y="179"/>
                          <a:pt x="224" y="170"/>
                        </a:cubicBezTo>
                        <a:cubicBezTo>
                          <a:pt x="234" y="157"/>
                          <a:pt x="240" y="150"/>
                          <a:pt x="256" y="144"/>
                        </a:cubicBezTo>
                        <a:cubicBezTo>
                          <a:pt x="263" y="133"/>
                          <a:pt x="269" y="129"/>
                          <a:pt x="281" y="125"/>
                        </a:cubicBezTo>
                        <a:cubicBezTo>
                          <a:pt x="299" y="109"/>
                          <a:pt x="315" y="91"/>
                          <a:pt x="339" y="84"/>
                        </a:cubicBezTo>
                        <a:cubicBezTo>
                          <a:pt x="357" y="63"/>
                          <a:pt x="376" y="57"/>
                          <a:pt x="403" y="52"/>
                        </a:cubicBezTo>
                        <a:cubicBezTo>
                          <a:pt x="448" y="0"/>
                          <a:pt x="559" y="15"/>
                          <a:pt x="614" y="13"/>
                        </a:cubicBezTo>
                        <a:cubicBezTo>
                          <a:pt x="713" y="2"/>
                          <a:pt x="813" y="15"/>
                          <a:pt x="912" y="20"/>
                        </a:cubicBezTo>
                        <a:cubicBezTo>
                          <a:pt x="955" y="34"/>
                          <a:pt x="1013" y="31"/>
                          <a:pt x="1053" y="32"/>
                        </a:cubicBezTo>
                        <a:cubicBezTo>
                          <a:pt x="1064" y="37"/>
                          <a:pt x="1076" y="38"/>
                          <a:pt x="1088" y="42"/>
                        </a:cubicBezTo>
                        <a:cubicBezTo>
                          <a:pt x="1098" y="49"/>
                          <a:pt x="1108" y="54"/>
                          <a:pt x="1120" y="58"/>
                        </a:cubicBezTo>
                        <a:cubicBezTo>
                          <a:pt x="1144" y="74"/>
                          <a:pt x="1110" y="53"/>
                          <a:pt x="1145" y="68"/>
                        </a:cubicBezTo>
                        <a:cubicBezTo>
                          <a:pt x="1158" y="74"/>
                          <a:pt x="1167" y="86"/>
                          <a:pt x="1181" y="90"/>
                        </a:cubicBezTo>
                        <a:cubicBezTo>
                          <a:pt x="1193" y="98"/>
                          <a:pt x="1190" y="106"/>
                          <a:pt x="1200" y="116"/>
                        </a:cubicBezTo>
                        <a:cubicBezTo>
                          <a:pt x="1214" y="130"/>
                          <a:pt x="1246" y="133"/>
                          <a:pt x="1264" y="138"/>
                        </a:cubicBezTo>
                        <a:cubicBezTo>
                          <a:pt x="1274" y="155"/>
                          <a:pt x="1262" y="177"/>
                          <a:pt x="1283" y="183"/>
                        </a:cubicBezTo>
                        <a:cubicBezTo>
                          <a:pt x="1291" y="195"/>
                          <a:pt x="1304" y="200"/>
                          <a:pt x="1318" y="205"/>
                        </a:cubicBezTo>
                        <a:cubicBezTo>
                          <a:pt x="1319" y="236"/>
                          <a:pt x="1313" y="331"/>
                          <a:pt x="1341" y="359"/>
                        </a:cubicBezTo>
                        <a:cubicBezTo>
                          <a:pt x="1351" y="390"/>
                          <a:pt x="1341" y="424"/>
                          <a:pt x="1350" y="455"/>
                        </a:cubicBezTo>
                        <a:cubicBezTo>
                          <a:pt x="1353" y="476"/>
                          <a:pt x="1356" y="498"/>
                          <a:pt x="1360" y="519"/>
                        </a:cubicBezTo>
                        <a:cubicBezTo>
                          <a:pt x="1358" y="555"/>
                          <a:pt x="1363" y="565"/>
                          <a:pt x="1347" y="589"/>
                        </a:cubicBezTo>
                        <a:cubicBezTo>
                          <a:pt x="1344" y="635"/>
                          <a:pt x="1342" y="661"/>
                          <a:pt x="1344" y="708"/>
                        </a:cubicBezTo>
                        <a:cubicBezTo>
                          <a:pt x="1342" y="761"/>
                          <a:pt x="1358" y="806"/>
                          <a:pt x="1315" y="836"/>
                        </a:cubicBezTo>
                        <a:cubicBezTo>
                          <a:pt x="1304" y="853"/>
                          <a:pt x="1290" y="869"/>
                          <a:pt x="1277" y="884"/>
                        </a:cubicBezTo>
                        <a:cubicBezTo>
                          <a:pt x="1273" y="908"/>
                          <a:pt x="1268" y="934"/>
                          <a:pt x="1254" y="954"/>
                        </a:cubicBezTo>
                        <a:cubicBezTo>
                          <a:pt x="1251" y="965"/>
                          <a:pt x="1246" y="972"/>
                          <a:pt x="1238" y="980"/>
                        </a:cubicBezTo>
                        <a:cubicBezTo>
                          <a:pt x="1225" y="1020"/>
                          <a:pt x="1189" y="1055"/>
                          <a:pt x="1158" y="1082"/>
                        </a:cubicBezTo>
                        <a:cubicBezTo>
                          <a:pt x="1150" y="1107"/>
                          <a:pt x="1147" y="1106"/>
                          <a:pt x="1123" y="1117"/>
                        </a:cubicBezTo>
                        <a:cubicBezTo>
                          <a:pt x="1108" y="1134"/>
                          <a:pt x="1083" y="1148"/>
                          <a:pt x="1062" y="1156"/>
                        </a:cubicBezTo>
                        <a:cubicBezTo>
                          <a:pt x="1036" y="1196"/>
                          <a:pt x="987" y="1189"/>
                          <a:pt x="944" y="1191"/>
                        </a:cubicBezTo>
                        <a:cubicBezTo>
                          <a:pt x="936" y="1192"/>
                          <a:pt x="928" y="1191"/>
                          <a:pt x="921" y="1194"/>
                        </a:cubicBezTo>
                        <a:cubicBezTo>
                          <a:pt x="914" y="1197"/>
                          <a:pt x="910" y="1207"/>
                          <a:pt x="902" y="1207"/>
                        </a:cubicBezTo>
                        <a:cubicBezTo>
                          <a:pt x="871" y="1208"/>
                          <a:pt x="840" y="1209"/>
                          <a:pt x="809" y="1210"/>
                        </a:cubicBezTo>
                        <a:cubicBezTo>
                          <a:pt x="790" y="1215"/>
                          <a:pt x="776" y="1217"/>
                          <a:pt x="755" y="1220"/>
                        </a:cubicBezTo>
                        <a:cubicBezTo>
                          <a:pt x="661" y="1219"/>
                          <a:pt x="567" y="1219"/>
                          <a:pt x="473" y="1216"/>
                        </a:cubicBezTo>
                        <a:cubicBezTo>
                          <a:pt x="417" y="1214"/>
                          <a:pt x="369" y="1175"/>
                          <a:pt x="320" y="1159"/>
                        </a:cubicBezTo>
                        <a:cubicBezTo>
                          <a:pt x="307" y="1146"/>
                          <a:pt x="277" y="1141"/>
                          <a:pt x="269" y="1133"/>
                        </a:cubicBezTo>
                        <a:cubicBezTo>
                          <a:pt x="268" y="1132"/>
                          <a:pt x="269" y="1129"/>
                          <a:pt x="269" y="1127"/>
                        </a:cubicBezTo>
                        <a:close/>
                      </a:path>
                    </a:pathLst>
                  </a:custGeom>
                  <a:solidFill>
                    <a:srgbClr val="FFC1C1"/>
                  </a:solidFill>
                  <a:ln w="19050">
                    <a:solidFill>
                      <a:srgbClr val="FF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 dirty="0"/>
                  </a:p>
                </p:txBody>
              </p:sp>
              <p:sp>
                <p:nvSpPr>
                  <p:cNvPr id="1127" name="Freeform 187"/>
                  <p:cNvSpPr>
                    <a:spLocks/>
                  </p:cNvSpPr>
                  <p:nvPr/>
                </p:nvSpPr>
                <p:spPr bwMode="auto">
                  <a:xfrm>
                    <a:off x="363" y="603"/>
                    <a:ext cx="382" cy="310"/>
                  </a:xfrm>
                  <a:custGeom>
                    <a:avLst/>
                    <a:gdLst>
                      <a:gd name="T0" fmla="*/ 8 w 500"/>
                      <a:gd name="T1" fmla="*/ 173 h 445"/>
                      <a:gd name="T2" fmla="*/ 0 w 500"/>
                      <a:gd name="T3" fmla="*/ 159 h 445"/>
                      <a:gd name="T4" fmla="*/ 18 w 500"/>
                      <a:gd name="T5" fmla="*/ 95 h 445"/>
                      <a:gd name="T6" fmla="*/ 21 w 500"/>
                      <a:gd name="T7" fmla="*/ 90 h 445"/>
                      <a:gd name="T8" fmla="*/ 22 w 500"/>
                      <a:gd name="T9" fmla="*/ 78 h 445"/>
                      <a:gd name="T10" fmla="*/ 53 w 500"/>
                      <a:gd name="T11" fmla="*/ 47 h 445"/>
                      <a:gd name="T12" fmla="*/ 77 w 500"/>
                      <a:gd name="T13" fmla="*/ 31 h 445"/>
                      <a:gd name="T14" fmla="*/ 103 w 500"/>
                      <a:gd name="T15" fmla="*/ 18 h 445"/>
                      <a:gd name="T16" fmla="*/ 136 w 500"/>
                      <a:gd name="T17" fmla="*/ 1 h 445"/>
                      <a:gd name="T18" fmla="*/ 305 w 500"/>
                      <a:gd name="T19" fmla="*/ 11 h 445"/>
                      <a:gd name="T20" fmla="*/ 325 w 500"/>
                      <a:gd name="T21" fmla="*/ 40 h 445"/>
                      <a:gd name="T22" fmla="*/ 342 w 500"/>
                      <a:gd name="T23" fmla="*/ 47 h 445"/>
                      <a:gd name="T24" fmla="*/ 356 w 500"/>
                      <a:gd name="T25" fmla="*/ 56 h 445"/>
                      <a:gd name="T26" fmla="*/ 371 w 500"/>
                      <a:gd name="T27" fmla="*/ 85 h 445"/>
                      <a:gd name="T28" fmla="*/ 367 w 500"/>
                      <a:gd name="T29" fmla="*/ 189 h 445"/>
                      <a:gd name="T30" fmla="*/ 356 w 500"/>
                      <a:gd name="T31" fmla="*/ 207 h 445"/>
                      <a:gd name="T32" fmla="*/ 342 w 500"/>
                      <a:gd name="T33" fmla="*/ 232 h 445"/>
                      <a:gd name="T34" fmla="*/ 338 w 500"/>
                      <a:gd name="T35" fmla="*/ 242 h 445"/>
                      <a:gd name="T36" fmla="*/ 326 w 500"/>
                      <a:gd name="T37" fmla="*/ 249 h 445"/>
                      <a:gd name="T38" fmla="*/ 312 w 500"/>
                      <a:gd name="T39" fmla="*/ 264 h 445"/>
                      <a:gd name="T40" fmla="*/ 306 w 500"/>
                      <a:gd name="T41" fmla="*/ 269 h 445"/>
                      <a:gd name="T42" fmla="*/ 290 w 500"/>
                      <a:gd name="T43" fmla="*/ 286 h 445"/>
                      <a:gd name="T44" fmla="*/ 235 w 500"/>
                      <a:gd name="T45" fmla="*/ 301 h 445"/>
                      <a:gd name="T46" fmla="*/ 125 w 500"/>
                      <a:gd name="T47" fmla="*/ 299 h 445"/>
                      <a:gd name="T48" fmla="*/ 108 w 500"/>
                      <a:gd name="T49" fmla="*/ 290 h 445"/>
                      <a:gd name="T50" fmla="*/ 70 w 500"/>
                      <a:gd name="T51" fmla="*/ 268 h 445"/>
                      <a:gd name="T52" fmla="*/ 55 w 500"/>
                      <a:gd name="T53" fmla="*/ 254 h 445"/>
                      <a:gd name="T54" fmla="*/ 21 w 500"/>
                      <a:gd name="T55" fmla="*/ 212 h 445"/>
                      <a:gd name="T56" fmla="*/ 8 w 500"/>
                      <a:gd name="T57" fmla="*/ 173 h 445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w 500"/>
                      <a:gd name="T88" fmla="*/ 0 h 445"/>
                      <a:gd name="T89" fmla="*/ 500 w 500"/>
                      <a:gd name="T90" fmla="*/ 445 h 445"/>
                    </a:gdLst>
                    <a:ahLst/>
                    <a:cxnLst>
                      <a:cxn ang="T58">
                        <a:pos x="T0" y="T1"/>
                      </a:cxn>
                      <a:cxn ang="T59">
                        <a:pos x="T2" y="T3"/>
                      </a:cxn>
                      <a:cxn ang="T60">
                        <a:pos x="T4" y="T5"/>
                      </a:cxn>
                      <a:cxn ang="T61">
                        <a:pos x="T6" y="T7"/>
                      </a:cxn>
                      <a:cxn ang="T62">
                        <a:pos x="T8" y="T9"/>
                      </a:cxn>
                      <a:cxn ang="T63">
                        <a:pos x="T10" y="T11"/>
                      </a:cxn>
                      <a:cxn ang="T64">
                        <a:pos x="T12" y="T13"/>
                      </a:cxn>
                      <a:cxn ang="T65">
                        <a:pos x="T14" y="T15"/>
                      </a:cxn>
                      <a:cxn ang="T66">
                        <a:pos x="T16" y="T17"/>
                      </a:cxn>
                      <a:cxn ang="T67">
                        <a:pos x="T18" y="T19"/>
                      </a:cxn>
                      <a:cxn ang="T68">
                        <a:pos x="T20" y="T21"/>
                      </a:cxn>
                      <a:cxn ang="T69">
                        <a:pos x="T22" y="T23"/>
                      </a:cxn>
                      <a:cxn ang="T70">
                        <a:pos x="T24" y="T25"/>
                      </a:cxn>
                      <a:cxn ang="T71">
                        <a:pos x="T26" y="T27"/>
                      </a:cxn>
                      <a:cxn ang="T72">
                        <a:pos x="T28" y="T29"/>
                      </a:cxn>
                      <a:cxn ang="T73">
                        <a:pos x="T30" y="T31"/>
                      </a:cxn>
                      <a:cxn ang="T74">
                        <a:pos x="T32" y="T33"/>
                      </a:cxn>
                      <a:cxn ang="T75">
                        <a:pos x="T34" y="T35"/>
                      </a:cxn>
                      <a:cxn ang="T76">
                        <a:pos x="T36" y="T37"/>
                      </a:cxn>
                      <a:cxn ang="T77">
                        <a:pos x="T38" y="T39"/>
                      </a:cxn>
                      <a:cxn ang="T78">
                        <a:pos x="T40" y="T41"/>
                      </a:cxn>
                      <a:cxn ang="T79">
                        <a:pos x="T42" y="T43"/>
                      </a:cxn>
                      <a:cxn ang="T80">
                        <a:pos x="T44" y="T45"/>
                      </a:cxn>
                      <a:cxn ang="T81">
                        <a:pos x="T46" y="T47"/>
                      </a:cxn>
                      <a:cxn ang="T82">
                        <a:pos x="T48" y="T49"/>
                      </a:cxn>
                      <a:cxn ang="T83">
                        <a:pos x="T50" y="T51"/>
                      </a:cxn>
                      <a:cxn ang="T84">
                        <a:pos x="T52" y="T53"/>
                      </a:cxn>
                      <a:cxn ang="T85">
                        <a:pos x="T54" y="T55"/>
                      </a:cxn>
                      <a:cxn ang="T86">
                        <a:pos x="T56" y="T57"/>
                      </a:cxn>
                    </a:cxnLst>
                    <a:rect l="T87" t="T88" r="T89" b="T90"/>
                    <a:pathLst>
                      <a:path w="500" h="445">
                        <a:moveTo>
                          <a:pt x="10" y="249"/>
                        </a:moveTo>
                        <a:cubicBezTo>
                          <a:pt x="5" y="242"/>
                          <a:pt x="3" y="236"/>
                          <a:pt x="0" y="228"/>
                        </a:cubicBezTo>
                        <a:cubicBezTo>
                          <a:pt x="4" y="194"/>
                          <a:pt x="1" y="162"/>
                          <a:pt x="24" y="136"/>
                        </a:cubicBezTo>
                        <a:cubicBezTo>
                          <a:pt x="25" y="134"/>
                          <a:pt x="26" y="131"/>
                          <a:pt x="27" y="129"/>
                        </a:cubicBezTo>
                        <a:cubicBezTo>
                          <a:pt x="28" y="123"/>
                          <a:pt x="27" y="117"/>
                          <a:pt x="29" y="112"/>
                        </a:cubicBezTo>
                        <a:cubicBezTo>
                          <a:pt x="31" y="104"/>
                          <a:pt x="63" y="77"/>
                          <a:pt x="70" y="67"/>
                        </a:cubicBezTo>
                        <a:cubicBezTo>
                          <a:pt x="74" y="53"/>
                          <a:pt x="89" y="50"/>
                          <a:pt x="101" y="45"/>
                        </a:cubicBezTo>
                        <a:cubicBezTo>
                          <a:pt x="106" y="28"/>
                          <a:pt x="120" y="30"/>
                          <a:pt x="135" y="26"/>
                        </a:cubicBezTo>
                        <a:cubicBezTo>
                          <a:pt x="150" y="15"/>
                          <a:pt x="160" y="7"/>
                          <a:pt x="178" y="2"/>
                        </a:cubicBezTo>
                        <a:cubicBezTo>
                          <a:pt x="408" y="4"/>
                          <a:pt x="304" y="0"/>
                          <a:pt x="399" y="16"/>
                        </a:cubicBezTo>
                        <a:cubicBezTo>
                          <a:pt x="414" y="27"/>
                          <a:pt x="415" y="44"/>
                          <a:pt x="425" y="57"/>
                        </a:cubicBezTo>
                        <a:cubicBezTo>
                          <a:pt x="430" y="63"/>
                          <a:pt x="440" y="65"/>
                          <a:pt x="447" y="67"/>
                        </a:cubicBezTo>
                        <a:cubicBezTo>
                          <a:pt x="452" y="76"/>
                          <a:pt x="458" y="75"/>
                          <a:pt x="466" y="81"/>
                        </a:cubicBezTo>
                        <a:cubicBezTo>
                          <a:pt x="470" y="97"/>
                          <a:pt x="473" y="110"/>
                          <a:pt x="485" y="122"/>
                        </a:cubicBezTo>
                        <a:cubicBezTo>
                          <a:pt x="499" y="169"/>
                          <a:pt x="500" y="225"/>
                          <a:pt x="480" y="271"/>
                        </a:cubicBezTo>
                        <a:cubicBezTo>
                          <a:pt x="478" y="286"/>
                          <a:pt x="479" y="290"/>
                          <a:pt x="466" y="297"/>
                        </a:cubicBezTo>
                        <a:cubicBezTo>
                          <a:pt x="459" y="307"/>
                          <a:pt x="453" y="321"/>
                          <a:pt x="447" y="333"/>
                        </a:cubicBezTo>
                        <a:cubicBezTo>
                          <a:pt x="445" y="338"/>
                          <a:pt x="446" y="344"/>
                          <a:pt x="442" y="348"/>
                        </a:cubicBezTo>
                        <a:cubicBezTo>
                          <a:pt x="438" y="352"/>
                          <a:pt x="427" y="357"/>
                          <a:pt x="427" y="357"/>
                        </a:cubicBezTo>
                        <a:cubicBezTo>
                          <a:pt x="419" y="370"/>
                          <a:pt x="425" y="362"/>
                          <a:pt x="408" y="379"/>
                        </a:cubicBezTo>
                        <a:cubicBezTo>
                          <a:pt x="406" y="381"/>
                          <a:pt x="401" y="386"/>
                          <a:pt x="401" y="386"/>
                        </a:cubicBezTo>
                        <a:cubicBezTo>
                          <a:pt x="397" y="400"/>
                          <a:pt x="389" y="401"/>
                          <a:pt x="379" y="410"/>
                        </a:cubicBezTo>
                        <a:cubicBezTo>
                          <a:pt x="348" y="437"/>
                          <a:pt x="369" y="428"/>
                          <a:pt x="307" y="432"/>
                        </a:cubicBezTo>
                        <a:cubicBezTo>
                          <a:pt x="261" y="445"/>
                          <a:pt x="209" y="443"/>
                          <a:pt x="163" y="429"/>
                        </a:cubicBezTo>
                        <a:cubicBezTo>
                          <a:pt x="156" y="424"/>
                          <a:pt x="149" y="423"/>
                          <a:pt x="142" y="417"/>
                        </a:cubicBezTo>
                        <a:cubicBezTo>
                          <a:pt x="125" y="403"/>
                          <a:pt x="112" y="389"/>
                          <a:pt x="91" y="384"/>
                        </a:cubicBezTo>
                        <a:cubicBezTo>
                          <a:pt x="86" y="374"/>
                          <a:pt x="79" y="373"/>
                          <a:pt x="72" y="364"/>
                        </a:cubicBezTo>
                        <a:cubicBezTo>
                          <a:pt x="56" y="343"/>
                          <a:pt x="49" y="320"/>
                          <a:pt x="27" y="304"/>
                        </a:cubicBezTo>
                        <a:cubicBezTo>
                          <a:pt x="18" y="282"/>
                          <a:pt x="10" y="275"/>
                          <a:pt x="10" y="249"/>
                        </a:cubicBezTo>
                        <a:close/>
                      </a:path>
                    </a:pathLst>
                  </a:custGeom>
                  <a:solidFill>
                    <a:srgbClr val="BFBFBF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 dirty="0"/>
                  </a:p>
                </p:txBody>
              </p:sp>
            </p:grpSp>
            <p:grpSp>
              <p:nvGrpSpPr>
                <p:cNvPr id="1096" name="Group 193"/>
                <p:cNvGrpSpPr>
                  <a:grpSpLocks/>
                </p:cNvGrpSpPr>
                <p:nvPr/>
              </p:nvGrpSpPr>
              <p:grpSpPr bwMode="auto">
                <a:xfrm>
                  <a:off x="3125103" y="3502211"/>
                  <a:ext cx="987288" cy="903974"/>
                  <a:chOff x="311" y="500"/>
                  <a:chExt cx="474" cy="434"/>
                </a:xfrm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</p:grpSpPr>
              <p:sp>
                <p:nvSpPr>
                  <p:cNvPr id="1124" name="Freeform 186"/>
                  <p:cNvSpPr>
                    <a:spLocks/>
                  </p:cNvSpPr>
                  <p:nvPr/>
                </p:nvSpPr>
                <p:spPr bwMode="auto">
                  <a:xfrm>
                    <a:off x="311" y="500"/>
                    <a:ext cx="474" cy="434"/>
                  </a:xfrm>
                  <a:custGeom>
                    <a:avLst/>
                    <a:gdLst>
                      <a:gd name="T0" fmla="*/ 94 w 1363"/>
                      <a:gd name="T1" fmla="*/ 401 h 1220"/>
                      <a:gd name="T2" fmla="*/ 74 w 1363"/>
                      <a:gd name="T3" fmla="*/ 384 h 1220"/>
                      <a:gd name="T4" fmla="*/ 61 w 1363"/>
                      <a:gd name="T5" fmla="*/ 371 h 1220"/>
                      <a:gd name="T6" fmla="*/ 50 w 1363"/>
                      <a:gd name="T7" fmla="*/ 355 h 1220"/>
                      <a:gd name="T8" fmla="*/ 45 w 1363"/>
                      <a:gd name="T9" fmla="*/ 345 h 1220"/>
                      <a:gd name="T10" fmla="*/ 35 w 1363"/>
                      <a:gd name="T11" fmla="*/ 334 h 1220"/>
                      <a:gd name="T12" fmla="*/ 30 w 1363"/>
                      <a:gd name="T13" fmla="*/ 323 h 1220"/>
                      <a:gd name="T14" fmla="*/ 19 w 1363"/>
                      <a:gd name="T15" fmla="*/ 302 h 1220"/>
                      <a:gd name="T16" fmla="*/ 14 w 1363"/>
                      <a:gd name="T17" fmla="*/ 277 h 1220"/>
                      <a:gd name="T18" fmla="*/ 8 w 1363"/>
                      <a:gd name="T19" fmla="*/ 256 h 1220"/>
                      <a:gd name="T20" fmla="*/ 16 w 1363"/>
                      <a:gd name="T21" fmla="*/ 166 h 1220"/>
                      <a:gd name="T22" fmla="*/ 21 w 1363"/>
                      <a:gd name="T23" fmla="*/ 157 h 1220"/>
                      <a:gd name="T24" fmla="*/ 31 w 1363"/>
                      <a:gd name="T25" fmla="*/ 123 h 1220"/>
                      <a:gd name="T26" fmla="*/ 38 w 1363"/>
                      <a:gd name="T27" fmla="*/ 110 h 1220"/>
                      <a:gd name="T28" fmla="*/ 41 w 1363"/>
                      <a:gd name="T29" fmla="*/ 95 h 1220"/>
                      <a:gd name="T30" fmla="*/ 53 w 1363"/>
                      <a:gd name="T31" fmla="*/ 82 h 1220"/>
                      <a:gd name="T32" fmla="*/ 64 w 1363"/>
                      <a:gd name="T33" fmla="*/ 72 h 1220"/>
                      <a:gd name="T34" fmla="*/ 67 w 1363"/>
                      <a:gd name="T35" fmla="*/ 70 h 1220"/>
                      <a:gd name="T36" fmla="*/ 69 w 1363"/>
                      <a:gd name="T37" fmla="*/ 66 h 1220"/>
                      <a:gd name="T38" fmla="*/ 78 w 1363"/>
                      <a:gd name="T39" fmla="*/ 60 h 1220"/>
                      <a:gd name="T40" fmla="*/ 89 w 1363"/>
                      <a:gd name="T41" fmla="*/ 51 h 1220"/>
                      <a:gd name="T42" fmla="*/ 98 w 1363"/>
                      <a:gd name="T43" fmla="*/ 44 h 1220"/>
                      <a:gd name="T44" fmla="*/ 118 w 1363"/>
                      <a:gd name="T45" fmla="*/ 30 h 1220"/>
                      <a:gd name="T46" fmla="*/ 140 w 1363"/>
                      <a:gd name="T47" fmla="*/ 18 h 1220"/>
                      <a:gd name="T48" fmla="*/ 214 w 1363"/>
                      <a:gd name="T49" fmla="*/ 5 h 1220"/>
                      <a:gd name="T50" fmla="*/ 317 w 1363"/>
                      <a:gd name="T51" fmla="*/ 7 h 1220"/>
                      <a:gd name="T52" fmla="*/ 366 w 1363"/>
                      <a:gd name="T53" fmla="*/ 11 h 1220"/>
                      <a:gd name="T54" fmla="*/ 378 w 1363"/>
                      <a:gd name="T55" fmla="*/ 15 h 1220"/>
                      <a:gd name="T56" fmla="*/ 389 w 1363"/>
                      <a:gd name="T57" fmla="*/ 21 h 1220"/>
                      <a:gd name="T58" fmla="*/ 398 w 1363"/>
                      <a:gd name="T59" fmla="*/ 24 h 1220"/>
                      <a:gd name="T60" fmla="*/ 411 w 1363"/>
                      <a:gd name="T61" fmla="*/ 32 h 1220"/>
                      <a:gd name="T62" fmla="*/ 417 w 1363"/>
                      <a:gd name="T63" fmla="*/ 41 h 1220"/>
                      <a:gd name="T64" fmla="*/ 440 w 1363"/>
                      <a:gd name="T65" fmla="*/ 49 h 1220"/>
                      <a:gd name="T66" fmla="*/ 446 w 1363"/>
                      <a:gd name="T67" fmla="*/ 65 h 1220"/>
                      <a:gd name="T68" fmla="*/ 458 w 1363"/>
                      <a:gd name="T69" fmla="*/ 73 h 1220"/>
                      <a:gd name="T70" fmla="*/ 466 w 1363"/>
                      <a:gd name="T71" fmla="*/ 128 h 1220"/>
                      <a:gd name="T72" fmla="*/ 469 w 1363"/>
                      <a:gd name="T73" fmla="*/ 162 h 1220"/>
                      <a:gd name="T74" fmla="*/ 473 w 1363"/>
                      <a:gd name="T75" fmla="*/ 185 h 1220"/>
                      <a:gd name="T76" fmla="*/ 468 w 1363"/>
                      <a:gd name="T77" fmla="*/ 210 h 1220"/>
                      <a:gd name="T78" fmla="*/ 467 w 1363"/>
                      <a:gd name="T79" fmla="*/ 252 h 1220"/>
                      <a:gd name="T80" fmla="*/ 457 w 1363"/>
                      <a:gd name="T81" fmla="*/ 297 h 1220"/>
                      <a:gd name="T82" fmla="*/ 444 w 1363"/>
                      <a:gd name="T83" fmla="*/ 314 h 1220"/>
                      <a:gd name="T84" fmla="*/ 436 w 1363"/>
                      <a:gd name="T85" fmla="*/ 339 h 1220"/>
                      <a:gd name="T86" fmla="*/ 431 w 1363"/>
                      <a:gd name="T87" fmla="*/ 349 h 1220"/>
                      <a:gd name="T88" fmla="*/ 403 w 1363"/>
                      <a:gd name="T89" fmla="*/ 385 h 1220"/>
                      <a:gd name="T90" fmla="*/ 391 w 1363"/>
                      <a:gd name="T91" fmla="*/ 397 h 1220"/>
                      <a:gd name="T92" fmla="*/ 369 w 1363"/>
                      <a:gd name="T93" fmla="*/ 411 h 1220"/>
                      <a:gd name="T94" fmla="*/ 328 w 1363"/>
                      <a:gd name="T95" fmla="*/ 424 h 1220"/>
                      <a:gd name="T96" fmla="*/ 320 w 1363"/>
                      <a:gd name="T97" fmla="*/ 425 h 1220"/>
                      <a:gd name="T98" fmla="*/ 314 w 1363"/>
                      <a:gd name="T99" fmla="*/ 429 h 1220"/>
                      <a:gd name="T100" fmla="*/ 281 w 1363"/>
                      <a:gd name="T101" fmla="*/ 430 h 1220"/>
                      <a:gd name="T102" fmla="*/ 263 w 1363"/>
                      <a:gd name="T103" fmla="*/ 434 h 1220"/>
                      <a:gd name="T104" fmla="*/ 164 w 1363"/>
                      <a:gd name="T105" fmla="*/ 433 h 1220"/>
                      <a:gd name="T106" fmla="*/ 111 w 1363"/>
                      <a:gd name="T107" fmla="*/ 412 h 1220"/>
                      <a:gd name="T108" fmla="*/ 94 w 1363"/>
                      <a:gd name="T109" fmla="*/ 403 h 1220"/>
                      <a:gd name="T110" fmla="*/ 94 w 1363"/>
                      <a:gd name="T111" fmla="*/ 401 h 1220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60000 65536"/>
                      <a:gd name="T130" fmla="*/ 0 60000 65536"/>
                      <a:gd name="T131" fmla="*/ 0 60000 65536"/>
                      <a:gd name="T132" fmla="*/ 0 60000 65536"/>
                      <a:gd name="T133" fmla="*/ 0 60000 65536"/>
                      <a:gd name="T134" fmla="*/ 0 60000 65536"/>
                      <a:gd name="T135" fmla="*/ 0 60000 65536"/>
                      <a:gd name="T136" fmla="*/ 0 60000 65536"/>
                      <a:gd name="T137" fmla="*/ 0 60000 65536"/>
                      <a:gd name="T138" fmla="*/ 0 60000 65536"/>
                      <a:gd name="T139" fmla="*/ 0 60000 65536"/>
                      <a:gd name="T140" fmla="*/ 0 60000 65536"/>
                      <a:gd name="T141" fmla="*/ 0 60000 65536"/>
                      <a:gd name="T142" fmla="*/ 0 60000 65536"/>
                      <a:gd name="T143" fmla="*/ 0 60000 65536"/>
                      <a:gd name="T144" fmla="*/ 0 60000 65536"/>
                      <a:gd name="T145" fmla="*/ 0 60000 65536"/>
                      <a:gd name="T146" fmla="*/ 0 60000 65536"/>
                      <a:gd name="T147" fmla="*/ 0 60000 65536"/>
                      <a:gd name="T148" fmla="*/ 0 60000 65536"/>
                      <a:gd name="T149" fmla="*/ 0 60000 65536"/>
                      <a:gd name="T150" fmla="*/ 0 60000 65536"/>
                      <a:gd name="T151" fmla="*/ 0 60000 65536"/>
                      <a:gd name="T152" fmla="*/ 0 60000 65536"/>
                      <a:gd name="T153" fmla="*/ 0 60000 65536"/>
                      <a:gd name="T154" fmla="*/ 0 60000 65536"/>
                      <a:gd name="T155" fmla="*/ 0 60000 65536"/>
                      <a:gd name="T156" fmla="*/ 0 60000 65536"/>
                      <a:gd name="T157" fmla="*/ 0 60000 65536"/>
                      <a:gd name="T158" fmla="*/ 0 60000 65536"/>
                      <a:gd name="T159" fmla="*/ 0 60000 65536"/>
                      <a:gd name="T160" fmla="*/ 0 60000 65536"/>
                      <a:gd name="T161" fmla="*/ 0 60000 65536"/>
                      <a:gd name="T162" fmla="*/ 0 60000 65536"/>
                      <a:gd name="T163" fmla="*/ 0 60000 65536"/>
                      <a:gd name="T164" fmla="*/ 0 60000 65536"/>
                      <a:gd name="T165" fmla="*/ 0 60000 65536"/>
                      <a:gd name="T166" fmla="*/ 0 60000 65536"/>
                      <a:gd name="T167" fmla="*/ 0 60000 65536"/>
                      <a:gd name="T168" fmla="*/ 0 w 1363"/>
                      <a:gd name="T169" fmla="*/ 0 h 1220"/>
                      <a:gd name="T170" fmla="*/ 1363 w 1363"/>
                      <a:gd name="T171" fmla="*/ 1220 h 1220"/>
                    </a:gdLst>
                    <a:ahLst/>
                    <a:cxnLst>
                      <a:cxn ang="T112">
                        <a:pos x="T0" y="T1"/>
                      </a:cxn>
                      <a:cxn ang="T113">
                        <a:pos x="T2" y="T3"/>
                      </a:cxn>
                      <a:cxn ang="T114">
                        <a:pos x="T4" y="T5"/>
                      </a:cxn>
                      <a:cxn ang="T115">
                        <a:pos x="T6" y="T7"/>
                      </a:cxn>
                      <a:cxn ang="T116">
                        <a:pos x="T8" y="T9"/>
                      </a:cxn>
                      <a:cxn ang="T117">
                        <a:pos x="T10" y="T11"/>
                      </a:cxn>
                      <a:cxn ang="T118">
                        <a:pos x="T12" y="T13"/>
                      </a:cxn>
                      <a:cxn ang="T119">
                        <a:pos x="T14" y="T15"/>
                      </a:cxn>
                      <a:cxn ang="T120">
                        <a:pos x="T16" y="T17"/>
                      </a:cxn>
                      <a:cxn ang="T121">
                        <a:pos x="T18" y="T19"/>
                      </a:cxn>
                      <a:cxn ang="T122">
                        <a:pos x="T20" y="T21"/>
                      </a:cxn>
                      <a:cxn ang="T123">
                        <a:pos x="T22" y="T23"/>
                      </a:cxn>
                      <a:cxn ang="T124">
                        <a:pos x="T24" y="T25"/>
                      </a:cxn>
                      <a:cxn ang="T125">
                        <a:pos x="T26" y="T27"/>
                      </a:cxn>
                      <a:cxn ang="T126">
                        <a:pos x="T28" y="T29"/>
                      </a:cxn>
                      <a:cxn ang="T127">
                        <a:pos x="T30" y="T31"/>
                      </a:cxn>
                      <a:cxn ang="T128">
                        <a:pos x="T32" y="T33"/>
                      </a:cxn>
                      <a:cxn ang="T129">
                        <a:pos x="T34" y="T35"/>
                      </a:cxn>
                      <a:cxn ang="T130">
                        <a:pos x="T36" y="T37"/>
                      </a:cxn>
                      <a:cxn ang="T131">
                        <a:pos x="T38" y="T39"/>
                      </a:cxn>
                      <a:cxn ang="T132">
                        <a:pos x="T40" y="T41"/>
                      </a:cxn>
                      <a:cxn ang="T133">
                        <a:pos x="T42" y="T43"/>
                      </a:cxn>
                      <a:cxn ang="T134">
                        <a:pos x="T44" y="T45"/>
                      </a:cxn>
                      <a:cxn ang="T135">
                        <a:pos x="T46" y="T47"/>
                      </a:cxn>
                      <a:cxn ang="T136">
                        <a:pos x="T48" y="T49"/>
                      </a:cxn>
                      <a:cxn ang="T137">
                        <a:pos x="T50" y="T51"/>
                      </a:cxn>
                      <a:cxn ang="T138">
                        <a:pos x="T52" y="T53"/>
                      </a:cxn>
                      <a:cxn ang="T139">
                        <a:pos x="T54" y="T55"/>
                      </a:cxn>
                      <a:cxn ang="T140">
                        <a:pos x="T56" y="T57"/>
                      </a:cxn>
                      <a:cxn ang="T141">
                        <a:pos x="T58" y="T59"/>
                      </a:cxn>
                      <a:cxn ang="T142">
                        <a:pos x="T60" y="T61"/>
                      </a:cxn>
                      <a:cxn ang="T143">
                        <a:pos x="T62" y="T63"/>
                      </a:cxn>
                      <a:cxn ang="T144">
                        <a:pos x="T64" y="T65"/>
                      </a:cxn>
                      <a:cxn ang="T145">
                        <a:pos x="T66" y="T67"/>
                      </a:cxn>
                      <a:cxn ang="T146">
                        <a:pos x="T68" y="T69"/>
                      </a:cxn>
                      <a:cxn ang="T147">
                        <a:pos x="T70" y="T71"/>
                      </a:cxn>
                      <a:cxn ang="T148">
                        <a:pos x="T72" y="T73"/>
                      </a:cxn>
                      <a:cxn ang="T149">
                        <a:pos x="T74" y="T75"/>
                      </a:cxn>
                      <a:cxn ang="T150">
                        <a:pos x="T76" y="T77"/>
                      </a:cxn>
                      <a:cxn ang="T151">
                        <a:pos x="T78" y="T79"/>
                      </a:cxn>
                      <a:cxn ang="T152">
                        <a:pos x="T80" y="T81"/>
                      </a:cxn>
                      <a:cxn ang="T153">
                        <a:pos x="T82" y="T83"/>
                      </a:cxn>
                      <a:cxn ang="T154">
                        <a:pos x="T84" y="T85"/>
                      </a:cxn>
                      <a:cxn ang="T155">
                        <a:pos x="T86" y="T87"/>
                      </a:cxn>
                      <a:cxn ang="T156">
                        <a:pos x="T88" y="T89"/>
                      </a:cxn>
                      <a:cxn ang="T157">
                        <a:pos x="T90" y="T91"/>
                      </a:cxn>
                      <a:cxn ang="T158">
                        <a:pos x="T92" y="T93"/>
                      </a:cxn>
                      <a:cxn ang="T159">
                        <a:pos x="T94" y="T95"/>
                      </a:cxn>
                      <a:cxn ang="T160">
                        <a:pos x="T96" y="T97"/>
                      </a:cxn>
                      <a:cxn ang="T161">
                        <a:pos x="T98" y="T99"/>
                      </a:cxn>
                      <a:cxn ang="T162">
                        <a:pos x="T100" y="T101"/>
                      </a:cxn>
                      <a:cxn ang="T163">
                        <a:pos x="T102" y="T103"/>
                      </a:cxn>
                      <a:cxn ang="T164">
                        <a:pos x="T104" y="T105"/>
                      </a:cxn>
                      <a:cxn ang="T165">
                        <a:pos x="T106" y="T107"/>
                      </a:cxn>
                      <a:cxn ang="T166">
                        <a:pos x="T108" y="T109"/>
                      </a:cxn>
                      <a:cxn ang="T167">
                        <a:pos x="T110" y="T111"/>
                      </a:cxn>
                    </a:cxnLst>
                    <a:rect l="T168" t="T169" r="T170" b="T171"/>
                    <a:pathLst>
                      <a:path w="1363" h="1220">
                        <a:moveTo>
                          <a:pt x="269" y="1127"/>
                        </a:moveTo>
                        <a:cubicBezTo>
                          <a:pt x="252" y="1110"/>
                          <a:pt x="231" y="1096"/>
                          <a:pt x="214" y="1079"/>
                        </a:cubicBezTo>
                        <a:cubicBezTo>
                          <a:pt x="201" y="1066"/>
                          <a:pt x="192" y="1055"/>
                          <a:pt x="176" y="1044"/>
                        </a:cubicBezTo>
                        <a:cubicBezTo>
                          <a:pt x="166" y="1030"/>
                          <a:pt x="158" y="1008"/>
                          <a:pt x="144" y="999"/>
                        </a:cubicBezTo>
                        <a:cubicBezTo>
                          <a:pt x="140" y="986"/>
                          <a:pt x="137" y="980"/>
                          <a:pt x="128" y="970"/>
                        </a:cubicBezTo>
                        <a:cubicBezTo>
                          <a:pt x="124" y="955"/>
                          <a:pt x="112" y="950"/>
                          <a:pt x="102" y="938"/>
                        </a:cubicBezTo>
                        <a:cubicBezTo>
                          <a:pt x="95" y="929"/>
                          <a:pt x="93" y="918"/>
                          <a:pt x="86" y="909"/>
                        </a:cubicBezTo>
                        <a:cubicBezTo>
                          <a:pt x="79" y="887"/>
                          <a:pt x="61" y="871"/>
                          <a:pt x="54" y="848"/>
                        </a:cubicBezTo>
                        <a:cubicBezTo>
                          <a:pt x="53" y="825"/>
                          <a:pt x="60" y="795"/>
                          <a:pt x="41" y="778"/>
                        </a:cubicBezTo>
                        <a:cubicBezTo>
                          <a:pt x="35" y="759"/>
                          <a:pt x="28" y="739"/>
                          <a:pt x="22" y="720"/>
                        </a:cubicBezTo>
                        <a:cubicBezTo>
                          <a:pt x="23" y="680"/>
                          <a:pt x="0" y="525"/>
                          <a:pt x="45" y="468"/>
                        </a:cubicBezTo>
                        <a:cubicBezTo>
                          <a:pt x="48" y="454"/>
                          <a:pt x="51" y="451"/>
                          <a:pt x="61" y="442"/>
                        </a:cubicBezTo>
                        <a:cubicBezTo>
                          <a:pt x="66" y="418"/>
                          <a:pt x="59" y="356"/>
                          <a:pt x="89" y="346"/>
                        </a:cubicBezTo>
                        <a:cubicBezTo>
                          <a:pt x="98" y="333"/>
                          <a:pt x="98" y="318"/>
                          <a:pt x="109" y="308"/>
                        </a:cubicBezTo>
                        <a:cubicBezTo>
                          <a:pt x="113" y="294"/>
                          <a:pt x="113" y="279"/>
                          <a:pt x="118" y="266"/>
                        </a:cubicBezTo>
                        <a:cubicBezTo>
                          <a:pt x="121" y="259"/>
                          <a:pt x="146" y="236"/>
                          <a:pt x="153" y="231"/>
                        </a:cubicBezTo>
                        <a:cubicBezTo>
                          <a:pt x="159" y="215"/>
                          <a:pt x="173" y="212"/>
                          <a:pt x="185" y="202"/>
                        </a:cubicBezTo>
                        <a:cubicBezTo>
                          <a:pt x="187" y="200"/>
                          <a:pt x="190" y="198"/>
                          <a:pt x="192" y="196"/>
                        </a:cubicBezTo>
                        <a:cubicBezTo>
                          <a:pt x="194" y="193"/>
                          <a:pt x="195" y="189"/>
                          <a:pt x="198" y="186"/>
                        </a:cubicBezTo>
                        <a:cubicBezTo>
                          <a:pt x="206" y="178"/>
                          <a:pt x="217" y="179"/>
                          <a:pt x="224" y="170"/>
                        </a:cubicBezTo>
                        <a:cubicBezTo>
                          <a:pt x="234" y="157"/>
                          <a:pt x="240" y="150"/>
                          <a:pt x="256" y="144"/>
                        </a:cubicBezTo>
                        <a:cubicBezTo>
                          <a:pt x="263" y="133"/>
                          <a:pt x="269" y="129"/>
                          <a:pt x="281" y="125"/>
                        </a:cubicBezTo>
                        <a:cubicBezTo>
                          <a:pt x="299" y="109"/>
                          <a:pt x="315" y="91"/>
                          <a:pt x="339" y="84"/>
                        </a:cubicBezTo>
                        <a:cubicBezTo>
                          <a:pt x="357" y="63"/>
                          <a:pt x="376" y="57"/>
                          <a:pt x="403" y="52"/>
                        </a:cubicBezTo>
                        <a:cubicBezTo>
                          <a:pt x="448" y="0"/>
                          <a:pt x="559" y="15"/>
                          <a:pt x="614" y="13"/>
                        </a:cubicBezTo>
                        <a:cubicBezTo>
                          <a:pt x="713" y="2"/>
                          <a:pt x="813" y="15"/>
                          <a:pt x="912" y="20"/>
                        </a:cubicBezTo>
                        <a:cubicBezTo>
                          <a:pt x="955" y="34"/>
                          <a:pt x="1013" y="31"/>
                          <a:pt x="1053" y="32"/>
                        </a:cubicBezTo>
                        <a:cubicBezTo>
                          <a:pt x="1064" y="37"/>
                          <a:pt x="1076" y="38"/>
                          <a:pt x="1088" y="42"/>
                        </a:cubicBezTo>
                        <a:cubicBezTo>
                          <a:pt x="1098" y="49"/>
                          <a:pt x="1108" y="54"/>
                          <a:pt x="1120" y="58"/>
                        </a:cubicBezTo>
                        <a:cubicBezTo>
                          <a:pt x="1144" y="74"/>
                          <a:pt x="1110" y="53"/>
                          <a:pt x="1145" y="68"/>
                        </a:cubicBezTo>
                        <a:cubicBezTo>
                          <a:pt x="1158" y="74"/>
                          <a:pt x="1167" y="86"/>
                          <a:pt x="1181" y="90"/>
                        </a:cubicBezTo>
                        <a:cubicBezTo>
                          <a:pt x="1193" y="98"/>
                          <a:pt x="1190" y="106"/>
                          <a:pt x="1200" y="116"/>
                        </a:cubicBezTo>
                        <a:cubicBezTo>
                          <a:pt x="1214" y="130"/>
                          <a:pt x="1246" y="133"/>
                          <a:pt x="1264" y="138"/>
                        </a:cubicBezTo>
                        <a:cubicBezTo>
                          <a:pt x="1274" y="155"/>
                          <a:pt x="1262" y="177"/>
                          <a:pt x="1283" y="183"/>
                        </a:cubicBezTo>
                        <a:cubicBezTo>
                          <a:pt x="1291" y="195"/>
                          <a:pt x="1304" y="200"/>
                          <a:pt x="1318" y="205"/>
                        </a:cubicBezTo>
                        <a:cubicBezTo>
                          <a:pt x="1319" y="236"/>
                          <a:pt x="1313" y="331"/>
                          <a:pt x="1341" y="359"/>
                        </a:cubicBezTo>
                        <a:cubicBezTo>
                          <a:pt x="1351" y="390"/>
                          <a:pt x="1341" y="424"/>
                          <a:pt x="1350" y="455"/>
                        </a:cubicBezTo>
                        <a:cubicBezTo>
                          <a:pt x="1353" y="476"/>
                          <a:pt x="1356" y="498"/>
                          <a:pt x="1360" y="519"/>
                        </a:cubicBezTo>
                        <a:cubicBezTo>
                          <a:pt x="1358" y="555"/>
                          <a:pt x="1363" y="565"/>
                          <a:pt x="1347" y="589"/>
                        </a:cubicBezTo>
                        <a:cubicBezTo>
                          <a:pt x="1344" y="635"/>
                          <a:pt x="1342" y="661"/>
                          <a:pt x="1344" y="708"/>
                        </a:cubicBezTo>
                        <a:cubicBezTo>
                          <a:pt x="1342" y="761"/>
                          <a:pt x="1358" y="806"/>
                          <a:pt x="1315" y="836"/>
                        </a:cubicBezTo>
                        <a:cubicBezTo>
                          <a:pt x="1304" y="853"/>
                          <a:pt x="1290" y="869"/>
                          <a:pt x="1277" y="884"/>
                        </a:cubicBezTo>
                        <a:cubicBezTo>
                          <a:pt x="1273" y="908"/>
                          <a:pt x="1268" y="934"/>
                          <a:pt x="1254" y="954"/>
                        </a:cubicBezTo>
                        <a:cubicBezTo>
                          <a:pt x="1251" y="965"/>
                          <a:pt x="1246" y="972"/>
                          <a:pt x="1238" y="980"/>
                        </a:cubicBezTo>
                        <a:cubicBezTo>
                          <a:pt x="1225" y="1020"/>
                          <a:pt x="1189" y="1055"/>
                          <a:pt x="1158" y="1082"/>
                        </a:cubicBezTo>
                        <a:cubicBezTo>
                          <a:pt x="1150" y="1107"/>
                          <a:pt x="1147" y="1106"/>
                          <a:pt x="1123" y="1117"/>
                        </a:cubicBezTo>
                        <a:cubicBezTo>
                          <a:pt x="1108" y="1134"/>
                          <a:pt x="1083" y="1148"/>
                          <a:pt x="1062" y="1156"/>
                        </a:cubicBezTo>
                        <a:cubicBezTo>
                          <a:pt x="1036" y="1196"/>
                          <a:pt x="987" y="1189"/>
                          <a:pt x="944" y="1191"/>
                        </a:cubicBezTo>
                        <a:cubicBezTo>
                          <a:pt x="936" y="1192"/>
                          <a:pt x="928" y="1191"/>
                          <a:pt x="921" y="1194"/>
                        </a:cubicBezTo>
                        <a:cubicBezTo>
                          <a:pt x="914" y="1197"/>
                          <a:pt x="910" y="1207"/>
                          <a:pt x="902" y="1207"/>
                        </a:cubicBezTo>
                        <a:cubicBezTo>
                          <a:pt x="871" y="1208"/>
                          <a:pt x="840" y="1209"/>
                          <a:pt x="809" y="1210"/>
                        </a:cubicBezTo>
                        <a:cubicBezTo>
                          <a:pt x="790" y="1215"/>
                          <a:pt x="776" y="1217"/>
                          <a:pt x="755" y="1220"/>
                        </a:cubicBezTo>
                        <a:cubicBezTo>
                          <a:pt x="661" y="1219"/>
                          <a:pt x="567" y="1219"/>
                          <a:pt x="473" y="1216"/>
                        </a:cubicBezTo>
                        <a:cubicBezTo>
                          <a:pt x="417" y="1214"/>
                          <a:pt x="369" y="1175"/>
                          <a:pt x="320" y="1159"/>
                        </a:cubicBezTo>
                        <a:cubicBezTo>
                          <a:pt x="307" y="1146"/>
                          <a:pt x="277" y="1141"/>
                          <a:pt x="269" y="1133"/>
                        </a:cubicBezTo>
                        <a:cubicBezTo>
                          <a:pt x="268" y="1132"/>
                          <a:pt x="269" y="1129"/>
                          <a:pt x="269" y="1127"/>
                        </a:cubicBezTo>
                        <a:close/>
                      </a:path>
                    </a:pathLst>
                  </a:custGeom>
                  <a:solidFill>
                    <a:srgbClr val="FFC1C1"/>
                  </a:solidFill>
                  <a:ln w="19050">
                    <a:solidFill>
                      <a:srgbClr val="FF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 dirty="0"/>
                  </a:p>
                </p:txBody>
              </p:sp>
              <p:sp>
                <p:nvSpPr>
                  <p:cNvPr id="1125" name="Freeform 187"/>
                  <p:cNvSpPr>
                    <a:spLocks/>
                  </p:cNvSpPr>
                  <p:nvPr/>
                </p:nvSpPr>
                <p:spPr bwMode="auto">
                  <a:xfrm>
                    <a:off x="363" y="603"/>
                    <a:ext cx="382" cy="310"/>
                  </a:xfrm>
                  <a:custGeom>
                    <a:avLst/>
                    <a:gdLst>
                      <a:gd name="T0" fmla="*/ 8 w 500"/>
                      <a:gd name="T1" fmla="*/ 173 h 445"/>
                      <a:gd name="T2" fmla="*/ 0 w 500"/>
                      <a:gd name="T3" fmla="*/ 159 h 445"/>
                      <a:gd name="T4" fmla="*/ 18 w 500"/>
                      <a:gd name="T5" fmla="*/ 95 h 445"/>
                      <a:gd name="T6" fmla="*/ 21 w 500"/>
                      <a:gd name="T7" fmla="*/ 90 h 445"/>
                      <a:gd name="T8" fmla="*/ 22 w 500"/>
                      <a:gd name="T9" fmla="*/ 78 h 445"/>
                      <a:gd name="T10" fmla="*/ 53 w 500"/>
                      <a:gd name="T11" fmla="*/ 47 h 445"/>
                      <a:gd name="T12" fmla="*/ 77 w 500"/>
                      <a:gd name="T13" fmla="*/ 31 h 445"/>
                      <a:gd name="T14" fmla="*/ 103 w 500"/>
                      <a:gd name="T15" fmla="*/ 18 h 445"/>
                      <a:gd name="T16" fmla="*/ 136 w 500"/>
                      <a:gd name="T17" fmla="*/ 1 h 445"/>
                      <a:gd name="T18" fmla="*/ 305 w 500"/>
                      <a:gd name="T19" fmla="*/ 11 h 445"/>
                      <a:gd name="T20" fmla="*/ 325 w 500"/>
                      <a:gd name="T21" fmla="*/ 40 h 445"/>
                      <a:gd name="T22" fmla="*/ 342 w 500"/>
                      <a:gd name="T23" fmla="*/ 47 h 445"/>
                      <a:gd name="T24" fmla="*/ 356 w 500"/>
                      <a:gd name="T25" fmla="*/ 56 h 445"/>
                      <a:gd name="T26" fmla="*/ 371 w 500"/>
                      <a:gd name="T27" fmla="*/ 85 h 445"/>
                      <a:gd name="T28" fmla="*/ 367 w 500"/>
                      <a:gd name="T29" fmla="*/ 189 h 445"/>
                      <a:gd name="T30" fmla="*/ 356 w 500"/>
                      <a:gd name="T31" fmla="*/ 207 h 445"/>
                      <a:gd name="T32" fmla="*/ 342 w 500"/>
                      <a:gd name="T33" fmla="*/ 232 h 445"/>
                      <a:gd name="T34" fmla="*/ 338 w 500"/>
                      <a:gd name="T35" fmla="*/ 242 h 445"/>
                      <a:gd name="T36" fmla="*/ 326 w 500"/>
                      <a:gd name="T37" fmla="*/ 249 h 445"/>
                      <a:gd name="T38" fmla="*/ 312 w 500"/>
                      <a:gd name="T39" fmla="*/ 264 h 445"/>
                      <a:gd name="T40" fmla="*/ 306 w 500"/>
                      <a:gd name="T41" fmla="*/ 269 h 445"/>
                      <a:gd name="T42" fmla="*/ 290 w 500"/>
                      <a:gd name="T43" fmla="*/ 286 h 445"/>
                      <a:gd name="T44" fmla="*/ 235 w 500"/>
                      <a:gd name="T45" fmla="*/ 301 h 445"/>
                      <a:gd name="T46" fmla="*/ 125 w 500"/>
                      <a:gd name="T47" fmla="*/ 299 h 445"/>
                      <a:gd name="T48" fmla="*/ 108 w 500"/>
                      <a:gd name="T49" fmla="*/ 290 h 445"/>
                      <a:gd name="T50" fmla="*/ 70 w 500"/>
                      <a:gd name="T51" fmla="*/ 268 h 445"/>
                      <a:gd name="T52" fmla="*/ 55 w 500"/>
                      <a:gd name="T53" fmla="*/ 254 h 445"/>
                      <a:gd name="T54" fmla="*/ 21 w 500"/>
                      <a:gd name="T55" fmla="*/ 212 h 445"/>
                      <a:gd name="T56" fmla="*/ 8 w 500"/>
                      <a:gd name="T57" fmla="*/ 173 h 445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w 500"/>
                      <a:gd name="T88" fmla="*/ 0 h 445"/>
                      <a:gd name="T89" fmla="*/ 500 w 500"/>
                      <a:gd name="T90" fmla="*/ 445 h 445"/>
                    </a:gdLst>
                    <a:ahLst/>
                    <a:cxnLst>
                      <a:cxn ang="T58">
                        <a:pos x="T0" y="T1"/>
                      </a:cxn>
                      <a:cxn ang="T59">
                        <a:pos x="T2" y="T3"/>
                      </a:cxn>
                      <a:cxn ang="T60">
                        <a:pos x="T4" y="T5"/>
                      </a:cxn>
                      <a:cxn ang="T61">
                        <a:pos x="T6" y="T7"/>
                      </a:cxn>
                      <a:cxn ang="T62">
                        <a:pos x="T8" y="T9"/>
                      </a:cxn>
                      <a:cxn ang="T63">
                        <a:pos x="T10" y="T11"/>
                      </a:cxn>
                      <a:cxn ang="T64">
                        <a:pos x="T12" y="T13"/>
                      </a:cxn>
                      <a:cxn ang="T65">
                        <a:pos x="T14" y="T15"/>
                      </a:cxn>
                      <a:cxn ang="T66">
                        <a:pos x="T16" y="T17"/>
                      </a:cxn>
                      <a:cxn ang="T67">
                        <a:pos x="T18" y="T19"/>
                      </a:cxn>
                      <a:cxn ang="T68">
                        <a:pos x="T20" y="T21"/>
                      </a:cxn>
                      <a:cxn ang="T69">
                        <a:pos x="T22" y="T23"/>
                      </a:cxn>
                      <a:cxn ang="T70">
                        <a:pos x="T24" y="T25"/>
                      </a:cxn>
                      <a:cxn ang="T71">
                        <a:pos x="T26" y="T27"/>
                      </a:cxn>
                      <a:cxn ang="T72">
                        <a:pos x="T28" y="T29"/>
                      </a:cxn>
                      <a:cxn ang="T73">
                        <a:pos x="T30" y="T31"/>
                      </a:cxn>
                      <a:cxn ang="T74">
                        <a:pos x="T32" y="T33"/>
                      </a:cxn>
                      <a:cxn ang="T75">
                        <a:pos x="T34" y="T35"/>
                      </a:cxn>
                      <a:cxn ang="T76">
                        <a:pos x="T36" y="T37"/>
                      </a:cxn>
                      <a:cxn ang="T77">
                        <a:pos x="T38" y="T39"/>
                      </a:cxn>
                      <a:cxn ang="T78">
                        <a:pos x="T40" y="T41"/>
                      </a:cxn>
                      <a:cxn ang="T79">
                        <a:pos x="T42" y="T43"/>
                      </a:cxn>
                      <a:cxn ang="T80">
                        <a:pos x="T44" y="T45"/>
                      </a:cxn>
                      <a:cxn ang="T81">
                        <a:pos x="T46" y="T47"/>
                      </a:cxn>
                      <a:cxn ang="T82">
                        <a:pos x="T48" y="T49"/>
                      </a:cxn>
                      <a:cxn ang="T83">
                        <a:pos x="T50" y="T51"/>
                      </a:cxn>
                      <a:cxn ang="T84">
                        <a:pos x="T52" y="T53"/>
                      </a:cxn>
                      <a:cxn ang="T85">
                        <a:pos x="T54" y="T55"/>
                      </a:cxn>
                      <a:cxn ang="T86">
                        <a:pos x="T56" y="T57"/>
                      </a:cxn>
                    </a:cxnLst>
                    <a:rect l="T87" t="T88" r="T89" b="T90"/>
                    <a:pathLst>
                      <a:path w="500" h="445">
                        <a:moveTo>
                          <a:pt x="10" y="249"/>
                        </a:moveTo>
                        <a:cubicBezTo>
                          <a:pt x="5" y="242"/>
                          <a:pt x="3" y="236"/>
                          <a:pt x="0" y="228"/>
                        </a:cubicBezTo>
                        <a:cubicBezTo>
                          <a:pt x="4" y="194"/>
                          <a:pt x="1" y="162"/>
                          <a:pt x="24" y="136"/>
                        </a:cubicBezTo>
                        <a:cubicBezTo>
                          <a:pt x="25" y="134"/>
                          <a:pt x="26" y="131"/>
                          <a:pt x="27" y="129"/>
                        </a:cubicBezTo>
                        <a:cubicBezTo>
                          <a:pt x="28" y="123"/>
                          <a:pt x="27" y="117"/>
                          <a:pt x="29" y="112"/>
                        </a:cubicBezTo>
                        <a:cubicBezTo>
                          <a:pt x="31" y="104"/>
                          <a:pt x="63" y="77"/>
                          <a:pt x="70" y="67"/>
                        </a:cubicBezTo>
                        <a:cubicBezTo>
                          <a:pt x="74" y="53"/>
                          <a:pt x="89" y="50"/>
                          <a:pt x="101" y="45"/>
                        </a:cubicBezTo>
                        <a:cubicBezTo>
                          <a:pt x="106" y="28"/>
                          <a:pt x="120" y="30"/>
                          <a:pt x="135" y="26"/>
                        </a:cubicBezTo>
                        <a:cubicBezTo>
                          <a:pt x="150" y="15"/>
                          <a:pt x="160" y="7"/>
                          <a:pt x="178" y="2"/>
                        </a:cubicBezTo>
                        <a:cubicBezTo>
                          <a:pt x="408" y="4"/>
                          <a:pt x="304" y="0"/>
                          <a:pt x="399" y="16"/>
                        </a:cubicBezTo>
                        <a:cubicBezTo>
                          <a:pt x="414" y="27"/>
                          <a:pt x="415" y="44"/>
                          <a:pt x="425" y="57"/>
                        </a:cubicBezTo>
                        <a:cubicBezTo>
                          <a:pt x="430" y="63"/>
                          <a:pt x="440" y="65"/>
                          <a:pt x="447" y="67"/>
                        </a:cubicBezTo>
                        <a:cubicBezTo>
                          <a:pt x="452" y="76"/>
                          <a:pt x="458" y="75"/>
                          <a:pt x="466" y="81"/>
                        </a:cubicBezTo>
                        <a:cubicBezTo>
                          <a:pt x="470" y="97"/>
                          <a:pt x="473" y="110"/>
                          <a:pt x="485" y="122"/>
                        </a:cubicBezTo>
                        <a:cubicBezTo>
                          <a:pt x="499" y="169"/>
                          <a:pt x="500" y="225"/>
                          <a:pt x="480" y="271"/>
                        </a:cubicBezTo>
                        <a:cubicBezTo>
                          <a:pt x="478" y="286"/>
                          <a:pt x="479" y="290"/>
                          <a:pt x="466" y="297"/>
                        </a:cubicBezTo>
                        <a:cubicBezTo>
                          <a:pt x="459" y="307"/>
                          <a:pt x="453" y="321"/>
                          <a:pt x="447" y="333"/>
                        </a:cubicBezTo>
                        <a:cubicBezTo>
                          <a:pt x="445" y="338"/>
                          <a:pt x="446" y="344"/>
                          <a:pt x="442" y="348"/>
                        </a:cubicBezTo>
                        <a:cubicBezTo>
                          <a:pt x="438" y="352"/>
                          <a:pt x="427" y="357"/>
                          <a:pt x="427" y="357"/>
                        </a:cubicBezTo>
                        <a:cubicBezTo>
                          <a:pt x="419" y="370"/>
                          <a:pt x="425" y="362"/>
                          <a:pt x="408" y="379"/>
                        </a:cubicBezTo>
                        <a:cubicBezTo>
                          <a:pt x="406" y="381"/>
                          <a:pt x="401" y="386"/>
                          <a:pt x="401" y="386"/>
                        </a:cubicBezTo>
                        <a:cubicBezTo>
                          <a:pt x="397" y="400"/>
                          <a:pt x="389" y="401"/>
                          <a:pt x="379" y="410"/>
                        </a:cubicBezTo>
                        <a:cubicBezTo>
                          <a:pt x="348" y="437"/>
                          <a:pt x="369" y="428"/>
                          <a:pt x="307" y="432"/>
                        </a:cubicBezTo>
                        <a:cubicBezTo>
                          <a:pt x="261" y="445"/>
                          <a:pt x="209" y="443"/>
                          <a:pt x="163" y="429"/>
                        </a:cubicBezTo>
                        <a:cubicBezTo>
                          <a:pt x="156" y="424"/>
                          <a:pt x="149" y="423"/>
                          <a:pt x="142" y="417"/>
                        </a:cubicBezTo>
                        <a:cubicBezTo>
                          <a:pt x="125" y="403"/>
                          <a:pt x="112" y="389"/>
                          <a:pt x="91" y="384"/>
                        </a:cubicBezTo>
                        <a:cubicBezTo>
                          <a:pt x="86" y="374"/>
                          <a:pt x="79" y="373"/>
                          <a:pt x="72" y="364"/>
                        </a:cubicBezTo>
                        <a:cubicBezTo>
                          <a:pt x="56" y="343"/>
                          <a:pt x="49" y="320"/>
                          <a:pt x="27" y="304"/>
                        </a:cubicBezTo>
                        <a:cubicBezTo>
                          <a:pt x="18" y="282"/>
                          <a:pt x="10" y="275"/>
                          <a:pt x="10" y="249"/>
                        </a:cubicBezTo>
                        <a:close/>
                      </a:path>
                    </a:pathLst>
                  </a:custGeom>
                  <a:solidFill>
                    <a:srgbClr val="BFBFBF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 dirty="0"/>
                  </a:p>
                </p:txBody>
              </p:sp>
            </p:grpSp>
            <p:grpSp>
              <p:nvGrpSpPr>
                <p:cNvPr id="1097" name="Group 629"/>
                <p:cNvGrpSpPr/>
                <p:nvPr/>
              </p:nvGrpSpPr>
              <p:grpSpPr>
                <a:xfrm>
                  <a:off x="3943347" y="2997134"/>
                  <a:ext cx="987288" cy="903975"/>
                  <a:chOff x="3171214" y="2912992"/>
                  <a:chExt cx="987288" cy="903975"/>
                </a:xfrm>
              </p:grpSpPr>
              <p:grpSp>
                <p:nvGrpSpPr>
                  <p:cNvPr id="1120" name="Group 193"/>
                  <p:cNvGrpSpPr>
                    <a:grpSpLocks/>
                  </p:cNvGrpSpPr>
                  <p:nvPr/>
                </p:nvGrpSpPr>
                <p:grpSpPr bwMode="auto">
                  <a:xfrm>
                    <a:off x="3171214" y="2912992"/>
                    <a:ext cx="987288" cy="903975"/>
                    <a:chOff x="311" y="500"/>
                    <a:chExt cx="474" cy="434"/>
                  </a:xfrm>
                  <a:effectLst>
                    <a:outerShdw blurRad="63500" sx="102000" sy="102000" algn="ctr" rotWithShape="0">
                      <a:prstClr val="black">
                        <a:alpha val="40000"/>
                      </a:prstClr>
                    </a:outerShdw>
                  </a:effectLst>
                </p:grpSpPr>
                <p:sp>
                  <p:nvSpPr>
                    <p:cNvPr id="1122" name="Freeform 186"/>
                    <p:cNvSpPr>
                      <a:spLocks/>
                    </p:cNvSpPr>
                    <p:nvPr/>
                  </p:nvSpPr>
                  <p:spPr bwMode="auto">
                    <a:xfrm>
                      <a:off x="311" y="500"/>
                      <a:ext cx="474" cy="434"/>
                    </a:xfrm>
                    <a:custGeom>
                      <a:avLst/>
                      <a:gdLst>
                        <a:gd name="T0" fmla="*/ 94 w 1363"/>
                        <a:gd name="T1" fmla="*/ 401 h 1220"/>
                        <a:gd name="T2" fmla="*/ 74 w 1363"/>
                        <a:gd name="T3" fmla="*/ 384 h 1220"/>
                        <a:gd name="T4" fmla="*/ 61 w 1363"/>
                        <a:gd name="T5" fmla="*/ 371 h 1220"/>
                        <a:gd name="T6" fmla="*/ 50 w 1363"/>
                        <a:gd name="T7" fmla="*/ 355 h 1220"/>
                        <a:gd name="T8" fmla="*/ 45 w 1363"/>
                        <a:gd name="T9" fmla="*/ 345 h 1220"/>
                        <a:gd name="T10" fmla="*/ 35 w 1363"/>
                        <a:gd name="T11" fmla="*/ 334 h 1220"/>
                        <a:gd name="T12" fmla="*/ 30 w 1363"/>
                        <a:gd name="T13" fmla="*/ 323 h 1220"/>
                        <a:gd name="T14" fmla="*/ 19 w 1363"/>
                        <a:gd name="T15" fmla="*/ 302 h 1220"/>
                        <a:gd name="T16" fmla="*/ 14 w 1363"/>
                        <a:gd name="T17" fmla="*/ 277 h 1220"/>
                        <a:gd name="T18" fmla="*/ 8 w 1363"/>
                        <a:gd name="T19" fmla="*/ 256 h 1220"/>
                        <a:gd name="T20" fmla="*/ 16 w 1363"/>
                        <a:gd name="T21" fmla="*/ 166 h 1220"/>
                        <a:gd name="T22" fmla="*/ 21 w 1363"/>
                        <a:gd name="T23" fmla="*/ 157 h 1220"/>
                        <a:gd name="T24" fmla="*/ 31 w 1363"/>
                        <a:gd name="T25" fmla="*/ 123 h 1220"/>
                        <a:gd name="T26" fmla="*/ 38 w 1363"/>
                        <a:gd name="T27" fmla="*/ 110 h 1220"/>
                        <a:gd name="T28" fmla="*/ 41 w 1363"/>
                        <a:gd name="T29" fmla="*/ 95 h 1220"/>
                        <a:gd name="T30" fmla="*/ 53 w 1363"/>
                        <a:gd name="T31" fmla="*/ 82 h 1220"/>
                        <a:gd name="T32" fmla="*/ 64 w 1363"/>
                        <a:gd name="T33" fmla="*/ 72 h 1220"/>
                        <a:gd name="T34" fmla="*/ 67 w 1363"/>
                        <a:gd name="T35" fmla="*/ 70 h 1220"/>
                        <a:gd name="T36" fmla="*/ 69 w 1363"/>
                        <a:gd name="T37" fmla="*/ 66 h 1220"/>
                        <a:gd name="T38" fmla="*/ 78 w 1363"/>
                        <a:gd name="T39" fmla="*/ 60 h 1220"/>
                        <a:gd name="T40" fmla="*/ 89 w 1363"/>
                        <a:gd name="T41" fmla="*/ 51 h 1220"/>
                        <a:gd name="T42" fmla="*/ 98 w 1363"/>
                        <a:gd name="T43" fmla="*/ 44 h 1220"/>
                        <a:gd name="T44" fmla="*/ 118 w 1363"/>
                        <a:gd name="T45" fmla="*/ 30 h 1220"/>
                        <a:gd name="T46" fmla="*/ 140 w 1363"/>
                        <a:gd name="T47" fmla="*/ 18 h 1220"/>
                        <a:gd name="T48" fmla="*/ 214 w 1363"/>
                        <a:gd name="T49" fmla="*/ 5 h 1220"/>
                        <a:gd name="T50" fmla="*/ 317 w 1363"/>
                        <a:gd name="T51" fmla="*/ 7 h 1220"/>
                        <a:gd name="T52" fmla="*/ 366 w 1363"/>
                        <a:gd name="T53" fmla="*/ 11 h 1220"/>
                        <a:gd name="T54" fmla="*/ 378 w 1363"/>
                        <a:gd name="T55" fmla="*/ 15 h 1220"/>
                        <a:gd name="T56" fmla="*/ 389 w 1363"/>
                        <a:gd name="T57" fmla="*/ 21 h 1220"/>
                        <a:gd name="T58" fmla="*/ 398 w 1363"/>
                        <a:gd name="T59" fmla="*/ 24 h 1220"/>
                        <a:gd name="T60" fmla="*/ 411 w 1363"/>
                        <a:gd name="T61" fmla="*/ 32 h 1220"/>
                        <a:gd name="T62" fmla="*/ 417 w 1363"/>
                        <a:gd name="T63" fmla="*/ 41 h 1220"/>
                        <a:gd name="T64" fmla="*/ 440 w 1363"/>
                        <a:gd name="T65" fmla="*/ 49 h 1220"/>
                        <a:gd name="T66" fmla="*/ 446 w 1363"/>
                        <a:gd name="T67" fmla="*/ 65 h 1220"/>
                        <a:gd name="T68" fmla="*/ 458 w 1363"/>
                        <a:gd name="T69" fmla="*/ 73 h 1220"/>
                        <a:gd name="T70" fmla="*/ 466 w 1363"/>
                        <a:gd name="T71" fmla="*/ 128 h 1220"/>
                        <a:gd name="T72" fmla="*/ 469 w 1363"/>
                        <a:gd name="T73" fmla="*/ 162 h 1220"/>
                        <a:gd name="T74" fmla="*/ 473 w 1363"/>
                        <a:gd name="T75" fmla="*/ 185 h 1220"/>
                        <a:gd name="T76" fmla="*/ 468 w 1363"/>
                        <a:gd name="T77" fmla="*/ 210 h 1220"/>
                        <a:gd name="T78" fmla="*/ 467 w 1363"/>
                        <a:gd name="T79" fmla="*/ 252 h 1220"/>
                        <a:gd name="T80" fmla="*/ 457 w 1363"/>
                        <a:gd name="T81" fmla="*/ 297 h 1220"/>
                        <a:gd name="T82" fmla="*/ 444 w 1363"/>
                        <a:gd name="T83" fmla="*/ 314 h 1220"/>
                        <a:gd name="T84" fmla="*/ 436 w 1363"/>
                        <a:gd name="T85" fmla="*/ 339 h 1220"/>
                        <a:gd name="T86" fmla="*/ 431 w 1363"/>
                        <a:gd name="T87" fmla="*/ 349 h 1220"/>
                        <a:gd name="T88" fmla="*/ 403 w 1363"/>
                        <a:gd name="T89" fmla="*/ 385 h 1220"/>
                        <a:gd name="T90" fmla="*/ 391 w 1363"/>
                        <a:gd name="T91" fmla="*/ 397 h 1220"/>
                        <a:gd name="T92" fmla="*/ 369 w 1363"/>
                        <a:gd name="T93" fmla="*/ 411 h 1220"/>
                        <a:gd name="T94" fmla="*/ 328 w 1363"/>
                        <a:gd name="T95" fmla="*/ 424 h 1220"/>
                        <a:gd name="T96" fmla="*/ 320 w 1363"/>
                        <a:gd name="T97" fmla="*/ 425 h 1220"/>
                        <a:gd name="T98" fmla="*/ 314 w 1363"/>
                        <a:gd name="T99" fmla="*/ 429 h 1220"/>
                        <a:gd name="T100" fmla="*/ 281 w 1363"/>
                        <a:gd name="T101" fmla="*/ 430 h 1220"/>
                        <a:gd name="T102" fmla="*/ 263 w 1363"/>
                        <a:gd name="T103" fmla="*/ 434 h 1220"/>
                        <a:gd name="T104" fmla="*/ 164 w 1363"/>
                        <a:gd name="T105" fmla="*/ 433 h 1220"/>
                        <a:gd name="T106" fmla="*/ 111 w 1363"/>
                        <a:gd name="T107" fmla="*/ 412 h 1220"/>
                        <a:gd name="T108" fmla="*/ 94 w 1363"/>
                        <a:gd name="T109" fmla="*/ 403 h 1220"/>
                        <a:gd name="T110" fmla="*/ 94 w 1363"/>
                        <a:gd name="T111" fmla="*/ 401 h 1220"/>
                        <a:gd name="T112" fmla="*/ 0 60000 65536"/>
                        <a:gd name="T113" fmla="*/ 0 60000 65536"/>
                        <a:gd name="T114" fmla="*/ 0 60000 65536"/>
                        <a:gd name="T115" fmla="*/ 0 60000 65536"/>
                        <a:gd name="T116" fmla="*/ 0 60000 65536"/>
                        <a:gd name="T117" fmla="*/ 0 60000 65536"/>
                        <a:gd name="T118" fmla="*/ 0 60000 65536"/>
                        <a:gd name="T119" fmla="*/ 0 60000 65536"/>
                        <a:gd name="T120" fmla="*/ 0 60000 65536"/>
                        <a:gd name="T121" fmla="*/ 0 60000 65536"/>
                        <a:gd name="T122" fmla="*/ 0 60000 65536"/>
                        <a:gd name="T123" fmla="*/ 0 60000 65536"/>
                        <a:gd name="T124" fmla="*/ 0 60000 65536"/>
                        <a:gd name="T125" fmla="*/ 0 60000 65536"/>
                        <a:gd name="T126" fmla="*/ 0 60000 65536"/>
                        <a:gd name="T127" fmla="*/ 0 60000 65536"/>
                        <a:gd name="T128" fmla="*/ 0 60000 65536"/>
                        <a:gd name="T129" fmla="*/ 0 60000 65536"/>
                        <a:gd name="T130" fmla="*/ 0 60000 65536"/>
                        <a:gd name="T131" fmla="*/ 0 60000 65536"/>
                        <a:gd name="T132" fmla="*/ 0 60000 65536"/>
                        <a:gd name="T133" fmla="*/ 0 60000 65536"/>
                        <a:gd name="T134" fmla="*/ 0 60000 65536"/>
                        <a:gd name="T135" fmla="*/ 0 60000 65536"/>
                        <a:gd name="T136" fmla="*/ 0 60000 65536"/>
                        <a:gd name="T137" fmla="*/ 0 60000 65536"/>
                        <a:gd name="T138" fmla="*/ 0 60000 65536"/>
                        <a:gd name="T139" fmla="*/ 0 60000 65536"/>
                        <a:gd name="T140" fmla="*/ 0 60000 65536"/>
                        <a:gd name="T141" fmla="*/ 0 60000 65536"/>
                        <a:gd name="T142" fmla="*/ 0 60000 65536"/>
                        <a:gd name="T143" fmla="*/ 0 60000 65536"/>
                        <a:gd name="T144" fmla="*/ 0 60000 65536"/>
                        <a:gd name="T145" fmla="*/ 0 60000 65536"/>
                        <a:gd name="T146" fmla="*/ 0 60000 65536"/>
                        <a:gd name="T147" fmla="*/ 0 60000 65536"/>
                        <a:gd name="T148" fmla="*/ 0 60000 65536"/>
                        <a:gd name="T149" fmla="*/ 0 60000 65536"/>
                        <a:gd name="T150" fmla="*/ 0 60000 65536"/>
                        <a:gd name="T151" fmla="*/ 0 60000 65536"/>
                        <a:gd name="T152" fmla="*/ 0 60000 65536"/>
                        <a:gd name="T153" fmla="*/ 0 60000 65536"/>
                        <a:gd name="T154" fmla="*/ 0 60000 65536"/>
                        <a:gd name="T155" fmla="*/ 0 60000 65536"/>
                        <a:gd name="T156" fmla="*/ 0 60000 65536"/>
                        <a:gd name="T157" fmla="*/ 0 60000 65536"/>
                        <a:gd name="T158" fmla="*/ 0 60000 65536"/>
                        <a:gd name="T159" fmla="*/ 0 60000 65536"/>
                        <a:gd name="T160" fmla="*/ 0 60000 65536"/>
                        <a:gd name="T161" fmla="*/ 0 60000 65536"/>
                        <a:gd name="T162" fmla="*/ 0 60000 65536"/>
                        <a:gd name="T163" fmla="*/ 0 60000 65536"/>
                        <a:gd name="T164" fmla="*/ 0 60000 65536"/>
                        <a:gd name="T165" fmla="*/ 0 60000 65536"/>
                        <a:gd name="T166" fmla="*/ 0 60000 65536"/>
                        <a:gd name="T167" fmla="*/ 0 60000 65536"/>
                        <a:gd name="T168" fmla="*/ 0 w 1363"/>
                        <a:gd name="T169" fmla="*/ 0 h 1220"/>
                        <a:gd name="T170" fmla="*/ 1363 w 1363"/>
                        <a:gd name="T171" fmla="*/ 1220 h 1220"/>
                      </a:gdLst>
                      <a:ahLst/>
                      <a:cxnLst>
                        <a:cxn ang="T112">
                          <a:pos x="T0" y="T1"/>
                        </a:cxn>
                        <a:cxn ang="T113">
                          <a:pos x="T2" y="T3"/>
                        </a:cxn>
                        <a:cxn ang="T114">
                          <a:pos x="T4" y="T5"/>
                        </a:cxn>
                        <a:cxn ang="T115">
                          <a:pos x="T6" y="T7"/>
                        </a:cxn>
                        <a:cxn ang="T116">
                          <a:pos x="T8" y="T9"/>
                        </a:cxn>
                        <a:cxn ang="T117">
                          <a:pos x="T10" y="T11"/>
                        </a:cxn>
                        <a:cxn ang="T118">
                          <a:pos x="T12" y="T13"/>
                        </a:cxn>
                        <a:cxn ang="T119">
                          <a:pos x="T14" y="T15"/>
                        </a:cxn>
                        <a:cxn ang="T120">
                          <a:pos x="T16" y="T17"/>
                        </a:cxn>
                        <a:cxn ang="T121">
                          <a:pos x="T18" y="T19"/>
                        </a:cxn>
                        <a:cxn ang="T122">
                          <a:pos x="T20" y="T21"/>
                        </a:cxn>
                        <a:cxn ang="T123">
                          <a:pos x="T22" y="T23"/>
                        </a:cxn>
                        <a:cxn ang="T124">
                          <a:pos x="T24" y="T25"/>
                        </a:cxn>
                        <a:cxn ang="T125">
                          <a:pos x="T26" y="T27"/>
                        </a:cxn>
                        <a:cxn ang="T126">
                          <a:pos x="T28" y="T29"/>
                        </a:cxn>
                        <a:cxn ang="T127">
                          <a:pos x="T30" y="T31"/>
                        </a:cxn>
                        <a:cxn ang="T128">
                          <a:pos x="T32" y="T33"/>
                        </a:cxn>
                        <a:cxn ang="T129">
                          <a:pos x="T34" y="T35"/>
                        </a:cxn>
                        <a:cxn ang="T130">
                          <a:pos x="T36" y="T37"/>
                        </a:cxn>
                        <a:cxn ang="T131">
                          <a:pos x="T38" y="T39"/>
                        </a:cxn>
                        <a:cxn ang="T132">
                          <a:pos x="T40" y="T41"/>
                        </a:cxn>
                        <a:cxn ang="T133">
                          <a:pos x="T42" y="T43"/>
                        </a:cxn>
                        <a:cxn ang="T134">
                          <a:pos x="T44" y="T45"/>
                        </a:cxn>
                        <a:cxn ang="T135">
                          <a:pos x="T46" y="T47"/>
                        </a:cxn>
                        <a:cxn ang="T136">
                          <a:pos x="T48" y="T49"/>
                        </a:cxn>
                        <a:cxn ang="T137">
                          <a:pos x="T50" y="T51"/>
                        </a:cxn>
                        <a:cxn ang="T138">
                          <a:pos x="T52" y="T53"/>
                        </a:cxn>
                        <a:cxn ang="T139">
                          <a:pos x="T54" y="T55"/>
                        </a:cxn>
                        <a:cxn ang="T140">
                          <a:pos x="T56" y="T57"/>
                        </a:cxn>
                        <a:cxn ang="T141">
                          <a:pos x="T58" y="T59"/>
                        </a:cxn>
                        <a:cxn ang="T142">
                          <a:pos x="T60" y="T61"/>
                        </a:cxn>
                        <a:cxn ang="T143">
                          <a:pos x="T62" y="T63"/>
                        </a:cxn>
                        <a:cxn ang="T144">
                          <a:pos x="T64" y="T65"/>
                        </a:cxn>
                        <a:cxn ang="T145">
                          <a:pos x="T66" y="T67"/>
                        </a:cxn>
                        <a:cxn ang="T146">
                          <a:pos x="T68" y="T69"/>
                        </a:cxn>
                        <a:cxn ang="T147">
                          <a:pos x="T70" y="T71"/>
                        </a:cxn>
                        <a:cxn ang="T148">
                          <a:pos x="T72" y="T73"/>
                        </a:cxn>
                        <a:cxn ang="T149">
                          <a:pos x="T74" y="T75"/>
                        </a:cxn>
                        <a:cxn ang="T150">
                          <a:pos x="T76" y="T77"/>
                        </a:cxn>
                        <a:cxn ang="T151">
                          <a:pos x="T78" y="T79"/>
                        </a:cxn>
                        <a:cxn ang="T152">
                          <a:pos x="T80" y="T81"/>
                        </a:cxn>
                        <a:cxn ang="T153">
                          <a:pos x="T82" y="T83"/>
                        </a:cxn>
                        <a:cxn ang="T154">
                          <a:pos x="T84" y="T85"/>
                        </a:cxn>
                        <a:cxn ang="T155">
                          <a:pos x="T86" y="T87"/>
                        </a:cxn>
                        <a:cxn ang="T156">
                          <a:pos x="T88" y="T89"/>
                        </a:cxn>
                        <a:cxn ang="T157">
                          <a:pos x="T90" y="T91"/>
                        </a:cxn>
                        <a:cxn ang="T158">
                          <a:pos x="T92" y="T93"/>
                        </a:cxn>
                        <a:cxn ang="T159">
                          <a:pos x="T94" y="T95"/>
                        </a:cxn>
                        <a:cxn ang="T160">
                          <a:pos x="T96" y="T97"/>
                        </a:cxn>
                        <a:cxn ang="T161">
                          <a:pos x="T98" y="T99"/>
                        </a:cxn>
                        <a:cxn ang="T162">
                          <a:pos x="T100" y="T101"/>
                        </a:cxn>
                        <a:cxn ang="T163">
                          <a:pos x="T102" y="T103"/>
                        </a:cxn>
                        <a:cxn ang="T164">
                          <a:pos x="T104" y="T105"/>
                        </a:cxn>
                        <a:cxn ang="T165">
                          <a:pos x="T106" y="T107"/>
                        </a:cxn>
                        <a:cxn ang="T166">
                          <a:pos x="T108" y="T109"/>
                        </a:cxn>
                        <a:cxn ang="T167">
                          <a:pos x="T110" y="T111"/>
                        </a:cxn>
                      </a:cxnLst>
                      <a:rect l="T168" t="T169" r="T170" b="T171"/>
                      <a:pathLst>
                        <a:path w="1363" h="1220">
                          <a:moveTo>
                            <a:pt x="269" y="1127"/>
                          </a:moveTo>
                          <a:cubicBezTo>
                            <a:pt x="252" y="1110"/>
                            <a:pt x="231" y="1096"/>
                            <a:pt x="214" y="1079"/>
                          </a:cubicBezTo>
                          <a:cubicBezTo>
                            <a:pt x="201" y="1066"/>
                            <a:pt x="192" y="1055"/>
                            <a:pt x="176" y="1044"/>
                          </a:cubicBezTo>
                          <a:cubicBezTo>
                            <a:pt x="166" y="1030"/>
                            <a:pt x="158" y="1008"/>
                            <a:pt x="144" y="999"/>
                          </a:cubicBezTo>
                          <a:cubicBezTo>
                            <a:pt x="140" y="986"/>
                            <a:pt x="137" y="980"/>
                            <a:pt x="128" y="970"/>
                          </a:cubicBezTo>
                          <a:cubicBezTo>
                            <a:pt x="124" y="955"/>
                            <a:pt x="112" y="950"/>
                            <a:pt x="102" y="938"/>
                          </a:cubicBezTo>
                          <a:cubicBezTo>
                            <a:pt x="95" y="929"/>
                            <a:pt x="93" y="918"/>
                            <a:pt x="86" y="909"/>
                          </a:cubicBezTo>
                          <a:cubicBezTo>
                            <a:pt x="79" y="887"/>
                            <a:pt x="61" y="871"/>
                            <a:pt x="54" y="848"/>
                          </a:cubicBezTo>
                          <a:cubicBezTo>
                            <a:pt x="53" y="825"/>
                            <a:pt x="60" y="795"/>
                            <a:pt x="41" y="778"/>
                          </a:cubicBezTo>
                          <a:cubicBezTo>
                            <a:pt x="35" y="759"/>
                            <a:pt x="28" y="739"/>
                            <a:pt x="22" y="720"/>
                          </a:cubicBezTo>
                          <a:cubicBezTo>
                            <a:pt x="23" y="680"/>
                            <a:pt x="0" y="525"/>
                            <a:pt x="45" y="468"/>
                          </a:cubicBezTo>
                          <a:cubicBezTo>
                            <a:pt x="48" y="454"/>
                            <a:pt x="51" y="451"/>
                            <a:pt x="61" y="442"/>
                          </a:cubicBezTo>
                          <a:cubicBezTo>
                            <a:pt x="66" y="418"/>
                            <a:pt x="59" y="356"/>
                            <a:pt x="89" y="346"/>
                          </a:cubicBezTo>
                          <a:cubicBezTo>
                            <a:pt x="98" y="333"/>
                            <a:pt x="98" y="318"/>
                            <a:pt x="109" y="308"/>
                          </a:cubicBezTo>
                          <a:cubicBezTo>
                            <a:pt x="113" y="294"/>
                            <a:pt x="113" y="279"/>
                            <a:pt x="118" y="266"/>
                          </a:cubicBezTo>
                          <a:cubicBezTo>
                            <a:pt x="121" y="259"/>
                            <a:pt x="146" y="236"/>
                            <a:pt x="153" y="231"/>
                          </a:cubicBezTo>
                          <a:cubicBezTo>
                            <a:pt x="159" y="215"/>
                            <a:pt x="173" y="212"/>
                            <a:pt x="185" y="202"/>
                          </a:cubicBezTo>
                          <a:cubicBezTo>
                            <a:pt x="187" y="200"/>
                            <a:pt x="190" y="198"/>
                            <a:pt x="192" y="196"/>
                          </a:cubicBezTo>
                          <a:cubicBezTo>
                            <a:pt x="194" y="193"/>
                            <a:pt x="195" y="189"/>
                            <a:pt x="198" y="186"/>
                          </a:cubicBezTo>
                          <a:cubicBezTo>
                            <a:pt x="206" y="178"/>
                            <a:pt x="217" y="179"/>
                            <a:pt x="224" y="170"/>
                          </a:cubicBezTo>
                          <a:cubicBezTo>
                            <a:pt x="234" y="157"/>
                            <a:pt x="240" y="150"/>
                            <a:pt x="256" y="144"/>
                          </a:cubicBezTo>
                          <a:cubicBezTo>
                            <a:pt x="263" y="133"/>
                            <a:pt x="269" y="129"/>
                            <a:pt x="281" y="125"/>
                          </a:cubicBezTo>
                          <a:cubicBezTo>
                            <a:pt x="299" y="109"/>
                            <a:pt x="315" y="91"/>
                            <a:pt x="339" y="84"/>
                          </a:cubicBezTo>
                          <a:cubicBezTo>
                            <a:pt x="357" y="63"/>
                            <a:pt x="376" y="57"/>
                            <a:pt x="403" y="52"/>
                          </a:cubicBezTo>
                          <a:cubicBezTo>
                            <a:pt x="448" y="0"/>
                            <a:pt x="559" y="15"/>
                            <a:pt x="614" y="13"/>
                          </a:cubicBezTo>
                          <a:cubicBezTo>
                            <a:pt x="713" y="2"/>
                            <a:pt x="813" y="15"/>
                            <a:pt x="912" y="20"/>
                          </a:cubicBezTo>
                          <a:cubicBezTo>
                            <a:pt x="955" y="34"/>
                            <a:pt x="1013" y="31"/>
                            <a:pt x="1053" y="32"/>
                          </a:cubicBezTo>
                          <a:cubicBezTo>
                            <a:pt x="1064" y="37"/>
                            <a:pt x="1076" y="38"/>
                            <a:pt x="1088" y="42"/>
                          </a:cubicBezTo>
                          <a:cubicBezTo>
                            <a:pt x="1098" y="49"/>
                            <a:pt x="1108" y="54"/>
                            <a:pt x="1120" y="58"/>
                          </a:cubicBezTo>
                          <a:cubicBezTo>
                            <a:pt x="1144" y="74"/>
                            <a:pt x="1110" y="53"/>
                            <a:pt x="1145" y="68"/>
                          </a:cubicBezTo>
                          <a:cubicBezTo>
                            <a:pt x="1158" y="74"/>
                            <a:pt x="1167" y="86"/>
                            <a:pt x="1181" y="90"/>
                          </a:cubicBezTo>
                          <a:cubicBezTo>
                            <a:pt x="1193" y="98"/>
                            <a:pt x="1190" y="106"/>
                            <a:pt x="1200" y="116"/>
                          </a:cubicBezTo>
                          <a:cubicBezTo>
                            <a:pt x="1214" y="130"/>
                            <a:pt x="1246" y="133"/>
                            <a:pt x="1264" y="138"/>
                          </a:cubicBezTo>
                          <a:cubicBezTo>
                            <a:pt x="1274" y="155"/>
                            <a:pt x="1262" y="177"/>
                            <a:pt x="1283" y="183"/>
                          </a:cubicBezTo>
                          <a:cubicBezTo>
                            <a:pt x="1291" y="195"/>
                            <a:pt x="1304" y="200"/>
                            <a:pt x="1318" y="205"/>
                          </a:cubicBezTo>
                          <a:cubicBezTo>
                            <a:pt x="1319" y="236"/>
                            <a:pt x="1313" y="331"/>
                            <a:pt x="1341" y="359"/>
                          </a:cubicBezTo>
                          <a:cubicBezTo>
                            <a:pt x="1351" y="390"/>
                            <a:pt x="1341" y="424"/>
                            <a:pt x="1350" y="455"/>
                          </a:cubicBezTo>
                          <a:cubicBezTo>
                            <a:pt x="1353" y="476"/>
                            <a:pt x="1356" y="498"/>
                            <a:pt x="1360" y="519"/>
                          </a:cubicBezTo>
                          <a:cubicBezTo>
                            <a:pt x="1358" y="555"/>
                            <a:pt x="1363" y="565"/>
                            <a:pt x="1347" y="589"/>
                          </a:cubicBezTo>
                          <a:cubicBezTo>
                            <a:pt x="1344" y="635"/>
                            <a:pt x="1342" y="661"/>
                            <a:pt x="1344" y="708"/>
                          </a:cubicBezTo>
                          <a:cubicBezTo>
                            <a:pt x="1342" y="761"/>
                            <a:pt x="1358" y="806"/>
                            <a:pt x="1315" y="836"/>
                          </a:cubicBezTo>
                          <a:cubicBezTo>
                            <a:pt x="1304" y="853"/>
                            <a:pt x="1290" y="869"/>
                            <a:pt x="1277" y="884"/>
                          </a:cubicBezTo>
                          <a:cubicBezTo>
                            <a:pt x="1273" y="908"/>
                            <a:pt x="1268" y="934"/>
                            <a:pt x="1254" y="954"/>
                          </a:cubicBezTo>
                          <a:cubicBezTo>
                            <a:pt x="1251" y="965"/>
                            <a:pt x="1246" y="972"/>
                            <a:pt x="1238" y="980"/>
                          </a:cubicBezTo>
                          <a:cubicBezTo>
                            <a:pt x="1225" y="1020"/>
                            <a:pt x="1189" y="1055"/>
                            <a:pt x="1158" y="1082"/>
                          </a:cubicBezTo>
                          <a:cubicBezTo>
                            <a:pt x="1150" y="1107"/>
                            <a:pt x="1147" y="1106"/>
                            <a:pt x="1123" y="1117"/>
                          </a:cubicBezTo>
                          <a:cubicBezTo>
                            <a:pt x="1108" y="1134"/>
                            <a:pt x="1083" y="1148"/>
                            <a:pt x="1062" y="1156"/>
                          </a:cubicBezTo>
                          <a:cubicBezTo>
                            <a:pt x="1036" y="1196"/>
                            <a:pt x="987" y="1189"/>
                            <a:pt x="944" y="1191"/>
                          </a:cubicBezTo>
                          <a:cubicBezTo>
                            <a:pt x="936" y="1192"/>
                            <a:pt x="928" y="1191"/>
                            <a:pt x="921" y="1194"/>
                          </a:cubicBezTo>
                          <a:cubicBezTo>
                            <a:pt x="914" y="1197"/>
                            <a:pt x="910" y="1207"/>
                            <a:pt x="902" y="1207"/>
                          </a:cubicBezTo>
                          <a:cubicBezTo>
                            <a:pt x="871" y="1208"/>
                            <a:pt x="840" y="1209"/>
                            <a:pt x="809" y="1210"/>
                          </a:cubicBezTo>
                          <a:cubicBezTo>
                            <a:pt x="790" y="1215"/>
                            <a:pt x="776" y="1217"/>
                            <a:pt x="755" y="1220"/>
                          </a:cubicBezTo>
                          <a:cubicBezTo>
                            <a:pt x="661" y="1219"/>
                            <a:pt x="567" y="1219"/>
                            <a:pt x="473" y="1216"/>
                          </a:cubicBezTo>
                          <a:cubicBezTo>
                            <a:pt x="417" y="1214"/>
                            <a:pt x="369" y="1175"/>
                            <a:pt x="320" y="1159"/>
                          </a:cubicBezTo>
                          <a:cubicBezTo>
                            <a:pt x="307" y="1146"/>
                            <a:pt x="277" y="1141"/>
                            <a:pt x="269" y="1133"/>
                          </a:cubicBezTo>
                          <a:cubicBezTo>
                            <a:pt x="268" y="1132"/>
                            <a:pt x="269" y="1129"/>
                            <a:pt x="269" y="1127"/>
                          </a:cubicBezTo>
                          <a:close/>
                        </a:path>
                      </a:pathLst>
                    </a:custGeom>
                    <a:solidFill>
                      <a:srgbClr val="FFC1C1"/>
                    </a:solidFill>
                    <a:ln w="19050">
                      <a:solidFill>
                        <a:srgbClr val="FF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 dirty="0"/>
                    </a:p>
                  </p:txBody>
                </p:sp>
                <p:sp>
                  <p:nvSpPr>
                    <p:cNvPr id="1123" name="Freeform 187"/>
                    <p:cNvSpPr>
                      <a:spLocks/>
                    </p:cNvSpPr>
                    <p:nvPr/>
                  </p:nvSpPr>
                  <p:spPr bwMode="auto">
                    <a:xfrm>
                      <a:off x="363" y="603"/>
                      <a:ext cx="382" cy="310"/>
                    </a:xfrm>
                    <a:custGeom>
                      <a:avLst/>
                      <a:gdLst>
                        <a:gd name="T0" fmla="*/ 8 w 500"/>
                        <a:gd name="T1" fmla="*/ 173 h 445"/>
                        <a:gd name="T2" fmla="*/ 0 w 500"/>
                        <a:gd name="T3" fmla="*/ 159 h 445"/>
                        <a:gd name="T4" fmla="*/ 18 w 500"/>
                        <a:gd name="T5" fmla="*/ 95 h 445"/>
                        <a:gd name="T6" fmla="*/ 21 w 500"/>
                        <a:gd name="T7" fmla="*/ 90 h 445"/>
                        <a:gd name="T8" fmla="*/ 22 w 500"/>
                        <a:gd name="T9" fmla="*/ 78 h 445"/>
                        <a:gd name="T10" fmla="*/ 53 w 500"/>
                        <a:gd name="T11" fmla="*/ 47 h 445"/>
                        <a:gd name="T12" fmla="*/ 77 w 500"/>
                        <a:gd name="T13" fmla="*/ 31 h 445"/>
                        <a:gd name="T14" fmla="*/ 103 w 500"/>
                        <a:gd name="T15" fmla="*/ 18 h 445"/>
                        <a:gd name="T16" fmla="*/ 136 w 500"/>
                        <a:gd name="T17" fmla="*/ 1 h 445"/>
                        <a:gd name="T18" fmla="*/ 305 w 500"/>
                        <a:gd name="T19" fmla="*/ 11 h 445"/>
                        <a:gd name="T20" fmla="*/ 325 w 500"/>
                        <a:gd name="T21" fmla="*/ 40 h 445"/>
                        <a:gd name="T22" fmla="*/ 342 w 500"/>
                        <a:gd name="T23" fmla="*/ 47 h 445"/>
                        <a:gd name="T24" fmla="*/ 356 w 500"/>
                        <a:gd name="T25" fmla="*/ 56 h 445"/>
                        <a:gd name="T26" fmla="*/ 371 w 500"/>
                        <a:gd name="T27" fmla="*/ 85 h 445"/>
                        <a:gd name="T28" fmla="*/ 367 w 500"/>
                        <a:gd name="T29" fmla="*/ 189 h 445"/>
                        <a:gd name="T30" fmla="*/ 356 w 500"/>
                        <a:gd name="T31" fmla="*/ 207 h 445"/>
                        <a:gd name="T32" fmla="*/ 342 w 500"/>
                        <a:gd name="T33" fmla="*/ 232 h 445"/>
                        <a:gd name="T34" fmla="*/ 338 w 500"/>
                        <a:gd name="T35" fmla="*/ 242 h 445"/>
                        <a:gd name="T36" fmla="*/ 326 w 500"/>
                        <a:gd name="T37" fmla="*/ 249 h 445"/>
                        <a:gd name="T38" fmla="*/ 312 w 500"/>
                        <a:gd name="T39" fmla="*/ 264 h 445"/>
                        <a:gd name="T40" fmla="*/ 306 w 500"/>
                        <a:gd name="T41" fmla="*/ 269 h 445"/>
                        <a:gd name="T42" fmla="*/ 290 w 500"/>
                        <a:gd name="T43" fmla="*/ 286 h 445"/>
                        <a:gd name="T44" fmla="*/ 235 w 500"/>
                        <a:gd name="T45" fmla="*/ 301 h 445"/>
                        <a:gd name="T46" fmla="*/ 125 w 500"/>
                        <a:gd name="T47" fmla="*/ 299 h 445"/>
                        <a:gd name="T48" fmla="*/ 108 w 500"/>
                        <a:gd name="T49" fmla="*/ 290 h 445"/>
                        <a:gd name="T50" fmla="*/ 70 w 500"/>
                        <a:gd name="T51" fmla="*/ 268 h 445"/>
                        <a:gd name="T52" fmla="*/ 55 w 500"/>
                        <a:gd name="T53" fmla="*/ 254 h 445"/>
                        <a:gd name="T54" fmla="*/ 21 w 500"/>
                        <a:gd name="T55" fmla="*/ 212 h 445"/>
                        <a:gd name="T56" fmla="*/ 8 w 500"/>
                        <a:gd name="T57" fmla="*/ 173 h 445"/>
                        <a:gd name="T58" fmla="*/ 0 60000 65536"/>
                        <a:gd name="T59" fmla="*/ 0 60000 65536"/>
                        <a:gd name="T60" fmla="*/ 0 60000 65536"/>
                        <a:gd name="T61" fmla="*/ 0 60000 65536"/>
                        <a:gd name="T62" fmla="*/ 0 60000 65536"/>
                        <a:gd name="T63" fmla="*/ 0 60000 65536"/>
                        <a:gd name="T64" fmla="*/ 0 60000 65536"/>
                        <a:gd name="T65" fmla="*/ 0 60000 65536"/>
                        <a:gd name="T66" fmla="*/ 0 60000 65536"/>
                        <a:gd name="T67" fmla="*/ 0 60000 65536"/>
                        <a:gd name="T68" fmla="*/ 0 60000 65536"/>
                        <a:gd name="T69" fmla="*/ 0 60000 65536"/>
                        <a:gd name="T70" fmla="*/ 0 60000 65536"/>
                        <a:gd name="T71" fmla="*/ 0 60000 65536"/>
                        <a:gd name="T72" fmla="*/ 0 60000 65536"/>
                        <a:gd name="T73" fmla="*/ 0 60000 65536"/>
                        <a:gd name="T74" fmla="*/ 0 60000 65536"/>
                        <a:gd name="T75" fmla="*/ 0 60000 65536"/>
                        <a:gd name="T76" fmla="*/ 0 60000 65536"/>
                        <a:gd name="T77" fmla="*/ 0 60000 65536"/>
                        <a:gd name="T78" fmla="*/ 0 60000 65536"/>
                        <a:gd name="T79" fmla="*/ 0 60000 65536"/>
                        <a:gd name="T80" fmla="*/ 0 60000 65536"/>
                        <a:gd name="T81" fmla="*/ 0 60000 65536"/>
                        <a:gd name="T82" fmla="*/ 0 60000 65536"/>
                        <a:gd name="T83" fmla="*/ 0 60000 65536"/>
                        <a:gd name="T84" fmla="*/ 0 60000 65536"/>
                        <a:gd name="T85" fmla="*/ 0 60000 65536"/>
                        <a:gd name="T86" fmla="*/ 0 60000 65536"/>
                        <a:gd name="T87" fmla="*/ 0 w 500"/>
                        <a:gd name="T88" fmla="*/ 0 h 445"/>
                        <a:gd name="T89" fmla="*/ 500 w 500"/>
                        <a:gd name="T90" fmla="*/ 445 h 445"/>
                      </a:gdLst>
                      <a:ahLst/>
                      <a:cxnLst>
                        <a:cxn ang="T58">
                          <a:pos x="T0" y="T1"/>
                        </a:cxn>
                        <a:cxn ang="T59">
                          <a:pos x="T2" y="T3"/>
                        </a:cxn>
                        <a:cxn ang="T60">
                          <a:pos x="T4" y="T5"/>
                        </a:cxn>
                        <a:cxn ang="T61">
                          <a:pos x="T6" y="T7"/>
                        </a:cxn>
                        <a:cxn ang="T62">
                          <a:pos x="T8" y="T9"/>
                        </a:cxn>
                        <a:cxn ang="T63">
                          <a:pos x="T10" y="T11"/>
                        </a:cxn>
                        <a:cxn ang="T64">
                          <a:pos x="T12" y="T13"/>
                        </a:cxn>
                        <a:cxn ang="T65">
                          <a:pos x="T14" y="T15"/>
                        </a:cxn>
                        <a:cxn ang="T66">
                          <a:pos x="T16" y="T17"/>
                        </a:cxn>
                        <a:cxn ang="T67">
                          <a:pos x="T18" y="T19"/>
                        </a:cxn>
                        <a:cxn ang="T68">
                          <a:pos x="T20" y="T21"/>
                        </a:cxn>
                        <a:cxn ang="T69">
                          <a:pos x="T22" y="T23"/>
                        </a:cxn>
                        <a:cxn ang="T70">
                          <a:pos x="T24" y="T25"/>
                        </a:cxn>
                        <a:cxn ang="T71">
                          <a:pos x="T26" y="T27"/>
                        </a:cxn>
                        <a:cxn ang="T72">
                          <a:pos x="T28" y="T29"/>
                        </a:cxn>
                        <a:cxn ang="T73">
                          <a:pos x="T30" y="T31"/>
                        </a:cxn>
                        <a:cxn ang="T74">
                          <a:pos x="T32" y="T33"/>
                        </a:cxn>
                        <a:cxn ang="T75">
                          <a:pos x="T34" y="T35"/>
                        </a:cxn>
                        <a:cxn ang="T76">
                          <a:pos x="T36" y="T37"/>
                        </a:cxn>
                        <a:cxn ang="T77">
                          <a:pos x="T38" y="T39"/>
                        </a:cxn>
                        <a:cxn ang="T78">
                          <a:pos x="T40" y="T41"/>
                        </a:cxn>
                        <a:cxn ang="T79">
                          <a:pos x="T42" y="T43"/>
                        </a:cxn>
                        <a:cxn ang="T80">
                          <a:pos x="T44" y="T45"/>
                        </a:cxn>
                        <a:cxn ang="T81">
                          <a:pos x="T46" y="T47"/>
                        </a:cxn>
                        <a:cxn ang="T82">
                          <a:pos x="T48" y="T49"/>
                        </a:cxn>
                        <a:cxn ang="T83">
                          <a:pos x="T50" y="T51"/>
                        </a:cxn>
                        <a:cxn ang="T84">
                          <a:pos x="T52" y="T53"/>
                        </a:cxn>
                        <a:cxn ang="T85">
                          <a:pos x="T54" y="T55"/>
                        </a:cxn>
                        <a:cxn ang="T86">
                          <a:pos x="T56" y="T57"/>
                        </a:cxn>
                      </a:cxnLst>
                      <a:rect l="T87" t="T88" r="T89" b="T90"/>
                      <a:pathLst>
                        <a:path w="500" h="445">
                          <a:moveTo>
                            <a:pt x="10" y="249"/>
                          </a:moveTo>
                          <a:cubicBezTo>
                            <a:pt x="5" y="242"/>
                            <a:pt x="3" y="236"/>
                            <a:pt x="0" y="228"/>
                          </a:cubicBezTo>
                          <a:cubicBezTo>
                            <a:pt x="4" y="194"/>
                            <a:pt x="1" y="162"/>
                            <a:pt x="24" y="136"/>
                          </a:cubicBezTo>
                          <a:cubicBezTo>
                            <a:pt x="25" y="134"/>
                            <a:pt x="26" y="131"/>
                            <a:pt x="27" y="129"/>
                          </a:cubicBezTo>
                          <a:cubicBezTo>
                            <a:pt x="28" y="123"/>
                            <a:pt x="27" y="117"/>
                            <a:pt x="29" y="112"/>
                          </a:cubicBezTo>
                          <a:cubicBezTo>
                            <a:pt x="31" y="104"/>
                            <a:pt x="63" y="77"/>
                            <a:pt x="70" y="67"/>
                          </a:cubicBezTo>
                          <a:cubicBezTo>
                            <a:pt x="74" y="53"/>
                            <a:pt x="89" y="50"/>
                            <a:pt x="101" y="45"/>
                          </a:cubicBezTo>
                          <a:cubicBezTo>
                            <a:pt x="106" y="28"/>
                            <a:pt x="120" y="30"/>
                            <a:pt x="135" y="26"/>
                          </a:cubicBezTo>
                          <a:cubicBezTo>
                            <a:pt x="150" y="15"/>
                            <a:pt x="160" y="7"/>
                            <a:pt x="178" y="2"/>
                          </a:cubicBezTo>
                          <a:cubicBezTo>
                            <a:pt x="408" y="4"/>
                            <a:pt x="304" y="0"/>
                            <a:pt x="399" y="16"/>
                          </a:cubicBezTo>
                          <a:cubicBezTo>
                            <a:pt x="414" y="27"/>
                            <a:pt x="415" y="44"/>
                            <a:pt x="425" y="57"/>
                          </a:cubicBezTo>
                          <a:cubicBezTo>
                            <a:pt x="430" y="63"/>
                            <a:pt x="440" y="65"/>
                            <a:pt x="447" y="67"/>
                          </a:cubicBezTo>
                          <a:cubicBezTo>
                            <a:pt x="452" y="76"/>
                            <a:pt x="458" y="75"/>
                            <a:pt x="466" y="81"/>
                          </a:cubicBezTo>
                          <a:cubicBezTo>
                            <a:pt x="470" y="97"/>
                            <a:pt x="473" y="110"/>
                            <a:pt x="485" y="122"/>
                          </a:cubicBezTo>
                          <a:cubicBezTo>
                            <a:pt x="499" y="169"/>
                            <a:pt x="500" y="225"/>
                            <a:pt x="480" y="271"/>
                          </a:cubicBezTo>
                          <a:cubicBezTo>
                            <a:pt x="478" y="286"/>
                            <a:pt x="479" y="290"/>
                            <a:pt x="466" y="297"/>
                          </a:cubicBezTo>
                          <a:cubicBezTo>
                            <a:pt x="459" y="307"/>
                            <a:pt x="453" y="321"/>
                            <a:pt x="447" y="333"/>
                          </a:cubicBezTo>
                          <a:cubicBezTo>
                            <a:pt x="445" y="338"/>
                            <a:pt x="446" y="344"/>
                            <a:pt x="442" y="348"/>
                          </a:cubicBezTo>
                          <a:cubicBezTo>
                            <a:pt x="438" y="352"/>
                            <a:pt x="427" y="357"/>
                            <a:pt x="427" y="357"/>
                          </a:cubicBezTo>
                          <a:cubicBezTo>
                            <a:pt x="419" y="370"/>
                            <a:pt x="425" y="362"/>
                            <a:pt x="408" y="379"/>
                          </a:cubicBezTo>
                          <a:cubicBezTo>
                            <a:pt x="406" y="381"/>
                            <a:pt x="401" y="386"/>
                            <a:pt x="401" y="386"/>
                          </a:cubicBezTo>
                          <a:cubicBezTo>
                            <a:pt x="397" y="400"/>
                            <a:pt x="389" y="401"/>
                            <a:pt x="379" y="410"/>
                          </a:cubicBezTo>
                          <a:cubicBezTo>
                            <a:pt x="348" y="437"/>
                            <a:pt x="369" y="428"/>
                            <a:pt x="307" y="432"/>
                          </a:cubicBezTo>
                          <a:cubicBezTo>
                            <a:pt x="261" y="445"/>
                            <a:pt x="209" y="443"/>
                            <a:pt x="163" y="429"/>
                          </a:cubicBezTo>
                          <a:cubicBezTo>
                            <a:pt x="156" y="424"/>
                            <a:pt x="149" y="423"/>
                            <a:pt x="142" y="417"/>
                          </a:cubicBezTo>
                          <a:cubicBezTo>
                            <a:pt x="125" y="403"/>
                            <a:pt x="112" y="389"/>
                            <a:pt x="91" y="384"/>
                          </a:cubicBezTo>
                          <a:cubicBezTo>
                            <a:pt x="86" y="374"/>
                            <a:pt x="79" y="373"/>
                            <a:pt x="72" y="364"/>
                          </a:cubicBezTo>
                          <a:cubicBezTo>
                            <a:pt x="56" y="343"/>
                            <a:pt x="49" y="320"/>
                            <a:pt x="27" y="304"/>
                          </a:cubicBezTo>
                          <a:cubicBezTo>
                            <a:pt x="18" y="282"/>
                            <a:pt x="10" y="275"/>
                            <a:pt x="10" y="249"/>
                          </a:cubicBezTo>
                          <a:close/>
                        </a:path>
                      </a:pathLst>
                    </a:custGeom>
                    <a:solidFill>
                      <a:srgbClr val="BFBFBF"/>
                    </a:solidFill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 dirty="0"/>
                    </a:p>
                  </p:txBody>
                </p:sp>
              </p:grpSp>
              <p:sp>
                <p:nvSpPr>
                  <p:cNvPr id="1121" name="5-Point Star 1120"/>
                  <p:cNvSpPr/>
                  <p:nvPr/>
                </p:nvSpPr>
                <p:spPr>
                  <a:xfrm>
                    <a:off x="3436301" y="3364979"/>
                    <a:ext cx="201217" cy="201217"/>
                  </a:xfrm>
                  <a:prstGeom prst="star5">
                    <a:avLst/>
                  </a:prstGeom>
                  <a:solidFill>
                    <a:srgbClr val="FF00FF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1098" name="Group 193"/>
                <p:cNvGrpSpPr>
                  <a:grpSpLocks/>
                </p:cNvGrpSpPr>
                <p:nvPr/>
              </p:nvGrpSpPr>
              <p:grpSpPr bwMode="auto">
                <a:xfrm>
                  <a:off x="4372727" y="3808816"/>
                  <a:ext cx="987288" cy="903974"/>
                  <a:chOff x="311" y="500"/>
                  <a:chExt cx="474" cy="434"/>
                </a:xfrm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</p:grpSpPr>
              <p:sp>
                <p:nvSpPr>
                  <p:cNvPr id="1118" name="Freeform 186"/>
                  <p:cNvSpPr>
                    <a:spLocks/>
                  </p:cNvSpPr>
                  <p:nvPr/>
                </p:nvSpPr>
                <p:spPr bwMode="auto">
                  <a:xfrm>
                    <a:off x="311" y="500"/>
                    <a:ext cx="474" cy="434"/>
                  </a:xfrm>
                  <a:custGeom>
                    <a:avLst/>
                    <a:gdLst>
                      <a:gd name="T0" fmla="*/ 94 w 1363"/>
                      <a:gd name="T1" fmla="*/ 401 h 1220"/>
                      <a:gd name="T2" fmla="*/ 74 w 1363"/>
                      <a:gd name="T3" fmla="*/ 384 h 1220"/>
                      <a:gd name="T4" fmla="*/ 61 w 1363"/>
                      <a:gd name="T5" fmla="*/ 371 h 1220"/>
                      <a:gd name="T6" fmla="*/ 50 w 1363"/>
                      <a:gd name="T7" fmla="*/ 355 h 1220"/>
                      <a:gd name="T8" fmla="*/ 45 w 1363"/>
                      <a:gd name="T9" fmla="*/ 345 h 1220"/>
                      <a:gd name="T10" fmla="*/ 35 w 1363"/>
                      <a:gd name="T11" fmla="*/ 334 h 1220"/>
                      <a:gd name="T12" fmla="*/ 30 w 1363"/>
                      <a:gd name="T13" fmla="*/ 323 h 1220"/>
                      <a:gd name="T14" fmla="*/ 19 w 1363"/>
                      <a:gd name="T15" fmla="*/ 302 h 1220"/>
                      <a:gd name="T16" fmla="*/ 14 w 1363"/>
                      <a:gd name="T17" fmla="*/ 277 h 1220"/>
                      <a:gd name="T18" fmla="*/ 8 w 1363"/>
                      <a:gd name="T19" fmla="*/ 256 h 1220"/>
                      <a:gd name="T20" fmla="*/ 16 w 1363"/>
                      <a:gd name="T21" fmla="*/ 166 h 1220"/>
                      <a:gd name="T22" fmla="*/ 21 w 1363"/>
                      <a:gd name="T23" fmla="*/ 157 h 1220"/>
                      <a:gd name="T24" fmla="*/ 31 w 1363"/>
                      <a:gd name="T25" fmla="*/ 123 h 1220"/>
                      <a:gd name="T26" fmla="*/ 38 w 1363"/>
                      <a:gd name="T27" fmla="*/ 110 h 1220"/>
                      <a:gd name="T28" fmla="*/ 41 w 1363"/>
                      <a:gd name="T29" fmla="*/ 95 h 1220"/>
                      <a:gd name="T30" fmla="*/ 53 w 1363"/>
                      <a:gd name="T31" fmla="*/ 82 h 1220"/>
                      <a:gd name="T32" fmla="*/ 64 w 1363"/>
                      <a:gd name="T33" fmla="*/ 72 h 1220"/>
                      <a:gd name="T34" fmla="*/ 67 w 1363"/>
                      <a:gd name="T35" fmla="*/ 70 h 1220"/>
                      <a:gd name="T36" fmla="*/ 69 w 1363"/>
                      <a:gd name="T37" fmla="*/ 66 h 1220"/>
                      <a:gd name="T38" fmla="*/ 78 w 1363"/>
                      <a:gd name="T39" fmla="*/ 60 h 1220"/>
                      <a:gd name="T40" fmla="*/ 89 w 1363"/>
                      <a:gd name="T41" fmla="*/ 51 h 1220"/>
                      <a:gd name="T42" fmla="*/ 98 w 1363"/>
                      <a:gd name="T43" fmla="*/ 44 h 1220"/>
                      <a:gd name="T44" fmla="*/ 118 w 1363"/>
                      <a:gd name="T45" fmla="*/ 30 h 1220"/>
                      <a:gd name="T46" fmla="*/ 140 w 1363"/>
                      <a:gd name="T47" fmla="*/ 18 h 1220"/>
                      <a:gd name="T48" fmla="*/ 214 w 1363"/>
                      <a:gd name="T49" fmla="*/ 5 h 1220"/>
                      <a:gd name="T50" fmla="*/ 317 w 1363"/>
                      <a:gd name="T51" fmla="*/ 7 h 1220"/>
                      <a:gd name="T52" fmla="*/ 366 w 1363"/>
                      <a:gd name="T53" fmla="*/ 11 h 1220"/>
                      <a:gd name="T54" fmla="*/ 378 w 1363"/>
                      <a:gd name="T55" fmla="*/ 15 h 1220"/>
                      <a:gd name="T56" fmla="*/ 389 w 1363"/>
                      <a:gd name="T57" fmla="*/ 21 h 1220"/>
                      <a:gd name="T58" fmla="*/ 398 w 1363"/>
                      <a:gd name="T59" fmla="*/ 24 h 1220"/>
                      <a:gd name="T60" fmla="*/ 411 w 1363"/>
                      <a:gd name="T61" fmla="*/ 32 h 1220"/>
                      <a:gd name="T62" fmla="*/ 417 w 1363"/>
                      <a:gd name="T63" fmla="*/ 41 h 1220"/>
                      <a:gd name="T64" fmla="*/ 440 w 1363"/>
                      <a:gd name="T65" fmla="*/ 49 h 1220"/>
                      <a:gd name="T66" fmla="*/ 446 w 1363"/>
                      <a:gd name="T67" fmla="*/ 65 h 1220"/>
                      <a:gd name="T68" fmla="*/ 458 w 1363"/>
                      <a:gd name="T69" fmla="*/ 73 h 1220"/>
                      <a:gd name="T70" fmla="*/ 466 w 1363"/>
                      <a:gd name="T71" fmla="*/ 128 h 1220"/>
                      <a:gd name="T72" fmla="*/ 469 w 1363"/>
                      <a:gd name="T73" fmla="*/ 162 h 1220"/>
                      <a:gd name="T74" fmla="*/ 473 w 1363"/>
                      <a:gd name="T75" fmla="*/ 185 h 1220"/>
                      <a:gd name="T76" fmla="*/ 468 w 1363"/>
                      <a:gd name="T77" fmla="*/ 210 h 1220"/>
                      <a:gd name="T78" fmla="*/ 467 w 1363"/>
                      <a:gd name="T79" fmla="*/ 252 h 1220"/>
                      <a:gd name="T80" fmla="*/ 457 w 1363"/>
                      <a:gd name="T81" fmla="*/ 297 h 1220"/>
                      <a:gd name="T82" fmla="*/ 444 w 1363"/>
                      <a:gd name="T83" fmla="*/ 314 h 1220"/>
                      <a:gd name="T84" fmla="*/ 436 w 1363"/>
                      <a:gd name="T85" fmla="*/ 339 h 1220"/>
                      <a:gd name="T86" fmla="*/ 431 w 1363"/>
                      <a:gd name="T87" fmla="*/ 349 h 1220"/>
                      <a:gd name="T88" fmla="*/ 403 w 1363"/>
                      <a:gd name="T89" fmla="*/ 385 h 1220"/>
                      <a:gd name="T90" fmla="*/ 391 w 1363"/>
                      <a:gd name="T91" fmla="*/ 397 h 1220"/>
                      <a:gd name="T92" fmla="*/ 369 w 1363"/>
                      <a:gd name="T93" fmla="*/ 411 h 1220"/>
                      <a:gd name="T94" fmla="*/ 328 w 1363"/>
                      <a:gd name="T95" fmla="*/ 424 h 1220"/>
                      <a:gd name="T96" fmla="*/ 320 w 1363"/>
                      <a:gd name="T97" fmla="*/ 425 h 1220"/>
                      <a:gd name="T98" fmla="*/ 314 w 1363"/>
                      <a:gd name="T99" fmla="*/ 429 h 1220"/>
                      <a:gd name="T100" fmla="*/ 281 w 1363"/>
                      <a:gd name="T101" fmla="*/ 430 h 1220"/>
                      <a:gd name="T102" fmla="*/ 263 w 1363"/>
                      <a:gd name="T103" fmla="*/ 434 h 1220"/>
                      <a:gd name="T104" fmla="*/ 164 w 1363"/>
                      <a:gd name="T105" fmla="*/ 433 h 1220"/>
                      <a:gd name="T106" fmla="*/ 111 w 1363"/>
                      <a:gd name="T107" fmla="*/ 412 h 1220"/>
                      <a:gd name="T108" fmla="*/ 94 w 1363"/>
                      <a:gd name="T109" fmla="*/ 403 h 1220"/>
                      <a:gd name="T110" fmla="*/ 94 w 1363"/>
                      <a:gd name="T111" fmla="*/ 401 h 1220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60000 65536"/>
                      <a:gd name="T130" fmla="*/ 0 60000 65536"/>
                      <a:gd name="T131" fmla="*/ 0 60000 65536"/>
                      <a:gd name="T132" fmla="*/ 0 60000 65536"/>
                      <a:gd name="T133" fmla="*/ 0 60000 65536"/>
                      <a:gd name="T134" fmla="*/ 0 60000 65536"/>
                      <a:gd name="T135" fmla="*/ 0 60000 65536"/>
                      <a:gd name="T136" fmla="*/ 0 60000 65536"/>
                      <a:gd name="T137" fmla="*/ 0 60000 65536"/>
                      <a:gd name="T138" fmla="*/ 0 60000 65536"/>
                      <a:gd name="T139" fmla="*/ 0 60000 65536"/>
                      <a:gd name="T140" fmla="*/ 0 60000 65536"/>
                      <a:gd name="T141" fmla="*/ 0 60000 65536"/>
                      <a:gd name="T142" fmla="*/ 0 60000 65536"/>
                      <a:gd name="T143" fmla="*/ 0 60000 65536"/>
                      <a:gd name="T144" fmla="*/ 0 60000 65536"/>
                      <a:gd name="T145" fmla="*/ 0 60000 65536"/>
                      <a:gd name="T146" fmla="*/ 0 60000 65536"/>
                      <a:gd name="T147" fmla="*/ 0 60000 65536"/>
                      <a:gd name="T148" fmla="*/ 0 60000 65536"/>
                      <a:gd name="T149" fmla="*/ 0 60000 65536"/>
                      <a:gd name="T150" fmla="*/ 0 60000 65536"/>
                      <a:gd name="T151" fmla="*/ 0 60000 65536"/>
                      <a:gd name="T152" fmla="*/ 0 60000 65536"/>
                      <a:gd name="T153" fmla="*/ 0 60000 65536"/>
                      <a:gd name="T154" fmla="*/ 0 60000 65536"/>
                      <a:gd name="T155" fmla="*/ 0 60000 65536"/>
                      <a:gd name="T156" fmla="*/ 0 60000 65536"/>
                      <a:gd name="T157" fmla="*/ 0 60000 65536"/>
                      <a:gd name="T158" fmla="*/ 0 60000 65536"/>
                      <a:gd name="T159" fmla="*/ 0 60000 65536"/>
                      <a:gd name="T160" fmla="*/ 0 60000 65536"/>
                      <a:gd name="T161" fmla="*/ 0 60000 65536"/>
                      <a:gd name="T162" fmla="*/ 0 60000 65536"/>
                      <a:gd name="T163" fmla="*/ 0 60000 65536"/>
                      <a:gd name="T164" fmla="*/ 0 60000 65536"/>
                      <a:gd name="T165" fmla="*/ 0 60000 65536"/>
                      <a:gd name="T166" fmla="*/ 0 60000 65536"/>
                      <a:gd name="T167" fmla="*/ 0 60000 65536"/>
                      <a:gd name="T168" fmla="*/ 0 w 1363"/>
                      <a:gd name="T169" fmla="*/ 0 h 1220"/>
                      <a:gd name="T170" fmla="*/ 1363 w 1363"/>
                      <a:gd name="T171" fmla="*/ 1220 h 1220"/>
                    </a:gdLst>
                    <a:ahLst/>
                    <a:cxnLst>
                      <a:cxn ang="T112">
                        <a:pos x="T0" y="T1"/>
                      </a:cxn>
                      <a:cxn ang="T113">
                        <a:pos x="T2" y="T3"/>
                      </a:cxn>
                      <a:cxn ang="T114">
                        <a:pos x="T4" y="T5"/>
                      </a:cxn>
                      <a:cxn ang="T115">
                        <a:pos x="T6" y="T7"/>
                      </a:cxn>
                      <a:cxn ang="T116">
                        <a:pos x="T8" y="T9"/>
                      </a:cxn>
                      <a:cxn ang="T117">
                        <a:pos x="T10" y="T11"/>
                      </a:cxn>
                      <a:cxn ang="T118">
                        <a:pos x="T12" y="T13"/>
                      </a:cxn>
                      <a:cxn ang="T119">
                        <a:pos x="T14" y="T15"/>
                      </a:cxn>
                      <a:cxn ang="T120">
                        <a:pos x="T16" y="T17"/>
                      </a:cxn>
                      <a:cxn ang="T121">
                        <a:pos x="T18" y="T19"/>
                      </a:cxn>
                      <a:cxn ang="T122">
                        <a:pos x="T20" y="T21"/>
                      </a:cxn>
                      <a:cxn ang="T123">
                        <a:pos x="T22" y="T23"/>
                      </a:cxn>
                      <a:cxn ang="T124">
                        <a:pos x="T24" y="T25"/>
                      </a:cxn>
                      <a:cxn ang="T125">
                        <a:pos x="T26" y="T27"/>
                      </a:cxn>
                      <a:cxn ang="T126">
                        <a:pos x="T28" y="T29"/>
                      </a:cxn>
                      <a:cxn ang="T127">
                        <a:pos x="T30" y="T31"/>
                      </a:cxn>
                      <a:cxn ang="T128">
                        <a:pos x="T32" y="T33"/>
                      </a:cxn>
                      <a:cxn ang="T129">
                        <a:pos x="T34" y="T35"/>
                      </a:cxn>
                      <a:cxn ang="T130">
                        <a:pos x="T36" y="T37"/>
                      </a:cxn>
                      <a:cxn ang="T131">
                        <a:pos x="T38" y="T39"/>
                      </a:cxn>
                      <a:cxn ang="T132">
                        <a:pos x="T40" y="T41"/>
                      </a:cxn>
                      <a:cxn ang="T133">
                        <a:pos x="T42" y="T43"/>
                      </a:cxn>
                      <a:cxn ang="T134">
                        <a:pos x="T44" y="T45"/>
                      </a:cxn>
                      <a:cxn ang="T135">
                        <a:pos x="T46" y="T47"/>
                      </a:cxn>
                      <a:cxn ang="T136">
                        <a:pos x="T48" y="T49"/>
                      </a:cxn>
                      <a:cxn ang="T137">
                        <a:pos x="T50" y="T51"/>
                      </a:cxn>
                      <a:cxn ang="T138">
                        <a:pos x="T52" y="T53"/>
                      </a:cxn>
                      <a:cxn ang="T139">
                        <a:pos x="T54" y="T55"/>
                      </a:cxn>
                      <a:cxn ang="T140">
                        <a:pos x="T56" y="T57"/>
                      </a:cxn>
                      <a:cxn ang="T141">
                        <a:pos x="T58" y="T59"/>
                      </a:cxn>
                      <a:cxn ang="T142">
                        <a:pos x="T60" y="T61"/>
                      </a:cxn>
                      <a:cxn ang="T143">
                        <a:pos x="T62" y="T63"/>
                      </a:cxn>
                      <a:cxn ang="T144">
                        <a:pos x="T64" y="T65"/>
                      </a:cxn>
                      <a:cxn ang="T145">
                        <a:pos x="T66" y="T67"/>
                      </a:cxn>
                      <a:cxn ang="T146">
                        <a:pos x="T68" y="T69"/>
                      </a:cxn>
                      <a:cxn ang="T147">
                        <a:pos x="T70" y="T71"/>
                      </a:cxn>
                      <a:cxn ang="T148">
                        <a:pos x="T72" y="T73"/>
                      </a:cxn>
                      <a:cxn ang="T149">
                        <a:pos x="T74" y="T75"/>
                      </a:cxn>
                      <a:cxn ang="T150">
                        <a:pos x="T76" y="T77"/>
                      </a:cxn>
                      <a:cxn ang="T151">
                        <a:pos x="T78" y="T79"/>
                      </a:cxn>
                      <a:cxn ang="T152">
                        <a:pos x="T80" y="T81"/>
                      </a:cxn>
                      <a:cxn ang="T153">
                        <a:pos x="T82" y="T83"/>
                      </a:cxn>
                      <a:cxn ang="T154">
                        <a:pos x="T84" y="T85"/>
                      </a:cxn>
                      <a:cxn ang="T155">
                        <a:pos x="T86" y="T87"/>
                      </a:cxn>
                      <a:cxn ang="T156">
                        <a:pos x="T88" y="T89"/>
                      </a:cxn>
                      <a:cxn ang="T157">
                        <a:pos x="T90" y="T91"/>
                      </a:cxn>
                      <a:cxn ang="T158">
                        <a:pos x="T92" y="T93"/>
                      </a:cxn>
                      <a:cxn ang="T159">
                        <a:pos x="T94" y="T95"/>
                      </a:cxn>
                      <a:cxn ang="T160">
                        <a:pos x="T96" y="T97"/>
                      </a:cxn>
                      <a:cxn ang="T161">
                        <a:pos x="T98" y="T99"/>
                      </a:cxn>
                      <a:cxn ang="T162">
                        <a:pos x="T100" y="T101"/>
                      </a:cxn>
                      <a:cxn ang="T163">
                        <a:pos x="T102" y="T103"/>
                      </a:cxn>
                      <a:cxn ang="T164">
                        <a:pos x="T104" y="T105"/>
                      </a:cxn>
                      <a:cxn ang="T165">
                        <a:pos x="T106" y="T107"/>
                      </a:cxn>
                      <a:cxn ang="T166">
                        <a:pos x="T108" y="T109"/>
                      </a:cxn>
                      <a:cxn ang="T167">
                        <a:pos x="T110" y="T111"/>
                      </a:cxn>
                    </a:cxnLst>
                    <a:rect l="T168" t="T169" r="T170" b="T171"/>
                    <a:pathLst>
                      <a:path w="1363" h="1220">
                        <a:moveTo>
                          <a:pt x="269" y="1127"/>
                        </a:moveTo>
                        <a:cubicBezTo>
                          <a:pt x="252" y="1110"/>
                          <a:pt x="231" y="1096"/>
                          <a:pt x="214" y="1079"/>
                        </a:cubicBezTo>
                        <a:cubicBezTo>
                          <a:pt x="201" y="1066"/>
                          <a:pt x="192" y="1055"/>
                          <a:pt x="176" y="1044"/>
                        </a:cubicBezTo>
                        <a:cubicBezTo>
                          <a:pt x="166" y="1030"/>
                          <a:pt x="158" y="1008"/>
                          <a:pt x="144" y="999"/>
                        </a:cubicBezTo>
                        <a:cubicBezTo>
                          <a:pt x="140" y="986"/>
                          <a:pt x="137" y="980"/>
                          <a:pt x="128" y="970"/>
                        </a:cubicBezTo>
                        <a:cubicBezTo>
                          <a:pt x="124" y="955"/>
                          <a:pt x="112" y="950"/>
                          <a:pt x="102" y="938"/>
                        </a:cubicBezTo>
                        <a:cubicBezTo>
                          <a:pt x="95" y="929"/>
                          <a:pt x="93" y="918"/>
                          <a:pt x="86" y="909"/>
                        </a:cubicBezTo>
                        <a:cubicBezTo>
                          <a:pt x="79" y="887"/>
                          <a:pt x="61" y="871"/>
                          <a:pt x="54" y="848"/>
                        </a:cubicBezTo>
                        <a:cubicBezTo>
                          <a:pt x="53" y="825"/>
                          <a:pt x="60" y="795"/>
                          <a:pt x="41" y="778"/>
                        </a:cubicBezTo>
                        <a:cubicBezTo>
                          <a:pt x="35" y="759"/>
                          <a:pt x="28" y="739"/>
                          <a:pt x="22" y="720"/>
                        </a:cubicBezTo>
                        <a:cubicBezTo>
                          <a:pt x="23" y="680"/>
                          <a:pt x="0" y="525"/>
                          <a:pt x="45" y="468"/>
                        </a:cubicBezTo>
                        <a:cubicBezTo>
                          <a:pt x="48" y="454"/>
                          <a:pt x="51" y="451"/>
                          <a:pt x="61" y="442"/>
                        </a:cubicBezTo>
                        <a:cubicBezTo>
                          <a:pt x="66" y="418"/>
                          <a:pt x="59" y="356"/>
                          <a:pt x="89" y="346"/>
                        </a:cubicBezTo>
                        <a:cubicBezTo>
                          <a:pt x="98" y="333"/>
                          <a:pt x="98" y="318"/>
                          <a:pt x="109" y="308"/>
                        </a:cubicBezTo>
                        <a:cubicBezTo>
                          <a:pt x="113" y="294"/>
                          <a:pt x="113" y="279"/>
                          <a:pt x="118" y="266"/>
                        </a:cubicBezTo>
                        <a:cubicBezTo>
                          <a:pt x="121" y="259"/>
                          <a:pt x="146" y="236"/>
                          <a:pt x="153" y="231"/>
                        </a:cubicBezTo>
                        <a:cubicBezTo>
                          <a:pt x="159" y="215"/>
                          <a:pt x="173" y="212"/>
                          <a:pt x="185" y="202"/>
                        </a:cubicBezTo>
                        <a:cubicBezTo>
                          <a:pt x="187" y="200"/>
                          <a:pt x="190" y="198"/>
                          <a:pt x="192" y="196"/>
                        </a:cubicBezTo>
                        <a:cubicBezTo>
                          <a:pt x="194" y="193"/>
                          <a:pt x="195" y="189"/>
                          <a:pt x="198" y="186"/>
                        </a:cubicBezTo>
                        <a:cubicBezTo>
                          <a:pt x="206" y="178"/>
                          <a:pt x="217" y="179"/>
                          <a:pt x="224" y="170"/>
                        </a:cubicBezTo>
                        <a:cubicBezTo>
                          <a:pt x="234" y="157"/>
                          <a:pt x="240" y="150"/>
                          <a:pt x="256" y="144"/>
                        </a:cubicBezTo>
                        <a:cubicBezTo>
                          <a:pt x="263" y="133"/>
                          <a:pt x="269" y="129"/>
                          <a:pt x="281" y="125"/>
                        </a:cubicBezTo>
                        <a:cubicBezTo>
                          <a:pt x="299" y="109"/>
                          <a:pt x="315" y="91"/>
                          <a:pt x="339" y="84"/>
                        </a:cubicBezTo>
                        <a:cubicBezTo>
                          <a:pt x="357" y="63"/>
                          <a:pt x="376" y="57"/>
                          <a:pt x="403" y="52"/>
                        </a:cubicBezTo>
                        <a:cubicBezTo>
                          <a:pt x="448" y="0"/>
                          <a:pt x="559" y="15"/>
                          <a:pt x="614" y="13"/>
                        </a:cubicBezTo>
                        <a:cubicBezTo>
                          <a:pt x="713" y="2"/>
                          <a:pt x="813" y="15"/>
                          <a:pt x="912" y="20"/>
                        </a:cubicBezTo>
                        <a:cubicBezTo>
                          <a:pt x="955" y="34"/>
                          <a:pt x="1013" y="31"/>
                          <a:pt x="1053" y="32"/>
                        </a:cubicBezTo>
                        <a:cubicBezTo>
                          <a:pt x="1064" y="37"/>
                          <a:pt x="1076" y="38"/>
                          <a:pt x="1088" y="42"/>
                        </a:cubicBezTo>
                        <a:cubicBezTo>
                          <a:pt x="1098" y="49"/>
                          <a:pt x="1108" y="54"/>
                          <a:pt x="1120" y="58"/>
                        </a:cubicBezTo>
                        <a:cubicBezTo>
                          <a:pt x="1144" y="74"/>
                          <a:pt x="1110" y="53"/>
                          <a:pt x="1145" y="68"/>
                        </a:cubicBezTo>
                        <a:cubicBezTo>
                          <a:pt x="1158" y="74"/>
                          <a:pt x="1167" y="86"/>
                          <a:pt x="1181" y="90"/>
                        </a:cubicBezTo>
                        <a:cubicBezTo>
                          <a:pt x="1193" y="98"/>
                          <a:pt x="1190" y="106"/>
                          <a:pt x="1200" y="116"/>
                        </a:cubicBezTo>
                        <a:cubicBezTo>
                          <a:pt x="1214" y="130"/>
                          <a:pt x="1246" y="133"/>
                          <a:pt x="1264" y="138"/>
                        </a:cubicBezTo>
                        <a:cubicBezTo>
                          <a:pt x="1274" y="155"/>
                          <a:pt x="1262" y="177"/>
                          <a:pt x="1283" y="183"/>
                        </a:cubicBezTo>
                        <a:cubicBezTo>
                          <a:pt x="1291" y="195"/>
                          <a:pt x="1304" y="200"/>
                          <a:pt x="1318" y="205"/>
                        </a:cubicBezTo>
                        <a:cubicBezTo>
                          <a:pt x="1319" y="236"/>
                          <a:pt x="1313" y="331"/>
                          <a:pt x="1341" y="359"/>
                        </a:cubicBezTo>
                        <a:cubicBezTo>
                          <a:pt x="1351" y="390"/>
                          <a:pt x="1341" y="424"/>
                          <a:pt x="1350" y="455"/>
                        </a:cubicBezTo>
                        <a:cubicBezTo>
                          <a:pt x="1353" y="476"/>
                          <a:pt x="1356" y="498"/>
                          <a:pt x="1360" y="519"/>
                        </a:cubicBezTo>
                        <a:cubicBezTo>
                          <a:pt x="1358" y="555"/>
                          <a:pt x="1363" y="565"/>
                          <a:pt x="1347" y="589"/>
                        </a:cubicBezTo>
                        <a:cubicBezTo>
                          <a:pt x="1344" y="635"/>
                          <a:pt x="1342" y="661"/>
                          <a:pt x="1344" y="708"/>
                        </a:cubicBezTo>
                        <a:cubicBezTo>
                          <a:pt x="1342" y="761"/>
                          <a:pt x="1358" y="806"/>
                          <a:pt x="1315" y="836"/>
                        </a:cubicBezTo>
                        <a:cubicBezTo>
                          <a:pt x="1304" y="853"/>
                          <a:pt x="1290" y="869"/>
                          <a:pt x="1277" y="884"/>
                        </a:cubicBezTo>
                        <a:cubicBezTo>
                          <a:pt x="1273" y="908"/>
                          <a:pt x="1268" y="934"/>
                          <a:pt x="1254" y="954"/>
                        </a:cubicBezTo>
                        <a:cubicBezTo>
                          <a:pt x="1251" y="965"/>
                          <a:pt x="1246" y="972"/>
                          <a:pt x="1238" y="980"/>
                        </a:cubicBezTo>
                        <a:cubicBezTo>
                          <a:pt x="1225" y="1020"/>
                          <a:pt x="1189" y="1055"/>
                          <a:pt x="1158" y="1082"/>
                        </a:cubicBezTo>
                        <a:cubicBezTo>
                          <a:pt x="1150" y="1107"/>
                          <a:pt x="1147" y="1106"/>
                          <a:pt x="1123" y="1117"/>
                        </a:cubicBezTo>
                        <a:cubicBezTo>
                          <a:pt x="1108" y="1134"/>
                          <a:pt x="1083" y="1148"/>
                          <a:pt x="1062" y="1156"/>
                        </a:cubicBezTo>
                        <a:cubicBezTo>
                          <a:pt x="1036" y="1196"/>
                          <a:pt x="987" y="1189"/>
                          <a:pt x="944" y="1191"/>
                        </a:cubicBezTo>
                        <a:cubicBezTo>
                          <a:pt x="936" y="1192"/>
                          <a:pt x="928" y="1191"/>
                          <a:pt x="921" y="1194"/>
                        </a:cubicBezTo>
                        <a:cubicBezTo>
                          <a:pt x="914" y="1197"/>
                          <a:pt x="910" y="1207"/>
                          <a:pt x="902" y="1207"/>
                        </a:cubicBezTo>
                        <a:cubicBezTo>
                          <a:pt x="871" y="1208"/>
                          <a:pt x="840" y="1209"/>
                          <a:pt x="809" y="1210"/>
                        </a:cubicBezTo>
                        <a:cubicBezTo>
                          <a:pt x="790" y="1215"/>
                          <a:pt x="776" y="1217"/>
                          <a:pt x="755" y="1220"/>
                        </a:cubicBezTo>
                        <a:cubicBezTo>
                          <a:pt x="661" y="1219"/>
                          <a:pt x="567" y="1219"/>
                          <a:pt x="473" y="1216"/>
                        </a:cubicBezTo>
                        <a:cubicBezTo>
                          <a:pt x="417" y="1214"/>
                          <a:pt x="369" y="1175"/>
                          <a:pt x="320" y="1159"/>
                        </a:cubicBezTo>
                        <a:cubicBezTo>
                          <a:pt x="307" y="1146"/>
                          <a:pt x="277" y="1141"/>
                          <a:pt x="269" y="1133"/>
                        </a:cubicBezTo>
                        <a:cubicBezTo>
                          <a:pt x="268" y="1132"/>
                          <a:pt x="269" y="1129"/>
                          <a:pt x="269" y="1127"/>
                        </a:cubicBezTo>
                        <a:close/>
                      </a:path>
                    </a:pathLst>
                  </a:custGeom>
                  <a:solidFill>
                    <a:srgbClr val="FFC1C1"/>
                  </a:solidFill>
                  <a:ln w="19050">
                    <a:solidFill>
                      <a:srgbClr val="FF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 dirty="0"/>
                  </a:p>
                </p:txBody>
              </p:sp>
              <p:sp>
                <p:nvSpPr>
                  <p:cNvPr id="1119" name="Freeform 187"/>
                  <p:cNvSpPr>
                    <a:spLocks/>
                  </p:cNvSpPr>
                  <p:nvPr/>
                </p:nvSpPr>
                <p:spPr bwMode="auto">
                  <a:xfrm>
                    <a:off x="363" y="603"/>
                    <a:ext cx="382" cy="310"/>
                  </a:xfrm>
                  <a:custGeom>
                    <a:avLst/>
                    <a:gdLst>
                      <a:gd name="T0" fmla="*/ 8 w 500"/>
                      <a:gd name="T1" fmla="*/ 173 h 445"/>
                      <a:gd name="T2" fmla="*/ 0 w 500"/>
                      <a:gd name="T3" fmla="*/ 159 h 445"/>
                      <a:gd name="T4" fmla="*/ 18 w 500"/>
                      <a:gd name="T5" fmla="*/ 95 h 445"/>
                      <a:gd name="T6" fmla="*/ 21 w 500"/>
                      <a:gd name="T7" fmla="*/ 90 h 445"/>
                      <a:gd name="T8" fmla="*/ 22 w 500"/>
                      <a:gd name="T9" fmla="*/ 78 h 445"/>
                      <a:gd name="T10" fmla="*/ 53 w 500"/>
                      <a:gd name="T11" fmla="*/ 47 h 445"/>
                      <a:gd name="T12" fmla="*/ 77 w 500"/>
                      <a:gd name="T13" fmla="*/ 31 h 445"/>
                      <a:gd name="T14" fmla="*/ 103 w 500"/>
                      <a:gd name="T15" fmla="*/ 18 h 445"/>
                      <a:gd name="T16" fmla="*/ 136 w 500"/>
                      <a:gd name="T17" fmla="*/ 1 h 445"/>
                      <a:gd name="T18" fmla="*/ 305 w 500"/>
                      <a:gd name="T19" fmla="*/ 11 h 445"/>
                      <a:gd name="T20" fmla="*/ 325 w 500"/>
                      <a:gd name="T21" fmla="*/ 40 h 445"/>
                      <a:gd name="T22" fmla="*/ 342 w 500"/>
                      <a:gd name="T23" fmla="*/ 47 h 445"/>
                      <a:gd name="T24" fmla="*/ 356 w 500"/>
                      <a:gd name="T25" fmla="*/ 56 h 445"/>
                      <a:gd name="T26" fmla="*/ 371 w 500"/>
                      <a:gd name="T27" fmla="*/ 85 h 445"/>
                      <a:gd name="T28" fmla="*/ 367 w 500"/>
                      <a:gd name="T29" fmla="*/ 189 h 445"/>
                      <a:gd name="T30" fmla="*/ 356 w 500"/>
                      <a:gd name="T31" fmla="*/ 207 h 445"/>
                      <a:gd name="T32" fmla="*/ 342 w 500"/>
                      <a:gd name="T33" fmla="*/ 232 h 445"/>
                      <a:gd name="T34" fmla="*/ 338 w 500"/>
                      <a:gd name="T35" fmla="*/ 242 h 445"/>
                      <a:gd name="T36" fmla="*/ 326 w 500"/>
                      <a:gd name="T37" fmla="*/ 249 h 445"/>
                      <a:gd name="T38" fmla="*/ 312 w 500"/>
                      <a:gd name="T39" fmla="*/ 264 h 445"/>
                      <a:gd name="T40" fmla="*/ 306 w 500"/>
                      <a:gd name="T41" fmla="*/ 269 h 445"/>
                      <a:gd name="T42" fmla="*/ 290 w 500"/>
                      <a:gd name="T43" fmla="*/ 286 h 445"/>
                      <a:gd name="T44" fmla="*/ 235 w 500"/>
                      <a:gd name="T45" fmla="*/ 301 h 445"/>
                      <a:gd name="T46" fmla="*/ 125 w 500"/>
                      <a:gd name="T47" fmla="*/ 299 h 445"/>
                      <a:gd name="T48" fmla="*/ 108 w 500"/>
                      <a:gd name="T49" fmla="*/ 290 h 445"/>
                      <a:gd name="T50" fmla="*/ 70 w 500"/>
                      <a:gd name="T51" fmla="*/ 268 h 445"/>
                      <a:gd name="T52" fmla="*/ 55 w 500"/>
                      <a:gd name="T53" fmla="*/ 254 h 445"/>
                      <a:gd name="T54" fmla="*/ 21 w 500"/>
                      <a:gd name="T55" fmla="*/ 212 h 445"/>
                      <a:gd name="T56" fmla="*/ 8 w 500"/>
                      <a:gd name="T57" fmla="*/ 173 h 445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w 500"/>
                      <a:gd name="T88" fmla="*/ 0 h 445"/>
                      <a:gd name="T89" fmla="*/ 500 w 500"/>
                      <a:gd name="T90" fmla="*/ 445 h 445"/>
                    </a:gdLst>
                    <a:ahLst/>
                    <a:cxnLst>
                      <a:cxn ang="T58">
                        <a:pos x="T0" y="T1"/>
                      </a:cxn>
                      <a:cxn ang="T59">
                        <a:pos x="T2" y="T3"/>
                      </a:cxn>
                      <a:cxn ang="T60">
                        <a:pos x="T4" y="T5"/>
                      </a:cxn>
                      <a:cxn ang="T61">
                        <a:pos x="T6" y="T7"/>
                      </a:cxn>
                      <a:cxn ang="T62">
                        <a:pos x="T8" y="T9"/>
                      </a:cxn>
                      <a:cxn ang="T63">
                        <a:pos x="T10" y="T11"/>
                      </a:cxn>
                      <a:cxn ang="T64">
                        <a:pos x="T12" y="T13"/>
                      </a:cxn>
                      <a:cxn ang="T65">
                        <a:pos x="T14" y="T15"/>
                      </a:cxn>
                      <a:cxn ang="T66">
                        <a:pos x="T16" y="T17"/>
                      </a:cxn>
                      <a:cxn ang="T67">
                        <a:pos x="T18" y="T19"/>
                      </a:cxn>
                      <a:cxn ang="T68">
                        <a:pos x="T20" y="T21"/>
                      </a:cxn>
                      <a:cxn ang="T69">
                        <a:pos x="T22" y="T23"/>
                      </a:cxn>
                      <a:cxn ang="T70">
                        <a:pos x="T24" y="T25"/>
                      </a:cxn>
                      <a:cxn ang="T71">
                        <a:pos x="T26" y="T27"/>
                      </a:cxn>
                      <a:cxn ang="T72">
                        <a:pos x="T28" y="T29"/>
                      </a:cxn>
                      <a:cxn ang="T73">
                        <a:pos x="T30" y="T31"/>
                      </a:cxn>
                      <a:cxn ang="T74">
                        <a:pos x="T32" y="T33"/>
                      </a:cxn>
                      <a:cxn ang="T75">
                        <a:pos x="T34" y="T35"/>
                      </a:cxn>
                      <a:cxn ang="T76">
                        <a:pos x="T36" y="T37"/>
                      </a:cxn>
                      <a:cxn ang="T77">
                        <a:pos x="T38" y="T39"/>
                      </a:cxn>
                      <a:cxn ang="T78">
                        <a:pos x="T40" y="T41"/>
                      </a:cxn>
                      <a:cxn ang="T79">
                        <a:pos x="T42" y="T43"/>
                      </a:cxn>
                      <a:cxn ang="T80">
                        <a:pos x="T44" y="T45"/>
                      </a:cxn>
                      <a:cxn ang="T81">
                        <a:pos x="T46" y="T47"/>
                      </a:cxn>
                      <a:cxn ang="T82">
                        <a:pos x="T48" y="T49"/>
                      </a:cxn>
                      <a:cxn ang="T83">
                        <a:pos x="T50" y="T51"/>
                      </a:cxn>
                      <a:cxn ang="T84">
                        <a:pos x="T52" y="T53"/>
                      </a:cxn>
                      <a:cxn ang="T85">
                        <a:pos x="T54" y="T55"/>
                      </a:cxn>
                      <a:cxn ang="T86">
                        <a:pos x="T56" y="T57"/>
                      </a:cxn>
                    </a:cxnLst>
                    <a:rect l="T87" t="T88" r="T89" b="T90"/>
                    <a:pathLst>
                      <a:path w="500" h="445">
                        <a:moveTo>
                          <a:pt x="10" y="249"/>
                        </a:moveTo>
                        <a:cubicBezTo>
                          <a:pt x="5" y="242"/>
                          <a:pt x="3" y="236"/>
                          <a:pt x="0" y="228"/>
                        </a:cubicBezTo>
                        <a:cubicBezTo>
                          <a:pt x="4" y="194"/>
                          <a:pt x="1" y="162"/>
                          <a:pt x="24" y="136"/>
                        </a:cubicBezTo>
                        <a:cubicBezTo>
                          <a:pt x="25" y="134"/>
                          <a:pt x="26" y="131"/>
                          <a:pt x="27" y="129"/>
                        </a:cubicBezTo>
                        <a:cubicBezTo>
                          <a:pt x="28" y="123"/>
                          <a:pt x="27" y="117"/>
                          <a:pt x="29" y="112"/>
                        </a:cubicBezTo>
                        <a:cubicBezTo>
                          <a:pt x="31" y="104"/>
                          <a:pt x="63" y="77"/>
                          <a:pt x="70" y="67"/>
                        </a:cubicBezTo>
                        <a:cubicBezTo>
                          <a:pt x="74" y="53"/>
                          <a:pt x="89" y="50"/>
                          <a:pt x="101" y="45"/>
                        </a:cubicBezTo>
                        <a:cubicBezTo>
                          <a:pt x="106" y="28"/>
                          <a:pt x="120" y="30"/>
                          <a:pt x="135" y="26"/>
                        </a:cubicBezTo>
                        <a:cubicBezTo>
                          <a:pt x="150" y="15"/>
                          <a:pt x="160" y="7"/>
                          <a:pt x="178" y="2"/>
                        </a:cubicBezTo>
                        <a:cubicBezTo>
                          <a:pt x="408" y="4"/>
                          <a:pt x="304" y="0"/>
                          <a:pt x="399" y="16"/>
                        </a:cubicBezTo>
                        <a:cubicBezTo>
                          <a:pt x="414" y="27"/>
                          <a:pt x="415" y="44"/>
                          <a:pt x="425" y="57"/>
                        </a:cubicBezTo>
                        <a:cubicBezTo>
                          <a:pt x="430" y="63"/>
                          <a:pt x="440" y="65"/>
                          <a:pt x="447" y="67"/>
                        </a:cubicBezTo>
                        <a:cubicBezTo>
                          <a:pt x="452" y="76"/>
                          <a:pt x="458" y="75"/>
                          <a:pt x="466" y="81"/>
                        </a:cubicBezTo>
                        <a:cubicBezTo>
                          <a:pt x="470" y="97"/>
                          <a:pt x="473" y="110"/>
                          <a:pt x="485" y="122"/>
                        </a:cubicBezTo>
                        <a:cubicBezTo>
                          <a:pt x="499" y="169"/>
                          <a:pt x="500" y="225"/>
                          <a:pt x="480" y="271"/>
                        </a:cubicBezTo>
                        <a:cubicBezTo>
                          <a:pt x="478" y="286"/>
                          <a:pt x="479" y="290"/>
                          <a:pt x="466" y="297"/>
                        </a:cubicBezTo>
                        <a:cubicBezTo>
                          <a:pt x="459" y="307"/>
                          <a:pt x="453" y="321"/>
                          <a:pt x="447" y="333"/>
                        </a:cubicBezTo>
                        <a:cubicBezTo>
                          <a:pt x="445" y="338"/>
                          <a:pt x="446" y="344"/>
                          <a:pt x="442" y="348"/>
                        </a:cubicBezTo>
                        <a:cubicBezTo>
                          <a:pt x="438" y="352"/>
                          <a:pt x="427" y="357"/>
                          <a:pt x="427" y="357"/>
                        </a:cubicBezTo>
                        <a:cubicBezTo>
                          <a:pt x="419" y="370"/>
                          <a:pt x="425" y="362"/>
                          <a:pt x="408" y="379"/>
                        </a:cubicBezTo>
                        <a:cubicBezTo>
                          <a:pt x="406" y="381"/>
                          <a:pt x="401" y="386"/>
                          <a:pt x="401" y="386"/>
                        </a:cubicBezTo>
                        <a:cubicBezTo>
                          <a:pt x="397" y="400"/>
                          <a:pt x="389" y="401"/>
                          <a:pt x="379" y="410"/>
                        </a:cubicBezTo>
                        <a:cubicBezTo>
                          <a:pt x="348" y="437"/>
                          <a:pt x="369" y="428"/>
                          <a:pt x="307" y="432"/>
                        </a:cubicBezTo>
                        <a:cubicBezTo>
                          <a:pt x="261" y="445"/>
                          <a:pt x="209" y="443"/>
                          <a:pt x="163" y="429"/>
                        </a:cubicBezTo>
                        <a:cubicBezTo>
                          <a:pt x="156" y="424"/>
                          <a:pt x="149" y="423"/>
                          <a:pt x="142" y="417"/>
                        </a:cubicBezTo>
                        <a:cubicBezTo>
                          <a:pt x="125" y="403"/>
                          <a:pt x="112" y="389"/>
                          <a:pt x="91" y="384"/>
                        </a:cubicBezTo>
                        <a:cubicBezTo>
                          <a:pt x="86" y="374"/>
                          <a:pt x="79" y="373"/>
                          <a:pt x="72" y="364"/>
                        </a:cubicBezTo>
                        <a:cubicBezTo>
                          <a:pt x="56" y="343"/>
                          <a:pt x="49" y="320"/>
                          <a:pt x="27" y="304"/>
                        </a:cubicBezTo>
                        <a:cubicBezTo>
                          <a:pt x="18" y="282"/>
                          <a:pt x="10" y="275"/>
                          <a:pt x="10" y="249"/>
                        </a:cubicBezTo>
                        <a:close/>
                      </a:path>
                    </a:pathLst>
                  </a:custGeom>
                  <a:solidFill>
                    <a:srgbClr val="BFBFBF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 dirty="0"/>
                  </a:p>
                </p:txBody>
              </p:sp>
            </p:grpSp>
            <p:sp>
              <p:nvSpPr>
                <p:cNvPr id="1099" name="Oval 1098"/>
                <p:cNvSpPr/>
                <p:nvPr/>
              </p:nvSpPr>
              <p:spPr>
                <a:xfrm>
                  <a:off x="5852090" y="1926291"/>
                  <a:ext cx="228600" cy="228600"/>
                </a:xfrm>
                <a:prstGeom prst="ellipse">
                  <a:avLst/>
                </a:prstGeom>
                <a:solidFill>
                  <a:srgbClr val="E46C0A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00" name="Oval 1099"/>
                <p:cNvSpPr/>
                <p:nvPr/>
              </p:nvSpPr>
              <p:spPr>
                <a:xfrm>
                  <a:off x="5568559" y="5069157"/>
                  <a:ext cx="228600" cy="228600"/>
                </a:xfrm>
                <a:prstGeom prst="ellipse">
                  <a:avLst/>
                </a:prstGeom>
                <a:solidFill>
                  <a:srgbClr val="0000FF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01" name="Oval 1100"/>
                <p:cNvSpPr/>
                <p:nvPr/>
              </p:nvSpPr>
              <p:spPr>
                <a:xfrm>
                  <a:off x="5965011" y="4016427"/>
                  <a:ext cx="228600" cy="228600"/>
                </a:xfrm>
                <a:prstGeom prst="ellipse">
                  <a:avLst/>
                </a:prstGeom>
                <a:solidFill>
                  <a:srgbClr val="00FF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02" name="Oval 1101"/>
                <p:cNvSpPr/>
                <p:nvPr/>
              </p:nvSpPr>
              <p:spPr>
                <a:xfrm>
                  <a:off x="3670625" y="4831708"/>
                  <a:ext cx="228600" cy="228600"/>
                </a:xfrm>
                <a:prstGeom prst="ellipse">
                  <a:avLst/>
                </a:prstGeom>
                <a:solidFill>
                  <a:srgbClr val="0000FF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03" name="Oval 1102"/>
                <p:cNvSpPr/>
                <p:nvPr/>
              </p:nvSpPr>
              <p:spPr>
                <a:xfrm>
                  <a:off x="3927344" y="2596398"/>
                  <a:ext cx="228600" cy="228600"/>
                </a:xfrm>
                <a:prstGeom prst="ellipse">
                  <a:avLst/>
                </a:prstGeom>
                <a:solidFill>
                  <a:srgbClr val="E46C0A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04" name="Oval 1103"/>
                <p:cNvSpPr/>
                <p:nvPr/>
              </p:nvSpPr>
              <p:spPr>
                <a:xfrm>
                  <a:off x="5608456" y="5901863"/>
                  <a:ext cx="228600" cy="228600"/>
                </a:xfrm>
                <a:prstGeom prst="ellipse">
                  <a:avLst/>
                </a:prstGeom>
                <a:solidFill>
                  <a:srgbClr val="0000FF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05" name="Oval 1104"/>
                <p:cNvSpPr/>
                <p:nvPr/>
              </p:nvSpPr>
              <p:spPr>
                <a:xfrm>
                  <a:off x="4649701" y="6209446"/>
                  <a:ext cx="228600" cy="228600"/>
                </a:xfrm>
                <a:prstGeom prst="ellipse">
                  <a:avLst/>
                </a:prstGeom>
                <a:solidFill>
                  <a:srgbClr val="0000FF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06" name="Oval 1105"/>
                <p:cNvSpPr/>
                <p:nvPr/>
              </p:nvSpPr>
              <p:spPr>
                <a:xfrm>
                  <a:off x="4610432" y="5332141"/>
                  <a:ext cx="228600" cy="228600"/>
                </a:xfrm>
                <a:prstGeom prst="ellipse">
                  <a:avLst/>
                </a:prstGeom>
                <a:solidFill>
                  <a:srgbClr val="0000FF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07" name="Oval 1106"/>
                <p:cNvSpPr/>
                <p:nvPr/>
              </p:nvSpPr>
              <p:spPr>
                <a:xfrm>
                  <a:off x="6461695" y="5231533"/>
                  <a:ext cx="228600" cy="228600"/>
                </a:xfrm>
                <a:prstGeom prst="ellipse">
                  <a:avLst/>
                </a:prstGeom>
                <a:solidFill>
                  <a:srgbClr val="0000FF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08" name="Oval 1107"/>
                <p:cNvSpPr/>
                <p:nvPr/>
              </p:nvSpPr>
              <p:spPr>
                <a:xfrm>
                  <a:off x="6889439" y="4468414"/>
                  <a:ext cx="228600" cy="228600"/>
                </a:xfrm>
                <a:prstGeom prst="ellipse">
                  <a:avLst/>
                </a:prstGeom>
                <a:solidFill>
                  <a:srgbClr val="0000FF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09" name="Oval 1108"/>
                <p:cNvSpPr/>
                <p:nvPr/>
              </p:nvSpPr>
              <p:spPr>
                <a:xfrm>
                  <a:off x="4851577" y="4245027"/>
                  <a:ext cx="228600" cy="228600"/>
                </a:xfrm>
                <a:prstGeom prst="ellipse">
                  <a:avLst/>
                </a:prstGeom>
                <a:solidFill>
                  <a:srgbClr val="0000FF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10" name="Oval 1109"/>
                <p:cNvSpPr/>
                <p:nvPr/>
              </p:nvSpPr>
              <p:spPr>
                <a:xfrm>
                  <a:off x="4449488" y="3406632"/>
                  <a:ext cx="228600" cy="228600"/>
                </a:xfrm>
                <a:prstGeom prst="ellipse">
                  <a:avLst/>
                </a:prstGeom>
                <a:solidFill>
                  <a:srgbClr val="0000FF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11" name="Oval 1110"/>
                <p:cNvSpPr/>
                <p:nvPr/>
              </p:nvSpPr>
              <p:spPr>
                <a:xfrm>
                  <a:off x="5608456" y="3188860"/>
                  <a:ext cx="228600" cy="228600"/>
                </a:xfrm>
                <a:prstGeom prst="ellipse">
                  <a:avLst/>
                </a:pr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12" name="Oval 1111"/>
                <p:cNvSpPr/>
                <p:nvPr/>
              </p:nvSpPr>
              <p:spPr>
                <a:xfrm>
                  <a:off x="2612972" y="4257611"/>
                  <a:ext cx="228600" cy="228600"/>
                </a:xfrm>
                <a:prstGeom prst="ellipse">
                  <a:avLst/>
                </a:prstGeom>
                <a:solidFill>
                  <a:srgbClr val="0000FF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13" name="Oval 1112"/>
                <p:cNvSpPr/>
                <p:nvPr/>
              </p:nvSpPr>
              <p:spPr>
                <a:xfrm>
                  <a:off x="3662981" y="6082065"/>
                  <a:ext cx="228600" cy="228600"/>
                </a:xfrm>
                <a:prstGeom prst="ellipse">
                  <a:avLst/>
                </a:prstGeom>
                <a:solidFill>
                  <a:srgbClr val="00FF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14" name="Oval 1113"/>
                <p:cNvSpPr/>
                <p:nvPr/>
              </p:nvSpPr>
              <p:spPr>
                <a:xfrm>
                  <a:off x="2897543" y="5324386"/>
                  <a:ext cx="228600" cy="228600"/>
                </a:xfrm>
                <a:prstGeom prst="ellipse">
                  <a:avLst/>
                </a:prstGeom>
                <a:solidFill>
                  <a:srgbClr val="0000FF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15" name="Oval 1114"/>
                <p:cNvSpPr/>
                <p:nvPr/>
              </p:nvSpPr>
              <p:spPr>
                <a:xfrm>
                  <a:off x="3094119" y="2173312"/>
                  <a:ext cx="228600" cy="228600"/>
                </a:xfrm>
                <a:prstGeom prst="ellipse">
                  <a:avLst/>
                </a:prstGeom>
                <a:solidFill>
                  <a:srgbClr val="0000FF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16" name="Oval 1115"/>
                <p:cNvSpPr/>
                <p:nvPr/>
              </p:nvSpPr>
              <p:spPr>
                <a:xfrm>
                  <a:off x="6493363" y="2557613"/>
                  <a:ext cx="228600" cy="228600"/>
                </a:xfrm>
                <a:prstGeom prst="ellipse">
                  <a:avLst/>
                </a:prstGeom>
                <a:solidFill>
                  <a:srgbClr val="0000FF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17" name="Oval 1116"/>
                <p:cNvSpPr/>
                <p:nvPr/>
              </p:nvSpPr>
              <p:spPr>
                <a:xfrm>
                  <a:off x="4927219" y="1524000"/>
                  <a:ext cx="228600" cy="228600"/>
                </a:xfrm>
                <a:prstGeom prst="ellipse">
                  <a:avLst/>
                </a:prstGeom>
                <a:solidFill>
                  <a:srgbClr val="0000FF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818" name="Group 324"/>
              <p:cNvGrpSpPr/>
              <p:nvPr/>
            </p:nvGrpSpPr>
            <p:grpSpPr>
              <a:xfrm>
                <a:off x="3275856" y="3217168"/>
                <a:ext cx="2578201" cy="2724432"/>
                <a:chOff x="2137815" y="1136616"/>
                <a:chExt cx="5192049" cy="5568984"/>
              </a:xfrm>
            </p:grpSpPr>
            <p:grpSp>
              <p:nvGrpSpPr>
                <p:cNvPr id="949" name="Group 325"/>
                <p:cNvGrpSpPr/>
                <p:nvPr/>
              </p:nvGrpSpPr>
              <p:grpSpPr>
                <a:xfrm>
                  <a:off x="2545539" y="1811679"/>
                  <a:ext cx="987288" cy="903975"/>
                  <a:chOff x="3171214" y="2912992"/>
                  <a:chExt cx="987288" cy="903975"/>
                </a:xfrm>
              </p:grpSpPr>
              <p:grpSp>
                <p:nvGrpSpPr>
                  <p:cNvPr id="1071" name="Group 193"/>
                  <p:cNvGrpSpPr>
                    <a:grpSpLocks/>
                  </p:cNvGrpSpPr>
                  <p:nvPr/>
                </p:nvGrpSpPr>
                <p:grpSpPr bwMode="auto">
                  <a:xfrm>
                    <a:off x="3171214" y="2912992"/>
                    <a:ext cx="987288" cy="903975"/>
                    <a:chOff x="311" y="500"/>
                    <a:chExt cx="474" cy="434"/>
                  </a:xfrm>
                  <a:effectLst>
                    <a:outerShdw blurRad="63500" sx="102000" sy="102000" algn="ctr" rotWithShape="0">
                      <a:prstClr val="black">
                        <a:alpha val="40000"/>
                      </a:prstClr>
                    </a:outerShdw>
                  </a:effectLst>
                </p:grpSpPr>
                <p:sp>
                  <p:nvSpPr>
                    <p:cNvPr id="1073" name="Freeform 186"/>
                    <p:cNvSpPr>
                      <a:spLocks/>
                    </p:cNvSpPr>
                    <p:nvPr/>
                  </p:nvSpPr>
                  <p:spPr bwMode="auto">
                    <a:xfrm>
                      <a:off x="311" y="500"/>
                      <a:ext cx="474" cy="434"/>
                    </a:xfrm>
                    <a:custGeom>
                      <a:avLst/>
                      <a:gdLst>
                        <a:gd name="T0" fmla="*/ 94 w 1363"/>
                        <a:gd name="T1" fmla="*/ 401 h 1220"/>
                        <a:gd name="T2" fmla="*/ 74 w 1363"/>
                        <a:gd name="T3" fmla="*/ 384 h 1220"/>
                        <a:gd name="T4" fmla="*/ 61 w 1363"/>
                        <a:gd name="T5" fmla="*/ 371 h 1220"/>
                        <a:gd name="T6" fmla="*/ 50 w 1363"/>
                        <a:gd name="T7" fmla="*/ 355 h 1220"/>
                        <a:gd name="T8" fmla="*/ 45 w 1363"/>
                        <a:gd name="T9" fmla="*/ 345 h 1220"/>
                        <a:gd name="T10" fmla="*/ 35 w 1363"/>
                        <a:gd name="T11" fmla="*/ 334 h 1220"/>
                        <a:gd name="T12" fmla="*/ 30 w 1363"/>
                        <a:gd name="T13" fmla="*/ 323 h 1220"/>
                        <a:gd name="T14" fmla="*/ 19 w 1363"/>
                        <a:gd name="T15" fmla="*/ 302 h 1220"/>
                        <a:gd name="T16" fmla="*/ 14 w 1363"/>
                        <a:gd name="T17" fmla="*/ 277 h 1220"/>
                        <a:gd name="T18" fmla="*/ 8 w 1363"/>
                        <a:gd name="T19" fmla="*/ 256 h 1220"/>
                        <a:gd name="T20" fmla="*/ 16 w 1363"/>
                        <a:gd name="T21" fmla="*/ 166 h 1220"/>
                        <a:gd name="T22" fmla="*/ 21 w 1363"/>
                        <a:gd name="T23" fmla="*/ 157 h 1220"/>
                        <a:gd name="T24" fmla="*/ 31 w 1363"/>
                        <a:gd name="T25" fmla="*/ 123 h 1220"/>
                        <a:gd name="T26" fmla="*/ 38 w 1363"/>
                        <a:gd name="T27" fmla="*/ 110 h 1220"/>
                        <a:gd name="T28" fmla="*/ 41 w 1363"/>
                        <a:gd name="T29" fmla="*/ 95 h 1220"/>
                        <a:gd name="T30" fmla="*/ 53 w 1363"/>
                        <a:gd name="T31" fmla="*/ 82 h 1220"/>
                        <a:gd name="T32" fmla="*/ 64 w 1363"/>
                        <a:gd name="T33" fmla="*/ 72 h 1220"/>
                        <a:gd name="T34" fmla="*/ 67 w 1363"/>
                        <a:gd name="T35" fmla="*/ 70 h 1220"/>
                        <a:gd name="T36" fmla="*/ 69 w 1363"/>
                        <a:gd name="T37" fmla="*/ 66 h 1220"/>
                        <a:gd name="T38" fmla="*/ 78 w 1363"/>
                        <a:gd name="T39" fmla="*/ 60 h 1220"/>
                        <a:gd name="T40" fmla="*/ 89 w 1363"/>
                        <a:gd name="T41" fmla="*/ 51 h 1220"/>
                        <a:gd name="T42" fmla="*/ 98 w 1363"/>
                        <a:gd name="T43" fmla="*/ 44 h 1220"/>
                        <a:gd name="T44" fmla="*/ 118 w 1363"/>
                        <a:gd name="T45" fmla="*/ 30 h 1220"/>
                        <a:gd name="T46" fmla="*/ 140 w 1363"/>
                        <a:gd name="T47" fmla="*/ 18 h 1220"/>
                        <a:gd name="T48" fmla="*/ 214 w 1363"/>
                        <a:gd name="T49" fmla="*/ 5 h 1220"/>
                        <a:gd name="T50" fmla="*/ 317 w 1363"/>
                        <a:gd name="T51" fmla="*/ 7 h 1220"/>
                        <a:gd name="T52" fmla="*/ 366 w 1363"/>
                        <a:gd name="T53" fmla="*/ 11 h 1220"/>
                        <a:gd name="T54" fmla="*/ 378 w 1363"/>
                        <a:gd name="T55" fmla="*/ 15 h 1220"/>
                        <a:gd name="T56" fmla="*/ 389 w 1363"/>
                        <a:gd name="T57" fmla="*/ 21 h 1220"/>
                        <a:gd name="T58" fmla="*/ 398 w 1363"/>
                        <a:gd name="T59" fmla="*/ 24 h 1220"/>
                        <a:gd name="T60" fmla="*/ 411 w 1363"/>
                        <a:gd name="T61" fmla="*/ 32 h 1220"/>
                        <a:gd name="T62" fmla="*/ 417 w 1363"/>
                        <a:gd name="T63" fmla="*/ 41 h 1220"/>
                        <a:gd name="T64" fmla="*/ 440 w 1363"/>
                        <a:gd name="T65" fmla="*/ 49 h 1220"/>
                        <a:gd name="T66" fmla="*/ 446 w 1363"/>
                        <a:gd name="T67" fmla="*/ 65 h 1220"/>
                        <a:gd name="T68" fmla="*/ 458 w 1363"/>
                        <a:gd name="T69" fmla="*/ 73 h 1220"/>
                        <a:gd name="T70" fmla="*/ 466 w 1363"/>
                        <a:gd name="T71" fmla="*/ 128 h 1220"/>
                        <a:gd name="T72" fmla="*/ 469 w 1363"/>
                        <a:gd name="T73" fmla="*/ 162 h 1220"/>
                        <a:gd name="T74" fmla="*/ 473 w 1363"/>
                        <a:gd name="T75" fmla="*/ 185 h 1220"/>
                        <a:gd name="T76" fmla="*/ 468 w 1363"/>
                        <a:gd name="T77" fmla="*/ 210 h 1220"/>
                        <a:gd name="T78" fmla="*/ 467 w 1363"/>
                        <a:gd name="T79" fmla="*/ 252 h 1220"/>
                        <a:gd name="T80" fmla="*/ 457 w 1363"/>
                        <a:gd name="T81" fmla="*/ 297 h 1220"/>
                        <a:gd name="T82" fmla="*/ 444 w 1363"/>
                        <a:gd name="T83" fmla="*/ 314 h 1220"/>
                        <a:gd name="T84" fmla="*/ 436 w 1363"/>
                        <a:gd name="T85" fmla="*/ 339 h 1220"/>
                        <a:gd name="T86" fmla="*/ 431 w 1363"/>
                        <a:gd name="T87" fmla="*/ 349 h 1220"/>
                        <a:gd name="T88" fmla="*/ 403 w 1363"/>
                        <a:gd name="T89" fmla="*/ 385 h 1220"/>
                        <a:gd name="T90" fmla="*/ 391 w 1363"/>
                        <a:gd name="T91" fmla="*/ 397 h 1220"/>
                        <a:gd name="T92" fmla="*/ 369 w 1363"/>
                        <a:gd name="T93" fmla="*/ 411 h 1220"/>
                        <a:gd name="T94" fmla="*/ 328 w 1363"/>
                        <a:gd name="T95" fmla="*/ 424 h 1220"/>
                        <a:gd name="T96" fmla="*/ 320 w 1363"/>
                        <a:gd name="T97" fmla="*/ 425 h 1220"/>
                        <a:gd name="T98" fmla="*/ 314 w 1363"/>
                        <a:gd name="T99" fmla="*/ 429 h 1220"/>
                        <a:gd name="T100" fmla="*/ 281 w 1363"/>
                        <a:gd name="T101" fmla="*/ 430 h 1220"/>
                        <a:gd name="T102" fmla="*/ 263 w 1363"/>
                        <a:gd name="T103" fmla="*/ 434 h 1220"/>
                        <a:gd name="T104" fmla="*/ 164 w 1363"/>
                        <a:gd name="T105" fmla="*/ 433 h 1220"/>
                        <a:gd name="T106" fmla="*/ 111 w 1363"/>
                        <a:gd name="T107" fmla="*/ 412 h 1220"/>
                        <a:gd name="T108" fmla="*/ 94 w 1363"/>
                        <a:gd name="T109" fmla="*/ 403 h 1220"/>
                        <a:gd name="T110" fmla="*/ 94 w 1363"/>
                        <a:gd name="T111" fmla="*/ 401 h 1220"/>
                        <a:gd name="T112" fmla="*/ 0 60000 65536"/>
                        <a:gd name="T113" fmla="*/ 0 60000 65536"/>
                        <a:gd name="T114" fmla="*/ 0 60000 65536"/>
                        <a:gd name="T115" fmla="*/ 0 60000 65536"/>
                        <a:gd name="T116" fmla="*/ 0 60000 65536"/>
                        <a:gd name="T117" fmla="*/ 0 60000 65536"/>
                        <a:gd name="T118" fmla="*/ 0 60000 65536"/>
                        <a:gd name="T119" fmla="*/ 0 60000 65536"/>
                        <a:gd name="T120" fmla="*/ 0 60000 65536"/>
                        <a:gd name="T121" fmla="*/ 0 60000 65536"/>
                        <a:gd name="T122" fmla="*/ 0 60000 65536"/>
                        <a:gd name="T123" fmla="*/ 0 60000 65536"/>
                        <a:gd name="T124" fmla="*/ 0 60000 65536"/>
                        <a:gd name="T125" fmla="*/ 0 60000 65536"/>
                        <a:gd name="T126" fmla="*/ 0 60000 65536"/>
                        <a:gd name="T127" fmla="*/ 0 60000 65536"/>
                        <a:gd name="T128" fmla="*/ 0 60000 65536"/>
                        <a:gd name="T129" fmla="*/ 0 60000 65536"/>
                        <a:gd name="T130" fmla="*/ 0 60000 65536"/>
                        <a:gd name="T131" fmla="*/ 0 60000 65536"/>
                        <a:gd name="T132" fmla="*/ 0 60000 65536"/>
                        <a:gd name="T133" fmla="*/ 0 60000 65536"/>
                        <a:gd name="T134" fmla="*/ 0 60000 65536"/>
                        <a:gd name="T135" fmla="*/ 0 60000 65536"/>
                        <a:gd name="T136" fmla="*/ 0 60000 65536"/>
                        <a:gd name="T137" fmla="*/ 0 60000 65536"/>
                        <a:gd name="T138" fmla="*/ 0 60000 65536"/>
                        <a:gd name="T139" fmla="*/ 0 60000 65536"/>
                        <a:gd name="T140" fmla="*/ 0 60000 65536"/>
                        <a:gd name="T141" fmla="*/ 0 60000 65536"/>
                        <a:gd name="T142" fmla="*/ 0 60000 65536"/>
                        <a:gd name="T143" fmla="*/ 0 60000 65536"/>
                        <a:gd name="T144" fmla="*/ 0 60000 65536"/>
                        <a:gd name="T145" fmla="*/ 0 60000 65536"/>
                        <a:gd name="T146" fmla="*/ 0 60000 65536"/>
                        <a:gd name="T147" fmla="*/ 0 60000 65536"/>
                        <a:gd name="T148" fmla="*/ 0 60000 65536"/>
                        <a:gd name="T149" fmla="*/ 0 60000 65536"/>
                        <a:gd name="T150" fmla="*/ 0 60000 65536"/>
                        <a:gd name="T151" fmla="*/ 0 60000 65536"/>
                        <a:gd name="T152" fmla="*/ 0 60000 65536"/>
                        <a:gd name="T153" fmla="*/ 0 60000 65536"/>
                        <a:gd name="T154" fmla="*/ 0 60000 65536"/>
                        <a:gd name="T155" fmla="*/ 0 60000 65536"/>
                        <a:gd name="T156" fmla="*/ 0 60000 65536"/>
                        <a:gd name="T157" fmla="*/ 0 60000 65536"/>
                        <a:gd name="T158" fmla="*/ 0 60000 65536"/>
                        <a:gd name="T159" fmla="*/ 0 60000 65536"/>
                        <a:gd name="T160" fmla="*/ 0 60000 65536"/>
                        <a:gd name="T161" fmla="*/ 0 60000 65536"/>
                        <a:gd name="T162" fmla="*/ 0 60000 65536"/>
                        <a:gd name="T163" fmla="*/ 0 60000 65536"/>
                        <a:gd name="T164" fmla="*/ 0 60000 65536"/>
                        <a:gd name="T165" fmla="*/ 0 60000 65536"/>
                        <a:gd name="T166" fmla="*/ 0 60000 65536"/>
                        <a:gd name="T167" fmla="*/ 0 60000 65536"/>
                        <a:gd name="T168" fmla="*/ 0 w 1363"/>
                        <a:gd name="T169" fmla="*/ 0 h 1220"/>
                        <a:gd name="T170" fmla="*/ 1363 w 1363"/>
                        <a:gd name="T171" fmla="*/ 1220 h 1220"/>
                      </a:gdLst>
                      <a:ahLst/>
                      <a:cxnLst>
                        <a:cxn ang="T112">
                          <a:pos x="T0" y="T1"/>
                        </a:cxn>
                        <a:cxn ang="T113">
                          <a:pos x="T2" y="T3"/>
                        </a:cxn>
                        <a:cxn ang="T114">
                          <a:pos x="T4" y="T5"/>
                        </a:cxn>
                        <a:cxn ang="T115">
                          <a:pos x="T6" y="T7"/>
                        </a:cxn>
                        <a:cxn ang="T116">
                          <a:pos x="T8" y="T9"/>
                        </a:cxn>
                        <a:cxn ang="T117">
                          <a:pos x="T10" y="T11"/>
                        </a:cxn>
                        <a:cxn ang="T118">
                          <a:pos x="T12" y="T13"/>
                        </a:cxn>
                        <a:cxn ang="T119">
                          <a:pos x="T14" y="T15"/>
                        </a:cxn>
                        <a:cxn ang="T120">
                          <a:pos x="T16" y="T17"/>
                        </a:cxn>
                        <a:cxn ang="T121">
                          <a:pos x="T18" y="T19"/>
                        </a:cxn>
                        <a:cxn ang="T122">
                          <a:pos x="T20" y="T21"/>
                        </a:cxn>
                        <a:cxn ang="T123">
                          <a:pos x="T22" y="T23"/>
                        </a:cxn>
                        <a:cxn ang="T124">
                          <a:pos x="T24" y="T25"/>
                        </a:cxn>
                        <a:cxn ang="T125">
                          <a:pos x="T26" y="T27"/>
                        </a:cxn>
                        <a:cxn ang="T126">
                          <a:pos x="T28" y="T29"/>
                        </a:cxn>
                        <a:cxn ang="T127">
                          <a:pos x="T30" y="T31"/>
                        </a:cxn>
                        <a:cxn ang="T128">
                          <a:pos x="T32" y="T33"/>
                        </a:cxn>
                        <a:cxn ang="T129">
                          <a:pos x="T34" y="T35"/>
                        </a:cxn>
                        <a:cxn ang="T130">
                          <a:pos x="T36" y="T37"/>
                        </a:cxn>
                        <a:cxn ang="T131">
                          <a:pos x="T38" y="T39"/>
                        </a:cxn>
                        <a:cxn ang="T132">
                          <a:pos x="T40" y="T41"/>
                        </a:cxn>
                        <a:cxn ang="T133">
                          <a:pos x="T42" y="T43"/>
                        </a:cxn>
                        <a:cxn ang="T134">
                          <a:pos x="T44" y="T45"/>
                        </a:cxn>
                        <a:cxn ang="T135">
                          <a:pos x="T46" y="T47"/>
                        </a:cxn>
                        <a:cxn ang="T136">
                          <a:pos x="T48" y="T49"/>
                        </a:cxn>
                        <a:cxn ang="T137">
                          <a:pos x="T50" y="T51"/>
                        </a:cxn>
                        <a:cxn ang="T138">
                          <a:pos x="T52" y="T53"/>
                        </a:cxn>
                        <a:cxn ang="T139">
                          <a:pos x="T54" y="T55"/>
                        </a:cxn>
                        <a:cxn ang="T140">
                          <a:pos x="T56" y="T57"/>
                        </a:cxn>
                        <a:cxn ang="T141">
                          <a:pos x="T58" y="T59"/>
                        </a:cxn>
                        <a:cxn ang="T142">
                          <a:pos x="T60" y="T61"/>
                        </a:cxn>
                        <a:cxn ang="T143">
                          <a:pos x="T62" y="T63"/>
                        </a:cxn>
                        <a:cxn ang="T144">
                          <a:pos x="T64" y="T65"/>
                        </a:cxn>
                        <a:cxn ang="T145">
                          <a:pos x="T66" y="T67"/>
                        </a:cxn>
                        <a:cxn ang="T146">
                          <a:pos x="T68" y="T69"/>
                        </a:cxn>
                        <a:cxn ang="T147">
                          <a:pos x="T70" y="T71"/>
                        </a:cxn>
                        <a:cxn ang="T148">
                          <a:pos x="T72" y="T73"/>
                        </a:cxn>
                        <a:cxn ang="T149">
                          <a:pos x="T74" y="T75"/>
                        </a:cxn>
                        <a:cxn ang="T150">
                          <a:pos x="T76" y="T77"/>
                        </a:cxn>
                        <a:cxn ang="T151">
                          <a:pos x="T78" y="T79"/>
                        </a:cxn>
                        <a:cxn ang="T152">
                          <a:pos x="T80" y="T81"/>
                        </a:cxn>
                        <a:cxn ang="T153">
                          <a:pos x="T82" y="T83"/>
                        </a:cxn>
                        <a:cxn ang="T154">
                          <a:pos x="T84" y="T85"/>
                        </a:cxn>
                        <a:cxn ang="T155">
                          <a:pos x="T86" y="T87"/>
                        </a:cxn>
                        <a:cxn ang="T156">
                          <a:pos x="T88" y="T89"/>
                        </a:cxn>
                        <a:cxn ang="T157">
                          <a:pos x="T90" y="T91"/>
                        </a:cxn>
                        <a:cxn ang="T158">
                          <a:pos x="T92" y="T93"/>
                        </a:cxn>
                        <a:cxn ang="T159">
                          <a:pos x="T94" y="T95"/>
                        </a:cxn>
                        <a:cxn ang="T160">
                          <a:pos x="T96" y="T97"/>
                        </a:cxn>
                        <a:cxn ang="T161">
                          <a:pos x="T98" y="T99"/>
                        </a:cxn>
                        <a:cxn ang="T162">
                          <a:pos x="T100" y="T101"/>
                        </a:cxn>
                        <a:cxn ang="T163">
                          <a:pos x="T102" y="T103"/>
                        </a:cxn>
                        <a:cxn ang="T164">
                          <a:pos x="T104" y="T105"/>
                        </a:cxn>
                        <a:cxn ang="T165">
                          <a:pos x="T106" y="T107"/>
                        </a:cxn>
                        <a:cxn ang="T166">
                          <a:pos x="T108" y="T109"/>
                        </a:cxn>
                        <a:cxn ang="T167">
                          <a:pos x="T110" y="T111"/>
                        </a:cxn>
                      </a:cxnLst>
                      <a:rect l="T168" t="T169" r="T170" b="T171"/>
                      <a:pathLst>
                        <a:path w="1363" h="1220">
                          <a:moveTo>
                            <a:pt x="269" y="1127"/>
                          </a:moveTo>
                          <a:cubicBezTo>
                            <a:pt x="252" y="1110"/>
                            <a:pt x="231" y="1096"/>
                            <a:pt x="214" y="1079"/>
                          </a:cubicBezTo>
                          <a:cubicBezTo>
                            <a:pt x="201" y="1066"/>
                            <a:pt x="192" y="1055"/>
                            <a:pt x="176" y="1044"/>
                          </a:cubicBezTo>
                          <a:cubicBezTo>
                            <a:pt x="166" y="1030"/>
                            <a:pt x="158" y="1008"/>
                            <a:pt x="144" y="999"/>
                          </a:cubicBezTo>
                          <a:cubicBezTo>
                            <a:pt x="140" y="986"/>
                            <a:pt x="137" y="980"/>
                            <a:pt x="128" y="970"/>
                          </a:cubicBezTo>
                          <a:cubicBezTo>
                            <a:pt x="124" y="955"/>
                            <a:pt x="112" y="950"/>
                            <a:pt x="102" y="938"/>
                          </a:cubicBezTo>
                          <a:cubicBezTo>
                            <a:pt x="95" y="929"/>
                            <a:pt x="93" y="918"/>
                            <a:pt x="86" y="909"/>
                          </a:cubicBezTo>
                          <a:cubicBezTo>
                            <a:pt x="79" y="887"/>
                            <a:pt x="61" y="871"/>
                            <a:pt x="54" y="848"/>
                          </a:cubicBezTo>
                          <a:cubicBezTo>
                            <a:pt x="53" y="825"/>
                            <a:pt x="60" y="795"/>
                            <a:pt x="41" y="778"/>
                          </a:cubicBezTo>
                          <a:cubicBezTo>
                            <a:pt x="35" y="759"/>
                            <a:pt x="28" y="739"/>
                            <a:pt x="22" y="720"/>
                          </a:cubicBezTo>
                          <a:cubicBezTo>
                            <a:pt x="23" y="680"/>
                            <a:pt x="0" y="525"/>
                            <a:pt x="45" y="468"/>
                          </a:cubicBezTo>
                          <a:cubicBezTo>
                            <a:pt x="48" y="454"/>
                            <a:pt x="51" y="451"/>
                            <a:pt x="61" y="442"/>
                          </a:cubicBezTo>
                          <a:cubicBezTo>
                            <a:pt x="66" y="418"/>
                            <a:pt x="59" y="356"/>
                            <a:pt x="89" y="346"/>
                          </a:cubicBezTo>
                          <a:cubicBezTo>
                            <a:pt x="98" y="333"/>
                            <a:pt x="98" y="318"/>
                            <a:pt x="109" y="308"/>
                          </a:cubicBezTo>
                          <a:cubicBezTo>
                            <a:pt x="113" y="294"/>
                            <a:pt x="113" y="279"/>
                            <a:pt x="118" y="266"/>
                          </a:cubicBezTo>
                          <a:cubicBezTo>
                            <a:pt x="121" y="259"/>
                            <a:pt x="146" y="236"/>
                            <a:pt x="153" y="231"/>
                          </a:cubicBezTo>
                          <a:cubicBezTo>
                            <a:pt x="159" y="215"/>
                            <a:pt x="173" y="212"/>
                            <a:pt x="185" y="202"/>
                          </a:cubicBezTo>
                          <a:cubicBezTo>
                            <a:pt x="187" y="200"/>
                            <a:pt x="190" y="198"/>
                            <a:pt x="192" y="196"/>
                          </a:cubicBezTo>
                          <a:cubicBezTo>
                            <a:pt x="194" y="193"/>
                            <a:pt x="195" y="189"/>
                            <a:pt x="198" y="186"/>
                          </a:cubicBezTo>
                          <a:cubicBezTo>
                            <a:pt x="206" y="178"/>
                            <a:pt x="217" y="179"/>
                            <a:pt x="224" y="170"/>
                          </a:cubicBezTo>
                          <a:cubicBezTo>
                            <a:pt x="234" y="157"/>
                            <a:pt x="240" y="150"/>
                            <a:pt x="256" y="144"/>
                          </a:cubicBezTo>
                          <a:cubicBezTo>
                            <a:pt x="263" y="133"/>
                            <a:pt x="269" y="129"/>
                            <a:pt x="281" y="125"/>
                          </a:cubicBezTo>
                          <a:cubicBezTo>
                            <a:pt x="299" y="109"/>
                            <a:pt x="315" y="91"/>
                            <a:pt x="339" y="84"/>
                          </a:cubicBezTo>
                          <a:cubicBezTo>
                            <a:pt x="357" y="63"/>
                            <a:pt x="376" y="57"/>
                            <a:pt x="403" y="52"/>
                          </a:cubicBezTo>
                          <a:cubicBezTo>
                            <a:pt x="448" y="0"/>
                            <a:pt x="559" y="15"/>
                            <a:pt x="614" y="13"/>
                          </a:cubicBezTo>
                          <a:cubicBezTo>
                            <a:pt x="713" y="2"/>
                            <a:pt x="813" y="15"/>
                            <a:pt x="912" y="20"/>
                          </a:cubicBezTo>
                          <a:cubicBezTo>
                            <a:pt x="955" y="34"/>
                            <a:pt x="1013" y="31"/>
                            <a:pt x="1053" y="32"/>
                          </a:cubicBezTo>
                          <a:cubicBezTo>
                            <a:pt x="1064" y="37"/>
                            <a:pt x="1076" y="38"/>
                            <a:pt x="1088" y="42"/>
                          </a:cubicBezTo>
                          <a:cubicBezTo>
                            <a:pt x="1098" y="49"/>
                            <a:pt x="1108" y="54"/>
                            <a:pt x="1120" y="58"/>
                          </a:cubicBezTo>
                          <a:cubicBezTo>
                            <a:pt x="1144" y="74"/>
                            <a:pt x="1110" y="53"/>
                            <a:pt x="1145" y="68"/>
                          </a:cubicBezTo>
                          <a:cubicBezTo>
                            <a:pt x="1158" y="74"/>
                            <a:pt x="1167" y="86"/>
                            <a:pt x="1181" y="90"/>
                          </a:cubicBezTo>
                          <a:cubicBezTo>
                            <a:pt x="1193" y="98"/>
                            <a:pt x="1190" y="106"/>
                            <a:pt x="1200" y="116"/>
                          </a:cubicBezTo>
                          <a:cubicBezTo>
                            <a:pt x="1214" y="130"/>
                            <a:pt x="1246" y="133"/>
                            <a:pt x="1264" y="138"/>
                          </a:cubicBezTo>
                          <a:cubicBezTo>
                            <a:pt x="1274" y="155"/>
                            <a:pt x="1262" y="177"/>
                            <a:pt x="1283" y="183"/>
                          </a:cubicBezTo>
                          <a:cubicBezTo>
                            <a:pt x="1291" y="195"/>
                            <a:pt x="1304" y="200"/>
                            <a:pt x="1318" y="205"/>
                          </a:cubicBezTo>
                          <a:cubicBezTo>
                            <a:pt x="1319" y="236"/>
                            <a:pt x="1313" y="331"/>
                            <a:pt x="1341" y="359"/>
                          </a:cubicBezTo>
                          <a:cubicBezTo>
                            <a:pt x="1351" y="390"/>
                            <a:pt x="1341" y="424"/>
                            <a:pt x="1350" y="455"/>
                          </a:cubicBezTo>
                          <a:cubicBezTo>
                            <a:pt x="1353" y="476"/>
                            <a:pt x="1356" y="498"/>
                            <a:pt x="1360" y="519"/>
                          </a:cubicBezTo>
                          <a:cubicBezTo>
                            <a:pt x="1358" y="555"/>
                            <a:pt x="1363" y="565"/>
                            <a:pt x="1347" y="589"/>
                          </a:cubicBezTo>
                          <a:cubicBezTo>
                            <a:pt x="1344" y="635"/>
                            <a:pt x="1342" y="661"/>
                            <a:pt x="1344" y="708"/>
                          </a:cubicBezTo>
                          <a:cubicBezTo>
                            <a:pt x="1342" y="761"/>
                            <a:pt x="1358" y="806"/>
                            <a:pt x="1315" y="836"/>
                          </a:cubicBezTo>
                          <a:cubicBezTo>
                            <a:pt x="1304" y="853"/>
                            <a:pt x="1290" y="869"/>
                            <a:pt x="1277" y="884"/>
                          </a:cubicBezTo>
                          <a:cubicBezTo>
                            <a:pt x="1273" y="908"/>
                            <a:pt x="1268" y="934"/>
                            <a:pt x="1254" y="954"/>
                          </a:cubicBezTo>
                          <a:cubicBezTo>
                            <a:pt x="1251" y="965"/>
                            <a:pt x="1246" y="972"/>
                            <a:pt x="1238" y="980"/>
                          </a:cubicBezTo>
                          <a:cubicBezTo>
                            <a:pt x="1225" y="1020"/>
                            <a:pt x="1189" y="1055"/>
                            <a:pt x="1158" y="1082"/>
                          </a:cubicBezTo>
                          <a:cubicBezTo>
                            <a:pt x="1150" y="1107"/>
                            <a:pt x="1147" y="1106"/>
                            <a:pt x="1123" y="1117"/>
                          </a:cubicBezTo>
                          <a:cubicBezTo>
                            <a:pt x="1108" y="1134"/>
                            <a:pt x="1083" y="1148"/>
                            <a:pt x="1062" y="1156"/>
                          </a:cubicBezTo>
                          <a:cubicBezTo>
                            <a:pt x="1036" y="1196"/>
                            <a:pt x="987" y="1189"/>
                            <a:pt x="944" y="1191"/>
                          </a:cubicBezTo>
                          <a:cubicBezTo>
                            <a:pt x="936" y="1192"/>
                            <a:pt x="928" y="1191"/>
                            <a:pt x="921" y="1194"/>
                          </a:cubicBezTo>
                          <a:cubicBezTo>
                            <a:pt x="914" y="1197"/>
                            <a:pt x="910" y="1207"/>
                            <a:pt x="902" y="1207"/>
                          </a:cubicBezTo>
                          <a:cubicBezTo>
                            <a:pt x="871" y="1208"/>
                            <a:pt x="840" y="1209"/>
                            <a:pt x="809" y="1210"/>
                          </a:cubicBezTo>
                          <a:cubicBezTo>
                            <a:pt x="790" y="1215"/>
                            <a:pt x="776" y="1217"/>
                            <a:pt x="755" y="1220"/>
                          </a:cubicBezTo>
                          <a:cubicBezTo>
                            <a:pt x="661" y="1219"/>
                            <a:pt x="567" y="1219"/>
                            <a:pt x="473" y="1216"/>
                          </a:cubicBezTo>
                          <a:cubicBezTo>
                            <a:pt x="417" y="1214"/>
                            <a:pt x="369" y="1175"/>
                            <a:pt x="320" y="1159"/>
                          </a:cubicBezTo>
                          <a:cubicBezTo>
                            <a:pt x="307" y="1146"/>
                            <a:pt x="277" y="1141"/>
                            <a:pt x="269" y="1133"/>
                          </a:cubicBezTo>
                          <a:cubicBezTo>
                            <a:pt x="268" y="1132"/>
                            <a:pt x="269" y="1129"/>
                            <a:pt x="269" y="1127"/>
                          </a:cubicBezTo>
                          <a:close/>
                        </a:path>
                      </a:pathLst>
                    </a:custGeom>
                    <a:solidFill>
                      <a:srgbClr val="FFC1C1"/>
                    </a:solidFill>
                    <a:ln w="19050">
                      <a:solidFill>
                        <a:srgbClr val="FF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 dirty="0"/>
                    </a:p>
                  </p:txBody>
                </p:sp>
                <p:sp>
                  <p:nvSpPr>
                    <p:cNvPr id="1074" name="Freeform 187"/>
                    <p:cNvSpPr>
                      <a:spLocks/>
                    </p:cNvSpPr>
                    <p:nvPr/>
                  </p:nvSpPr>
                  <p:spPr bwMode="auto">
                    <a:xfrm>
                      <a:off x="363" y="603"/>
                      <a:ext cx="382" cy="310"/>
                    </a:xfrm>
                    <a:custGeom>
                      <a:avLst/>
                      <a:gdLst>
                        <a:gd name="T0" fmla="*/ 8 w 500"/>
                        <a:gd name="T1" fmla="*/ 173 h 445"/>
                        <a:gd name="T2" fmla="*/ 0 w 500"/>
                        <a:gd name="T3" fmla="*/ 159 h 445"/>
                        <a:gd name="T4" fmla="*/ 18 w 500"/>
                        <a:gd name="T5" fmla="*/ 95 h 445"/>
                        <a:gd name="T6" fmla="*/ 21 w 500"/>
                        <a:gd name="T7" fmla="*/ 90 h 445"/>
                        <a:gd name="T8" fmla="*/ 22 w 500"/>
                        <a:gd name="T9" fmla="*/ 78 h 445"/>
                        <a:gd name="T10" fmla="*/ 53 w 500"/>
                        <a:gd name="T11" fmla="*/ 47 h 445"/>
                        <a:gd name="T12" fmla="*/ 77 w 500"/>
                        <a:gd name="T13" fmla="*/ 31 h 445"/>
                        <a:gd name="T14" fmla="*/ 103 w 500"/>
                        <a:gd name="T15" fmla="*/ 18 h 445"/>
                        <a:gd name="T16" fmla="*/ 136 w 500"/>
                        <a:gd name="T17" fmla="*/ 1 h 445"/>
                        <a:gd name="T18" fmla="*/ 305 w 500"/>
                        <a:gd name="T19" fmla="*/ 11 h 445"/>
                        <a:gd name="T20" fmla="*/ 325 w 500"/>
                        <a:gd name="T21" fmla="*/ 40 h 445"/>
                        <a:gd name="T22" fmla="*/ 342 w 500"/>
                        <a:gd name="T23" fmla="*/ 47 h 445"/>
                        <a:gd name="T24" fmla="*/ 356 w 500"/>
                        <a:gd name="T25" fmla="*/ 56 h 445"/>
                        <a:gd name="T26" fmla="*/ 371 w 500"/>
                        <a:gd name="T27" fmla="*/ 85 h 445"/>
                        <a:gd name="T28" fmla="*/ 367 w 500"/>
                        <a:gd name="T29" fmla="*/ 189 h 445"/>
                        <a:gd name="T30" fmla="*/ 356 w 500"/>
                        <a:gd name="T31" fmla="*/ 207 h 445"/>
                        <a:gd name="T32" fmla="*/ 342 w 500"/>
                        <a:gd name="T33" fmla="*/ 232 h 445"/>
                        <a:gd name="T34" fmla="*/ 338 w 500"/>
                        <a:gd name="T35" fmla="*/ 242 h 445"/>
                        <a:gd name="T36" fmla="*/ 326 w 500"/>
                        <a:gd name="T37" fmla="*/ 249 h 445"/>
                        <a:gd name="T38" fmla="*/ 312 w 500"/>
                        <a:gd name="T39" fmla="*/ 264 h 445"/>
                        <a:gd name="T40" fmla="*/ 306 w 500"/>
                        <a:gd name="T41" fmla="*/ 269 h 445"/>
                        <a:gd name="T42" fmla="*/ 290 w 500"/>
                        <a:gd name="T43" fmla="*/ 286 h 445"/>
                        <a:gd name="T44" fmla="*/ 235 w 500"/>
                        <a:gd name="T45" fmla="*/ 301 h 445"/>
                        <a:gd name="T46" fmla="*/ 125 w 500"/>
                        <a:gd name="T47" fmla="*/ 299 h 445"/>
                        <a:gd name="T48" fmla="*/ 108 w 500"/>
                        <a:gd name="T49" fmla="*/ 290 h 445"/>
                        <a:gd name="T50" fmla="*/ 70 w 500"/>
                        <a:gd name="T51" fmla="*/ 268 h 445"/>
                        <a:gd name="T52" fmla="*/ 55 w 500"/>
                        <a:gd name="T53" fmla="*/ 254 h 445"/>
                        <a:gd name="T54" fmla="*/ 21 w 500"/>
                        <a:gd name="T55" fmla="*/ 212 h 445"/>
                        <a:gd name="T56" fmla="*/ 8 w 500"/>
                        <a:gd name="T57" fmla="*/ 173 h 445"/>
                        <a:gd name="T58" fmla="*/ 0 60000 65536"/>
                        <a:gd name="T59" fmla="*/ 0 60000 65536"/>
                        <a:gd name="T60" fmla="*/ 0 60000 65536"/>
                        <a:gd name="T61" fmla="*/ 0 60000 65536"/>
                        <a:gd name="T62" fmla="*/ 0 60000 65536"/>
                        <a:gd name="T63" fmla="*/ 0 60000 65536"/>
                        <a:gd name="T64" fmla="*/ 0 60000 65536"/>
                        <a:gd name="T65" fmla="*/ 0 60000 65536"/>
                        <a:gd name="T66" fmla="*/ 0 60000 65536"/>
                        <a:gd name="T67" fmla="*/ 0 60000 65536"/>
                        <a:gd name="T68" fmla="*/ 0 60000 65536"/>
                        <a:gd name="T69" fmla="*/ 0 60000 65536"/>
                        <a:gd name="T70" fmla="*/ 0 60000 65536"/>
                        <a:gd name="T71" fmla="*/ 0 60000 65536"/>
                        <a:gd name="T72" fmla="*/ 0 60000 65536"/>
                        <a:gd name="T73" fmla="*/ 0 60000 65536"/>
                        <a:gd name="T74" fmla="*/ 0 60000 65536"/>
                        <a:gd name="T75" fmla="*/ 0 60000 65536"/>
                        <a:gd name="T76" fmla="*/ 0 60000 65536"/>
                        <a:gd name="T77" fmla="*/ 0 60000 65536"/>
                        <a:gd name="T78" fmla="*/ 0 60000 65536"/>
                        <a:gd name="T79" fmla="*/ 0 60000 65536"/>
                        <a:gd name="T80" fmla="*/ 0 60000 65536"/>
                        <a:gd name="T81" fmla="*/ 0 60000 65536"/>
                        <a:gd name="T82" fmla="*/ 0 60000 65536"/>
                        <a:gd name="T83" fmla="*/ 0 60000 65536"/>
                        <a:gd name="T84" fmla="*/ 0 60000 65536"/>
                        <a:gd name="T85" fmla="*/ 0 60000 65536"/>
                        <a:gd name="T86" fmla="*/ 0 60000 65536"/>
                        <a:gd name="T87" fmla="*/ 0 w 500"/>
                        <a:gd name="T88" fmla="*/ 0 h 445"/>
                        <a:gd name="T89" fmla="*/ 500 w 500"/>
                        <a:gd name="T90" fmla="*/ 445 h 445"/>
                      </a:gdLst>
                      <a:ahLst/>
                      <a:cxnLst>
                        <a:cxn ang="T58">
                          <a:pos x="T0" y="T1"/>
                        </a:cxn>
                        <a:cxn ang="T59">
                          <a:pos x="T2" y="T3"/>
                        </a:cxn>
                        <a:cxn ang="T60">
                          <a:pos x="T4" y="T5"/>
                        </a:cxn>
                        <a:cxn ang="T61">
                          <a:pos x="T6" y="T7"/>
                        </a:cxn>
                        <a:cxn ang="T62">
                          <a:pos x="T8" y="T9"/>
                        </a:cxn>
                        <a:cxn ang="T63">
                          <a:pos x="T10" y="T11"/>
                        </a:cxn>
                        <a:cxn ang="T64">
                          <a:pos x="T12" y="T13"/>
                        </a:cxn>
                        <a:cxn ang="T65">
                          <a:pos x="T14" y="T15"/>
                        </a:cxn>
                        <a:cxn ang="T66">
                          <a:pos x="T16" y="T17"/>
                        </a:cxn>
                        <a:cxn ang="T67">
                          <a:pos x="T18" y="T19"/>
                        </a:cxn>
                        <a:cxn ang="T68">
                          <a:pos x="T20" y="T21"/>
                        </a:cxn>
                        <a:cxn ang="T69">
                          <a:pos x="T22" y="T23"/>
                        </a:cxn>
                        <a:cxn ang="T70">
                          <a:pos x="T24" y="T25"/>
                        </a:cxn>
                        <a:cxn ang="T71">
                          <a:pos x="T26" y="T27"/>
                        </a:cxn>
                        <a:cxn ang="T72">
                          <a:pos x="T28" y="T29"/>
                        </a:cxn>
                        <a:cxn ang="T73">
                          <a:pos x="T30" y="T31"/>
                        </a:cxn>
                        <a:cxn ang="T74">
                          <a:pos x="T32" y="T33"/>
                        </a:cxn>
                        <a:cxn ang="T75">
                          <a:pos x="T34" y="T35"/>
                        </a:cxn>
                        <a:cxn ang="T76">
                          <a:pos x="T36" y="T37"/>
                        </a:cxn>
                        <a:cxn ang="T77">
                          <a:pos x="T38" y="T39"/>
                        </a:cxn>
                        <a:cxn ang="T78">
                          <a:pos x="T40" y="T41"/>
                        </a:cxn>
                        <a:cxn ang="T79">
                          <a:pos x="T42" y="T43"/>
                        </a:cxn>
                        <a:cxn ang="T80">
                          <a:pos x="T44" y="T45"/>
                        </a:cxn>
                        <a:cxn ang="T81">
                          <a:pos x="T46" y="T47"/>
                        </a:cxn>
                        <a:cxn ang="T82">
                          <a:pos x="T48" y="T49"/>
                        </a:cxn>
                        <a:cxn ang="T83">
                          <a:pos x="T50" y="T51"/>
                        </a:cxn>
                        <a:cxn ang="T84">
                          <a:pos x="T52" y="T53"/>
                        </a:cxn>
                        <a:cxn ang="T85">
                          <a:pos x="T54" y="T55"/>
                        </a:cxn>
                        <a:cxn ang="T86">
                          <a:pos x="T56" y="T57"/>
                        </a:cxn>
                      </a:cxnLst>
                      <a:rect l="T87" t="T88" r="T89" b="T90"/>
                      <a:pathLst>
                        <a:path w="500" h="445">
                          <a:moveTo>
                            <a:pt x="10" y="249"/>
                          </a:moveTo>
                          <a:cubicBezTo>
                            <a:pt x="5" y="242"/>
                            <a:pt x="3" y="236"/>
                            <a:pt x="0" y="228"/>
                          </a:cubicBezTo>
                          <a:cubicBezTo>
                            <a:pt x="4" y="194"/>
                            <a:pt x="1" y="162"/>
                            <a:pt x="24" y="136"/>
                          </a:cubicBezTo>
                          <a:cubicBezTo>
                            <a:pt x="25" y="134"/>
                            <a:pt x="26" y="131"/>
                            <a:pt x="27" y="129"/>
                          </a:cubicBezTo>
                          <a:cubicBezTo>
                            <a:pt x="28" y="123"/>
                            <a:pt x="27" y="117"/>
                            <a:pt x="29" y="112"/>
                          </a:cubicBezTo>
                          <a:cubicBezTo>
                            <a:pt x="31" y="104"/>
                            <a:pt x="63" y="77"/>
                            <a:pt x="70" y="67"/>
                          </a:cubicBezTo>
                          <a:cubicBezTo>
                            <a:pt x="74" y="53"/>
                            <a:pt x="89" y="50"/>
                            <a:pt x="101" y="45"/>
                          </a:cubicBezTo>
                          <a:cubicBezTo>
                            <a:pt x="106" y="28"/>
                            <a:pt x="120" y="30"/>
                            <a:pt x="135" y="26"/>
                          </a:cubicBezTo>
                          <a:cubicBezTo>
                            <a:pt x="150" y="15"/>
                            <a:pt x="160" y="7"/>
                            <a:pt x="178" y="2"/>
                          </a:cubicBezTo>
                          <a:cubicBezTo>
                            <a:pt x="408" y="4"/>
                            <a:pt x="304" y="0"/>
                            <a:pt x="399" y="16"/>
                          </a:cubicBezTo>
                          <a:cubicBezTo>
                            <a:pt x="414" y="27"/>
                            <a:pt x="415" y="44"/>
                            <a:pt x="425" y="57"/>
                          </a:cubicBezTo>
                          <a:cubicBezTo>
                            <a:pt x="430" y="63"/>
                            <a:pt x="440" y="65"/>
                            <a:pt x="447" y="67"/>
                          </a:cubicBezTo>
                          <a:cubicBezTo>
                            <a:pt x="452" y="76"/>
                            <a:pt x="458" y="75"/>
                            <a:pt x="466" y="81"/>
                          </a:cubicBezTo>
                          <a:cubicBezTo>
                            <a:pt x="470" y="97"/>
                            <a:pt x="473" y="110"/>
                            <a:pt x="485" y="122"/>
                          </a:cubicBezTo>
                          <a:cubicBezTo>
                            <a:pt x="499" y="169"/>
                            <a:pt x="500" y="225"/>
                            <a:pt x="480" y="271"/>
                          </a:cubicBezTo>
                          <a:cubicBezTo>
                            <a:pt x="478" y="286"/>
                            <a:pt x="479" y="290"/>
                            <a:pt x="466" y="297"/>
                          </a:cubicBezTo>
                          <a:cubicBezTo>
                            <a:pt x="459" y="307"/>
                            <a:pt x="453" y="321"/>
                            <a:pt x="447" y="333"/>
                          </a:cubicBezTo>
                          <a:cubicBezTo>
                            <a:pt x="445" y="338"/>
                            <a:pt x="446" y="344"/>
                            <a:pt x="442" y="348"/>
                          </a:cubicBezTo>
                          <a:cubicBezTo>
                            <a:pt x="438" y="352"/>
                            <a:pt x="427" y="357"/>
                            <a:pt x="427" y="357"/>
                          </a:cubicBezTo>
                          <a:cubicBezTo>
                            <a:pt x="419" y="370"/>
                            <a:pt x="425" y="362"/>
                            <a:pt x="408" y="379"/>
                          </a:cubicBezTo>
                          <a:cubicBezTo>
                            <a:pt x="406" y="381"/>
                            <a:pt x="401" y="386"/>
                            <a:pt x="401" y="386"/>
                          </a:cubicBezTo>
                          <a:cubicBezTo>
                            <a:pt x="397" y="400"/>
                            <a:pt x="389" y="401"/>
                            <a:pt x="379" y="410"/>
                          </a:cubicBezTo>
                          <a:cubicBezTo>
                            <a:pt x="348" y="437"/>
                            <a:pt x="369" y="428"/>
                            <a:pt x="307" y="432"/>
                          </a:cubicBezTo>
                          <a:cubicBezTo>
                            <a:pt x="261" y="445"/>
                            <a:pt x="209" y="443"/>
                            <a:pt x="163" y="429"/>
                          </a:cubicBezTo>
                          <a:cubicBezTo>
                            <a:pt x="156" y="424"/>
                            <a:pt x="149" y="423"/>
                            <a:pt x="142" y="417"/>
                          </a:cubicBezTo>
                          <a:cubicBezTo>
                            <a:pt x="125" y="403"/>
                            <a:pt x="112" y="389"/>
                            <a:pt x="91" y="384"/>
                          </a:cubicBezTo>
                          <a:cubicBezTo>
                            <a:pt x="86" y="374"/>
                            <a:pt x="79" y="373"/>
                            <a:pt x="72" y="364"/>
                          </a:cubicBezTo>
                          <a:cubicBezTo>
                            <a:pt x="56" y="343"/>
                            <a:pt x="49" y="320"/>
                            <a:pt x="27" y="304"/>
                          </a:cubicBezTo>
                          <a:cubicBezTo>
                            <a:pt x="18" y="282"/>
                            <a:pt x="10" y="275"/>
                            <a:pt x="10" y="249"/>
                          </a:cubicBezTo>
                          <a:close/>
                        </a:path>
                      </a:pathLst>
                    </a:custGeom>
                    <a:solidFill>
                      <a:srgbClr val="BFBFBF"/>
                    </a:solidFill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 dirty="0"/>
                    </a:p>
                  </p:txBody>
                </p:sp>
              </p:grpSp>
              <p:sp>
                <p:nvSpPr>
                  <p:cNvPr id="1072" name="5-Point Star 1071"/>
                  <p:cNvSpPr/>
                  <p:nvPr/>
                </p:nvSpPr>
                <p:spPr>
                  <a:xfrm>
                    <a:off x="3436301" y="3364979"/>
                    <a:ext cx="201217" cy="201217"/>
                  </a:xfrm>
                  <a:prstGeom prst="star5">
                    <a:avLst/>
                  </a:prstGeom>
                  <a:solidFill>
                    <a:srgbClr val="FF00FF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950" name="Group 326"/>
                <p:cNvGrpSpPr/>
                <p:nvPr/>
              </p:nvGrpSpPr>
              <p:grpSpPr>
                <a:xfrm>
                  <a:off x="2221131" y="2833847"/>
                  <a:ext cx="987288" cy="903975"/>
                  <a:chOff x="3171214" y="2912992"/>
                  <a:chExt cx="987288" cy="903975"/>
                </a:xfrm>
              </p:grpSpPr>
              <p:grpSp>
                <p:nvGrpSpPr>
                  <p:cNvPr id="1067" name="Group 193"/>
                  <p:cNvGrpSpPr>
                    <a:grpSpLocks/>
                  </p:cNvGrpSpPr>
                  <p:nvPr/>
                </p:nvGrpSpPr>
                <p:grpSpPr bwMode="auto">
                  <a:xfrm>
                    <a:off x="3171214" y="2912992"/>
                    <a:ext cx="987288" cy="903975"/>
                    <a:chOff x="311" y="500"/>
                    <a:chExt cx="474" cy="434"/>
                  </a:xfrm>
                  <a:effectLst>
                    <a:outerShdw blurRad="63500" sx="102000" sy="102000" algn="ctr" rotWithShape="0">
                      <a:prstClr val="black">
                        <a:alpha val="40000"/>
                      </a:prstClr>
                    </a:outerShdw>
                  </a:effectLst>
                </p:grpSpPr>
                <p:sp>
                  <p:nvSpPr>
                    <p:cNvPr id="1069" name="Freeform 186"/>
                    <p:cNvSpPr>
                      <a:spLocks/>
                    </p:cNvSpPr>
                    <p:nvPr/>
                  </p:nvSpPr>
                  <p:spPr bwMode="auto">
                    <a:xfrm>
                      <a:off x="311" y="500"/>
                      <a:ext cx="474" cy="434"/>
                    </a:xfrm>
                    <a:custGeom>
                      <a:avLst/>
                      <a:gdLst>
                        <a:gd name="T0" fmla="*/ 94 w 1363"/>
                        <a:gd name="T1" fmla="*/ 401 h 1220"/>
                        <a:gd name="T2" fmla="*/ 74 w 1363"/>
                        <a:gd name="T3" fmla="*/ 384 h 1220"/>
                        <a:gd name="T4" fmla="*/ 61 w 1363"/>
                        <a:gd name="T5" fmla="*/ 371 h 1220"/>
                        <a:gd name="T6" fmla="*/ 50 w 1363"/>
                        <a:gd name="T7" fmla="*/ 355 h 1220"/>
                        <a:gd name="T8" fmla="*/ 45 w 1363"/>
                        <a:gd name="T9" fmla="*/ 345 h 1220"/>
                        <a:gd name="T10" fmla="*/ 35 w 1363"/>
                        <a:gd name="T11" fmla="*/ 334 h 1220"/>
                        <a:gd name="T12" fmla="*/ 30 w 1363"/>
                        <a:gd name="T13" fmla="*/ 323 h 1220"/>
                        <a:gd name="T14" fmla="*/ 19 w 1363"/>
                        <a:gd name="T15" fmla="*/ 302 h 1220"/>
                        <a:gd name="T16" fmla="*/ 14 w 1363"/>
                        <a:gd name="T17" fmla="*/ 277 h 1220"/>
                        <a:gd name="T18" fmla="*/ 8 w 1363"/>
                        <a:gd name="T19" fmla="*/ 256 h 1220"/>
                        <a:gd name="T20" fmla="*/ 16 w 1363"/>
                        <a:gd name="T21" fmla="*/ 166 h 1220"/>
                        <a:gd name="T22" fmla="*/ 21 w 1363"/>
                        <a:gd name="T23" fmla="*/ 157 h 1220"/>
                        <a:gd name="T24" fmla="*/ 31 w 1363"/>
                        <a:gd name="T25" fmla="*/ 123 h 1220"/>
                        <a:gd name="T26" fmla="*/ 38 w 1363"/>
                        <a:gd name="T27" fmla="*/ 110 h 1220"/>
                        <a:gd name="T28" fmla="*/ 41 w 1363"/>
                        <a:gd name="T29" fmla="*/ 95 h 1220"/>
                        <a:gd name="T30" fmla="*/ 53 w 1363"/>
                        <a:gd name="T31" fmla="*/ 82 h 1220"/>
                        <a:gd name="T32" fmla="*/ 64 w 1363"/>
                        <a:gd name="T33" fmla="*/ 72 h 1220"/>
                        <a:gd name="T34" fmla="*/ 67 w 1363"/>
                        <a:gd name="T35" fmla="*/ 70 h 1220"/>
                        <a:gd name="T36" fmla="*/ 69 w 1363"/>
                        <a:gd name="T37" fmla="*/ 66 h 1220"/>
                        <a:gd name="T38" fmla="*/ 78 w 1363"/>
                        <a:gd name="T39" fmla="*/ 60 h 1220"/>
                        <a:gd name="T40" fmla="*/ 89 w 1363"/>
                        <a:gd name="T41" fmla="*/ 51 h 1220"/>
                        <a:gd name="T42" fmla="*/ 98 w 1363"/>
                        <a:gd name="T43" fmla="*/ 44 h 1220"/>
                        <a:gd name="T44" fmla="*/ 118 w 1363"/>
                        <a:gd name="T45" fmla="*/ 30 h 1220"/>
                        <a:gd name="T46" fmla="*/ 140 w 1363"/>
                        <a:gd name="T47" fmla="*/ 18 h 1220"/>
                        <a:gd name="T48" fmla="*/ 214 w 1363"/>
                        <a:gd name="T49" fmla="*/ 5 h 1220"/>
                        <a:gd name="T50" fmla="*/ 317 w 1363"/>
                        <a:gd name="T51" fmla="*/ 7 h 1220"/>
                        <a:gd name="T52" fmla="*/ 366 w 1363"/>
                        <a:gd name="T53" fmla="*/ 11 h 1220"/>
                        <a:gd name="T54" fmla="*/ 378 w 1363"/>
                        <a:gd name="T55" fmla="*/ 15 h 1220"/>
                        <a:gd name="T56" fmla="*/ 389 w 1363"/>
                        <a:gd name="T57" fmla="*/ 21 h 1220"/>
                        <a:gd name="T58" fmla="*/ 398 w 1363"/>
                        <a:gd name="T59" fmla="*/ 24 h 1220"/>
                        <a:gd name="T60" fmla="*/ 411 w 1363"/>
                        <a:gd name="T61" fmla="*/ 32 h 1220"/>
                        <a:gd name="T62" fmla="*/ 417 w 1363"/>
                        <a:gd name="T63" fmla="*/ 41 h 1220"/>
                        <a:gd name="T64" fmla="*/ 440 w 1363"/>
                        <a:gd name="T65" fmla="*/ 49 h 1220"/>
                        <a:gd name="T66" fmla="*/ 446 w 1363"/>
                        <a:gd name="T67" fmla="*/ 65 h 1220"/>
                        <a:gd name="T68" fmla="*/ 458 w 1363"/>
                        <a:gd name="T69" fmla="*/ 73 h 1220"/>
                        <a:gd name="T70" fmla="*/ 466 w 1363"/>
                        <a:gd name="T71" fmla="*/ 128 h 1220"/>
                        <a:gd name="T72" fmla="*/ 469 w 1363"/>
                        <a:gd name="T73" fmla="*/ 162 h 1220"/>
                        <a:gd name="T74" fmla="*/ 473 w 1363"/>
                        <a:gd name="T75" fmla="*/ 185 h 1220"/>
                        <a:gd name="T76" fmla="*/ 468 w 1363"/>
                        <a:gd name="T77" fmla="*/ 210 h 1220"/>
                        <a:gd name="T78" fmla="*/ 467 w 1363"/>
                        <a:gd name="T79" fmla="*/ 252 h 1220"/>
                        <a:gd name="T80" fmla="*/ 457 w 1363"/>
                        <a:gd name="T81" fmla="*/ 297 h 1220"/>
                        <a:gd name="T82" fmla="*/ 444 w 1363"/>
                        <a:gd name="T83" fmla="*/ 314 h 1220"/>
                        <a:gd name="T84" fmla="*/ 436 w 1363"/>
                        <a:gd name="T85" fmla="*/ 339 h 1220"/>
                        <a:gd name="T86" fmla="*/ 431 w 1363"/>
                        <a:gd name="T87" fmla="*/ 349 h 1220"/>
                        <a:gd name="T88" fmla="*/ 403 w 1363"/>
                        <a:gd name="T89" fmla="*/ 385 h 1220"/>
                        <a:gd name="T90" fmla="*/ 391 w 1363"/>
                        <a:gd name="T91" fmla="*/ 397 h 1220"/>
                        <a:gd name="T92" fmla="*/ 369 w 1363"/>
                        <a:gd name="T93" fmla="*/ 411 h 1220"/>
                        <a:gd name="T94" fmla="*/ 328 w 1363"/>
                        <a:gd name="T95" fmla="*/ 424 h 1220"/>
                        <a:gd name="T96" fmla="*/ 320 w 1363"/>
                        <a:gd name="T97" fmla="*/ 425 h 1220"/>
                        <a:gd name="T98" fmla="*/ 314 w 1363"/>
                        <a:gd name="T99" fmla="*/ 429 h 1220"/>
                        <a:gd name="T100" fmla="*/ 281 w 1363"/>
                        <a:gd name="T101" fmla="*/ 430 h 1220"/>
                        <a:gd name="T102" fmla="*/ 263 w 1363"/>
                        <a:gd name="T103" fmla="*/ 434 h 1220"/>
                        <a:gd name="T104" fmla="*/ 164 w 1363"/>
                        <a:gd name="T105" fmla="*/ 433 h 1220"/>
                        <a:gd name="T106" fmla="*/ 111 w 1363"/>
                        <a:gd name="T107" fmla="*/ 412 h 1220"/>
                        <a:gd name="T108" fmla="*/ 94 w 1363"/>
                        <a:gd name="T109" fmla="*/ 403 h 1220"/>
                        <a:gd name="T110" fmla="*/ 94 w 1363"/>
                        <a:gd name="T111" fmla="*/ 401 h 1220"/>
                        <a:gd name="T112" fmla="*/ 0 60000 65536"/>
                        <a:gd name="T113" fmla="*/ 0 60000 65536"/>
                        <a:gd name="T114" fmla="*/ 0 60000 65536"/>
                        <a:gd name="T115" fmla="*/ 0 60000 65536"/>
                        <a:gd name="T116" fmla="*/ 0 60000 65536"/>
                        <a:gd name="T117" fmla="*/ 0 60000 65536"/>
                        <a:gd name="T118" fmla="*/ 0 60000 65536"/>
                        <a:gd name="T119" fmla="*/ 0 60000 65536"/>
                        <a:gd name="T120" fmla="*/ 0 60000 65536"/>
                        <a:gd name="T121" fmla="*/ 0 60000 65536"/>
                        <a:gd name="T122" fmla="*/ 0 60000 65536"/>
                        <a:gd name="T123" fmla="*/ 0 60000 65536"/>
                        <a:gd name="T124" fmla="*/ 0 60000 65536"/>
                        <a:gd name="T125" fmla="*/ 0 60000 65536"/>
                        <a:gd name="T126" fmla="*/ 0 60000 65536"/>
                        <a:gd name="T127" fmla="*/ 0 60000 65536"/>
                        <a:gd name="T128" fmla="*/ 0 60000 65536"/>
                        <a:gd name="T129" fmla="*/ 0 60000 65536"/>
                        <a:gd name="T130" fmla="*/ 0 60000 65536"/>
                        <a:gd name="T131" fmla="*/ 0 60000 65536"/>
                        <a:gd name="T132" fmla="*/ 0 60000 65536"/>
                        <a:gd name="T133" fmla="*/ 0 60000 65536"/>
                        <a:gd name="T134" fmla="*/ 0 60000 65536"/>
                        <a:gd name="T135" fmla="*/ 0 60000 65536"/>
                        <a:gd name="T136" fmla="*/ 0 60000 65536"/>
                        <a:gd name="T137" fmla="*/ 0 60000 65536"/>
                        <a:gd name="T138" fmla="*/ 0 60000 65536"/>
                        <a:gd name="T139" fmla="*/ 0 60000 65536"/>
                        <a:gd name="T140" fmla="*/ 0 60000 65536"/>
                        <a:gd name="T141" fmla="*/ 0 60000 65536"/>
                        <a:gd name="T142" fmla="*/ 0 60000 65536"/>
                        <a:gd name="T143" fmla="*/ 0 60000 65536"/>
                        <a:gd name="T144" fmla="*/ 0 60000 65536"/>
                        <a:gd name="T145" fmla="*/ 0 60000 65536"/>
                        <a:gd name="T146" fmla="*/ 0 60000 65536"/>
                        <a:gd name="T147" fmla="*/ 0 60000 65536"/>
                        <a:gd name="T148" fmla="*/ 0 60000 65536"/>
                        <a:gd name="T149" fmla="*/ 0 60000 65536"/>
                        <a:gd name="T150" fmla="*/ 0 60000 65536"/>
                        <a:gd name="T151" fmla="*/ 0 60000 65536"/>
                        <a:gd name="T152" fmla="*/ 0 60000 65536"/>
                        <a:gd name="T153" fmla="*/ 0 60000 65536"/>
                        <a:gd name="T154" fmla="*/ 0 60000 65536"/>
                        <a:gd name="T155" fmla="*/ 0 60000 65536"/>
                        <a:gd name="T156" fmla="*/ 0 60000 65536"/>
                        <a:gd name="T157" fmla="*/ 0 60000 65536"/>
                        <a:gd name="T158" fmla="*/ 0 60000 65536"/>
                        <a:gd name="T159" fmla="*/ 0 60000 65536"/>
                        <a:gd name="T160" fmla="*/ 0 60000 65536"/>
                        <a:gd name="T161" fmla="*/ 0 60000 65536"/>
                        <a:gd name="T162" fmla="*/ 0 60000 65536"/>
                        <a:gd name="T163" fmla="*/ 0 60000 65536"/>
                        <a:gd name="T164" fmla="*/ 0 60000 65536"/>
                        <a:gd name="T165" fmla="*/ 0 60000 65536"/>
                        <a:gd name="T166" fmla="*/ 0 60000 65536"/>
                        <a:gd name="T167" fmla="*/ 0 60000 65536"/>
                        <a:gd name="T168" fmla="*/ 0 w 1363"/>
                        <a:gd name="T169" fmla="*/ 0 h 1220"/>
                        <a:gd name="T170" fmla="*/ 1363 w 1363"/>
                        <a:gd name="T171" fmla="*/ 1220 h 1220"/>
                      </a:gdLst>
                      <a:ahLst/>
                      <a:cxnLst>
                        <a:cxn ang="T112">
                          <a:pos x="T0" y="T1"/>
                        </a:cxn>
                        <a:cxn ang="T113">
                          <a:pos x="T2" y="T3"/>
                        </a:cxn>
                        <a:cxn ang="T114">
                          <a:pos x="T4" y="T5"/>
                        </a:cxn>
                        <a:cxn ang="T115">
                          <a:pos x="T6" y="T7"/>
                        </a:cxn>
                        <a:cxn ang="T116">
                          <a:pos x="T8" y="T9"/>
                        </a:cxn>
                        <a:cxn ang="T117">
                          <a:pos x="T10" y="T11"/>
                        </a:cxn>
                        <a:cxn ang="T118">
                          <a:pos x="T12" y="T13"/>
                        </a:cxn>
                        <a:cxn ang="T119">
                          <a:pos x="T14" y="T15"/>
                        </a:cxn>
                        <a:cxn ang="T120">
                          <a:pos x="T16" y="T17"/>
                        </a:cxn>
                        <a:cxn ang="T121">
                          <a:pos x="T18" y="T19"/>
                        </a:cxn>
                        <a:cxn ang="T122">
                          <a:pos x="T20" y="T21"/>
                        </a:cxn>
                        <a:cxn ang="T123">
                          <a:pos x="T22" y="T23"/>
                        </a:cxn>
                        <a:cxn ang="T124">
                          <a:pos x="T24" y="T25"/>
                        </a:cxn>
                        <a:cxn ang="T125">
                          <a:pos x="T26" y="T27"/>
                        </a:cxn>
                        <a:cxn ang="T126">
                          <a:pos x="T28" y="T29"/>
                        </a:cxn>
                        <a:cxn ang="T127">
                          <a:pos x="T30" y="T31"/>
                        </a:cxn>
                        <a:cxn ang="T128">
                          <a:pos x="T32" y="T33"/>
                        </a:cxn>
                        <a:cxn ang="T129">
                          <a:pos x="T34" y="T35"/>
                        </a:cxn>
                        <a:cxn ang="T130">
                          <a:pos x="T36" y="T37"/>
                        </a:cxn>
                        <a:cxn ang="T131">
                          <a:pos x="T38" y="T39"/>
                        </a:cxn>
                        <a:cxn ang="T132">
                          <a:pos x="T40" y="T41"/>
                        </a:cxn>
                        <a:cxn ang="T133">
                          <a:pos x="T42" y="T43"/>
                        </a:cxn>
                        <a:cxn ang="T134">
                          <a:pos x="T44" y="T45"/>
                        </a:cxn>
                        <a:cxn ang="T135">
                          <a:pos x="T46" y="T47"/>
                        </a:cxn>
                        <a:cxn ang="T136">
                          <a:pos x="T48" y="T49"/>
                        </a:cxn>
                        <a:cxn ang="T137">
                          <a:pos x="T50" y="T51"/>
                        </a:cxn>
                        <a:cxn ang="T138">
                          <a:pos x="T52" y="T53"/>
                        </a:cxn>
                        <a:cxn ang="T139">
                          <a:pos x="T54" y="T55"/>
                        </a:cxn>
                        <a:cxn ang="T140">
                          <a:pos x="T56" y="T57"/>
                        </a:cxn>
                        <a:cxn ang="T141">
                          <a:pos x="T58" y="T59"/>
                        </a:cxn>
                        <a:cxn ang="T142">
                          <a:pos x="T60" y="T61"/>
                        </a:cxn>
                        <a:cxn ang="T143">
                          <a:pos x="T62" y="T63"/>
                        </a:cxn>
                        <a:cxn ang="T144">
                          <a:pos x="T64" y="T65"/>
                        </a:cxn>
                        <a:cxn ang="T145">
                          <a:pos x="T66" y="T67"/>
                        </a:cxn>
                        <a:cxn ang="T146">
                          <a:pos x="T68" y="T69"/>
                        </a:cxn>
                        <a:cxn ang="T147">
                          <a:pos x="T70" y="T71"/>
                        </a:cxn>
                        <a:cxn ang="T148">
                          <a:pos x="T72" y="T73"/>
                        </a:cxn>
                        <a:cxn ang="T149">
                          <a:pos x="T74" y="T75"/>
                        </a:cxn>
                        <a:cxn ang="T150">
                          <a:pos x="T76" y="T77"/>
                        </a:cxn>
                        <a:cxn ang="T151">
                          <a:pos x="T78" y="T79"/>
                        </a:cxn>
                        <a:cxn ang="T152">
                          <a:pos x="T80" y="T81"/>
                        </a:cxn>
                        <a:cxn ang="T153">
                          <a:pos x="T82" y="T83"/>
                        </a:cxn>
                        <a:cxn ang="T154">
                          <a:pos x="T84" y="T85"/>
                        </a:cxn>
                        <a:cxn ang="T155">
                          <a:pos x="T86" y="T87"/>
                        </a:cxn>
                        <a:cxn ang="T156">
                          <a:pos x="T88" y="T89"/>
                        </a:cxn>
                        <a:cxn ang="T157">
                          <a:pos x="T90" y="T91"/>
                        </a:cxn>
                        <a:cxn ang="T158">
                          <a:pos x="T92" y="T93"/>
                        </a:cxn>
                        <a:cxn ang="T159">
                          <a:pos x="T94" y="T95"/>
                        </a:cxn>
                        <a:cxn ang="T160">
                          <a:pos x="T96" y="T97"/>
                        </a:cxn>
                        <a:cxn ang="T161">
                          <a:pos x="T98" y="T99"/>
                        </a:cxn>
                        <a:cxn ang="T162">
                          <a:pos x="T100" y="T101"/>
                        </a:cxn>
                        <a:cxn ang="T163">
                          <a:pos x="T102" y="T103"/>
                        </a:cxn>
                        <a:cxn ang="T164">
                          <a:pos x="T104" y="T105"/>
                        </a:cxn>
                        <a:cxn ang="T165">
                          <a:pos x="T106" y="T107"/>
                        </a:cxn>
                        <a:cxn ang="T166">
                          <a:pos x="T108" y="T109"/>
                        </a:cxn>
                        <a:cxn ang="T167">
                          <a:pos x="T110" y="T111"/>
                        </a:cxn>
                      </a:cxnLst>
                      <a:rect l="T168" t="T169" r="T170" b="T171"/>
                      <a:pathLst>
                        <a:path w="1363" h="1220">
                          <a:moveTo>
                            <a:pt x="269" y="1127"/>
                          </a:moveTo>
                          <a:cubicBezTo>
                            <a:pt x="252" y="1110"/>
                            <a:pt x="231" y="1096"/>
                            <a:pt x="214" y="1079"/>
                          </a:cubicBezTo>
                          <a:cubicBezTo>
                            <a:pt x="201" y="1066"/>
                            <a:pt x="192" y="1055"/>
                            <a:pt x="176" y="1044"/>
                          </a:cubicBezTo>
                          <a:cubicBezTo>
                            <a:pt x="166" y="1030"/>
                            <a:pt x="158" y="1008"/>
                            <a:pt x="144" y="999"/>
                          </a:cubicBezTo>
                          <a:cubicBezTo>
                            <a:pt x="140" y="986"/>
                            <a:pt x="137" y="980"/>
                            <a:pt x="128" y="970"/>
                          </a:cubicBezTo>
                          <a:cubicBezTo>
                            <a:pt x="124" y="955"/>
                            <a:pt x="112" y="950"/>
                            <a:pt x="102" y="938"/>
                          </a:cubicBezTo>
                          <a:cubicBezTo>
                            <a:pt x="95" y="929"/>
                            <a:pt x="93" y="918"/>
                            <a:pt x="86" y="909"/>
                          </a:cubicBezTo>
                          <a:cubicBezTo>
                            <a:pt x="79" y="887"/>
                            <a:pt x="61" y="871"/>
                            <a:pt x="54" y="848"/>
                          </a:cubicBezTo>
                          <a:cubicBezTo>
                            <a:pt x="53" y="825"/>
                            <a:pt x="60" y="795"/>
                            <a:pt x="41" y="778"/>
                          </a:cubicBezTo>
                          <a:cubicBezTo>
                            <a:pt x="35" y="759"/>
                            <a:pt x="28" y="739"/>
                            <a:pt x="22" y="720"/>
                          </a:cubicBezTo>
                          <a:cubicBezTo>
                            <a:pt x="23" y="680"/>
                            <a:pt x="0" y="525"/>
                            <a:pt x="45" y="468"/>
                          </a:cubicBezTo>
                          <a:cubicBezTo>
                            <a:pt x="48" y="454"/>
                            <a:pt x="51" y="451"/>
                            <a:pt x="61" y="442"/>
                          </a:cubicBezTo>
                          <a:cubicBezTo>
                            <a:pt x="66" y="418"/>
                            <a:pt x="59" y="356"/>
                            <a:pt x="89" y="346"/>
                          </a:cubicBezTo>
                          <a:cubicBezTo>
                            <a:pt x="98" y="333"/>
                            <a:pt x="98" y="318"/>
                            <a:pt x="109" y="308"/>
                          </a:cubicBezTo>
                          <a:cubicBezTo>
                            <a:pt x="113" y="294"/>
                            <a:pt x="113" y="279"/>
                            <a:pt x="118" y="266"/>
                          </a:cubicBezTo>
                          <a:cubicBezTo>
                            <a:pt x="121" y="259"/>
                            <a:pt x="146" y="236"/>
                            <a:pt x="153" y="231"/>
                          </a:cubicBezTo>
                          <a:cubicBezTo>
                            <a:pt x="159" y="215"/>
                            <a:pt x="173" y="212"/>
                            <a:pt x="185" y="202"/>
                          </a:cubicBezTo>
                          <a:cubicBezTo>
                            <a:pt x="187" y="200"/>
                            <a:pt x="190" y="198"/>
                            <a:pt x="192" y="196"/>
                          </a:cubicBezTo>
                          <a:cubicBezTo>
                            <a:pt x="194" y="193"/>
                            <a:pt x="195" y="189"/>
                            <a:pt x="198" y="186"/>
                          </a:cubicBezTo>
                          <a:cubicBezTo>
                            <a:pt x="206" y="178"/>
                            <a:pt x="217" y="179"/>
                            <a:pt x="224" y="170"/>
                          </a:cubicBezTo>
                          <a:cubicBezTo>
                            <a:pt x="234" y="157"/>
                            <a:pt x="240" y="150"/>
                            <a:pt x="256" y="144"/>
                          </a:cubicBezTo>
                          <a:cubicBezTo>
                            <a:pt x="263" y="133"/>
                            <a:pt x="269" y="129"/>
                            <a:pt x="281" y="125"/>
                          </a:cubicBezTo>
                          <a:cubicBezTo>
                            <a:pt x="299" y="109"/>
                            <a:pt x="315" y="91"/>
                            <a:pt x="339" y="84"/>
                          </a:cubicBezTo>
                          <a:cubicBezTo>
                            <a:pt x="357" y="63"/>
                            <a:pt x="376" y="57"/>
                            <a:pt x="403" y="52"/>
                          </a:cubicBezTo>
                          <a:cubicBezTo>
                            <a:pt x="448" y="0"/>
                            <a:pt x="559" y="15"/>
                            <a:pt x="614" y="13"/>
                          </a:cubicBezTo>
                          <a:cubicBezTo>
                            <a:pt x="713" y="2"/>
                            <a:pt x="813" y="15"/>
                            <a:pt x="912" y="20"/>
                          </a:cubicBezTo>
                          <a:cubicBezTo>
                            <a:pt x="955" y="34"/>
                            <a:pt x="1013" y="31"/>
                            <a:pt x="1053" y="32"/>
                          </a:cubicBezTo>
                          <a:cubicBezTo>
                            <a:pt x="1064" y="37"/>
                            <a:pt x="1076" y="38"/>
                            <a:pt x="1088" y="42"/>
                          </a:cubicBezTo>
                          <a:cubicBezTo>
                            <a:pt x="1098" y="49"/>
                            <a:pt x="1108" y="54"/>
                            <a:pt x="1120" y="58"/>
                          </a:cubicBezTo>
                          <a:cubicBezTo>
                            <a:pt x="1144" y="74"/>
                            <a:pt x="1110" y="53"/>
                            <a:pt x="1145" y="68"/>
                          </a:cubicBezTo>
                          <a:cubicBezTo>
                            <a:pt x="1158" y="74"/>
                            <a:pt x="1167" y="86"/>
                            <a:pt x="1181" y="90"/>
                          </a:cubicBezTo>
                          <a:cubicBezTo>
                            <a:pt x="1193" y="98"/>
                            <a:pt x="1190" y="106"/>
                            <a:pt x="1200" y="116"/>
                          </a:cubicBezTo>
                          <a:cubicBezTo>
                            <a:pt x="1214" y="130"/>
                            <a:pt x="1246" y="133"/>
                            <a:pt x="1264" y="138"/>
                          </a:cubicBezTo>
                          <a:cubicBezTo>
                            <a:pt x="1274" y="155"/>
                            <a:pt x="1262" y="177"/>
                            <a:pt x="1283" y="183"/>
                          </a:cubicBezTo>
                          <a:cubicBezTo>
                            <a:pt x="1291" y="195"/>
                            <a:pt x="1304" y="200"/>
                            <a:pt x="1318" y="205"/>
                          </a:cubicBezTo>
                          <a:cubicBezTo>
                            <a:pt x="1319" y="236"/>
                            <a:pt x="1313" y="331"/>
                            <a:pt x="1341" y="359"/>
                          </a:cubicBezTo>
                          <a:cubicBezTo>
                            <a:pt x="1351" y="390"/>
                            <a:pt x="1341" y="424"/>
                            <a:pt x="1350" y="455"/>
                          </a:cubicBezTo>
                          <a:cubicBezTo>
                            <a:pt x="1353" y="476"/>
                            <a:pt x="1356" y="498"/>
                            <a:pt x="1360" y="519"/>
                          </a:cubicBezTo>
                          <a:cubicBezTo>
                            <a:pt x="1358" y="555"/>
                            <a:pt x="1363" y="565"/>
                            <a:pt x="1347" y="589"/>
                          </a:cubicBezTo>
                          <a:cubicBezTo>
                            <a:pt x="1344" y="635"/>
                            <a:pt x="1342" y="661"/>
                            <a:pt x="1344" y="708"/>
                          </a:cubicBezTo>
                          <a:cubicBezTo>
                            <a:pt x="1342" y="761"/>
                            <a:pt x="1358" y="806"/>
                            <a:pt x="1315" y="836"/>
                          </a:cubicBezTo>
                          <a:cubicBezTo>
                            <a:pt x="1304" y="853"/>
                            <a:pt x="1290" y="869"/>
                            <a:pt x="1277" y="884"/>
                          </a:cubicBezTo>
                          <a:cubicBezTo>
                            <a:pt x="1273" y="908"/>
                            <a:pt x="1268" y="934"/>
                            <a:pt x="1254" y="954"/>
                          </a:cubicBezTo>
                          <a:cubicBezTo>
                            <a:pt x="1251" y="965"/>
                            <a:pt x="1246" y="972"/>
                            <a:pt x="1238" y="980"/>
                          </a:cubicBezTo>
                          <a:cubicBezTo>
                            <a:pt x="1225" y="1020"/>
                            <a:pt x="1189" y="1055"/>
                            <a:pt x="1158" y="1082"/>
                          </a:cubicBezTo>
                          <a:cubicBezTo>
                            <a:pt x="1150" y="1107"/>
                            <a:pt x="1147" y="1106"/>
                            <a:pt x="1123" y="1117"/>
                          </a:cubicBezTo>
                          <a:cubicBezTo>
                            <a:pt x="1108" y="1134"/>
                            <a:pt x="1083" y="1148"/>
                            <a:pt x="1062" y="1156"/>
                          </a:cubicBezTo>
                          <a:cubicBezTo>
                            <a:pt x="1036" y="1196"/>
                            <a:pt x="987" y="1189"/>
                            <a:pt x="944" y="1191"/>
                          </a:cubicBezTo>
                          <a:cubicBezTo>
                            <a:pt x="936" y="1192"/>
                            <a:pt x="928" y="1191"/>
                            <a:pt x="921" y="1194"/>
                          </a:cubicBezTo>
                          <a:cubicBezTo>
                            <a:pt x="914" y="1197"/>
                            <a:pt x="910" y="1207"/>
                            <a:pt x="902" y="1207"/>
                          </a:cubicBezTo>
                          <a:cubicBezTo>
                            <a:pt x="871" y="1208"/>
                            <a:pt x="840" y="1209"/>
                            <a:pt x="809" y="1210"/>
                          </a:cubicBezTo>
                          <a:cubicBezTo>
                            <a:pt x="790" y="1215"/>
                            <a:pt x="776" y="1217"/>
                            <a:pt x="755" y="1220"/>
                          </a:cubicBezTo>
                          <a:cubicBezTo>
                            <a:pt x="661" y="1219"/>
                            <a:pt x="567" y="1219"/>
                            <a:pt x="473" y="1216"/>
                          </a:cubicBezTo>
                          <a:cubicBezTo>
                            <a:pt x="417" y="1214"/>
                            <a:pt x="369" y="1175"/>
                            <a:pt x="320" y="1159"/>
                          </a:cubicBezTo>
                          <a:cubicBezTo>
                            <a:pt x="307" y="1146"/>
                            <a:pt x="277" y="1141"/>
                            <a:pt x="269" y="1133"/>
                          </a:cubicBezTo>
                          <a:cubicBezTo>
                            <a:pt x="268" y="1132"/>
                            <a:pt x="269" y="1129"/>
                            <a:pt x="269" y="1127"/>
                          </a:cubicBezTo>
                          <a:close/>
                        </a:path>
                      </a:pathLst>
                    </a:custGeom>
                    <a:solidFill>
                      <a:srgbClr val="FFC1C1"/>
                    </a:solidFill>
                    <a:ln w="19050">
                      <a:solidFill>
                        <a:srgbClr val="FF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 dirty="0"/>
                    </a:p>
                  </p:txBody>
                </p:sp>
                <p:sp>
                  <p:nvSpPr>
                    <p:cNvPr id="1070" name="Freeform 187"/>
                    <p:cNvSpPr>
                      <a:spLocks/>
                    </p:cNvSpPr>
                    <p:nvPr/>
                  </p:nvSpPr>
                  <p:spPr bwMode="auto">
                    <a:xfrm>
                      <a:off x="363" y="603"/>
                      <a:ext cx="382" cy="310"/>
                    </a:xfrm>
                    <a:custGeom>
                      <a:avLst/>
                      <a:gdLst>
                        <a:gd name="T0" fmla="*/ 8 w 500"/>
                        <a:gd name="T1" fmla="*/ 173 h 445"/>
                        <a:gd name="T2" fmla="*/ 0 w 500"/>
                        <a:gd name="T3" fmla="*/ 159 h 445"/>
                        <a:gd name="T4" fmla="*/ 18 w 500"/>
                        <a:gd name="T5" fmla="*/ 95 h 445"/>
                        <a:gd name="T6" fmla="*/ 21 w 500"/>
                        <a:gd name="T7" fmla="*/ 90 h 445"/>
                        <a:gd name="T8" fmla="*/ 22 w 500"/>
                        <a:gd name="T9" fmla="*/ 78 h 445"/>
                        <a:gd name="T10" fmla="*/ 53 w 500"/>
                        <a:gd name="T11" fmla="*/ 47 h 445"/>
                        <a:gd name="T12" fmla="*/ 77 w 500"/>
                        <a:gd name="T13" fmla="*/ 31 h 445"/>
                        <a:gd name="T14" fmla="*/ 103 w 500"/>
                        <a:gd name="T15" fmla="*/ 18 h 445"/>
                        <a:gd name="T16" fmla="*/ 136 w 500"/>
                        <a:gd name="T17" fmla="*/ 1 h 445"/>
                        <a:gd name="T18" fmla="*/ 305 w 500"/>
                        <a:gd name="T19" fmla="*/ 11 h 445"/>
                        <a:gd name="T20" fmla="*/ 325 w 500"/>
                        <a:gd name="T21" fmla="*/ 40 h 445"/>
                        <a:gd name="T22" fmla="*/ 342 w 500"/>
                        <a:gd name="T23" fmla="*/ 47 h 445"/>
                        <a:gd name="T24" fmla="*/ 356 w 500"/>
                        <a:gd name="T25" fmla="*/ 56 h 445"/>
                        <a:gd name="T26" fmla="*/ 371 w 500"/>
                        <a:gd name="T27" fmla="*/ 85 h 445"/>
                        <a:gd name="T28" fmla="*/ 367 w 500"/>
                        <a:gd name="T29" fmla="*/ 189 h 445"/>
                        <a:gd name="T30" fmla="*/ 356 w 500"/>
                        <a:gd name="T31" fmla="*/ 207 h 445"/>
                        <a:gd name="T32" fmla="*/ 342 w 500"/>
                        <a:gd name="T33" fmla="*/ 232 h 445"/>
                        <a:gd name="T34" fmla="*/ 338 w 500"/>
                        <a:gd name="T35" fmla="*/ 242 h 445"/>
                        <a:gd name="T36" fmla="*/ 326 w 500"/>
                        <a:gd name="T37" fmla="*/ 249 h 445"/>
                        <a:gd name="T38" fmla="*/ 312 w 500"/>
                        <a:gd name="T39" fmla="*/ 264 h 445"/>
                        <a:gd name="T40" fmla="*/ 306 w 500"/>
                        <a:gd name="T41" fmla="*/ 269 h 445"/>
                        <a:gd name="T42" fmla="*/ 290 w 500"/>
                        <a:gd name="T43" fmla="*/ 286 h 445"/>
                        <a:gd name="T44" fmla="*/ 235 w 500"/>
                        <a:gd name="T45" fmla="*/ 301 h 445"/>
                        <a:gd name="T46" fmla="*/ 125 w 500"/>
                        <a:gd name="T47" fmla="*/ 299 h 445"/>
                        <a:gd name="T48" fmla="*/ 108 w 500"/>
                        <a:gd name="T49" fmla="*/ 290 h 445"/>
                        <a:gd name="T50" fmla="*/ 70 w 500"/>
                        <a:gd name="T51" fmla="*/ 268 h 445"/>
                        <a:gd name="T52" fmla="*/ 55 w 500"/>
                        <a:gd name="T53" fmla="*/ 254 h 445"/>
                        <a:gd name="T54" fmla="*/ 21 w 500"/>
                        <a:gd name="T55" fmla="*/ 212 h 445"/>
                        <a:gd name="T56" fmla="*/ 8 w 500"/>
                        <a:gd name="T57" fmla="*/ 173 h 445"/>
                        <a:gd name="T58" fmla="*/ 0 60000 65536"/>
                        <a:gd name="T59" fmla="*/ 0 60000 65536"/>
                        <a:gd name="T60" fmla="*/ 0 60000 65536"/>
                        <a:gd name="T61" fmla="*/ 0 60000 65536"/>
                        <a:gd name="T62" fmla="*/ 0 60000 65536"/>
                        <a:gd name="T63" fmla="*/ 0 60000 65536"/>
                        <a:gd name="T64" fmla="*/ 0 60000 65536"/>
                        <a:gd name="T65" fmla="*/ 0 60000 65536"/>
                        <a:gd name="T66" fmla="*/ 0 60000 65536"/>
                        <a:gd name="T67" fmla="*/ 0 60000 65536"/>
                        <a:gd name="T68" fmla="*/ 0 60000 65536"/>
                        <a:gd name="T69" fmla="*/ 0 60000 65536"/>
                        <a:gd name="T70" fmla="*/ 0 60000 65536"/>
                        <a:gd name="T71" fmla="*/ 0 60000 65536"/>
                        <a:gd name="T72" fmla="*/ 0 60000 65536"/>
                        <a:gd name="T73" fmla="*/ 0 60000 65536"/>
                        <a:gd name="T74" fmla="*/ 0 60000 65536"/>
                        <a:gd name="T75" fmla="*/ 0 60000 65536"/>
                        <a:gd name="T76" fmla="*/ 0 60000 65536"/>
                        <a:gd name="T77" fmla="*/ 0 60000 65536"/>
                        <a:gd name="T78" fmla="*/ 0 60000 65536"/>
                        <a:gd name="T79" fmla="*/ 0 60000 65536"/>
                        <a:gd name="T80" fmla="*/ 0 60000 65536"/>
                        <a:gd name="T81" fmla="*/ 0 60000 65536"/>
                        <a:gd name="T82" fmla="*/ 0 60000 65536"/>
                        <a:gd name="T83" fmla="*/ 0 60000 65536"/>
                        <a:gd name="T84" fmla="*/ 0 60000 65536"/>
                        <a:gd name="T85" fmla="*/ 0 60000 65536"/>
                        <a:gd name="T86" fmla="*/ 0 60000 65536"/>
                        <a:gd name="T87" fmla="*/ 0 w 500"/>
                        <a:gd name="T88" fmla="*/ 0 h 445"/>
                        <a:gd name="T89" fmla="*/ 500 w 500"/>
                        <a:gd name="T90" fmla="*/ 445 h 445"/>
                      </a:gdLst>
                      <a:ahLst/>
                      <a:cxnLst>
                        <a:cxn ang="T58">
                          <a:pos x="T0" y="T1"/>
                        </a:cxn>
                        <a:cxn ang="T59">
                          <a:pos x="T2" y="T3"/>
                        </a:cxn>
                        <a:cxn ang="T60">
                          <a:pos x="T4" y="T5"/>
                        </a:cxn>
                        <a:cxn ang="T61">
                          <a:pos x="T6" y="T7"/>
                        </a:cxn>
                        <a:cxn ang="T62">
                          <a:pos x="T8" y="T9"/>
                        </a:cxn>
                        <a:cxn ang="T63">
                          <a:pos x="T10" y="T11"/>
                        </a:cxn>
                        <a:cxn ang="T64">
                          <a:pos x="T12" y="T13"/>
                        </a:cxn>
                        <a:cxn ang="T65">
                          <a:pos x="T14" y="T15"/>
                        </a:cxn>
                        <a:cxn ang="T66">
                          <a:pos x="T16" y="T17"/>
                        </a:cxn>
                        <a:cxn ang="T67">
                          <a:pos x="T18" y="T19"/>
                        </a:cxn>
                        <a:cxn ang="T68">
                          <a:pos x="T20" y="T21"/>
                        </a:cxn>
                        <a:cxn ang="T69">
                          <a:pos x="T22" y="T23"/>
                        </a:cxn>
                        <a:cxn ang="T70">
                          <a:pos x="T24" y="T25"/>
                        </a:cxn>
                        <a:cxn ang="T71">
                          <a:pos x="T26" y="T27"/>
                        </a:cxn>
                        <a:cxn ang="T72">
                          <a:pos x="T28" y="T29"/>
                        </a:cxn>
                        <a:cxn ang="T73">
                          <a:pos x="T30" y="T31"/>
                        </a:cxn>
                        <a:cxn ang="T74">
                          <a:pos x="T32" y="T33"/>
                        </a:cxn>
                        <a:cxn ang="T75">
                          <a:pos x="T34" y="T35"/>
                        </a:cxn>
                        <a:cxn ang="T76">
                          <a:pos x="T36" y="T37"/>
                        </a:cxn>
                        <a:cxn ang="T77">
                          <a:pos x="T38" y="T39"/>
                        </a:cxn>
                        <a:cxn ang="T78">
                          <a:pos x="T40" y="T41"/>
                        </a:cxn>
                        <a:cxn ang="T79">
                          <a:pos x="T42" y="T43"/>
                        </a:cxn>
                        <a:cxn ang="T80">
                          <a:pos x="T44" y="T45"/>
                        </a:cxn>
                        <a:cxn ang="T81">
                          <a:pos x="T46" y="T47"/>
                        </a:cxn>
                        <a:cxn ang="T82">
                          <a:pos x="T48" y="T49"/>
                        </a:cxn>
                        <a:cxn ang="T83">
                          <a:pos x="T50" y="T51"/>
                        </a:cxn>
                        <a:cxn ang="T84">
                          <a:pos x="T52" y="T53"/>
                        </a:cxn>
                        <a:cxn ang="T85">
                          <a:pos x="T54" y="T55"/>
                        </a:cxn>
                        <a:cxn ang="T86">
                          <a:pos x="T56" y="T57"/>
                        </a:cxn>
                      </a:cxnLst>
                      <a:rect l="T87" t="T88" r="T89" b="T90"/>
                      <a:pathLst>
                        <a:path w="500" h="445">
                          <a:moveTo>
                            <a:pt x="10" y="249"/>
                          </a:moveTo>
                          <a:cubicBezTo>
                            <a:pt x="5" y="242"/>
                            <a:pt x="3" y="236"/>
                            <a:pt x="0" y="228"/>
                          </a:cubicBezTo>
                          <a:cubicBezTo>
                            <a:pt x="4" y="194"/>
                            <a:pt x="1" y="162"/>
                            <a:pt x="24" y="136"/>
                          </a:cubicBezTo>
                          <a:cubicBezTo>
                            <a:pt x="25" y="134"/>
                            <a:pt x="26" y="131"/>
                            <a:pt x="27" y="129"/>
                          </a:cubicBezTo>
                          <a:cubicBezTo>
                            <a:pt x="28" y="123"/>
                            <a:pt x="27" y="117"/>
                            <a:pt x="29" y="112"/>
                          </a:cubicBezTo>
                          <a:cubicBezTo>
                            <a:pt x="31" y="104"/>
                            <a:pt x="63" y="77"/>
                            <a:pt x="70" y="67"/>
                          </a:cubicBezTo>
                          <a:cubicBezTo>
                            <a:pt x="74" y="53"/>
                            <a:pt x="89" y="50"/>
                            <a:pt x="101" y="45"/>
                          </a:cubicBezTo>
                          <a:cubicBezTo>
                            <a:pt x="106" y="28"/>
                            <a:pt x="120" y="30"/>
                            <a:pt x="135" y="26"/>
                          </a:cubicBezTo>
                          <a:cubicBezTo>
                            <a:pt x="150" y="15"/>
                            <a:pt x="160" y="7"/>
                            <a:pt x="178" y="2"/>
                          </a:cubicBezTo>
                          <a:cubicBezTo>
                            <a:pt x="408" y="4"/>
                            <a:pt x="304" y="0"/>
                            <a:pt x="399" y="16"/>
                          </a:cubicBezTo>
                          <a:cubicBezTo>
                            <a:pt x="414" y="27"/>
                            <a:pt x="415" y="44"/>
                            <a:pt x="425" y="57"/>
                          </a:cubicBezTo>
                          <a:cubicBezTo>
                            <a:pt x="430" y="63"/>
                            <a:pt x="440" y="65"/>
                            <a:pt x="447" y="67"/>
                          </a:cubicBezTo>
                          <a:cubicBezTo>
                            <a:pt x="452" y="76"/>
                            <a:pt x="458" y="75"/>
                            <a:pt x="466" y="81"/>
                          </a:cubicBezTo>
                          <a:cubicBezTo>
                            <a:pt x="470" y="97"/>
                            <a:pt x="473" y="110"/>
                            <a:pt x="485" y="122"/>
                          </a:cubicBezTo>
                          <a:cubicBezTo>
                            <a:pt x="499" y="169"/>
                            <a:pt x="500" y="225"/>
                            <a:pt x="480" y="271"/>
                          </a:cubicBezTo>
                          <a:cubicBezTo>
                            <a:pt x="478" y="286"/>
                            <a:pt x="479" y="290"/>
                            <a:pt x="466" y="297"/>
                          </a:cubicBezTo>
                          <a:cubicBezTo>
                            <a:pt x="459" y="307"/>
                            <a:pt x="453" y="321"/>
                            <a:pt x="447" y="333"/>
                          </a:cubicBezTo>
                          <a:cubicBezTo>
                            <a:pt x="445" y="338"/>
                            <a:pt x="446" y="344"/>
                            <a:pt x="442" y="348"/>
                          </a:cubicBezTo>
                          <a:cubicBezTo>
                            <a:pt x="438" y="352"/>
                            <a:pt x="427" y="357"/>
                            <a:pt x="427" y="357"/>
                          </a:cubicBezTo>
                          <a:cubicBezTo>
                            <a:pt x="419" y="370"/>
                            <a:pt x="425" y="362"/>
                            <a:pt x="408" y="379"/>
                          </a:cubicBezTo>
                          <a:cubicBezTo>
                            <a:pt x="406" y="381"/>
                            <a:pt x="401" y="386"/>
                            <a:pt x="401" y="386"/>
                          </a:cubicBezTo>
                          <a:cubicBezTo>
                            <a:pt x="397" y="400"/>
                            <a:pt x="389" y="401"/>
                            <a:pt x="379" y="410"/>
                          </a:cubicBezTo>
                          <a:cubicBezTo>
                            <a:pt x="348" y="437"/>
                            <a:pt x="369" y="428"/>
                            <a:pt x="307" y="432"/>
                          </a:cubicBezTo>
                          <a:cubicBezTo>
                            <a:pt x="261" y="445"/>
                            <a:pt x="209" y="443"/>
                            <a:pt x="163" y="429"/>
                          </a:cubicBezTo>
                          <a:cubicBezTo>
                            <a:pt x="156" y="424"/>
                            <a:pt x="149" y="423"/>
                            <a:pt x="142" y="417"/>
                          </a:cubicBezTo>
                          <a:cubicBezTo>
                            <a:pt x="125" y="403"/>
                            <a:pt x="112" y="389"/>
                            <a:pt x="91" y="384"/>
                          </a:cubicBezTo>
                          <a:cubicBezTo>
                            <a:pt x="86" y="374"/>
                            <a:pt x="79" y="373"/>
                            <a:pt x="72" y="364"/>
                          </a:cubicBezTo>
                          <a:cubicBezTo>
                            <a:pt x="56" y="343"/>
                            <a:pt x="49" y="320"/>
                            <a:pt x="27" y="304"/>
                          </a:cubicBezTo>
                          <a:cubicBezTo>
                            <a:pt x="18" y="282"/>
                            <a:pt x="10" y="275"/>
                            <a:pt x="10" y="249"/>
                          </a:cubicBezTo>
                          <a:close/>
                        </a:path>
                      </a:pathLst>
                    </a:custGeom>
                    <a:solidFill>
                      <a:srgbClr val="BFBFBF"/>
                    </a:solidFill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 dirty="0"/>
                    </a:p>
                  </p:txBody>
                </p:sp>
              </p:grpSp>
              <p:sp>
                <p:nvSpPr>
                  <p:cNvPr id="1068" name="5-Point Star 1067"/>
                  <p:cNvSpPr/>
                  <p:nvPr/>
                </p:nvSpPr>
                <p:spPr>
                  <a:xfrm>
                    <a:off x="3436301" y="3364979"/>
                    <a:ext cx="201217" cy="201217"/>
                  </a:xfrm>
                  <a:prstGeom prst="star5">
                    <a:avLst/>
                  </a:prstGeom>
                  <a:solidFill>
                    <a:srgbClr val="FF00FF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951" name="Group 327"/>
                <p:cNvGrpSpPr/>
                <p:nvPr/>
              </p:nvGrpSpPr>
              <p:grpSpPr>
                <a:xfrm>
                  <a:off x="2137815" y="3849666"/>
                  <a:ext cx="987288" cy="903975"/>
                  <a:chOff x="3171214" y="2912992"/>
                  <a:chExt cx="987288" cy="903975"/>
                </a:xfrm>
              </p:grpSpPr>
              <p:grpSp>
                <p:nvGrpSpPr>
                  <p:cNvPr id="1063" name="Group 193"/>
                  <p:cNvGrpSpPr>
                    <a:grpSpLocks/>
                  </p:cNvGrpSpPr>
                  <p:nvPr/>
                </p:nvGrpSpPr>
                <p:grpSpPr bwMode="auto">
                  <a:xfrm>
                    <a:off x="3171214" y="2912992"/>
                    <a:ext cx="987288" cy="903975"/>
                    <a:chOff x="311" y="500"/>
                    <a:chExt cx="474" cy="434"/>
                  </a:xfrm>
                  <a:effectLst>
                    <a:outerShdw blurRad="63500" sx="102000" sy="102000" algn="ctr" rotWithShape="0">
                      <a:prstClr val="black">
                        <a:alpha val="40000"/>
                      </a:prstClr>
                    </a:outerShdw>
                  </a:effectLst>
                </p:grpSpPr>
                <p:sp>
                  <p:nvSpPr>
                    <p:cNvPr id="1065" name="Freeform 186"/>
                    <p:cNvSpPr>
                      <a:spLocks/>
                    </p:cNvSpPr>
                    <p:nvPr/>
                  </p:nvSpPr>
                  <p:spPr bwMode="auto">
                    <a:xfrm>
                      <a:off x="311" y="500"/>
                      <a:ext cx="474" cy="434"/>
                    </a:xfrm>
                    <a:custGeom>
                      <a:avLst/>
                      <a:gdLst>
                        <a:gd name="T0" fmla="*/ 94 w 1363"/>
                        <a:gd name="T1" fmla="*/ 401 h 1220"/>
                        <a:gd name="T2" fmla="*/ 74 w 1363"/>
                        <a:gd name="T3" fmla="*/ 384 h 1220"/>
                        <a:gd name="T4" fmla="*/ 61 w 1363"/>
                        <a:gd name="T5" fmla="*/ 371 h 1220"/>
                        <a:gd name="T6" fmla="*/ 50 w 1363"/>
                        <a:gd name="T7" fmla="*/ 355 h 1220"/>
                        <a:gd name="T8" fmla="*/ 45 w 1363"/>
                        <a:gd name="T9" fmla="*/ 345 h 1220"/>
                        <a:gd name="T10" fmla="*/ 35 w 1363"/>
                        <a:gd name="T11" fmla="*/ 334 h 1220"/>
                        <a:gd name="T12" fmla="*/ 30 w 1363"/>
                        <a:gd name="T13" fmla="*/ 323 h 1220"/>
                        <a:gd name="T14" fmla="*/ 19 w 1363"/>
                        <a:gd name="T15" fmla="*/ 302 h 1220"/>
                        <a:gd name="T16" fmla="*/ 14 w 1363"/>
                        <a:gd name="T17" fmla="*/ 277 h 1220"/>
                        <a:gd name="T18" fmla="*/ 8 w 1363"/>
                        <a:gd name="T19" fmla="*/ 256 h 1220"/>
                        <a:gd name="T20" fmla="*/ 16 w 1363"/>
                        <a:gd name="T21" fmla="*/ 166 h 1220"/>
                        <a:gd name="T22" fmla="*/ 21 w 1363"/>
                        <a:gd name="T23" fmla="*/ 157 h 1220"/>
                        <a:gd name="T24" fmla="*/ 31 w 1363"/>
                        <a:gd name="T25" fmla="*/ 123 h 1220"/>
                        <a:gd name="T26" fmla="*/ 38 w 1363"/>
                        <a:gd name="T27" fmla="*/ 110 h 1220"/>
                        <a:gd name="T28" fmla="*/ 41 w 1363"/>
                        <a:gd name="T29" fmla="*/ 95 h 1220"/>
                        <a:gd name="T30" fmla="*/ 53 w 1363"/>
                        <a:gd name="T31" fmla="*/ 82 h 1220"/>
                        <a:gd name="T32" fmla="*/ 64 w 1363"/>
                        <a:gd name="T33" fmla="*/ 72 h 1220"/>
                        <a:gd name="T34" fmla="*/ 67 w 1363"/>
                        <a:gd name="T35" fmla="*/ 70 h 1220"/>
                        <a:gd name="T36" fmla="*/ 69 w 1363"/>
                        <a:gd name="T37" fmla="*/ 66 h 1220"/>
                        <a:gd name="T38" fmla="*/ 78 w 1363"/>
                        <a:gd name="T39" fmla="*/ 60 h 1220"/>
                        <a:gd name="T40" fmla="*/ 89 w 1363"/>
                        <a:gd name="T41" fmla="*/ 51 h 1220"/>
                        <a:gd name="T42" fmla="*/ 98 w 1363"/>
                        <a:gd name="T43" fmla="*/ 44 h 1220"/>
                        <a:gd name="T44" fmla="*/ 118 w 1363"/>
                        <a:gd name="T45" fmla="*/ 30 h 1220"/>
                        <a:gd name="T46" fmla="*/ 140 w 1363"/>
                        <a:gd name="T47" fmla="*/ 18 h 1220"/>
                        <a:gd name="T48" fmla="*/ 214 w 1363"/>
                        <a:gd name="T49" fmla="*/ 5 h 1220"/>
                        <a:gd name="T50" fmla="*/ 317 w 1363"/>
                        <a:gd name="T51" fmla="*/ 7 h 1220"/>
                        <a:gd name="T52" fmla="*/ 366 w 1363"/>
                        <a:gd name="T53" fmla="*/ 11 h 1220"/>
                        <a:gd name="T54" fmla="*/ 378 w 1363"/>
                        <a:gd name="T55" fmla="*/ 15 h 1220"/>
                        <a:gd name="T56" fmla="*/ 389 w 1363"/>
                        <a:gd name="T57" fmla="*/ 21 h 1220"/>
                        <a:gd name="T58" fmla="*/ 398 w 1363"/>
                        <a:gd name="T59" fmla="*/ 24 h 1220"/>
                        <a:gd name="T60" fmla="*/ 411 w 1363"/>
                        <a:gd name="T61" fmla="*/ 32 h 1220"/>
                        <a:gd name="T62" fmla="*/ 417 w 1363"/>
                        <a:gd name="T63" fmla="*/ 41 h 1220"/>
                        <a:gd name="T64" fmla="*/ 440 w 1363"/>
                        <a:gd name="T65" fmla="*/ 49 h 1220"/>
                        <a:gd name="T66" fmla="*/ 446 w 1363"/>
                        <a:gd name="T67" fmla="*/ 65 h 1220"/>
                        <a:gd name="T68" fmla="*/ 458 w 1363"/>
                        <a:gd name="T69" fmla="*/ 73 h 1220"/>
                        <a:gd name="T70" fmla="*/ 466 w 1363"/>
                        <a:gd name="T71" fmla="*/ 128 h 1220"/>
                        <a:gd name="T72" fmla="*/ 469 w 1363"/>
                        <a:gd name="T73" fmla="*/ 162 h 1220"/>
                        <a:gd name="T74" fmla="*/ 473 w 1363"/>
                        <a:gd name="T75" fmla="*/ 185 h 1220"/>
                        <a:gd name="T76" fmla="*/ 468 w 1363"/>
                        <a:gd name="T77" fmla="*/ 210 h 1220"/>
                        <a:gd name="T78" fmla="*/ 467 w 1363"/>
                        <a:gd name="T79" fmla="*/ 252 h 1220"/>
                        <a:gd name="T80" fmla="*/ 457 w 1363"/>
                        <a:gd name="T81" fmla="*/ 297 h 1220"/>
                        <a:gd name="T82" fmla="*/ 444 w 1363"/>
                        <a:gd name="T83" fmla="*/ 314 h 1220"/>
                        <a:gd name="T84" fmla="*/ 436 w 1363"/>
                        <a:gd name="T85" fmla="*/ 339 h 1220"/>
                        <a:gd name="T86" fmla="*/ 431 w 1363"/>
                        <a:gd name="T87" fmla="*/ 349 h 1220"/>
                        <a:gd name="T88" fmla="*/ 403 w 1363"/>
                        <a:gd name="T89" fmla="*/ 385 h 1220"/>
                        <a:gd name="T90" fmla="*/ 391 w 1363"/>
                        <a:gd name="T91" fmla="*/ 397 h 1220"/>
                        <a:gd name="T92" fmla="*/ 369 w 1363"/>
                        <a:gd name="T93" fmla="*/ 411 h 1220"/>
                        <a:gd name="T94" fmla="*/ 328 w 1363"/>
                        <a:gd name="T95" fmla="*/ 424 h 1220"/>
                        <a:gd name="T96" fmla="*/ 320 w 1363"/>
                        <a:gd name="T97" fmla="*/ 425 h 1220"/>
                        <a:gd name="T98" fmla="*/ 314 w 1363"/>
                        <a:gd name="T99" fmla="*/ 429 h 1220"/>
                        <a:gd name="T100" fmla="*/ 281 w 1363"/>
                        <a:gd name="T101" fmla="*/ 430 h 1220"/>
                        <a:gd name="T102" fmla="*/ 263 w 1363"/>
                        <a:gd name="T103" fmla="*/ 434 h 1220"/>
                        <a:gd name="T104" fmla="*/ 164 w 1363"/>
                        <a:gd name="T105" fmla="*/ 433 h 1220"/>
                        <a:gd name="T106" fmla="*/ 111 w 1363"/>
                        <a:gd name="T107" fmla="*/ 412 h 1220"/>
                        <a:gd name="T108" fmla="*/ 94 w 1363"/>
                        <a:gd name="T109" fmla="*/ 403 h 1220"/>
                        <a:gd name="T110" fmla="*/ 94 w 1363"/>
                        <a:gd name="T111" fmla="*/ 401 h 1220"/>
                        <a:gd name="T112" fmla="*/ 0 60000 65536"/>
                        <a:gd name="T113" fmla="*/ 0 60000 65536"/>
                        <a:gd name="T114" fmla="*/ 0 60000 65536"/>
                        <a:gd name="T115" fmla="*/ 0 60000 65536"/>
                        <a:gd name="T116" fmla="*/ 0 60000 65536"/>
                        <a:gd name="T117" fmla="*/ 0 60000 65536"/>
                        <a:gd name="T118" fmla="*/ 0 60000 65536"/>
                        <a:gd name="T119" fmla="*/ 0 60000 65536"/>
                        <a:gd name="T120" fmla="*/ 0 60000 65536"/>
                        <a:gd name="T121" fmla="*/ 0 60000 65536"/>
                        <a:gd name="T122" fmla="*/ 0 60000 65536"/>
                        <a:gd name="T123" fmla="*/ 0 60000 65536"/>
                        <a:gd name="T124" fmla="*/ 0 60000 65536"/>
                        <a:gd name="T125" fmla="*/ 0 60000 65536"/>
                        <a:gd name="T126" fmla="*/ 0 60000 65536"/>
                        <a:gd name="T127" fmla="*/ 0 60000 65536"/>
                        <a:gd name="T128" fmla="*/ 0 60000 65536"/>
                        <a:gd name="T129" fmla="*/ 0 60000 65536"/>
                        <a:gd name="T130" fmla="*/ 0 60000 65536"/>
                        <a:gd name="T131" fmla="*/ 0 60000 65536"/>
                        <a:gd name="T132" fmla="*/ 0 60000 65536"/>
                        <a:gd name="T133" fmla="*/ 0 60000 65536"/>
                        <a:gd name="T134" fmla="*/ 0 60000 65536"/>
                        <a:gd name="T135" fmla="*/ 0 60000 65536"/>
                        <a:gd name="T136" fmla="*/ 0 60000 65536"/>
                        <a:gd name="T137" fmla="*/ 0 60000 65536"/>
                        <a:gd name="T138" fmla="*/ 0 60000 65536"/>
                        <a:gd name="T139" fmla="*/ 0 60000 65536"/>
                        <a:gd name="T140" fmla="*/ 0 60000 65536"/>
                        <a:gd name="T141" fmla="*/ 0 60000 65536"/>
                        <a:gd name="T142" fmla="*/ 0 60000 65536"/>
                        <a:gd name="T143" fmla="*/ 0 60000 65536"/>
                        <a:gd name="T144" fmla="*/ 0 60000 65536"/>
                        <a:gd name="T145" fmla="*/ 0 60000 65536"/>
                        <a:gd name="T146" fmla="*/ 0 60000 65536"/>
                        <a:gd name="T147" fmla="*/ 0 60000 65536"/>
                        <a:gd name="T148" fmla="*/ 0 60000 65536"/>
                        <a:gd name="T149" fmla="*/ 0 60000 65536"/>
                        <a:gd name="T150" fmla="*/ 0 60000 65536"/>
                        <a:gd name="T151" fmla="*/ 0 60000 65536"/>
                        <a:gd name="T152" fmla="*/ 0 60000 65536"/>
                        <a:gd name="T153" fmla="*/ 0 60000 65536"/>
                        <a:gd name="T154" fmla="*/ 0 60000 65536"/>
                        <a:gd name="T155" fmla="*/ 0 60000 65536"/>
                        <a:gd name="T156" fmla="*/ 0 60000 65536"/>
                        <a:gd name="T157" fmla="*/ 0 60000 65536"/>
                        <a:gd name="T158" fmla="*/ 0 60000 65536"/>
                        <a:gd name="T159" fmla="*/ 0 60000 65536"/>
                        <a:gd name="T160" fmla="*/ 0 60000 65536"/>
                        <a:gd name="T161" fmla="*/ 0 60000 65536"/>
                        <a:gd name="T162" fmla="*/ 0 60000 65536"/>
                        <a:gd name="T163" fmla="*/ 0 60000 65536"/>
                        <a:gd name="T164" fmla="*/ 0 60000 65536"/>
                        <a:gd name="T165" fmla="*/ 0 60000 65536"/>
                        <a:gd name="T166" fmla="*/ 0 60000 65536"/>
                        <a:gd name="T167" fmla="*/ 0 60000 65536"/>
                        <a:gd name="T168" fmla="*/ 0 w 1363"/>
                        <a:gd name="T169" fmla="*/ 0 h 1220"/>
                        <a:gd name="T170" fmla="*/ 1363 w 1363"/>
                        <a:gd name="T171" fmla="*/ 1220 h 1220"/>
                      </a:gdLst>
                      <a:ahLst/>
                      <a:cxnLst>
                        <a:cxn ang="T112">
                          <a:pos x="T0" y="T1"/>
                        </a:cxn>
                        <a:cxn ang="T113">
                          <a:pos x="T2" y="T3"/>
                        </a:cxn>
                        <a:cxn ang="T114">
                          <a:pos x="T4" y="T5"/>
                        </a:cxn>
                        <a:cxn ang="T115">
                          <a:pos x="T6" y="T7"/>
                        </a:cxn>
                        <a:cxn ang="T116">
                          <a:pos x="T8" y="T9"/>
                        </a:cxn>
                        <a:cxn ang="T117">
                          <a:pos x="T10" y="T11"/>
                        </a:cxn>
                        <a:cxn ang="T118">
                          <a:pos x="T12" y="T13"/>
                        </a:cxn>
                        <a:cxn ang="T119">
                          <a:pos x="T14" y="T15"/>
                        </a:cxn>
                        <a:cxn ang="T120">
                          <a:pos x="T16" y="T17"/>
                        </a:cxn>
                        <a:cxn ang="T121">
                          <a:pos x="T18" y="T19"/>
                        </a:cxn>
                        <a:cxn ang="T122">
                          <a:pos x="T20" y="T21"/>
                        </a:cxn>
                        <a:cxn ang="T123">
                          <a:pos x="T22" y="T23"/>
                        </a:cxn>
                        <a:cxn ang="T124">
                          <a:pos x="T24" y="T25"/>
                        </a:cxn>
                        <a:cxn ang="T125">
                          <a:pos x="T26" y="T27"/>
                        </a:cxn>
                        <a:cxn ang="T126">
                          <a:pos x="T28" y="T29"/>
                        </a:cxn>
                        <a:cxn ang="T127">
                          <a:pos x="T30" y="T31"/>
                        </a:cxn>
                        <a:cxn ang="T128">
                          <a:pos x="T32" y="T33"/>
                        </a:cxn>
                        <a:cxn ang="T129">
                          <a:pos x="T34" y="T35"/>
                        </a:cxn>
                        <a:cxn ang="T130">
                          <a:pos x="T36" y="T37"/>
                        </a:cxn>
                        <a:cxn ang="T131">
                          <a:pos x="T38" y="T39"/>
                        </a:cxn>
                        <a:cxn ang="T132">
                          <a:pos x="T40" y="T41"/>
                        </a:cxn>
                        <a:cxn ang="T133">
                          <a:pos x="T42" y="T43"/>
                        </a:cxn>
                        <a:cxn ang="T134">
                          <a:pos x="T44" y="T45"/>
                        </a:cxn>
                        <a:cxn ang="T135">
                          <a:pos x="T46" y="T47"/>
                        </a:cxn>
                        <a:cxn ang="T136">
                          <a:pos x="T48" y="T49"/>
                        </a:cxn>
                        <a:cxn ang="T137">
                          <a:pos x="T50" y="T51"/>
                        </a:cxn>
                        <a:cxn ang="T138">
                          <a:pos x="T52" y="T53"/>
                        </a:cxn>
                        <a:cxn ang="T139">
                          <a:pos x="T54" y="T55"/>
                        </a:cxn>
                        <a:cxn ang="T140">
                          <a:pos x="T56" y="T57"/>
                        </a:cxn>
                        <a:cxn ang="T141">
                          <a:pos x="T58" y="T59"/>
                        </a:cxn>
                        <a:cxn ang="T142">
                          <a:pos x="T60" y="T61"/>
                        </a:cxn>
                        <a:cxn ang="T143">
                          <a:pos x="T62" y="T63"/>
                        </a:cxn>
                        <a:cxn ang="T144">
                          <a:pos x="T64" y="T65"/>
                        </a:cxn>
                        <a:cxn ang="T145">
                          <a:pos x="T66" y="T67"/>
                        </a:cxn>
                        <a:cxn ang="T146">
                          <a:pos x="T68" y="T69"/>
                        </a:cxn>
                        <a:cxn ang="T147">
                          <a:pos x="T70" y="T71"/>
                        </a:cxn>
                        <a:cxn ang="T148">
                          <a:pos x="T72" y="T73"/>
                        </a:cxn>
                        <a:cxn ang="T149">
                          <a:pos x="T74" y="T75"/>
                        </a:cxn>
                        <a:cxn ang="T150">
                          <a:pos x="T76" y="T77"/>
                        </a:cxn>
                        <a:cxn ang="T151">
                          <a:pos x="T78" y="T79"/>
                        </a:cxn>
                        <a:cxn ang="T152">
                          <a:pos x="T80" y="T81"/>
                        </a:cxn>
                        <a:cxn ang="T153">
                          <a:pos x="T82" y="T83"/>
                        </a:cxn>
                        <a:cxn ang="T154">
                          <a:pos x="T84" y="T85"/>
                        </a:cxn>
                        <a:cxn ang="T155">
                          <a:pos x="T86" y="T87"/>
                        </a:cxn>
                        <a:cxn ang="T156">
                          <a:pos x="T88" y="T89"/>
                        </a:cxn>
                        <a:cxn ang="T157">
                          <a:pos x="T90" y="T91"/>
                        </a:cxn>
                        <a:cxn ang="T158">
                          <a:pos x="T92" y="T93"/>
                        </a:cxn>
                        <a:cxn ang="T159">
                          <a:pos x="T94" y="T95"/>
                        </a:cxn>
                        <a:cxn ang="T160">
                          <a:pos x="T96" y="T97"/>
                        </a:cxn>
                        <a:cxn ang="T161">
                          <a:pos x="T98" y="T99"/>
                        </a:cxn>
                        <a:cxn ang="T162">
                          <a:pos x="T100" y="T101"/>
                        </a:cxn>
                        <a:cxn ang="T163">
                          <a:pos x="T102" y="T103"/>
                        </a:cxn>
                        <a:cxn ang="T164">
                          <a:pos x="T104" y="T105"/>
                        </a:cxn>
                        <a:cxn ang="T165">
                          <a:pos x="T106" y="T107"/>
                        </a:cxn>
                        <a:cxn ang="T166">
                          <a:pos x="T108" y="T109"/>
                        </a:cxn>
                        <a:cxn ang="T167">
                          <a:pos x="T110" y="T111"/>
                        </a:cxn>
                      </a:cxnLst>
                      <a:rect l="T168" t="T169" r="T170" b="T171"/>
                      <a:pathLst>
                        <a:path w="1363" h="1220">
                          <a:moveTo>
                            <a:pt x="269" y="1127"/>
                          </a:moveTo>
                          <a:cubicBezTo>
                            <a:pt x="252" y="1110"/>
                            <a:pt x="231" y="1096"/>
                            <a:pt x="214" y="1079"/>
                          </a:cubicBezTo>
                          <a:cubicBezTo>
                            <a:pt x="201" y="1066"/>
                            <a:pt x="192" y="1055"/>
                            <a:pt x="176" y="1044"/>
                          </a:cubicBezTo>
                          <a:cubicBezTo>
                            <a:pt x="166" y="1030"/>
                            <a:pt x="158" y="1008"/>
                            <a:pt x="144" y="999"/>
                          </a:cubicBezTo>
                          <a:cubicBezTo>
                            <a:pt x="140" y="986"/>
                            <a:pt x="137" y="980"/>
                            <a:pt x="128" y="970"/>
                          </a:cubicBezTo>
                          <a:cubicBezTo>
                            <a:pt x="124" y="955"/>
                            <a:pt x="112" y="950"/>
                            <a:pt x="102" y="938"/>
                          </a:cubicBezTo>
                          <a:cubicBezTo>
                            <a:pt x="95" y="929"/>
                            <a:pt x="93" y="918"/>
                            <a:pt x="86" y="909"/>
                          </a:cubicBezTo>
                          <a:cubicBezTo>
                            <a:pt x="79" y="887"/>
                            <a:pt x="61" y="871"/>
                            <a:pt x="54" y="848"/>
                          </a:cubicBezTo>
                          <a:cubicBezTo>
                            <a:pt x="53" y="825"/>
                            <a:pt x="60" y="795"/>
                            <a:pt x="41" y="778"/>
                          </a:cubicBezTo>
                          <a:cubicBezTo>
                            <a:pt x="35" y="759"/>
                            <a:pt x="28" y="739"/>
                            <a:pt x="22" y="720"/>
                          </a:cubicBezTo>
                          <a:cubicBezTo>
                            <a:pt x="23" y="680"/>
                            <a:pt x="0" y="525"/>
                            <a:pt x="45" y="468"/>
                          </a:cubicBezTo>
                          <a:cubicBezTo>
                            <a:pt x="48" y="454"/>
                            <a:pt x="51" y="451"/>
                            <a:pt x="61" y="442"/>
                          </a:cubicBezTo>
                          <a:cubicBezTo>
                            <a:pt x="66" y="418"/>
                            <a:pt x="59" y="356"/>
                            <a:pt x="89" y="346"/>
                          </a:cubicBezTo>
                          <a:cubicBezTo>
                            <a:pt x="98" y="333"/>
                            <a:pt x="98" y="318"/>
                            <a:pt x="109" y="308"/>
                          </a:cubicBezTo>
                          <a:cubicBezTo>
                            <a:pt x="113" y="294"/>
                            <a:pt x="113" y="279"/>
                            <a:pt x="118" y="266"/>
                          </a:cubicBezTo>
                          <a:cubicBezTo>
                            <a:pt x="121" y="259"/>
                            <a:pt x="146" y="236"/>
                            <a:pt x="153" y="231"/>
                          </a:cubicBezTo>
                          <a:cubicBezTo>
                            <a:pt x="159" y="215"/>
                            <a:pt x="173" y="212"/>
                            <a:pt x="185" y="202"/>
                          </a:cubicBezTo>
                          <a:cubicBezTo>
                            <a:pt x="187" y="200"/>
                            <a:pt x="190" y="198"/>
                            <a:pt x="192" y="196"/>
                          </a:cubicBezTo>
                          <a:cubicBezTo>
                            <a:pt x="194" y="193"/>
                            <a:pt x="195" y="189"/>
                            <a:pt x="198" y="186"/>
                          </a:cubicBezTo>
                          <a:cubicBezTo>
                            <a:pt x="206" y="178"/>
                            <a:pt x="217" y="179"/>
                            <a:pt x="224" y="170"/>
                          </a:cubicBezTo>
                          <a:cubicBezTo>
                            <a:pt x="234" y="157"/>
                            <a:pt x="240" y="150"/>
                            <a:pt x="256" y="144"/>
                          </a:cubicBezTo>
                          <a:cubicBezTo>
                            <a:pt x="263" y="133"/>
                            <a:pt x="269" y="129"/>
                            <a:pt x="281" y="125"/>
                          </a:cubicBezTo>
                          <a:cubicBezTo>
                            <a:pt x="299" y="109"/>
                            <a:pt x="315" y="91"/>
                            <a:pt x="339" y="84"/>
                          </a:cubicBezTo>
                          <a:cubicBezTo>
                            <a:pt x="357" y="63"/>
                            <a:pt x="376" y="57"/>
                            <a:pt x="403" y="52"/>
                          </a:cubicBezTo>
                          <a:cubicBezTo>
                            <a:pt x="448" y="0"/>
                            <a:pt x="559" y="15"/>
                            <a:pt x="614" y="13"/>
                          </a:cubicBezTo>
                          <a:cubicBezTo>
                            <a:pt x="713" y="2"/>
                            <a:pt x="813" y="15"/>
                            <a:pt x="912" y="20"/>
                          </a:cubicBezTo>
                          <a:cubicBezTo>
                            <a:pt x="955" y="34"/>
                            <a:pt x="1013" y="31"/>
                            <a:pt x="1053" y="32"/>
                          </a:cubicBezTo>
                          <a:cubicBezTo>
                            <a:pt x="1064" y="37"/>
                            <a:pt x="1076" y="38"/>
                            <a:pt x="1088" y="42"/>
                          </a:cubicBezTo>
                          <a:cubicBezTo>
                            <a:pt x="1098" y="49"/>
                            <a:pt x="1108" y="54"/>
                            <a:pt x="1120" y="58"/>
                          </a:cubicBezTo>
                          <a:cubicBezTo>
                            <a:pt x="1144" y="74"/>
                            <a:pt x="1110" y="53"/>
                            <a:pt x="1145" y="68"/>
                          </a:cubicBezTo>
                          <a:cubicBezTo>
                            <a:pt x="1158" y="74"/>
                            <a:pt x="1167" y="86"/>
                            <a:pt x="1181" y="90"/>
                          </a:cubicBezTo>
                          <a:cubicBezTo>
                            <a:pt x="1193" y="98"/>
                            <a:pt x="1190" y="106"/>
                            <a:pt x="1200" y="116"/>
                          </a:cubicBezTo>
                          <a:cubicBezTo>
                            <a:pt x="1214" y="130"/>
                            <a:pt x="1246" y="133"/>
                            <a:pt x="1264" y="138"/>
                          </a:cubicBezTo>
                          <a:cubicBezTo>
                            <a:pt x="1274" y="155"/>
                            <a:pt x="1262" y="177"/>
                            <a:pt x="1283" y="183"/>
                          </a:cubicBezTo>
                          <a:cubicBezTo>
                            <a:pt x="1291" y="195"/>
                            <a:pt x="1304" y="200"/>
                            <a:pt x="1318" y="205"/>
                          </a:cubicBezTo>
                          <a:cubicBezTo>
                            <a:pt x="1319" y="236"/>
                            <a:pt x="1313" y="331"/>
                            <a:pt x="1341" y="359"/>
                          </a:cubicBezTo>
                          <a:cubicBezTo>
                            <a:pt x="1351" y="390"/>
                            <a:pt x="1341" y="424"/>
                            <a:pt x="1350" y="455"/>
                          </a:cubicBezTo>
                          <a:cubicBezTo>
                            <a:pt x="1353" y="476"/>
                            <a:pt x="1356" y="498"/>
                            <a:pt x="1360" y="519"/>
                          </a:cubicBezTo>
                          <a:cubicBezTo>
                            <a:pt x="1358" y="555"/>
                            <a:pt x="1363" y="565"/>
                            <a:pt x="1347" y="589"/>
                          </a:cubicBezTo>
                          <a:cubicBezTo>
                            <a:pt x="1344" y="635"/>
                            <a:pt x="1342" y="661"/>
                            <a:pt x="1344" y="708"/>
                          </a:cubicBezTo>
                          <a:cubicBezTo>
                            <a:pt x="1342" y="761"/>
                            <a:pt x="1358" y="806"/>
                            <a:pt x="1315" y="836"/>
                          </a:cubicBezTo>
                          <a:cubicBezTo>
                            <a:pt x="1304" y="853"/>
                            <a:pt x="1290" y="869"/>
                            <a:pt x="1277" y="884"/>
                          </a:cubicBezTo>
                          <a:cubicBezTo>
                            <a:pt x="1273" y="908"/>
                            <a:pt x="1268" y="934"/>
                            <a:pt x="1254" y="954"/>
                          </a:cubicBezTo>
                          <a:cubicBezTo>
                            <a:pt x="1251" y="965"/>
                            <a:pt x="1246" y="972"/>
                            <a:pt x="1238" y="980"/>
                          </a:cubicBezTo>
                          <a:cubicBezTo>
                            <a:pt x="1225" y="1020"/>
                            <a:pt x="1189" y="1055"/>
                            <a:pt x="1158" y="1082"/>
                          </a:cubicBezTo>
                          <a:cubicBezTo>
                            <a:pt x="1150" y="1107"/>
                            <a:pt x="1147" y="1106"/>
                            <a:pt x="1123" y="1117"/>
                          </a:cubicBezTo>
                          <a:cubicBezTo>
                            <a:pt x="1108" y="1134"/>
                            <a:pt x="1083" y="1148"/>
                            <a:pt x="1062" y="1156"/>
                          </a:cubicBezTo>
                          <a:cubicBezTo>
                            <a:pt x="1036" y="1196"/>
                            <a:pt x="987" y="1189"/>
                            <a:pt x="944" y="1191"/>
                          </a:cubicBezTo>
                          <a:cubicBezTo>
                            <a:pt x="936" y="1192"/>
                            <a:pt x="928" y="1191"/>
                            <a:pt x="921" y="1194"/>
                          </a:cubicBezTo>
                          <a:cubicBezTo>
                            <a:pt x="914" y="1197"/>
                            <a:pt x="910" y="1207"/>
                            <a:pt x="902" y="1207"/>
                          </a:cubicBezTo>
                          <a:cubicBezTo>
                            <a:pt x="871" y="1208"/>
                            <a:pt x="840" y="1209"/>
                            <a:pt x="809" y="1210"/>
                          </a:cubicBezTo>
                          <a:cubicBezTo>
                            <a:pt x="790" y="1215"/>
                            <a:pt x="776" y="1217"/>
                            <a:pt x="755" y="1220"/>
                          </a:cubicBezTo>
                          <a:cubicBezTo>
                            <a:pt x="661" y="1219"/>
                            <a:pt x="567" y="1219"/>
                            <a:pt x="473" y="1216"/>
                          </a:cubicBezTo>
                          <a:cubicBezTo>
                            <a:pt x="417" y="1214"/>
                            <a:pt x="369" y="1175"/>
                            <a:pt x="320" y="1159"/>
                          </a:cubicBezTo>
                          <a:cubicBezTo>
                            <a:pt x="307" y="1146"/>
                            <a:pt x="277" y="1141"/>
                            <a:pt x="269" y="1133"/>
                          </a:cubicBezTo>
                          <a:cubicBezTo>
                            <a:pt x="268" y="1132"/>
                            <a:pt x="269" y="1129"/>
                            <a:pt x="269" y="1127"/>
                          </a:cubicBezTo>
                          <a:close/>
                        </a:path>
                      </a:pathLst>
                    </a:custGeom>
                    <a:solidFill>
                      <a:srgbClr val="FFC1C1"/>
                    </a:solidFill>
                    <a:ln w="19050">
                      <a:solidFill>
                        <a:srgbClr val="FF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 dirty="0"/>
                    </a:p>
                  </p:txBody>
                </p:sp>
                <p:sp>
                  <p:nvSpPr>
                    <p:cNvPr id="1066" name="Freeform 187"/>
                    <p:cNvSpPr>
                      <a:spLocks/>
                    </p:cNvSpPr>
                    <p:nvPr/>
                  </p:nvSpPr>
                  <p:spPr bwMode="auto">
                    <a:xfrm>
                      <a:off x="363" y="603"/>
                      <a:ext cx="382" cy="310"/>
                    </a:xfrm>
                    <a:custGeom>
                      <a:avLst/>
                      <a:gdLst>
                        <a:gd name="T0" fmla="*/ 8 w 500"/>
                        <a:gd name="T1" fmla="*/ 173 h 445"/>
                        <a:gd name="T2" fmla="*/ 0 w 500"/>
                        <a:gd name="T3" fmla="*/ 159 h 445"/>
                        <a:gd name="T4" fmla="*/ 18 w 500"/>
                        <a:gd name="T5" fmla="*/ 95 h 445"/>
                        <a:gd name="T6" fmla="*/ 21 w 500"/>
                        <a:gd name="T7" fmla="*/ 90 h 445"/>
                        <a:gd name="T8" fmla="*/ 22 w 500"/>
                        <a:gd name="T9" fmla="*/ 78 h 445"/>
                        <a:gd name="T10" fmla="*/ 53 w 500"/>
                        <a:gd name="T11" fmla="*/ 47 h 445"/>
                        <a:gd name="T12" fmla="*/ 77 w 500"/>
                        <a:gd name="T13" fmla="*/ 31 h 445"/>
                        <a:gd name="T14" fmla="*/ 103 w 500"/>
                        <a:gd name="T15" fmla="*/ 18 h 445"/>
                        <a:gd name="T16" fmla="*/ 136 w 500"/>
                        <a:gd name="T17" fmla="*/ 1 h 445"/>
                        <a:gd name="T18" fmla="*/ 305 w 500"/>
                        <a:gd name="T19" fmla="*/ 11 h 445"/>
                        <a:gd name="T20" fmla="*/ 325 w 500"/>
                        <a:gd name="T21" fmla="*/ 40 h 445"/>
                        <a:gd name="T22" fmla="*/ 342 w 500"/>
                        <a:gd name="T23" fmla="*/ 47 h 445"/>
                        <a:gd name="T24" fmla="*/ 356 w 500"/>
                        <a:gd name="T25" fmla="*/ 56 h 445"/>
                        <a:gd name="T26" fmla="*/ 371 w 500"/>
                        <a:gd name="T27" fmla="*/ 85 h 445"/>
                        <a:gd name="T28" fmla="*/ 367 w 500"/>
                        <a:gd name="T29" fmla="*/ 189 h 445"/>
                        <a:gd name="T30" fmla="*/ 356 w 500"/>
                        <a:gd name="T31" fmla="*/ 207 h 445"/>
                        <a:gd name="T32" fmla="*/ 342 w 500"/>
                        <a:gd name="T33" fmla="*/ 232 h 445"/>
                        <a:gd name="T34" fmla="*/ 338 w 500"/>
                        <a:gd name="T35" fmla="*/ 242 h 445"/>
                        <a:gd name="T36" fmla="*/ 326 w 500"/>
                        <a:gd name="T37" fmla="*/ 249 h 445"/>
                        <a:gd name="T38" fmla="*/ 312 w 500"/>
                        <a:gd name="T39" fmla="*/ 264 h 445"/>
                        <a:gd name="T40" fmla="*/ 306 w 500"/>
                        <a:gd name="T41" fmla="*/ 269 h 445"/>
                        <a:gd name="T42" fmla="*/ 290 w 500"/>
                        <a:gd name="T43" fmla="*/ 286 h 445"/>
                        <a:gd name="T44" fmla="*/ 235 w 500"/>
                        <a:gd name="T45" fmla="*/ 301 h 445"/>
                        <a:gd name="T46" fmla="*/ 125 w 500"/>
                        <a:gd name="T47" fmla="*/ 299 h 445"/>
                        <a:gd name="T48" fmla="*/ 108 w 500"/>
                        <a:gd name="T49" fmla="*/ 290 h 445"/>
                        <a:gd name="T50" fmla="*/ 70 w 500"/>
                        <a:gd name="T51" fmla="*/ 268 h 445"/>
                        <a:gd name="T52" fmla="*/ 55 w 500"/>
                        <a:gd name="T53" fmla="*/ 254 h 445"/>
                        <a:gd name="T54" fmla="*/ 21 w 500"/>
                        <a:gd name="T55" fmla="*/ 212 h 445"/>
                        <a:gd name="T56" fmla="*/ 8 w 500"/>
                        <a:gd name="T57" fmla="*/ 173 h 445"/>
                        <a:gd name="T58" fmla="*/ 0 60000 65536"/>
                        <a:gd name="T59" fmla="*/ 0 60000 65536"/>
                        <a:gd name="T60" fmla="*/ 0 60000 65536"/>
                        <a:gd name="T61" fmla="*/ 0 60000 65536"/>
                        <a:gd name="T62" fmla="*/ 0 60000 65536"/>
                        <a:gd name="T63" fmla="*/ 0 60000 65536"/>
                        <a:gd name="T64" fmla="*/ 0 60000 65536"/>
                        <a:gd name="T65" fmla="*/ 0 60000 65536"/>
                        <a:gd name="T66" fmla="*/ 0 60000 65536"/>
                        <a:gd name="T67" fmla="*/ 0 60000 65536"/>
                        <a:gd name="T68" fmla="*/ 0 60000 65536"/>
                        <a:gd name="T69" fmla="*/ 0 60000 65536"/>
                        <a:gd name="T70" fmla="*/ 0 60000 65536"/>
                        <a:gd name="T71" fmla="*/ 0 60000 65536"/>
                        <a:gd name="T72" fmla="*/ 0 60000 65536"/>
                        <a:gd name="T73" fmla="*/ 0 60000 65536"/>
                        <a:gd name="T74" fmla="*/ 0 60000 65536"/>
                        <a:gd name="T75" fmla="*/ 0 60000 65536"/>
                        <a:gd name="T76" fmla="*/ 0 60000 65536"/>
                        <a:gd name="T77" fmla="*/ 0 60000 65536"/>
                        <a:gd name="T78" fmla="*/ 0 60000 65536"/>
                        <a:gd name="T79" fmla="*/ 0 60000 65536"/>
                        <a:gd name="T80" fmla="*/ 0 60000 65536"/>
                        <a:gd name="T81" fmla="*/ 0 60000 65536"/>
                        <a:gd name="T82" fmla="*/ 0 60000 65536"/>
                        <a:gd name="T83" fmla="*/ 0 60000 65536"/>
                        <a:gd name="T84" fmla="*/ 0 60000 65536"/>
                        <a:gd name="T85" fmla="*/ 0 60000 65536"/>
                        <a:gd name="T86" fmla="*/ 0 60000 65536"/>
                        <a:gd name="T87" fmla="*/ 0 w 500"/>
                        <a:gd name="T88" fmla="*/ 0 h 445"/>
                        <a:gd name="T89" fmla="*/ 500 w 500"/>
                        <a:gd name="T90" fmla="*/ 445 h 445"/>
                      </a:gdLst>
                      <a:ahLst/>
                      <a:cxnLst>
                        <a:cxn ang="T58">
                          <a:pos x="T0" y="T1"/>
                        </a:cxn>
                        <a:cxn ang="T59">
                          <a:pos x="T2" y="T3"/>
                        </a:cxn>
                        <a:cxn ang="T60">
                          <a:pos x="T4" y="T5"/>
                        </a:cxn>
                        <a:cxn ang="T61">
                          <a:pos x="T6" y="T7"/>
                        </a:cxn>
                        <a:cxn ang="T62">
                          <a:pos x="T8" y="T9"/>
                        </a:cxn>
                        <a:cxn ang="T63">
                          <a:pos x="T10" y="T11"/>
                        </a:cxn>
                        <a:cxn ang="T64">
                          <a:pos x="T12" y="T13"/>
                        </a:cxn>
                        <a:cxn ang="T65">
                          <a:pos x="T14" y="T15"/>
                        </a:cxn>
                        <a:cxn ang="T66">
                          <a:pos x="T16" y="T17"/>
                        </a:cxn>
                        <a:cxn ang="T67">
                          <a:pos x="T18" y="T19"/>
                        </a:cxn>
                        <a:cxn ang="T68">
                          <a:pos x="T20" y="T21"/>
                        </a:cxn>
                        <a:cxn ang="T69">
                          <a:pos x="T22" y="T23"/>
                        </a:cxn>
                        <a:cxn ang="T70">
                          <a:pos x="T24" y="T25"/>
                        </a:cxn>
                        <a:cxn ang="T71">
                          <a:pos x="T26" y="T27"/>
                        </a:cxn>
                        <a:cxn ang="T72">
                          <a:pos x="T28" y="T29"/>
                        </a:cxn>
                        <a:cxn ang="T73">
                          <a:pos x="T30" y="T31"/>
                        </a:cxn>
                        <a:cxn ang="T74">
                          <a:pos x="T32" y="T33"/>
                        </a:cxn>
                        <a:cxn ang="T75">
                          <a:pos x="T34" y="T35"/>
                        </a:cxn>
                        <a:cxn ang="T76">
                          <a:pos x="T36" y="T37"/>
                        </a:cxn>
                        <a:cxn ang="T77">
                          <a:pos x="T38" y="T39"/>
                        </a:cxn>
                        <a:cxn ang="T78">
                          <a:pos x="T40" y="T41"/>
                        </a:cxn>
                        <a:cxn ang="T79">
                          <a:pos x="T42" y="T43"/>
                        </a:cxn>
                        <a:cxn ang="T80">
                          <a:pos x="T44" y="T45"/>
                        </a:cxn>
                        <a:cxn ang="T81">
                          <a:pos x="T46" y="T47"/>
                        </a:cxn>
                        <a:cxn ang="T82">
                          <a:pos x="T48" y="T49"/>
                        </a:cxn>
                        <a:cxn ang="T83">
                          <a:pos x="T50" y="T51"/>
                        </a:cxn>
                        <a:cxn ang="T84">
                          <a:pos x="T52" y="T53"/>
                        </a:cxn>
                        <a:cxn ang="T85">
                          <a:pos x="T54" y="T55"/>
                        </a:cxn>
                        <a:cxn ang="T86">
                          <a:pos x="T56" y="T57"/>
                        </a:cxn>
                      </a:cxnLst>
                      <a:rect l="T87" t="T88" r="T89" b="T90"/>
                      <a:pathLst>
                        <a:path w="500" h="445">
                          <a:moveTo>
                            <a:pt x="10" y="249"/>
                          </a:moveTo>
                          <a:cubicBezTo>
                            <a:pt x="5" y="242"/>
                            <a:pt x="3" y="236"/>
                            <a:pt x="0" y="228"/>
                          </a:cubicBezTo>
                          <a:cubicBezTo>
                            <a:pt x="4" y="194"/>
                            <a:pt x="1" y="162"/>
                            <a:pt x="24" y="136"/>
                          </a:cubicBezTo>
                          <a:cubicBezTo>
                            <a:pt x="25" y="134"/>
                            <a:pt x="26" y="131"/>
                            <a:pt x="27" y="129"/>
                          </a:cubicBezTo>
                          <a:cubicBezTo>
                            <a:pt x="28" y="123"/>
                            <a:pt x="27" y="117"/>
                            <a:pt x="29" y="112"/>
                          </a:cubicBezTo>
                          <a:cubicBezTo>
                            <a:pt x="31" y="104"/>
                            <a:pt x="63" y="77"/>
                            <a:pt x="70" y="67"/>
                          </a:cubicBezTo>
                          <a:cubicBezTo>
                            <a:pt x="74" y="53"/>
                            <a:pt x="89" y="50"/>
                            <a:pt x="101" y="45"/>
                          </a:cubicBezTo>
                          <a:cubicBezTo>
                            <a:pt x="106" y="28"/>
                            <a:pt x="120" y="30"/>
                            <a:pt x="135" y="26"/>
                          </a:cubicBezTo>
                          <a:cubicBezTo>
                            <a:pt x="150" y="15"/>
                            <a:pt x="160" y="7"/>
                            <a:pt x="178" y="2"/>
                          </a:cubicBezTo>
                          <a:cubicBezTo>
                            <a:pt x="408" y="4"/>
                            <a:pt x="304" y="0"/>
                            <a:pt x="399" y="16"/>
                          </a:cubicBezTo>
                          <a:cubicBezTo>
                            <a:pt x="414" y="27"/>
                            <a:pt x="415" y="44"/>
                            <a:pt x="425" y="57"/>
                          </a:cubicBezTo>
                          <a:cubicBezTo>
                            <a:pt x="430" y="63"/>
                            <a:pt x="440" y="65"/>
                            <a:pt x="447" y="67"/>
                          </a:cubicBezTo>
                          <a:cubicBezTo>
                            <a:pt x="452" y="76"/>
                            <a:pt x="458" y="75"/>
                            <a:pt x="466" y="81"/>
                          </a:cubicBezTo>
                          <a:cubicBezTo>
                            <a:pt x="470" y="97"/>
                            <a:pt x="473" y="110"/>
                            <a:pt x="485" y="122"/>
                          </a:cubicBezTo>
                          <a:cubicBezTo>
                            <a:pt x="499" y="169"/>
                            <a:pt x="500" y="225"/>
                            <a:pt x="480" y="271"/>
                          </a:cubicBezTo>
                          <a:cubicBezTo>
                            <a:pt x="478" y="286"/>
                            <a:pt x="479" y="290"/>
                            <a:pt x="466" y="297"/>
                          </a:cubicBezTo>
                          <a:cubicBezTo>
                            <a:pt x="459" y="307"/>
                            <a:pt x="453" y="321"/>
                            <a:pt x="447" y="333"/>
                          </a:cubicBezTo>
                          <a:cubicBezTo>
                            <a:pt x="445" y="338"/>
                            <a:pt x="446" y="344"/>
                            <a:pt x="442" y="348"/>
                          </a:cubicBezTo>
                          <a:cubicBezTo>
                            <a:pt x="438" y="352"/>
                            <a:pt x="427" y="357"/>
                            <a:pt x="427" y="357"/>
                          </a:cubicBezTo>
                          <a:cubicBezTo>
                            <a:pt x="419" y="370"/>
                            <a:pt x="425" y="362"/>
                            <a:pt x="408" y="379"/>
                          </a:cubicBezTo>
                          <a:cubicBezTo>
                            <a:pt x="406" y="381"/>
                            <a:pt x="401" y="386"/>
                            <a:pt x="401" y="386"/>
                          </a:cubicBezTo>
                          <a:cubicBezTo>
                            <a:pt x="397" y="400"/>
                            <a:pt x="389" y="401"/>
                            <a:pt x="379" y="410"/>
                          </a:cubicBezTo>
                          <a:cubicBezTo>
                            <a:pt x="348" y="437"/>
                            <a:pt x="369" y="428"/>
                            <a:pt x="307" y="432"/>
                          </a:cubicBezTo>
                          <a:cubicBezTo>
                            <a:pt x="261" y="445"/>
                            <a:pt x="209" y="443"/>
                            <a:pt x="163" y="429"/>
                          </a:cubicBezTo>
                          <a:cubicBezTo>
                            <a:pt x="156" y="424"/>
                            <a:pt x="149" y="423"/>
                            <a:pt x="142" y="417"/>
                          </a:cubicBezTo>
                          <a:cubicBezTo>
                            <a:pt x="125" y="403"/>
                            <a:pt x="112" y="389"/>
                            <a:pt x="91" y="384"/>
                          </a:cubicBezTo>
                          <a:cubicBezTo>
                            <a:pt x="86" y="374"/>
                            <a:pt x="79" y="373"/>
                            <a:pt x="72" y="364"/>
                          </a:cubicBezTo>
                          <a:cubicBezTo>
                            <a:pt x="56" y="343"/>
                            <a:pt x="49" y="320"/>
                            <a:pt x="27" y="304"/>
                          </a:cubicBezTo>
                          <a:cubicBezTo>
                            <a:pt x="18" y="282"/>
                            <a:pt x="10" y="275"/>
                            <a:pt x="10" y="249"/>
                          </a:cubicBezTo>
                          <a:close/>
                        </a:path>
                      </a:pathLst>
                    </a:custGeom>
                    <a:solidFill>
                      <a:srgbClr val="BFBFBF"/>
                    </a:solidFill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 dirty="0"/>
                    </a:p>
                  </p:txBody>
                </p:sp>
              </p:grpSp>
              <p:sp>
                <p:nvSpPr>
                  <p:cNvPr id="1064" name="5-Point Star 1063"/>
                  <p:cNvSpPr/>
                  <p:nvPr/>
                </p:nvSpPr>
                <p:spPr>
                  <a:xfrm>
                    <a:off x="3436301" y="3364979"/>
                    <a:ext cx="201217" cy="201217"/>
                  </a:xfrm>
                  <a:prstGeom prst="star5">
                    <a:avLst/>
                  </a:prstGeom>
                  <a:solidFill>
                    <a:srgbClr val="FF00FF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952" name="Group 328"/>
                <p:cNvGrpSpPr/>
                <p:nvPr/>
              </p:nvGrpSpPr>
              <p:grpSpPr>
                <a:xfrm>
                  <a:off x="2387194" y="4873254"/>
                  <a:ext cx="987288" cy="903975"/>
                  <a:chOff x="3171214" y="2912992"/>
                  <a:chExt cx="987288" cy="903975"/>
                </a:xfrm>
              </p:grpSpPr>
              <p:grpSp>
                <p:nvGrpSpPr>
                  <p:cNvPr id="1059" name="Group 193"/>
                  <p:cNvGrpSpPr>
                    <a:grpSpLocks/>
                  </p:cNvGrpSpPr>
                  <p:nvPr/>
                </p:nvGrpSpPr>
                <p:grpSpPr bwMode="auto">
                  <a:xfrm>
                    <a:off x="3171214" y="2912992"/>
                    <a:ext cx="987288" cy="903975"/>
                    <a:chOff x="311" y="500"/>
                    <a:chExt cx="474" cy="434"/>
                  </a:xfrm>
                  <a:effectLst>
                    <a:outerShdw blurRad="63500" sx="102000" sy="102000" algn="ctr" rotWithShape="0">
                      <a:prstClr val="black">
                        <a:alpha val="40000"/>
                      </a:prstClr>
                    </a:outerShdw>
                  </a:effectLst>
                </p:grpSpPr>
                <p:sp>
                  <p:nvSpPr>
                    <p:cNvPr id="1061" name="Freeform 186"/>
                    <p:cNvSpPr>
                      <a:spLocks/>
                    </p:cNvSpPr>
                    <p:nvPr/>
                  </p:nvSpPr>
                  <p:spPr bwMode="auto">
                    <a:xfrm>
                      <a:off x="311" y="500"/>
                      <a:ext cx="474" cy="434"/>
                    </a:xfrm>
                    <a:custGeom>
                      <a:avLst/>
                      <a:gdLst>
                        <a:gd name="T0" fmla="*/ 94 w 1363"/>
                        <a:gd name="T1" fmla="*/ 401 h 1220"/>
                        <a:gd name="T2" fmla="*/ 74 w 1363"/>
                        <a:gd name="T3" fmla="*/ 384 h 1220"/>
                        <a:gd name="T4" fmla="*/ 61 w 1363"/>
                        <a:gd name="T5" fmla="*/ 371 h 1220"/>
                        <a:gd name="T6" fmla="*/ 50 w 1363"/>
                        <a:gd name="T7" fmla="*/ 355 h 1220"/>
                        <a:gd name="T8" fmla="*/ 45 w 1363"/>
                        <a:gd name="T9" fmla="*/ 345 h 1220"/>
                        <a:gd name="T10" fmla="*/ 35 w 1363"/>
                        <a:gd name="T11" fmla="*/ 334 h 1220"/>
                        <a:gd name="T12" fmla="*/ 30 w 1363"/>
                        <a:gd name="T13" fmla="*/ 323 h 1220"/>
                        <a:gd name="T14" fmla="*/ 19 w 1363"/>
                        <a:gd name="T15" fmla="*/ 302 h 1220"/>
                        <a:gd name="T16" fmla="*/ 14 w 1363"/>
                        <a:gd name="T17" fmla="*/ 277 h 1220"/>
                        <a:gd name="T18" fmla="*/ 8 w 1363"/>
                        <a:gd name="T19" fmla="*/ 256 h 1220"/>
                        <a:gd name="T20" fmla="*/ 16 w 1363"/>
                        <a:gd name="T21" fmla="*/ 166 h 1220"/>
                        <a:gd name="T22" fmla="*/ 21 w 1363"/>
                        <a:gd name="T23" fmla="*/ 157 h 1220"/>
                        <a:gd name="T24" fmla="*/ 31 w 1363"/>
                        <a:gd name="T25" fmla="*/ 123 h 1220"/>
                        <a:gd name="T26" fmla="*/ 38 w 1363"/>
                        <a:gd name="T27" fmla="*/ 110 h 1220"/>
                        <a:gd name="T28" fmla="*/ 41 w 1363"/>
                        <a:gd name="T29" fmla="*/ 95 h 1220"/>
                        <a:gd name="T30" fmla="*/ 53 w 1363"/>
                        <a:gd name="T31" fmla="*/ 82 h 1220"/>
                        <a:gd name="T32" fmla="*/ 64 w 1363"/>
                        <a:gd name="T33" fmla="*/ 72 h 1220"/>
                        <a:gd name="T34" fmla="*/ 67 w 1363"/>
                        <a:gd name="T35" fmla="*/ 70 h 1220"/>
                        <a:gd name="T36" fmla="*/ 69 w 1363"/>
                        <a:gd name="T37" fmla="*/ 66 h 1220"/>
                        <a:gd name="T38" fmla="*/ 78 w 1363"/>
                        <a:gd name="T39" fmla="*/ 60 h 1220"/>
                        <a:gd name="T40" fmla="*/ 89 w 1363"/>
                        <a:gd name="T41" fmla="*/ 51 h 1220"/>
                        <a:gd name="T42" fmla="*/ 98 w 1363"/>
                        <a:gd name="T43" fmla="*/ 44 h 1220"/>
                        <a:gd name="T44" fmla="*/ 118 w 1363"/>
                        <a:gd name="T45" fmla="*/ 30 h 1220"/>
                        <a:gd name="T46" fmla="*/ 140 w 1363"/>
                        <a:gd name="T47" fmla="*/ 18 h 1220"/>
                        <a:gd name="T48" fmla="*/ 214 w 1363"/>
                        <a:gd name="T49" fmla="*/ 5 h 1220"/>
                        <a:gd name="T50" fmla="*/ 317 w 1363"/>
                        <a:gd name="T51" fmla="*/ 7 h 1220"/>
                        <a:gd name="T52" fmla="*/ 366 w 1363"/>
                        <a:gd name="T53" fmla="*/ 11 h 1220"/>
                        <a:gd name="T54" fmla="*/ 378 w 1363"/>
                        <a:gd name="T55" fmla="*/ 15 h 1220"/>
                        <a:gd name="T56" fmla="*/ 389 w 1363"/>
                        <a:gd name="T57" fmla="*/ 21 h 1220"/>
                        <a:gd name="T58" fmla="*/ 398 w 1363"/>
                        <a:gd name="T59" fmla="*/ 24 h 1220"/>
                        <a:gd name="T60" fmla="*/ 411 w 1363"/>
                        <a:gd name="T61" fmla="*/ 32 h 1220"/>
                        <a:gd name="T62" fmla="*/ 417 w 1363"/>
                        <a:gd name="T63" fmla="*/ 41 h 1220"/>
                        <a:gd name="T64" fmla="*/ 440 w 1363"/>
                        <a:gd name="T65" fmla="*/ 49 h 1220"/>
                        <a:gd name="T66" fmla="*/ 446 w 1363"/>
                        <a:gd name="T67" fmla="*/ 65 h 1220"/>
                        <a:gd name="T68" fmla="*/ 458 w 1363"/>
                        <a:gd name="T69" fmla="*/ 73 h 1220"/>
                        <a:gd name="T70" fmla="*/ 466 w 1363"/>
                        <a:gd name="T71" fmla="*/ 128 h 1220"/>
                        <a:gd name="T72" fmla="*/ 469 w 1363"/>
                        <a:gd name="T73" fmla="*/ 162 h 1220"/>
                        <a:gd name="T74" fmla="*/ 473 w 1363"/>
                        <a:gd name="T75" fmla="*/ 185 h 1220"/>
                        <a:gd name="T76" fmla="*/ 468 w 1363"/>
                        <a:gd name="T77" fmla="*/ 210 h 1220"/>
                        <a:gd name="T78" fmla="*/ 467 w 1363"/>
                        <a:gd name="T79" fmla="*/ 252 h 1220"/>
                        <a:gd name="T80" fmla="*/ 457 w 1363"/>
                        <a:gd name="T81" fmla="*/ 297 h 1220"/>
                        <a:gd name="T82" fmla="*/ 444 w 1363"/>
                        <a:gd name="T83" fmla="*/ 314 h 1220"/>
                        <a:gd name="T84" fmla="*/ 436 w 1363"/>
                        <a:gd name="T85" fmla="*/ 339 h 1220"/>
                        <a:gd name="T86" fmla="*/ 431 w 1363"/>
                        <a:gd name="T87" fmla="*/ 349 h 1220"/>
                        <a:gd name="T88" fmla="*/ 403 w 1363"/>
                        <a:gd name="T89" fmla="*/ 385 h 1220"/>
                        <a:gd name="T90" fmla="*/ 391 w 1363"/>
                        <a:gd name="T91" fmla="*/ 397 h 1220"/>
                        <a:gd name="T92" fmla="*/ 369 w 1363"/>
                        <a:gd name="T93" fmla="*/ 411 h 1220"/>
                        <a:gd name="T94" fmla="*/ 328 w 1363"/>
                        <a:gd name="T95" fmla="*/ 424 h 1220"/>
                        <a:gd name="T96" fmla="*/ 320 w 1363"/>
                        <a:gd name="T97" fmla="*/ 425 h 1220"/>
                        <a:gd name="T98" fmla="*/ 314 w 1363"/>
                        <a:gd name="T99" fmla="*/ 429 h 1220"/>
                        <a:gd name="T100" fmla="*/ 281 w 1363"/>
                        <a:gd name="T101" fmla="*/ 430 h 1220"/>
                        <a:gd name="T102" fmla="*/ 263 w 1363"/>
                        <a:gd name="T103" fmla="*/ 434 h 1220"/>
                        <a:gd name="T104" fmla="*/ 164 w 1363"/>
                        <a:gd name="T105" fmla="*/ 433 h 1220"/>
                        <a:gd name="T106" fmla="*/ 111 w 1363"/>
                        <a:gd name="T107" fmla="*/ 412 h 1220"/>
                        <a:gd name="T108" fmla="*/ 94 w 1363"/>
                        <a:gd name="T109" fmla="*/ 403 h 1220"/>
                        <a:gd name="T110" fmla="*/ 94 w 1363"/>
                        <a:gd name="T111" fmla="*/ 401 h 1220"/>
                        <a:gd name="T112" fmla="*/ 0 60000 65536"/>
                        <a:gd name="T113" fmla="*/ 0 60000 65536"/>
                        <a:gd name="T114" fmla="*/ 0 60000 65536"/>
                        <a:gd name="T115" fmla="*/ 0 60000 65536"/>
                        <a:gd name="T116" fmla="*/ 0 60000 65536"/>
                        <a:gd name="T117" fmla="*/ 0 60000 65536"/>
                        <a:gd name="T118" fmla="*/ 0 60000 65536"/>
                        <a:gd name="T119" fmla="*/ 0 60000 65536"/>
                        <a:gd name="T120" fmla="*/ 0 60000 65536"/>
                        <a:gd name="T121" fmla="*/ 0 60000 65536"/>
                        <a:gd name="T122" fmla="*/ 0 60000 65536"/>
                        <a:gd name="T123" fmla="*/ 0 60000 65536"/>
                        <a:gd name="T124" fmla="*/ 0 60000 65536"/>
                        <a:gd name="T125" fmla="*/ 0 60000 65536"/>
                        <a:gd name="T126" fmla="*/ 0 60000 65536"/>
                        <a:gd name="T127" fmla="*/ 0 60000 65536"/>
                        <a:gd name="T128" fmla="*/ 0 60000 65536"/>
                        <a:gd name="T129" fmla="*/ 0 60000 65536"/>
                        <a:gd name="T130" fmla="*/ 0 60000 65536"/>
                        <a:gd name="T131" fmla="*/ 0 60000 65536"/>
                        <a:gd name="T132" fmla="*/ 0 60000 65536"/>
                        <a:gd name="T133" fmla="*/ 0 60000 65536"/>
                        <a:gd name="T134" fmla="*/ 0 60000 65536"/>
                        <a:gd name="T135" fmla="*/ 0 60000 65536"/>
                        <a:gd name="T136" fmla="*/ 0 60000 65536"/>
                        <a:gd name="T137" fmla="*/ 0 60000 65536"/>
                        <a:gd name="T138" fmla="*/ 0 60000 65536"/>
                        <a:gd name="T139" fmla="*/ 0 60000 65536"/>
                        <a:gd name="T140" fmla="*/ 0 60000 65536"/>
                        <a:gd name="T141" fmla="*/ 0 60000 65536"/>
                        <a:gd name="T142" fmla="*/ 0 60000 65536"/>
                        <a:gd name="T143" fmla="*/ 0 60000 65536"/>
                        <a:gd name="T144" fmla="*/ 0 60000 65536"/>
                        <a:gd name="T145" fmla="*/ 0 60000 65536"/>
                        <a:gd name="T146" fmla="*/ 0 60000 65536"/>
                        <a:gd name="T147" fmla="*/ 0 60000 65536"/>
                        <a:gd name="T148" fmla="*/ 0 60000 65536"/>
                        <a:gd name="T149" fmla="*/ 0 60000 65536"/>
                        <a:gd name="T150" fmla="*/ 0 60000 65536"/>
                        <a:gd name="T151" fmla="*/ 0 60000 65536"/>
                        <a:gd name="T152" fmla="*/ 0 60000 65536"/>
                        <a:gd name="T153" fmla="*/ 0 60000 65536"/>
                        <a:gd name="T154" fmla="*/ 0 60000 65536"/>
                        <a:gd name="T155" fmla="*/ 0 60000 65536"/>
                        <a:gd name="T156" fmla="*/ 0 60000 65536"/>
                        <a:gd name="T157" fmla="*/ 0 60000 65536"/>
                        <a:gd name="T158" fmla="*/ 0 60000 65536"/>
                        <a:gd name="T159" fmla="*/ 0 60000 65536"/>
                        <a:gd name="T160" fmla="*/ 0 60000 65536"/>
                        <a:gd name="T161" fmla="*/ 0 60000 65536"/>
                        <a:gd name="T162" fmla="*/ 0 60000 65536"/>
                        <a:gd name="T163" fmla="*/ 0 60000 65536"/>
                        <a:gd name="T164" fmla="*/ 0 60000 65536"/>
                        <a:gd name="T165" fmla="*/ 0 60000 65536"/>
                        <a:gd name="T166" fmla="*/ 0 60000 65536"/>
                        <a:gd name="T167" fmla="*/ 0 60000 65536"/>
                        <a:gd name="T168" fmla="*/ 0 w 1363"/>
                        <a:gd name="T169" fmla="*/ 0 h 1220"/>
                        <a:gd name="T170" fmla="*/ 1363 w 1363"/>
                        <a:gd name="T171" fmla="*/ 1220 h 1220"/>
                      </a:gdLst>
                      <a:ahLst/>
                      <a:cxnLst>
                        <a:cxn ang="T112">
                          <a:pos x="T0" y="T1"/>
                        </a:cxn>
                        <a:cxn ang="T113">
                          <a:pos x="T2" y="T3"/>
                        </a:cxn>
                        <a:cxn ang="T114">
                          <a:pos x="T4" y="T5"/>
                        </a:cxn>
                        <a:cxn ang="T115">
                          <a:pos x="T6" y="T7"/>
                        </a:cxn>
                        <a:cxn ang="T116">
                          <a:pos x="T8" y="T9"/>
                        </a:cxn>
                        <a:cxn ang="T117">
                          <a:pos x="T10" y="T11"/>
                        </a:cxn>
                        <a:cxn ang="T118">
                          <a:pos x="T12" y="T13"/>
                        </a:cxn>
                        <a:cxn ang="T119">
                          <a:pos x="T14" y="T15"/>
                        </a:cxn>
                        <a:cxn ang="T120">
                          <a:pos x="T16" y="T17"/>
                        </a:cxn>
                        <a:cxn ang="T121">
                          <a:pos x="T18" y="T19"/>
                        </a:cxn>
                        <a:cxn ang="T122">
                          <a:pos x="T20" y="T21"/>
                        </a:cxn>
                        <a:cxn ang="T123">
                          <a:pos x="T22" y="T23"/>
                        </a:cxn>
                        <a:cxn ang="T124">
                          <a:pos x="T24" y="T25"/>
                        </a:cxn>
                        <a:cxn ang="T125">
                          <a:pos x="T26" y="T27"/>
                        </a:cxn>
                        <a:cxn ang="T126">
                          <a:pos x="T28" y="T29"/>
                        </a:cxn>
                        <a:cxn ang="T127">
                          <a:pos x="T30" y="T31"/>
                        </a:cxn>
                        <a:cxn ang="T128">
                          <a:pos x="T32" y="T33"/>
                        </a:cxn>
                        <a:cxn ang="T129">
                          <a:pos x="T34" y="T35"/>
                        </a:cxn>
                        <a:cxn ang="T130">
                          <a:pos x="T36" y="T37"/>
                        </a:cxn>
                        <a:cxn ang="T131">
                          <a:pos x="T38" y="T39"/>
                        </a:cxn>
                        <a:cxn ang="T132">
                          <a:pos x="T40" y="T41"/>
                        </a:cxn>
                        <a:cxn ang="T133">
                          <a:pos x="T42" y="T43"/>
                        </a:cxn>
                        <a:cxn ang="T134">
                          <a:pos x="T44" y="T45"/>
                        </a:cxn>
                        <a:cxn ang="T135">
                          <a:pos x="T46" y="T47"/>
                        </a:cxn>
                        <a:cxn ang="T136">
                          <a:pos x="T48" y="T49"/>
                        </a:cxn>
                        <a:cxn ang="T137">
                          <a:pos x="T50" y="T51"/>
                        </a:cxn>
                        <a:cxn ang="T138">
                          <a:pos x="T52" y="T53"/>
                        </a:cxn>
                        <a:cxn ang="T139">
                          <a:pos x="T54" y="T55"/>
                        </a:cxn>
                        <a:cxn ang="T140">
                          <a:pos x="T56" y="T57"/>
                        </a:cxn>
                        <a:cxn ang="T141">
                          <a:pos x="T58" y="T59"/>
                        </a:cxn>
                        <a:cxn ang="T142">
                          <a:pos x="T60" y="T61"/>
                        </a:cxn>
                        <a:cxn ang="T143">
                          <a:pos x="T62" y="T63"/>
                        </a:cxn>
                        <a:cxn ang="T144">
                          <a:pos x="T64" y="T65"/>
                        </a:cxn>
                        <a:cxn ang="T145">
                          <a:pos x="T66" y="T67"/>
                        </a:cxn>
                        <a:cxn ang="T146">
                          <a:pos x="T68" y="T69"/>
                        </a:cxn>
                        <a:cxn ang="T147">
                          <a:pos x="T70" y="T71"/>
                        </a:cxn>
                        <a:cxn ang="T148">
                          <a:pos x="T72" y="T73"/>
                        </a:cxn>
                        <a:cxn ang="T149">
                          <a:pos x="T74" y="T75"/>
                        </a:cxn>
                        <a:cxn ang="T150">
                          <a:pos x="T76" y="T77"/>
                        </a:cxn>
                        <a:cxn ang="T151">
                          <a:pos x="T78" y="T79"/>
                        </a:cxn>
                        <a:cxn ang="T152">
                          <a:pos x="T80" y="T81"/>
                        </a:cxn>
                        <a:cxn ang="T153">
                          <a:pos x="T82" y="T83"/>
                        </a:cxn>
                        <a:cxn ang="T154">
                          <a:pos x="T84" y="T85"/>
                        </a:cxn>
                        <a:cxn ang="T155">
                          <a:pos x="T86" y="T87"/>
                        </a:cxn>
                        <a:cxn ang="T156">
                          <a:pos x="T88" y="T89"/>
                        </a:cxn>
                        <a:cxn ang="T157">
                          <a:pos x="T90" y="T91"/>
                        </a:cxn>
                        <a:cxn ang="T158">
                          <a:pos x="T92" y="T93"/>
                        </a:cxn>
                        <a:cxn ang="T159">
                          <a:pos x="T94" y="T95"/>
                        </a:cxn>
                        <a:cxn ang="T160">
                          <a:pos x="T96" y="T97"/>
                        </a:cxn>
                        <a:cxn ang="T161">
                          <a:pos x="T98" y="T99"/>
                        </a:cxn>
                        <a:cxn ang="T162">
                          <a:pos x="T100" y="T101"/>
                        </a:cxn>
                        <a:cxn ang="T163">
                          <a:pos x="T102" y="T103"/>
                        </a:cxn>
                        <a:cxn ang="T164">
                          <a:pos x="T104" y="T105"/>
                        </a:cxn>
                        <a:cxn ang="T165">
                          <a:pos x="T106" y="T107"/>
                        </a:cxn>
                        <a:cxn ang="T166">
                          <a:pos x="T108" y="T109"/>
                        </a:cxn>
                        <a:cxn ang="T167">
                          <a:pos x="T110" y="T111"/>
                        </a:cxn>
                      </a:cxnLst>
                      <a:rect l="T168" t="T169" r="T170" b="T171"/>
                      <a:pathLst>
                        <a:path w="1363" h="1220">
                          <a:moveTo>
                            <a:pt x="269" y="1127"/>
                          </a:moveTo>
                          <a:cubicBezTo>
                            <a:pt x="252" y="1110"/>
                            <a:pt x="231" y="1096"/>
                            <a:pt x="214" y="1079"/>
                          </a:cubicBezTo>
                          <a:cubicBezTo>
                            <a:pt x="201" y="1066"/>
                            <a:pt x="192" y="1055"/>
                            <a:pt x="176" y="1044"/>
                          </a:cubicBezTo>
                          <a:cubicBezTo>
                            <a:pt x="166" y="1030"/>
                            <a:pt x="158" y="1008"/>
                            <a:pt x="144" y="999"/>
                          </a:cubicBezTo>
                          <a:cubicBezTo>
                            <a:pt x="140" y="986"/>
                            <a:pt x="137" y="980"/>
                            <a:pt x="128" y="970"/>
                          </a:cubicBezTo>
                          <a:cubicBezTo>
                            <a:pt x="124" y="955"/>
                            <a:pt x="112" y="950"/>
                            <a:pt x="102" y="938"/>
                          </a:cubicBezTo>
                          <a:cubicBezTo>
                            <a:pt x="95" y="929"/>
                            <a:pt x="93" y="918"/>
                            <a:pt x="86" y="909"/>
                          </a:cubicBezTo>
                          <a:cubicBezTo>
                            <a:pt x="79" y="887"/>
                            <a:pt x="61" y="871"/>
                            <a:pt x="54" y="848"/>
                          </a:cubicBezTo>
                          <a:cubicBezTo>
                            <a:pt x="53" y="825"/>
                            <a:pt x="60" y="795"/>
                            <a:pt x="41" y="778"/>
                          </a:cubicBezTo>
                          <a:cubicBezTo>
                            <a:pt x="35" y="759"/>
                            <a:pt x="28" y="739"/>
                            <a:pt x="22" y="720"/>
                          </a:cubicBezTo>
                          <a:cubicBezTo>
                            <a:pt x="23" y="680"/>
                            <a:pt x="0" y="525"/>
                            <a:pt x="45" y="468"/>
                          </a:cubicBezTo>
                          <a:cubicBezTo>
                            <a:pt x="48" y="454"/>
                            <a:pt x="51" y="451"/>
                            <a:pt x="61" y="442"/>
                          </a:cubicBezTo>
                          <a:cubicBezTo>
                            <a:pt x="66" y="418"/>
                            <a:pt x="59" y="356"/>
                            <a:pt x="89" y="346"/>
                          </a:cubicBezTo>
                          <a:cubicBezTo>
                            <a:pt x="98" y="333"/>
                            <a:pt x="98" y="318"/>
                            <a:pt x="109" y="308"/>
                          </a:cubicBezTo>
                          <a:cubicBezTo>
                            <a:pt x="113" y="294"/>
                            <a:pt x="113" y="279"/>
                            <a:pt x="118" y="266"/>
                          </a:cubicBezTo>
                          <a:cubicBezTo>
                            <a:pt x="121" y="259"/>
                            <a:pt x="146" y="236"/>
                            <a:pt x="153" y="231"/>
                          </a:cubicBezTo>
                          <a:cubicBezTo>
                            <a:pt x="159" y="215"/>
                            <a:pt x="173" y="212"/>
                            <a:pt x="185" y="202"/>
                          </a:cubicBezTo>
                          <a:cubicBezTo>
                            <a:pt x="187" y="200"/>
                            <a:pt x="190" y="198"/>
                            <a:pt x="192" y="196"/>
                          </a:cubicBezTo>
                          <a:cubicBezTo>
                            <a:pt x="194" y="193"/>
                            <a:pt x="195" y="189"/>
                            <a:pt x="198" y="186"/>
                          </a:cubicBezTo>
                          <a:cubicBezTo>
                            <a:pt x="206" y="178"/>
                            <a:pt x="217" y="179"/>
                            <a:pt x="224" y="170"/>
                          </a:cubicBezTo>
                          <a:cubicBezTo>
                            <a:pt x="234" y="157"/>
                            <a:pt x="240" y="150"/>
                            <a:pt x="256" y="144"/>
                          </a:cubicBezTo>
                          <a:cubicBezTo>
                            <a:pt x="263" y="133"/>
                            <a:pt x="269" y="129"/>
                            <a:pt x="281" y="125"/>
                          </a:cubicBezTo>
                          <a:cubicBezTo>
                            <a:pt x="299" y="109"/>
                            <a:pt x="315" y="91"/>
                            <a:pt x="339" y="84"/>
                          </a:cubicBezTo>
                          <a:cubicBezTo>
                            <a:pt x="357" y="63"/>
                            <a:pt x="376" y="57"/>
                            <a:pt x="403" y="52"/>
                          </a:cubicBezTo>
                          <a:cubicBezTo>
                            <a:pt x="448" y="0"/>
                            <a:pt x="559" y="15"/>
                            <a:pt x="614" y="13"/>
                          </a:cubicBezTo>
                          <a:cubicBezTo>
                            <a:pt x="713" y="2"/>
                            <a:pt x="813" y="15"/>
                            <a:pt x="912" y="20"/>
                          </a:cubicBezTo>
                          <a:cubicBezTo>
                            <a:pt x="955" y="34"/>
                            <a:pt x="1013" y="31"/>
                            <a:pt x="1053" y="32"/>
                          </a:cubicBezTo>
                          <a:cubicBezTo>
                            <a:pt x="1064" y="37"/>
                            <a:pt x="1076" y="38"/>
                            <a:pt x="1088" y="42"/>
                          </a:cubicBezTo>
                          <a:cubicBezTo>
                            <a:pt x="1098" y="49"/>
                            <a:pt x="1108" y="54"/>
                            <a:pt x="1120" y="58"/>
                          </a:cubicBezTo>
                          <a:cubicBezTo>
                            <a:pt x="1144" y="74"/>
                            <a:pt x="1110" y="53"/>
                            <a:pt x="1145" y="68"/>
                          </a:cubicBezTo>
                          <a:cubicBezTo>
                            <a:pt x="1158" y="74"/>
                            <a:pt x="1167" y="86"/>
                            <a:pt x="1181" y="90"/>
                          </a:cubicBezTo>
                          <a:cubicBezTo>
                            <a:pt x="1193" y="98"/>
                            <a:pt x="1190" y="106"/>
                            <a:pt x="1200" y="116"/>
                          </a:cubicBezTo>
                          <a:cubicBezTo>
                            <a:pt x="1214" y="130"/>
                            <a:pt x="1246" y="133"/>
                            <a:pt x="1264" y="138"/>
                          </a:cubicBezTo>
                          <a:cubicBezTo>
                            <a:pt x="1274" y="155"/>
                            <a:pt x="1262" y="177"/>
                            <a:pt x="1283" y="183"/>
                          </a:cubicBezTo>
                          <a:cubicBezTo>
                            <a:pt x="1291" y="195"/>
                            <a:pt x="1304" y="200"/>
                            <a:pt x="1318" y="205"/>
                          </a:cubicBezTo>
                          <a:cubicBezTo>
                            <a:pt x="1319" y="236"/>
                            <a:pt x="1313" y="331"/>
                            <a:pt x="1341" y="359"/>
                          </a:cubicBezTo>
                          <a:cubicBezTo>
                            <a:pt x="1351" y="390"/>
                            <a:pt x="1341" y="424"/>
                            <a:pt x="1350" y="455"/>
                          </a:cubicBezTo>
                          <a:cubicBezTo>
                            <a:pt x="1353" y="476"/>
                            <a:pt x="1356" y="498"/>
                            <a:pt x="1360" y="519"/>
                          </a:cubicBezTo>
                          <a:cubicBezTo>
                            <a:pt x="1358" y="555"/>
                            <a:pt x="1363" y="565"/>
                            <a:pt x="1347" y="589"/>
                          </a:cubicBezTo>
                          <a:cubicBezTo>
                            <a:pt x="1344" y="635"/>
                            <a:pt x="1342" y="661"/>
                            <a:pt x="1344" y="708"/>
                          </a:cubicBezTo>
                          <a:cubicBezTo>
                            <a:pt x="1342" y="761"/>
                            <a:pt x="1358" y="806"/>
                            <a:pt x="1315" y="836"/>
                          </a:cubicBezTo>
                          <a:cubicBezTo>
                            <a:pt x="1304" y="853"/>
                            <a:pt x="1290" y="869"/>
                            <a:pt x="1277" y="884"/>
                          </a:cubicBezTo>
                          <a:cubicBezTo>
                            <a:pt x="1273" y="908"/>
                            <a:pt x="1268" y="934"/>
                            <a:pt x="1254" y="954"/>
                          </a:cubicBezTo>
                          <a:cubicBezTo>
                            <a:pt x="1251" y="965"/>
                            <a:pt x="1246" y="972"/>
                            <a:pt x="1238" y="980"/>
                          </a:cubicBezTo>
                          <a:cubicBezTo>
                            <a:pt x="1225" y="1020"/>
                            <a:pt x="1189" y="1055"/>
                            <a:pt x="1158" y="1082"/>
                          </a:cubicBezTo>
                          <a:cubicBezTo>
                            <a:pt x="1150" y="1107"/>
                            <a:pt x="1147" y="1106"/>
                            <a:pt x="1123" y="1117"/>
                          </a:cubicBezTo>
                          <a:cubicBezTo>
                            <a:pt x="1108" y="1134"/>
                            <a:pt x="1083" y="1148"/>
                            <a:pt x="1062" y="1156"/>
                          </a:cubicBezTo>
                          <a:cubicBezTo>
                            <a:pt x="1036" y="1196"/>
                            <a:pt x="987" y="1189"/>
                            <a:pt x="944" y="1191"/>
                          </a:cubicBezTo>
                          <a:cubicBezTo>
                            <a:pt x="936" y="1192"/>
                            <a:pt x="928" y="1191"/>
                            <a:pt x="921" y="1194"/>
                          </a:cubicBezTo>
                          <a:cubicBezTo>
                            <a:pt x="914" y="1197"/>
                            <a:pt x="910" y="1207"/>
                            <a:pt x="902" y="1207"/>
                          </a:cubicBezTo>
                          <a:cubicBezTo>
                            <a:pt x="871" y="1208"/>
                            <a:pt x="840" y="1209"/>
                            <a:pt x="809" y="1210"/>
                          </a:cubicBezTo>
                          <a:cubicBezTo>
                            <a:pt x="790" y="1215"/>
                            <a:pt x="776" y="1217"/>
                            <a:pt x="755" y="1220"/>
                          </a:cubicBezTo>
                          <a:cubicBezTo>
                            <a:pt x="661" y="1219"/>
                            <a:pt x="567" y="1219"/>
                            <a:pt x="473" y="1216"/>
                          </a:cubicBezTo>
                          <a:cubicBezTo>
                            <a:pt x="417" y="1214"/>
                            <a:pt x="369" y="1175"/>
                            <a:pt x="320" y="1159"/>
                          </a:cubicBezTo>
                          <a:cubicBezTo>
                            <a:pt x="307" y="1146"/>
                            <a:pt x="277" y="1141"/>
                            <a:pt x="269" y="1133"/>
                          </a:cubicBezTo>
                          <a:cubicBezTo>
                            <a:pt x="268" y="1132"/>
                            <a:pt x="269" y="1129"/>
                            <a:pt x="269" y="1127"/>
                          </a:cubicBezTo>
                          <a:close/>
                        </a:path>
                      </a:pathLst>
                    </a:custGeom>
                    <a:solidFill>
                      <a:srgbClr val="FFC1C1"/>
                    </a:solidFill>
                    <a:ln w="19050">
                      <a:solidFill>
                        <a:srgbClr val="FF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 dirty="0"/>
                    </a:p>
                  </p:txBody>
                </p:sp>
                <p:sp>
                  <p:nvSpPr>
                    <p:cNvPr id="1062" name="Freeform 187"/>
                    <p:cNvSpPr>
                      <a:spLocks/>
                    </p:cNvSpPr>
                    <p:nvPr/>
                  </p:nvSpPr>
                  <p:spPr bwMode="auto">
                    <a:xfrm>
                      <a:off x="363" y="603"/>
                      <a:ext cx="382" cy="310"/>
                    </a:xfrm>
                    <a:custGeom>
                      <a:avLst/>
                      <a:gdLst>
                        <a:gd name="T0" fmla="*/ 8 w 500"/>
                        <a:gd name="T1" fmla="*/ 173 h 445"/>
                        <a:gd name="T2" fmla="*/ 0 w 500"/>
                        <a:gd name="T3" fmla="*/ 159 h 445"/>
                        <a:gd name="T4" fmla="*/ 18 w 500"/>
                        <a:gd name="T5" fmla="*/ 95 h 445"/>
                        <a:gd name="T6" fmla="*/ 21 w 500"/>
                        <a:gd name="T7" fmla="*/ 90 h 445"/>
                        <a:gd name="T8" fmla="*/ 22 w 500"/>
                        <a:gd name="T9" fmla="*/ 78 h 445"/>
                        <a:gd name="T10" fmla="*/ 53 w 500"/>
                        <a:gd name="T11" fmla="*/ 47 h 445"/>
                        <a:gd name="T12" fmla="*/ 77 w 500"/>
                        <a:gd name="T13" fmla="*/ 31 h 445"/>
                        <a:gd name="T14" fmla="*/ 103 w 500"/>
                        <a:gd name="T15" fmla="*/ 18 h 445"/>
                        <a:gd name="T16" fmla="*/ 136 w 500"/>
                        <a:gd name="T17" fmla="*/ 1 h 445"/>
                        <a:gd name="T18" fmla="*/ 305 w 500"/>
                        <a:gd name="T19" fmla="*/ 11 h 445"/>
                        <a:gd name="T20" fmla="*/ 325 w 500"/>
                        <a:gd name="T21" fmla="*/ 40 h 445"/>
                        <a:gd name="T22" fmla="*/ 342 w 500"/>
                        <a:gd name="T23" fmla="*/ 47 h 445"/>
                        <a:gd name="T24" fmla="*/ 356 w 500"/>
                        <a:gd name="T25" fmla="*/ 56 h 445"/>
                        <a:gd name="T26" fmla="*/ 371 w 500"/>
                        <a:gd name="T27" fmla="*/ 85 h 445"/>
                        <a:gd name="T28" fmla="*/ 367 w 500"/>
                        <a:gd name="T29" fmla="*/ 189 h 445"/>
                        <a:gd name="T30" fmla="*/ 356 w 500"/>
                        <a:gd name="T31" fmla="*/ 207 h 445"/>
                        <a:gd name="T32" fmla="*/ 342 w 500"/>
                        <a:gd name="T33" fmla="*/ 232 h 445"/>
                        <a:gd name="T34" fmla="*/ 338 w 500"/>
                        <a:gd name="T35" fmla="*/ 242 h 445"/>
                        <a:gd name="T36" fmla="*/ 326 w 500"/>
                        <a:gd name="T37" fmla="*/ 249 h 445"/>
                        <a:gd name="T38" fmla="*/ 312 w 500"/>
                        <a:gd name="T39" fmla="*/ 264 h 445"/>
                        <a:gd name="T40" fmla="*/ 306 w 500"/>
                        <a:gd name="T41" fmla="*/ 269 h 445"/>
                        <a:gd name="T42" fmla="*/ 290 w 500"/>
                        <a:gd name="T43" fmla="*/ 286 h 445"/>
                        <a:gd name="T44" fmla="*/ 235 w 500"/>
                        <a:gd name="T45" fmla="*/ 301 h 445"/>
                        <a:gd name="T46" fmla="*/ 125 w 500"/>
                        <a:gd name="T47" fmla="*/ 299 h 445"/>
                        <a:gd name="T48" fmla="*/ 108 w 500"/>
                        <a:gd name="T49" fmla="*/ 290 h 445"/>
                        <a:gd name="T50" fmla="*/ 70 w 500"/>
                        <a:gd name="T51" fmla="*/ 268 h 445"/>
                        <a:gd name="T52" fmla="*/ 55 w 500"/>
                        <a:gd name="T53" fmla="*/ 254 h 445"/>
                        <a:gd name="T54" fmla="*/ 21 w 500"/>
                        <a:gd name="T55" fmla="*/ 212 h 445"/>
                        <a:gd name="T56" fmla="*/ 8 w 500"/>
                        <a:gd name="T57" fmla="*/ 173 h 445"/>
                        <a:gd name="T58" fmla="*/ 0 60000 65536"/>
                        <a:gd name="T59" fmla="*/ 0 60000 65536"/>
                        <a:gd name="T60" fmla="*/ 0 60000 65536"/>
                        <a:gd name="T61" fmla="*/ 0 60000 65536"/>
                        <a:gd name="T62" fmla="*/ 0 60000 65536"/>
                        <a:gd name="T63" fmla="*/ 0 60000 65536"/>
                        <a:gd name="T64" fmla="*/ 0 60000 65536"/>
                        <a:gd name="T65" fmla="*/ 0 60000 65536"/>
                        <a:gd name="T66" fmla="*/ 0 60000 65536"/>
                        <a:gd name="T67" fmla="*/ 0 60000 65536"/>
                        <a:gd name="T68" fmla="*/ 0 60000 65536"/>
                        <a:gd name="T69" fmla="*/ 0 60000 65536"/>
                        <a:gd name="T70" fmla="*/ 0 60000 65536"/>
                        <a:gd name="T71" fmla="*/ 0 60000 65536"/>
                        <a:gd name="T72" fmla="*/ 0 60000 65536"/>
                        <a:gd name="T73" fmla="*/ 0 60000 65536"/>
                        <a:gd name="T74" fmla="*/ 0 60000 65536"/>
                        <a:gd name="T75" fmla="*/ 0 60000 65536"/>
                        <a:gd name="T76" fmla="*/ 0 60000 65536"/>
                        <a:gd name="T77" fmla="*/ 0 60000 65536"/>
                        <a:gd name="T78" fmla="*/ 0 60000 65536"/>
                        <a:gd name="T79" fmla="*/ 0 60000 65536"/>
                        <a:gd name="T80" fmla="*/ 0 60000 65536"/>
                        <a:gd name="T81" fmla="*/ 0 60000 65536"/>
                        <a:gd name="T82" fmla="*/ 0 60000 65536"/>
                        <a:gd name="T83" fmla="*/ 0 60000 65536"/>
                        <a:gd name="T84" fmla="*/ 0 60000 65536"/>
                        <a:gd name="T85" fmla="*/ 0 60000 65536"/>
                        <a:gd name="T86" fmla="*/ 0 60000 65536"/>
                        <a:gd name="T87" fmla="*/ 0 w 500"/>
                        <a:gd name="T88" fmla="*/ 0 h 445"/>
                        <a:gd name="T89" fmla="*/ 500 w 500"/>
                        <a:gd name="T90" fmla="*/ 445 h 445"/>
                      </a:gdLst>
                      <a:ahLst/>
                      <a:cxnLst>
                        <a:cxn ang="T58">
                          <a:pos x="T0" y="T1"/>
                        </a:cxn>
                        <a:cxn ang="T59">
                          <a:pos x="T2" y="T3"/>
                        </a:cxn>
                        <a:cxn ang="T60">
                          <a:pos x="T4" y="T5"/>
                        </a:cxn>
                        <a:cxn ang="T61">
                          <a:pos x="T6" y="T7"/>
                        </a:cxn>
                        <a:cxn ang="T62">
                          <a:pos x="T8" y="T9"/>
                        </a:cxn>
                        <a:cxn ang="T63">
                          <a:pos x="T10" y="T11"/>
                        </a:cxn>
                        <a:cxn ang="T64">
                          <a:pos x="T12" y="T13"/>
                        </a:cxn>
                        <a:cxn ang="T65">
                          <a:pos x="T14" y="T15"/>
                        </a:cxn>
                        <a:cxn ang="T66">
                          <a:pos x="T16" y="T17"/>
                        </a:cxn>
                        <a:cxn ang="T67">
                          <a:pos x="T18" y="T19"/>
                        </a:cxn>
                        <a:cxn ang="T68">
                          <a:pos x="T20" y="T21"/>
                        </a:cxn>
                        <a:cxn ang="T69">
                          <a:pos x="T22" y="T23"/>
                        </a:cxn>
                        <a:cxn ang="T70">
                          <a:pos x="T24" y="T25"/>
                        </a:cxn>
                        <a:cxn ang="T71">
                          <a:pos x="T26" y="T27"/>
                        </a:cxn>
                        <a:cxn ang="T72">
                          <a:pos x="T28" y="T29"/>
                        </a:cxn>
                        <a:cxn ang="T73">
                          <a:pos x="T30" y="T31"/>
                        </a:cxn>
                        <a:cxn ang="T74">
                          <a:pos x="T32" y="T33"/>
                        </a:cxn>
                        <a:cxn ang="T75">
                          <a:pos x="T34" y="T35"/>
                        </a:cxn>
                        <a:cxn ang="T76">
                          <a:pos x="T36" y="T37"/>
                        </a:cxn>
                        <a:cxn ang="T77">
                          <a:pos x="T38" y="T39"/>
                        </a:cxn>
                        <a:cxn ang="T78">
                          <a:pos x="T40" y="T41"/>
                        </a:cxn>
                        <a:cxn ang="T79">
                          <a:pos x="T42" y="T43"/>
                        </a:cxn>
                        <a:cxn ang="T80">
                          <a:pos x="T44" y="T45"/>
                        </a:cxn>
                        <a:cxn ang="T81">
                          <a:pos x="T46" y="T47"/>
                        </a:cxn>
                        <a:cxn ang="T82">
                          <a:pos x="T48" y="T49"/>
                        </a:cxn>
                        <a:cxn ang="T83">
                          <a:pos x="T50" y="T51"/>
                        </a:cxn>
                        <a:cxn ang="T84">
                          <a:pos x="T52" y="T53"/>
                        </a:cxn>
                        <a:cxn ang="T85">
                          <a:pos x="T54" y="T55"/>
                        </a:cxn>
                        <a:cxn ang="T86">
                          <a:pos x="T56" y="T57"/>
                        </a:cxn>
                      </a:cxnLst>
                      <a:rect l="T87" t="T88" r="T89" b="T90"/>
                      <a:pathLst>
                        <a:path w="500" h="445">
                          <a:moveTo>
                            <a:pt x="10" y="249"/>
                          </a:moveTo>
                          <a:cubicBezTo>
                            <a:pt x="5" y="242"/>
                            <a:pt x="3" y="236"/>
                            <a:pt x="0" y="228"/>
                          </a:cubicBezTo>
                          <a:cubicBezTo>
                            <a:pt x="4" y="194"/>
                            <a:pt x="1" y="162"/>
                            <a:pt x="24" y="136"/>
                          </a:cubicBezTo>
                          <a:cubicBezTo>
                            <a:pt x="25" y="134"/>
                            <a:pt x="26" y="131"/>
                            <a:pt x="27" y="129"/>
                          </a:cubicBezTo>
                          <a:cubicBezTo>
                            <a:pt x="28" y="123"/>
                            <a:pt x="27" y="117"/>
                            <a:pt x="29" y="112"/>
                          </a:cubicBezTo>
                          <a:cubicBezTo>
                            <a:pt x="31" y="104"/>
                            <a:pt x="63" y="77"/>
                            <a:pt x="70" y="67"/>
                          </a:cubicBezTo>
                          <a:cubicBezTo>
                            <a:pt x="74" y="53"/>
                            <a:pt x="89" y="50"/>
                            <a:pt x="101" y="45"/>
                          </a:cubicBezTo>
                          <a:cubicBezTo>
                            <a:pt x="106" y="28"/>
                            <a:pt x="120" y="30"/>
                            <a:pt x="135" y="26"/>
                          </a:cubicBezTo>
                          <a:cubicBezTo>
                            <a:pt x="150" y="15"/>
                            <a:pt x="160" y="7"/>
                            <a:pt x="178" y="2"/>
                          </a:cubicBezTo>
                          <a:cubicBezTo>
                            <a:pt x="408" y="4"/>
                            <a:pt x="304" y="0"/>
                            <a:pt x="399" y="16"/>
                          </a:cubicBezTo>
                          <a:cubicBezTo>
                            <a:pt x="414" y="27"/>
                            <a:pt x="415" y="44"/>
                            <a:pt x="425" y="57"/>
                          </a:cubicBezTo>
                          <a:cubicBezTo>
                            <a:pt x="430" y="63"/>
                            <a:pt x="440" y="65"/>
                            <a:pt x="447" y="67"/>
                          </a:cubicBezTo>
                          <a:cubicBezTo>
                            <a:pt x="452" y="76"/>
                            <a:pt x="458" y="75"/>
                            <a:pt x="466" y="81"/>
                          </a:cubicBezTo>
                          <a:cubicBezTo>
                            <a:pt x="470" y="97"/>
                            <a:pt x="473" y="110"/>
                            <a:pt x="485" y="122"/>
                          </a:cubicBezTo>
                          <a:cubicBezTo>
                            <a:pt x="499" y="169"/>
                            <a:pt x="500" y="225"/>
                            <a:pt x="480" y="271"/>
                          </a:cubicBezTo>
                          <a:cubicBezTo>
                            <a:pt x="478" y="286"/>
                            <a:pt x="479" y="290"/>
                            <a:pt x="466" y="297"/>
                          </a:cubicBezTo>
                          <a:cubicBezTo>
                            <a:pt x="459" y="307"/>
                            <a:pt x="453" y="321"/>
                            <a:pt x="447" y="333"/>
                          </a:cubicBezTo>
                          <a:cubicBezTo>
                            <a:pt x="445" y="338"/>
                            <a:pt x="446" y="344"/>
                            <a:pt x="442" y="348"/>
                          </a:cubicBezTo>
                          <a:cubicBezTo>
                            <a:pt x="438" y="352"/>
                            <a:pt x="427" y="357"/>
                            <a:pt x="427" y="357"/>
                          </a:cubicBezTo>
                          <a:cubicBezTo>
                            <a:pt x="419" y="370"/>
                            <a:pt x="425" y="362"/>
                            <a:pt x="408" y="379"/>
                          </a:cubicBezTo>
                          <a:cubicBezTo>
                            <a:pt x="406" y="381"/>
                            <a:pt x="401" y="386"/>
                            <a:pt x="401" y="386"/>
                          </a:cubicBezTo>
                          <a:cubicBezTo>
                            <a:pt x="397" y="400"/>
                            <a:pt x="389" y="401"/>
                            <a:pt x="379" y="410"/>
                          </a:cubicBezTo>
                          <a:cubicBezTo>
                            <a:pt x="348" y="437"/>
                            <a:pt x="369" y="428"/>
                            <a:pt x="307" y="432"/>
                          </a:cubicBezTo>
                          <a:cubicBezTo>
                            <a:pt x="261" y="445"/>
                            <a:pt x="209" y="443"/>
                            <a:pt x="163" y="429"/>
                          </a:cubicBezTo>
                          <a:cubicBezTo>
                            <a:pt x="156" y="424"/>
                            <a:pt x="149" y="423"/>
                            <a:pt x="142" y="417"/>
                          </a:cubicBezTo>
                          <a:cubicBezTo>
                            <a:pt x="125" y="403"/>
                            <a:pt x="112" y="389"/>
                            <a:pt x="91" y="384"/>
                          </a:cubicBezTo>
                          <a:cubicBezTo>
                            <a:pt x="86" y="374"/>
                            <a:pt x="79" y="373"/>
                            <a:pt x="72" y="364"/>
                          </a:cubicBezTo>
                          <a:cubicBezTo>
                            <a:pt x="56" y="343"/>
                            <a:pt x="49" y="320"/>
                            <a:pt x="27" y="304"/>
                          </a:cubicBezTo>
                          <a:cubicBezTo>
                            <a:pt x="18" y="282"/>
                            <a:pt x="10" y="275"/>
                            <a:pt x="10" y="249"/>
                          </a:cubicBezTo>
                          <a:close/>
                        </a:path>
                      </a:pathLst>
                    </a:custGeom>
                    <a:solidFill>
                      <a:srgbClr val="BFBFBF"/>
                    </a:solidFill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 dirty="0"/>
                    </a:p>
                  </p:txBody>
                </p:sp>
              </p:grpSp>
              <p:sp>
                <p:nvSpPr>
                  <p:cNvPr id="1060" name="5-Point Star 1059"/>
                  <p:cNvSpPr/>
                  <p:nvPr/>
                </p:nvSpPr>
                <p:spPr>
                  <a:xfrm>
                    <a:off x="3436301" y="3364979"/>
                    <a:ext cx="201217" cy="201217"/>
                  </a:xfrm>
                  <a:prstGeom prst="star5">
                    <a:avLst/>
                  </a:prstGeom>
                  <a:solidFill>
                    <a:srgbClr val="FF00FF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953" name="Group 329"/>
                <p:cNvGrpSpPr/>
                <p:nvPr/>
              </p:nvGrpSpPr>
              <p:grpSpPr>
                <a:xfrm>
                  <a:off x="3048000" y="5627191"/>
                  <a:ext cx="987288" cy="903975"/>
                  <a:chOff x="3171214" y="2912992"/>
                  <a:chExt cx="987288" cy="903975"/>
                </a:xfrm>
              </p:grpSpPr>
              <p:grpSp>
                <p:nvGrpSpPr>
                  <p:cNvPr id="1055" name="Group 193"/>
                  <p:cNvGrpSpPr>
                    <a:grpSpLocks/>
                  </p:cNvGrpSpPr>
                  <p:nvPr/>
                </p:nvGrpSpPr>
                <p:grpSpPr bwMode="auto">
                  <a:xfrm>
                    <a:off x="3171214" y="2912992"/>
                    <a:ext cx="987288" cy="903975"/>
                    <a:chOff x="311" y="500"/>
                    <a:chExt cx="474" cy="434"/>
                  </a:xfrm>
                  <a:effectLst>
                    <a:outerShdw blurRad="63500" sx="102000" sy="102000" algn="ctr" rotWithShape="0">
                      <a:prstClr val="black">
                        <a:alpha val="40000"/>
                      </a:prstClr>
                    </a:outerShdw>
                  </a:effectLst>
                </p:grpSpPr>
                <p:sp>
                  <p:nvSpPr>
                    <p:cNvPr id="1057" name="Freeform 186"/>
                    <p:cNvSpPr>
                      <a:spLocks/>
                    </p:cNvSpPr>
                    <p:nvPr/>
                  </p:nvSpPr>
                  <p:spPr bwMode="auto">
                    <a:xfrm>
                      <a:off x="311" y="500"/>
                      <a:ext cx="474" cy="434"/>
                    </a:xfrm>
                    <a:custGeom>
                      <a:avLst/>
                      <a:gdLst>
                        <a:gd name="T0" fmla="*/ 94 w 1363"/>
                        <a:gd name="T1" fmla="*/ 401 h 1220"/>
                        <a:gd name="T2" fmla="*/ 74 w 1363"/>
                        <a:gd name="T3" fmla="*/ 384 h 1220"/>
                        <a:gd name="T4" fmla="*/ 61 w 1363"/>
                        <a:gd name="T5" fmla="*/ 371 h 1220"/>
                        <a:gd name="T6" fmla="*/ 50 w 1363"/>
                        <a:gd name="T7" fmla="*/ 355 h 1220"/>
                        <a:gd name="T8" fmla="*/ 45 w 1363"/>
                        <a:gd name="T9" fmla="*/ 345 h 1220"/>
                        <a:gd name="T10" fmla="*/ 35 w 1363"/>
                        <a:gd name="T11" fmla="*/ 334 h 1220"/>
                        <a:gd name="T12" fmla="*/ 30 w 1363"/>
                        <a:gd name="T13" fmla="*/ 323 h 1220"/>
                        <a:gd name="T14" fmla="*/ 19 w 1363"/>
                        <a:gd name="T15" fmla="*/ 302 h 1220"/>
                        <a:gd name="T16" fmla="*/ 14 w 1363"/>
                        <a:gd name="T17" fmla="*/ 277 h 1220"/>
                        <a:gd name="T18" fmla="*/ 8 w 1363"/>
                        <a:gd name="T19" fmla="*/ 256 h 1220"/>
                        <a:gd name="T20" fmla="*/ 16 w 1363"/>
                        <a:gd name="T21" fmla="*/ 166 h 1220"/>
                        <a:gd name="T22" fmla="*/ 21 w 1363"/>
                        <a:gd name="T23" fmla="*/ 157 h 1220"/>
                        <a:gd name="T24" fmla="*/ 31 w 1363"/>
                        <a:gd name="T25" fmla="*/ 123 h 1220"/>
                        <a:gd name="T26" fmla="*/ 38 w 1363"/>
                        <a:gd name="T27" fmla="*/ 110 h 1220"/>
                        <a:gd name="T28" fmla="*/ 41 w 1363"/>
                        <a:gd name="T29" fmla="*/ 95 h 1220"/>
                        <a:gd name="T30" fmla="*/ 53 w 1363"/>
                        <a:gd name="T31" fmla="*/ 82 h 1220"/>
                        <a:gd name="T32" fmla="*/ 64 w 1363"/>
                        <a:gd name="T33" fmla="*/ 72 h 1220"/>
                        <a:gd name="T34" fmla="*/ 67 w 1363"/>
                        <a:gd name="T35" fmla="*/ 70 h 1220"/>
                        <a:gd name="T36" fmla="*/ 69 w 1363"/>
                        <a:gd name="T37" fmla="*/ 66 h 1220"/>
                        <a:gd name="T38" fmla="*/ 78 w 1363"/>
                        <a:gd name="T39" fmla="*/ 60 h 1220"/>
                        <a:gd name="T40" fmla="*/ 89 w 1363"/>
                        <a:gd name="T41" fmla="*/ 51 h 1220"/>
                        <a:gd name="T42" fmla="*/ 98 w 1363"/>
                        <a:gd name="T43" fmla="*/ 44 h 1220"/>
                        <a:gd name="T44" fmla="*/ 118 w 1363"/>
                        <a:gd name="T45" fmla="*/ 30 h 1220"/>
                        <a:gd name="T46" fmla="*/ 140 w 1363"/>
                        <a:gd name="T47" fmla="*/ 18 h 1220"/>
                        <a:gd name="T48" fmla="*/ 214 w 1363"/>
                        <a:gd name="T49" fmla="*/ 5 h 1220"/>
                        <a:gd name="T50" fmla="*/ 317 w 1363"/>
                        <a:gd name="T51" fmla="*/ 7 h 1220"/>
                        <a:gd name="T52" fmla="*/ 366 w 1363"/>
                        <a:gd name="T53" fmla="*/ 11 h 1220"/>
                        <a:gd name="T54" fmla="*/ 378 w 1363"/>
                        <a:gd name="T55" fmla="*/ 15 h 1220"/>
                        <a:gd name="T56" fmla="*/ 389 w 1363"/>
                        <a:gd name="T57" fmla="*/ 21 h 1220"/>
                        <a:gd name="T58" fmla="*/ 398 w 1363"/>
                        <a:gd name="T59" fmla="*/ 24 h 1220"/>
                        <a:gd name="T60" fmla="*/ 411 w 1363"/>
                        <a:gd name="T61" fmla="*/ 32 h 1220"/>
                        <a:gd name="T62" fmla="*/ 417 w 1363"/>
                        <a:gd name="T63" fmla="*/ 41 h 1220"/>
                        <a:gd name="T64" fmla="*/ 440 w 1363"/>
                        <a:gd name="T65" fmla="*/ 49 h 1220"/>
                        <a:gd name="T66" fmla="*/ 446 w 1363"/>
                        <a:gd name="T67" fmla="*/ 65 h 1220"/>
                        <a:gd name="T68" fmla="*/ 458 w 1363"/>
                        <a:gd name="T69" fmla="*/ 73 h 1220"/>
                        <a:gd name="T70" fmla="*/ 466 w 1363"/>
                        <a:gd name="T71" fmla="*/ 128 h 1220"/>
                        <a:gd name="T72" fmla="*/ 469 w 1363"/>
                        <a:gd name="T73" fmla="*/ 162 h 1220"/>
                        <a:gd name="T74" fmla="*/ 473 w 1363"/>
                        <a:gd name="T75" fmla="*/ 185 h 1220"/>
                        <a:gd name="T76" fmla="*/ 468 w 1363"/>
                        <a:gd name="T77" fmla="*/ 210 h 1220"/>
                        <a:gd name="T78" fmla="*/ 467 w 1363"/>
                        <a:gd name="T79" fmla="*/ 252 h 1220"/>
                        <a:gd name="T80" fmla="*/ 457 w 1363"/>
                        <a:gd name="T81" fmla="*/ 297 h 1220"/>
                        <a:gd name="T82" fmla="*/ 444 w 1363"/>
                        <a:gd name="T83" fmla="*/ 314 h 1220"/>
                        <a:gd name="T84" fmla="*/ 436 w 1363"/>
                        <a:gd name="T85" fmla="*/ 339 h 1220"/>
                        <a:gd name="T86" fmla="*/ 431 w 1363"/>
                        <a:gd name="T87" fmla="*/ 349 h 1220"/>
                        <a:gd name="T88" fmla="*/ 403 w 1363"/>
                        <a:gd name="T89" fmla="*/ 385 h 1220"/>
                        <a:gd name="T90" fmla="*/ 391 w 1363"/>
                        <a:gd name="T91" fmla="*/ 397 h 1220"/>
                        <a:gd name="T92" fmla="*/ 369 w 1363"/>
                        <a:gd name="T93" fmla="*/ 411 h 1220"/>
                        <a:gd name="T94" fmla="*/ 328 w 1363"/>
                        <a:gd name="T95" fmla="*/ 424 h 1220"/>
                        <a:gd name="T96" fmla="*/ 320 w 1363"/>
                        <a:gd name="T97" fmla="*/ 425 h 1220"/>
                        <a:gd name="T98" fmla="*/ 314 w 1363"/>
                        <a:gd name="T99" fmla="*/ 429 h 1220"/>
                        <a:gd name="T100" fmla="*/ 281 w 1363"/>
                        <a:gd name="T101" fmla="*/ 430 h 1220"/>
                        <a:gd name="T102" fmla="*/ 263 w 1363"/>
                        <a:gd name="T103" fmla="*/ 434 h 1220"/>
                        <a:gd name="T104" fmla="*/ 164 w 1363"/>
                        <a:gd name="T105" fmla="*/ 433 h 1220"/>
                        <a:gd name="T106" fmla="*/ 111 w 1363"/>
                        <a:gd name="T107" fmla="*/ 412 h 1220"/>
                        <a:gd name="T108" fmla="*/ 94 w 1363"/>
                        <a:gd name="T109" fmla="*/ 403 h 1220"/>
                        <a:gd name="T110" fmla="*/ 94 w 1363"/>
                        <a:gd name="T111" fmla="*/ 401 h 1220"/>
                        <a:gd name="T112" fmla="*/ 0 60000 65536"/>
                        <a:gd name="T113" fmla="*/ 0 60000 65536"/>
                        <a:gd name="T114" fmla="*/ 0 60000 65536"/>
                        <a:gd name="T115" fmla="*/ 0 60000 65536"/>
                        <a:gd name="T116" fmla="*/ 0 60000 65536"/>
                        <a:gd name="T117" fmla="*/ 0 60000 65536"/>
                        <a:gd name="T118" fmla="*/ 0 60000 65536"/>
                        <a:gd name="T119" fmla="*/ 0 60000 65536"/>
                        <a:gd name="T120" fmla="*/ 0 60000 65536"/>
                        <a:gd name="T121" fmla="*/ 0 60000 65536"/>
                        <a:gd name="T122" fmla="*/ 0 60000 65536"/>
                        <a:gd name="T123" fmla="*/ 0 60000 65536"/>
                        <a:gd name="T124" fmla="*/ 0 60000 65536"/>
                        <a:gd name="T125" fmla="*/ 0 60000 65536"/>
                        <a:gd name="T126" fmla="*/ 0 60000 65536"/>
                        <a:gd name="T127" fmla="*/ 0 60000 65536"/>
                        <a:gd name="T128" fmla="*/ 0 60000 65536"/>
                        <a:gd name="T129" fmla="*/ 0 60000 65536"/>
                        <a:gd name="T130" fmla="*/ 0 60000 65536"/>
                        <a:gd name="T131" fmla="*/ 0 60000 65536"/>
                        <a:gd name="T132" fmla="*/ 0 60000 65536"/>
                        <a:gd name="T133" fmla="*/ 0 60000 65536"/>
                        <a:gd name="T134" fmla="*/ 0 60000 65536"/>
                        <a:gd name="T135" fmla="*/ 0 60000 65536"/>
                        <a:gd name="T136" fmla="*/ 0 60000 65536"/>
                        <a:gd name="T137" fmla="*/ 0 60000 65536"/>
                        <a:gd name="T138" fmla="*/ 0 60000 65536"/>
                        <a:gd name="T139" fmla="*/ 0 60000 65536"/>
                        <a:gd name="T140" fmla="*/ 0 60000 65536"/>
                        <a:gd name="T141" fmla="*/ 0 60000 65536"/>
                        <a:gd name="T142" fmla="*/ 0 60000 65536"/>
                        <a:gd name="T143" fmla="*/ 0 60000 65536"/>
                        <a:gd name="T144" fmla="*/ 0 60000 65536"/>
                        <a:gd name="T145" fmla="*/ 0 60000 65536"/>
                        <a:gd name="T146" fmla="*/ 0 60000 65536"/>
                        <a:gd name="T147" fmla="*/ 0 60000 65536"/>
                        <a:gd name="T148" fmla="*/ 0 60000 65536"/>
                        <a:gd name="T149" fmla="*/ 0 60000 65536"/>
                        <a:gd name="T150" fmla="*/ 0 60000 65536"/>
                        <a:gd name="T151" fmla="*/ 0 60000 65536"/>
                        <a:gd name="T152" fmla="*/ 0 60000 65536"/>
                        <a:gd name="T153" fmla="*/ 0 60000 65536"/>
                        <a:gd name="T154" fmla="*/ 0 60000 65536"/>
                        <a:gd name="T155" fmla="*/ 0 60000 65536"/>
                        <a:gd name="T156" fmla="*/ 0 60000 65536"/>
                        <a:gd name="T157" fmla="*/ 0 60000 65536"/>
                        <a:gd name="T158" fmla="*/ 0 60000 65536"/>
                        <a:gd name="T159" fmla="*/ 0 60000 65536"/>
                        <a:gd name="T160" fmla="*/ 0 60000 65536"/>
                        <a:gd name="T161" fmla="*/ 0 60000 65536"/>
                        <a:gd name="T162" fmla="*/ 0 60000 65536"/>
                        <a:gd name="T163" fmla="*/ 0 60000 65536"/>
                        <a:gd name="T164" fmla="*/ 0 60000 65536"/>
                        <a:gd name="T165" fmla="*/ 0 60000 65536"/>
                        <a:gd name="T166" fmla="*/ 0 60000 65536"/>
                        <a:gd name="T167" fmla="*/ 0 60000 65536"/>
                        <a:gd name="T168" fmla="*/ 0 w 1363"/>
                        <a:gd name="T169" fmla="*/ 0 h 1220"/>
                        <a:gd name="T170" fmla="*/ 1363 w 1363"/>
                        <a:gd name="T171" fmla="*/ 1220 h 1220"/>
                      </a:gdLst>
                      <a:ahLst/>
                      <a:cxnLst>
                        <a:cxn ang="T112">
                          <a:pos x="T0" y="T1"/>
                        </a:cxn>
                        <a:cxn ang="T113">
                          <a:pos x="T2" y="T3"/>
                        </a:cxn>
                        <a:cxn ang="T114">
                          <a:pos x="T4" y="T5"/>
                        </a:cxn>
                        <a:cxn ang="T115">
                          <a:pos x="T6" y="T7"/>
                        </a:cxn>
                        <a:cxn ang="T116">
                          <a:pos x="T8" y="T9"/>
                        </a:cxn>
                        <a:cxn ang="T117">
                          <a:pos x="T10" y="T11"/>
                        </a:cxn>
                        <a:cxn ang="T118">
                          <a:pos x="T12" y="T13"/>
                        </a:cxn>
                        <a:cxn ang="T119">
                          <a:pos x="T14" y="T15"/>
                        </a:cxn>
                        <a:cxn ang="T120">
                          <a:pos x="T16" y="T17"/>
                        </a:cxn>
                        <a:cxn ang="T121">
                          <a:pos x="T18" y="T19"/>
                        </a:cxn>
                        <a:cxn ang="T122">
                          <a:pos x="T20" y="T21"/>
                        </a:cxn>
                        <a:cxn ang="T123">
                          <a:pos x="T22" y="T23"/>
                        </a:cxn>
                        <a:cxn ang="T124">
                          <a:pos x="T24" y="T25"/>
                        </a:cxn>
                        <a:cxn ang="T125">
                          <a:pos x="T26" y="T27"/>
                        </a:cxn>
                        <a:cxn ang="T126">
                          <a:pos x="T28" y="T29"/>
                        </a:cxn>
                        <a:cxn ang="T127">
                          <a:pos x="T30" y="T31"/>
                        </a:cxn>
                        <a:cxn ang="T128">
                          <a:pos x="T32" y="T33"/>
                        </a:cxn>
                        <a:cxn ang="T129">
                          <a:pos x="T34" y="T35"/>
                        </a:cxn>
                        <a:cxn ang="T130">
                          <a:pos x="T36" y="T37"/>
                        </a:cxn>
                        <a:cxn ang="T131">
                          <a:pos x="T38" y="T39"/>
                        </a:cxn>
                        <a:cxn ang="T132">
                          <a:pos x="T40" y="T41"/>
                        </a:cxn>
                        <a:cxn ang="T133">
                          <a:pos x="T42" y="T43"/>
                        </a:cxn>
                        <a:cxn ang="T134">
                          <a:pos x="T44" y="T45"/>
                        </a:cxn>
                        <a:cxn ang="T135">
                          <a:pos x="T46" y="T47"/>
                        </a:cxn>
                        <a:cxn ang="T136">
                          <a:pos x="T48" y="T49"/>
                        </a:cxn>
                        <a:cxn ang="T137">
                          <a:pos x="T50" y="T51"/>
                        </a:cxn>
                        <a:cxn ang="T138">
                          <a:pos x="T52" y="T53"/>
                        </a:cxn>
                        <a:cxn ang="T139">
                          <a:pos x="T54" y="T55"/>
                        </a:cxn>
                        <a:cxn ang="T140">
                          <a:pos x="T56" y="T57"/>
                        </a:cxn>
                        <a:cxn ang="T141">
                          <a:pos x="T58" y="T59"/>
                        </a:cxn>
                        <a:cxn ang="T142">
                          <a:pos x="T60" y="T61"/>
                        </a:cxn>
                        <a:cxn ang="T143">
                          <a:pos x="T62" y="T63"/>
                        </a:cxn>
                        <a:cxn ang="T144">
                          <a:pos x="T64" y="T65"/>
                        </a:cxn>
                        <a:cxn ang="T145">
                          <a:pos x="T66" y="T67"/>
                        </a:cxn>
                        <a:cxn ang="T146">
                          <a:pos x="T68" y="T69"/>
                        </a:cxn>
                        <a:cxn ang="T147">
                          <a:pos x="T70" y="T71"/>
                        </a:cxn>
                        <a:cxn ang="T148">
                          <a:pos x="T72" y="T73"/>
                        </a:cxn>
                        <a:cxn ang="T149">
                          <a:pos x="T74" y="T75"/>
                        </a:cxn>
                        <a:cxn ang="T150">
                          <a:pos x="T76" y="T77"/>
                        </a:cxn>
                        <a:cxn ang="T151">
                          <a:pos x="T78" y="T79"/>
                        </a:cxn>
                        <a:cxn ang="T152">
                          <a:pos x="T80" y="T81"/>
                        </a:cxn>
                        <a:cxn ang="T153">
                          <a:pos x="T82" y="T83"/>
                        </a:cxn>
                        <a:cxn ang="T154">
                          <a:pos x="T84" y="T85"/>
                        </a:cxn>
                        <a:cxn ang="T155">
                          <a:pos x="T86" y="T87"/>
                        </a:cxn>
                        <a:cxn ang="T156">
                          <a:pos x="T88" y="T89"/>
                        </a:cxn>
                        <a:cxn ang="T157">
                          <a:pos x="T90" y="T91"/>
                        </a:cxn>
                        <a:cxn ang="T158">
                          <a:pos x="T92" y="T93"/>
                        </a:cxn>
                        <a:cxn ang="T159">
                          <a:pos x="T94" y="T95"/>
                        </a:cxn>
                        <a:cxn ang="T160">
                          <a:pos x="T96" y="T97"/>
                        </a:cxn>
                        <a:cxn ang="T161">
                          <a:pos x="T98" y="T99"/>
                        </a:cxn>
                        <a:cxn ang="T162">
                          <a:pos x="T100" y="T101"/>
                        </a:cxn>
                        <a:cxn ang="T163">
                          <a:pos x="T102" y="T103"/>
                        </a:cxn>
                        <a:cxn ang="T164">
                          <a:pos x="T104" y="T105"/>
                        </a:cxn>
                        <a:cxn ang="T165">
                          <a:pos x="T106" y="T107"/>
                        </a:cxn>
                        <a:cxn ang="T166">
                          <a:pos x="T108" y="T109"/>
                        </a:cxn>
                        <a:cxn ang="T167">
                          <a:pos x="T110" y="T111"/>
                        </a:cxn>
                      </a:cxnLst>
                      <a:rect l="T168" t="T169" r="T170" b="T171"/>
                      <a:pathLst>
                        <a:path w="1363" h="1220">
                          <a:moveTo>
                            <a:pt x="269" y="1127"/>
                          </a:moveTo>
                          <a:cubicBezTo>
                            <a:pt x="252" y="1110"/>
                            <a:pt x="231" y="1096"/>
                            <a:pt x="214" y="1079"/>
                          </a:cubicBezTo>
                          <a:cubicBezTo>
                            <a:pt x="201" y="1066"/>
                            <a:pt x="192" y="1055"/>
                            <a:pt x="176" y="1044"/>
                          </a:cubicBezTo>
                          <a:cubicBezTo>
                            <a:pt x="166" y="1030"/>
                            <a:pt x="158" y="1008"/>
                            <a:pt x="144" y="999"/>
                          </a:cubicBezTo>
                          <a:cubicBezTo>
                            <a:pt x="140" y="986"/>
                            <a:pt x="137" y="980"/>
                            <a:pt x="128" y="970"/>
                          </a:cubicBezTo>
                          <a:cubicBezTo>
                            <a:pt x="124" y="955"/>
                            <a:pt x="112" y="950"/>
                            <a:pt x="102" y="938"/>
                          </a:cubicBezTo>
                          <a:cubicBezTo>
                            <a:pt x="95" y="929"/>
                            <a:pt x="93" y="918"/>
                            <a:pt x="86" y="909"/>
                          </a:cubicBezTo>
                          <a:cubicBezTo>
                            <a:pt x="79" y="887"/>
                            <a:pt x="61" y="871"/>
                            <a:pt x="54" y="848"/>
                          </a:cubicBezTo>
                          <a:cubicBezTo>
                            <a:pt x="53" y="825"/>
                            <a:pt x="60" y="795"/>
                            <a:pt x="41" y="778"/>
                          </a:cubicBezTo>
                          <a:cubicBezTo>
                            <a:pt x="35" y="759"/>
                            <a:pt x="28" y="739"/>
                            <a:pt x="22" y="720"/>
                          </a:cubicBezTo>
                          <a:cubicBezTo>
                            <a:pt x="23" y="680"/>
                            <a:pt x="0" y="525"/>
                            <a:pt x="45" y="468"/>
                          </a:cubicBezTo>
                          <a:cubicBezTo>
                            <a:pt x="48" y="454"/>
                            <a:pt x="51" y="451"/>
                            <a:pt x="61" y="442"/>
                          </a:cubicBezTo>
                          <a:cubicBezTo>
                            <a:pt x="66" y="418"/>
                            <a:pt x="59" y="356"/>
                            <a:pt x="89" y="346"/>
                          </a:cubicBezTo>
                          <a:cubicBezTo>
                            <a:pt x="98" y="333"/>
                            <a:pt x="98" y="318"/>
                            <a:pt x="109" y="308"/>
                          </a:cubicBezTo>
                          <a:cubicBezTo>
                            <a:pt x="113" y="294"/>
                            <a:pt x="113" y="279"/>
                            <a:pt x="118" y="266"/>
                          </a:cubicBezTo>
                          <a:cubicBezTo>
                            <a:pt x="121" y="259"/>
                            <a:pt x="146" y="236"/>
                            <a:pt x="153" y="231"/>
                          </a:cubicBezTo>
                          <a:cubicBezTo>
                            <a:pt x="159" y="215"/>
                            <a:pt x="173" y="212"/>
                            <a:pt x="185" y="202"/>
                          </a:cubicBezTo>
                          <a:cubicBezTo>
                            <a:pt x="187" y="200"/>
                            <a:pt x="190" y="198"/>
                            <a:pt x="192" y="196"/>
                          </a:cubicBezTo>
                          <a:cubicBezTo>
                            <a:pt x="194" y="193"/>
                            <a:pt x="195" y="189"/>
                            <a:pt x="198" y="186"/>
                          </a:cubicBezTo>
                          <a:cubicBezTo>
                            <a:pt x="206" y="178"/>
                            <a:pt x="217" y="179"/>
                            <a:pt x="224" y="170"/>
                          </a:cubicBezTo>
                          <a:cubicBezTo>
                            <a:pt x="234" y="157"/>
                            <a:pt x="240" y="150"/>
                            <a:pt x="256" y="144"/>
                          </a:cubicBezTo>
                          <a:cubicBezTo>
                            <a:pt x="263" y="133"/>
                            <a:pt x="269" y="129"/>
                            <a:pt x="281" y="125"/>
                          </a:cubicBezTo>
                          <a:cubicBezTo>
                            <a:pt x="299" y="109"/>
                            <a:pt x="315" y="91"/>
                            <a:pt x="339" y="84"/>
                          </a:cubicBezTo>
                          <a:cubicBezTo>
                            <a:pt x="357" y="63"/>
                            <a:pt x="376" y="57"/>
                            <a:pt x="403" y="52"/>
                          </a:cubicBezTo>
                          <a:cubicBezTo>
                            <a:pt x="448" y="0"/>
                            <a:pt x="559" y="15"/>
                            <a:pt x="614" y="13"/>
                          </a:cubicBezTo>
                          <a:cubicBezTo>
                            <a:pt x="713" y="2"/>
                            <a:pt x="813" y="15"/>
                            <a:pt x="912" y="20"/>
                          </a:cubicBezTo>
                          <a:cubicBezTo>
                            <a:pt x="955" y="34"/>
                            <a:pt x="1013" y="31"/>
                            <a:pt x="1053" y="32"/>
                          </a:cubicBezTo>
                          <a:cubicBezTo>
                            <a:pt x="1064" y="37"/>
                            <a:pt x="1076" y="38"/>
                            <a:pt x="1088" y="42"/>
                          </a:cubicBezTo>
                          <a:cubicBezTo>
                            <a:pt x="1098" y="49"/>
                            <a:pt x="1108" y="54"/>
                            <a:pt x="1120" y="58"/>
                          </a:cubicBezTo>
                          <a:cubicBezTo>
                            <a:pt x="1144" y="74"/>
                            <a:pt x="1110" y="53"/>
                            <a:pt x="1145" y="68"/>
                          </a:cubicBezTo>
                          <a:cubicBezTo>
                            <a:pt x="1158" y="74"/>
                            <a:pt x="1167" y="86"/>
                            <a:pt x="1181" y="90"/>
                          </a:cubicBezTo>
                          <a:cubicBezTo>
                            <a:pt x="1193" y="98"/>
                            <a:pt x="1190" y="106"/>
                            <a:pt x="1200" y="116"/>
                          </a:cubicBezTo>
                          <a:cubicBezTo>
                            <a:pt x="1214" y="130"/>
                            <a:pt x="1246" y="133"/>
                            <a:pt x="1264" y="138"/>
                          </a:cubicBezTo>
                          <a:cubicBezTo>
                            <a:pt x="1274" y="155"/>
                            <a:pt x="1262" y="177"/>
                            <a:pt x="1283" y="183"/>
                          </a:cubicBezTo>
                          <a:cubicBezTo>
                            <a:pt x="1291" y="195"/>
                            <a:pt x="1304" y="200"/>
                            <a:pt x="1318" y="205"/>
                          </a:cubicBezTo>
                          <a:cubicBezTo>
                            <a:pt x="1319" y="236"/>
                            <a:pt x="1313" y="331"/>
                            <a:pt x="1341" y="359"/>
                          </a:cubicBezTo>
                          <a:cubicBezTo>
                            <a:pt x="1351" y="390"/>
                            <a:pt x="1341" y="424"/>
                            <a:pt x="1350" y="455"/>
                          </a:cubicBezTo>
                          <a:cubicBezTo>
                            <a:pt x="1353" y="476"/>
                            <a:pt x="1356" y="498"/>
                            <a:pt x="1360" y="519"/>
                          </a:cubicBezTo>
                          <a:cubicBezTo>
                            <a:pt x="1358" y="555"/>
                            <a:pt x="1363" y="565"/>
                            <a:pt x="1347" y="589"/>
                          </a:cubicBezTo>
                          <a:cubicBezTo>
                            <a:pt x="1344" y="635"/>
                            <a:pt x="1342" y="661"/>
                            <a:pt x="1344" y="708"/>
                          </a:cubicBezTo>
                          <a:cubicBezTo>
                            <a:pt x="1342" y="761"/>
                            <a:pt x="1358" y="806"/>
                            <a:pt x="1315" y="836"/>
                          </a:cubicBezTo>
                          <a:cubicBezTo>
                            <a:pt x="1304" y="853"/>
                            <a:pt x="1290" y="869"/>
                            <a:pt x="1277" y="884"/>
                          </a:cubicBezTo>
                          <a:cubicBezTo>
                            <a:pt x="1273" y="908"/>
                            <a:pt x="1268" y="934"/>
                            <a:pt x="1254" y="954"/>
                          </a:cubicBezTo>
                          <a:cubicBezTo>
                            <a:pt x="1251" y="965"/>
                            <a:pt x="1246" y="972"/>
                            <a:pt x="1238" y="980"/>
                          </a:cubicBezTo>
                          <a:cubicBezTo>
                            <a:pt x="1225" y="1020"/>
                            <a:pt x="1189" y="1055"/>
                            <a:pt x="1158" y="1082"/>
                          </a:cubicBezTo>
                          <a:cubicBezTo>
                            <a:pt x="1150" y="1107"/>
                            <a:pt x="1147" y="1106"/>
                            <a:pt x="1123" y="1117"/>
                          </a:cubicBezTo>
                          <a:cubicBezTo>
                            <a:pt x="1108" y="1134"/>
                            <a:pt x="1083" y="1148"/>
                            <a:pt x="1062" y="1156"/>
                          </a:cubicBezTo>
                          <a:cubicBezTo>
                            <a:pt x="1036" y="1196"/>
                            <a:pt x="987" y="1189"/>
                            <a:pt x="944" y="1191"/>
                          </a:cubicBezTo>
                          <a:cubicBezTo>
                            <a:pt x="936" y="1192"/>
                            <a:pt x="928" y="1191"/>
                            <a:pt x="921" y="1194"/>
                          </a:cubicBezTo>
                          <a:cubicBezTo>
                            <a:pt x="914" y="1197"/>
                            <a:pt x="910" y="1207"/>
                            <a:pt x="902" y="1207"/>
                          </a:cubicBezTo>
                          <a:cubicBezTo>
                            <a:pt x="871" y="1208"/>
                            <a:pt x="840" y="1209"/>
                            <a:pt x="809" y="1210"/>
                          </a:cubicBezTo>
                          <a:cubicBezTo>
                            <a:pt x="790" y="1215"/>
                            <a:pt x="776" y="1217"/>
                            <a:pt x="755" y="1220"/>
                          </a:cubicBezTo>
                          <a:cubicBezTo>
                            <a:pt x="661" y="1219"/>
                            <a:pt x="567" y="1219"/>
                            <a:pt x="473" y="1216"/>
                          </a:cubicBezTo>
                          <a:cubicBezTo>
                            <a:pt x="417" y="1214"/>
                            <a:pt x="369" y="1175"/>
                            <a:pt x="320" y="1159"/>
                          </a:cubicBezTo>
                          <a:cubicBezTo>
                            <a:pt x="307" y="1146"/>
                            <a:pt x="277" y="1141"/>
                            <a:pt x="269" y="1133"/>
                          </a:cubicBezTo>
                          <a:cubicBezTo>
                            <a:pt x="268" y="1132"/>
                            <a:pt x="269" y="1129"/>
                            <a:pt x="269" y="1127"/>
                          </a:cubicBezTo>
                          <a:close/>
                        </a:path>
                      </a:pathLst>
                    </a:custGeom>
                    <a:solidFill>
                      <a:srgbClr val="FFC1C1"/>
                    </a:solidFill>
                    <a:ln w="19050">
                      <a:solidFill>
                        <a:srgbClr val="FF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 dirty="0"/>
                    </a:p>
                  </p:txBody>
                </p:sp>
                <p:sp>
                  <p:nvSpPr>
                    <p:cNvPr id="1058" name="Freeform 187"/>
                    <p:cNvSpPr>
                      <a:spLocks/>
                    </p:cNvSpPr>
                    <p:nvPr/>
                  </p:nvSpPr>
                  <p:spPr bwMode="auto">
                    <a:xfrm>
                      <a:off x="363" y="603"/>
                      <a:ext cx="382" cy="310"/>
                    </a:xfrm>
                    <a:custGeom>
                      <a:avLst/>
                      <a:gdLst>
                        <a:gd name="T0" fmla="*/ 8 w 500"/>
                        <a:gd name="T1" fmla="*/ 173 h 445"/>
                        <a:gd name="T2" fmla="*/ 0 w 500"/>
                        <a:gd name="T3" fmla="*/ 159 h 445"/>
                        <a:gd name="T4" fmla="*/ 18 w 500"/>
                        <a:gd name="T5" fmla="*/ 95 h 445"/>
                        <a:gd name="T6" fmla="*/ 21 w 500"/>
                        <a:gd name="T7" fmla="*/ 90 h 445"/>
                        <a:gd name="T8" fmla="*/ 22 w 500"/>
                        <a:gd name="T9" fmla="*/ 78 h 445"/>
                        <a:gd name="T10" fmla="*/ 53 w 500"/>
                        <a:gd name="T11" fmla="*/ 47 h 445"/>
                        <a:gd name="T12" fmla="*/ 77 w 500"/>
                        <a:gd name="T13" fmla="*/ 31 h 445"/>
                        <a:gd name="T14" fmla="*/ 103 w 500"/>
                        <a:gd name="T15" fmla="*/ 18 h 445"/>
                        <a:gd name="T16" fmla="*/ 136 w 500"/>
                        <a:gd name="T17" fmla="*/ 1 h 445"/>
                        <a:gd name="T18" fmla="*/ 305 w 500"/>
                        <a:gd name="T19" fmla="*/ 11 h 445"/>
                        <a:gd name="T20" fmla="*/ 325 w 500"/>
                        <a:gd name="T21" fmla="*/ 40 h 445"/>
                        <a:gd name="T22" fmla="*/ 342 w 500"/>
                        <a:gd name="T23" fmla="*/ 47 h 445"/>
                        <a:gd name="T24" fmla="*/ 356 w 500"/>
                        <a:gd name="T25" fmla="*/ 56 h 445"/>
                        <a:gd name="T26" fmla="*/ 371 w 500"/>
                        <a:gd name="T27" fmla="*/ 85 h 445"/>
                        <a:gd name="T28" fmla="*/ 367 w 500"/>
                        <a:gd name="T29" fmla="*/ 189 h 445"/>
                        <a:gd name="T30" fmla="*/ 356 w 500"/>
                        <a:gd name="T31" fmla="*/ 207 h 445"/>
                        <a:gd name="T32" fmla="*/ 342 w 500"/>
                        <a:gd name="T33" fmla="*/ 232 h 445"/>
                        <a:gd name="T34" fmla="*/ 338 w 500"/>
                        <a:gd name="T35" fmla="*/ 242 h 445"/>
                        <a:gd name="T36" fmla="*/ 326 w 500"/>
                        <a:gd name="T37" fmla="*/ 249 h 445"/>
                        <a:gd name="T38" fmla="*/ 312 w 500"/>
                        <a:gd name="T39" fmla="*/ 264 h 445"/>
                        <a:gd name="T40" fmla="*/ 306 w 500"/>
                        <a:gd name="T41" fmla="*/ 269 h 445"/>
                        <a:gd name="T42" fmla="*/ 290 w 500"/>
                        <a:gd name="T43" fmla="*/ 286 h 445"/>
                        <a:gd name="T44" fmla="*/ 235 w 500"/>
                        <a:gd name="T45" fmla="*/ 301 h 445"/>
                        <a:gd name="T46" fmla="*/ 125 w 500"/>
                        <a:gd name="T47" fmla="*/ 299 h 445"/>
                        <a:gd name="T48" fmla="*/ 108 w 500"/>
                        <a:gd name="T49" fmla="*/ 290 h 445"/>
                        <a:gd name="T50" fmla="*/ 70 w 500"/>
                        <a:gd name="T51" fmla="*/ 268 h 445"/>
                        <a:gd name="T52" fmla="*/ 55 w 500"/>
                        <a:gd name="T53" fmla="*/ 254 h 445"/>
                        <a:gd name="T54" fmla="*/ 21 w 500"/>
                        <a:gd name="T55" fmla="*/ 212 h 445"/>
                        <a:gd name="T56" fmla="*/ 8 w 500"/>
                        <a:gd name="T57" fmla="*/ 173 h 445"/>
                        <a:gd name="T58" fmla="*/ 0 60000 65536"/>
                        <a:gd name="T59" fmla="*/ 0 60000 65536"/>
                        <a:gd name="T60" fmla="*/ 0 60000 65536"/>
                        <a:gd name="T61" fmla="*/ 0 60000 65536"/>
                        <a:gd name="T62" fmla="*/ 0 60000 65536"/>
                        <a:gd name="T63" fmla="*/ 0 60000 65536"/>
                        <a:gd name="T64" fmla="*/ 0 60000 65536"/>
                        <a:gd name="T65" fmla="*/ 0 60000 65536"/>
                        <a:gd name="T66" fmla="*/ 0 60000 65536"/>
                        <a:gd name="T67" fmla="*/ 0 60000 65536"/>
                        <a:gd name="T68" fmla="*/ 0 60000 65536"/>
                        <a:gd name="T69" fmla="*/ 0 60000 65536"/>
                        <a:gd name="T70" fmla="*/ 0 60000 65536"/>
                        <a:gd name="T71" fmla="*/ 0 60000 65536"/>
                        <a:gd name="T72" fmla="*/ 0 60000 65536"/>
                        <a:gd name="T73" fmla="*/ 0 60000 65536"/>
                        <a:gd name="T74" fmla="*/ 0 60000 65536"/>
                        <a:gd name="T75" fmla="*/ 0 60000 65536"/>
                        <a:gd name="T76" fmla="*/ 0 60000 65536"/>
                        <a:gd name="T77" fmla="*/ 0 60000 65536"/>
                        <a:gd name="T78" fmla="*/ 0 60000 65536"/>
                        <a:gd name="T79" fmla="*/ 0 60000 65536"/>
                        <a:gd name="T80" fmla="*/ 0 60000 65536"/>
                        <a:gd name="T81" fmla="*/ 0 60000 65536"/>
                        <a:gd name="T82" fmla="*/ 0 60000 65536"/>
                        <a:gd name="T83" fmla="*/ 0 60000 65536"/>
                        <a:gd name="T84" fmla="*/ 0 60000 65536"/>
                        <a:gd name="T85" fmla="*/ 0 60000 65536"/>
                        <a:gd name="T86" fmla="*/ 0 60000 65536"/>
                        <a:gd name="T87" fmla="*/ 0 w 500"/>
                        <a:gd name="T88" fmla="*/ 0 h 445"/>
                        <a:gd name="T89" fmla="*/ 500 w 500"/>
                        <a:gd name="T90" fmla="*/ 445 h 445"/>
                      </a:gdLst>
                      <a:ahLst/>
                      <a:cxnLst>
                        <a:cxn ang="T58">
                          <a:pos x="T0" y="T1"/>
                        </a:cxn>
                        <a:cxn ang="T59">
                          <a:pos x="T2" y="T3"/>
                        </a:cxn>
                        <a:cxn ang="T60">
                          <a:pos x="T4" y="T5"/>
                        </a:cxn>
                        <a:cxn ang="T61">
                          <a:pos x="T6" y="T7"/>
                        </a:cxn>
                        <a:cxn ang="T62">
                          <a:pos x="T8" y="T9"/>
                        </a:cxn>
                        <a:cxn ang="T63">
                          <a:pos x="T10" y="T11"/>
                        </a:cxn>
                        <a:cxn ang="T64">
                          <a:pos x="T12" y="T13"/>
                        </a:cxn>
                        <a:cxn ang="T65">
                          <a:pos x="T14" y="T15"/>
                        </a:cxn>
                        <a:cxn ang="T66">
                          <a:pos x="T16" y="T17"/>
                        </a:cxn>
                        <a:cxn ang="T67">
                          <a:pos x="T18" y="T19"/>
                        </a:cxn>
                        <a:cxn ang="T68">
                          <a:pos x="T20" y="T21"/>
                        </a:cxn>
                        <a:cxn ang="T69">
                          <a:pos x="T22" y="T23"/>
                        </a:cxn>
                        <a:cxn ang="T70">
                          <a:pos x="T24" y="T25"/>
                        </a:cxn>
                        <a:cxn ang="T71">
                          <a:pos x="T26" y="T27"/>
                        </a:cxn>
                        <a:cxn ang="T72">
                          <a:pos x="T28" y="T29"/>
                        </a:cxn>
                        <a:cxn ang="T73">
                          <a:pos x="T30" y="T31"/>
                        </a:cxn>
                        <a:cxn ang="T74">
                          <a:pos x="T32" y="T33"/>
                        </a:cxn>
                        <a:cxn ang="T75">
                          <a:pos x="T34" y="T35"/>
                        </a:cxn>
                        <a:cxn ang="T76">
                          <a:pos x="T36" y="T37"/>
                        </a:cxn>
                        <a:cxn ang="T77">
                          <a:pos x="T38" y="T39"/>
                        </a:cxn>
                        <a:cxn ang="T78">
                          <a:pos x="T40" y="T41"/>
                        </a:cxn>
                        <a:cxn ang="T79">
                          <a:pos x="T42" y="T43"/>
                        </a:cxn>
                        <a:cxn ang="T80">
                          <a:pos x="T44" y="T45"/>
                        </a:cxn>
                        <a:cxn ang="T81">
                          <a:pos x="T46" y="T47"/>
                        </a:cxn>
                        <a:cxn ang="T82">
                          <a:pos x="T48" y="T49"/>
                        </a:cxn>
                        <a:cxn ang="T83">
                          <a:pos x="T50" y="T51"/>
                        </a:cxn>
                        <a:cxn ang="T84">
                          <a:pos x="T52" y="T53"/>
                        </a:cxn>
                        <a:cxn ang="T85">
                          <a:pos x="T54" y="T55"/>
                        </a:cxn>
                        <a:cxn ang="T86">
                          <a:pos x="T56" y="T57"/>
                        </a:cxn>
                      </a:cxnLst>
                      <a:rect l="T87" t="T88" r="T89" b="T90"/>
                      <a:pathLst>
                        <a:path w="500" h="445">
                          <a:moveTo>
                            <a:pt x="10" y="249"/>
                          </a:moveTo>
                          <a:cubicBezTo>
                            <a:pt x="5" y="242"/>
                            <a:pt x="3" y="236"/>
                            <a:pt x="0" y="228"/>
                          </a:cubicBezTo>
                          <a:cubicBezTo>
                            <a:pt x="4" y="194"/>
                            <a:pt x="1" y="162"/>
                            <a:pt x="24" y="136"/>
                          </a:cubicBezTo>
                          <a:cubicBezTo>
                            <a:pt x="25" y="134"/>
                            <a:pt x="26" y="131"/>
                            <a:pt x="27" y="129"/>
                          </a:cubicBezTo>
                          <a:cubicBezTo>
                            <a:pt x="28" y="123"/>
                            <a:pt x="27" y="117"/>
                            <a:pt x="29" y="112"/>
                          </a:cubicBezTo>
                          <a:cubicBezTo>
                            <a:pt x="31" y="104"/>
                            <a:pt x="63" y="77"/>
                            <a:pt x="70" y="67"/>
                          </a:cubicBezTo>
                          <a:cubicBezTo>
                            <a:pt x="74" y="53"/>
                            <a:pt x="89" y="50"/>
                            <a:pt x="101" y="45"/>
                          </a:cubicBezTo>
                          <a:cubicBezTo>
                            <a:pt x="106" y="28"/>
                            <a:pt x="120" y="30"/>
                            <a:pt x="135" y="26"/>
                          </a:cubicBezTo>
                          <a:cubicBezTo>
                            <a:pt x="150" y="15"/>
                            <a:pt x="160" y="7"/>
                            <a:pt x="178" y="2"/>
                          </a:cubicBezTo>
                          <a:cubicBezTo>
                            <a:pt x="408" y="4"/>
                            <a:pt x="304" y="0"/>
                            <a:pt x="399" y="16"/>
                          </a:cubicBezTo>
                          <a:cubicBezTo>
                            <a:pt x="414" y="27"/>
                            <a:pt x="415" y="44"/>
                            <a:pt x="425" y="57"/>
                          </a:cubicBezTo>
                          <a:cubicBezTo>
                            <a:pt x="430" y="63"/>
                            <a:pt x="440" y="65"/>
                            <a:pt x="447" y="67"/>
                          </a:cubicBezTo>
                          <a:cubicBezTo>
                            <a:pt x="452" y="76"/>
                            <a:pt x="458" y="75"/>
                            <a:pt x="466" y="81"/>
                          </a:cubicBezTo>
                          <a:cubicBezTo>
                            <a:pt x="470" y="97"/>
                            <a:pt x="473" y="110"/>
                            <a:pt x="485" y="122"/>
                          </a:cubicBezTo>
                          <a:cubicBezTo>
                            <a:pt x="499" y="169"/>
                            <a:pt x="500" y="225"/>
                            <a:pt x="480" y="271"/>
                          </a:cubicBezTo>
                          <a:cubicBezTo>
                            <a:pt x="478" y="286"/>
                            <a:pt x="479" y="290"/>
                            <a:pt x="466" y="297"/>
                          </a:cubicBezTo>
                          <a:cubicBezTo>
                            <a:pt x="459" y="307"/>
                            <a:pt x="453" y="321"/>
                            <a:pt x="447" y="333"/>
                          </a:cubicBezTo>
                          <a:cubicBezTo>
                            <a:pt x="445" y="338"/>
                            <a:pt x="446" y="344"/>
                            <a:pt x="442" y="348"/>
                          </a:cubicBezTo>
                          <a:cubicBezTo>
                            <a:pt x="438" y="352"/>
                            <a:pt x="427" y="357"/>
                            <a:pt x="427" y="357"/>
                          </a:cubicBezTo>
                          <a:cubicBezTo>
                            <a:pt x="419" y="370"/>
                            <a:pt x="425" y="362"/>
                            <a:pt x="408" y="379"/>
                          </a:cubicBezTo>
                          <a:cubicBezTo>
                            <a:pt x="406" y="381"/>
                            <a:pt x="401" y="386"/>
                            <a:pt x="401" y="386"/>
                          </a:cubicBezTo>
                          <a:cubicBezTo>
                            <a:pt x="397" y="400"/>
                            <a:pt x="389" y="401"/>
                            <a:pt x="379" y="410"/>
                          </a:cubicBezTo>
                          <a:cubicBezTo>
                            <a:pt x="348" y="437"/>
                            <a:pt x="369" y="428"/>
                            <a:pt x="307" y="432"/>
                          </a:cubicBezTo>
                          <a:cubicBezTo>
                            <a:pt x="261" y="445"/>
                            <a:pt x="209" y="443"/>
                            <a:pt x="163" y="429"/>
                          </a:cubicBezTo>
                          <a:cubicBezTo>
                            <a:pt x="156" y="424"/>
                            <a:pt x="149" y="423"/>
                            <a:pt x="142" y="417"/>
                          </a:cubicBezTo>
                          <a:cubicBezTo>
                            <a:pt x="125" y="403"/>
                            <a:pt x="112" y="389"/>
                            <a:pt x="91" y="384"/>
                          </a:cubicBezTo>
                          <a:cubicBezTo>
                            <a:pt x="86" y="374"/>
                            <a:pt x="79" y="373"/>
                            <a:pt x="72" y="364"/>
                          </a:cubicBezTo>
                          <a:cubicBezTo>
                            <a:pt x="56" y="343"/>
                            <a:pt x="49" y="320"/>
                            <a:pt x="27" y="304"/>
                          </a:cubicBezTo>
                          <a:cubicBezTo>
                            <a:pt x="18" y="282"/>
                            <a:pt x="10" y="275"/>
                            <a:pt x="10" y="249"/>
                          </a:cubicBezTo>
                          <a:close/>
                        </a:path>
                      </a:pathLst>
                    </a:custGeom>
                    <a:solidFill>
                      <a:srgbClr val="BFBFBF"/>
                    </a:solidFill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 dirty="0"/>
                    </a:p>
                  </p:txBody>
                </p:sp>
              </p:grpSp>
              <p:sp>
                <p:nvSpPr>
                  <p:cNvPr id="1056" name="5-Point Star 1055"/>
                  <p:cNvSpPr/>
                  <p:nvPr/>
                </p:nvSpPr>
                <p:spPr>
                  <a:xfrm>
                    <a:off x="3436301" y="3364979"/>
                    <a:ext cx="201217" cy="201217"/>
                  </a:xfrm>
                  <a:prstGeom prst="star5">
                    <a:avLst/>
                  </a:prstGeom>
                  <a:solidFill>
                    <a:srgbClr val="FF00FF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954" name="Group 330"/>
                <p:cNvGrpSpPr/>
                <p:nvPr/>
              </p:nvGrpSpPr>
              <p:grpSpPr>
                <a:xfrm>
                  <a:off x="4038600" y="5801625"/>
                  <a:ext cx="987288" cy="903975"/>
                  <a:chOff x="3171214" y="2912992"/>
                  <a:chExt cx="987288" cy="903975"/>
                </a:xfrm>
              </p:grpSpPr>
              <p:grpSp>
                <p:nvGrpSpPr>
                  <p:cNvPr id="1051" name="Group 193"/>
                  <p:cNvGrpSpPr>
                    <a:grpSpLocks/>
                  </p:cNvGrpSpPr>
                  <p:nvPr/>
                </p:nvGrpSpPr>
                <p:grpSpPr bwMode="auto">
                  <a:xfrm>
                    <a:off x="3171214" y="2912992"/>
                    <a:ext cx="987288" cy="903975"/>
                    <a:chOff x="311" y="500"/>
                    <a:chExt cx="474" cy="434"/>
                  </a:xfrm>
                  <a:effectLst>
                    <a:outerShdw blurRad="63500" sx="102000" sy="102000" algn="ctr" rotWithShape="0">
                      <a:prstClr val="black">
                        <a:alpha val="40000"/>
                      </a:prstClr>
                    </a:outerShdw>
                  </a:effectLst>
                </p:grpSpPr>
                <p:sp>
                  <p:nvSpPr>
                    <p:cNvPr id="1053" name="Freeform 186"/>
                    <p:cNvSpPr>
                      <a:spLocks/>
                    </p:cNvSpPr>
                    <p:nvPr/>
                  </p:nvSpPr>
                  <p:spPr bwMode="auto">
                    <a:xfrm>
                      <a:off x="311" y="500"/>
                      <a:ext cx="474" cy="434"/>
                    </a:xfrm>
                    <a:custGeom>
                      <a:avLst/>
                      <a:gdLst>
                        <a:gd name="T0" fmla="*/ 94 w 1363"/>
                        <a:gd name="T1" fmla="*/ 401 h 1220"/>
                        <a:gd name="T2" fmla="*/ 74 w 1363"/>
                        <a:gd name="T3" fmla="*/ 384 h 1220"/>
                        <a:gd name="T4" fmla="*/ 61 w 1363"/>
                        <a:gd name="T5" fmla="*/ 371 h 1220"/>
                        <a:gd name="T6" fmla="*/ 50 w 1363"/>
                        <a:gd name="T7" fmla="*/ 355 h 1220"/>
                        <a:gd name="T8" fmla="*/ 45 w 1363"/>
                        <a:gd name="T9" fmla="*/ 345 h 1220"/>
                        <a:gd name="T10" fmla="*/ 35 w 1363"/>
                        <a:gd name="T11" fmla="*/ 334 h 1220"/>
                        <a:gd name="T12" fmla="*/ 30 w 1363"/>
                        <a:gd name="T13" fmla="*/ 323 h 1220"/>
                        <a:gd name="T14" fmla="*/ 19 w 1363"/>
                        <a:gd name="T15" fmla="*/ 302 h 1220"/>
                        <a:gd name="T16" fmla="*/ 14 w 1363"/>
                        <a:gd name="T17" fmla="*/ 277 h 1220"/>
                        <a:gd name="T18" fmla="*/ 8 w 1363"/>
                        <a:gd name="T19" fmla="*/ 256 h 1220"/>
                        <a:gd name="T20" fmla="*/ 16 w 1363"/>
                        <a:gd name="T21" fmla="*/ 166 h 1220"/>
                        <a:gd name="T22" fmla="*/ 21 w 1363"/>
                        <a:gd name="T23" fmla="*/ 157 h 1220"/>
                        <a:gd name="T24" fmla="*/ 31 w 1363"/>
                        <a:gd name="T25" fmla="*/ 123 h 1220"/>
                        <a:gd name="T26" fmla="*/ 38 w 1363"/>
                        <a:gd name="T27" fmla="*/ 110 h 1220"/>
                        <a:gd name="T28" fmla="*/ 41 w 1363"/>
                        <a:gd name="T29" fmla="*/ 95 h 1220"/>
                        <a:gd name="T30" fmla="*/ 53 w 1363"/>
                        <a:gd name="T31" fmla="*/ 82 h 1220"/>
                        <a:gd name="T32" fmla="*/ 64 w 1363"/>
                        <a:gd name="T33" fmla="*/ 72 h 1220"/>
                        <a:gd name="T34" fmla="*/ 67 w 1363"/>
                        <a:gd name="T35" fmla="*/ 70 h 1220"/>
                        <a:gd name="T36" fmla="*/ 69 w 1363"/>
                        <a:gd name="T37" fmla="*/ 66 h 1220"/>
                        <a:gd name="T38" fmla="*/ 78 w 1363"/>
                        <a:gd name="T39" fmla="*/ 60 h 1220"/>
                        <a:gd name="T40" fmla="*/ 89 w 1363"/>
                        <a:gd name="T41" fmla="*/ 51 h 1220"/>
                        <a:gd name="T42" fmla="*/ 98 w 1363"/>
                        <a:gd name="T43" fmla="*/ 44 h 1220"/>
                        <a:gd name="T44" fmla="*/ 118 w 1363"/>
                        <a:gd name="T45" fmla="*/ 30 h 1220"/>
                        <a:gd name="T46" fmla="*/ 140 w 1363"/>
                        <a:gd name="T47" fmla="*/ 18 h 1220"/>
                        <a:gd name="T48" fmla="*/ 214 w 1363"/>
                        <a:gd name="T49" fmla="*/ 5 h 1220"/>
                        <a:gd name="T50" fmla="*/ 317 w 1363"/>
                        <a:gd name="T51" fmla="*/ 7 h 1220"/>
                        <a:gd name="T52" fmla="*/ 366 w 1363"/>
                        <a:gd name="T53" fmla="*/ 11 h 1220"/>
                        <a:gd name="T54" fmla="*/ 378 w 1363"/>
                        <a:gd name="T55" fmla="*/ 15 h 1220"/>
                        <a:gd name="T56" fmla="*/ 389 w 1363"/>
                        <a:gd name="T57" fmla="*/ 21 h 1220"/>
                        <a:gd name="T58" fmla="*/ 398 w 1363"/>
                        <a:gd name="T59" fmla="*/ 24 h 1220"/>
                        <a:gd name="T60" fmla="*/ 411 w 1363"/>
                        <a:gd name="T61" fmla="*/ 32 h 1220"/>
                        <a:gd name="T62" fmla="*/ 417 w 1363"/>
                        <a:gd name="T63" fmla="*/ 41 h 1220"/>
                        <a:gd name="T64" fmla="*/ 440 w 1363"/>
                        <a:gd name="T65" fmla="*/ 49 h 1220"/>
                        <a:gd name="T66" fmla="*/ 446 w 1363"/>
                        <a:gd name="T67" fmla="*/ 65 h 1220"/>
                        <a:gd name="T68" fmla="*/ 458 w 1363"/>
                        <a:gd name="T69" fmla="*/ 73 h 1220"/>
                        <a:gd name="T70" fmla="*/ 466 w 1363"/>
                        <a:gd name="T71" fmla="*/ 128 h 1220"/>
                        <a:gd name="T72" fmla="*/ 469 w 1363"/>
                        <a:gd name="T73" fmla="*/ 162 h 1220"/>
                        <a:gd name="T74" fmla="*/ 473 w 1363"/>
                        <a:gd name="T75" fmla="*/ 185 h 1220"/>
                        <a:gd name="T76" fmla="*/ 468 w 1363"/>
                        <a:gd name="T77" fmla="*/ 210 h 1220"/>
                        <a:gd name="T78" fmla="*/ 467 w 1363"/>
                        <a:gd name="T79" fmla="*/ 252 h 1220"/>
                        <a:gd name="T80" fmla="*/ 457 w 1363"/>
                        <a:gd name="T81" fmla="*/ 297 h 1220"/>
                        <a:gd name="T82" fmla="*/ 444 w 1363"/>
                        <a:gd name="T83" fmla="*/ 314 h 1220"/>
                        <a:gd name="T84" fmla="*/ 436 w 1363"/>
                        <a:gd name="T85" fmla="*/ 339 h 1220"/>
                        <a:gd name="T86" fmla="*/ 431 w 1363"/>
                        <a:gd name="T87" fmla="*/ 349 h 1220"/>
                        <a:gd name="T88" fmla="*/ 403 w 1363"/>
                        <a:gd name="T89" fmla="*/ 385 h 1220"/>
                        <a:gd name="T90" fmla="*/ 391 w 1363"/>
                        <a:gd name="T91" fmla="*/ 397 h 1220"/>
                        <a:gd name="T92" fmla="*/ 369 w 1363"/>
                        <a:gd name="T93" fmla="*/ 411 h 1220"/>
                        <a:gd name="T94" fmla="*/ 328 w 1363"/>
                        <a:gd name="T95" fmla="*/ 424 h 1220"/>
                        <a:gd name="T96" fmla="*/ 320 w 1363"/>
                        <a:gd name="T97" fmla="*/ 425 h 1220"/>
                        <a:gd name="T98" fmla="*/ 314 w 1363"/>
                        <a:gd name="T99" fmla="*/ 429 h 1220"/>
                        <a:gd name="T100" fmla="*/ 281 w 1363"/>
                        <a:gd name="T101" fmla="*/ 430 h 1220"/>
                        <a:gd name="T102" fmla="*/ 263 w 1363"/>
                        <a:gd name="T103" fmla="*/ 434 h 1220"/>
                        <a:gd name="T104" fmla="*/ 164 w 1363"/>
                        <a:gd name="T105" fmla="*/ 433 h 1220"/>
                        <a:gd name="T106" fmla="*/ 111 w 1363"/>
                        <a:gd name="T107" fmla="*/ 412 h 1220"/>
                        <a:gd name="T108" fmla="*/ 94 w 1363"/>
                        <a:gd name="T109" fmla="*/ 403 h 1220"/>
                        <a:gd name="T110" fmla="*/ 94 w 1363"/>
                        <a:gd name="T111" fmla="*/ 401 h 1220"/>
                        <a:gd name="T112" fmla="*/ 0 60000 65536"/>
                        <a:gd name="T113" fmla="*/ 0 60000 65536"/>
                        <a:gd name="T114" fmla="*/ 0 60000 65536"/>
                        <a:gd name="T115" fmla="*/ 0 60000 65536"/>
                        <a:gd name="T116" fmla="*/ 0 60000 65536"/>
                        <a:gd name="T117" fmla="*/ 0 60000 65536"/>
                        <a:gd name="T118" fmla="*/ 0 60000 65536"/>
                        <a:gd name="T119" fmla="*/ 0 60000 65536"/>
                        <a:gd name="T120" fmla="*/ 0 60000 65536"/>
                        <a:gd name="T121" fmla="*/ 0 60000 65536"/>
                        <a:gd name="T122" fmla="*/ 0 60000 65536"/>
                        <a:gd name="T123" fmla="*/ 0 60000 65536"/>
                        <a:gd name="T124" fmla="*/ 0 60000 65536"/>
                        <a:gd name="T125" fmla="*/ 0 60000 65536"/>
                        <a:gd name="T126" fmla="*/ 0 60000 65536"/>
                        <a:gd name="T127" fmla="*/ 0 60000 65536"/>
                        <a:gd name="T128" fmla="*/ 0 60000 65536"/>
                        <a:gd name="T129" fmla="*/ 0 60000 65536"/>
                        <a:gd name="T130" fmla="*/ 0 60000 65536"/>
                        <a:gd name="T131" fmla="*/ 0 60000 65536"/>
                        <a:gd name="T132" fmla="*/ 0 60000 65536"/>
                        <a:gd name="T133" fmla="*/ 0 60000 65536"/>
                        <a:gd name="T134" fmla="*/ 0 60000 65536"/>
                        <a:gd name="T135" fmla="*/ 0 60000 65536"/>
                        <a:gd name="T136" fmla="*/ 0 60000 65536"/>
                        <a:gd name="T137" fmla="*/ 0 60000 65536"/>
                        <a:gd name="T138" fmla="*/ 0 60000 65536"/>
                        <a:gd name="T139" fmla="*/ 0 60000 65536"/>
                        <a:gd name="T140" fmla="*/ 0 60000 65536"/>
                        <a:gd name="T141" fmla="*/ 0 60000 65536"/>
                        <a:gd name="T142" fmla="*/ 0 60000 65536"/>
                        <a:gd name="T143" fmla="*/ 0 60000 65536"/>
                        <a:gd name="T144" fmla="*/ 0 60000 65536"/>
                        <a:gd name="T145" fmla="*/ 0 60000 65536"/>
                        <a:gd name="T146" fmla="*/ 0 60000 65536"/>
                        <a:gd name="T147" fmla="*/ 0 60000 65536"/>
                        <a:gd name="T148" fmla="*/ 0 60000 65536"/>
                        <a:gd name="T149" fmla="*/ 0 60000 65536"/>
                        <a:gd name="T150" fmla="*/ 0 60000 65536"/>
                        <a:gd name="T151" fmla="*/ 0 60000 65536"/>
                        <a:gd name="T152" fmla="*/ 0 60000 65536"/>
                        <a:gd name="T153" fmla="*/ 0 60000 65536"/>
                        <a:gd name="T154" fmla="*/ 0 60000 65536"/>
                        <a:gd name="T155" fmla="*/ 0 60000 65536"/>
                        <a:gd name="T156" fmla="*/ 0 60000 65536"/>
                        <a:gd name="T157" fmla="*/ 0 60000 65536"/>
                        <a:gd name="T158" fmla="*/ 0 60000 65536"/>
                        <a:gd name="T159" fmla="*/ 0 60000 65536"/>
                        <a:gd name="T160" fmla="*/ 0 60000 65536"/>
                        <a:gd name="T161" fmla="*/ 0 60000 65536"/>
                        <a:gd name="T162" fmla="*/ 0 60000 65536"/>
                        <a:gd name="T163" fmla="*/ 0 60000 65536"/>
                        <a:gd name="T164" fmla="*/ 0 60000 65536"/>
                        <a:gd name="T165" fmla="*/ 0 60000 65536"/>
                        <a:gd name="T166" fmla="*/ 0 60000 65536"/>
                        <a:gd name="T167" fmla="*/ 0 60000 65536"/>
                        <a:gd name="T168" fmla="*/ 0 w 1363"/>
                        <a:gd name="T169" fmla="*/ 0 h 1220"/>
                        <a:gd name="T170" fmla="*/ 1363 w 1363"/>
                        <a:gd name="T171" fmla="*/ 1220 h 1220"/>
                      </a:gdLst>
                      <a:ahLst/>
                      <a:cxnLst>
                        <a:cxn ang="T112">
                          <a:pos x="T0" y="T1"/>
                        </a:cxn>
                        <a:cxn ang="T113">
                          <a:pos x="T2" y="T3"/>
                        </a:cxn>
                        <a:cxn ang="T114">
                          <a:pos x="T4" y="T5"/>
                        </a:cxn>
                        <a:cxn ang="T115">
                          <a:pos x="T6" y="T7"/>
                        </a:cxn>
                        <a:cxn ang="T116">
                          <a:pos x="T8" y="T9"/>
                        </a:cxn>
                        <a:cxn ang="T117">
                          <a:pos x="T10" y="T11"/>
                        </a:cxn>
                        <a:cxn ang="T118">
                          <a:pos x="T12" y="T13"/>
                        </a:cxn>
                        <a:cxn ang="T119">
                          <a:pos x="T14" y="T15"/>
                        </a:cxn>
                        <a:cxn ang="T120">
                          <a:pos x="T16" y="T17"/>
                        </a:cxn>
                        <a:cxn ang="T121">
                          <a:pos x="T18" y="T19"/>
                        </a:cxn>
                        <a:cxn ang="T122">
                          <a:pos x="T20" y="T21"/>
                        </a:cxn>
                        <a:cxn ang="T123">
                          <a:pos x="T22" y="T23"/>
                        </a:cxn>
                        <a:cxn ang="T124">
                          <a:pos x="T24" y="T25"/>
                        </a:cxn>
                        <a:cxn ang="T125">
                          <a:pos x="T26" y="T27"/>
                        </a:cxn>
                        <a:cxn ang="T126">
                          <a:pos x="T28" y="T29"/>
                        </a:cxn>
                        <a:cxn ang="T127">
                          <a:pos x="T30" y="T31"/>
                        </a:cxn>
                        <a:cxn ang="T128">
                          <a:pos x="T32" y="T33"/>
                        </a:cxn>
                        <a:cxn ang="T129">
                          <a:pos x="T34" y="T35"/>
                        </a:cxn>
                        <a:cxn ang="T130">
                          <a:pos x="T36" y="T37"/>
                        </a:cxn>
                        <a:cxn ang="T131">
                          <a:pos x="T38" y="T39"/>
                        </a:cxn>
                        <a:cxn ang="T132">
                          <a:pos x="T40" y="T41"/>
                        </a:cxn>
                        <a:cxn ang="T133">
                          <a:pos x="T42" y="T43"/>
                        </a:cxn>
                        <a:cxn ang="T134">
                          <a:pos x="T44" y="T45"/>
                        </a:cxn>
                        <a:cxn ang="T135">
                          <a:pos x="T46" y="T47"/>
                        </a:cxn>
                        <a:cxn ang="T136">
                          <a:pos x="T48" y="T49"/>
                        </a:cxn>
                        <a:cxn ang="T137">
                          <a:pos x="T50" y="T51"/>
                        </a:cxn>
                        <a:cxn ang="T138">
                          <a:pos x="T52" y="T53"/>
                        </a:cxn>
                        <a:cxn ang="T139">
                          <a:pos x="T54" y="T55"/>
                        </a:cxn>
                        <a:cxn ang="T140">
                          <a:pos x="T56" y="T57"/>
                        </a:cxn>
                        <a:cxn ang="T141">
                          <a:pos x="T58" y="T59"/>
                        </a:cxn>
                        <a:cxn ang="T142">
                          <a:pos x="T60" y="T61"/>
                        </a:cxn>
                        <a:cxn ang="T143">
                          <a:pos x="T62" y="T63"/>
                        </a:cxn>
                        <a:cxn ang="T144">
                          <a:pos x="T64" y="T65"/>
                        </a:cxn>
                        <a:cxn ang="T145">
                          <a:pos x="T66" y="T67"/>
                        </a:cxn>
                        <a:cxn ang="T146">
                          <a:pos x="T68" y="T69"/>
                        </a:cxn>
                        <a:cxn ang="T147">
                          <a:pos x="T70" y="T71"/>
                        </a:cxn>
                        <a:cxn ang="T148">
                          <a:pos x="T72" y="T73"/>
                        </a:cxn>
                        <a:cxn ang="T149">
                          <a:pos x="T74" y="T75"/>
                        </a:cxn>
                        <a:cxn ang="T150">
                          <a:pos x="T76" y="T77"/>
                        </a:cxn>
                        <a:cxn ang="T151">
                          <a:pos x="T78" y="T79"/>
                        </a:cxn>
                        <a:cxn ang="T152">
                          <a:pos x="T80" y="T81"/>
                        </a:cxn>
                        <a:cxn ang="T153">
                          <a:pos x="T82" y="T83"/>
                        </a:cxn>
                        <a:cxn ang="T154">
                          <a:pos x="T84" y="T85"/>
                        </a:cxn>
                        <a:cxn ang="T155">
                          <a:pos x="T86" y="T87"/>
                        </a:cxn>
                        <a:cxn ang="T156">
                          <a:pos x="T88" y="T89"/>
                        </a:cxn>
                        <a:cxn ang="T157">
                          <a:pos x="T90" y="T91"/>
                        </a:cxn>
                        <a:cxn ang="T158">
                          <a:pos x="T92" y="T93"/>
                        </a:cxn>
                        <a:cxn ang="T159">
                          <a:pos x="T94" y="T95"/>
                        </a:cxn>
                        <a:cxn ang="T160">
                          <a:pos x="T96" y="T97"/>
                        </a:cxn>
                        <a:cxn ang="T161">
                          <a:pos x="T98" y="T99"/>
                        </a:cxn>
                        <a:cxn ang="T162">
                          <a:pos x="T100" y="T101"/>
                        </a:cxn>
                        <a:cxn ang="T163">
                          <a:pos x="T102" y="T103"/>
                        </a:cxn>
                        <a:cxn ang="T164">
                          <a:pos x="T104" y="T105"/>
                        </a:cxn>
                        <a:cxn ang="T165">
                          <a:pos x="T106" y="T107"/>
                        </a:cxn>
                        <a:cxn ang="T166">
                          <a:pos x="T108" y="T109"/>
                        </a:cxn>
                        <a:cxn ang="T167">
                          <a:pos x="T110" y="T111"/>
                        </a:cxn>
                      </a:cxnLst>
                      <a:rect l="T168" t="T169" r="T170" b="T171"/>
                      <a:pathLst>
                        <a:path w="1363" h="1220">
                          <a:moveTo>
                            <a:pt x="269" y="1127"/>
                          </a:moveTo>
                          <a:cubicBezTo>
                            <a:pt x="252" y="1110"/>
                            <a:pt x="231" y="1096"/>
                            <a:pt x="214" y="1079"/>
                          </a:cubicBezTo>
                          <a:cubicBezTo>
                            <a:pt x="201" y="1066"/>
                            <a:pt x="192" y="1055"/>
                            <a:pt x="176" y="1044"/>
                          </a:cubicBezTo>
                          <a:cubicBezTo>
                            <a:pt x="166" y="1030"/>
                            <a:pt x="158" y="1008"/>
                            <a:pt x="144" y="999"/>
                          </a:cubicBezTo>
                          <a:cubicBezTo>
                            <a:pt x="140" y="986"/>
                            <a:pt x="137" y="980"/>
                            <a:pt x="128" y="970"/>
                          </a:cubicBezTo>
                          <a:cubicBezTo>
                            <a:pt x="124" y="955"/>
                            <a:pt x="112" y="950"/>
                            <a:pt x="102" y="938"/>
                          </a:cubicBezTo>
                          <a:cubicBezTo>
                            <a:pt x="95" y="929"/>
                            <a:pt x="93" y="918"/>
                            <a:pt x="86" y="909"/>
                          </a:cubicBezTo>
                          <a:cubicBezTo>
                            <a:pt x="79" y="887"/>
                            <a:pt x="61" y="871"/>
                            <a:pt x="54" y="848"/>
                          </a:cubicBezTo>
                          <a:cubicBezTo>
                            <a:pt x="53" y="825"/>
                            <a:pt x="60" y="795"/>
                            <a:pt x="41" y="778"/>
                          </a:cubicBezTo>
                          <a:cubicBezTo>
                            <a:pt x="35" y="759"/>
                            <a:pt x="28" y="739"/>
                            <a:pt x="22" y="720"/>
                          </a:cubicBezTo>
                          <a:cubicBezTo>
                            <a:pt x="23" y="680"/>
                            <a:pt x="0" y="525"/>
                            <a:pt x="45" y="468"/>
                          </a:cubicBezTo>
                          <a:cubicBezTo>
                            <a:pt x="48" y="454"/>
                            <a:pt x="51" y="451"/>
                            <a:pt x="61" y="442"/>
                          </a:cubicBezTo>
                          <a:cubicBezTo>
                            <a:pt x="66" y="418"/>
                            <a:pt x="59" y="356"/>
                            <a:pt x="89" y="346"/>
                          </a:cubicBezTo>
                          <a:cubicBezTo>
                            <a:pt x="98" y="333"/>
                            <a:pt x="98" y="318"/>
                            <a:pt x="109" y="308"/>
                          </a:cubicBezTo>
                          <a:cubicBezTo>
                            <a:pt x="113" y="294"/>
                            <a:pt x="113" y="279"/>
                            <a:pt x="118" y="266"/>
                          </a:cubicBezTo>
                          <a:cubicBezTo>
                            <a:pt x="121" y="259"/>
                            <a:pt x="146" y="236"/>
                            <a:pt x="153" y="231"/>
                          </a:cubicBezTo>
                          <a:cubicBezTo>
                            <a:pt x="159" y="215"/>
                            <a:pt x="173" y="212"/>
                            <a:pt x="185" y="202"/>
                          </a:cubicBezTo>
                          <a:cubicBezTo>
                            <a:pt x="187" y="200"/>
                            <a:pt x="190" y="198"/>
                            <a:pt x="192" y="196"/>
                          </a:cubicBezTo>
                          <a:cubicBezTo>
                            <a:pt x="194" y="193"/>
                            <a:pt x="195" y="189"/>
                            <a:pt x="198" y="186"/>
                          </a:cubicBezTo>
                          <a:cubicBezTo>
                            <a:pt x="206" y="178"/>
                            <a:pt x="217" y="179"/>
                            <a:pt x="224" y="170"/>
                          </a:cubicBezTo>
                          <a:cubicBezTo>
                            <a:pt x="234" y="157"/>
                            <a:pt x="240" y="150"/>
                            <a:pt x="256" y="144"/>
                          </a:cubicBezTo>
                          <a:cubicBezTo>
                            <a:pt x="263" y="133"/>
                            <a:pt x="269" y="129"/>
                            <a:pt x="281" y="125"/>
                          </a:cubicBezTo>
                          <a:cubicBezTo>
                            <a:pt x="299" y="109"/>
                            <a:pt x="315" y="91"/>
                            <a:pt x="339" y="84"/>
                          </a:cubicBezTo>
                          <a:cubicBezTo>
                            <a:pt x="357" y="63"/>
                            <a:pt x="376" y="57"/>
                            <a:pt x="403" y="52"/>
                          </a:cubicBezTo>
                          <a:cubicBezTo>
                            <a:pt x="448" y="0"/>
                            <a:pt x="559" y="15"/>
                            <a:pt x="614" y="13"/>
                          </a:cubicBezTo>
                          <a:cubicBezTo>
                            <a:pt x="713" y="2"/>
                            <a:pt x="813" y="15"/>
                            <a:pt x="912" y="20"/>
                          </a:cubicBezTo>
                          <a:cubicBezTo>
                            <a:pt x="955" y="34"/>
                            <a:pt x="1013" y="31"/>
                            <a:pt x="1053" y="32"/>
                          </a:cubicBezTo>
                          <a:cubicBezTo>
                            <a:pt x="1064" y="37"/>
                            <a:pt x="1076" y="38"/>
                            <a:pt x="1088" y="42"/>
                          </a:cubicBezTo>
                          <a:cubicBezTo>
                            <a:pt x="1098" y="49"/>
                            <a:pt x="1108" y="54"/>
                            <a:pt x="1120" y="58"/>
                          </a:cubicBezTo>
                          <a:cubicBezTo>
                            <a:pt x="1144" y="74"/>
                            <a:pt x="1110" y="53"/>
                            <a:pt x="1145" y="68"/>
                          </a:cubicBezTo>
                          <a:cubicBezTo>
                            <a:pt x="1158" y="74"/>
                            <a:pt x="1167" y="86"/>
                            <a:pt x="1181" y="90"/>
                          </a:cubicBezTo>
                          <a:cubicBezTo>
                            <a:pt x="1193" y="98"/>
                            <a:pt x="1190" y="106"/>
                            <a:pt x="1200" y="116"/>
                          </a:cubicBezTo>
                          <a:cubicBezTo>
                            <a:pt x="1214" y="130"/>
                            <a:pt x="1246" y="133"/>
                            <a:pt x="1264" y="138"/>
                          </a:cubicBezTo>
                          <a:cubicBezTo>
                            <a:pt x="1274" y="155"/>
                            <a:pt x="1262" y="177"/>
                            <a:pt x="1283" y="183"/>
                          </a:cubicBezTo>
                          <a:cubicBezTo>
                            <a:pt x="1291" y="195"/>
                            <a:pt x="1304" y="200"/>
                            <a:pt x="1318" y="205"/>
                          </a:cubicBezTo>
                          <a:cubicBezTo>
                            <a:pt x="1319" y="236"/>
                            <a:pt x="1313" y="331"/>
                            <a:pt x="1341" y="359"/>
                          </a:cubicBezTo>
                          <a:cubicBezTo>
                            <a:pt x="1351" y="390"/>
                            <a:pt x="1341" y="424"/>
                            <a:pt x="1350" y="455"/>
                          </a:cubicBezTo>
                          <a:cubicBezTo>
                            <a:pt x="1353" y="476"/>
                            <a:pt x="1356" y="498"/>
                            <a:pt x="1360" y="519"/>
                          </a:cubicBezTo>
                          <a:cubicBezTo>
                            <a:pt x="1358" y="555"/>
                            <a:pt x="1363" y="565"/>
                            <a:pt x="1347" y="589"/>
                          </a:cubicBezTo>
                          <a:cubicBezTo>
                            <a:pt x="1344" y="635"/>
                            <a:pt x="1342" y="661"/>
                            <a:pt x="1344" y="708"/>
                          </a:cubicBezTo>
                          <a:cubicBezTo>
                            <a:pt x="1342" y="761"/>
                            <a:pt x="1358" y="806"/>
                            <a:pt x="1315" y="836"/>
                          </a:cubicBezTo>
                          <a:cubicBezTo>
                            <a:pt x="1304" y="853"/>
                            <a:pt x="1290" y="869"/>
                            <a:pt x="1277" y="884"/>
                          </a:cubicBezTo>
                          <a:cubicBezTo>
                            <a:pt x="1273" y="908"/>
                            <a:pt x="1268" y="934"/>
                            <a:pt x="1254" y="954"/>
                          </a:cubicBezTo>
                          <a:cubicBezTo>
                            <a:pt x="1251" y="965"/>
                            <a:pt x="1246" y="972"/>
                            <a:pt x="1238" y="980"/>
                          </a:cubicBezTo>
                          <a:cubicBezTo>
                            <a:pt x="1225" y="1020"/>
                            <a:pt x="1189" y="1055"/>
                            <a:pt x="1158" y="1082"/>
                          </a:cubicBezTo>
                          <a:cubicBezTo>
                            <a:pt x="1150" y="1107"/>
                            <a:pt x="1147" y="1106"/>
                            <a:pt x="1123" y="1117"/>
                          </a:cubicBezTo>
                          <a:cubicBezTo>
                            <a:pt x="1108" y="1134"/>
                            <a:pt x="1083" y="1148"/>
                            <a:pt x="1062" y="1156"/>
                          </a:cubicBezTo>
                          <a:cubicBezTo>
                            <a:pt x="1036" y="1196"/>
                            <a:pt x="987" y="1189"/>
                            <a:pt x="944" y="1191"/>
                          </a:cubicBezTo>
                          <a:cubicBezTo>
                            <a:pt x="936" y="1192"/>
                            <a:pt x="928" y="1191"/>
                            <a:pt x="921" y="1194"/>
                          </a:cubicBezTo>
                          <a:cubicBezTo>
                            <a:pt x="914" y="1197"/>
                            <a:pt x="910" y="1207"/>
                            <a:pt x="902" y="1207"/>
                          </a:cubicBezTo>
                          <a:cubicBezTo>
                            <a:pt x="871" y="1208"/>
                            <a:pt x="840" y="1209"/>
                            <a:pt x="809" y="1210"/>
                          </a:cubicBezTo>
                          <a:cubicBezTo>
                            <a:pt x="790" y="1215"/>
                            <a:pt x="776" y="1217"/>
                            <a:pt x="755" y="1220"/>
                          </a:cubicBezTo>
                          <a:cubicBezTo>
                            <a:pt x="661" y="1219"/>
                            <a:pt x="567" y="1219"/>
                            <a:pt x="473" y="1216"/>
                          </a:cubicBezTo>
                          <a:cubicBezTo>
                            <a:pt x="417" y="1214"/>
                            <a:pt x="369" y="1175"/>
                            <a:pt x="320" y="1159"/>
                          </a:cubicBezTo>
                          <a:cubicBezTo>
                            <a:pt x="307" y="1146"/>
                            <a:pt x="277" y="1141"/>
                            <a:pt x="269" y="1133"/>
                          </a:cubicBezTo>
                          <a:cubicBezTo>
                            <a:pt x="268" y="1132"/>
                            <a:pt x="269" y="1129"/>
                            <a:pt x="269" y="1127"/>
                          </a:cubicBezTo>
                          <a:close/>
                        </a:path>
                      </a:pathLst>
                    </a:custGeom>
                    <a:solidFill>
                      <a:srgbClr val="FFC1C1"/>
                    </a:solidFill>
                    <a:ln w="19050">
                      <a:solidFill>
                        <a:srgbClr val="FF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 dirty="0"/>
                    </a:p>
                  </p:txBody>
                </p:sp>
                <p:sp>
                  <p:nvSpPr>
                    <p:cNvPr id="1054" name="Freeform 187"/>
                    <p:cNvSpPr>
                      <a:spLocks/>
                    </p:cNvSpPr>
                    <p:nvPr/>
                  </p:nvSpPr>
                  <p:spPr bwMode="auto">
                    <a:xfrm>
                      <a:off x="363" y="603"/>
                      <a:ext cx="382" cy="310"/>
                    </a:xfrm>
                    <a:custGeom>
                      <a:avLst/>
                      <a:gdLst>
                        <a:gd name="T0" fmla="*/ 8 w 500"/>
                        <a:gd name="T1" fmla="*/ 173 h 445"/>
                        <a:gd name="T2" fmla="*/ 0 w 500"/>
                        <a:gd name="T3" fmla="*/ 159 h 445"/>
                        <a:gd name="T4" fmla="*/ 18 w 500"/>
                        <a:gd name="T5" fmla="*/ 95 h 445"/>
                        <a:gd name="T6" fmla="*/ 21 w 500"/>
                        <a:gd name="T7" fmla="*/ 90 h 445"/>
                        <a:gd name="T8" fmla="*/ 22 w 500"/>
                        <a:gd name="T9" fmla="*/ 78 h 445"/>
                        <a:gd name="T10" fmla="*/ 53 w 500"/>
                        <a:gd name="T11" fmla="*/ 47 h 445"/>
                        <a:gd name="T12" fmla="*/ 77 w 500"/>
                        <a:gd name="T13" fmla="*/ 31 h 445"/>
                        <a:gd name="T14" fmla="*/ 103 w 500"/>
                        <a:gd name="T15" fmla="*/ 18 h 445"/>
                        <a:gd name="T16" fmla="*/ 136 w 500"/>
                        <a:gd name="T17" fmla="*/ 1 h 445"/>
                        <a:gd name="T18" fmla="*/ 305 w 500"/>
                        <a:gd name="T19" fmla="*/ 11 h 445"/>
                        <a:gd name="T20" fmla="*/ 325 w 500"/>
                        <a:gd name="T21" fmla="*/ 40 h 445"/>
                        <a:gd name="T22" fmla="*/ 342 w 500"/>
                        <a:gd name="T23" fmla="*/ 47 h 445"/>
                        <a:gd name="T24" fmla="*/ 356 w 500"/>
                        <a:gd name="T25" fmla="*/ 56 h 445"/>
                        <a:gd name="T26" fmla="*/ 371 w 500"/>
                        <a:gd name="T27" fmla="*/ 85 h 445"/>
                        <a:gd name="T28" fmla="*/ 367 w 500"/>
                        <a:gd name="T29" fmla="*/ 189 h 445"/>
                        <a:gd name="T30" fmla="*/ 356 w 500"/>
                        <a:gd name="T31" fmla="*/ 207 h 445"/>
                        <a:gd name="T32" fmla="*/ 342 w 500"/>
                        <a:gd name="T33" fmla="*/ 232 h 445"/>
                        <a:gd name="T34" fmla="*/ 338 w 500"/>
                        <a:gd name="T35" fmla="*/ 242 h 445"/>
                        <a:gd name="T36" fmla="*/ 326 w 500"/>
                        <a:gd name="T37" fmla="*/ 249 h 445"/>
                        <a:gd name="T38" fmla="*/ 312 w 500"/>
                        <a:gd name="T39" fmla="*/ 264 h 445"/>
                        <a:gd name="T40" fmla="*/ 306 w 500"/>
                        <a:gd name="T41" fmla="*/ 269 h 445"/>
                        <a:gd name="T42" fmla="*/ 290 w 500"/>
                        <a:gd name="T43" fmla="*/ 286 h 445"/>
                        <a:gd name="T44" fmla="*/ 235 w 500"/>
                        <a:gd name="T45" fmla="*/ 301 h 445"/>
                        <a:gd name="T46" fmla="*/ 125 w 500"/>
                        <a:gd name="T47" fmla="*/ 299 h 445"/>
                        <a:gd name="T48" fmla="*/ 108 w 500"/>
                        <a:gd name="T49" fmla="*/ 290 h 445"/>
                        <a:gd name="T50" fmla="*/ 70 w 500"/>
                        <a:gd name="T51" fmla="*/ 268 h 445"/>
                        <a:gd name="T52" fmla="*/ 55 w 500"/>
                        <a:gd name="T53" fmla="*/ 254 h 445"/>
                        <a:gd name="T54" fmla="*/ 21 w 500"/>
                        <a:gd name="T55" fmla="*/ 212 h 445"/>
                        <a:gd name="T56" fmla="*/ 8 w 500"/>
                        <a:gd name="T57" fmla="*/ 173 h 445"/>
                        <a:gd name="T58" fmla="*/ 0 60000 65536"/>
                        <a:gd name="T59" fmla="*/ 0 60000 65536"/>
                        <a:gd name="T60" fmla="*/ 0 60000 65536"/>
                        <a:gd name="T61" fmla="*/ 0 60000 65536"/>
                        <a:gd name="T62" fmla="*/ 0 60000 65536"/>
                        <a:gd name="T63" fmla="*/ 0 60000 65536"/>
                        <a:gd name="T64" fmla="*/ 0 60000 65536"/>
                        <a:gd name="T65" fmla="*/ 0 60000 65536"/>
                        <a:gd name="T66" fmla="*/ 0 60000 65536"/>
                        <a:gd name="T67" fmla="*/ 0 60000 65536"/>
                        <a:gd name="T68" fmla="*/ 0 60000 65536"/>
                        <a:gd name="T69" fmla="*/ 0 60000 65536"/>
                        <a:gd name="T70" fmla="*/ 0 60000 65536"/>
                        <a:gd name="T71" fmla="*/ 0 60000 65536"/>
                        <a:gd name="T72" fmla="*/ 0 60000 65536"/>
                        <a:gd name="T73" fmla="*/ 0 60000 65536"/>
                        <a:gd name="T74" fmla="*/ 0 60000 65536"/>
                        <a:gd name="T75" fmla="*/ 0 60000 65536"/>
                        <a:gd name="T76" fmla="*/ 0 60000 65536"/>
                        <a:gd name="T77" fmla="*/ 0 60000 65536"/>
                        <a:gd name="T78" fmla="*/ 0 60000 65536"/>
                        <a:gd name="T79" fmla="*/ 0 60000 65536"/>
                        <a:gd name="T80" fmla="*/ 0 60000 65536"/>
                        <a:gd name="T81" fmla="*/ 0 60000 65536"/>
                        <a:gd name="T82" fmla="*/ 0 60000 65536"/>
                        <a:gd name="T83" fmla="*/ 0 60000 65536"/>
                        <a:gd name="T84" fmla="*/ 0 60000 65536"/>
                        <a:gd name="T85" fmla="*/ 0 60000 65536"/>
                        <a:gd name="T86" fmla="*/ 0 60000 65536"/>
                        <a:gd name="T87" fmla="*/ 0 w 500"/>
                        <a:gd name="T88" fmla="*/ 0 h 445"/>
                        <a:gd name="T89" fmla="*/ 500 w 500"/>
                        <a:gd name="T90" fmla="*/ 445 h 445"/>
                      </a:gdLst>
                      <a:ahLst/>
                      <a:cxnLst>
                        <a:cxn ang="T58">
                          <a:pos x="T0" y="T1"/>
                        </a:cxn>
                        <a:cxn ang="T59">
                          <a:pos x="T2" y="T3"/>
                        </a:cxn>
                        <a:cxn ang="T60">
                          <a:pos x="T4" y="T5"/>
                        </a:cxn>
                        <a:cxn ang="T61">
                          <a:pos x="T6" y="T7"/>
                        </a:cxn>
                        <a:cxn ang="T62">
                          <a:pos x="T8" y="T9"/>
                        </a:cxn>
                        <a:cxn ang="T63">
                          <a:pos x="T10" y="T11"/>
                        </a:cxn>
                        <a:cxn ang="T64">
                          <a:pos x="T12" y="T13"/>
                        </a:cxn>
                        <a:cxn ang="T65">
                          <a:pos x="T14" y="T15"/>
                        </a:cxn>
                        <a:cxn ang="T66">
                          <a:pos x="T16" y="T17"/>
                        </a:cxn>
                        <a:cxn ang="T67">
                          <a:pos x="T18" y="T19"/>
                        </a:cxn>
                        <a:cxn ang="T68">
                          <a:pos x="T20" y="T21"/>
                        </a:cxn>
                        <a:cxn ang="T69">
                          <a:pos x="T22" y="T23"/>
                        </a:cxn>
                        <a:cxn ang="T70">
                          <a:pos x="T24" y="T25"/>
                        </a:cxn>
                        <a:cxn ang="T71">
                          <a:pos x="T26" y="T27"/>
                        </a:cxn>
                        <a:cxn ang="T72">
                          <a:pos x="T28" y="T29"/>
                        </a:cxn>
                        <a:cxn ang="T73">
                          <a:pos x="T30" y="T31"/>
                        </a:cxn>
                        <a:cxn ang="T74">
                          <a:pos x="T32" y="T33"/>
                        </a:cxn>
                        <a:cxn ang="T75">
                          <a:pos x="T34" y="T35"/>
                        </a:cxn>
                        <a:cxn ang="T76">
                          <a:pos x="T36" y="T37"/>
                        </a:cxn>
                        <a:cxn ang="T77">
                          <a:pos x="T38" y="T39"/>
                        </a:cxn>
                        <a:cxn ang="T78">
                          <a:pos x="T40" y="T41"/>
                        </a:cxn>
                        <a:cxn ang="T79">
                          <a:pos x="T42" y="T43"/>
                        </a:cxn>
                        <a:cxn ang="T80">
                          <a:pos x="T44" y="T45"/>
                        </a:cxn>
                        <a:cxn ang="T81">
                          <a:pos x="T46" y="T47"/>
                        </a:cxn>
                        <a:cxn ang="T82">
                          <a:pos x="T48" y="T49"/>
                        </a:cxn>
                        <a:cxn ang="T83">
                          <a:pos x="T50" y="T51"/>
                        </a:cxn>
                        <a:cxn ang="T84">
                          <a:pos x="T52" y="T53"/>
                        </a:cxn>
                        <a:cxn ang="T85">
                          <a:pos x="T54" y="T55"/>
                        </a:cxn>
                        <a:cxn ang="T86">
                          <a:pos x="T56" y="T57"/>
                        </a:cxn>
                      </a:cxnLst>
                      <a:rect l="T87" t="T88" r="T89" b="T90"/>
                      <a:pathLst>
                        <a:path w="500" h="445">
                          <a:moveTo>
                            <a:pt x="10" y="249"/>
                          </a:moveTo>
                          <a:cubicBezTo>
                            <a:pt x="5" y="242"/>
                            <a:pt x="3" y="236"/>
                            <a:pt x="0" y="228"/>
                          </a:cubicBezTo>
                          <a:cubicBezTo>
                            <a:pt x="4" y="194"/>
                            <a:pt x="1" y="162"/>
                            <a:pt x="24" y="136"/>
                          </a:cubicBezTo>
                          <a:cubicBezTo>
                            <a:pt x="25" y="134"/>
                            <a:pt x="26" y="131"/>
                            <a:pt x="27" y="129"/>
                          </a:cubicBezTo>
                          <a:cubicBezTo>
                            <a:pt x="28" y="123"/>
                            <a:pt x="27" y="117"/>
                            <a:pt x="29" y="112"/>
                          </a:cubicBezTo>
                          <a:cubicBezTo>
                            <a:pt x="31" y="104"/>
                            <a:pt x="63" y="77"/>
                            <a:pt x="70" y="67"/>
                          </a:cubicBezTo>
                          <a:cubicBezTo>
                            <a:pt x="74" y="53"/>
                            <a:pt x="89" y="50"/>
                            <a:pt x="101" y="45"/>
                          </a:cubicBezTo>
                          <a:cubicBezTo>
                            <a:pt x="106" y="28"/>
                            <a:pt x="120" y="30"/>
                            <a:pt x="135" y="26"/>
                          </a:cubicBezTo>
                          <a:cubicBezTo>
                            <a:pt x="150" y="15"/>
                            <a:pt x="160" y="7"/>
                            <a:pt x="178" y="2"/>
                          </a:cubicBezTo>
                          <a:cubicBezTo>
                            <a:pt x="408" y="4"/>
                            <a:pt x="304" y="0"/>
                            <a:pt x="399" y="16"/>
                          </a:cubicBezTo>
                          <a:cubicBezTo>
                            <a:pt x="414" y="27"/>
                            <a:pt x="415" y="44"/>
                            <a:pt x="425" y="57"/>
                          </a:cubicBezTo>
                          <a:cubicBezTo>
                            <a:pt x="430" y="63"/>
                            <a:pt x="440" y="65"/>
                            <a:pt x="447" y="67"/>
                          </a:cubicBezTo>
                          <a:cubicBezTo>
                            <a:pt x="452" y="76"/>
                            <a:pt x="458" y="75"/>
                            <a:pt x="466" y="81"/>
                          </a:cubicBezTo>
                          <a:cubicBezTo>
                            <a:pt x="470" y="97"/>
                            <a:pt x="473" y="110"/>
                            <a:pt x="485" y="122"/>
                          </a:cubicBezTo>
                          <a:cubicBezTo>
                            <a:pt x="499" y="169"/>
                            <a:pt x="500" y="225"/>
                            <a:pt x="480" y="271"/>
                          </a:cubicBezTo>
                          <a:cubicBezTo>
                            <a:pt x="478" y="286"/>
                            <a:pt x="479" y="290"/>
                            <a:pt x="466" y="297"/>
                          </a:cubicBezTo>
                          <a:cubicBezTo>
                            <a:pt x="459" y="307"/>
                            <a:pt x="453" y="321"/>
                            <a:pt x="447" y="333"/>
                          </a:cubicBezTo>
                          <a:cubicBezTo>
                            <a:pt x="445" y="338"/>
                            <a:pt x="446" y="344"/>
                            <a:pt x="442" y="348"/>
                          </a:cubicBezTo>
                          <a:cubicBezTo>
                            <a:pt x="438" y="352"/>
                            <a:pt x="427" y="357"/>
                            <a:pt x="427" y="357"/>
                          </a:cubicBezTo>
                          <a:cubicBezTo>
                            <a:pt x="419" y="370"/>
                            <a:pt x="425" y="362"/>
                            <a:pt x="408" y="379"/>
                          </a:cubicBezTo>
                          <a:cubicBezTo>
                            <a:pt x="406" y="381"/>
                            <a:pt x="401" y="386"/>
                            <a:pt x="401" y="386"/>
                          </a:cubicBezTo>
                          <a:cubicBezTo>
                            <a:pt x="397" y="400"/>
                            <a:pt x="389" y="401"/>
                            <a:pt x="379" y="410"/>
                          </a:cubicBezTo>
                          <a:cubicBezTo>
                            <a:pt x="348" y="437"/>
                            <a:pt x="369" y="428"/>
                            <a:pt x="307" y="432"/>
                          </a:cubicBezTo>
                          <a:cubicBezTo>
                            <a:pt x="261" y="445"/>
                            <a:pt x="209" y="443"/>
                            <a:pt x="163" y="429"/>
                          </a:cubicBezTo>
                          <a:cubicBezTo>
                            <a:pt x="156" y="424"/>
                            <a:pt x="149" y="423"/>
                            <a:pt x="142" y="417"/>
                          </a:cubicBezTo>
                          <a:cubicBezTo>
                            <a:pt x="125" y="403"/>
                            <a:pt x="112" y="389"/>
                            <a:pt x="91" y="384"/>
                          </a:cubicBezTo>
                          <a:cubicBezTo>
                            <a:pt x="86" y="374"/>
                            <a:pt x="79" y="373"/>
                            <a:pt x="72" y="364"/>
                          </a:cubicBezTo>
                          <a:cubicBezTo>
                            <a:pt x="56" y="343"/>
                            <a:pt x="49" y="320"/>
                            <a:pt x="27" y="304"/>
                          </a:cubicBezTo>
                          <a:cubicBezTo>
                            <a:pt x="18" y="282"/>
                            <a:pt x="10" y="275"/>
                            <a:pt x="10" y="249"/>
                          </a:cubicBezTo>
                          <a:close/>
                        </a:path>
                      </a:pathLst>
                    </a:custGeom>
                    <a:solidFill>
                      <a:srgbClr val="BFBFBF"/>
                    </a:solidFill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 dirty="0"/>
                    </a:p>
                  </p:txBody>
                </p:sp>
              </p:grpSp>
              <p:sp>
                <p:nvSpPr>
                  <p:cNvPr id="1052" name="5-Point Star 1051"/>
                  <p:cNvSpPr/>
                  <p:nvPr/>
                </p:nvSpPr>
                <p:spPr>
                  <a:xfrm>
                    <a:off x="3436301" y="3364979"/>
                    <a:ext cx="201217" cy="201217"/>
                  </a:xfrm>
                  <a:prstGeom prst="star5">
                    <a:avLst/>
                  </a:prstGeom>
                  <a:solidFill>
                    <a:srgbClr val="FF00FF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955" name="Group 193"/>
                <p:cNvGrpSpPr>
                  <a:grpSpLocks/>
                </p:cNvGrpSpPr>
                <p:nvPr/>
              </p:nvGrpSpPr>
              <p:grpSpPr bwMode="auto">
                <a:xfrm>
                  <a:off x="5025888" y="5538715"/>
                  <a:ext cx="987288" cy="903974"/>
                  <a:chOff x="311" y="500"/>
                  <a:chExt cx="474" cy="434"/>
                </a:xfrm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</p:grpSpPr>
              <p:sp>
                <p:nvSpPr>
                  <p:cNvPr id="1049" name="Freeform 186"/>
                  <p:cNvSpPr>
                    <a:spLocks/>
                  </p:cNvSpPr>
                  <p:nvPr/>
                </p:nvSpPr>
                <p:spPr bwMode="auto">
                  <a:xfrm>
                    <a:off x="311" y="500"/>
                    <a:ext cx="474" cy="434"/>
                  </a:xfrm>
                  <a:custGeom>
                    <a:avLst/>
                    <a:gdLst>
                      <a:gd name="T0" fmla="*/ 94 w 1363"/>
                      <a:gd name="T1" fmla="*/ 401 h 1220"/>
                      <a:gd name="T2" fmla="*/ 74 w 1363"/>
                      <a:gd name="T3" fmla="*/ 384 h 1220"/>
                      <a:gd name="T4" fmla="*/ 61 w 1363"/>
                      <a:gd name="T5" fmla="*/ 371 h 1220"/>
                      <a:gd name="T6" fmla="*/ 50 w 1363"/>
                      <a:gd name="T7" fmla="*/ 355 h 1220"/>
                      <a:gd name="T8" fmla="*/ 45 w 1363"/>
                      <a:gd name="T9" fmla="*/ 345 h 1220"/>
                      <a:gd name="T10" fmla="*/ 35 w 1363"/>
                      <a:gd name="T11" fmla="*/ 334 h 1220"/>
                      <a:gd name="T12" fmla="*/ 30 w 1363"/>
                      <a:gd name="T13" fmla="*/ 323 h 1220"/>
                      <a:gd name="T14" fmla="*/ 19 w 1363"/>
                      <a:gd name="T15" fmla="*/ 302 h 1220"/>
                      <a:gd name="T16" fmla="*/ 14 w 1363"/>
                      <a:gd name="T17" fmla="*/ 277 h 1220"/>
                      <a:gd name="T18" fmla="*/ 8 w 1363"/>
                      <a:gd name="T19" fmla="*/ 256 h 1220"/>
                      <a:gd name="T20" fmla="*/ 16 w 1363"/>
                      <a:gd name="T21" fmla="*/ 166 h 1220"/>
                      <a:gd name="T22" fmla="*/ 21 w 1363"/>
                      <a:gd name="T23" fmla="*/ 157 h 1220"/>
                      <a:gd name="T24" fmla="*/ 31 w 1363"/>
                      <a:gd name="T25" fmla="*/ 123 h 1220"/>
                      <a:gd name="T26" fmla="*/ 38 w 1363"/>
                      <a:gd name="T27" fmla="*/ 110 h 1220"/>
                      <a:gd name="T28" fmla="*/ 41 w 1363"/>
                      <a:gd name="T29" fmla="*/ 95 h 1220"/>
                      <a:gd name="T30" fmla="*/ 53 w 1363"/>
                      <a:gd name="T31" fmla="*/ 82 h 1220"/>
                      <a:gd name="T32" fmla="*/ 64 w 1363"/>
                      <a:gd name="T33" fmla="*/ 72 h 1220"/>
                      <a:gd name="T34" fmla="*/ 67 w 1363"/>
                      <a:gd name="T35" fmla="*/ 70 h 1220"/>
                      <a:gd name="T36" fmla="*/ 69 w 1363"/>
                      <a:gd name="T37" fmla="*/ 66 h 1220"/>
                      <a:gd name="T38" fmla="*/ 78 w 1363"/>
                      <a:gd name="T39" fmla="*/ 60 h 1220"/>
                      <a:gd name="T40" fmla="*/ 89 w 1363"/>
                      <a:gd name="T41" fmla="*/ 51 h 1220"/>
                      <a:gd name="T42" fmla="*/ 98 w 1363"/>
                      <a:gd name="T43" fmla="*/ 44 h 1220"/>
                      <a:gd name="T44" fmla="*/ 118 w 1363"/>
                      <a:gd name="T45" fmla="*/ 30 h 1220"/>
                      <a:gd name="T46" fmla="*/ 140 w 1363"/>
                      <a:gd name="T47" fmla="*/ 18 h 1220"/>
                      <a:gd name="T48" fmla="*/ 214 w 1363"/>
                      <a:gd name="T49" fmla="*/ 5 h 1220"/>
                      <a:gd name="T50" fmla="*/ 317 w 1363"/>
                      <a:gd name="T51" fmla="*/ 7 h 1220"/>
                      <a:gd name="T52" fmla="*/ 366 w 1363"/>
                      <a:gd name="T53" fmla="*/ 11 h 1220"/>
                      <a:gd name="T54" fmla="*/ 378 w 1363"/>
                      <a:gd name="T55" fmla="*/ 15 h 1220"/>
                      <a:gd name="T56" fmla="*/ 389 w 1363"/>
                      <a:gd name="T57" fmla="*/ 21 h 1220"/>
                      <a:gd name="T58" fmla="*/ 398 w 1363"/>
                      <a:gd name="T59" fmla="*/ 24 h 1220"/>
                      <a:gd name="T60" fmla="*/ 411 w 1363"/>
                      <a:gd name="T61" fmla="*/ 32 h 1220"/>
                      <a:gd name="T62" fmla="*/ 417 w 1363"/>
                      <a:gd name="T63" fmla="*/ 41 h 1220"/>
                      <a:gd name="T64" fmla="*/ 440 w 1363"/>
                      <a:gd name="T65" fmla="*/ 49 h 1220"/>
                      <a:gd name="T66" fmla="*/ 446 w 1363"/>
                      <a:gd name="T67" fmla="*/ 65 h 1220"/>
                      <a:gd name="T68" fmla="*/ 458 w 1363"/>
                      <a:gd name="T69" fmla="*/ 73 h 1220"/>
                      <a:gd name="T70" fmla="*/ 466 w 1363"/>
                      <a:gd name="T71" fmla="*/ 128 h 1220"/>
                      <a:gd name="T72" fmla="*/ 469 w 1363"/>
                      <a:gd name="T73" fmla="*/ 162 h 1220"/>
                      <a:gd name="T74" fmla="*/ 473 w 1363"/>
                      <a:gd name="T75" fmla="*/ 185 h 1220"/>
                      <a:gd name="T76" fmla="*/ 468 w 1363"/>
                      <a:gd name="T77" fmla="*/ 210 h 1220"/>
                      <a:gd name="T78" fmla="*/ 467 w 1363"/>
                      <a:gd name="T79" fmla="*/ 252 h 1220"/>
                      <a:gd name="T80" fmla="*/ 457 w 1363"/>
                      <a:gd name="T81" fmla="*/ 297 h 1220"/>
                      <a:gd name="T82" fmla="*/ 444 w 1363"/>
                      <a:gd name="T83" fmla="*/ 314 h 1220"/>
                      <a:gd name="T84" fmla="*/ 436 w 1363"/>
                      <a:gd name="T85" fmla="*/ 339 h 1220"/>
                      <a:gd name="T86" fmla="*/ 431 w 1363"/>
                      <a:gd name="T87" fmla="*/ 349 h 1220"/>
                      <a:gd name="T88" fmla="*/ 403 w 1363"/>
                      <a:gd name="T89" fmla="*/ 385 h 1220"/>
                      <a:gd name="T90" fmla="*/ 391 w 1363"/>
                      <a:gd name="T91" fmla="*/ 397 h 1220"/>
                      <a:gd name="T92" fmla="*/ 369 w 1363"/>
                      <a:gd name="T93" fmla="*/ 411 h 1220"/>
                      <a:gd name="T94" fmla="*/ 328 w 1363"/>
                      <a:gd name="T95" fmla="*/ 424 h 1220"/>
                      <a:gd name="T96" fmla="*/ 320 w 1363"/>
                      <a:gd name="T97" fmla="*/ 425 h 1220"/>
                      <a:gd name="T98" fmla="*/ 314 w 1363"/>
                      <a:gd name="T99" fmla="*/ 429 h 1220"/>
                      <a:gd name="T100" fmla="*/ 281 w 1363"/>
                      <a:gd name="T101" fmla="*/ 430 h 1220"/>
                      <a:gd name="T102" fmla="*/ 263 w 1363"/>
                      <a:gd name="T103" fmla="*/ 434 h 1220"/>
                      <a:gd name="T104" fmla="*/ 164 w 1363"/>
                      <a:gd name="T105" fmla="*/ 433 h 1220"/>
                      <a:gd name="T106" fmla="*/ 111 w 1363"/>
                      <a:gd name="T107" fmla="*/ 412 h 1220"/>
                      <a:gd name="T108" fmla="*/ 94 w 1363"/>
                      <a:gd name="T109" fmla="*/ 403 h 1220"/>
                      <a:gd name="T110" fmla="*/ 94 w 1363"/>
                      <a:gd name="T111" fmla="*/ 401 h 1220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60000 65536"/>
                      <a:gd name="T130" fmla="*/ 0 60000 65536"/>
                      <a:gd name="T131" fmla="*/ 0 60000 65536"/>
                      <a:gd name="T132" fmla="*/ 0 60000 65536"/>
                      <a:gd name="T133" fmla="*/ 0 60000 65536"/>
                      <a:gd name="T134" fmla="*/ 0 60000 65536"/>
                      <a:gd name="T135" fmla="*/ 0 60000 65536"/>
                      <a:gd name="T136" fmla="*/ 0 60000 65536"/>
                      <a:gd name="T137" fmla="*/ 0 60000 65536"/>
                      <a:gd name="T138" fmla="*/ 0 60000 65536"/>
                      <a:gd name="T139" fmla="*/ 0 60000 65536"/>
                      <a:gd name="T140" fmla="*/ 0 60000 65536"/>
                      <a:gd name="T141" fmla="*/ 0 60000 65536"/>
                      <a:gd name="T142" fmla="*/ 0 60000 65536"/>
                      <a:gd name="T143" fmla="*/ 0 60000 65536"/>
                      <a:gd name="T144" fmla="*/ 0 60000 65536"/>
                      <a:gd name="T145" fmla="*/ 0 60000 65536"/>
                      <a:gd name="T146" fmla="*/ 0 60000 65536"/>
                      <a:gd name="T147" fmla="*/ 0 60000 65536"/>
                      <a:gd name="T148" fmla="*/ 0 60000 65536"/>
                      <a:gd name="T149" fmla="*/ 0 60000 65536"/>
                      <a:gd name="T150" fmla="*/ 0 60000 65536"/>
                      <a:gd name="T151" fmla="*/ 0 60000 65536"/>
                      <a:gd name="T152" fmla="*/ 0 60000 65536"/>
                      <a:gd name="T153" fmla="*/ 0 60000 65536"/>
                      <a:gd name="T154" fmla="*/ 0 60000 65536"/>
                      <a:gd name="T155" fmla="*/ 0 60000 65536"/>
                      <a:gd name="T156" fmla="*/ 0 60000 65536"/>
                      <a:gd name="T157" fmla="*/ 0 60000 65536"/>
                      <a:gd name="T158" fmla="*/ 0 60000 65536"/>
                      <a:gd name="T159" fmla="*/ 0 60000 65536"/>
                      <a:gd name="T160" fmla="*/ 0 60000 65536"/>
                      <a:gd name="T161" fmla="*/ 0 60000 65536"/>
                      <a:gd name="T162" fmla="*/ 0 60000 65536"/>
                      <a:gd name="T163" fmla="*/ 0 60000 65536"/>
                      <a:gd name="T164" fmla="*/ 0 60000 65536"/>
                      <a:gd name="T165" fmla="*/ 0 60000 65536"/>
                      <a:gd name="T166" fmla="*/ 0 60000 65536"/>
                      <a:gd name="T167" fmla="*/ 0 60000 65536"/>
                      <a:gd name="T168" fmla="*/ 0 w 1363"/>
                      <a:gd name="T169" fmla="*/ 0 h 1220"/>
                      <a:gd name="T170" fmla="*/ 1363 w 1363"/>
                      <a:gd name="T171" fmla="*/ 1220 h 1220"/>
                    </a:gdLst>
                    <a:ahLst/>
                    <a:cxnLst>
                      <a:cxn ang="T112">
                        <a:pos x="T0" y="T1"/>
                      </a:cxn>
                      <a:cxn ang="T113">
                        <a:pos x="T2" y="T3"/>
                      </a:cxn>
                      <a:cxn ang="T114">
                        <a:pos x="T4" y="T5"/>
                      </a:cxn>
                      <a:cxn ang="T115">
                        <a:pos x="T6" y="T7"/>
                      </a:cxn>
                      <a:cxn ang="T116">
                        <a:pos x="T8" y="T9"/>
                      </a:cxn>
                      <a:cxn ang="T117">
                        <a:pos x="T10" y="T11"/>
                      </a:cxn>
                      <a:cxn ang="T118">
                        <a:pos x="T12" y="T13"/>
                      </a:cxn>
                      <a:cxn ang="T119">
                        <a:pos x="T14" y="T15"/>
                      </a:cxn>
                      <a:cxn ang="T120">
                        <a:pos x="T16" y="T17"/>
                      </a:cxn>
                      <a:cxn ang="T121">
                        <a:pos x="T18" y="T19"/>
                      </a:cxn>
                      <a:cxn ang="T122">
                        <a:pos x="T20" y="T21"/>
                      </a:cxn>
                      <a:cxn ang="T123">
                        <a:pos x="T22" y="T23"/>
                      </a:cxn>
                      <a:cxn ang="T124">
                        <a:pos x="T24" y="T25"/>
                      </a:cxn>
                      <a:cxn ang="T125">
                        <a:pos x="T26" y="T27"/>
                      </a:cxn>
                      <a:cxn ang="T126">
                        <a:pos x="T28" y="T29"/>
                      </a:cxn>
                      <a:cxn ang="T127">
                        <a:pos x="T30" y="T31"/>
                      </a:cxn>
                      <a:cxn ang="T128">
                        <a:pos x="T32" y="T33"/>
                      </a:cxn>
                      <a:cxn ang="T129">
                        <a:pos x="T34" y="T35"/>
                      </a:cxn>
                      <a:cxn ang="T130">
                        <a:pos x="T36" y="T37"/>
                      </a:cxn>
                      <a:cxn ang="T131">
                        <a:pos x="T38" y="T39"/>
                      </a:cxn>
                      <a:cxn ang="T132">
                        <a:pos x="T40" y="T41"/>
                      </a:cxn>
                      <a:cxn ang="T133">
                        <a:pos x="T42" y="T43"/>
                      </a:cxn>
                      <a:cxn ang="T134">
                        <a:pos x="T44" y="T45"/>
                      </a:cxn>
                      <a:cxn ang="T135">
                        <a:pos x="T46" y="T47"/>
                      </a:cxn>
                      <a:cxn ang="T136">
                        <a:pos x="T48" y="T49"/>
                      </a:cxn>
                      <a:cxn ang="T137">
                        <a:pos x="T50" y="T51"/>
                      </a:cxn>
                      <a:cxn ang="T138">
                        <a:pos x="T52" y="T53"/>
                      </a:cxn>
                      <a:cxn ang="T139">
                        <a:pos x="T54" y="T55"/>
                      </a:cxn>
                      <a:cxn ang="T140">
                        <a:pos x="T56" y="T57"/>
                      </a:cxn>
                      <a:cxn ang="T141">
                        <a:pos x="T58" y="T59"/>
                      </a:cxn>
                      <a:cxn ang="T142">
                        <a:pos x="T60" y="T61"/>
                      </a:cxn>
                      <a:cxn ang="T143">
                        <a:pos x="T62" y="T63"/>
                      </a:cxn>
                      <a:cxn ang="T144">
                        <a:pos x="T64" y="T65"/>
                      </a:cxn>
                      <a:cxn ang="T145">
                        <a:pos x="T66" y="T67"/>
                      </a:cxn>
                      <a:cxn ang="T146">
                        <a:pos x="T68" y="T69"/>
                      </a:cxn>
                      <a:cxn ang="T147">
                        <a:pos x="T70" y="T71"/>
                      </a:cxn>
                      <a:cxn ang="T148">
                        <a:pos x="T72" y="T73"/>
                      </a:cxn>
                      <a:cxn ang="T149">
                        <a:pos x="T74" y="T75"/>
                      </a:cxn>
                      <a:cxn ang="T150">
                        <a:pos x="T76" y="T77"/>
                      </a:cxn>
                      <a:cxn ang="T151">
                        <a:pos x="T78" y="T79"/>
                      </a:cxn>
                      <a:cxn ang="T152">
                        <a:pos x="T80" y="T81"/>
                      </a:cxn>
                      <a:cxn ang="T153">
                        <a:pos x="T82" y="T83"/>
                      </a:cxn>
                      <a:cxn ang="T154">
                        <a:pos x="T84" y="T85"/>
                      </a:cxn>
                      <a:cxn ang="T155">
                        <a:pos x="T86" y="T87"/>
                      </a:cxn>
                      <a:cxn ang="T156">
                        <a:pos x="T88" y="T89"/>
                      </a:cxn>
                      <a:cxn ang="T157">
                        <a:pos x="T90" y="T91"/>
                      </a:cxn>
                      <a:cxn ang="T158">
                        <a:pos x="T92" y="T93"/>
                      </a:cxn>
                      <a:cxn ang="T159">
                        <a:pos x="T94" y="T95"/>
                      </a:cxn>
                      <a:cxn ang="T160">
                        <a:pos x="T96" y="T97"/>
                      </a:cxn>
                      <a:cxn ang="T161">
                        <a:pos x="T98" y="T99"/>
                      </a:cxn>
                      <a:cxn ang="T162">
                        <a:pos x="T100" y="T101"/>
                      </a:cxn>
                      <a:cxn ang="T163">
                        <a:pos x="T102" y="T103"/>
                      </a:cxn>
                      <a:cxn ang="T164">
                        <a:pos x="T104" y="T105"/>
                      </a:cxn>
                      <a:cxn ang="T165">
                        <a:pos x="T106" y="T107"/>
                      </a:cxn>
                      <a:cxn ang="T166">
                        <a:pos x="T108" y="T109"/>
                      </a:cxn>
                      <a:cxn ang="T167">
                        <a:pos x="T110" y="T111"/>
                      </a:cxn>
                    </a:cxnLst>
                    <a:rect l="T168" t="T169" r="T170" b="T171"/>
                    <a:pathLst>
                      <a:path w="1363" h="1220">
                        <a:moveTo>
                          <a:pt x="269" y="1127"/>
                        </a:moveTo>
                        <a:cubicBezTo>
                          <a:pt x="252" y="1110"/>
                          <a:pt x="231" y="1096"/>
                          <a:pt x="214" y="1079"/>
                        </a:cubicBezTo>
                        <a:cubicBezTo>
                          <a:pt x="201" y="1066"/>
                          <a:pt x="192" y="1055"/>
                          <a:pt x="176" y="1044"/>
                        </a:cubicBezTo>
                        <a:cubicBezTo>
                          <a:pt x="166" y="1030"/>
                          <a:pt x="158" y="1008"/>
                          <a:pt x="144" y="999"/>
                        </a:cubicBezTo>
                        <a:cubicBezTo>
                          <a:pt x="140" y="986"/>
                          <a:pt x="137" y="980"/>
                          <a:pt x="128" y="970"/>
                        </a:cubicBezTo>
                        <a:cubicBezTo>
                          <a:pt x="124" y="955"/>
                          <a:pt x="112" y="950"/>
                          <a:pt x="102" y="938"/>
                        </a:cubicBezTo>
                        <a:cubicBezTo>
                          <a:pt x="95" y="929"/>
                          <a:pt x="93" y="918"/>
                          <a:pt x="86" y="909"/>
                        </a:cubicBezTo>
                        <a:cubicBezTo>
                          <a:pt x="79" y="887"/>
                          <a:pt x="61" y="871"/>
                          <a:pt x="54" y="848"/>
                        </a:cubicBezTo>
                        <a:cubicBezTo>
                          <a:pt x="53" y="825"/>
                          <a:pt x="60" y="795"/>
                          <a:pt x="41" y="778"/>
                        </a:cubicBezTo>
                        <a:cubicBezTo>
                          <a:pt x="35" y="759"/>
                          <a:pt x="28" y="739"/>
                          <a:pt x="22" y="720"/>
                        </a:cubicBezTo>
                        <a:cubicBezTo>
                          <a:pt x="23" y="680"/>
                          <a:pt x="0" y="525"/>
                          <a:pt x="45" y="468"/>
                        </a:cubicBezTo>
                        <a:cubicBezTo>
                          <a:pt x="48" y="454"/>
                          <a:pt x="51" y="451"/>
                          <a:pt x="61" y="442"/>
                        </a:cubicBezTo>
                        <a:cubicBezTo>
                          <a:pt x="66" y="418"/>
                          <a:pt x="59" y="356"/>
                          <a:pt x="89" y="346"/>
                        </a:cubicBezTo>
                        <a:cubicBezTo>
                          <a:pt x="98" y="333"/>
                          <a:pt x="98" y="318"/>
                          <a:pt x="109" y="308"/>
                        </a:cubicBezTo>
                        <a:cubicBezTo>
                          <a:pt x="113" y="294"/>
                          <a:pt x="113" y="279"/>
                          <a:pt x="118" y="266"/>
                        </a:cubicBezTo>
                        <a:cubicBezTo>
                          <a:pt x="121" y="259"/>
                          <a:pt x="146" y="236"/>
                          <a:pt x="153" y="231"/>
                        </a:cubicBezTo>
                        <a:cubicBezTo>
                          <a:pt x="159" y="215"/>
                          <a:pt x="173" y="212"/>
                          <a:pt x="185" y="202"/>
                        </a:cubicBezTo>
                        <a:cubicBezTo>
                          <a:pt x="187" y="200"/>
                          <a:pt x="190" y="198"/>
                          <a:pt x="192" y="196"/>
                        </a:cubicBezTo>
                        <a:cubicBezTo>
                          <a:pt x="194" y="193"/>
                          <a:pt x="195" y="189"/>
                          <a:pt x="198" y="186"/>
                        </a:cubicBezTo>
                        <a:cubicBezTo>
                          <a:pt x="206" y="178"/>
                          <a:pt x="217" y="179"/>
                          <a:pt x="224" y="170"/>
                        </a:cubicBezTo>
                        <a:cubicBezTo>
                          <a:pt x="234" y="157"/>
                          <a:pt x="240" y="150"/>
                          <a:pt x="256" y="144"/>
                        </a:cubicBezTo>
                        <a:cubicBezTo>
                          <a:pt x="263" y="133"/>
                          <a:pt x="269" y="129"/>
                          <a:pt x="281" y="125"/>
                        </a:cubicBezTo>
                        <a:cubicBezTo>
                          <a:pt x="299" y="109"/>
                          <a:pt x="315" y="91"/>
                          <a:pt x="339" y="84"/>
                        </a:cubicBezTo>
                        <a:cubicBezTo>
                          <a:pt x="357" y="63"/>
                          <a:pt x="376" y="57"/>
                          <a:pt x="403" y="52"/>
                        </a:cubicBezTo>
                        <a:cubicBezTo>
                          <a:pt x="448" y="0"/>
                          <a:pt x="559" y="15"/>
                          <a:pt x="614" y="13"/>
                        </a:cubicBezTo>
                        <a:cubicBezTo>
                          <a:pt x="713" y="2"/>
                          <a:pt x="813" y="15"/>
                          <a:pt x="912" y="20"/>
                        </a:cubicBezTo>
                        <a:cubicBezTo>
                          <a:pt x="955" y="34"/>
                          <a:pt x="1013" y="31"/>
                          <a:pt x="1053" y="32"/>
                        </a:cubicBezTo>
                        <a:cubicBezTo>
                          <a:pt x="1064" y="37"/>
                          <a:pt x="1076" y="38"/>
                          <a:pt x="1088" y="42"/>
                        </a:cubicBezTo>
                        <a:cubicBezTo>
                          <a:pt x="1098" y="49"/>
                          <a:pt x="1108" y="54"/>
                          <a:pt x="1120" y="58"/>
                        </a:cubicBezTo>
                        <a:cubicBezTo>
                          <a:pt x="1144" y="74"/>
                          <a:pt x="1110" y="53"/>
                          <a:pt x="1145" y="68"/>
                        </a:cubicBezTo>
                        <a:cubicBezTo>
                          <a:pt x="1158" y="74"/>
                          <a:pt x="1167" y="86"/>
                          <a:pt x="1181" y="90"/>
                        </a:cubicBezTo>
                        <a:cubicBezTo>
                          <a:pt x="1193" y="98"/>
                          <a:pt x="1190" y="106"/>
                          <a:pt x="1200" y="116"/>
                        </a:cubicBezTo>
                        <a:cubicBezTo>
                          <a:pt x="1214" y="130"/>
                          <a:pt x="1246" y="133"/>
                          <a:pt x="1264" y="138"/>
                        </a:cubicBezTo>
                        <a:cubicBezTo>
                          <a:pt x="1274" y="155"/>
                          <a:pt x="1262" y="177"/>
                          <a:pt x="1283" y="183"/>
                        </a:cubicBezTo>
                        <a:cubicBezTo>
                          <a:pt x="1291" y="195"/>
                          <a:pt x="1304" y="200"/>
                          <a:pt x="1318" y="205"/>
                        </a:cubicBezTo>
                        <a:cubicBezTo>
                          <a:pt x="1319" y="236"/>
                          <a:pt x="1313" y="331"/>
                          <a:pt x="1341" y="359"/>
                        </a:cubicBezTo>
                        <a:cubicBezTo>
                          <a:pt x="1351" y="390"/>
                          <a:pt x="1341" y="424"/>
                          <a:pt x="1350" y="455"/>
                        </a:cubicBezTo>
                        <a:cubicBezTo>
                          <a:pt x="1353" y="476"/>
                          <a:pt x="1356" y="498"/>
                          <a:pt x="1360" y="519"/>
                        </a:cubicBezTo>
                        <a:cubicBezTo>
                          <a:pt x="1358" y="555"/>
                          <a:pt x="1363" y="565"/>
                          <a:pt x="1347" y="589"/>
                        </a:cubicBezTo>
                        <a:cubicBezTo>
                          <a:pt x="1344" y="635"/>
                          <a:pt x="1342" y="661"/>
                          <a:pt x="1344" y="708"/>
                        </a:cubicBezTo>
                        <a:cubicBezTo>
                          <a:pt x="1342" y="761"/>
                          <a:pt x="1358" y="806"/>
                          <a:pt x="1315" y="836"/>
                        </a:cubicBezTo>
                        <a:cubicBezTo>
                          <a:pt x="1304" y="853"/>
                          <a:pt x="1290" y="869"/>
                          <a:pt x="1277" y="884"/>
                        </a:cubicBezTo>
                        <a:cubicBezTo>
                          <a:pt x="1273" y="908"/>
                          <a:pt x="1268" y="934"/>
                          <a:pt x="1254" y="954"/>
                        </a:cubicBezTo>
                        <a:cubicBezTo>
                          <a:pt x="1251" y="965"/>
                          <a:pt x="1246" y="972"/>
                          <a:pt x="1238" y="980"/>
                        </a:cubicBezTo>
                        <a:cubicBezTo>
                          <a:pt x="1225" y="1020"/>
                          <a:pt x="1189" y="1055"/>
                          <a:pt x="1158" y="1082"/>
                        </a:cubicBezTo>
                        <a:cubicBezTo>
                          <a:pt x="1150" y="1107"/>
                          <a:pt x="1147" y="1106"/>
                          <a:pt x="1123" y="1117"/>
                        </a:cubicBezTo>
                        <a:cubicBezTo>
                          <a:pt x="1108" y="1134"/>
                          <a:pt x="1083" y="1148"/>
                          <a:pt x="1062" y="1156"/>
                        </a:cubicBezTo>
                        <a:cubicBezTo>
                          <a:pt x="1036" y="1196"/>
                          <a:pt x="987" y="1189"/>
                          <a:pt x="944" y="1191"/>
                        </a:cubicBezTo>
                        <a:cubicBezTo>
                          <a:pt x="936" y="1192"/>
                          <a:pt x="928" y="1191"/>
                          <a:pt x="921" y="1194"/>
                        </a:cubicBezTo>
                        <a:cubicBezTo>
                          <a:pt x="914" y="1197"/>
                          <a:pt x="910" y="1207"/>
                          <a:pt x="902" y="1207"/>
                        </a:cubicBezTo>
                        <a:cubicBezTo>
                          <a:pt x="871" y="1208"/>
                          <a:pt x="840" y="1209"/>
                          <a:pt x="809" y="1210"/>
                        </a:cubicBezTo>
                        <a:cubicBezTo>
                          <a:pt x="790" y="1215"/>
                          <a:pt x="776" y="1217"/>
                          <a:pt x="755" y="1220"/>
                        </a:cubicBezTo>
                        <a:cubicBezTo>
                          <a:pt x="661" y="1219"/>
                          <a:pt x="567" y="1219"/>
                          <a:pt x="473" y="1216"/>
                        </a:cubicBezTo>
                        <a:cubicBezTo>
                          <a:pt x="417" y="1214"/>
                          <a:pt x="369" y="1175"/>
                          <a:pt x="320" y="1159"/>
                        </a:cubicBezTo>
                        <a:cubicBezTo>
                          <a:pt x="307" y="1146"/>
                          <a:pt x="277" y="1141"/>
                          <a:pt x="269" y="1133"/>
                        </a:cubicBezTo>
                        <a:cubicBezTo>
                          <a:pt x="268" y="1132"/>
                          <a:pt x="269" y="1129"/>
                          <a:pt x="269" y="1127"/>
                        </a:cubicBezTo>
                        <a:close/>
                      </a:path>
                    </a:pathLst>
                  </a:custGeom>
                  <a:solidFill>
                    <a:srgbClr val="FFC1C1"/>
                  </a:solidFill>
                  <a:ln w="19050">
                    <a:solidFill>
                      <a:srgbClr val="FF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 dirty="0"/>
                  </a:p>
                </p:txBody>
              </p:sp>
              <p:sp>
                <p:nvSpPr>
                  <p:cNvPr id="1050" name="Freeform 187"/>
                  <p:cNvSpPr>
                    <a:spLocks/>
                  </p:cNvSpPr>
                  <p:nvPr/>
                </p:nvSpPr>
                <p:spPr bwMode="auto">
                  <a:xfrm>
                    <a:off x="363" y="603"/>
                    <a:ext cx="382" cy="310"/>
                  </a:xfrm>
                  <a:custGeom>
                    <a:avLst/>
                    <a:gdLst>
                      <a:gd name="T0" fmla="*/ 8 w 500"/>
                      <a:gd name="T1" fmla="*/ 173 h 445"/>
                      <a:gd name="T2" fmla="*/ 0 w 500"/>
                      <a:gd name="T3" fmla="*/ 159 h 445"/>
                      <a:gd name="T4" fmla="*/ 18 w 500"/>
                      <a:gd name="T5" fmla="*/ 95 h 445"/>
                      <a:gd name="T6" fmla="*/ 21 w 500"/>
                      <a:gd name="T7" fmla="*/ 90 h 445"/>
                      <a:gd name="T8" fmla="*/ 22 w 500"/>
                      <a:gd name="T9" fmla="*/ 78 h 445"/>
                      <a:gd name="T10" fmla="*/ 53 w 500"/>
                      <a:gd name="T11" fmla="*/ 47 h 445"/>
                      <a:gd name="T12" fmla="*/ 77 w 500"/>
                      <a:gd name="T13" fmla="*/ 31 h 445"/>
                      <a:gd name="T14" fmla="*/ 103 w 500"/>
                      <a:gd name="T15" fmla="*/ 18 h 445"/>
                      <a:gd name="T16" fmla="*/ 136 w 500"/>
                      <a:gd name="T17" fmla="*/ 1 h 445"/>
                      <a:gd name="T18" fmla="*/ 305 w 500"/>
                      <a:gd name="T19" fmla="*/ 11 h 445"/>
                      <a:gd name="T20" fmla="*/ 325 w 500"/>
                      <a:gd name="T21" fmla="*/ 40 h 445"/>
                      <a:gd name="T22" fmla="*/ 342 w 500"/>
                      <a:gd name="T23" fmla="*/ 47 h 445"/>
                      <a:gd name="T24" fmla="*/ 356 w 500"/>
                      <a:gd name="T25" fmla="*/ 56 h 445"/>
                      <a:gd name="T26" fmla="*/ 371 w 500"/>
                      <a:gd name="T27" fmla="*/ 85 h 445"/>
                      <a:gd name="T28" fmla="*/ 367 w 500"/>
                      <a:gd name="T29" fmla="*/ 189 h 445"/>
                      <a:gd name="T30" fmla="*/ 356 w 500"/>
                      <a:gd name="T31" fmla="*/ 207 h 445"/>
                      <a:gd name="T32" fmla="*/ 342 w 500"/>
                      <a:gd name="T33" fmla="*/ 232 h 445"/>
                      <a:gd name="T34" fmla="*/ 338 w 500"/>
                      <a:gd name="T35" fmla="*/ 242 h 445"/>
                      <a:gd name="T36" fmla="*/ 326 w 500"/>
                      <a:gd name="T37" fmla="*/ 249 h 445"/>
                      <a:gd name="T38" fmla="*/ 312 w 500"/>
                      <a:gd name="T39" fmla="*/ 264 h 445"/>
                      <a:gd name="T40" fmla="*/ 306 w 500"/>
                      <a:gd name="T41" fmla="*/ 269 h 445"/>
                      <a:gd name="T42" fmla="*/ 290 w 500"/>
                      <a:gd name="T43" fmla="*/ 286 h 445"/>
                      <a:gd name="T44" fmla="*/ 235 w 500"/>
                      <a:gd name="T45" fmla="*/ 301 h 445"/>
                      <a:gd name="T46" fmla="*/ 125 w 500"/>
                      <a:gd name="T47" fmla="*/ 299 h 445"/>
                      <a:gd name="T48" fmla="*/ 108 w 500"/>
                      <a:gd name="T49" fmla="*/ 290 h 445"/>
                      <a:gd name="T50" fmla="*/ 70 w 500"/>
                      <a:gd name="T51" fmla="*/ 268 h 445"/>
                      <a:gd name="T52" fmla="*/ 55 w 500"/>
                      <a:gd name="T53" fmla="*/ 254 h 445"/>
                      <a:gd name="T54" fmla="*/ 21 w 500"/>
                      <a:gd name="T55" fmla="*/ 212 h 445"/>
                      <a:gd name="T56" fmla="*/ 8 w 500"/>
                      <a:gd name="T57" fmla="*/ 173 h 445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w 500"/>
                      <a:gd name="T88" fmla="*/ 0 h 445"/>
                      <a:gd name="T89" fmla="*/ 500 w 500"/>
                      <a:gd name="T90" fmla="*/ 445 h 445"/>
                    </a:gdLst>
                    <a:ahLst/>
                    <a:cxnLst>
                      <a:cxn ang="T58">
                        <a:pos x="T0" y="T1"/>
                      </a:cxn>
                      <a:cxn ang="T59">
                        <a:pos x="T2" y="T3"/>
                      </a:cxn>
                      <a:cxn ang="T60">
                        <a:pos x="T4" y="T5"/>
                      </a:cxn>
                      <a:cxn ang="T61">
                        <a:pos x="T6" y="T7"/>
                      </a:cxn>
                      <a:cxn ang="T62">
                        <a:pos x="T8" y="T9"/>
                      </a:cxn>
                      <a:cxn ang="T63">
                        <a:pos x="T10" y="T11"/>
                      </a:cxn>
                      <a:cxn ang="T64">
                        <a:pos x="T12" y="T13"/>
                      </a:cxn>
                      <a:cxn ang="T65">
                        <a:pos x="T14" y="T15"/>
                      </a:cxn>
                      <a:cxn ang="T66">
                        <a:pos x="T16" y="T17"/>
                      </a:cxn>
                      <a:cxn ang="T67">
                        <a:pos x="T18" y="T19"/>
                      </a:cxn>
                      <a:cxn ang="T68">
                        <a:pos x="T20" y="T21"/>
                      </a:cxn>
                      <a:cxn ang="T69">
                        <a:pos x="T22" y="T23"/>
                      </a:cxn>
                      <a:cxn ang="T70">
                        <a:pos x="T24" y="T25"/>
                      </a:cxn>
                      <a:cxn ang="T71">
                        <a:pos x="T26" y="T27"/>
                      </a:cxn>
                      <a:cxn ang="T72">
                        <a:pos x="T28" y="T29"/>
                      </a:cxn>
                      <a:cxn ang="T73">
                        <a:pos x="T30" y="T31"/>
                      </a:cxn>
                      <a:cxn ang="T74">
                        <a:pos x="T32" y="T33"/>
                      </a:cxn>
                      <a:cxn ang="T75">
                        <a:pos x="T34" y="T35"/>
                      </a:cxn>
                      <a:cxn ang="T76">
                        <a:pos x="T36" y="T37"/>
                      </a:cxn>
                      <a:cxn ang="T77">
                        <a:pos x="T38" y="T39"/>
                      </a:cxn>
                      <a:cxn ang="T78">
                        <a:pos x="T40" y="T41"/>
                      </a:cxn>
                      <a:cxn ang="T79">
                        <a:pos x="T42" y="T43"/>
                      </a:cxn>
                      <a:cxn ang="T80">
                        <a:pos x="T44" y="T45"/>
                      </a:cxn>
                      <a:cxn ang="T81">
                        <a:pos x="T46" y="T47"/>
                      </a:cxn>
                      <a:cxn ang="T82">
                        <a:pos x="T48" y="T49"/>
                      </a:cxn>
                      <a:cxn ang="T83">
                        <a:pos x="T50" y="T51"/>
                      </a:cxn>
                      <a:cxn ang="T84">
                        <a:pos x="T52" y="T53"/>
                      </a:cxn>
                      <a:cxn ang="T85">
                        <a:pos x="T54" y="T55"/>
                      </a:cxn>
                      <a:cxn ang="T86">
                        <a:pos x="T56" y="T57"/>
                      </a:cxn>
                    </a:cxnLst>
                    <a:rect l="T87" t="T88" r="T89" b="T90"/>
                    <a:pathLst>
                      <a:path w="500" h="445">
                        <a:moveTo>
                          <a:pt x="10" y="249"/>
                        </a:moveTo>
                        <a:cubicBezTo>
                          <a:pt x="5" y="242"/>
                          <a:pt x="3" y="236"/>
                          <a:pt x="0" y="228"/>
                        </a:cubicBezTo>
                        <a:cubicBezTo>
                          <a:pt x="4" y="194"/>
                          <a:pt x="1" y="162"/>
                          <a:pt x="24" y="136"/>
                        </a:cubicBezTo>
                        <a:cubicBezTo>
                          <a:pt x="25" y="134"/>
                          <a:pt x="26" y="131"/>
                          <a:pt x="27" y="129"/>
                        </a:cubicBezTo>
                        <a:cubicBezTo>
                          <a:pt x="28" y="123"/>
                          <a:pt x="27" y="117"/>
                          <a:pt x="29" y="112"/>
                        </a:cubicBezTo>
                        <a:cubicBezTo>
                          <a:pt x="31" y="104"/>
                          <a:pt x="63" y="77"/>
                          <a:pt x="70" y="67"/>
                        </a:cubicBezTo>
                        <a:cubicBezTo>
                          <a:pt x="74" y="53"/>
                          <a:pt x="89" y="50"/>
                          <a:pt x="101" y="45"/>
                        </a:cubicBezTo>
                        <a:cubicBezTo>
                          <a:pt x="106" y="28"/>
                          <a:pt x="120" y="30"/>
                          <a:pt x="135" y="26"/>
                        </a:cubicBezTo>
                        <a:cubicBezTo>
                          <a:pt x="150" y="15"/>
                          <a:pt x="160" y="7"/>
                          <a:pt x="178" y="2"/>
                        </a:cubicBezTo>
                        <a:cubicBezTo>
                          <a:pt x="408" y="4"/>
                          <a:pt x="304" y="0"/>
                          <a:pt x="399" y="16"/>
                        </a:cubicBezTo>
                        <a:cubicBezTo>
                          <a:pt x="414" y="27"/>
                          <a:pt x="415" y="44"/>
                          <a:pt x="425" y="57"/>
                        </a:cubicBezTo>
                        <a:cubicBezTo>
                          <a:pt x="430" y="63"/>
                          <a:pt x="440" y="65"/>
                          <a:pt x="447" y="67"/>
                        </a:cubicBezTo>
                        <a:cubicBezTo>
                          <a:pt x="452" y="76"/>
                          <a:pt x="458" y="75"/>
                          <a:pt x="466" y="81"/>
                        </a:cubicBezTo>
                        <a:cubicBezTo>
                          <a:pt x="470" y="97"/>
                          <a:pt x="473" y="110"/>
                          <a:pt x="485" y="122"/>
                        </a:cubicBezTo>
                        <a:cubicBezTo>
                          <a:pt x="499" y="169"/>
                          <a:pt x="500" y="225"/>
                          <a:pt x="480" y="271"/>
                        </a:cubicBezTo>
                        <a:cubicBezTo>
                          <a:pt x="478" y="286"/>
                          <a:pt x="479" y="290"/>
                          <a:pt x="466" y="297"/>
                        </a:cubicBezTo>
                        <a:cubicBezTo>
                          <a:pt x="459" y="307"/>
                          <a:pt x="453" y="321"/>
                          <a:pt x="447" y="333"/>
                        </a:cubicBezTo>
                        <a:cubicBezTo>
                          <a:pt x="445" y="338"/>
                          <a:pt x="446" y="344"/>
                          <a:pt x="442" y="348"/>
                        </a:cubicBezTo>
                        <a:cubicBezTo>
                          <a:pt x="438" y="352"/>
                          <a:pt x="427" y="357"/>
                          <a:pt x="427" y="357"/>
                        </a:cubicBezTo>
                        <a:cubicBezTo>
                          <a:pt x="419" y="370"/>
                          <a:pt x="425" y="362"/>
                          <a:pt x="408" y="379"/>
                        </a:cubicBezTo>
                        <a:cubicBezTo>
                          <a:pt x="406" y="381"/>
                          <a:pt x="401" y="386"/>
                          <a:pt x="401" y="386"/>
                        </a:cubicBezTo>
                        <a:cubicBezTo>
                          <a:pt x="397" y="400"/>
                          <a:pt x="389" y="401"/>
                          <a:pt x="379" y="410"/>
                        </a:cubicBezTo>
                        <a:cubicBezTo>
                          <a:pt x="348" y="437"/>
                          <a:pt x="369" y="428"/>
                          <a:pt x="307" y="432"/>
                        </a:cubicBezTo>
                        <a:cubicBezTo>
                          <a:pt x="261" y="445"/>
                          <a:pt x="209" y="443"/>
                          <a:pt x="163" y="429"/>
                        </a:cubicBezTo>
                        <a:cubicBezTo>
                          <a:pt x="156" y="424"/>
                          <a:pt x="149" y="423"/>
                          <a:pt x="142" y="417"/>
                        </a:cubicBezTo>
                        <a:cubicBezTo>
                          <a:pt x="125" y="403"/>
                          <a:pt x="112" y="389"/>
                          <a:pt x="91" y="384"/>
                        </a:cubicBezTo>
                        <a:cubicBezTo>
                          <a:pt x="86" y="374"/>
                          <a:pt x="79" y="373"/>
                          <a:pt x="72" y="364"/>
                        </a:cubicBezTo>
                        <a:cubicBezTo>
                          <a:pt x="56" y="343"/>
                          <a:pt x="49" y="320"/>
                          <a:pt x="27" y="304"/>
                        </a:cubicBezTo>
                        <a:cubicBezTo>
                          <a:pt x="18" y="282"/>
                          <a:pt x="10" y="275"/>
                          <a:pt x="10" y="249"/>
                        </a:cubicBezTo>
                        <a:close/>
                      </a:path>
                    </a:pathLst>
                  </a:custGeom>
                  <a:solidFill>
                    <a:srgbClr val="BFBFBF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 dirty="0"/>
                  </a:p>
                </p:txBody>
              </p:sp>
            </p:grpSp>
            <p:grpSp>
              <p:nvGrpSpPr>
                <p:cNvPr id="956" name="Group 332"/>
                <p:cNvGrpSpPr/>
                <p:nvPr/>
              </p:nvGrpSpPr>
              <p:grpSpPr>
                <a:xfrm>
                  <a:off x="5902151" y="4867941"/>
                  <a:ext cx="987288" cy="903975"/>
                  <a:chOff x="3171214" y="2912992"/>
                  <a:chExt cx="987288" cy="903975"/>
                </a:xfrm>
              </p:grpSpPr>
              <p:grpSp>
                <p:nvGrpSpPr>
                  <p:cNvPr id="1045" name="Group 193"/>
                  <p:cNvGrpSpPr>
                    <a:grpSpLocks/>
                  </p:cNvGrpSpPr>
                  <p:nvPr/>
                </p:nvGrpSpPr>
                <p:grpSpPr bwMode="auto">
                  <a:xfrm>
                    <a:off x="3171214" y="2912992"/>
                    <a:ext cx="987288" cy="903975"/>
                    <a:chOff x="311" y="500"/>
                    <a:chExt cx="474" cy="434"/>
                  </a:xfrm>
                  <a:effectLst>
                    <a:outerShdw blurRad="63500" sx="102000" sy="102000" algn="ctr" rotWithShape="0">
                      <a:prstClr val="black">
                        <a:alpha val="40000"/>
                      </a:prstClr>
                    </a:outerShdw>
                  </a:effectLst>
                </p:grpSpPr>
                <p:sp>
                  <p:nvSpPr>
                    <p:cNvPr id="1047" name="Freeform 186"/>
                    <p:cNvSpPr>
                      <a:spLocks/>
                    </p:cNvSpPr>
                    <p:nvPr/>
                  </p:nvSpPr>
                  <p:spPr bwMode="auto">
                    <a:xfrm>
                      <a:off x="311" y="500"/>
                      <a:ext cx="474" cy="434"/>
                    </a:xfrm>
                    <a:custGeom>
                      <a:avLst/>
                      <a:gdLst>
                        <a:gd name="T0" fmla="*/ 94 w 1363"/>
                        <a:gd name="T1" fmla="*/ 401 h 1220"/>
                        <a:gd name="T2" fmla="*/ 74 w 1363"/>
                        <a:gd name="T3" fmla="*/ 384 h 1220"/>
                        <a:gd name="T4" fmla="*/ 61 w 1363"/>
                        <a:gd name="T5" fmla="*/ 371 h 1220"/>
                        <a:gd name="T6" fmla="*/ 50 w 1363"/>
                        <a:gd name="T7" fmla="*/ 355 h 1220"/>
                        <a:gd name="T8" fmla="*/ 45 w 1363"/>
                        <a:gd name="T9" fmla="*/ 345 h 1220"/>
                        <a:gd name="T10" fmla="*/ 35 w 1363"/>
                        <a:gd name="T11" fmla="*/ 334 h 1220"/>
                        <a:gd name="T12" fmla="*/ 30 w 1363"/>
                        <a:gd name="T13" fmla="*/ 323 h 1220"/>
                        <a:gd name="T14" fmla="*/ 19 w 1363"/>
                        <a:gd name="T15" fmla="*/ 302 h 1220"/>
                        <a:gd name="T16" fmla="*/ 14 w 1363"/>
                        <a:gd name="T17" fmla="*/ 277 h 1220"/>
                        <a:gd name="T18" fmla="*/ 8 w 1363"/>
                        <a:gd name="T19" fmla="*/ 256 h 1220"/>
                        <a:gd name="T20" fmla="*/ 16 w 1363"/>
                        <a:gd name="T21" fmla="*/ 166 h 1220"/>
                        <a:gd name="T22" fmla="*/ 21 w 1363"/>
                        <a:gd name="T23" fmla="*/ 157 h 1220"/>
                        <a:gd name="T24" fmla="*/ 31 w 1363"/>
                        <a:gd name="T25" fmla="*/ 123 h 1220"/>
                        <a:gd name="T26" fmla="*/ 38 w 1363"/>
                        <a:gd name="T27" fmla="*/ 110 h 1220"/>
                        <a:gd name="T28" fmla="*/ 41 w 1363"/>
                        <a:gd name="T29" fmla="*/ 95 h 1220"/>
                        <a:gd name="T30" fmla="*/ 53 w 1363"/>
                        <a:gd name="T31" fmla="*/ 82 h 1220"/>
                        <a:gd name="T32" fmla="*/ 64 w 1363"/>
                        <a:gd name="T33" fmla="*/ 72 h 1220"/>
                        <a:gd name="T34" fmla="*/ 67 w 1363"/>
                        <a:gd name="T35" fmla="*/ 70 h 1220"/>
                        <a:gd name="T36" fmla="*/ 69 w 1363"/>
                        <a:gd name="T37" fmla="*/ 66 h 1220"/>
                        <a:gd name="T38" fmla="*/ 78 w 1363"/>
                        <a:gd name="T39" fmla="*/ 60 h 1220"/>
                        <a:gd name="T40" fmla="*/ 89 w 1363"/>
                        <a:gd name="T41" fmla="*/ 51 h 1220"/>
                        <a:gd name="T42" fmla="*/ 98 w 1363"/>
                        <a:gd name="T43" fmla="*/ 44 h 1220"/>
                        <a:gd name="T44" fmla="*/ 118 w 1363"/>
                        <a:gd name="T45" fmla="*/ 30 h 1220"/>
                        <a:gd name="T46" fmla="*/ 140 w 1363"/>
                        <a:gd name="T47" fmla="*/ 18 h 1220"/>
                        <a:gd name="T48" fmla="*/ 214 w 1363"/>
                        <a:gd name="T49" fmla="*/ 5 h 1220"/>
                        <a:gd name="T50" fmla="*/ 317 w 1363"/>
                        <a:gd name="T51" fmla="*/ 7 h 1220"/>
                        <a:gd name="T52" fmla="*/ 366 w 1363"/>
                        <a:gd name="T53" fmla="*/ 11 h 1220"/>
                        <a:gd name="T54" fmla="*/ 378 w 1363"/>
                        <a:gd name="T55" fmla="*/ 15 h 1220"/>
                        <a:gd name="T56" fmla="*/ 389 w 1363"/>
                        <a:gd name="T57" fmla="*/ 21 h 1220"/>
                        <a:gd name="T58" fmla="*/ 398 w 1363"/>
                        <a:gd name="T59" fmla="*/ 24 h 1220"/>
                        <a:gd name="T60" fmla="*/ 411 w 1363"/>
                        <a:gd name="T61" fmla="*/ 32 h 1220"/>
                        <a:gd name="T62" fmla="*/ 417 w 1363"/>
                        <a:gd name="T63" fmla="*/ 41 h 1220"/>
                        <a:gd name="T64" fmla="*/ 440 w 1363"/>
                        <a:gd name="T65" fmla="*/ 49 h 1220"/>
                        <a:gd name="T66" fmla="*/ 446 w 1363"/>
                        <a:gd name="T67" fmla="*/ 65 h 1220"/>
                        <a:gd name="T68" fmla="*/ 458 w 1363"/>
                        <a:gd name="T69" fmla="*/ 73 h 1220"/>
                        <a:gd name="T70" fmla="*/ 466 w 1363"/>
                        <a:gd name="T71" fmla="*/ 128 h 1220"/>
                        <a:gd name="T72" fmla="*/ 469 w 1363"/>
                        <a:gd name="T73" fmla="*/ 162 h 1220"/>
                        <a:gd name="T74" fmla="*/ 473 w 1363"/>
                        <a:gd name="T75" fmla="*/ 185 h 1220"/>
                        <a:gd name="T76" fmla="*/ 468 w 1363"/>
                        <a:gd name="T77" fmla="*/ 210 h 1220"/>
                        <a:gd name="T78" fmla="*/ 467 w 1363"/>
                        <a:gd name="T79" fmla="*/ 252 h 1220"/>
                        <a:gd name="T80" fmla="*/ 457 w 1363"/>
                        <a:gd name="T81" fmla="*/ 297 h 1220"/>
                        <a:gd name="T82" fmla="*/ 444 w 1363"/>
                        <a:gd name="T83" fmla="*/ 314 h 1220"/>
                        <a:gd name="T84" fmla="*/ 436 w 1363"/>
                        <a:gd name="T85" fmla="*/ 339 h 1220"/>
                        <a:gd name="T86" fmla="*/ 431 w 1363"/>
                        <a:gd name="T87" fmla="*/ 349 h 1220"/>
                        <a:gd name="T88" fmla="*/ 403 w 1363"/>
                        <a:gd name="T89" fmla="*/ 385 h 1220"/>
                        <a:gd name="T90" fmla="*/ 391 w 1363"/>
                        <a:gd name="T91" fmla="*/ 397 h 1220"/>
                        <a:gd name="T92" fmla="*/ 369 w 1363"/>
                        <a:gd name="T93" fmla="*/ 411 h 1220"/>
                        <a:gd name="T94" fmla="*/ 328 w 1363"/>
                        <a:gd name="T95" fmla="*/ 424 h 1220"/>
                        <a:gd name="T96" fmla="*/ 320 w 1363"/>
                        <a:gd name="T97" fmla="*/ 425 h 1220"/>
                        <a:gd name="T98" fmla="*/ 314 w 1363"/>
                        <a:gd name="T99" fmla="*/ 429 h 1220"/>
                        <a:gd name="T100" fmla="*/ 281 w 1363"/>
                        <a:gd name="T101" fmla="*/ 430 h 1220"/>
                        <a:gd name="T102" fmla="*/ 263 w 1363"/>
                        <a:gd name="T103" fmla="*/ 434 h 1220"/>
                        <a:gd name="T104" fmla="*/ 164 w 1363"/>
                        <a:gd name="T105" fmla="*/ 433 h 1220"/>
                        <a:gd name="T106" fmla="*/ 111 w 1363"/>
                        <a:gd name="T107" fmla="*/ 412 h 1220"/>
                        <a:gd name="T108" fmla="*/ 94 w 1363"/>
                        <a:gd name="T109" fmla="*/ 403 h 1220"/>
                        <a:gd name="T110" fmla="*/ 94 w 1363"/>
                        <a:gd name="T111" fmla="*/ 401 h 1220"/>
                        <a:gd name="T112" fmla="*/ 0 60000 65536"/>
                        <a:gd name="T113" fmla="*/ 0 60000 65536"/>
                        <a:gd name="T114" fmla="*/ 0 60000 65536"/>
                        <a:gd name="T115" fmla="*/ 0 60000 65536"/>
                        <a:gd name="T116" fmla="*/ 0 60000 65536"/>
                        <a:gd name="T117" fmla="*/ 0 60000 65536"/>
                        <a:gd name="T118" fmla="*/ 0 60000 65536"/>
                        <a:gd name="T119" fmla="*/ 0 60000 65536"/>
                        <a:gd name="T120" fmla="*/ 0 60000 65536"/>
                        <a:gd name="T121" fmla="*/ 0 60000 65536"/>
                        <a:gd name="T122" fmla="*/ 0 60000 65536"/>
                        <a:gd name="T123" fmla="*/ 0 60000 65536"/>
                        <a:gd name="T124" fmla="*/ 0 60000 65536"/>
                        <a:gd name="T125" fmla="*/ 0 60000 65536"/>
                        <a:gd name="T126" fmla="*/ 0 60000 65536"/>
                        <a:gd name="T127" fmla="*/ 0 60000 65536"/>
                        <a:gd name="T128" fmla="*/ 0 60000 65536"/>
                        <a:gd name="T129" fmla="*/ 0 60000 65536"/>
                        <a:gd name="T130" fmla="*/ 0 60000 65536"/>
                        <a:gd name="T131" fmla="*/ 0 60000 65536"/>
                        <a:gd name="T132" fmla="*/ 0 60000 65536"/>
                        <a:gd name="T133" fmla="*/ 0 60000 65536"/>
                        <a:gd name="T134" fmla="*/ 0 60000 65536"/>
                        <a:gd name="T135" fmla="*/ 0 60000 65536"/>
                        <a:gd name="T136" fmla="*/ 0 60000 65536"/>
                        <a:gd name="T137" fmla="*/ 0 60000 65536"/>
                        <a:gd name="T138" fmla="*/ 0 60000 65536"/>
                        <a:gd name="T139" fmla="*/ 0 60000 65536"/>
                        <a:gd name="T140" fmla="*/ 0 60000 65536"/>
                        <a:gd name="T141" fmla="*/ 0 60000 65536"/>
                        <a:gd name="T142" fmla="*/ 0 60000 65536"/>
                        <a:gd name="T143" fmla="*/ 0 60000 65536"/>
                        <a:gd name="T144" fmla="*/ 0 60000 65536"/>
                        <a:gd name="T145" fmla="*/ 0 60000 65536"/>
                        <a:gd name="T146" fmla="*/ 0 60000 65536"/>
                        <a:gd name="T147" fmla="*/ 0 60000 65536"/>
                        <a:gd name="T148" fmla="*/ 0 60000 65536"/>
                        <a:gd name="T149" fmla="*/ 0 60000 65536"/>
                        <a:gd name="T150" fmla="*/ 0 60000 65536"/>
                        <a:gd name="T151" fmla="*/ 0 60000 65536"/>
                        <a:gd name="T152" fmla="*/ 0 60000 65536"/>
                        <a:gd name="T153" fmla="*/ 0 60000 65536"/>
                        <a:gd name="T154" fmla="*/ 0 60000 65536"/>
                        <a:gd name="T155" fmla="*/ 0 60000 65536"/>
                        <a:gd name="T156" fmla="*/ 0 60000 65536"/>
                        <a:gd name="T157" fmla="*/ 0 60000 65536"/>
                        <a:gd name="T158" fmla="*/ 0 60000 65536"/>
                        <a:gd name="T159" fmla="*/ 0 60000 65536"/>
                        <a:gd name="T160" fmla="*/ 0 60000 65536"/>
                        <a:gd name="T161" fmla="*/ 0 60000 65536"/>
                        <a:gd name="T162" fmla="*/ 0 60000 65536"/>
                        <a:gd name="T163" fmla="*/ 0 60000 65536"/>
                        <a:gd name="T164" fmla="*/ 0 60000 65536"/>
                        <a:gd name="T165" fmla="*/ 0 60000 65536"/>
                        <a:gd name="T166" fmla="*/ 0 60000 65536"/>
                        <a:gd name="T167" fmla="*/ 0 60000 65536"/>
                        <a:gd name="T168" fmla="*/ 0 w 1363"/>
                        <a:gd name="T169" fmla="*/ 0 h 1220"/>
                        <a:gd name="T170" fmla="*/ 1363 w 1363"/>
                        <a:gd name="T171" fmla="*/ 1220 h 1220"/>
                      </a:gdLst>
                      <a:ahLst/>
                      <a:cxnLst>
                        <a:cxn ang="T112">
                          <a:pos x="T0" y="T1"/>
                        </a:cxn>
                        <a:cxn ang="T113">
                          <a:pos x="T2" y="T3"/>
                        </a:cxn>
                        <a:cxn ang="T114">
                          <a:pos x="T4" y="T5"/>
                        </a:cxn>
                        <a:cxn ang="T115">
                          <a:pos x="T6" y="T7"/>
                        </a:cxn>
                        <a:cxn ang="T116">
                          <a:pos x="T8" y="T9"/>
                        </a:cxn>
                        <a:cxn ang="T117">
                          <a:pos x="T10" y="T11"/>
                        </a:cxn>
                        <a:cxn ang="T118">
                          <a:pos x="T12" y="T13"/>
                        </a:cxn>
                        <a:cxn ang="T119">
                          <a:pos x="T14" y="T15"/>
                        </a:cxn>
                        <a:cxn ang="T120">
                          <a:pos x="T16" y="T17"/>
                        </a:cxn>
                        <a:cxn ang="T121">
                          <a:pos x="T18" y="T19"/>
                        </a:cxn>
                        <a:cxn ang="T122">
                          <a:pos x="T20" y="T21"/>
                        </a:cxn>
                        <a:cxn ang="T123">
                          <a:pos x="T22" y="T23"/>
                        </a:cxn>
                        <a:cxn ang="T124">
                          <a:pos x="T24" y="T25"/>
                        </a:cxn>
                        <a:cxn ang="T125">
                          <a:pos x="T26" y="T27"/>
                        </a:cxn>
                        <a:cxn ang="T126">
                          <a:pos x="T28" y="T29"/>
                        </a:cxn>
                        <a:cxn ang="T127">
                          <a:pos x="T30" y="T31"/>
                        </a:cxn>
                        <a:cxn ang="T128">
                          <a:pos x="T32" y="T33"/>
                        </a:cxn>
                        <a:cxn ang="T129">
                          <a:pos x="T34" y="T35"/>
                        </a:cxn>
                        <a:cxn ang="T130">
                          <a:pos x="T36" y="T37"/>
                        </a:cxn>
                        <a:cxn ang="T131">
                          <a:pos x="T38" y="T39"/>
                        </a:cxn>
                        <a:cxn ang="T132">
                          <a:pos x="T40" y="T41"/>
                        </a:cxn>
                        <a:cxn ang="T133">
                          <a:pos x="T42" y="T43"/>
                        </a:cxn>
                        <a:cxn ang="T134">
                          <a:pos x="T44" y="T45"/>
                        </a:cxn>
                        <a:cxn ang="T135">
                          <a:pos x="T46" y="T47"/>
                        </a:cxn>
                        <a:cxn ang="T136">
                          <a:pos x="T48" y="T49"/>
                        </a:cxn>
                        <a:cxn ang="T137">
                          <a:pos x="T50" y="T51"/>
                        </a:cxn>
                        <a:cxn ang="T138">
                          <a:pos x="T52" y="T53"/>
                        </a:cxn>
                        <a:cxn ang="T139">
                          <a:pos x="T54" y="T55"/>
                        </a:cxn>
                        <a:cxn ang="T140">
                          <a:pos x="T56" y="T57"/>
                        </a:cxn>
                        <a:cxn ang="T141">
                          <a:pos x="T58" y="T59"/>
                        </a:cxn>
                        <a:cxn ang="T142">
                          <a:pos x="T60" y="T61"/>
                        </a:cxn>
                        <a:cxn ang="T143">
                          <a:pos x="T62" y="T63"/>
                        </a:cxn>
                        <a:cxn ang="T144">
                          <a:pos x="T64" y="T65"/>
                        </a:cxn>
                        <a:cxn ang="T145">
                          <a:pos x="T66" y="T67"/>
                        </a:cxn>
                        <a:cxn ang="T146">
                          <a:pos x="T68" y="T69"/>
                        </a:cxn>
                        <a:cxn ang="T147">
                          <a:pos x="T70" y="T71"/>
                        </a:cxn>
                        <a:cxn ang="T148">
                          <a:pos x="T72" y="T73"/>
                        </a:cxn>
                        <a:cxn ang="T149">
                          <a:pos x="T74" y="T75"/>
                        </a:cxn>
                        <a:cxn ang="T150">
                          <a:pos x="T76" y="T77"/>
                        </a:cxn>
                        <a:cxn ang="T151">
                          <a:pos x="T78" y="T79"/>
                        </a:cxn>
                        <a:cxn ang="T152">
                          <a:pos x="T80" y="T81"/>
                        </a:cxn>
                        <a:cxn ang="T153">
                          <a:pos x="T82" y="T83"/>
                        </a:cxn>
                        <a:cxn ang="T154">
                          <a:pos x="T84" y="T85"/>
                        </a:cxn>
                        <a:cxn ang="T155">
                          <a:pos x="T86" y="T87"/>
                        </a:cxn>
                        <a:cxn ang="T156">
                          <a:pos x="T88" y="T89"/>
                        </a:cxn>
                        <a:cxn ang="T157">
                          <a:pos x="T90" y="T91"/>
                        </a:cxn>
                        <a:cxn ang="T158">
                          <a:pos x="T92" y="T93"/>
                        </a:cxn>
                        <a:cxn ang="T159">
                          <a:pos x="T94" y="T95"/>
                        </a:cxn>
                        <a:cxn ang="T160">
                          <a:pos x="T96" y="T97"/>
                        </a:cxn>
                        <a:cxn ang="T161">
                          <a:pos x="T98" y="T99"/>
                        </a:cxn>
                        <a:cxn ang="T162">
                          <a:pos x="T100" y="T101"/>
                        </a:cxn>
                        <a:cxn ang="T163">
                          <a:pos x="T102" y="T103"/>
                        </a:cxn>
                        <a:cxn ang="T164">
                          <a:pos x="T104" y="T105"/>
                        </a:cxn>
                        <a:cxn ang="T165">
                          <a:pos x="T106" y="T107"/>
                        </a:cxn>
                        <a:cxn ang="T166">
                          <a:pos x="T108" y="T109"/>
                        </a:cxn>
                        <a:cxn ang="T167">
                          <a:pos x="T110" y="T111"/>
                        </a:cxn>
                      </a:cxnLst>
                      <a:rect l="T168" t="T169" r="T170" b="T171"/>
                      <a:pathLst>
                        <a:path w="1363" h="1220">
                          <a:moveTo>
                            <a:pt x="269" y="1127"/>
                          </a:moveTo>
                          <a:cubicBezTo>
                            <a:pt x="252" y="1110"/>
                            <a:pt x="231" y="1096"/>
                            <a:pt x="214" y="1079"/>
                          </a:cubicBezTo>
                          <a:cubicBezTo>
                            <a:pt x="201" y="1066"/>
                            <a:pt x="192" y="1055"/>
                            <a:pt x="176" y="1044"/>
                          </a:cubicBezTo>
                          <a:cubicBezTo>
                            <a:pt x="166" y="1030"/>
                            <a:pt x="158" y="1008"/>
                            <a:pt x="144" y="999"/>
                          </a:cubicBezTo>
                          <a:cubicBezTo>
                            <a:pt x="140" y="986"/>
                            <a:pt x="137" y="980"/>
                            <a:pt x="128" y="970"/>
                          </a:cubicBezTo>
                          <a:cubicBezTo>
                            <a:pt x="124" y="955"/>
                            <a:pt x="112" y="950"/>
                            <a:pt x="102" y="938"/>
                          </a:cubicBezTo>
                          <a:cubicBezTo>
                            <a:pt x="95" y="929"/>
                            <a:pt x="93" y="918"/>
                            <a:pt x="86" y="909"/>
                          </a:cubicBezTo>
                          <a:cubicBezTo>
                            <a:pt x="79" y="887"/>
                            <a:pt x="61" y="871"/>
                            <a:pt x="54" y="848"/>
                          </a:cubicBezTo>
                          <a:cubicBezTo>
                            <a:pt x="53" y="825"/>
                            <a:pt x="60" y="795"/>
                            <a:pt x="41" y="778"/>
                          </a:cubicBezTo>
                          <a:cubicBezTo>
                            <a:pt x="35" y="759"/>
                            <a:pt x="28" y="739"/>
                            <a:pt x="22" y="720"/>
                          </a:cubicBezTo>
                          <a:cubicBezTo>
                            <a:pt x="23" y="680"/>
                            <a:pt x="0" y="525"/>
                            <a:pt x="45" y="468"/>
                          </a:cubicBezTo>
                          <a:cubicBezTo>
                            <a:pt x="48" y="454"/>
                            <a:pt x="51" y="451"/>
                            <a:pt x="61" y="442"/>
                          </a:cubicBezTo>
                          <a:cubicBezTo>
                            <a:pt x="66" y="418"/>
                            <a:pt x="59" y="356"/>
                            <a:pt x="89" y="346"/>
                          </a:cubicBezTo>
                          <a:cubicBezTo>
                            <a:pt x="98" y="333"/>
                            <a:pt x="98" y="318"/>
                            <a:pt x="109" y="308"/>
                          </a:cubicBezTo>
                          <a:cubicBezTo>
                            <a:pt x="113" y="294"/>
                            <a:pt x="113" y="279"/>
                            <a:pt x="118" y="266"/>
                          </a:cubicBezTo>
                          <a:cubicBezTo>
                            <a:pt x="121" y="259"/>
                            <a:pt x="146" y="236"/>
                            <a:pt x="153" y="231"/>
                          </a:cubicBezTo>
                          <a:cubicBezTo>
                            <a:pt x="159" y="215"/>
                            <a:pt x="173" y="212"/>
                            <a:pt x="185" y="202"/>
                          </a:cubicBezTo>
                          <a:cubicBezTo>
                            <a:pt x="187" y="200"/>
                            <a:pt x="190" y="198"/>
                            <a:pt x="192" y="196"/>
                          </a:cubicBezTo>
                          <a:cubicBezTo>
                            <a:pt x="194" y="193"/>
                            <a:pt x="195" y="189"/>
                            <a:pt x="198" y="186"/>
                          </a:cubicBezTo>
                          <a:cubicBezTo>
                            <a:pt x="206" y="178"/>
                            <a:pt x="217" y="179"/>
                            <a:pt x="224" y="170"/>
                          </a:cubicBezTo>
                          <a:cubicBezTo>
                            <a:pt x="234" y="157"/>
                            <a:pt x="240" y="150"/>
                            <a:pt x="256" y="144"/>
                          </a:cubicBezTo>
                          <a:cubicBezTo>
                            <a:pt x="263" y="133"/>
                            <a:pt x="269" y="129"/>
                            <a:pt x="281" y="125"/>
                          </a:cubicBezTo>
                          <a:cubicBezTo>
                            <a:pt x="299" y="109"/>
                            <a:pt x="315" y="91"/>
                            <a:pt x="339" y="84"/>
                          </a:cubicBezTo>
                          <a:cubicBezTo>
                            <a:pt x="357" y="63"/>
                            <a:pt x="376" y="57"/>
                            <a:pt x="403" y="52"/>
                          </a:cubicBezTo>
                          <a:cubicBezTo>
                            <a:pt x="448" y="0"/>
                            <a:pt x="559" y="15"/>
                            <a:pt x="614" y="13"/>
                          </a:cubicBezTo>
                          <a:cubicBezTo>
                            <a:pt x="713" y="2"/>
                            <a:pt x="813" y="15"/>
                            <a:pt x="912" y="20"/>
                          </a:cubicBezTo>
                          <a:cubicBezTo>
                            <a:pt x="955" y="34"/>
                            <a:pt x="1013" y="31"/>
                            <a:pt x="1053" y="32"/>
                          </a:cubicBezTo>
                          <a:cubicBezTo>
                            <a:pt x="1064" y="37"/>
                            <a:pt x="1076" y="38"/>
                            <a:pt x="1088" y="42"/>
                          </a:cubicBezTo>
                          <a:cubicBezTo>
                            <a:pt x="1098" y="49"/>
                            <a:pt x="1108" y="54"/>
                            <a:pt x="1120" y="58"/>
                          </a:cubicBezTo>
                          <a:cubicBezTo>
                            <a:pt x="1144" y="74"/>
                            <a:pt x="1110" y="53"/>
                            <a:pt x="1145" y="68"/>
                          </a:cubicBezTo>
                          <a:cubicBezTo>
                            <a:pt x="1158" y="74"/>
                            <a:pt x="1167" y="86"/>
                            <a:pt x="1181" y="90"/>
                          </a:cubicBezTo>
                          <a:cubicBezTo>
                            <a:pt x="1193" y="98"/>
                            <a:pt x="1190" y="106"/>
                            <a:pt x="1200" y="116"/>
                          </a:cubicBezTo>
                          <a:cubicBezTo>
                            <a:pt x="1214" y="130"/>
                            <a:pt x="1246" y="133"/>
                            <a:pt x="1264" y="138"/>
                          </a:cubicBezTo>
                          <a:cubicBezTo>
                            <a:pt x="1274" y="155"/>
                            <a:pt x="1262" y="177"/>
                            <a:pt x="1283" y="183"/>
                          </a:cubicBezTo>
                          <a:cubicBezTo>
                            <a:pt x="1291" y="195"/>
                            <a:pt x="1304" y="200"/>
                            <a:pt x="1318" y="205"/>
                          </a:cubicBezTo>
                          <a:cubicBezTo>
                            <a:pt x="1319" y="236"/>
                            <a:pt x="1313" y="331"/>
                            <a:pt x="1341" y="359"/>
                          </a:cubicBezTo>
                          <a:cubicBezTo>
                            <a:pt x="1351" y="390"/>
                            <a:pt x="1341" y="424"/>
                            <a:pt x="1350" y="455"/>
                          </a:cubicBezTo>
                          <a:cubicBezTo>
                            <a:pt x="1353" y="476"/>
                            <a:pt x="1356" y="498"/>
                            <a:pt x="1360" y="519"/>
                          </a:cubicBezTo>
                          <a:cubicBezTo>
                            <a:pt x="1358" y="555"/>
                            <a:pt x="1363" y="565"/>
                            <a:pt x="1347" y="589"/>
                          </a:cubicBezTo>
                          <a:cubicBezTo>
                            <a:pt x="1344" y="635"/>
                            <a:pt x="1342" y="661"/>
                            <a:pt x="1344" y="708"/>
                          </a:cubicBezTo>
                          <a:cubicBezTo>
                            <a:pt x="1342" y="761"/>
                            <a:pt x="1358" y="806"/>
                            <a:pt x="1315" y="836"/>
                          </a:cubicBezTo>
                          <a:cubicBezTo>
                            <a:pt x="1304" y="853"/>
                            <a:pt x="1290" y="869"/>
                            <a:pt x="1277" y="884"/>
                          </a:cubicBezTo>
                          <a:cubicBezTo>
                            <a:pt x="1273" y="908"/>
                            <a:pt x="1268" y="934"/>
                            <a:pt x="1254" y="954"/>
                          </a:cubicBezTo>
                          <a:cubicBezTo>
                            <a:pt x="1251" y="965"/>
                            <a:pt x="1246" y="972"/>
                            <a:pt x="1238" y="980"/>
                          </a:cubicBezTo>
                          <a:cubicBezTo>
                            <a:pt x="1225" y="1020"/>
                            <a:pt x="1189" y="1055"/>
                            <a:pt x="1158" y="1082"/>
                          </a:cubicBezTo>
                          <a:cubicBezTo>
                            <a:pt x="1150" y="1107"/>
                            <a:pt x="1147" y="1106"/>
                            <a:pt x="1123" y="1117"/>
                          </a:cubicBezTo>
                          <a:cubicBezTo>
                            <a:pt x="1108" y="1134"/>
                            <a:pt x="1083" y="1148"/>
                            <a:pt x="1062" y="1156"/>
                          </a:cubicBezTo>
                          <a:cubicBezTo>
                            <a:pt x="1036" y="1196"/>
                            <a:pt x="987" y="1189"/>
                            <a:pt x="944" y="1191"/>
                          </a:cubicBezTo>
                          <a:cubicBezTo>
                            <a:pt x="936" y="1192"/>
                            <a:pt x="928" y="1191"/>
                            <a:pt x="921" y="1194"/>
                          </a:cubicBezTo>
                          <a:cubicBezTo>
                            <a:pt x="914" y="1197"/>
                            <a:pt x="910" y="1207"/>
                            <a:pt x="902" y="1207"/>
                          </a:cubicBezTo>
                          <a:cubicBezTo>
                            <a:pt x="871" y="1208"/>
                            <a:pt x="840" y="1209"/>
                            <a:pt x="809" y="1210"/>
                          </a:cubicBezTo>
                          <a:cubicBezTo>
                            <a:pt x="790" y="1215"/>
                            <a:pt x="776" y="1217"/>
                            <a:pt x="755" y="1220"/>
                          </a:cubicBezTo>
                          <a:cubicBezTo>
                            <a:pt x="661" y="1219"/>
                            <a:pt x="567" y="1219"/>
                            <a:pt x="473" y="1216"/>
                          </a:cubicBezTo>
                          <a:cubicBezTo>
                            <a:pt x="417" y="1214"/>
                            <a:pt x="369" y="1175"/>
                            <a:pt x="320" y="1159"/>
                          </a:cubicBezTo>
                          <a:cubicBezTo>
                            <a:pt x="307" y="1146"/>
                            <a:pt x="277" y="1141"/>
                            <a:pt x="269" y="1133"/>
                          </a:cubicBezTo>
                          <a:cubicBezTo>
                            <a:pt x="268" y="1132"/>
                            <a:pt x="269" y="1129"/>
                            <a:pt x="269" y="1127"/>
                          </a:cubicBezTo>
                          <a:close/>
                        </a:path>
                      </a:pathLst>
                    </a:custGeom>
                    <a:solidFill>
                      <a:srgbClr val="FFC1C1"/>
                    </a:solidFill>
                    <a:ln w="19050">
                      <a:solidFill>
                        <a:srgbClr val="FF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 dirty="0"/>
                    </a:p>
                  </p:txBody>
                </p:sp>
                <p:sp>
                  <p:nvSpPr>
                    <p:cNvPr id="1048" name="Freeform 187"/>
                    <p:cNvSpPr>
                      <a:spLocks/>
                    </p:cNvSpPr>
                    <p:nvPr/>
                  </p:nvSpPr>
                  <p:spPr bwMode="auto">
                    <a:xfrm>
                      <a:off x="363" y="603"/>
                      <a:ext cx="382" cy="310"/>
                    </a:xfrm>
                    <a:custGeom>
                      <a:avLst/>
                      <a:gdLst>
                        <a:gd name="T0" fmla="*/ 8 w 500"/>
                        <a:gd name="T1" fmla="*/ 173 h 445"/>
                        <a:gd name="T2" fmla="*/ 0 w 500"/>
                        <a:gd name="T3" fmla="*/ 159 h 445"/>
                        <a:gd name="T4" fmla="*/ 18 w 500"/>
                        <a:gd name="T5" fmla="*/ 95 h 445"/>
                        <a:gd name="T6" fmla="*/ 21 w 500"/>
                        <a:gd name="T7" fmla="*/ 90 h 445"/>
                        <a:gd name="T8" fmla="*/ 22 w 500"/>
                        <a:gd name="T9" fmla="*/ 78 h 445"/>
                        <a:gd name="T10" fmla="*/ 53 w 500"/>
                        <a:gd name="T11" fmla="*/ 47 h 445"/>
                        <a:gd name="T12" fmla="*/ 77 w 500"/>
                        <a:gd name="T13" fmla="*/ 31 h 445"/>
                        <a:gd name="T14" fmla="*/ 103 w 500"/>
                        <a:gd name="T15" fmla="*/ 18 h 445"/>
                        <a:gd name="T16" fmla="*/ 136 w 500"/>
                        <a:gd name="T17" fmla="*/ 1 h 445"/>
                        <a:gd name="T18" fmla="*/ 305 w 500"/>
                        <a:gd name="T19" fmla="*/ 11 h 445"/>
                        <a:gd name="T20" fmla="*/ 325 w 500"/>
                        <a:gd name="T21" fmla="*/ 40 h 445"/>
                        <a:gd name="T22" fmla="*/ 342 w 500"/>
                        <a:gd name="T23" fmla="*/ 47 h 445"/>
                        <a:gd name="T24" fmla="*/ 356 w 500"/>
                        <a:gd name="T25" fmla="*/ 56 h 445"/>
                        <a:gd name="T26" fmla="*/ 371 w 500"/>
                        <a:gd name="T27" fmla="*/ 85 h 445"/>
                        <a:gd name="T28" fmla="*/ 367 w 500"/>
                        <a:gd name="T29" fmla="*/ 189 h 445"/>
                        <a:gd name="T30" fmla="*/ 356 w 500"/>
                        <a:gd name="T31" fmla="*/ 207 h 445"/>
                        <a:gd name="T32" fmla="*/ 342 w 500"/>
                        <a:gd name="T33" fmla="*/ 232 h 445"/>
                        <a:gd name="T34" fmla="*/ 338 w 500"/>
                        <a:gd name="T35" fmla="*/ 242 h 445"/>
                        <a:gd name="T36" fmla="*/ 326 w 500"/>
                        <a:gd name="T37" fmla="*/ 249 h 445"/>
                        <a:gd name="T38" fmla="*/ 312 w 500"/>
                        <a:gd name="T39" fmla="*/ 264 h 445"/>
                        <a:gd name="T40" fmla="*/ 306 w 500"/>
                        <a:gd name="T41" fmla="*/ 269 h 445"/>
                        <a:gd name="T42" fmla="*/ 290 w 500"/>
                        <a:gd name="T43" fmla="*/ 286 h 445"/>
                        <a:gd name="T44" fmla="*/ 235 w 500"/>
                        <a:gd name="T45" fmla="*/ 301 h 445"/>
                        <a:gd name="T46" fmla="*/ 125 w 500"/>
                        <a:gd name="T47" fmla="*/ 299 h 445"/>
                        <a:gd name="T48" fmla="*/ 108 w 500"/>
                        <a:gd name="T49" fmla="*/ 290 h 445"/>
                        <a:gd name="T50" fmla="*/ 70 w 500"/>
                        <a:gd name="T51" fmla="*/ 268 h 445"/>
                        <a:gd name="T52" fmla="*/ 55 w 500"/>
                        <a:gd name="T53" fmla="*/ 254 h 445"/>
                        <a:gd name="T54" fmla="*/ 21 w 500"/>
                        <a:gd name="T55" fmla="*/ 212 h 445"/>
                        <a:gd name="T56" fmla="*/ 8 w 500"/>
                        <a:gd name="T57" fmla="*/ 173 h 445"/>
                        <a:gd name="T58" fmla="*/ 0 60000 65536"/>
                        <a:gd name="T59" fmla="*/ 0 60000 65536"/>
                        <a:gd name="T60" fmla="*/ 0 60000 65536"/>
                        <a:gd name="T61" fmla="*/ 0 60000 65536"/>
                        <a:gd name="T62" fmla="*/ 0 60000 65536"/>
                        <a:gd name="T63" fmla="*/ 0 60000 65536"/>
                        <a:gd name="T64" fmla="*/ 0 60000 65536"/>
                        <a:gd name="T65" fmla="*/ 0 60000 65536"/>
                        <a:gd name="T66" fmla="*/ 0 60000 65536"/>
                        <a:gd name="T67" fmla="*/ 0 60000 65536"/>
                        <a:gd name="T68" fmla="*/ 0 60000 65536"/>
                        <a:gd name="T69" fmla="*/ 0 60000 65536"/>
                        <a:gd name="T70" fmla="*/ 0 60000 65536"/>
                        <a:gd name="T71" fmla="*/ 0 60000 65536"/>
                        <a:gd name="T72" fmla="*/ 0 60000 65536"/>
                        <a:gd name="T73" fmla="*/ 0 60000 65536"/>
                        <a:gd name="T74" fmla="*/ 0 60000 65536"/>
                        <a:gd name="T75" fmla="*/ 0 60000 65536"/>
                        <a:gd name="T76" fmla="*/ 0 60000 65536"/>
                        <a:gd name="T77" fmla="*/ 0 60000 65536"/>
                        <a:gd name="T78" fmla="*/ 0 60000 65536"/>
                        <a:gd name="T79" fmla="*/ 0 60000 65536"/>
                        <a:gd name="T80" fmla="*/ 0 60000 65536"/>
                        <a:gd name="T81" fmla="*/ 0 60000 65536"/>
                        <a:gd name="T82" fmla="*/ 0 60000 65536"/>
                        <a:gd name="T83" fmla="*/ 0 60000 65536"/>
                        <a:gd name="T84" fmla="*/ 0 60000 65536"/>
                        <a:gd name="T85" fmla="*/ 0 60000 65536"/>
                        <a:gd name="T86" fmla="*/ 0 60000 65536"/>
                        <a:gd name="T87" fmla="*/ 0 w 500"/>
                        <a:gd name="T88" fmla="*/ 0 h 445"/>
                        <a:gd name="T89" fmla="*/ 500 w 500"/>
                        <a:gd name="T90" fmla="*/ 445 h 445"/>
                      </a:gdLst>
                      <a:ahLst/>
                      <a:cxnLst>
                        <a:cxn ang="T58">
                          <a:pos x="T0" y="T1"/>
                        </a:cxn>
                        <a:cxn ang="T59">
                          <a:pos x="T2" y="T3"/>
                        </a:cxn>
                        <a:cxn ang="T60">
                          <a:pos x="T4" y="T5"/>
                        </a:cxn>
                        <a:cxn ang="T61">
                          <a:pos x="T6" y="T7"/>
                        </a:cxn>
                        <a:cxn ang="T62">
                          <a:pos x="T8" y="T9"/>
                        </a:cxn>
                        <a:cxn ang="T63">
                          <a:pos x="T10" y="T11"/>
                        </a:cxn>
                        <a:cxn ang="T64">
                          <a:pos x="T12" y="T13"/>
                        </a:cxn>
                        <a:cxn ang="T65">
                          <a:pos x="T14" y="T15"/>
                        </a:cxn>
                        <a:cxn ang="T66">
                          <a:pos x="T16" y="T17"/>
                        </a:cxn>
                        <a:cxn ang="T67">
                          <a:pos x="T18" y="T19"/>
                        </a:cxn>
                        <a:cxn ang="T68">
                          <a:pos x="T20" y="T21"/>
                        </a:cxn>
                        <a:cxn ang="T69">
                          <a:pos x="T22" y="T23"/>
                        </a:cxn>
                        <a:cxn ang="T70">
                          <a:pos x="T24" y="T25"/>
                        </a:cxn>
                        <a:cxn ang="T71">
                          <a:pos x="T26" y="T27"/>
                        </a:cxn>
                        <a:cxn ang="T72">
                          <a:pos x="T28" y="T29"/>
                        </a:cxn>
                        <a:cxn ang="T73">
                          <a:pos x="T30" y="T31"/>
                        </a:cxn>
                        <a:cxn ang="T74">
                          <a:pos x="T32" y="T33"/>
                        </a:cxn>
                        <a:cxn ang="T75">
                          <a:pos x="T34" y="T35"/>
                        </a:cxn>
                        <a:cxn ang="T76">
                          <a:pos x="T36" y="T37"/>
                        </a:cxn>
                        <a:cxn ang="T77">
                          <a:pos x="T38" y="T39"/>
                        </a:cxn>
                        <a:cxn ang="T78">
                          <a:pos x="T40" y="T41"/>
                        </a:cxn>
                        <a:cxn ang="T79">
                          <a:pos x="T42" y="T43"/>
                        </a:cxn>
                        <a:cxn ang="T80">
                          <a:pos x="T44" y="T45"/>
                        </a:cxn>
                        <a:cxn ang="T81">
                          <a:pos x="T46" y="T47"/>
                        </a:cxn>
                        <a:cxn ang="T82">
                          <a:pos x="T48" y="T49"/>
                        </a:cxn>
                        <a:cxn ang="T83">
                          <a:pos x="T50" y="T51"/>
                        </a:cxn>
                        <a:cxn ang="T84">
                          <a:pos x="T52" y="T53"/>
                        </a:cxn>
                        <a:cxn ang="T85">
                          <a:pos x="T54" y="T55"/>
                        </a:cxn>
                        <a:cxn ang="T86">
                          <a:pos x="T56" y="T57"/>
                        </a:cxn>
                      </a:cxnLst>
                      <a:rect l="T87" t="T88" r="T89" b="T90"/>
                      <a:pathLst>
                        <a:path w="500" h="445">
                          <a:moveTo>
                            <a:pt x="10" y="249"/>
                          </a:moveTo>
                          <a:cubicBezTo>
                            <a:pt x="5" y="242"/>
                            <a:pt x="3" y="236"/>
                            <a:pt x="0" y="228"/>
                          </a:cubicBezTo>
                          <a:cubicBezTo>
                            <a:pt x="4" y="194"/>
                            <a:pt x="1" y="162"/>
                            <a:pt x="24" y="136"/>
                          </a:cubicBezTo>
                          <a:cubicBezTo>
                            <a:pt x="25" y="134"/>
                            <a:pt x="26" y="131"/>
                            <a:pt x="27" y="129"/>
                          </a:cubicBezTo>
                          <a:cubicBezTo>
                            <a:pt x="28" y="123"/>
                            <a:pt x="27" y="117"/>
                            <a:pt x="29" y="112"/>
                          </a:cubicBezTo>
                          <a:cubicBezTo>
                            <a:pt x="31" y="104"/>
                            <a:pt x="63" y="77"/>
                            <a:pt x="70" y="67"/>
                          </a:cubicBezTo>
                          <a:cubicBezTo>
                            <a:pt x="74" y="53"/>
                            <a:pt x="89" y="50"/>
                            <a:pt x="101" y="45"/>
                          </a:cubicBezTo>
                          <a:cubicBezTo>
                            <a:pt x="106" y="28"/>
                            <a:pt x="120" y="30"/>
                            <a:pt x="135" y="26"/>
                          </a:cubicBezTo>
                          <a:cubicBezTo>
                            <a:pt x="150" y="15"/>
                            <a:pt x="160" y="7"/>
                            <a:pt x="178" y="2"/>
                          </a:cubicBezTo>
                          <a:cubicBezTo>
                            <a:pt x="408" y="4"/>
                            <a:pt x="304" y="0"/>
                            <a:pt x="399" y="16"/>
                          </a:cubicBezTo>
                          <a:cubicBezTo>
                            <a:pt x="414" y="27"/>
                            <a:pt x="415" y="44"/>
                            <a:pt x="425" y="57"/>
                          </a:cubicBezTo>
                          <a:cubicBezTo>
                            <a:pt x="430" y="63"/>
                            <a:pt x="440" y="65"/>
                            <a:pt x="447" y="67"/>
                          </a:cubicBezTo>
                          <a:cubicBezTo>
                            <a:pt x="452" y="76"/>
                            <a:pt x="458" y="75"/>
                            <a:pt x="466" y="81"/>
                          </a:cubicBezTo>
                          <a:cubicBezTo>
                            <a:pt x="470" y="97"/>
                            <a:pt x="473" y="110"/>
                            <a:pt x="485" y="122"/>
                          </a:cubicBezTo>
                          <a:cubicBezTo>
                            <a:pt x="499" y="169"/>
                            <a:pt x="500" y="225"/>
                            <a:pt x="480" y="271"/>
                          </a:cubicBezTo>
                          <a:cubicBezTo>
                            <a:pt x="478" y="286"/>
                            <a:pt x="479" y="290"/>
                            <a:pt x="466" y="297"/>
                          </a:cubicBezTo>
                          <a:cubicBezTo>
                            <a:pt x="459" y="307"/>
                            <a:pt x="453" y="321"/>
                            <a:pt x="447" y="333"/>
                          </a:cubicBezTo>
                          <a:cubicBezTo>
                            <a:pt x="445" y="338"/>
                            <a:pt x="446" y="344"/>
                            <a:pt x="442" y="348"/>
                          </a:cubicBezTo>
                          <a:cubicBezTo>
                            <a:pt x="438" y="352"/>
                            <a:pt x="427" y="357"/>
                            <a:pt x="427" y="357"/>
                          </a:cubicBezTo>
                          <a:cubicBezTo>
                            <a:pt x="419" y="370"/>
                            <a:pt x="425" y="362"/>
                            <a:pt x="408" y="379"/>
                          </a:cubicBezTo>
                          <a:cubicBezTo>
                            <a:pt x="406" y="381"/>
                            <a:pt x="401" y="386"/>
                            <a:pt x="401" y="386"/>
                          </a:cubicBezTo>
                          <a:cubicBezTo>
                            <a:pt x="397" y="400"/>
                            <a:pt x="389" y="401"/>
                            <a:pt x="379" y="410"/>
                          </a:cubicBezTo>
                          <a:cubicBezTo>
                            <a:pt x="348" y="437"/>
                            <a:pt x="369" y="428"/>
                            <a:pt x="307" y="432"/>
                          </a:cubicBezTo>
                          <a:cubicBezTo>
                            <a:pt x="261" y="445"/>
                            <a:pt x="209" y="443"/>
                            <a:pt x="163" y="429"/>
                          </a:cubicBezTo>
                          <a:cubicBezTo>
                            <a:pt x="156" y="424"/>
                            <a:pt x="149" y="423"/>
                            <a:pt x="142" y="417"/>
                          </a:cubicBezTo>
                          <a:cubicBezTo>
                            <a:pt x="125" y="403"/>
                            <a:pt x="112" y="389"/>
                            <a:pt x="91" y="384"/>
                          </a:cubicBezTo>
                          <a:cubicBezTo>
                            <a:pt x="86" y="374"/>
                            <a:pt x="79" y="373"/>
                            <a:pt x="72" y="364"/>
                          </a:cubicBezTo>
                          <a:cubicBezTo>
                            <a:pt x="56" y="343"/>
                            <a:pt x="49" y="320"/>
                            <a:pt x="27" y="304"/>
                          </a:cubicBezTo>
                          <a:cubicBezTo>
                            <a:pt x="18" y="282"/>
                            <a:pt x="10" y="275"/>
                            <a:pt x="10" y="249"/>
                          </a:cubicBezTo>
                          <a:close/>
                        </a:path>
                      </a:pathLst>
                    </a:custGeom>
                    <a:solidFill>
                      <a:srgbClr val="BFBFBF"/>
                    </a:solidFill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 dirty="0"/>
                    </a:p>
                  </p:txBody>
                </p:sp>
              </p:grpSp>
              <p:sp>
                <p:nvSpPr>
                  <p:cNvPr id="1046" name="5-Point Star 1045"/>
                  <p:cNvSpPr/>
                  <p:nvPr/>
                </p:nvSpPr>
                <p:spPr>
                  <a:xfrm>
                    <a:off x="3436301" y="3364979"/>
                    <a:ext cx="201217" cy="201217"/>
                  </a:xfrm>
                  <a:prstGeom prst="star5">
                    <a:avLst/>
                  </a:prstGeom>
                  <a:solidFill>
                    <a:srgbClr val="FF00FF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957" name="Group 333"/>
                <p:cNvGrpSpPr/>
                <p:nvPr/>
              </p:nvGrpSpPr>
              <p:grpSpPr>
                <a:xfrm>
                  <a:off x="6342576" y="4016427"/>
                  <a:ext cx="987288" cy="903975"/>
                  <a:chOff x="3171214" y="2912992"/>
                  <a:chExt cx="987288" cy="903975"/>
                </a:xfrm>
              </p:grpSpPr>
              <p:grpSp>
                <p:nvGrpSpPr>
                  <p:cNvPr id="1041" name="Group 193"/>
                  <p:cNvGrpSpPr>
                    <a:grpSpLocks/>
                  </p:cNvGrpSpPr>
                  <p:nvPr/>
                </p:nvGrpSpPr>
                <p:grpSpPr bwMode="auto">
                  <a:xfrm>
                    <a:off x="3171214" y="2912992"/>
                    <a:ext cx="987288" cy="903975"/>
                    <a:chOff x="311" y="500"/>
                    <a:chExt cx="474" cy="434"/>
                  </a:xfrm>
                  <a:effectLst>
                    <a:outerShdw blurRad="63500" sx="102000" sy="102000" algn="ctr" rotWithShape="0">
                      <a:prstClr val="black">
                        <a:alpha val="40000"/>
                      </a:prstClr>
                    </a:outerShdw>
                  </a:effectLst>
                </p:grpSpPr>
                <p:sp>
                  <p:nvSpPr>
                    <p:cNvPr id="1043" name="Freeform 186"/>
                    <p:cNvSpPr>
                      <a:spLocks/>
                    </p:cNvSpPr>
                    <p:nvPr/>
                  </p:nvSpPr>
                  <p:spPr bwMode="auto">
                    <a:xfrm>
                      <a:off x="311" y="500"/>
                      <a:ext cx="474" cy="434"/>
                    </a:xfrm>
                    <a:custGeom>
                      <a:avLst/>
                      <a:gdLst>
                        <a:gd name="T0" fmla="*/ 94 w 1363"/>
                        <a:gd name="T1" fmla="*/ 401 h 1220"/>
                        <a:gd name="T2" fmla="*/ 74 w 1363"/>
                        <a:gd name="T3" fmla="*/ 384 h 1220"/>
                        <a:gd name="T4" fmla="*/ 61 w 1363"/>
                        <a:gd name="T5" fmla="*/ 371 h 1220"/>
                        <a:gd name="T6" fmla="*/ 50 w 1363"/>
                        <a:gd name="T7" fmla="*/ 355 h 1220"/>
                        <a:gd name="T8" fmla="*/ 45 w 1363"/>
                        <a:gd name="T9" fmla="*/ 345 h 1220"/>
                        <a:gd name="T10" fmla="*/ 35 w 1363"/>
                        <a:gd name="T11" fmla="*/ 334 h 1220"/>
                        <a:gd name="T12" fmla="*/ 30 w 1363"/>
                        <a:gd name="T13" fmla="*/ 323 h 1220"/>
                        <a:gd name="T14" fmla="*/ 19 w 1363"/>
                        <a:gd name="T15" fmla="*/ 302 h 1220"/>
                        <a:gd name="T16" fmla="*/ 14 w 1363"/>
                        <a:gd name="T17" fmla="*/ 277 h 1220"/>
                        <a:gd name="T18" fmla="*/ 8 w 1363"/>
                        <a:gd name="T19" fmla="*/ 256 h 1220"/>
                        <a:gd name="T20" fmla="*/ 16 w 1363"/>
                        <a:gd name="T21" fmla="*/ 166 h 1220"/>
                        <a:gd name="T22" fmla="*/ 21 w 1363"/>
                        <a:gd name="T23" fmla="*/ 157 h 1220"/>
                        <a:gd name="T24" fmla="*/ 31 w 1363"/>
                        <a:gd name="T25" fmla="*/ 123 h 1220"/>
                        <a:gd name="T26" fmla="*/ 38 w 1363"/>
                        <a:gd name="T27" fmla="*/ 110 h 1220"/>
                        <a:gd name="T28" fmla="*/ 41 w 1363"/>
                        <a:gd name="T29" fmla="*/ 95 h 1220"/>
                        <a:gd name="T30" fmla="*/ 53 w 1363"/>
                        <a:gd name="T31" fmla="*/ 82 h 1220"/>
                        <a:gd name="T32" fmla="*/ 64 w 1363"/>
                        <a:gd name="T33" fmla="*/ 72 h 1220"/>
                        <a:gd name="T34" fmla="*/ 67 w 1363"/>
                        <a:gd name="T35" fmla="*/ 70 h 1220"/>
                        <a:gd name="T36" fmla="*/ 69 w 1363"/>
                        <a:gd name="T37" fmla="*/ 66 h 1220"/>
                        <a:gd name="T38" fmla="*/ 78 w 1363"/>
                        <a:gd name="T39" fmla="*/ 60 h 1220"/>
                        <a:gd name="T40" fmla="*/ 89 w 1363"/>
                        <a:gd name="T41" fmla="*/ 51 h 1220"/>
                        <a:gd name="T42" fmla="*/ 98 w 1363"/>
                        <a:gd name="T43" fmla="*/ 44 h 1220"/>
                        <a:gd name="T44" fmla="*/ 118 w 1363"/>
                        <a:gd name="T45" fmla="*/ 30 h 1220"/>
                        <a:gd name="T46" fmla="*/ 140 w 1363"/>
                        <a:gd name="T47" fmla="*/ 18 h 1220"/>
                        <a:gd name="T48" fmla="*/ 214 w 1363"/>
                        <a:gd name="T49" fmla="*/ 5 h 1220"/>
                        <a:gd name="T50" fmla="*/ 317 w 1363"/>
                        <a:gd name="T51" fmla="*/ 7 h 1220"/>
                        <a:gd name="T52" fmla="*/ 366 w 1363"/>
                        <a:gd name="T53" fmla="*/ 11 h 1220"/>
                        <a:gd name="T54" fmla="*/ 378 w 1363"/>
                        <a:gd name="T55" fmla="*/ 15 h 1220"/>
                        <a:gd name="T56" fmla="*/ 389 w 1363"/>
                        <a:gd name="T57" fmla="*/ 21 h 1220"/>
                        <a:gd name="T58" fmla="*/ 398 w 1363"/>
                        <a:gd name="T59" fmla="*/ 24 h 1220"/>
                        <a:gd name="T60" fmla="*/ 411 w 1363"/>
                        <a:gd name="T61" fmla="*/ 32 h 1220"/>
                        <a:gd name="T62" fmla="*/ 417 w 1363"/>
                        <a:gd name="T63" fmla="*/ 41 h 1220"/>
                        <a:gd name="T64" fmla="*/ 440 w 1363"/>
                        <a:gd name="T65" fmla="*/ 49 h 1220"/>
                        <a:gd name="T66" fmla="*/ 446 w 1363"/>
                        <a:gd name="T67" fmla="*/ 65 h 1220"/>
                        <a:gd name="T68" fmla="*/ 458 w 1363"/>
                        <a:gd name="T69" fmla="*/ 73 h 1220"/>
                        <a:gd name="T70" fmla="*/ 466 w 1363"/>
                        <a:gd name="T71" fmla="*/ 128 h 1220"/>
                        <a:gd name="T72" fmla="*/ 469 w 1363"/>
                        <a:gd name="T73" fmla="*/ 162 h 1220"/>
                        <a:gd name="T74" fmla="*/ 473 w 1363"/>
                        <a:gd name="T75" fmla="*/ 185 h 1220"/>
                        <a:gd name="T76" fmla="*/ 468 w 1363"/>
                        <a:gd name="T77" fmla="*/ 210 h 1220"/>
                        <a:gd name="T78" fmla="*/ 467 w 1363"/>
                        <a:gd name="T79" fmla="*/ 252 h 1220"/>
                        <a:gd name="T80" fmla="*/ 457 w 1363"/>
                        <a:gd name="T81" fmla="*/ 297 h 1220"/>
                        <a:gd name="T82" fmla="*/ 444 w 1363"/>
                        <a:gd name="T83" fmla="*/ 314 h 1220"/>
                        <a:gd name="T84" fmla="*/ 436 w 1363"/>
                        <a:gd name="T85" fmla="*/ 339 h 1220"/>
                        <a:gd name="T86" fmla="*/ 431 w 1363"/>
                        <a:gd name="T87" fmla="*/ 349 h 1220"/>
                        <a:gd name="T88" fmla="*/ 403 w 1363"/>
                        <a:gd name="T89" fmla="*/ 385 h 1220"/>
                        <a:gd name="T90" fmla="*/ 391 w 1363"/>
                        <a:gd name="T91" fmla="*/ 397 h 1220"/>
                        <a:gd name="T92" fmla="*/ 369 w 1363"/>
                        <a:gd name="T93" fmla="*/ 411 h 1220"/>
                        <a:gd name="T94" fmla="*/ 328 w 1363"/>
                        <a:gd name="T95" fmla="*/ 424 h 1220"/>
                        <a:gd name="T96" fmla="*/ 320 w 1363"/>
                        <a:gd name="T97" fmla="*/ 425 h 1220"/>
                        <a:gd name="T98" fmla="*/ 314 w 1363"/>
                        <a:gd name="T99" fmla="*/ 429 h 1220"/>
                        <a:gd name="T100" fmla="*/ 281 w 1363"/>
                        <a:gd name="T101" fmla="*/ 430 h 1220"/>
                        <a:gd name="T102" fmla="*/ 263 w 1363"/>
                        <a:gd name="T103" fmla="*/ 434 h 1220"/>
                        <a:gd name="T104" fmla="*/ 164 w 1363"/>
                        <a:gd name="T105" fmla="*/ 433 h 1220"/>
                        <a:gd name="T106" fmla="*/ 111 w 1363"/>
                        <a:gd name="T107" fmla="*/ 412 h 1220"/>
                        <a:gd name="T108" fmla="*/ 94 w 1363"/>
                        <a:gd name="T109" fmla="*/ 403 h 1220"/>
                        <a:gd name="T110" fmla="*/ 94 w 1363"/>
                        <a:gd name="T111" fmla="*/ 401 h 1220"/>
                        <a:gd name="T112" fmla="*/ 0 60000 65536"/>
                        <a:gd name="T113" fmla="*/ 0 60000 65536"/>
                        <a:gd name="T114" fmla="*/ 0 60000 65536"/>
                        <a:gd name="T115" fmla="*/ 0 60000 65536"/>
                        <a:gd name="T116" fmla="*/ 0 60000 65536"/>
                        <a:gd name="T117" fmla="*/ 0 60000 65536"/>
                        <a:gd name="T118" fmla="*/ 0 60000 65536"/>
                        <a:gd name="T119" fmla="*/ 0 60000 65536"/>
                        <a:gd name="T120" fmla="*/ 0 60000 65536"/>
                        <a:gd name="T121" fmla="*/ 0 60000 65536"/>
                        <a:gd name="T122" fmla="*/ 0 60000 65536"/>
                        <a:gd name="T123" fmla="*/ 0 60000 65536"/>
                        <a:gd name="T124" fmla="*/ 0 60000 65536"/>
                        <a:gd name="T125" fmla="*/ 0 60000 65536"/>
                        <a:gd name="T126" fmla="*/ 0 60000 65536"/>
                        <a:gd name="T127" fmla="*/ 0 60000 65536"/>
                        <a:gd name="T128" fmla="*/ 0 60000 65536"/>
                        <a:gd name="T129" fmla="*/ 0 60000 65536"/>
                        <a:gd name="T130" fmla="*/ 0 60000 65536"/>
                        <a:gd name="T131" fmla="*/ 0 60000 65536"/>
                        <a:gd name="T132" fmla="*/ 0 60000 65536"/>
                        <a:gd name="T133" fmla="*/ 0 60000 65536"/>
                        <a:gd name="T134" fmla="*/ 0 60000 65536"/>
                        <a:gd name="T135" fmla="*/ 0 60000 65536"/>
                        <a:gd name="T136" fmla="*/ 0 60000 65536"/>
                        <a:gd name="T137" fmla="*/ 0 60000 65536"/>
                        <a:gd name="T138" fmla="*/ 0 60000 65536"/>
                        <a:gd name="T139" fmla="*/ 0 60000 65536"/>
                        <a:gd name="T140" fmla="*/ 0 60000 65536"/>
                        <a:gd name="T141" fmla="*/ 0 60000 65536"/>
                        <a:gd name="T142" fmla="*/ 0 60000 65536"/>
                        <a:gd name="T143" fmla="*/ 0 60000 65536"/>
                        <a:gd name="T144" fmla="*/ 0 60000 65536"/>
                        <a:gd name="T145" fmla="*/ 0 60000 65536"/>
                        <a:gd name="T146" fmla="*/ 0 60000 65536"/>
                        <a:gd name="T147" fmla="*/ 0 60000 65536"/>
                        <a:gd name="T148" fmla="*/ 0 60000 65536"/>
                        <a:gd name="T149" fmla="*/ 0 60000 65536"/>
                        <a:gd name="T150" fmla="*/ 0 60000 65536"/>
                        <a:gd name="T151" fmla="*/ 0 60000 65536"/>
                        <a:gd name="T152" fmla="*/ 0 60000 65536"/>
                        <a:gd name="T153" fmla="*/ 0 60000 65536"/>
                        <a:gd name="T154" fmla="*/ 0 60000 65536"/>
                        <a:gd name="T155" fmla="*/ 0 60000 65536"/>
                        <a:gd name="T156" fmla="*/ 0 60000 65536"/>
                        <a:gd name="T157" fmla="*/ 0 60000 65536"/>
                        <a:gd name="T158" fmla="*/ 0 60000 65536"/>
                        <a:gd name="T159" fmla="*/ 0 60000 65536"/>
                        <a:gd name="T160" fmla="*/ 0 60000 65536"/>
                        <a:gd name="T161" fmla="*/ 0 60000 65536"/>
                        <a:gd name="T162" fmla="*/ 0 60000 65536"/>
                        <a:gd name="T163" fmla="*/ 0 60000 65536"/>
                        <a:gd name="T164" fmla="*/ 0 60000 65536"/>
                        <a:gd name="T165" fmla="*/ 0 60000 65536"/>
                        <a:gd name="T166" fmla="*/ 0 60000 65536"/>
                        <a:gd name="T167" fmla="*/ 0 60000 65536"/>
                        <a:gd name="T168" fmla="*/ 0 w 1363"/>
                        <a:gd name="T169" fmla="*/ 0 h 1220"/>
                        <a:gd name="T170" fmla="*/ 1363 w 1363"/>
                        <a:gd name="T171" fmla="*/ 1220 h 1220"/>
                      </a:gdLst>
                      <a:ahLst/>
                      <a:cxnLst>
                        <a:cxn ang="T112">
                          <a:pos x="T0" y="T1"/>
                        </a:cxn>
                        <a:cxn ang="T113">
                          <a:pos x="T2" y="T3"/>
                        </a:cxn>
                        <a:cxn ang="T114">
                          <a:pos x="T4" y="T5"/>
                        </a:cxn>
                        <a:cxn ang="T115">
                          <a:pos x="T6" y="T7"/>
                        </a:cxn>
                        <a:cxn ang="T116">
                          <a:pos x="T8" y="T9"/>
                        </a:cxn>
                        <a:cxn ang="T117">
                          <a:pos x="T10" y="T11"/>
                        </a:cxn>
                        <a:cxn ang="T118">
                          <a:pos x="T12" y="T13"/>
                        </a:cxn>
                        <a:cxn ang="T119">
                          <a:pos x="T14" y="T15"/>
                        </a:cxn>
                        <a:cxn ang="T120">
                          <a:pos x="T16" y="T17"/>
                        </a:cxn>
                        <a:cxn ang="T121">
                          <a:pos x="T18" y="T19"/>
                        </a:cxn>
                        <a:cxn ang="T122">
                          <a:pos x="T20" y="T21"/>
                        </a:cxn>
                        <a:cxn ang="T123">
                          <a:pos x="T22" y="T23"/>
                        </a:cxn>
                        <a:cxn ang="T124">
                          <a:pos x="T24" y="T25"/>
                        </a:cxn>
                        <a:cxn ang="T125">
                          <a:pos x="T26" y="T27"/>
                        </a:cxn>
                        <a:cxn ang="T126">
                          <a:pos x="T28" y="T29"/>
                        </a:cxn>
                        <a:cxn ang="T127">
                          <a:pos x="T30" y="T31"/>
                        </a:cxn>
                        <a:cxn ang="T128">
                          <a:pos x="T32" y="T33"/>
                        </a:cxn>
                        <a:cxn ang="T129">
                          <a:pos x="T34" y="T35"/>
                        </a:cxn>
                        <a:cxn ang="T130">
                          <a:pos x="T36" y="T37"/>
                        </a:cxn>
                        <a:cxn ang="T131">
                          <a:pos x="T38" y="T39"/>
                        </a:cxn>
                        <a:cxn ang="T132">
                          <a:pos x="T40" y="T41"/>
                        </a:cxn>
                        <a:cxn ang="T133">
                          <a:pos x="T42" y="T43"/>
                        </a:cxn>
                        <a:cxn ang="T134">
                          <a:pos x="T44" y="T45"/>
                        </a:cxn>
                        <a:cxn ang="T135">
                          <a:pos x="T46" y="T47"/>
                        </a:cxn>
                        <a:cxn ang="T136">
                          <a:pos x="T48" y="T49"/>
                        </a:cxn>
                        <a:cxn ang="T137">
                          <a:pos x="T50" y="T51"/>
                        </a:cxn>
                        <a:cxn ang="T138">
                          <a:pos x="T52" y="T53"/>
                        </a:cxn>
                        <a:cxn ang="T139">
                          <a:pos x="T54" y="T55"/>
                        </a:cxn>
                        <a:cxn ang="T140">
                          <a:pos x="T56" y="T57"/>
                        </a:cxn>
                        <a:cxn ang="T141">
                          <a:pos x="T58" y="T59"/>
                        </a:cxn>
                        <a:cxn ang="T142">
                          <a:pos x="T60" y="T61"/>
                        </a:cxn>
                        <a:cxn ang="T143">
                          <a:pos x="T62" y="T63"/>
                        </a:cxn>
                        <a:cxn ang="T144">
                          <a:pos x="T64" y="T65"/>
                        </a:cxn>
                        <a:cxn ang="T145">
                          <a:pos x="T66" y="T67"/>
                        </a:cxn>
                        <a:cxn ang="T146">
                          <a:pos x="T68" y="T69"/>
                        </a:cxn>
                        <a:cxn ang="T147">
                          <a:pos x="T70" y="T71"/>
                        </a:cxn>
                        <a:cxn ang="T148">
                          <a:pos x="T72" y="T73"/>
                        </a:cxn>
                        <a:cxn ang="T149">
                          <a:pos x="T74" y="T75"/>
                        </a:cxn>
                        <a:cxn ang="T150">
                          <a:pos x="T76" y="T77"/>
                        </a:cxn>
                        <a:cxn ang="T151">
                          <a:pos x="T78" y="T79"/>
                        </a:cxn>
                        <a:cxn ang="T152">
                          <a:pos x="T80" y="T81"/>
                        </a:cxn>
                        <a:cxn ang="T153">
                          <a:pos x="T82" y="T83"/>
                        </a:cxn>
                        <a:cxn ang="T154">
                          <a:pos x="T84" y="T85"/>
                        </a:cxn>
                        <a:cxn ang="T155">
                          <a:pos x="T86" y="T87"/>
                        </a:cxn>
                        <a:cxn ang="T156">
                          <a:pos x="T88" y="T89"/>
                        </a:cxn>
                        <a:cxn ang="T157">
                          <a:pos x="T90" y="T91"/>
                        </a:cxn>
                        <a:cxn ang="T158">
                          <a:pos x="T92" y="T93"/>
                        </a:cxn>
                        <a:cxn ang="T159">
                          <a:pos x="T94" y="T95"/>
                        </a:cxn>
                        <a:cxn ang="T160">
                          <a:pos x="T96" y="T97"/>
                        </a:cxn>
                        <a:cxn ang="T161">
                          <a:pos x="T98" y="T99"/>
                        </a:cxn>
                        <a:cxn ang="T162">
                          <a:pos x="T100" y="T101"/>
                        </a:cxn>
                        <a:cxn ang="T163">
                          <a:pos x="T102" y="T103"/>
                        </a:cxn>
                        <a:cxn ang="T164">
                          <a:pos x="T104" y="T105"/>
                        </a:cxn>
                        <a:cxn ang="T165">
                          <a:pos x="T106" y="T107"/>
                        </a:cxn>
                        <a:cxn ang="T166">
                          <a:pos x="T108" y="T109"/>
                        </a:cxn>
                        <a:cxn ang="T167">
                          <a:pos x="T110" y="T111"/>
                        </a:cxn>
                      </a:cxnLst>
                      <a:rect l="T168" t="T169" r="T170" b="T171"/>
                      <a:pathLst>
                        <a:path w="1363" h="1220">
                          <a:moveTo>
                            <a:pt x="269" y="1127"/>
                          </a:moveTo>
                          <a:cubicBezTo>
                            <a:pt x="252" y="1110"/>
                            <a:pt x="231" y="1096"/>
                            <a:pt x="214" y="1079"/>
                          </a:cubicBezTo>
                          <a:cubicBezTo>
                            <a:pt x="201" y="1066"/>
                            <a:pt x="192" y="1055"/>
                            <a:pt x="176" y="1044"/>
                          </a:cubicBezTo>
                          <a:cubicBezTo>
                            <a:pt x="166" y="1030"/>
                            <a:pt x="158" y="1008"/>
                            <a:pt x="144" y="999"/>
                          </a:cubicBezTo>
                          <a:cubicBezTo>
                            <a:pt x="140" y="986"/>
                            <a:pt x="137" y="980"/>
                            <a:pt x="128" y="970"/>
                          </a:cubicBezTo>
                          <a:cubicBezTo>
                            <a:pt x="124" y="955"/>
                            <a:pt x="112" y="950"/>
                            <a:pt x="102" y="938"/>
                          </a:cubicBezTo>
                          <a:cubicBezTo>
                            <a:pt x="95" y="929"/>
                            <a:pt x="93" y="918"/>
                            <a:pt x="86" y="909"/>
                          </a:cubicBezTo>
                          <a:cubicBezTo>
                            <a:pt x="79" y="887"/>
                            <a:pt x="61" y="871"/>
                            <a:pt x="54" y="848"/>
                          </a:cubicBezTo>
                          <a:cubicBezTo>
                            <a:pt x="53" y="825"/>
                            <a:pt x="60" y="795"/>
                            <a:pt x="41" y="778"/>
                          </a:cubicBezTo>
                          <a:cubicBezTo>
                            <a:pt x="35" y="759"/>
                            <a:pt x="28" y="739"/>
                            <a:pt x="22" y="720"/>
                          </a:cubicBezTo>
                          <a:cubicBezTo>
                            <a:pt x="23" y="680"/>
                            <a:pt x="0" y="525"/>
                            <a:pt x="45" y="468"/>
                          </a:cubicBezTo>
                          <a:cubicBezTo>
                            <a:pt x="48" y="454"/>
                            <a:pt x="51" y="451"/>
                            <a:pt x="61" y="442"/>
                          </a:cubicBezTo>
                          <a:cubicBezTo>
                            <a:pt x="66" y="418"/>
                            <a:pt x="59" y="356"/>
                            <a:pt x="89" y="346"/>
                          </a:cubicBezTo>
                          <a:cubicBezTo>
                            <a:pt x="98" y="333"/>
                            <a:pt x="98" y="318"/>
                            <a:pt x="109" y="308"/>
                          </a:cubicBezTo>
                          <a:cubicBezTo>
                            <a:pt x="113" y="294"/>
                            <a:pt x="113" y="279"/>
                            <a:pt x="118" y="266"/>
                          </a:cubicBezTo>
                          <a:cubicBezTo>
                            <a:pt x="121" y="259"/>
                            <a:pt x="146" y="236"/>
                            <a:pt x="153" y="231"/>
                          </a:cubicBezTo>
                          <a:cubicBezTo>
                            <a:pt x="159" y="215"/>
                            <a:pt x="173" y="212"/>
                            <a:pt x="185" y="202"/>
                          </a:cubicBezTo>
                          <a:cubicBezTo>
                            <a:pt x="187" y="200"/>
                            <a:pt x="190" y="198"/>
                            <a:pt x="192" y="196"/>
                          </a:cubicBezTo>
                          <a:cubicBezTo>
                            <a:pt x="194" y="193"/>
                            <a:pt x="195" y="189"/>
                            <a:pt x="198" y="186"/>
                          </a:cubicBezTo>
                          <a:cubicBezTo>
                            <a:pt x="206" y="178"/>
                            <a:pt x="217" y="179"/>
                            <a:pt x="224" y="170"/>
                          </a:cubicBezTo>
                          <a:cubicBezTo>
                            <a:pt x="234" y="157"/>
                            <a:pt x="240" y="150"/>
                            <a:pt x="256" y="144"/>
                          </a:cubicBezTo>
                          <a:cubicBezTo>
                            <a:pt x="263" y="133"/>
                            <a:pt x="269" y="129"/>
                            <a:pt x="281" y="125"/>
                          </a:cubicBezTo>
                          <a:cubicBezTo>
                            <a:pt x="299" y="109"/>
                            <a:pt x="315" y="91"/>
                            <a:pt x="339" y="84"/>
                          </a:cubicBezTo>
                          <a:cubicBezTo>
                            <a:pt x="357" y="63"/>
                            <a:pt x="376" y="57"/>
                            <a:pt x="403" y="52"/>
                          </a:cubicBezTo>
                          <a:cubicBezTo>
                            <a:pt x="448" y="0"/>
                            <a:pt x="559" y="15"/>
                            <a:pt x="614" y="13"/>
                          </a:cubicBezTo>
                          <a:cubicBezTo>
                            <a:pt x="713" y="2"/>
                            <a:pt x="813" y="15"/>
                            <a:pt x="912" y="20"/>
                          </a:cubicBezTo>
                          <a:cubicBezTo>
                            <a:pt x="955" y="34"/>
                            <a:pt x="1013" y="31"/>
                            <a:pt x="1053" y="32"/>
                          </a:cubicBezTo>
                          <a:cubicBezTo>
                            <a:pt x="1064" y="37"/>
                            <a:pt x="1076" y="38"/>
                            <a:pt x="1088" y="42"/>
                          </a:cubicBezTo>
                          <a:cubicBezTo>
                            <a:pt x="1098" y="49"/>
                            <a:pt x="1108" y="54"/>
                            <a:pt x="1120" y="58"/>
                          </a:cubicBezTo>
                          <a:cubicBezTo>
                            <a:pt x="1144" y="74"/>
                            <a:pt x="1110" y="53"/>
                            <a:pt x="1145" y="68"/>
                          </a:cubicBezTo>
                          <a:cubicBezTo>
                            <a:pt x="1158" y="74"/>
                            <a:pt x="1167" y="86"/>
                            <a:pt x="1181" y="90"/>
                          </a:cubicBezTo>
                          <a:cubicBezTo>
                            <a:pt x="1193" y="98"/>
                            <a:pt x="1190" y="106"/>
                            <a:pt x="1200" y="116"/>
                          </a:cubicBezTo>
                          <a:cubicBezTo>
                            <a:pt x="1214" y="130"/>
                            <a:pt x="1246" y="133"/>
                            <a:pt x="1264" y="138"/>
                          </a:cubicBezTo>
                          <a:cubicBezTo>
                            <a:pt x="1274" y="155"/>
                            <a:pt x="1262" y="177"/>
                            <a:pt x="1283" y="183"/>
                          </a:cubicBezTo>
                          <a:cubicBezTo>
                            <a:pt x="1291" y="195"/>
                            <a:pt x="1304" y="200"/>
                            <a:pt x="1318" y="205"/>
                          </a:cubicBezTo>
                          <a:cubicBezTo>
                            <a:pt x="1319" y="236"/>
                            <a:pt x="1313" y="331"/>
                            <a:pt x="1341" y="359"/>
                          </a:cubicBezTo>
                          <a:cubicBezTo>
                            <a:pt x="1351" y="390"/>
                            <a:pt x="1341" y="424"/>
                            <a:pt x="1350" y="455"/>
                          </a:cubicBezTo>
                          <a:cubicBezTo>
                            <a:pt x="1353" y="476"/>
                            <a:pt x="1356" y="498"/>
                            <a:pt x="1360" y="519"/>
                          </a:cubicBezTo>
                          <a:cubicBezTo>
                            <a:pt x="1358" y="555"/>
                            <a:pt x="1363" y="565"/>
                            <a:pt x="1347" y="589"/>
                          </a:cubicBezTo>
                          <a:cubicBezTo>
                            <a:pt x="1344" y="635"/>
                            <a:pt x="1342" y="661"/>
                            <a:pt x="1344" y="708"/>
                          </a:cubicBezTo>
                          <a:cubicBezTo>
                            <a:pt x="1342" y="761"/>
                            <a:pt x="1358" y="806"/>
                            <a:pt x="1315" y="836"/>
                          </a:cubicBezTo>
                          <a:cubicBezTo>
                            <a:pt x="1304" y="853"/>
                            <a:pt x="1290" y="869"/>
                            <a:pt x="1277" y="884"/>
                          </a:cubicBezTo>
                          <a:cubicBezTo>
                            <a:pt x="1273" y="908"/>
                            <a:pt x="1268" y="934"/>
                            <a:pt x="1254" y="954"/>
                          </a:cubicBezTo>
                          <a:cubicBezTo>
                            <a:pt x="1251" y="965"/>
                            <a:pt x="1246" y="972"/>
                            <a:pt x="1238" y="980"/>
                          </a:cubicBezTo>
                          <a:cubicBezTo>
                            <a:pt x="1225" y="1020"/>
                            <a:pt x="1189" y="1055"/>
                            <a:pt x="1158" y="1082"/>
                          </a:cubicBezTo>
                          <a:cubicBezTo>
                            <a:pt x="1150" y="1107"/>
                            <a:pt x="1147" y="1106"/>
                            <a:pt x="1123" y="1117"/>
                          </a:cubicBezTo>
                          <a:cubicBezTo>
                            <a:pt x="1108" y="1134"/>
                            <a:pt x="1083" y="1148"/>
                            <a:pt x="1062" y="1156"/>
                          </a:cubicBezTo>
                          <a:cubicBezTo>
                            <a:pt x="1036" y="1196"/>
                            <a:pt x="987" y="1189"/>
                            <a:pt x="944" y="1191"/>
                          </a:cubicBezTo>
                          <a:cubicBezTo>
                            <a:pt x="936" y="1192"/>
                            <a:pt x="928" y="1191"/>
                            <a:pt x="921" y="1194"/>
                          </a:cubicBezTo>
                          <a:cubicBezTo>
                            <a:pt x="914" y="1197"/>
                            <a:pt x="910" y="1207"/>
                            <a:pt x="902" y="1207"/>
                          </a:cubicBezTo>
                          <a:cubicBezTo>
                            <a:pt x="871" y="1208"/>
                            <a:pt x="840" y="1209"/>
                            <a:pt x="809" y="1210"/>
                          </a:cubicBezTo>
                          <a:cubicBezTo>
                            <a:pt x="790" y="1215"/>
                            <a:pt x="776" y="1217"/>
                            <a:pt x="755" y="1220"/>
                          </a:cubicBezTo>
                          <a:cubicBezTo>
                            <a:pt x="661" y="1219"/>
                            <a:pt x="567" y="1219"/>
                            <a:pt x="473" y="1216"/>
                          </a:cubicBezTo>
                          <a:cubicBezTo>
                            <a:pt x="417" y="1214"/>
                            <a:pt x="369" y="1175"/>
                            <a:pt x="320" y="1159"/>
                          </a:cubicBezTo>
                          <a:cubicBezTo>
                            <a:pt x="307" y="1146"/>
                            <a:pt x="277" y="1141"/>
                            <a:pt x="269" y="1133"/>
                          </a:cubicBezTo>
                          <a:cubicBezTo>
                            <a:pt x="268" y="1132"/>
                            <a:pt x="269" y="1129"/>
                            <a:pt x="269" y="1127"/>
                          </a:cubicBezTo>
                          <a:close/>
                        </a:path>
                      </a:pathLst>
                    </a:custGeom>
                    <a:solidFill>
                      <a:srgbClr val="FFC1C1"/>
                    </a:solidFill>
                    <a:ln w="19050">
                      <a:solidFill>
                        <a:srgbClr val="FF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 dirty="0"/>
                    </a:p>
                  </p:txBody>
                </p:sp>
                <p:sp>
                  <p:nvSpPr>
                    <p:cNvPr id="1044" name="Freeform 187"/>
                    <p:cNvSpPr>
                      <a:spLocks/>
                    </p:cNvSpPr>
                    <p:nvPr/>
                  </p:nvSpPr>
                  <p:spPr bwMode="auto">
                    <a:xfrm>
                      <a:off x="363" y="603"/>
                      <a:ext cx="382" cy="310"/>
                    </a:xfrm>
                    <a:custGeom>
                      <a:avLst/>
                      <a:gdLst>
                        <a:gd name="T0" fmla="*/ 8 w 500"/>
                        <a:gd name="T1" fmla="*/ 173 h 445"/>
                        <a:gd name="T2" fmla="*/ 0 w 500"/>
                        <a:gd name="T3" fmla="*/ 159 h 445"/>
                        <a:gd name="T4" fmla="*/ 18 w 500"/>
                        <a:gd name="T5" fmla="*/ 95 h 445"/>
                        <a:gd name="T6" fmla="*/ 21 w 500"/>
                        <a:gd name="T7" fmla="*/ 90 h 445"/>
                        <a:gd name="T8" fmla="*/ 22 w 500"/>
                        <a:gd name="T9" fmla="*/ 78 h 445"/>
                        <a:gd name="T10" fmla="*/ 53 w 500"/>
                        <a:gd name="T11" fmla="*/ 47 h 445"/>
                        <a:gd name="T12" fmla="*/ 77 w 500"/>
                        <a:gd name="T13" fmla="*/ 31 h 445"/>
                        <a:gd name="T14" fmla="*/ 103 w 500"/>
                        <a:gd name="T15" fmla="*/ 18 h 445"/>
                        <a:gd name="T16" fmla="*/ 136 w 500"/>
                        <a:gd name="T17" fmla="*/ 1 h 445"/>
                        <a:gd name="T18" fmla="*/ 305 w 500"/>
                        <a:gd name="T19" fmla="*/ 11 h 445"/>
                        <a:gd name="T20" fmla="*/ 325 w 500"/>
                        <a:gd name="T21" fmla="*/ 40 h 445"/>
                        <a:gd name="T22" fmla="*/ 342 w 500"/>
                        <a:gd name="T23" fmla="*/ 47 h 445"/>
                        <a:gd name="T24" fmla="*/ 356 w 500"/>
                        <a:gd name="T25" fmla="*/ 56 h 445"/>
                        <a:gd name="T26" fmla="*/ 371 w 500"/>
                        <a:gd name="T27" fmla="*/ 85 h 445"/>
                        <a:gd name="T28" fmla="*/ 367 w 500"/>
                        <a:gd name="T29" fmla="*/ 189 h 445"/>
                        <a:gd name="T30" fmla="*/ 356 w 500"/>
                        <a:gd name="T31" fmla="*/ 207 h 445"/>
                        <a:gd name="T32" fmla="*/ 342 w 500"/>
                        <a:gd name="T33" fmla="*/ 232 h 445"/>
                        <a:gd name="T34" fmla="*/ 338 w 500"/>
                        <a:gd name="T35" fmla="*/ 242 h 445"/>
                        <a:gd name="T36" fmla="*/ 326 w 500"/>
                        <a:gd name="T37" fmla="*/ 249 h 445"/>
                        <a:gd name="T38" fmla="*/ 312 w 500"/>
                        <a:gd name="T39" fmla="*/ 264 h 445"/>
                        <a:gd name="T40" fmla="*/ 306 w 500"/>
                        <a:gd name="T41" fmla="*/ 269 h 445"/>
                        <a:gd name="T42" fmla="*/ 290 w 500"/>
                        <a:gd name="T43" fmla="*/ 286 h 445"/>
                        <a:gd name="T44" fmla="*/ 235 w 500"/>
                        <a:gd name="T45" fmla="*/ 301 h 445"/>
                        <a:gd name="T46" fmla="*/ 125 w 500"/>
                        <a:gd name="T47" fmla="*/ 299 h 445"/>
                        <a:gd name="T48" fmla="*/ 108 w 500"/>
                        <a:gd name="T49" fmla="*/ 290 h 445"/>
                        <a:gd name="T50" fmla="*/ 70 w 500"/>
                        <a:gd name="T51" fmla="*/ 268 h 445"/>
                        <a:gd name="T52" fmla="*/ 55 w 500"/>
                        <a:gd name="T53" fmla="*/ 254 h 445"/>
                        <a:gd name="T54" fmla="*/ 21 w 500"/>
                        <a:gd name="T55" fmla="*/ 212 h 445"/>
                        <a:gd name="T56" fmla="*/ 8 w 500"/>
                        <a:gd name="T57" fmla="*/ 173 h 445"/>
                        <a:gd name="T58" fmla="*/ 0 60000 65536"/>
                        <a:gd name="T59" fmla="*/ 0 60000 65536"/>
                        <a:gd name="T60" fmla="*/ 0 60000 65536"/>
                        <a:gd name="T61" fmla="*/ 0 60000 65536"/>
                        <a:gd name="T62" fmla="*/ 0 60000 65536"/>
                        <a:gd name="T63" fmla="*/ 0 60000 65536"/>
                        <a:gd name="T64" fmla="*/ 0 60000 65536"/>
                        <a:gd name="T65" fmla="*/ 0 60000 65536"/>
                        <a:gd name="T66" fmla="*/ 0 60000 65536"/>
                        <a:gd name="T67" fmla="*/ 0 60000 65536"/>
                        <a:gd name="T68" fmla="*/ 0 60000 65536"/>
                        <a:gd name="T69" fmla="*/ 0 60000 65536"/>
                        <a:gd name="T70" fmla="*/ 0 60000 65536"/>
                        <a:gd name="T71" fmla="*/ 0 60000 65536"/>
                        <a:gd name="T72" fmla="*/ 0 60000 65536"/>
                        <a:gd name="T73" fmla="*/ 0 60000 65536"/>
                        <a:gd name="T74" fmla="*/ 0 60000 65536"/>
                        <a:gd name="T75" fmla="*/ 0 60000 65536"/>
                        <a:gd name="T76" fmla="*/ 0 60000 65536"/>
                        <a:gd name="T77" fmla="*/ 0 60000 65536"/>
                        <a:gd name="T78" fmla="*/ 0 60000 65536"/>
                        <a:gd name="T79" fmla="*/ 0 60000 65536"/>
                        <a:gd name="T80" fmla="*/ 0 60000 65536"/>
                        <a:gd name="T81" fmla="*/ 0 60000 65536"/>
                        <a:gd name="T82" fmla="*/ 0 60000 65536"/>
                        <a:gd name="T83" fmla="*/ 0 60000 65536"/>
                        <a:gd name="T84" fmla="*/ 0 60000 65536"/>
                        <a:gd name="T85" fmla="*/ 0 60000 65536"/>
                        <a:gd name="T86" fmla="*/ 0 60000 65536"/>
                        <a:gd name="T87" fmla="*/ 0 w 500"/>
                        <a:gd name="T88" fmla="*/ 0 h 445"/>
                        <a:gd name="T89" fmla="*/ 500 w 500"/>
                        <a:gd name="T90" fmla="*/ 445 h 445"/>
                      </a:gdLst>
                      <a:ahLst/>
                      <a:cxnLst>
                        <a:cxn ang="T58">
                          <a:pos x="T0" y="T1"/>
                        </a:cxn>
                        <a:cxn ang="T59">
                          <a:pos x="T2" y="T3"/>
                        </a:cxn>
                        <a:cxn ang="T60">
                          <a:pos x="T4" y="T5"/>
                        </a:cxn>
                        <a:cxn ang="T61">
                          <a:pos x="T6" y="T7"/>
                        </a:cxn>
                        <a:cxn ang="T62">
                          <a:pos x="T8" y="T9"/>
                        </a:cxn>
                        <a:cxn ang="T63">
                          <a:pos x="T10" y="T11"/>
                        </a:cxn>
                        <a:cxn ang="T64">
                          <a:pos x="T12" y="T13"/>
                        </a:cxn>
                        <a:cxn ang="T65">
                          <a:pos x="T14" y="T15"/>
                        </a:cxn>
                        <a:cxn ang="T66">
                          <a:pos x="T16" y="T17"/>
                        </a:cxn>
                        <a:cxn ang="T67">
                          <a:pos x="T18" y="T19"/>
                        </a:cxn>
                        <a:cxn ang="T68">
                          <a:pos x="T20" y="T21"/>
                        </a:cxn>
                        <a:cxn ang="T69">
                          <a:pos x="T22" y="T23"/>
                        </a:cxn>
                        <a:cxn ang="T70">
                          <a:pos x="T24" y="T25"/>
                        </a:cxn>
                        <a:cxn ang="T71">
                          <a:pos x="T26" y="T27"/>
                        </a:cxn>
                        <a:cxn ang="T72">
                          <a:pos x="T28" y="T29"/>
                        </a:cxn>
                        <a:cxn ang="T73">
                          <a:pos x="T30" y="T31"/>
                        </a:cxn>
                        <a:cxn ang="T74">
                          <a:pos x="T32" y="T33"/>
                        </a:cxn>
                        <a:cxn ang="T75">
                          <a:pos x="T34" y="T35"/>
                        </a:cxn>
                        <a:cxn ang="T76">
                          <a:pos x="T36" y="T37"/>
                        </a:cxn>
                        <a:cxn ang="T77">
                          <a:pos x="T38" y="T39"/>
                        </a:cxn>
                        <a:cxn ang="T78">
                          <a:pos x="T40" y="T41"/>
                        </a:cxn>
                        <a:cxn ang="T79">
                          <a:pos x="T42" y="T43"/>
                        </a:cxn>
                        <a:cxn ang="T80">
                          <a:pos x="T44" y="T45"/>
                        </a:cxn>
                        <a:cxn ang="T81">
                          <a:pos x="T46" y="T47"/>
                        </a:cxn>
                        <a:cxn ang="T82">
                          <a:pos x="T48" y="T49"/>
                        </a:cxn>
                        <a:cxn ang="T83">
                          <a:pos x="T50" y="T51"/>
                        </a:cxn>
                        <a:cxn ang="T84">
                          <a:pos x="T52" y="T53"/>
                        </a:cxn>
                        <a:cxn ang="T85">
                          <a:pos x="T54" y="T55"/>
                        </a:cxn>
                        <a:cxn ang="T86">
                          <a:pos x="T56" y="T57"/>
                        </a:cxn>
                      </a:cxnLst>
                      <a:rect l="T87" t="T88" r="T89" b="T90"/>
                      <a:pathLst>
                        <a:path w="500" h="445">
                          <a:moveTo>
                            <a:pt x="10" y="249"/>
                          </a:moveTo>
                          <a:cubicBezTo>
                            <a:pt x="5" y="242"/>
                            <a:pt x="3" y="236"/>
                            <a:pt x="0" y="228"/>
                          </a:cubicBezTo>
                          <a:cubicBezTo>
                            <a:pt x="4" y="194"/>
                            <a:pt x="1" y="162"/>
                            <a:pt x="24" y="136"/>
                          </a:cubicBezTo>
                          <a:cubicBezTo>
                            <a:pt x="25" y="134"/>
                            <a:pt x="26" y="131"/>
                            <a:pt x="27" y="129"/>
                          </a:cubicBezTo>
                          <a:cubicBezTo>
                            <a:pt x="28" y="123"/>
                            <a:pt x="27" y="117"/>
                            <a:pt x="29" y="112"/>
                          </a:cubicBezTo>
                          <a:cubicBezTo>
                            <a:pt x="31" y="104"/>
                            <a:pt x="63" y="77"/>
                            <a:pt x="70" y="67"/>
                          </a:cubicBezTo>
                          <a:cubicBezTo>
                            <a:pt x="74" y="53"/>
                            <a:pt x="89" y="50"/>
                            <a:pt x="101" y="45"/>
                          </a:cubicBezTo>
                          <a:cubicBezTo>
                            <a:pt x="106" y="28"/>
                            <a:pt x="120" y="30"/>
                            <a:pt x="135" y="26"/>
                          </a:cubicBezTo>
                          <a:cubicBezTo>
                            <a:pt x="150" y="15"/>
                            <a:pt x="160" y="7"/>
                            <a:pt x="178" y="2"/>
                          </a:cubicBezTo>
                          <a:cubicBezTo>
                            <a:pt x="408" y="4"/>
                            <a:pt x="304" y="0"/>
                            <a:pt x="399" y="16"/>
                          </a:cubicBezTo>
                          <a:cubicBezTo>
                            <a:pt x="414" y="27"/>
                            <a:pt x="415" y="44"/>
                            <a:pt x="425" y="57"/>
                          </a:cubicBezTo>
                          <a:cubicBezTo>
                            <a:pt x="430" y="63"/>
                            <a:pt x="440" y="65"/>
                            <a:pt x="447" y="67"/>
                          </a:cubicBezTo>
                          <a:cubicBezTo>
                            <a:pt x="452" y="76"/>
                            <a:pt x="458" y="75"/>
                            <a:pt x="466" y="81"/>
                          </a:cubicBezTo>
                          <a:cubicBezTo>
                            <a:pt x="470" y="97"/>
                            <a:pt x="473" y="110"/>
                            <a:pt x="485" y="122"/>
                          </a:cubicBezTo>
                          <a:cubicBezTo>
                            <a:pt x="499" y="169"/>
                            <a:pt x="500" y="225"/>
                            <a:pt x="480" y="271"/>
                          </a:cubicBezTo>
                          <a:cubicBezTo>
                            <a:pt x="478" y="286"/>
                            <a:pt x="479" y="290"/>
                            <a:pt x="466" y="297"/>
                          </a:cubicBezTo>
                          <a:cubicBezTo>
                            <a:pt x="459" y="307"/>
                            <a:pt x="453" y="321"/>
                            <a:pt x="447" y="333"/>
                          </a:cubicBezTo>
                          <a:cubicBezTo>
                            <a:pt x="445" y="338"/>
                            <a:pt x="446" y="344"/>
                            <a:pt x="442" y="348"/>
                          </a:cubicBezTo>
                          <a:cubicBezTo>
                            <a:pt x="438" y="352"/>
                            <a:pt x="427" y="357"/>
                            <a:pt x="427" y="357"/>
                          </a:cubicBezTo>
                          <a:cubicBezTo>
                            <a:pt x="419" y="370"/>
                            <a:pt x="425" y="362"/>
                            <a:pt x="408" y="379"/>
                          </a:cubicBezTo>
                          <a:cubicBezTo>
                            <a:pt x="406" y="381"/>
                            <a:pt x="401" y="386"/>
                            <a:pt x="401" y="386"/>
                          </a:cubicBezTo>
                          <a:cubicBezTo>
                            <a:pt x="397" y="400"/>
                            <a:pt x="389" y="401"/>
                            <a:pt x="379" y="410"/>
                          </a:cubicBezTo>
                          <a:cubicBezTo>
                            <a:pt x="348" y="437"/>
                            <a:pt x="369" y="428"/>
                            <a:pt x="307" y="432"/>
                          </a:cubicBezTo>
                          <a:cubicBezTo>
                            <a:pt x="261" y="445"/>
                            <a:pt x="209" y="443"/>
                            <a:pt x="163" y="429"/>
                          </a:cubicBezTo>
                          <a:cubicBezTo>
                            <a:pt x="156" y="424"/>
                            <a:pt x="149" y="423"/>
                            <a:pt x="142" y="417"/>
                          </a:cubicBezTo>
                          <a:cubicBezTo>
                            <a:pt x="125" y="403"/>
                            <a:pt x="112" y="389"/>
                            <a:pt x="91" y="384"/>
                          </a:cubicBezTo>
                          <a:cubicBezTo>
                            <a:pt x="86" y="374"/>
                            <a:pt x="79" y="373"/>
                            <a:pt x="72" y="364"/>
                          </a:cubicBezTo>
                          <a:cubicBezTo>
                            <a:pt x="56" y="343"/>
                            <a:pt x="49" y="320"/>
                            <a:pt x="27" y="304"/>
                          </a:cubicBezTo>
                          <a:cubicBezTo>
                            <a:pt x="18" y="282"/>
                            <a:pt x="10" y="275"/>
                            <a:pt x="10" y="249"/>
                          </a:cubicBezTo>
                          <a:close/>
                        </a:path>
                      </a:pathLst>
                    </a:custGeom>
                    <a:solidFill>
                      <a:srgbClr val="BFBFBF"/>
                    </a:solidFill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 dirty="0"/>
                    </a:p>
                  </p:txBody>
                </p:sp>
              </p:grpSp>
              <p:sp>
                <p:nvSpPr>
                  <p:cNvPr id="1042" name="5-Point Star 1041"/>
                  <p:cNvSpPr/>
                  <p:nvPr/>
                </p:nvSpPr>
                <p:spPr>
                  <a:xfrm>
                    <a:off x="3436301" y="3364979"/>
                    <a:ext cx="201217" cy="201217"/>
                  </a:xfrm>
                  <a:prstGeom prst="star5">
                    <a:avLst/>
                  </a:prstGeom>
                  <a:solidFill>
                    <a:srgbClr val="FF00FF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958" name="Group 334"/>
                <p:cNvGrpSpPr/>
                <p:nvPr/>
              </p:nvGrpSpPr>
              <p:grpSpPr>
                <a:xfrm>
                  <a:off x="6324600" y="3102779"/>
                  <a:ext cx="987288" cy="903975"/>
                  <a:chOff x="3171214" y="2912992"/>
                  <a:chExt cx="987288" cy="903975"/>
                </a:xfrm>
              </p:grpSpPr>
              <p:grpSp>
                <p:nvGrpSpPr>
                  <p:cNvPr id="1037" name="Group 193"/>
                  <p:cNvGrpSpPr>
                    <a:grpSpLocks/>
                  </p:cNvGrpSpPr>
                  <p:nvPr/>
                </p:nvGrpSpPr>
                <p:grpSpPr bwMode="auto">
                  <a:xfrm>
                    <a:off x="3171214" y="2912992"/>
                    <a:ext cx="987288" cy="903975"/>
                    <a:chOff x="311" y="500"/>
                    <a:chExt cx="474" cy="434"/>
                  </a:xfrm>
                  <a:effectLst>
                    <a:outerShdw blurRad="63500" sx="102000" sy="102000" algn="ctr" rotWithShape="0">
                      <a:prstClr val="black">
                        <a:alpha val="40000"/>
                      </a:prstClr>
                    </a:outerShdw>
                  </a:effectLst>
                </p:grpSpPr>
                <p:sp>
                  <p:nvSpPr>
                    <p:cNvPr id="1039" name="Freeform 186"/>
                    <p:cNvSpPr>
                      <a:spLocks/>
                    </p:cNvSpPr>
                    <p:nvPr/>
                  </p:nvSpPr>
                  <p:spPr bwMode="auto">
                    <a:xfrm>
                      <a:off x="311" y="500"/>
                      <a:ext cx="474" cy="434"/>
                    </a:xfrm>
                    <a:custGeom>
                      <a:avLst/>
                      <a:gdLst>
                        <a:gd name="T0" fmla="*/ 94 w 1363"/>
                        <a:gd name="T1" fmla="*/ 401 h 1220"/>
                        <a:gd name="T2" fmla="*/ 74 w 1363"/>
                        <a:gd name="T3" fmla="*/ 384 h 1220"/>
                        <a:gd name="T4" fmla="*/ 61 w 1363"/>
                        <a:gd name="T5" fmla="*/ 371 h 1220"/>
                        <a:gd name="T6" fmla="*/ 50 w 1363"/>
                        <a:gd name="T7" fmla="*/ 355 h 1220"/>
                        <a:gd name="T8" fmla="*/ 45 w 1363"/>
                        <a:gd name="T9" fmla="*/ 345 h 1220"/>
                        <a:gd name="T10" fmla="*/ 35 w 1363"/>
                        <a:gd name="T11" fmla="*/ 334 h 1220"/>
                        <a:gd name="T12" fmla="*/ 30 w 1363"/>
                        <a:gd name="T13" fmla="*/ 323 h 1220"/>
                        <a:gd name="T14" fmla="*/ 19 w 1363"/>
                        <a:gd name="T15" fmla="*/ 302 h 1220"/>
                        <a:gd name="T16" fmla="*/ 14 w 1363"/>
                        <a:gd name="T17" fmla="*/ 277 h 1220"/>
                        <a:gd name="T18" fmla="*/ 8 w 1363"/>
                        <a:gd name="T19" fmla="*/ 256 h 1220"/>
                        <a:gd name="T20" fmla="*/ 16 w 1363"/>
                        <a:gd name="T21" fmla="*/ 166 h 1220"/>
                        <a:gd name="T22" fmla="*/ 21 w 1363"/>
                        <a:gd name="T23" fmla="*/ 157 h 1220"/>
                        <a:gd name="T24" fmla="*/ 31 w 1363"/>
                        <a:gd name="T25" fmla="*/ 123 h 1220"/>
                        <a:gd name="T26" fmla="*/ 38 w 1363"/>
                        <a:gd name="T27" fmla="*/ 110 h 1220"/>
                        <a:gd name="T28" fmla="*/ 41 w 1363"/>
                        <a:gd name="T29" fmla="*/ 95 h 1220"/>
                        <a:gd name="T30" fmla="*/ 53 w 1363"/>
                        <a:gd name="T31" fmla="*/ 82 h 1220"/>
                        <a:gd name="T32" fmla="*/ 64 w 1363"/>
                        <a:gd name="T33" fmla="*/ 72 h 1220"/>
                        <a:gd name="T34" fmla="*/ 67 w 1363"/>
                        <a:gd name="T35" fmla="*/ 70 h 1220"/>
                        <a:gd name="T36" fmla="*/ 69 w 1363"/>
                        <a:gd name="T37" fmla="*/ 66 h 1220"/>
                        <a:gd name="T38" fmla="*/ 78 w 1363"/>
                        <a:gd name="T39" fmla="*/ 60 h 1220"/>
                        <a:gd name="T40" fmla="*/ 89 w 1363"/>
                        <a:gd name="T41" fmla="*/ 51 h 1220"/>
                        <a:gd name="T42" fmla="*/ 98 w 1363"/>
                        <a:gd name="T43" fmla="*/ 44 h 1220"/>
                        <a:gd name="T44" fmla="*/ 118 w 1363"/>
                        <a:gd name="T45" fmla="*/ 30 h 1220"/>
                        <a:gd name="T46" fmla="*/ 140 w 1363"/>
                        <a:gd name="T47" fmla="*/ 18 h 1220"/>
                        <a:gd name="T48" fmla="*/ 214 w 1363"/>
                        <a:gd name="T49" fmla="*/ 5 h 1220"/>
                        <a:gd name="T50" fmla="*/ 317 w 1363"/>
                        <a:gd name="T51" fmla="*/ 7 h 1220"/>
                        <a:gd name="T52" fmla="*/ 366 w 1363"/>
                        <a:gd name="T53" fmla="*/ 11 h 1220"/>
                        <a:gd name="T54" fmla="*/ 378 w 1363"/>
                        <a:gd name="T55" fmla="*/ 15 h 1220"/>
                        <a:gd name="T56" fmla="*/ 389 w 1363"/>
                        <a:gd name="T57" fmla="*/ 21 h 1220"/>
                        <a:gd name="T58" fmla="*/ 398 w 1363"/>
                        <a:gd name="T59" fmla="*/ 24 h 1220"/>
                        <a:gd name="T60" fmla="*/ 411 w 1363"/>
                        <a:gd name="T61" fmla="*/ 32 h 1220"/>
                        <a:gd name="T62" fmla="*/ 417 w 1363"/>
                        <a:gd name="T63" fmla="*/ 41 h 1220"/>
                        <a:gd name="T64" fmla="*/ 440 w 1363"/>
                        <a:gd name="T65" fmla="*/ 49 h 1220"/>
                        <a:gd name="T66" fmla="*/ 446 w 1363"/>
                        <a:gd name="T67" fmla="*/ 65 h 1220"/>
                        <a:gd name="T68" fmla="*/ 458 w 1363"/>
                        <a:gd name="T69" fmla="*/ 73 h 1220"/>
                        <a:gd name="T70" fmla="*/ 466 w 1363"/>
                        <a:gd name="T71" fmla="*/ 128 h 1220"/>
                        <a:gd name="T72" fmla="*/ 469 w 1363"/>
                        <a:gd name="T73" fmla="*/ 162 h 1220"/>
                        <a:gd name="T74" fmla="*/ 473 w 1363"/>
                        <a:gd name="T75" fmla="*/ 185 h 1220"/>
                        <a:gd name="T76" fmla="*/ 468 w 1363"/>
                        <a:gd name="T77" fmla="*/ 210 h 1220"/>
                        <a:gd name="T78" fmla="*/ 467 w 1363"/>
                        <a:gd name="T79" fmla="*/ 252 h 1220"/>
                        <a:gd name="T80" fmla="*/ 457 w 1363"/>
                        <a:gd name="T81" fmla="*/ 297 h 1220"/>
                        <a:gd name="T82" fmla="*/ 444 w 1363"/>
                        <a:gd name="T83" fmla="*/ 314 h 1220"/>
                        <a:gd name="T84" fmla="*/ 436 w 1363"/>
                        <a:gd name="T85" fmla="*/ 339 h 1220"/>
                        <a:gd name="T86" fmla="*/ 431 w 1363"/>
                        <a:gd name="T87" fmla="*/ 349 h 1220"/>
                        <a:gd name="T88" fmla="*/ 403 w 1363"/>
                        <a:gd name="T89" fmla="*/ 385 h 1220"/>
                        <a:gd name="T90" fmla="*/ 391 w 1363"/>
                        <a:gd name="T91" fmla="*/ 397 h 1220"/>
                        <a:gd name="T92" fmla="*/ 369 w 1363"/>
                        <a:gd name="T93" fmla="*/ 411 h 1220"/>
                        <a:gd name="T94" fmla="*/ 328 w 1363"/>
                        <a:gd name="T95" fmla="*/ 424 h 1220"/>
                        <a:gd name="T96" fmla="*/ 320 w 1363"/>
                        <a:gd name="T97" fmla="*/ 425 h 1220"/>
                        <a:gd name="T98" fmla="*/ 314 w 1363"/>
                        <a:gd name="T99" fmla="*/ 429 h 1220"/>
                        <a:gd name="T100" fmla="*/ 281 w 1363"/>
                        <a:gd name="T101" fmla="*/ 430 h 1220"/>
                        <a:gd name="T102" fmla="*/ 263 w 1363"/>
                        <a:gd name="T103" fmla="*/ 434 h 1220"/>
                        <a:gd name="T104" fmla="*/ 164 w 1363"/>
                        <a:gd name="T105" fmla="*/ 433 h 1220"/>
                        <a:gd name="T106" fmla="*/ 111 w 1363"/>
                        <a:gd name="T107" fmla="*/ 412 h 1220"/>
                        <a:gd name="T108" fmla="*/ 94 w 1363"/>
                        <a:gd name="T109" fmla="*/ 403 h 1220"/>
                        <a:gd name="T110" fmla="*/ 94 w 1363"/>
                        <a:gd name="T111" fmla="*/ 401 h 1220"/>
                        <a:gd name="T112" fmla="*/ 0 60000 65536"/>
                        <a:gd name="T113" fmla="*/ 0 60000 65536"/>
                        <a:gd name="T114" fmla="*/ 0 60000 65536"/>
                        <a:gd name="T115" fmla="*/ 0 60000 65536"/>
                        <a:gd name="T116" fmla="*/ 0 60000 65536"/>
                        <a:gd name="T117" fmla="*/ 0 60000 65536"/>
                        <a:gd name="T118" fmla="*/ 0 60000 65536"/>
                        <a:gd name="T119" fmla="*/ 0 60000 65536"/>
                        <a:gd name="T120" fmla="*/ 0 60000 65536"/>
                        <a:gd name="T121" fmla="*/ 0 60000 65536"/>
                        <a:gd name="T122" fmla="*/ 0 60000 65536"/>
                        <a:gd name="T123" fmla="*/ 0 60000 65536"/>
                        <a:gd name="T124" fmla="*/ 0 60000 65536"/>
                        <a:gd name="T125" fmla="*/ 0 60000 65536"/>
                        <a:gd name="T126" fmla="*/ 0 60000 65536"/>
                        <a:gd name="T127" fmla="*/ 0 60000 65536"/>
                        <a:gd name="T128" fmla="*/ 0 60000 65536"/>
                        <a:gd name="T129" fmla="*/ 0 60000 65536"/>
                        <a:gd name="T130" fmla="*/ 0 60000 65536"/>
                        <a:gd name="T131" fmla="*/ 0 60000 65536"/>
                        <a:gd name="T132" fmla="*/ 0 60000 65536"/>
                        <a:gd name="T133" fmla="*/ 0 60000 65536"/>
                        <a:gd name="T134" fmla="*/ 0 60000 65536"/>
                        <a:gd name="T135" fmla="*/ 0 60000 65536"/>
                        <a:gd name="T136" fmla="*/ 0 60000 65536"/>
                        <a:gd name="T137" fmla="*/ 0 60000 65536"/>
                        <a:gd name="T138" fmla="*/ 0 60000 65536"/>
                        <a:gd name="T139" fmla="*/ 0 60000 65536"/>
                        <a:gd name="T140" fmla="*/ 0 60000 65536"/>
                        <a:gd name="T141" fmla="*/ 0 60000 65536"/>
                        <a:gd name="T142" fmla="*/ 0 60000 65536"/>
                        <a:gd name="T143" fmla="*/ 0 60000 65536"/>
                        <a:gd name="T144" fmla="*/ 0 60000 65536"/>
                        <a:gd name="T145" fmla="*/ 0 60000 65536"/>
                        <a:gd name="T146" fmla="*/ 0 60000 65536"/>
                        <a:gd name="T147" fmla="*/ 0 60000 65536"/>
                        <a:gd name="T148" fmla="*/ 0 60000 65536"/>
                        <a:gd name="T149" fmla="*/ 0 60000 65536"/>
                        <a:gd name="T150" fmla="*/ 0 60000 65536"/>
                        <a:gd name="T151" fmla="*/ 0 60000 65536"/>
                        <a:gd name="T152" fmla="*/ 0 60000 65536"/>
                        <a:gd name="T153" fmla="*/ 0 60000 65536"/>
                        <a:gd name="T154" fmla="*/ 0 60000 65536"/>
                        <a:gd name="T155" fmla="*/ 0 60000 65536"/>
                        <a:gd name="T156" fmla="*/ 0 60000 65536"/>
                        <a:gd name="T157" fmla="*/ 0 60000 65536"/>
                        <a:gd name="T158" fmla="*/ 0 60000 65536"/>
                        <a:gd name="T159" fmla="*/ 0 60000 65536"/>
                        <a:gd name="T160" fmla="*/ 0 60000 65536"/>
                        <a:gd name="T161" fmla="*/ 0 60000 65536"/>
                        <a:gd name="T162" fmla="*/ 0 60000 65536"/>
                        <a:gd name="T163" fmla="*/ 0 60000 65536"/>
                        <a:gd name="T164" fmla="*/ 0 60000 65536"/>
                        <a:gd name="T165" fmla="*/ 0 60000 65536"/>
                        <a:gd name="T166" fmla="*/ 0 60000 65536"/>
                        <a:gd name="T167" fmla="*/ 0 60000 65536"/>
                        <a:gd name="T168" fmla="*/ 0 w 1363"/>
                        <a:gd name="T169" fmla="*/ 0 h 1220"/>
                        <a:gd name="T170" fmla="*/ 1363 w 1363"/>
                        <a:gd name="T171" fmla="*/ 1220 h 1220"/>
                      </a:gdLst>
                      <a:ahLst/>
                      <a:cxnLst>
                        <a:cxn ang="T112">
                          <a:pos x="T0" y="T1"/>
                        </a:cxn>
                        <a:cxn ang="T113">
                          <a:pos x="T2" y="T3"/>
                        </a:cxn>
                        <a:cxn ang="T114">
                          <a:pos x="T4" y="T5"/>
                        </a:cxn>
                        <a:cxn ang="T115">
                          <a:pos x="T6" y="T7"/>
                        </a:cxn>
                        <a:cxn ang="T116">
                          <a:pos x="T8" y="T9"/>
                        </a:cxn>
                        <a:cxn ang="T117">
                          <a:pos x="T10" y="T11"/>
                        </a:cxn>
                        <a:cxn ang="T118">
                          <a:pos x="T12" y="T13"/>
                        </a:cxn>
                        <a:cxn ang="T119">
                          <a:pos x="T14" y="T15"/>
                        </a:cxn>
                        <a:cxn ang="T120">
                          <a:pos x="T16" y="T17"/>
                        </a:cxn>
                        <a:cxn ang="T121">
                          <a:pos x="T18" y="T19"/>
                        </a:cxn>
                        <a:cxn ang="T122">
                          <a:pos x="T20" y="T21"/>
                        </a:cxn>
                        <a:cxn ang="T123">
                          <a:pos x="T22" y="T23"/>
                        </a:cxn>
                        <a:cxn ang="T124">
                          <a:pos x="T24" y="T25"/>
                        </a:cxn>
                        <a:cxn ang="T125">
                          <a:pos x="T26" y="T27"/>
                        </a:cxn>
                        <a:cxn ang="T126">
                          <a:pos x="T28" y="T29"/>
                        </a:cxn>
                        <a:cxn ang="T127">
                          <a:pos x="T30" y="T31"/>
                        </a:cxn>
                        <a:cxn ang="T128">
                          <a:pos x="T32" y="T33"/>
                        </a:cxn>
                        <a:cxn ang="T129">
                          <a:pos x="T34" y="T35"/>
                        </a:cxn>
                        <a:cxn ang="T130">
                          <a:pos x="T36" y="T37"/>
                        </a:cxn>
                        <a:cxn ang="T131">
                          <a:pos x="T38" y="T39"/>
                        </a:cxn>
                        <a:cxn ang="T132">
                          <a:pos x="T40" y="T41"/>
                        </a:cxn>
                        <a:cxn ang="T133">
                          <a:pos x="T42" y="T43"/>
                        </a:cxn>
                        <a:cxn ang="T134">
                          <a:pos x="T44" y="T45"/>
                        </a:cxn>
                        <a:cxn ang="T135">
                          <a:pos x="T46" y="T47"/>
                        </a:cxn>
                        <a:cxn ang="T136">
                          <a:pos x="T48" y="T49"/>
                        </a:cxn>
                        <a:cxn ang="T137">
                          <a:pos x="T50" y="T51"/>
                        </a:cxn>
                        <a:cxn ang="T138">
                          <a:pos x="T52" y="T53"/>
                        </a:cxn>
                        <a:cxn ang="T139">
                          <a:pos x="T54" y="T55"/>
                        </a:cxn>
                        <a:cxn ang="T140">
                          <a:pos x="T56" y="T57"/>
                        </a:cxn>
                        <a:cxn ang="T141">
                          <a:pos x="T58" y="T59"/>
                        </a:cxn>
                        <a:cxn ang="T142">
                          <a:pos x="T60" y="T61"/>
                        </a:cxn>
                        <a:cxn ang="T143">
                          <a:pos x="T62" y="T63"/>
                        </a:cxn>
                        <a:cxn ang="T144">
                          <a:pos x="T64" y="T65"/>
                        </a:cxn>
                        <a:cxn ang="T145">
                          <a:pos x="T66" y="T67"/>
                        </a:cxn>
                        <a:cxn ang="T146">
                          <a:pos x="T68" y="T69"/>
                        </a:cxn>
                        <a:cxn ang="T147">
                          <a:pos x="T70" y="T71"/>
                        </a:cxn>
                        <a:cxn ang="T148">
                          <a:pos x="T72" y="T73"/>
                        </a:cxn>
                        <a:cxn ang="T149">
                          <a:pos x="T74" y="T75"/>
                        </a:cxn>
                        <a:cxn ang="T150">
                          <a:pos x="T76" y="T77"/>
                        </a:cxn>
                        <a:cxn ang="T151">
                          <a:pos x="T78" y="T79"/>
                        </a:cxn>
                        <a:cxn ang="T152">
                          <a:pos x="T80" y="T81"/>
                        </a:cxn>
                        <a:cxn ang="T153">
                          <a:pos x="T82" y="T83"/>
                        </a:cxn>
                        <a:cxn ang="T154">
                          <a:pos x="T84" y="T85"/>
                        </a:cxn>
                        <a:cxn ang="T155">
                          <a:pos x="T86" y="T87"/>
                        </a:cxn>
                        <a:cxn ang="T156">
                          <a:pos x="T88" y="T89"/>
                        </a:cxn>
                        <a:cxn ang="T157">
                          <a:pos x="T90" y="T91"/>
                        </a:cxn>
                        <a:cxn ang="T158">
                          <a:pos x="T92" y="T93"/>
                        </a:cxn>
                        <a:cxn ang="T159">
                          <a:pos x="T94" y="T95"/>
                        </a:cxn>
                        <a:cxn ang="T160">
                          <a:pos x="T96" y="T97"/>
                        </a:cxn>
                        <a:cxn ang="T161">
                          <a:pos x="T98" y="T99"/>
                        </a:cxn>
                        <a:cxn ang="T162">
                          <a:pos x="T100" y="T101"/>
                        </a:cxn>
                        <a:cxn ang="T163">
                          <a:pos x="T102" y="T103"/>
                        </a:cxn>
                        <a:cxn ang="T164">
                          <a:pos x="T104" y="T105"/>
                        </a:cxn>
                        <a:cxn ang="T165">
                          <a:pos x="T106" y="T107"/>
                        </a:cxn>
                        <a:cxn ang="T166">
                          <a:pos x="T108" y="T109"/>
                        </a:cxn>
                        <a:cxn ang="T167">
                          <a:pos x="T110" y="T111"/>
                        </a:cxn>
                      </a:cxnLst>
                      <a:rect l="T168" t="T169" r="T170" b="T171"/>
                      <a:pathLst>
                        <a:path w="1363" h="1220">
                          <a:moveTo>
                            <a:pt x="269" y="1127"/>
                          </a:moveTo>
                          <a:cubicBezTo>
                            <a:pt x="252" y="1110"/>
                            <a:pt x="231" y="1096"/>
                            <a:pt x="214" y="1079"/>
                          </a:cubicBezTo>
                          <a:cubicBezTo>
                            <a:pt x="201" y="1066"/>
                            <a:pt x="192" y="1055"/>
                            <a:pt x="176" y="1044"/>
                          </a:cubicBezTo>
                          <a:cubicBezTo>
                            <a:pt x="166" y="1030"/>
                            <a:pt x="158" y="1008"/>
                            <a:pt x="144" y="999"/>
                          </a:cubicBezTo>
                          <a:cubicBezTo>
                            <a:pt x="140" y="986"/>
                            <a:pt x="137" y="980"/>
                            <a:pt x="128" y="970"/>
                          </a:cubicBezTo>
                          <a:cubicBezTo>
                            <a:pt x="124" y="955"/>
                            <a:pt x="112" y="950"/>
                            <a:pt x="102" y="938"/>
                          </a:cubicBezTo>
                          <a:cubicBezTo>
                            <a:pt x="95" y="929"/>
                            <a:pt x="93" y="918"/>
                            <a:pt x="86" y="909"/>
                          </a:cubicBezTo>
                          <a:cubicBezTo>
                            <a:pt x="79" y="887"/>
                            <a:pt x="61" y="871"/>
                            <a:pt x="54" y="848"/>
                          </a:cubicBezTo>
                          <a:cubicBezTo>
                            <a:pt x="53" y="825"/>
                            <a:pt x="60" y="795"/>
                            <a:pt x="41" y="778"/>
                          </a:cubicBezTo>
                          <a:cubicBezTo>
                            <a:pt x="35" y="759"/>
                            <a:pt x="28" y="739"/>
                            <a:pt x="22" y="720"/>
                          </a:cubicBezTo>
                          <a:cubicBezTo>
                            <a:pt x="23" y="680"/>
                            <a:pt x="0" y="525"/>
                            <a:pt x="45" y="468"/>
                          </a:cubicBezTo>
                          <a:cubicBezTo>
                            <a:pt x="48" y="454"/>
                            <a:pt x="51" y="451"/>
                            <a:pt x="61" y="442"/>
                          </a:cubicBezTo>
                          <a:cubicBezTo>
                            <a:pt x="66" y="418"/>
                            <a:pt x="59" y="356"/>
                            <a:pt x="89" y="346"/>
                          </a:cubicBezTo>
                          <a:cubicBezTo>
                            <a:pt x="98" y="333"/>
                            <a:pt x="98" y="318"/>
                            <a:pt x="109" y="308"/>
                          </a:cubicBezTo>
                          <a:cubicBezTo>
                            <a:pt x="113" y="294"/>
                            <a:pt x="113" y="279"/>
                            <a:pt x="118" y="266"/>
                          </a:cubicBezTo>
                          <a:cubicBezTo>
                            <a:pt x="121" y="259"/>
                            <a:pt x="146" y="236"/>
                            <a:pt x="153" y="231"/>
                          </a:cubicBezTo>
                          <a:cubicBezTo>
                            <a:pt x="159" y="215"/>
                            <a:pt x="173" y="212"/>
                            <a:pt x="185" y="202"/>
                          </a:cubicBezTo>
                          <a:cubicBezTo>
                            <a:pt x="187" y="200"/>
                            <a:pt x="190" y="198"/>
                            <a:pt x="192" y="196"/>
                          </a:cubicBezTo>
                          <a:cubicBezTo>
                            <a:pt x="194" y="193"/>
                            <a:pt x="195" y="189"/>
                            <a:pt x="198" y="186"/>
                          </a:cubicBezTo>
                          <a:cubicBezTo>
                            <a:pt x="206" y="178"/>
                            <a:pt x="217" y="179"/>
                            <a:pt x="224" y="170"/>
                          </a:cubicBezTo>
                          <a:cubicBezTo>
                            <a:pt x="234" y="157"/>
                            <a:pt x="240" y="150"/>
                            <a:pt x="256" y="144"/>
                          </a:cubicBezTo>
                          <a:cubicBezTo>
                            <a:pt x="263" y="133"/>
                            <a:pt x="269" y="129"/>
                            <a:pt x="281" y="125"/>
                          </a:cubicBezTo>
                          <a:cubicBezTo>
                            <a:pt x="299" y="109"/>
                            <a:pt x="315" y="91"/>
                            <a:pt x="339" y="84"/>
                          </a:cubicBezTo>
                          <a:cubicBezTo>
                            <a:pt x="357" y="63"/>
                            <a:pt x="376" y="57"/>
                            <a:pt x="403" y="52"/>
                          </a:cubicBezTo>
                          <a:cubicBezTo>
                            <a:pt x="448" y="0"/>
                            <a:pt x="559" y="15"/>
                            <a:pt x="614" y="13"/>
                          </a:cubicBezTo>
                          <a:cubicBezTo>
                            <a:pt x="713" y="2"/>
                            <a:pt x="813" y="15"/>
                            <a:pt x="912" y="20"/>
                          </a:cubicBezTo>
                          <a:cubicBezTo>
                            <a:pt x="955" y="34"/>
                            <a:pt x="1013" y="31"/>
                            <a:pt x="1053" y="32"/>
                          </a:cubicBezTo>
                          <a:cubicBezTo>
                            <a:pt x="1064" y="37"/>
                            <a:pt x="1076" y="38"/>
                            <a:pt x="1088" y="42"/>
                          </a:cubicBezTo>
                          <a:cubicBezTo>
                            <a:pt x="1098" y="49"/>
                            <a:pt x="1108" y="54"/>
                            <a:pt x="1120" y="58"/>
                          </a:cubicBezTo>
                          <a:cubicBezTo>
                            <a:pt x="1144" y="74"/>
                            <a:pt x="1110" y="53"/>
                            <a:pt x="1145" y="68"/>
                          </a:cubicBezTo>
                          <a:cubicBezTo>
                            <a:pt x="1158" y="74"/>
                            <a:pt x="1167" y="86"/>
                            <a:pt x="1181" y="90"/>
                          </a:cubicBezTo>
                          <a:cubicBezTo>
                            <a:pt x="1193" y="98"/>
                            <a:pt x="1190" y="106"/>
                            <a:pt x="1200" y="116"/>
                          </a:cubicBezTo>
                          <a:cubicBezTo>
                            <a:pt x="1214" y="130"/>
                            <a:pt x="1246" y="133"/>
                            <a:pt x="1264" y="138"/>
                          </a:cubicBezTo>
                          <a:cubicBezTo>
                            <a:pt x="1274" y="155"/>
                            <a:pt x="1262" y="177"/>
                            <a:pt x="1283" y="183"/>
                          </a:cubicBezTo>
                          <a:cubicBezTo>
                            <a:pt x="1291" y="195"/>
                            <a:pt x="1304" y="200"/>
                            <a:pt x="1318" y="205"/>
                          </a:cubicBezTo>
                          <a:cubicBezTo>
                            <a:pt x="1319" y="236"/>
                            <a:pt x="1313" y="331"/>
                            <a:pt x="1341" y="359"/>
                          </a:cubicBezTo>
                          <a:cubicBezTo>
                            <a:pt x="1351" y="390"/>
                            <a:pt x="1341" y="424"/>
                            <a:pt x="1350" y="455"/>
                          </a:cubicBezTo>
                          <a:cubicBezTo>
                            <a:pt x="1353" y="476"/>
                            <a:pt x="1356" y="498"/>
                            <a:pt x="1360" y="519"/>
                          </a:cubicBezTo>
                          <a:cubicBezTo>
                            <a:pt x="1358" y="555"/>
                            <a:pt x="1363" y="565"/>
                            <a:pt x="1347" y="589"/>
                          </a:cubicBezTo>
                          <a:cubicBezTo>
                            <a:pt x="1344" y="635"/>
                            <a:pt x="1342" y="661"/>
                            <a:pt x="1344" y="708"/>
                          </a:cubicBezTo>
                          <a:cubicBezTo>
                            <a:pt x="1342" y="761"/>
                            <a:pt x="1358" y="806"/>
                            <a:pt x="1315" y="836"/>
                          </a:cubicBezTo>
                          <a:cubicBezTo>
                            <a:pt x="1304" y="853"/>
                            <a:pt x="1290" y="869"/>
                            <a:pt x="1277" y="884"/>
                          </a:cubicBezTo>
                          <a:cubicBezTo>
                            <a:pt x="1273" y="908"/>
                            <a:pt x="1268" y="934"/>
                            <a:pt x="1254" y="954"/>
                          </a:cubicBezTo>
                          <a:cubicBezTo>
                            <a:pt x="1251" y="965"/>
                            <a:pt x="1246" y="972"/>
                            <a:pt x="1238" y="980"/>
                          </a:cubicBezTo>
                          <a:cubicBezTo>
                            <a:pt x="1225" y="1020"/>
                            <a:pt x="1189" y="1055"/>
                            <a:pt x="1158" y="1082"/>
                          </a:cubicBezTo>
                          <a:cubicBezTo>
                            <a:pt x="1150" y="1107"/>
                            <a:pt x="1147" y="1106"/>
                            <a:pt x="1123" y="1117"/>
                          </a:cubicBezTo>
                          <a:cubicBezTo>
                            <a:pt x="1108" y="1134"/>
                            <a:pt x="1083" y="1148"/>
                            <a:pt x="1062" y="1156"/>
                          </a:cubicBezTo>
                          <a:cubicBezTo>
                            <a:pt x="1036" y="1196"/>
                            <a:pt x="987" y="1189"/>
                            <a:pt x="944" y="1191"/>
                          </a:cubicBezTo>
                          <a:cubicBezTo>
                            <a:pt x="936" y="1192"/>
                            <a:pt x="928" y="1191"/>
                            <a:pt x="921" y="1194"/>
                          </a:cubicBezTo>
                          <a:cubicBezTo>
                            <a:pt x="914" y="1197"/>
                            <a:pt x="910" y="1207"/>
                            <a:pt x="902" y="1207"/>
                          </a:cubicBezTo>
                          <a:cubicBezTo>
                            <a:pt x="871" y="1208"/>
                            <a:pt x="840" y="1209"/>
                            <a:pt x="809" y="1210"/>
                          </a:cubicBezTo>
                          <a:cubicBezTo>
                            <a:pt x="790" y="1215"/>
                            <a:pt x="776" y="1217"/>
                            <a:pt x="755" y="1220"/>
                          </a:cubicBezTo>
                          <a:cubicBezTo>
                            <a:pt x="661" y="1219"/>
                            <a:pt x="567" y="1219"/>
                            <a:pt x="473" y="1216"/>
                          </a:cubicBezTo>
                          <a:cubicBezTo>
                            <a:pt x="417" y="1214"/>
                            <a:pt x="369" y="1175"/>
                            <a:pt x="320" y="1159"/>
                          </a:cubicBezTo>
                          <a:cubicBezTo>
                            <a:pt x="307" y="1146"/>
                            <a:pt x="277" y="1141"/>
                            <a:pt x="269" y="1133"/>
                          </a:cubicBezTo>
                          <a:cubicBezTo>
                            <a:pt x="268" y="1132"/>
                            <a:pt x="269" y="1129"/>
                            <a:pt x="269" y="1127"/>
                          </a:cubicBezTo>
                          <a:close/>
                        </a:path>
                      </a:pathLst>
                    </a:custGeom>
                    <a:solidFill>
                      <a:srgbClr val="FFC1C1"/>
                    </a:solidFill>
                    <a:ln w="19050">
                      <a:solidFill>
                        <a:srgbClr val="FF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 dirty="0"/>
                    </a:p>
                  </p:txBody>
                </p:sp>
                <p:sp>
                  <p:nvSpPr>
                    <p:cNvPr id="1040" name="Freeform 187"/>
                    <p:cNvSpPr>
                      <a:spLocks/>
                    </p:cNvSpPr>
                    <p:nvPr/>
                  </p:nvSpPr>
                  <p:spPr bwMode="auto">
                    <a:xfrm>
                      <a:off x="363" y="603"/>
                      <a:ext cx="382" cy="310"/>
                    </a:xfrm>
                    <a:custGeom>
                      <a:avLst/>
                      <a:gdLst>
                        <a:gd name="T0" fmla="*/ 8 w 500"/>
                        <a:gd name="T1" fmla="*/ 173 h 445"/>
                        <a:gd name="T2" fmla="*/ 0 w 500"/>
                        <a:gd name="T3" fmla="*/ 159 h 445"/>
                        <a:gd name="T4" fmla="*/ 18 w 500"/>
                        <a:gd name="T5" fmla="*/ 95 h 445"/>
                        <a:gd name="T6" fmla="*/ 21 w 500"/>
                        <a:gd name="T7" fmla="*/ 90 h 445"/>
                        <a:gd name="T8" fmla="*/ 22 w 500"/>
                        <a:gd name="T9" fmla="*/ 78 h 445"/>
                        <a:gd name="T10" fmla="*/ 53 w 500"/>
                        <a:gd name="T11" fmla="*/ 47 h 445"/>
                        <a:gd name="T12" fmla="*/ 77 w 500"/>
                        <a:gd name="T13" fmla="*/ 31 h 445"/>
                        <a:gd name="T14" fmla="*/ 103 w 500"/>
                        <a:gd name="T15" fmla="*/ 18 h 445"/>
                        <a:gd name="T16" fmla="*/ 136 w 500"/>
                        <a:gd name="T17" fmla="*/ 1 h 445"/>
                        <a:gd name="T18" fmla="*/ 305 w 500"/>
                        <a:gd name="T19" fmla="*/ 11 h 445"/>
                        <a:gd name="T20" fmla="*/ 325 w 500"/>
                        <a:gd name="T21" fmla="*/ 40 h 445"/>
                        <a:gd name="T22" fmla="*/ 342 w 500"/>
                        <a:gd name="T23" fmla="*/ 47 h 445"/>
                        <a:gd name="T24" fmla="*/ 356 w 500"/>
                        <a:gd name="T25" fmla="*/ 56 h 445"/>
                        <a:gd name="T26" fmla="*/ 371 w 500"/>
                        <a:gd name="T27" fmla="*/ 85 h 445"/>
                        <a:gd name="T28" fmla="*/ 367 w 500"/>
                        <a:gd name="T29" fmla="*/ 189 h 445"/>
                        <a:gd name="T30" fmla="*/ 356 w 500"/>
                        <a:gd name="T31" fmla="*/ 207 h 445"/>
                        <a:gd name="T32" fmla="*/ 342 w 500"/>
                        <a:gd name="T33" fmla="*/ 232 h 445"/>
                        <a:gd name="T34" fmla="*/ 338 w 500"/>
                        <a:gd name="T35" fmla="*/ 242 h 445"/>
                        <a:gd name="T36" fmla="*/ 326 w 500"/>
                        <a:gd name="T37" fmla="*/ 249 h 445"/>
                        <a:gd name="T38" fmla="*/ 312 w 500"/>
                        <a:gd name="T39" fmla="*/ 264 h 445"/>
                        <a:gd name="T40" fmla="*/ 306 w 500"/>
                        <a:gd name="T41" fmla="*/ 269 h 445"/>
                        <a:gd name="T42" fmla="*/ 290 w 500"/>
                        <a:gd name="T43" fmla="*/ 286 h 445"/>
                        <a:gd name="T44" fmla="*/ 235 w 500"/>
                        <a:gd name="T45" fmla="*/ 301 h 445"/>
                        <a:gd name="T46" fmla="*/ 125 w 500"/>
                        <a:gd name="T47" fmla="*/ 299 h 445"/>
                        <a:gd name="T48" fmla="*/ 108 w 500"/>
                        <a:gd name="T49" fmla="*/ 290 h 445"/>
                        <a:gd name="T50" fmla="*/ 70 w 500"/>
                        <a:gd name="T51" fmla="*/ 268 h 445"/>
                        <a:gd name="T52" fmla="*/ 55 w 500"/>
                        <a:gd name="T53" fmla="*/ 254 h 445"/>
                        <a:gd name="T54" fmla="*/ 21 w 500"/>
                        <a:gd name="T55" fmla="*/ 212 h 445"/>
                        <a:gd name="T56" fmla="*/ 8 w 500"/>
                        <a:gd name="T57" fmla="*/ 173 h 445"/>
                        <a:gd name="T58" fmla="*/ 0 60000 65536"/>
                        <a:gd name="T59" fmla="*/ 0 60000 65536"/>
                        <a:gd name="T60" fmla="*/ 0 60000 65536"/>
                        <a:gd name="T61" fmla="*/ 0 60000 65536"/>
                        <a:gd name="T62" fmla="*/ 0 60000 65536"/>
                        <a:gd name="T63" fmla="*/ 0 60000 65536"/>
                        <a:gd name="T64" fmla="*/ 0 60000 65536"/>
                        <a:gd name="T65" fmla="*/ 0 60000 65536"/>
                        <a:gd name="T66" fmla="*/ 0 60000 65536"/>
                        <a:gd name="T67" fmla="*/ 0 60000 65536"/>
                        <a:gd name="T68" fmla="*/ 0 60000 65536"/>
                        <a:gd name="T69" fmla="*/ 0 60000 65536"/>
                        <a:gd name="T70" fmla="*/ 0 60000 65536"/>
                        <a:gd name="T71" fmla="*/ 0 60000 65536"/>
                        <a:gd name="T72" fmla="*/ 0 60000 65536"/>
                        <a:gd name="T73" fmla="*/ 0 60000 65536"/>
                        <a:gd name="T74" fmla="*/ 0 60000 65536"/>
                        <a:gd name="T75" fmla="*/ 0 60000 65536"/>
                        <a:gd name="T76" fmla="*/ 0 60000 65536"/>
                        <a:gd name="T77" fmla="*/ 0 60000 65536"/>
                        <a:gd name="T78" fmla="*/ 0 60000 65536"/>
                        <a:gd name="T79" fmla="*/ 0 60000 65536"/>
                        <a:gd name="T80" fmla="*/ 0 60000 65536"/>
                        <a:gd name="T81" fmla="*/ 0 60000 65536"/>
                        <a:gd name="T82" fmla="*/ 0 60000 65536"/>
                        <a:gd name="T83" fmla="*/ 0 60000 65536"/>
                        <a:gd name="T84" fmla="*/ 0 60000 65536"/>
                        <a:gd name="T85" fmla="*/ 0 60000 65536"/>
                        <a:gd name="T86" fmla="*/ 0 60000 65536"/>
                        <a:gd name="T87" fmla="*/ 0 w 500"/>
                        <a:gd name="T88" fmla="*/ 0 h 445"/>
                        <a:gd name="T89" fmla="*/ 500 w 500"/>
                        <a:gd name="T90" fmla="*/ 445 h 445"/>
                      </a:gdLst>
                      <a:ahLst/>
                      <a:cxnLst>
                        <a:cxn ang="T58">
                          <a:pos x="T0" y="T1"/>
                        </a:cxn>
                        <a:cxn ang="T59">
                          <a:pos x="T2" y="T3"/>
                        </a:cxn>
                        <a:cxn ang="T60">
                          <a:pos x="T4" y="T5"/>
                        </a:cxn>
                        <a:cxn ang="T61">
                          <a:pos x="T6" y="T7"/>
                        </a:cxn>
                        <a:cxn ang="T62">
                          <a:pos x="T8" y="T9"/>
                        </a:cxn>
                        <a:cxn ang="T63">
                          <a:pos x="T10" y="T11"/>
                        </a:cxn>
                        <a:cxn ang="T64">
                          <a:pos x="T12" y="T13"/>
                        </a:cxn>
                        <a:cxn ang="T65">
                          <a:pos x="T14" y="T15"/>
                        </a:cxn>
                        <a:cxn ang="T66">
                          <a:pos x="T16" y="T17"/>
                        </a:cxn>
                        <a:cxn ang="T67">
                          <a:pos x="T18" y="T19"/>
                        </a:cxn>
                        <a:cxn ang="T68">
                          <a:pos x="T20" y="T21"/>
                        </a:cxn>
                        <a:cxn ang="T69">
                          <a:pos x="T22" y="T23"/>
                        </a:cxn>
                        <a:cxn ang="T70">
                          <a:pos x="T24" y="T25"/>
                        </a:cxn>
                        <a:cxn ang="T71">
                          <a:pos x="T26" y="T27"/>
                        </a:cxn>
                        <a:cxn ang="T72">
                          <a:pos x="T28" y="T29"/>
                        </a:cxn>
                        <a:cxn ang="T73">
                          <a:pos x="T30" y="T31"/>
                        </a:cxn>
                        <a:cxn ang="T74">
                          <a:pos x="T32" y="T33"/>
                        </a:cxn>
                        <a:cxn ang="T75">
                          <a:pos x="T34" y="T35"/>
                        </a:cxn>
                        <a:cxn ang="T76">
                          <a:pos x="T36" y="T37"/>
                        </a:cxn>
                        <a:cxn ang="T77">
                          <a:pos x="T38" y="T39"/>
                        </a:cxn>
                        <a:cxn ang="T78">
                          <a:pos x="T40" y="T41"/>
                        </a:cxn>
                        <a:cxn ang="T79">
                          <a:pos x="T42" y="T43"/>
                        </a:cxn>
                        <a:cxn ang="T80">
                          <a:pos x="T44" y="T45"/>
                        </a:cxn>
                        <a:cxn ang="T81">
                          <a:pos x="T46" y="T47"/>
                        </a:cxn>
                        <a:cxn ang="T82">
                          <a:pos x="T48" y="T49"/>
                        </a:cxn>
                        <a:cxn ang="T83">
                          <a:pos x="T50" y="T51"/>
                        </a:cxn>
                        <a:cxn ang="T84">
                          <a:pos x="T52" y="T53"/>
                        </a:cxn>
                        <a:cxn ang="T85">
                          <a:pos x="T54" y="T55"/>
                        </a:cxn>
                        <a:cxn ang="T86">
                          <a:pos x="T56" y="T57"/>
                        </a:cxn>
                      </a:cxnLst>
                      <a:rect l="T87" t="T88" r="T89" b="T90"/>
                      <a:pathLst>
                        <a:path w="500" h="445">
                          <a:moveTo>
                            <a:pt x="10" y="249"/>
                          </a:moveTo>
                          <a:cubicBezTo>
                            <a:pt x="5" y="242"/>
                            <a:pt x="3" y="236"/>
                            <a:pt x="0" y="228"/>
                          </a:cubicBezTo>
                          <a:cubicBezTo>
                            <a:pt x="4" y="194"/>
                            <a:pt x="1" y="162"/>
                            <a:pt x="24" y="136"/>
                          </a:cubicBezTo>
                          <a:cubicBezTo>
                            <a:pt x="25" y="134"/>
                            <a:pt x="26" y="131"/>
                            <a:pt x="27" y="129"/>
                          </a:cubicBezTo>
                          <a:cubicBezTo>
                            <a:pt x="28" y="123"/>
                            <a:pt x="27" y="117"/>
                            <a:pt x="29" y="112"/>
                          </a:cubicBezTo>
                          <a:cubicBezTo>
                            <a:pt x="31" y="104"/>
                            <a:pt x="63" y="77"/>
                            <a:pt x="70" y="67"/>
                          </a:cubicBezTo>
                          <a:cubicBezTo>
                            <a:pt x="74" y="53"/>
                            <a:pt x="89" y="50"/>
                            <a:pt x="101" y="45"/>
                          </a:cubicBezTo>
                          <a:cubicBezTo>
                            <a:pt x="106" y="28"/>
                            <a:pt x="120" y="30"/>
                            <a:pt x="135" y="26"/>
                          </a:cubicBezTo>
                          <a:cubicBezTo>
                            <a:pt x="150" y="15"/>
                            <a:pt x="160" y="7"/>
                            <a:pt x="178" y="2"/>
                          </a:cubicBezTo>
                          <a:cubicBezTo>
                            <a:pt x="408" y="4"/>
                            <a:pt x="304" y="0"/>
                            <a:pt x="399" y="16"/>
                          </a:cubicBezTo>
                          <a:cubicBezTo>
                            <a:pt x="414" y="27"/>
                            <a:pt x="415" y="44"/>
                            <a:pt x="425" y="57"/>
                          </a:cubicBezTo>
                          <a:cubicBezTo>
                            <a:pt x="430" y="63"/>
                            <a:pt x="440" y="65"/>
                            <a:pt x="447" y="67"/>
                          </a:cubicBezTo>
                          <a:cubicBezTo>
                            <a:pt x="452" y="76"/>
                            <a:pt x="458" y="75"/>
                            <a:pt x="466" y="81"/>
                          </a:cubicBezTo>
                          <a:cubicBezTo>
                            <a:pt x="470" y="97"/>
                            <a:pt x="473" y="110"/>
                            <a:pt x="485" y="122"/>
                          </a:cubicBezTo>
                          <a:cubicBezTo>
                            <a:pt x="499" y="169"/>
                            <a:pt x="500" y="225"/>
                            <a:pt x="480" y="271"/>
                          </a:cubicBezTo>
                          <a:cubicBezTo>
                            <a:pt x="478" y="286"/>
                            <a:pt x="479" y="290"/>
                            <a:pt x="466" y="297"/>
                          </a:cubicBezTo>
                          <a:cubicBezTo>
                            <a:pt x="459" y="307"/>
                            <a:pt x="453" y="321"/>
                            <a:pt x="447" y="333"/>
                          </a:cubicBezTo>
                          <a:cubicBezTo>
                            <a:pt x="445" y="338"/>
                            <a:pt x="446" y="344"/>
                            <a:pt x="442" y="348"/>
                          </a:cubicBezTo>
                          <a:cubicBezTo>
                            <a:pt x="438" y="352"/>
                            <a:pt x="427" y="357"/>
                            <a:pt x="427" y="357"/>
                          </a:cubicBezTo>
                          <a:cubicBezTo>
                            <a:pt x="419" y="370"/>
                            <a:pt x="425" y="362"/>
                            <a:pt x="408" y="379"/>
                          </a:cubicBezTo>
                          <a:cubicBezTo>
                            <a:pt x="406" y="381"/>
                            <a:pt x="401" y="386"/>
                            <a:pt x="401" y="386"/>
                          </a:cubicBezTo>
                          <a:cubicBezTo>
                            <a:pt x="397" y="400"/>
                            <a:pt x="389" y="401"/>
                            <a:pt x="379" y="410"/>
                          </a:cubicBezTo>
                          <a:cubicBezTo>
                            <a:pt x="348" y="437"/>
                            <a:pt x="369" y="428"/>
                            <a:pt x="307" y="432"/>
                          </a:cubicBezTo>
                          <a:cubicBezTo>
                            <a:pt x="261" y="445"/>
                            <a:pt x="209" y="443"/>
                            <a:pt x="163" y="429"/>
                          </a:cubicBezTo>
                          <a:cubicBezTo>
                            <a:pt x="156" y="424"/>
                            <a:pt x="149" y="423"/>
                            <a:pt x="142" y="417"/>
                          </a:cubicBezTo>
                          <a:cubicBezTo>
                            <a:pt x="125" y="403"/>
                            <a:pt x="112" y="389"/>
                            <a:pt x="91" y="384"/>
                          </a:cubicBezTo>
                          <a:cubicBezTo>
                            <a:pt x="86" y="374"/>
                            <a:pt x="79" y="373"/>
                            <a:pt x="72" y="364"/>
                          </a:cubicBezTo>
                          <a:cubicBezTo>
                            <a:pt x="56" y="343"/>
                            <a:pt x="49" y="320"/>
                            <a:pt x="27" y="304"/>
                          </a:cubicBezTo>
                          <a:cubicBezTo>
                            <a:pt x="18" y="282"/>
                            <a:pt x="10" y="275"/>
                            <a:pt x="10" y="249"/>
                          </a:cubicBezTo>
                          <a:close/>
                        </a:path>
                      </a:pathLst>
                    </a:custGeom>
                    <a:solidFill>
                      <a:srgbClr val="BFBFBF"/>
                    </a:solidFill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 dirty="0"/>
                    </a:p>
                  </p:txBody>
                </p:sp>
              </p:grpSp>
              <p:sp>
                <p:nvSpPr>
                  <p:cNvPr id="1038" name="5-Point Star 1037"/>
                  <p:cNvSpPr/>
                  <p:nvPr/>
                </p:nvSpPr>
                <p:spPr>
                  <a:xfrm>
                    <a:off x="3436301" y="3364979"/>
                    <a:ext cx="201217" cy="201217"/>
                  </a:xfrm>
                  <a:prstGeom prst="star5">
                    <a:avLst/>
                  </a:prstGeom>
                  <a:solidFill>
                    <a:srgbClr val="FF00FF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959" name="Group 193"/>
                <p:cNvGrpSpPr>
                  <a:grpSpLocks/>
                </p:cNvGrpSpPr>
                <p:nvPr/>
              </p:nvGrpSpPr>
              <p:grpSpPr bwMode="auto">
                <a:xfrm>
                  <a:off x="5935821" y="2209544"/>
                  <a:ext cx="987288" cy="903974"/>
                  <a:chOff x="311" y="500"/>
                  <a:chExt cx="474" cy="434"/>
                </a:xfrm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</p:grpSpPr>
              <p:sp>
                <p:nvSpPr>
                  <p:cNvPr id="1035" name="Freeform 186"/>
                  <p:cNvSpPr>
                    <a:spLocks/>
                  </p:cNvSpPr>
                  <p:nvPr/>
                </p:nvSpPr>
                <p:spPr bwMode="auto">
                  <a:xfrm>
                    <a:off x="311" y="500"/>
                    <a:ext cx="474" cy="434"/>
                  </a:xfrm>
                  <a:custGeom>
                    <a:avLst/>
                    <a:gdLst>
                      <a:gd name="T0" fmla="*/ 94 w 1363"/>
                      <a:gd name="T1" fmla="*/ 401 h 1220"/>
                      <a:gd name="T2" fmla="*/ 74 w 1363"/>
                      <a:gd name="T3" fmla="*/ 384 h 1220"/>
                      <a:gd name="T4" fmla="*/ 61 w 1363"/>
                      <a:gd name="T5" fmla="*/ 371 h 1220"/>
                      <a:gd name="T6" fmla="*/ 50 w 1363"/>
                      <a:gd name="T7" fmla="*/ 355 h 1220"/>
                      <a:gd name="T8" fmla="*/ 45 w 1363"/>
                      <a:gd name="T9" fmla="*/ 345 h 1220"/>
                      <a:gd name="T10" fmla="*/ 35 w 1363"/>
                      <a:gd name="T11" fmla="*/ 334 h 1220"/>
                      <a:gd name="T12" fmla="*/ 30 w 1363"/>
                      <a:gd name="T13" fmla="*/ 323 h 1220"/>
                      <a:gd name="T14" fmla="*/ 19 w 1363"/>
                      <a:gd name="T15" fmla="*/ 302 h 1220"/>
                      <a:gd name="T16" fmla="*/ 14 w 1363"/>
                      <a:gd name="T17" fmla="*/ 277 h 1220"/>
                      <a:gd name="T18" fmla="*/ 8 w 1363"/>
                      <a:gd name="T19" fmla="*/ 256 h 1220"/>
                      <a:gd name="T20" fmla="*/ 16 w 1363"/>
                      <a:gd name="T21" fmla="*/ 166 h 1220"/>
                      <a:gd name="T22" fmla="*/ 21 w 1363"/>
                      <a:gd name="T23" fmla="*/ 157 h 1220"/>
                      <a:gd name="T24" fmla="*/ 31 w 1363"/>
                      <a:gd name="T25" fmla="*/ 123 h 1220"/>
                      <a:gd name="T26" fmla="*/ 38 w 1363"/>
                      <a:gd name="T27" fmla="*/ 110 h 1220"/>
                      <a:gd name="T28" fmla="*/ 41 w 1363"/>
                      <a:gd name="T29" fmla="*/ 95 h 1220"/>
                      <a:gd name="T30" fmla="*/ 53 w 1363"/>
                      <a:gd name="T31" fmla="*/ 82 h 1220"/>
                      <a:gd name="T32" fmla="*/ 64 w 1363"/>
                      <a:gd name="T33" fmla="*/ 72 h 1220"/>
                      <a:gd name="T34" fmla="*/ 67 w 1363"/>
                      <a:gd name="T35" fmla="*/ 70 h 1220"/>
                      <a:gd name="T36" fmla="*/ 69 w 1363"/>
                      <a:gd name="T37" fmla="*/ 66 h 1220"/>
                      <a:gd name="T38" fmla="*/ 78 w 1363"/>
                      <a:gd name="T39" fmla="*/ 60 h 1220"/>
                      <a:gd name="T40" fmla="*/ 89 w 1363"/>
                      <a:gd name="T41" fmla="*/ 51 h 1220"/>
                      <a:gd name="T42" fmla="*/ 98 w 1363"/>
                      <a:gd name="T43" fmla="*/ 44 h 1220"/>
                      <a:gd name="T44" fmla="*/ 118 w 1363"/>
                      <a:gd name="T45" fmla="*/ 30 h 1220"/>
                      <a:gd name="T46" fmla="*/ 140 w 1363"/>
                      <a:gd name="T47" fmla="*/ 18 h 1220"/>
                      <a:gd name="T48" fmla="*/ 214 w 1363"/>
                      <a:gd name="T49" fmla="*/ 5 h 1220"/>
                      <a:gd name="T50" fmla="*/ 317 w 1363"/>
                      <a:gd name="T51" fmla="*/ 7 h 1220"/>
                      <a:gd name="T52" fmla="*/ 366 w 1363"/>
                      <a:gd name="T53" fmla="*/ 11 h 1220"/>
                      <a:gd name="T54" fmla="*/ 378 w 1363"/>
                      <a:gd name="T55" fmla="*/ 15 h 1220"/>
                      <a:gd name="T56" fmla="*/ 389 w 1363"/>
                      <a:gd name="T57" fmla="*/ 21 h 1220"/>
                      <a:gd name="T58" fmla="*/ 398 w 1363"/>
                      <a:gd name="T59" fmla="*/ 24 h 1220"/>
                      <a:gd name="T60" fmla="*/ 411 w 1363"/>
                      <a:gd name="T61" fmla="*/ 32 h 1220"/>
                      <a:gd name="T62" fmla="*/ 417 w 1363"/>
                      <a:gd name="T63" fmla="*/ 41 h 1220"/>
                      <a:gd name="T64" fmla="*/ 440 w 1363"/>
                      <a:gd name="T65" fmla="*/ 49 h 1220"/>
                      <a:gd name="T66" fmla="*/ 446 w 1363"/>
                      <a:gd name="T67" fmla="*/ 65 h 1220"/>
                      <a:gd name="T68" fmla="*/ 458 w 1363"/>
                      <a:gd name="T69" fmla="*/ 73 h 1220"/>
                      <a:gd name="T70" fmla="*/ 466 w 1363"/>
                      <a:gd name="T71" fmla="*/ 128 h 1220"/>
                      <a:gd name="T72" fmla="*/ 469 w 1363"/>
                      <a:gd name="T73" fmla="*/ 162 h 1220"/>
                      <a:gd name="T74" fmla="*/ 473 w 1363"/>
                      <a:gd name="T75" fmla="*/ 185 h 1220"/>
                      <a:gd name="T76" fmla="*/ 468 w 1363"/>
                      <a:gd name="T77" fmla="*/ 210 h 1220"/>
                      <a:gd name="T78" fmla="*/ 467 w 1363"/>
                      <a:gd name="T79" fmla="*/ 252 h 1220"/>
                      <a:gd name="T80" fmla="*/ 457 w 1363"/>
                      <a:gd name="T81" fmla="*/ 297 h 1220"/>
                      <a:gd name="T82" fmla="*/ 444 w 1363"/>
                      <a:gd name="T83" fmla="*/ 314 h 1220"/>
                      <a:gd name="T84" fmla="*/ 436 w 1363"/>
                      <a:gd name="T85" fmla="*/ 339 h 1220"/>
                      <a:gd name="T86" fmla="*/ 431 w 1363"/>
                      <a:gd name="T87" fmla="*/ 349 h 1220"/>
                      <a:gd name="T88" fmla="*/ 403 w 1363"/>
                      <a:gd name="T89" fmla="*/ 385 h 1220"/>
                      <a:gd name="T90" fmla="*/ 391 w 1363"/>
                      <a:gd name="T91" fmla="*/ 397 h 1220"/>
                      <a:gd name="T92" fmla="*/ 369 w 1363"/>
                      <a:gd name="T93" fmla="*/ 411 h 1220"/>
                      <a:gd name="T94" fmla="*/ 328 w 1363"/>
                      <a:gd name="T95" fmla="*/ 424 h 1220"/>
                      <a:gd name="T96" fmla="*/ 320 w 1363"/>
                      <a:gd name="T97" fmla="*/ 425 h 1220"/>
                      <a:gd name="T98" fmla="*/ 314 w 1363"/>
                      <a:gd name="T99" fmla="*/ 429 h 1220"/>
                      <a:gd name="T100" fmla="*/ 281 w 1363"/>
                      <a:gd name="T101" fmla="*/ 430 h 1220"/>
                      <a:gd name="T102" fmla="*/ 263 w 1363"/>
                      <a:gd name="T103" fmla="*/ 434 h 1220"/>
                      <a:gd name="T104" fmla="*/ 164 w 1363"/>
                      <a:gd name="T105" fmla="*/ 433 h 1220"/>
                      <a:gd name="T106" fmla="*/ 111 w 1363"/>
                      <a:gd name="T107" fmla="*/ 412 h 1220"/>
                      <a:gd name="T108" fmla="*/ 94 w 1363"/>
                      <a:gd name="T109" fmla="*/ 403 h 1220"/>
                      <a:gd name="T110" fmla="*/ 94 w 1363"/>
                      <a:gd name="T111" fmla="*/ 401 h 1220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60000 65536"/>
                      <a:gd name="T130" fmla="*/ 0 60000 65536"/>
                      <a:gd name="T131" fmla="*/ 0 60000 65536"/>
                      <a:gd name="T132" fmla="*/ 0 60000 65536"/>
                      <a:gd name="T133" fmla="*/ 0 60000 65536"/>
                      <a:gd name="T134" fmla="*/ 0 60000 65536"/>
                      <a:gd name="T135" fmla="*/ 0 60000 65536"/>
                      <a:gd name="T136" fmla="*/ 0 60000 65536"/>
                      <a:gd name="T137" fmla="*/ 0 60000 65536"/>
                      <a:gd name="T138" fmla="*/ 0 60000 65536"/>
                      <a:gd name="T139" fmla="*/ 0 60000 65536"/>
                      <a:gd name="T140" fmla="*/ 0 60000 65536"/>
                      <a:gd name="T141" fmla="*/ 0 60000 65536"/>
                      <a:gd name="T142" fmla="*/ 0 60000 65536"/>
                      <a:gd name="T143" fmla="*/ 0 60000 65536"/>
                      <a:gd name="T144" fmla="*/ 0 60000 65536"/>
                      <a:gd name="T145" fmla="*/ 0 60000 65536"/>
                      <a:gd name="T146" fmla="*/ 0 60000 65536"/>
                      <a:gd name="T147" fmla="*/ 0 60000 65536"/>
                      <a:gd name="T148" fmla="*/ 0 60000 65536"/>
                      <a:gd name="T149" fmla="*/ 0 60000 65536"/>
                      <a:gd name="T150" fmla="*/ 0 60000 65536"/>
                      <a:gd name="T151" fmla="*/ 0 60000 65536"/>
                      <a:gd name="T152" fmla="*/ 0 60000 65536"/>
                      <a:gd name="T153" fmla="*/ 0 60000 65536"/>
                      <a:gd name="T154" fmla="*/ 0 60000 65536"/>
                      <a:gd name="T155" fmla="*/ 0 60000 65536"/>
                      <a:gd name="T156" fmla="*/ 0 60000 65536"/>
                      <a:gd name="T157" fmla="*/ 0 60000 65536"/>
                      <a:gd name="T158" fmla="*/ 0 60000 65536"/>
                      <a:gd name="T159" fmla="*/ 0 60000 65536"/>
                      <a:gd name="T160" fmla="*/ 0 60000 65536"/>
                      <a:gd name="T161" fmla="*/ 0 60000 65536"/>
                      <a:gd name="T162" fmla="*/ 0 60000 65536"/>
                      <a:gd name="T163" fmla="*/ 0 60000 65536"/>
                      <a:gd name="T164" fmla="*/ 0 60000 65536"/>
                      <a:gd name="T165" fmla="*/ 0 60000 65536"/>
                      <a:gd name="T166" fmla="*/ 0 60000 65536"/>
                      <a:gd name="T167" fmla="*/ 0 60000 65536"/>
                      <a:gd name="T168" fmla="*/ 0 w 1363"/>
                      <a:gd name="T169" fmla="*/ 0 h 1220"/>
                      <a:gd name="T170" fmla="*/ 1363 w 1363"/>
                      <a:gd name="T171" fmla="*/ 1220 h 1220"/>
                    </a:gdLst>
                    <a:ahLst/>
                    <a:cxnLst>
                      <a:cxn ang="T112">
                        <a:pos x="T0" y="T1"/>
                      </a:cxn>
                      <a:cxn ang="T113">
                        <a:pos x="T2" y="T3"/>
                      </a:cxn>
                      <a:cxn ang="T114">
                        <a:pos x="T4" y="T5"/>
                      </a:cxn>
                      <a:cxn ang="T115">
                        <a:pos x="T6" y="T7"/>
                      </a:cxn>
                      <a:cxn ang="T116">
                        <a:pos x="T8" y="T9"/>
                      </a:cxn>
                      <a:cxn ang="T117">
                        <a:pos x="T10" y="T11"/>
                      </a:cxn>
                      <a:cxn ang="T118">
                        <a:pos x="T12" y="T13"/>
                      </a:cxn>
                      <a:cxn ang="T119">
                        <a:pos x="T14" y="T15"/>
                      </a:cxn>
                      <a:cxn ang="T120">
                        <a:pos x="T16" y="T17"/>
                      </a:cxn>
                      <a:cxn ang="T121">
                        <a:pos x="T18" y="T19"/>
                      </a:cxn>
                      <a:cxn ang="T122">
                        <a:pos x="T20" y="T21"/>
                      </a:cxn>
                      <a:cxn ang="T123">
                        <a:pos x="T22" y="T23"/>
                      </a:cxn>
                      <a:cxn ang="T124">
                        <a:pos x="T24" y="T25"/>
                      </a:cxn>
                      <a:cxn ang="T125">
                        <a:pos x="T26" y="T27"/>
                      </a:cxn>
                      <a:cxn ang="T126">
                        <a:pos x="T28" y="T29"/>
                      </a:cxn>
                      <a:cxn ang="T127">
                        <a:pos x="T30" y="T31"/>
                      </a:cxn>
                      <a:cxn ang="T128">
                        <a:pos x="T32" y="T33"/>
                      </a:cxn>
                      <a:cxn ang="T129">
                        <a:pos x="T34" y="T35"/>
                      </a:cxn>
                      <a:cxn ang="T130">
                        <a:pos x="T36" y="T37"/>
                      </a:cxn>
                      <a:cxn ang="T131">
                        <a:pos x="T38" y="T39"/>
                      </a:cxn>
                      <a:cxn ang="T132">
                        <a:pos x="T40" y="T41"/>
                      </a:cxn>
                      <a:cxn ang="T133">
                        <a:pos x="T42" y="T43"/>
                      </a:cxn>
                      <a:cxn ang="T134">
                        <a:pos x="T44" y="T45"/>
                      </a:cxn>
                      <a:cxn ang="T135">
                        <a:pos x="T46" y="T47"/>
                      </a:cxn>
                      <a:cxn ang="T136">
                        <a:pos x="T48" y="T49"/>
                      </a:cxn>
                      <a:cxn ang="T137">
                        <a:pos x="T50" y="T51"/>
                      </a:cxn>
                      <a:cxn ang="T138">
                        <a:pos x="T52" y="T53"/>
                      </a:cxn>
                      <a:cxn ang="T139">
                        <a:pos x="T54" y="T55"/>
                      </a:cxn>
                      <a:cxn ang="T140">
                        <a:pos x="T56" y="T57"/>
                      </a:cxn>
                      <a:cxn ang="T141">
                        <a:pos x="T58" y="T59"/>
                      </a:cxn>
                      <a:cxn ang="T142">
                        <a:pos x="T60" y="T61"/>
                      </a:cxn>
                      <a:cxn ang="T143">
                        <a:pos x="T62" y="T63"/>
                      </a:cxn>
                      <a:cxn ang="T144">
                        <a:pos x="T64" y="T65"/>
                      </a:cxn>
                      <a:cxn ang="T145">
                        <a:pos x="T66" y="T67"/>
                      </a:cxn>
                      <a:cxn ang="T146">
                        <a:pos x="T68" y="T69"/>
                      </a:cxn>
                      <a:cxn ang="T147">
                        <a:pos x="T70" y="T71"/>
                      </a:cxn>
                      <a:cxn ang="T148">
                        <a:pos x="T72" y="T73"/>
                      </a:cxn>
                      <a:cxn ang="T149">
                        <a:pos x="T74" y="T75"/>
                      </a:cxn>
                      <a:cxn ang="T150">
                        <a:pos x="T76" y="T77"/>
                      </a:cxn>
                      <a:cxn ang="T151">
                        <a:pos x="T78" y="T79"/>
                      </a:cxn>
                      <a:cxn ang="T152">
                        <a:pos x="T80" y="T81"/>
                      </a:cxn>
                      <a:cxn ang="T153">
                        <a:pos x="T82" y="T83"/>
                      </a:cxn>
                      <a:cxn ang="T154">
                        <a:pos x="T84" y="T85"/>
                      </a:cxn>
                      <a:cxn ang="T155">
                        <a:pos x="T86" y="T87"/>
                      </a:cxn>
                      <a:cxn ang="T156">
                        <a:pos x="T88" y="T89"/>
                      </a:cxn>
                      <a:cxn ang="T157">
                        <a:pos x="T90" y="T91"/>
                      </a:cxn>
                      <a:cxn ang="T158">
                        <a:pos x="T92" y="T93"/>
                      </a:cxn>
                      <a:cxn ang="T159">
                        <a:pos x="T94" y="T95"/>
                      </a:cxn>
                      <a:cxn ang="T160">
                        <a:pos x="T96" y="T97"/>
                      </a:cxn>
                      <a:cxn ang="T161">
                        <a:pos x="T98" y="T99"/>
                      </a:cxn>
                      <a:cxn ang="T162">
                        <a:pos x="T100" y="T101"/>
                      </a:cxn>
                      <a:cxn ang="T163">
                        <a:pos x="T102" y="T103"/>
                      </a:cxn>
                      <a:cxn ang="T164">
                        <a:pos x="T104" y="T105"/>
                      </a:cxn>
                      <a:cxn ang="T165">
                        <a:pos x="T106" y="T107"/>
                      </a:cxn>
                      <a:cxn ang="T166">
                        <a:pos x="T108" y="T109"/>
                      </a:cxn>
                      <a:cxn ang="T167">
                        <a:pos x="T110" y="T111"/>
                      </a:cxn>
                    </a:cxnLst>
                    <a:rect l="T168" t="T169" r="T170" b="T171"/>
                    <a:pathLst>
                      <a:path w="1363" h="1220">
                        <a:moveTo>
                          <a:pt x="269" y="1127"/>
                        </a:moveTo>
                        <a:cubicBezTo>
                          <a:pt x="252" y="1110"/>
                          <a:pt x="231" y="1096"/>
                          <a:pt x="214" y="1079"/>
                        </a:cubicBezTo>
                        <a:cubicBezTo>
                          <a:pt x="201" y="1066"/>
                          <a:pt x="192" y="1055"/>
                          <a:pt x="176" y="1044"/>
                        </a:cubicBezTo>
                        <a:cubicBezTo>
                          <a:pt x="166" y="1030"/>
                          <a:pt x="158" y="1008"/>
                          <a:pt x="144" y="999"/>
                        </a:cubicBezTo>
                        <a:cubicBezTo>
                          <a:pt x="140" y="986"/>
                          <a:pt x="137" y="980"/>
                          <a:pt x="128" y="970"/>
                        </a:cubicBezTo>
                        <a:cubicBezTo>
                          <a:pt x="124" y="955"/>
                          <a:pt x="112" y="950"/>
                          <a:pt x="102" y="938"/>
                        </a:cubicBezTo>
                        <a:cubicBezTo>
                          <a:pt x="95" y="929"/>
                          <a:pt x="93" y="918"/>
                          <a:pt x="86" y="909"/>
                        </a:cubicBezTo>
                        <a:cubicBezTo>
                          <a:pt x="79" y="887"/>
                          <a:pt x="61" y="871"/>
                          <a:pt x="54" y="848"/>
                        </a:cubicBezTo>
                        <a:cubicBezTo>
                          <a:pt x="53" y="825"/>
                          <a:pt x="60" y="795"/>
                          <a:pt x="41" y="778"/>
                        </a:cubicBezTo>
                        <a:cubicBezTo>
                          <a:pt x="35" y="759"/>
                          <a:pt x="28" y="739"/>
                          <a:pt x="22" y="720"/>
                        </a:cubicBezTo>
                        <a:cubicBezTo>
                          <a:pt x="23" y="680"/>
                          <a:pt x="0" y="525"/>
                          <a:pt x="45" y="468"/>
                        </a:cubicBezTo>
                        <a:cubicBezTo>
                          <a:pt x="48" y="454"/>
                          <a:pt x="51" y="451"/>
                          <a:pt x="61" y="442"/>
                        </a:cubicBezTo>
                        <a:cubicBezTo>
                          <a:pt x="66" y="418"/>
                          <a:pt x="59" y="356"/>
                          <a:pt x="89" y="346"/>
                        </a:cubicBezTo>
                        <a:cubicBezTo>
                          <a:pt x="98" y="333"/>
                          <a:pt x="98" y="318"/>
                          <a:pt x="109" y="308"/>
                        </a:cubicBezTo>
                        <a:cubicBezTo>
                          <a:pt x="113" y="294"/>
                          <a:pt x="113" y="279"/>
                          <a:pt x="118" y="266"/>
                        </a:cubicBezTo>
                        <a:cubicBezTo>
                          <a:pt x="121" y="259"/>
                          <a:pt x="146" y="236"/>
                          <a:pt x="153" y="231"/>
                        </a:cubicBezTo>
                        <a:cubicBezTo>
                          <a:pt x="159" y="215"/>
                          <a:pt x="173" y="212"/>
                          <a:pt x="185" y="202"/>
                        </a:cubicBezTo>
                        <a:cubicBezTo>
                          <a:pt x="187" y="200"/>
                          <a:pt x="190" y="198"/>
                          <a:pt x="192" y="196"/>
                        </a:cubicBezTo>
                        <a:cubicBezTo>
                          <a:pt x="194" y="193"/>
                          <a:pt x="195" y="189"/>
                          <a:pt x="198" y="186"/>
                        </a:cubicBezTo>
                        <a:cubicBezTo>
                          <a:pt x="206" y="178"/>
                          <a:pt x="217" y="179"/>
                          <a:pt x="224" y="170"/>
                        </a:cubicBezTo>
                        <a:cubicBezTo>
                          <a:pt x="234" y="157"/>
                          <a:pt x="240" y="150"/>
                          <a:pt x="256" y="144"/>
                        </a:cubicBezTo>
                        <a:cubicBezTo>
                          <a:pt x="263" y="133"/>
                          <a:pt x="269" y="129"/>
                          <a:pt x="281" y="125"/>
                        </a:cubicBezTo>
                        <a:cubicBezTo>
                          <a:pt x="299" y="109"/>
                          <a:pt x="315" y="91"/>
                          <a:pt x="339" y="84"/>
                        </a:cubicBezTo>
                        <a:cubicBezTo>
                          <a:pt x="357" y="63"/>
                          <a:pt x="376" y="57"/>
                          <a:pt x="403" y="52"/>
                        </a:cubicBezTo>
                        <a:cubicBezTo>
                          <a:pt x="448" y="0"/>
                          <a:pt x="559" y="15"/>
                          <a:pt x="614" y="13"/>
                        </a:cubicBezTo>
                        <a:cubicBezTo>
                          <a:pt x="713" y="2"/>
                          <a:pt x="813" y="15"/>
                          <a:pt x="912" y="20"/>
                        </a:cubicBezTo>
                        <a:cubicBezTo>
                          <a:pt x="955" y="34"/>
                          <a:pt x="1013" y="31"/>
                          <a:pt x="1053" y="32"/>
                        </a:cubicBezTo>
                        <a:cubicBezTo>
                          <a:pt x="1064" y="37"/>
                          <a:pt x="1076" y="38"/>
                          <a:pt x="1088" y="42"/>
                        </a:cubicBezTo>
                        <a:cubicBezTo>
                          <a:pt x="1098" y="49"/>
                          <a:pt x="1108" y="54"/>
                          <a:pt x="1120" y="58"/>
                        </a:cubicBezTo>
                        <a:cubicBezTo>
                          <a:pt x="1144" y="74"/>
                          <a:pt x="1110" y="53"/>
                          <a:pt x="1145" y="68"/>
                        </a:cubicBezTo>
                        <a:cubicBezTo>
                          <a:pt x="1158" y="74"/>
                          <a:pt x="1167" y="86"/>
                          <a:pt x="1181" y="90"/>
                        </a:cubicBezTo>
                        <a:cubicBezTo>
                          <a:pt x="1193" y="98"/>
                          <a:pt x="1190" y="106"/>
                          <a:pt x="1200" y="116"/>
                        </a:cubicBezTo>
                        <a:cubicBezTo>
                          <a:pt x="1214" y="130"/>
                          <a:pt x="1246" y="133"/>
                          <a:pt x="1264" y="138"/>
                        </a:cubicBezTo>
                        <a:cubicBezTo>
                          <a:pt x="1274" y="155"/>
                          <a:pt x="1262" y="177"/>
                          <a:pt x="1283" y="183"/>
                        </a:cubicBezTo>
                        <a:cubicBezTo>
                          <a:pt x="1291" y="195"/>
                          <a:pt x="1304" y="200"/>
                          <a:pt x="1318" y="205"/>
                        </a:cubicBezTo>
                        <a:cubicBezTo>
                          <a:pt x="1319" y="236"/>
                          <a:pt x="1313" y="331"/>
                          <a:pt x="1341" y="359"/>
                        </a:cubicBezTo>
                        <a:cubicBezTo>
                          <a:pt x="1351" y="390"/>
                          <a:pt x="1341" y="424"/>
                          <a:pt x="1350" y="455"/>
                        </a:cubicBezTo>
                        <a:cubicBezTo>
                          <a:pt x="1353" y="476"/>
                          <a:pt x="1356" y="498"/>
                          <a:pt x="1360" y="519"/>
                        </a:cubicBezTo>
                        <a:cubicBezTo>
                          <a:pt x="1358" y="555"/>
                          <a:pt x="1363" y="565"/>
                          <a:pt x="1347" y="589"/>
                        </a:cubicBezTo>
                        <a:cubicBezTo>
                          <a:pt x="1344" y="635"/>
                          <a:pt x="1342" y="661"/>
                          <a:pt x="1344" y="708"/>
                        </a:cubicBezTo>
                        <a:cubicBezTo>
                          <a:pt x="1342" y="761"/>
                          <a:pt x="1358" y="806"/>
                          <a:pt x="1315" y="836"/>
                        </a:cubicBezTo>
                        <a:cubicBezTo>
                          <a:pt x="1304" y="853"/>
                          <a:pt x="1290" y="869"/>
                          <a:pt x="1277" y="884"/>
                        </a:cubicBezTo>
                        <a:cubicBezTo>
                          <a:pt x="1273" y="908"/>
                          <a:pt x="1268" y="934"/>
                          <a:pt x="1254" y="954"/>
                        </a:cubicBezTo>
                        <a:cubicBezTo>
                          <a:pt x="1251" y="965"/>
                          <a:pt x="1246" y="972"/>
                          <a:pt x="1238" y="980"/>
                        </a:cubicBezTo>
                        <a:cubicBezTo>
                          <a:pt x="1225" y="1020"/>
                          <a:pt x="1189" y="1055"/>
                          <a:pt x="1158" y="1082"/>
                        </a:cubicBezTo>
                        <a:cubicBezTo>
                          <a:pt x="1150" y="1107"/>
                          <a:pt x="1147" y="1106"/>
                          <a:pt x="1123" y="1117"/>
                        </a:cubicBezTo>
                        <a:cubicBezTo>
                          <a:pt x="1108" y="1134"/>
                          <a:pt x="1083" y="1148"/>
                          <a:pt x="1062" y="1156"/>
                        </a:cubicBezTo>
                        <a:cubicBezTo>
                          <a:pt x="1036" y="1196"/>
                          <a:pt x="987" y="1189"/>
                          <a:pt x="944" y="1191"/>
                        </a:cubicBezTo>
                        <a:cubicBezTo>
                          <a:pt x="936" y="1192"/>
                          <a:pt x="928" y="1191"/>
                          <a:pt x="921" y="1194"/>
                        </a:cubicBezTo>
                        <a:cubicBezTo>
                          <a:pt x="914" y="1197"/>
                          <a:pt x="910" y="1207"/>
                          <a:pt x="902" y="1207"/>
                        </a:cubicBezTo>
                        <a:cubicBezTo>
                          <a:pt x="871" y="1208"/>
                          <a:pt x="840" y="1209"/>
                          <a:pt x="809" y="1210"/>
                        </a:cubicBezTo>
                        <a:cubicBezTo>
                          <a:pt x="790" y="1215"/>
                          <a:pt x="776" y="1217"/>
                          <a:pt x="755" y="1220"/>
                        </a:cubicBezTo>
                        <a:cubicBezTo>
                          <a:pt x="661" y="1219"/>
                          <a:pt x="567" y="1219"/>
                          <a:pt x="473" y="1216"/>
                        </a:cubicBezTo>
                        <a:cubicBezTo>
                          <a:pt x="417" y="1214"/>
                          <a:pt x="369" y="1175"/>
                          <a:pt x="320" y="1159"/>
                        </a:cubicBezTo>
                        <a:cubicBezTo>
                          <a:pt x="307" y="1146"/>
                          <a:pt x="277" y="1141"/>
                          <a:pt x="269" y="1133"/>
                        </a:cubicBezTo>
                        <a:cubicBezTo>
                          <a:pt x="268" y="1132"/>
                          <a:pt x="269" y="1129"/>
                          <a:pt x="269" y="1127"/>
                        </a:cubicBezTo>
                        <a:close/>
                      </a:path>
                    </a:pathLst>
                  </a:custGeom>
                  <a:solidFill>
                    <a:srgbClr val="FFC1C1"/>
                  </a:solidFill>
                  <a:ln w="19050">
                    <a:solidFill>
                      <a:srgbClr val="FF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 dirty="0"/>
                  </a:p>
                </p:txBody>
              </p:sp>
              <p:sp>
                <p:nvSpPr>
                  <p:cNvPr id="1036" name="Freeform 187"/>
                  <p:cNvSpPr>
                    <a:spLocks/>
                  </p:cNvSpPr>
                  <p:nvPr/>
                </p:nvSpPr>
                <p:spPr bwMode="auto">
                  <a:xfrm>
                    <a:off x="363" y="603"/>
                    <a:ext cx="382" cy="310"/>
                  </a:xfrm>
                  <a:custGeom>
                    <a:avLst/>
                    <a:gdLst>
                      <a:gd name="T0" fmla="*/ 8 w 500"/>
                      <a:gd name="T1" fmla="*/ 173 h 445"/>
                      <a:gd name="T2" fmla="*/ 0 w 500"/>
                      <a:gd name="T3" fmla="*/ 159 h 445"/>
                      <a:gd name="T4" fmla="*/ 18 w 500"/>
                      <a:gd name="T5" fmla="*/ 95 h 445"/>
                      <a:gd name="T6" fmla="*/ 21 w 500"/>
                      <a:gd name="T7" fmla="*/ 90 h 445"/>
                      <a:gd name="T8" fmla="*/ 22 w 500"/>
                      <a:gd name="T9" fmla="*/ 78 h 445"/>
                      <a:gd name="T10" fmla="*/ 53 w 500"/>
                      <a:gd name="T11" fmla="*/ 47 h 445"/>
                      <a:gd name="T12" fmla="*/ 77 w 500"/>
                      <a:gd name="T13" fmla="*/ 31 h 445"/>
                      <a:gd name="T14" fmla="*/ 103 w 500"/>
                      <a:gd name="T15" fmla="*/ 18 h 445"/>
                      <a:gd name="T16" fmla="*/ 136 w 500"/>
                      <a:gd name="T17" fmla="*/ 1 h 445"/>
                      <a:gd name="T18" fmla="*/ 305 w 500"/>
                      <a:gd name="T19" fmla="*/ 11 h 445"/>
                      <a:gd name="T20" fmla="*/ 325 w 500"/>
                      <a:gd name="T21" fmla="*/ 40 h 445"/>
                      <a:gd name="T22" fmla="*/ 342 w 500"/>
                      <a:gd name="T23" fmla="*/ 47 h 445"/>
                      <a:gd name="T24" fmla="*/ 356 w 500"/>
                      <a:gd name="T25" fmla="*/ 56 h 445"/>
                      <a:gd name="T26" fmla="*/ 371 w 500"/>
                      <a:gd name="T27" fmla="*/ 85 h 445"/>
                      <a:gd name="T28" fmla="*/ 367 w 500"/>
                      <a:gd name="T29" fmla="*/ 189 h 445"/>
                      <a:gd name="T30" fmla="*/ 356 w 500"/>
                      <a:gd name="T31" fmla="*/ 207 h 445"/>
                      <a:gd name="T32" fmla="*/ 342 w 500"/>
                      <a:gd name="T33" fmla="*/ 232 h 445"/>
                      <a:gd name="T34" fmla="*/ 338 w 500"/>
                      <a:gd name="T35" fmla="*/ 242 h 445"/>
                      <a:gd name="T36" fmla="*/ 326 w 500"/>
                      <a:gd name="T37" fmla="*/ 249 h 445"/>
                      <a:gd name="T38" fmla="*/ 312 w 500"/>
                      <a:gd name="T39" fmla="*/ 264 h 445"/>
                      <a:gd name="T40" fmla="*/ 306 w 500"/>
                      <a:gd name="T41" fmla="*/ 269 h 445"/>
                      <a:gd name="T42" fmla="*/ 290 w 500"/>
                      <a:gd name="T43" fmla="*/ 286 h 445"/>
                      <a:gd name="T44" fmla="*/ 235 w 500"/>
                      <a:gd name="T45" fmla="*/ 301 h 445"/>
                      <a:gd name="T46" fmla="*/ 125 w 500"/>
                      <a:gd name="T47" fmla="*/ 299 h 445"/>
                      <a:gd name="T48" fmla="*/ 108 w 500"/>
                      <a:gd name="T49" fmla="*/ 290 h 445"/>
                      <a:gd name="T50" fmla="*/ 70 w 500"/>
                      <a:gd name="T51" fmla="*/ 268 h 445"/>
                      <a:gd name="T52" fmla="*/ 55 w 500"/>
                      <a:gd name="T53" fmla="*/ 254 h 445"/>
                      <a:gd name="T54" fmla="*/ 21 w 500"/>
                      <a:gd name="T55" fmla="*/ 212 h 445"/>
                      <a:gd name="T56" fmla="*/ 8 w 500"/>
                      <a:gd name="T57" fmla="*/ 173 h 445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w 500"/>
                      <a:gd name="T88" fmla="*/ 0 h 445"/>
                      <a:gd name="T89" fmla="*/ 500 w 500"/>
                      <a:gd name="T90" fmla="*/ 445 h 445"/>
                    </a:gdLst>
                    <a:ahLst/>
                    <a:cxnLst>
                      <a:cxn ang="T58">
                        <a:pos x="T0" y="T1"/>
                      </a:cxn>
                      <a:cxn ang="T59">
                        <a:pos x="T2" y="T3"/>
                      </a:cxn>
                      <a:cxn ang="T60">
                        <a:pos x="T4" y="T5"/>
                      </a:cxn>
                      <a:cxn ang="T61">
                        <a:pos x="T6" y="T7"/>
                      </a:cxn>
                      <a:cxn ang="T62">
                        <a:pos x="T8" y="T9"/>
                      </a:cxn>
                      <a:cxn ang="T63">
                        <a:pos x="T10" y="T11"/>
                      </a:cxn>
                      <a:cxn ang="T64">
                        <a:pos x="T12" y="T13"/>
                      </a:cxn>
                      <a:cxn ang="T65">
                        <a:pos x="T14" y="T15"/>
                      </a:cxn>
                      <a:cxn ang="T66">
                        <a:pos x="T16" y="T17"/>
                      </a:cxn>
                      <a:cxn ang="T67">
                        <a:pos x="T18" y="T19"/>
                      </a:cxn>
                      <a:cxn ang="T68">
                        <a:pos x="T20" y="T21"/>
                      </a:cxn>
                      <a:cxn ang="T69">
                        <a:pos x="T22" y="T23"/>
                      </a:cxn>
                      <a:cxn ang="T70">
                        <a:pos x="T24" y="T25"/>
                      </a:cxn>
                      <a:cxn ang="T71">
                        <a:pos x="T26" y="T27"/>
                      </a:cxn>
                      <a:cxn ang="T72">
                        <a:pos x="T28" y="T29"/>
                      </a:cxn>
                      <a:cxn ang="T73">
                        <a:pos x="T30" y="T31"/>
                      </a:cxn>
                      <a:cxn ang="T74">
                        <a:pos x="T32" y="T33"/>
                      </a:cxn>
                      <a:cxn ang="T75">
                        <a:pos x="T34" y="T35"/>
                      </a:cxn>
                      <a:cxn ang="T76">
                        <a:pos x="T36" y="T37"/>
                      </a:cxn>
                      <a:cxn ang="T77">
                        <a:pos x="T38" y="T39"/>
                      </a:cxn>
                      <a:cxn ang="T78">
                        <a:pos x="T40" y="T41"/>
                      </a:cxn>
                      <a:cxn ang="T79">
                        <a:pos x="T42" y="T43"/>
                      </a:cxn>
                      <a:cxn ang="T80">
                        <a:pos x="T44" y="T45"/>
                      </a:cxn>
                      <a:cxn ang="T81">
                        <a:pos x="T46" y="T47"/>
                      </a:cxn>
                      <a:cxn ang="T82">
                        <a:pos x="T48" y="T49"/>
                      </a:cxn>
                      <a:cxn ang="T83">
                        <a:pos x="T50" y="T51"/>
                      </a:cxn>
                      <a:cxn ang="T84">
                        <a:pos x="T52" y="T53"/>
                      </a:cxn>
                      <a:cxn ang="T85">
                        <a:pos x="T54" y="T55"/>
                      </a:cxn>
                      <a:cxn ang="T86">
                        <a:pos x="T56" y="T57"/>
                      </a:cxn>
                    </a:cxnLst>
                    <a:rect l="T87" t="T88" r="T89" b="T90"/>
                    <a:pathLst>
                      <a:path w="500" h="445">
                        <a:moveTo>
                          <a:pt x="10" y="249"/>
                        </a:moveTo>
                        <a:cubicBezTo>
                          <a:pt x="5" y="242"/>
                          <a:pt x="3" y="236"/>
                          <a:pt x="0" y="228"/>
                        </a:cubicBezTo>
                        <a:cubicBezTo>
                          <a:pt x="4" y="194"/>
                          <a:pt x="1" y="162"/>
                          <a:pt x="24" y="136"/>
                        </a:cubicBezTo>
                        <a:cubicBezTo>
                          <a:pt x="25" y="134"/>
                          <a:pt x="26" y="131"/>
                          <a:pt x="27" y="129"/>
                        </a:cubicBezTo>
                        <a:cubicBezTo>
                          <a:pt x="28" y="123"/>
                          <a:pt x="27" y="117"/>
                          <a:pt x="29" y="112"/>
                        </a:cubicBezTo>
                        <a:cubicBezTo>
                          <a:pt x="31" y="104"/>
                          <a:pt x="63" y="77"/>
                          <a:pt x="70" y="67"/>
                        </a:cubicBezTo>
                        <a:cubicBezTo>
                          <a:pt x="74" y="53"/>
                          <a:pt x="89" y="50"/>
                          <a:pt x="101" y="45"/>
                        </a:cubicBezTo>
                        <a:cubicBezTo>
                          <a:pt x="106" y="28"/>
                          <a:pt x="120" y="30"/>
                          <a:pt x="135" y="26"/>
                        </a:cubicBezTo>
                        <a:cubicBezTo>
                          <a:pt x="150" y="15"/>
                          <a:pt x="160" y="7"/>
                          <a:pt x="178" y="2"/>
                        </a:cubicBezTo>
                        <a:cubicBezTo>
                          <a:pt x="408" y="4"/>
                          <a:pt x="304" y="0"/>
                          <a:pt x="399" y="16"/>
                        </a:cubicBezTo>
                        <a:cubicBezTo>
                          <a:pt x="414" y="27"/>
                          <a:pt x="415" y="44"/>
                          <a:pt x="425" y="57"/>
                        </a:cubicBezTo>
                        <a:cubicBezTo>
                          <a:pt x="430" y="63"/>
                          <a:pt x="440" y="65"/>
                          <a:pt x="447" y="67"/>
                        </a:cubicBezTo>
                        <a:cubicBezTo>
                          <a:pt x="452" y="76"/>
                          <a:pt x="458" y="75"/>
                          <a:pt x="466" y="81"/>
                        </a:cubicBezTo>
                        <a:cubicBezTo>
                          <a:pt x="470" y="97"/>
                          <a:pt x="473" y="110"/>
                          <a:pt x="485" y="122"/>
                        </a:cubicBezTo>
                        <a:cubicBezTo>
                          <a:pt x="499" y="169"/>
                          <a:pt x="500" y="225"/>
                          <a:pt x="480" y="271"/>
                        </a:cubicBezTo>
                        <a:cubicBezTo>
                          <a:pt x="478" y="286"/>
                          <a:pt x="479" y="290"/>
                          <a:pt x="466" y="297"/>
                        </a:cubicBezTo>
                        <a:cubicBezTo>
                          <a:pt x="459" y="307"/>
                          <a:pt x="453" y="321"/>
                          <a:pt x="447" y="333"/>
                        </a:cubicBezTo>
                        <a:cubicBezTo>
                          <a:pt x="445" y="338"/>
                          <a:pt x="446" y="344"/>
                          <a:pt x="442" y="348"/>
                        </a:cubicBezTo>
                        <a:cubicBezTo>
                          <a:pt x="438" y="352"/>
                          <a:pt x="427" y="357"/>
                          <a:pt x="427" y="357"/>
                        </a:cubicBezTo>
                        <a:cubicBezTo>
                          <a:pt x="419" y="370"/>
                          <a:pt x="425" y="362"/>
                          <a:pt x="408" y="379"/>
                        </a:cubicBezTo>
                        <a:cubicBezTo>
                          <a:pt x="406" y="381"/>
                          <a:pt x="401" y="386"/>
                          <a:pt x="401" y="386"/>
                        </a:cubicBezTo>
                        <a:cubicBezTo>
                          <a:pt x="397" y="400"/>
                          <a:pt x="389" y="401"/>
                          <a:pt x="379" y="410"/>
                        </a:cubicBezTo>
                        <a:cubicBezTo>
                          <a:pt x="348" y="437"/>
                          <a:pt x="369" y="428"/>
                          <a:pt x="307" y="432"/>
                        </a:cubicBezTo>
                        <a:cubicBezTo>
                          <a:pt x="261" y="445"/>
                          <a:pt x="209" y="443"/>
                          <a:pt x="163" y="429"/>
                        </a:cubicBezTo>
                        <a:cubicBezTo>
                          <a:pt x="156" y="424"/>
                          <a:pt x="149" y="423"/>
                          <a:pt x="142" y="417"/>
                        </a:cubicBezTo>
                        <a:cubicBezTo>
                          <a:pt x="125" y="403"/>
                          <a:pt x="112" y="389"/>
                          <a:pt x="91" y="384"/>
                        </a:cubicBezTo>
                        <a:cubicBezTo>
                          <a:pt x="86" y="374"/>
                          <a:pt x="79" y="373"/>
                          <a:pt x="72" y="364"/>
                        </a:cubicBezTo>
                        <a:cubicBezTo>
                          <a:pt x="56" y="343"/>
                          <a:pt x="49" y="320"/>
                          <a:pt x="27" y="304"/>
                        </a:cubicBezTo>
                        <a:cubicBezTo>
                          <a:pt x="18" y="282"/>
                          <a:pt x="10" y="275"/>
                          <a:pt x="10" y="249"/>
                        </a:cubicBezTo>
                        <a:close/>
                      </a:path>
                    </a:pathLst>
                  </a:custGeom>
                  <a:solidFill>
                    <a:srgbClr val="BFBFBF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 dirty="0"/>
                  </a:p>
                </p:txBody>
              </p:sp>
            </p:grpSp>
            <p:grpSp>
              <p:nvGrpSpPr>
                <p:cNvPr id="960" name="Group 193"/>
                <p:cNvGrpSpPr>
                  <a:grpSpLocks/>
                </p:cNvGrpSpPr>
                <p:nvPr/>
              </p:nvGrpSpPr>
              <p:grpSpPr bwMode="auto">
                <a:xfrm>
                  <a:off x="5290976" y="1520108"/>
                  <a:ext cx="987288" cy="903974"/>
                  <a:chOff x="311" y="500"/>
                  <a:chExt cx="474" cy="434"/>
                </a:xfrm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</p:grpSpPr>
              <p:sp>
                <p:nvSpPr>
                  <p:cNvPr id="1033" name="Freeform 186"/>
                  <p:cNvSpPr>
                    <a:spLocks/>
                  </p:cNvSpPr>
                  <p:nvPr/>
                </p:nvSpPr>
                <p:spPr bwMode="auto">
                  <a:xfrm>
                    <a:off x="311" y="500"/>
                    <a:ext cx="474" cy="434"/>
                  </a:xfrm>
                  <a:custGeom>
                    <a:avLst/>
                    <a:gdLst>
                      <a:gd name="T0" fmla="*/ 94 w 1363"/>
                      <a:gd name="T1" fmla="*/ 401 h 1220"/>
                      <a:gd name="T2" fmla="*/ 74 w 1363"/>
                      <a:gd name="T3" fmla="*/ 384 h 1220"/>
                      <a:gd name="T4" fmla="*/ 61 w 1363"/>
                      <a:gd name="T5" fmla="*/ 371 h 1220"/>
                      <a:gd name="T6" fmla="*/ 50 w 1363"/>
                      <a:gd name="T7" fmla="*/ 355 h 1220"/>
                      <a:gd name="T8" fmla="*/ 45 w 1363"/>
                      <a:gd name="T9" fmla="*/ 345 h 1220"/>
                      <a:gd name="T10" fmla="*/ 35 w 1363"/>
                      <a:gd name="T11" fmla="*/ 334 h 1220"/>
                      <a:gd name="T12" fmla="*/ 30 w 1363"/>
                      <a:gd name="T13" fmla="*/ 323 h 1220"/>
                      <a:gd name="T14" fmla="*/ 19 w 1363"/>
                      <a:gd name="T15" fmla="*/ 302 h 1220"/>
                      <a:gd name="T16" fmla="*/ 14 w 1363"/>
                      <a:gd name="T17" fmla="*/ 277 h 1220"/>
                      <a:gd name="T18" fmla="*/ 8 w 1363"/>
                      <a:gd name="T19" fmla="*/ 256 h 1220"/>
                      <a:gd name="T20" fmla="*/ 16 w 1363"/>
                      <a:gd name="T21" fmla="*/ 166 h 1220"/>
                      <a:gd name="T22" fmla="*/ 21 w 1363"/>
                      <a:gd name="T23" fmla="*/ 157 h 1220"/>
                      <a:gd name="T24" fmla="*/ 31 w 1363"/>
                      <a:gd name="T25" fmla="*/ 123 h 1220"/>
                      <a:gd name="T26" fmla="*/ 38 w 1363"/>
                      <a:gd name="T27" fmla="*/ 110 h 1220"/>
                      <a:gd name="T28" fmla="*/ 41 w 1363"/>
                      <a:gd name="T29" fmla="*/ 95 h 1220"/>
                      <a:gd name="T30" fmla="*/ 53 w 1363"/>
                      <a:gd name="T31" fmla="*/ 82 h 1220"/>
                      <a:gd name="T32" fmla="*/ 64 w 1363"/>
                      <a:gd name="T33" fmla="*/ 72 h 1220"/>
                      <a:gd name="T34" fmla="*/ 67 w 1363"/>
                      <a:gd name="T35" fmla="*/ 70 h 1220"/>
                      <a:gd name="T36" fmla="*/ 69 w 1363"/>
                      <a:gd name="T37" fmla="*/ 66 h 1220"/>
                      <a:gd name="T38" fmla="*/ 78 w 1363"/>
                      <a:gd name="T39" fmla="*/ 60 h 1220"/>
                      <a:gd name="T40" fmla="*/ 89 w 1363"/>
                      <a:gd name="T41" fmla="*/ 51 h 1220"/>
                      <a:gd name="T42" fmla="*/ 98 w 1363"/>
                      <a:gd name="T43" fmla="*/ 44 h 1220"/>
                      <a:gd name="T44" fmla="*/ 118 w 1363"/>
                      <a:gd name="T45" fmla="*/ 30 h 1220"/>
                      <a:gd name="T46" fmla="*/ 140 w 1363"/>
                      <a:gd name="T47" fmla="*/ 18 h 1220"/>
                      <a:gd name="T48" fmla="*/ 214 w 1363"/>
                      <a:gd name="T49" fmla="*/ 5 h 1220"/>
                      <a:gd name="T50" fmla="*/ 317 w 1363"/>
                      <a:gd name="T51" fmla="*/ 7 h 1220"/>
                      <a:gd name="T52" fmla="*/ 366 w 1363"/>
                      <a:gd name="T53" fmla="*/ 11 h 1220"/>
                      <a:gd name="T54" fmla="*/ 378 w 1363"/>
                      <a:gd name="T55" fmla="*/ 15 h 1220"/>
                      <a:gd name="T56" fmla="*/ 389 w 1363"/>
                      <a:gd name="T57" fmla="*/ 21 h 1220"/>
                      <a:gd name="T58" fmla="*/ 398 w 1363"/>
                      <a:gd name="T59" fmla="*/ 24 h 1220"/>
                      <a:gd name="T60" fmla="*/ 411 w 1363"/>
                      <a:gd name="T61" fmla="*/ 32 h 1220"/>
                      <a:gd name="T62" fmla="*/ 417 w 1363"/>
                      <a:gd name="T63" fmla="*/ 41 h 1220"/>
                      <a:gd name="T64" fmla="*/ 440 w 1363"/>
                      <a:gd name="T65" fmla="*/ 49 h 1220"/>
                      <a:gd name="T66" fmla="*/ 446 w 1363"/>
                      <a:gd name="T67" fmla="*/ 65 h 1220"/>
                      <a:gd name="T68" fmla="*/ 458 w 1363"/>
                      <a:gd name="T69" fmla="*/ 73 h 1220"/>
                      <a:gd name="T70" fmla="*/ 466 w 1363"/>
                      <a:gd name="T71" fmla="*/ 128 h 1220"/>
                      <a:gd name="T72" fmla="*/ 469 w 1363"/>
                      <a:gd name="T73" fmla="*/ 162 h 1220"/>
                      <a:gd name="T74" fmla="*/ 473 w 1363"/>
                      <a:gd name="T75" fmla="*/ 185 h 1220"/>
                      <a:gd name="T76" fmla="*/ 468 w 1363"/>
                      <a:gd name="T77" fmla="*/ 210 h 1220"/>
                      <a:gd name="T78" fmla="*/ 467 w 1363"/>
                      <a:gd name="T79" fmla="*/ 252 h 1220"/>
                      <a:gd name="T80" fmla="*/ 457 w 1363"/>
                      <a:gd name="T81" fmla="*/ 297 h 1220"/>
                      <a:gd name="T82" fmla="*/ 444 w 1363"/>
                      <a:gd name="T83" fmla="*/ 314 h 1220"/>
                      <a:gd name="T84" fmla="*/ 436 w 1363"/>
                      <a:gd name="T85" fmla="*/ 339 h 1220"/>
                      <a:gd name="T86" fmla="*/ 431 w 1363"/>
                      <a:gd name="T87" fmla="*/ 349 h 1220"/>
                      <a:gd name="T88" fmla="*/ 403 w 1363"/>
                      <a:gd name="T89" fmla="*/ 385 h 1220"/>
                      <a:gd name="T90" fmla="*/ 391 w 1363"/>
                      <a:gd name="T91" fmla="*/ 397 h 1220"/>
                      <a:gd name="T92" fmla="*/ 369 w 1363"/>
                      <a:gd name="T93" fmla="*/ 411 h 1220"/>
                      <a:gd name="T94" fmla="*/ 328 w 1363"/>
                      <a:gd name="T95" fmla="*/ 424 h 1220"/>
                      <a:gd name="T96" fmla="*/ 320 w 1363"/>
                      <a:gd name="T97" fmla="*/ 425 h 1220"/>
                      <a:gd name="T98" fmla="*/ 314 w 1363"/>
                      <a:gd name="T99" fmla="*/ 429 h 1220"/>
                      <a:gd name="T100" fmla="*/ 281 w 1363"/>
                      <a:gd name="T101" fmla="*/ 430 h 1220"/>
                      <a:gd name="T102" fmla="*/ 263 w 1363"/>
                      <a:gd name="T103" fmla="*/ 434 h 1220"/>
                      <a:gd name="T104" fmla="*/ 164 w 1363"/>
                      <a:gd name="T105" fmla="*/ 433 h 1220"/>
                      <a:gd name="T106" fmla="*/ 111 w 1363"/>
                      <a:gd name="T107" fmla="*/ 412 h 1220"/>
                      <a:gd name="T108" fmla="*/ 94 w 1363"/>
                      <a:gd name="T109" fmla="*/ 403 h 1220"/>
                      <a:gd name="T110" fmla="*/ 94 w 1363"/>
                      <a:gd name="T111" fmla="*/ 401 h 1220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60000 65536"/>
                      <a:gd name="T130" fmla="*/ 0 60000 65536"/>
                      <a:gd name="T131" fmla="*/ 0 60000 65536"/>
                      <a:gd name="T132" fmla="*/ 0 60000 65536"/>
                      <a:gd name="T133" fmla="*/ 0 60000 65536"/>
                      <a:gd name="T134" fmla="*/ 0 60000 65536"/>
                      <a:gd name="T135" fmla="*/ 0 60000 65536"/>
                      <a:gd name="T136" fmla="*/ 0 60000 65536"/>
                      <a:gd name="T137" fmla="*/ 0 60000 65536"/>
                      <a:gd name="T138" fmla="*/ 0 60000 65536"/>
                      <a:gd name="T139" fmla="*/ 0 60000 65536"/>
                      <a:gd name="T140" fmla="*/ 0 60000 65536"/>
                      <a:gd name="T141" fmla="*/ 0 60000 65536"/>
                      <a:gd name="T142" fmla="*/ 0 60000 65536"/>
                      <a:gd name="T143" fmla="*/ 0 60000 65536"/>
                      <a:gd name="T144" fmla="*/ 0 60000 65536"/>
                      <a:gd name="T145" fmla="*/ 0 60000 65536"/>
                      <a:gd name="T146" fmla="*/ 0 60000 65536"/>
                      <a:gd name="T147" fmla="*/ 0 60000 65536"/>
                      <a:gd name="T148" fmla="*/ 0 60000 65536"/>
                      <a:gd name="T149" fmla="*/ 0 60000 65536"/>
                      <a:gd name="T150" fmla="*/ 0 60000 65536"/>
                      <a:gd name="T151" fmla="*/ 0 60000 65536"/>
                      <a:gd name="T152" fmla="*/ 0 60000 65536"/>
                      <a:gd name="T153" fmla="*/ 0 60000 65536"/>
                      <a:gd name="T154" fmla="*/ 0 60000 65536"/>
                      <a:gd name="T155" fmla="*/ 0 60000 65536"/>
                      <a:gd name="T156" fmla="*/ 0 60000 65536"/>
                      <a:gd name="T157" fmla="*/ 0 60000 65536"/>
                      <a:gd name="T158" fmla="*/ 0 60000 65536"/>
                      <a:gd name="T159" fmla="*/ 0 60000 65536"/>
                      <a:gd name="T160" fmla="*/ 0 60000 65536"/>
                      <a:gd name="T161" fmla="*/ 0 60000 65536"/>
                      <a:gd name="T162" fmla="*/ 0 60000 65536"/>
                      <a:gd name="T163" fmla="*/ 0 60000 65536"/>
                      <a:gd name="T164" fmla="*/ 0 60000 65536"/>
                      <a:gd name="T165" fmla="*/ 0 60000 65536"/>
                      <a:gd name="T166" fmla="*/ 0 60000 65536"/>
                      <a:gd name="T167" fmla="*/ 0 60000 65536"/>
                      <a:gd name="T168" fmla="*/ 0 w 1363"/>
                      <a:gd name="T169" fmla="*/ 0 h 1220"/>
                      <a:gd name="T170" fmla="*/ 1363 w 1363"/>
                      <a:gd name="T171" fmla="*/ 1220 h 1220"/>
                    </a:gdLst>
                    <a:ahLst/>
                    <a:cxnLst>
                      <a:cxn ang="T112">
                        <a:pos x="T0" y="T1"/>
                      </a:cxn>
                      <a:cxn ang="T113">
                        <a:pos x="T2" y="T3"/>
                      </a:cxn>
                      <a:cxn ang="T114">
                        <a:pos x="T4" y="T5"/>
                      </a:cxn>
                      <a:cxn ang="T115">
                        <a:pos x="T6" y="T7"/>
                      </a:cxn>
                      <a:cxn ang="T116">
                        <a:pos x="T8" y="T9"/>
                      </a:cxn>
                      <a:cxn ang="T117">
                        <a:pos x="T10" y="T11"/>
                      </a:cxn>
                      <a:cxn ang="T118">
                        <a:pos x="T12" y="T13"/>
                      </a:cxn>
                      <a:cxn ang="T119">
                        <a:pos x="T14" y="T15"/>
                      </a:cxn>
                      <a:cxn ang="T120">
                        <a:pos x="T16" y="T17"/>
                      </a:cxn>
                      <a:cxn ang="T121">
                        <a:pos x="T18" y="T19"/>
                      </a:cxn>
                      <a:cxn ang="T122">
                        <a:pos x="T20" y="T21"/>
                      </a:cxn>
                      <a:cxn ang="T123">
                        <a:pos x="T22" y="T23"/>
                      </a:cxn>
                      <a:cxn ang="T124">
                        <a:pos x="T24" y="T25"/>
                      </a:cxn>
                      <a:cxn ang="T125">
                        <a:pos x="T26" y="T27"/>
                      </a:cxn>
                      <a:cxn ang="T126">
                        <a:pos x="T28" y="T29"/>
                      </a:cxn>
                      <a:cxn ang="T127">
                        <a:pos x="T30" y="T31"/>
                      </a:cxn>
                      <a:cxn ang="T128">
                        <a:pos x="T32" y="T33"/>
                      </a:cxn>
                      <a:cxn ang="T129">
                        <a:pos x="T34" y="T35"/>
                      </a:cxn>
                      <a:cxn ang="T130">
                        <a:pos x="T36" y="T37"/>
                      </a:cxn>
                      <a:cxn ang="T131">
                        <a:pos x="T38" y="T39"/>
                      </a:cxn>
                      <a:cxn ang="T132">
                        <a:pos x="T40" y="T41"/>
                      </a:cxn>
                      <a:cxn ang="T133">
                        <a:pos x="T42" y="T43"/>
                      </a:cxn>
                      <a:cxn ang="T134">
                        <a:pos x="T44" y="T45"/>
                      </a:cxn>
                      <a:cxn ang="T135">
                        <a:pos x="T46" y="T47"/>
                      </a:cxn>
                      <a:cxn ang="T136">
                        <a:pos x="T48" y="T49"/>
                      </a:cxn>
                      <a:cxn ang="T137">
                        <a:pos x="T50" y="T51"/>
                      </a:cxn>
                      <a:cxn ang="T138">
                        <a:pos x="T52" y="T53"/>
                      </a:cxn>
                      <a:cxn ang="T139">
                        <a:pos x="T54" y="T55"/>
                      </a:cxn>
                      <a:cxn ang="T140">
                        <a:pos x="T56" y="T57"/>
                      </a:cxn>
                      <a:cxn ang="T141">
                        <a:pos x="T58" y="T59"/>
                      </a:cxn>
                      <a:cxn ang="T142">
                        <a:pos x="T60" y="T61"/>
                      </a:cxn>
                      <a:cxn ang="T143">
                        <a:pos x="T62" y="T63"/>
                      </a:cxn>
                      <a:cxn ang="T144">
                        <a:pos x="T64" y="T65"/>
                      </a:cxn>
                      <a:cxn ang="T145">
                        <a:pos x="T66" y="T67"/>
                      </a:cxn>
                      <a:cxn ang="T146">
                        <a:pos x="T68" y="T69"/>
                      </a:cxn>
                      <a:cxn ang="T147">
                        <a:pos x="T70" y="T71"/>
                      </a:cxn>
                      <a:cxn ang="T148">
                        <a:pos x="T72" y="T73"/>
                      </a:cxn>
                      <a:cxn ang="T149">
                        <a:pos x="T74" y="T75"/>
                      </a:cxn>
                      <a:cxn ang="T150">
                        <a:pos x="T76" y="T77"/>
                      </a:cxn>
                      <a:cxn ang="T151">
                        <a:pos x="T78" y="T79"/>
                      </a:cxn>
                      <a:cxn ang="T152">
                        <a:pos x="T80" y="T81"/>
                      </a:cxn>
                      <a:cxn ang="T153">
                        <a:pos x="T82" y="T83"/>
                      </a:cxn>
                      <a:cxn ang="T154">
                        <a:pos x="T84" y="T85"/>
                      </a:cxn>
                      <a:cxn ang="T155">
                        <a:pos x="T86" y="T87"/>
                      </a:cxn>
                      <a:cxn ang="T156">
                        <a:pos x="T88" y="T89"/>
                      </a:cxn>
                      <a:cxn ang="T157">
                        <a:pos x="T90" y="T91"/>
                      </a:cxn>
                      <a:cxn ang="T158">
                        <a:pos x="T92" y="T93"/>
                      </a:cxn>
                      <a:cxn ang="T159">
                        <a:pos x="T94" y="T95"/>
                      </a:cxn>
                      <a:cxn ang="T160">
                        <a:pos x="T96" y="T97"/>
                      </a:cxn>
                      <a:cxn ang="T161">
                        <a:pos x="T98" y="T99"/>
                      </a:cxn>
                      <a:cxn ang="T162">
                        <a:pos x="T100" y="T101"/>
                      </a:cxn>
                      <a:cxn ang="T163">
                        <a:pos x="T102" y="T103"/>
                      </a:cxn>
                      <a:cxn ang="T164">
                        <a:pos x="T104" y="T105"/>
                      </a:cxn>
                      <a:cxn ang="T165">
                        <a:pos x="T106" y="T107"/>
                      </a:cxn>
                      <a:cxn ang="T166">
                        <a:pos x="T108" y="T109"/>
                      </a:cxn>
                      <a:cxn ang="T167">
                        <a:pos x="T110" y="T111"/>
                      </a:cxn>
                    </a:cxnLst>
                    <a:rect l="T168" t="T169" r="T170" b="T171"/>
                    <a:pathLst>
                      <a:path w="1363" h="1220">
                        <a:moveTo>
                          <a:pt x="269" y="1127"/>
                        </a:moveTo>
                        <a:cubicBezTo>
                          <a:pt x="252" y="1110"/>
                          <a:pt x="231" y="1096"/>
                          <a:pt x="214" y="1079"/>
                        </a:cubicBezTo>
                        <a:cubicBezTo>
                          <a:pt x="201" y="1066"/>
                          <a:pt x="192" y="1055"/>
                          <a:pt x="176" y="1044"/>
                        </a:cubicBezTo>
                        <a:cubicBezTo>
                          <a:pt x="166" y="1030"/>
                          <a:pt x="158" y="1008"/>
                          <a:pt x="144" y="999"/>
                        </a:cubicBezTo>
                        <a:cubicBezTo>
                          <a:pt x="140" y="986"/>
                          <a:pt x="137" y="980"/>
                          <a:pt x="128" y="970"/>
                        </a:cubicBezTo>
                        <a:cubicBezTo>
                          <a:pt x="124" y="955"/>
                          <a:pt x="112" y="950"/>
                          <a:pt x="102" y="938"/>
                        </a:cubicBezTo>
                        <a:cubicBezTo>
                          <a:pt x="95" y="929"/>
                          <a:pt x="93" y="918"/>
                          <a:pt x="86" y="909"/>
                        </a:cubicBezTo>
                        <a:cubicBezTo>
                          <a:pt x="79" y="887"/>
                          <a:pt x="61" y="871"/>
                          <a:pt x="54" y="848"/>
                        </a:cubicBezTo>
                        <a:cubicBezTo>
                          <a:pt x="53" y="825"/>
                          <a:pt x="60" y="795"/>
                          <a:pt x="41" y="778"/>
                        </a:cubicBezTo>
                        <a:cubicBezTo>
                          <a:pt x="35" y="759"/>
                          <a:pt x="28" y="739"/>
                          <a:pt x="22" y="720"/>
                        </a:cubicBezTo>
                        <a:cubicBezTo>
                          <a:pt x="23" y="680"/>
                          <a:pt x="0" y="525"/>
                          <a:pt x="45" y="468"/>
                        </a:cubicBezTo>
                        <a:cubicBezTo>
                          <a:pt x="48" y="454"/>
                          <a:pt x="51" y="451"/>
                          <a:pt x="61" y="442"/>
                        </a:cubicBezTo>
                        <a:cubicBezTo>
                          <a:pt x="66" y="418"/>
                          <a:pt x="59" y="356"/>
                          <a:pt x="89" y="346"/>
                        </a:cubicBezTo>
                        <a:cubicBezTo>
                          <a:pt x="98" y="333"/>
                          <a:pt x="98" y="318"/>
                          <a:pt x="109" y="308"/>
                        </a:cubicBezTo>
                        <a:cubicBezTo>
                          <a:pt x="113" y="294"/>
                          <a:pt x="113" y="279"/>
                          <a:pt x="118" y="266"/>
                        </a:cubicBezTo>
                        <a:cubicBezTo>
                          <a:pt x="121" y="259"/>
                          <a:pt x="146" y="236"/>
                          <a:pt x="153" y="231"/>
                        </a:cubicBezTo>
                        <a:cubicBezTo>
                          <a:pt x="159" y="215"/>
                          <a:pt x="173" y="212"/>
                          <a:pt x="185" y="202"/>
                        </a:cubicBezTo>
                        <a:cubicBezTo>
                          <a:pt x="187" y="200"/>
                          <a:pt x="190" y="198"/>
                          <a:pt x="192" y="196"/>
                        </a:cubicBezTo>
                        <a:cubicBezTo>
                          <a:pt x="194" y="193"/>
                          <a:pt x="195" y="189"/>
                          <a:pt x="198" y="186"/>
                        </a:cubicBezTo>
                        <a:cubicBezTo>
                          <a:pt x="206" y="178"/>
                          <a:pt x="217" y="179"/>
                          <a:pt x="224" y="170"/>
                        </a:cubicBezTo>
                        <a:cubicBezTo>
                          <a:pt x="234" y="157"/>
                          <a:pt x="240" y="150"/>
                          <a:pt x="256" y="144"/>
                        </a:cubicBezTo>
                        <a:cubicBezTo>
                          <a:pt x="263" y="133"/>
                          <a:pt x="269" y="129"/>
                          <a:pt x="281" y="125"/>
                        </a:cubicBezTo>
                        <a:cubicBezTo>
                          <a:pt x="299" y="109"/>
                          <a:pt x="315" y="91"/>
                          <a:pt x="339" y="84"/>
                        </a:cubicBezTo>
                        <a:cubicBezTo>
                          <a:pt x="357" y="63"/>
                          <a:pt x="376" y="57"/>
                          <a:pt x="403" y="52"/>
                        </a:cubicBezTo>
                        <a:cubicBezTo>
                          <a:pt x="448" y="0"/>
                          <a:pt x="559" y="15"/>
                          <a:pt x="614" y="13"/>
                        </a:cubicBezTo>
                        <a:cubicBezTo>
                          <a:pt x="713" y="2"/>
                          <a:pt x="813" y="15"/>
                          <a:pt x="912" y="20"/>
                        </a:cubicBezTo>
                        <a:cubicBezTo>
                          <a:pt x="955" y="34"/>
                          <a:pt x="1013" y="31"/>
                          <a:pt x="1053" y="32"/>
                        </a:cubicBezTo>
                        <a:cubicBezTo>
                          <a:pt x="1064" y="37"/>
                          <a:pt x="1076" y="38"/>
                          <a:pt x="1088" y="42"/>
                        </a:cubicBezTo>
                        <a:cubicBezTo>
                          <a:pt x="1098" y="49"/>
                          <a:pt x="1108" y="54"/>
                          <a:pt x="1120" y="58"/>
                        </a:cubicBezTo>
                        <a:cubicBezTo>
                          <a:pt x="1144" y="74"/>
                          <a:pt x="1110" y="53"/>
                          <a:pt x="1145" y="68"/>
                        </a:cubicBezTo>
                        <a:cubicBezTo>
                          <a:pt x="1158" y="74"/>
                          <a:pt x="1167" y="86"/>
                          <a:pt x="1181" y="90"/>
                        </a:cubicBezTo>
                        <a:cubicBezTo>
                          <a:pt x="1193" y="98"/>
                          <a:pt x="1190" y="106"/>
                          <a:pt x="1200" y="116"/>
                        </a:cubicBezTo>
                        <a:cubicBezTo>
                          <a:pt x="1214" y="130"/>
                          <a:pt x="1246" y="133"/>
                          <a:pt x="1264" y="138"/>
                        </a:cubicBezTo>
                        <a:cubicBezTo>
                          <a:pt x="1274" y="155"/>
                          <a:pt x="1262" y="177"/>
                          <a:pt x="1283" y="183"/>
                        </a:cubicBezTo>
                        <a:cubicBezTo>
                          <a:pt x="1291" y="195"/>
                          <a:pt x="1304" y="200"/>
                          <a:pt x="1318" y="205"/>
                        </a:cubicBezTo>
                        <a:cubicBezTo>
                          <a:pt x="1319" y="236"/>
                          <a:pt x="1313" y="331"/>
                          <a:pt x="1341" y="359"/>
                        </a:cubicBezTo>
                        <a:cubicBezTo>
                          <a:pt x="1351" y="390"/>
                          <a:pt x="1341" y="424"/>
                          <a:pt x="1350" y="455"/>
                        </a:cubicBezTo>
                        <a:cubicBezTo>
                          <a:pt x="1353" y="476"/>
                          <a:pt x="1356" y="498"/>
                          <a:pt x="1360" y="519"/>
                        </a:cubicBezTo>
                        <a:cubicBezTo>
                          <a:pt x="1358" y="555"/>
                          <a:pt x="1363" y="565"/>
                          <a:pt x="1347" y="589"/>
                        </a:cubicBezTo>
                        <a:cubicBezTo>
                          <a:pt x="1344" y="635"/>
                          <a:pt x="1342" y="661"/>
                          <a:pt x="1344" y="708"/>
                        </a:cubicBezTo>
                        <a:cubicBezTo>
                          <a:pt x="1342" y="761"/>
                          <a:pt x="1358" y="806"/>
                          <a:pt x="1315" y="836"/>
                        </a:cubicBezTo>
                        <a:cubicBezTo>
                          <a:pt x="1304" y="853"/>
                          <a:pt x="1290" y="869"/>
                          <a:pt x="1277" y="884"/>
                        </a:cubicBezTo>
                        <a:cubicBezTo>
                          <a:pt x="1273" y="908"/>
                          <a:pt x="1268" y="934"/>
                          <a:pt x="1254" y="954"/>
                        </a:cubicBezTo>
                        <a:cubicBezTo>
                          <a:pt x="1251" y="965"/>
                          <a:pt x="1246" y="972"/>
                          <a:pt x="1238" y="980"/>
                        </a:cubicBezTo>
                        <a:cubicBezTo>
                          <a:pt x="1225" y="1020"/>
                          <a:pt x="1189" y="1055"/>
                          <a:pt x="1158" y="1082"/>
                        </a:cubicBezTo>
                        <a:cubicBezTo>
                          <a:pt x="1150" y="1107"/>
                          <a:pt x="1147" y="1106"/>
                          <a:pt x="1123" y="1117"/>
                        </a:cubicBezTo>
                        <a:cubicBezTo>
                          <a:pt x="1108" y="1134"/>
                          <a:pt x="1083" y="1148"/>
                          <a:pt x="1062" y="1156"/>
                        </a:cubicBezTo>
                        <a:cubicBezTo>
                          <a:pt x="1036" y="1196"/>
                          <a:pt x="987" y="1189"/>
                          <a:pt x="944" y="1191"/>
                        </a:cubicBezTo>
                        <a:cubicBezTo>
                          <a:pt x="936" y="1192"/>
                          <a:pt x="928" y="1191"/>
                          <a:pt x="921" y="1194"/>
                        </a:cubicBezTo>
                        <a:cubicBezTo>
                          <a:pt x="914" y="1197"/>
                          <a:pt x="910" y="1207"/>
                          <a:pt x="902" y="1207"/>
                        </a:cubicBezTo>
                        <a:cubicBezTo>
                          <a:pt x="871" y="1208"/>
                          <a:pt x="840" y="1209"/>
                          <a:pt x="809" y="1210"/>
                        </a:cubicBezTo>
                        <a:cubicBezTo>
                          <a:pt x="790" y="1215"/>
                          <a:pt x="776" y="1217"/>
                          <a:pt x="755" y="1220"/>
                        </a:cubicBezTo>
                        <a:cubicBezTo>
                          <a:pt x="661" y="1219"/>
                          <a:pt x="567" y="1219"/>
                          <a:pt x="473" y="1216"/>
                        </a:cubicBezTo>
                        <a:cubicBezTo>
                          <a:pt x="417" y="1214"/>
                          <a:pt x="369" y="1175"/>
                          <a:pt x="320" y="1159"/>
                        </a:cubicBezTo>
                        <a:cubicBezTo>
                          <a:pt x="307" y="1146"/>
                          <a:pt x="277" y="1141"/>
                          <a:pt x="269" y="1133"/>
                        </a:cubicBezTo>
                        <a:cubicBezTo>
                          <a:pt x="268" y="1132"/>
                          <a:pt x="269" y="1129"/>
                          <a:pt x="269" y="1127"/>
                        </a:cubicBezTo>
                        <a:close/>
                      </a:path>
                    </a:pathLst>
                  </a:custGeom>
                  <a:solidFill>
                    <a:srgbClr val="FFC1C1"/>
                  </a:solidFill>
                  <a:ln w="19050">
                    <a:solidFill>
                      <a:srgbClr val="FF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 dirty="0"/>
                  </a:p>
                </p:txBody>
              </p:sp>
              <p:sp>
                <p:nvSpPr>
                  <p:cNvPr id="1034" name="Freeform 187"/>
                  <p:cNvSpPr>
                    <a:spLocks/>
                  </p:cNvSpPr>
                  <p:nvPr/>
                </p:nvSpPr>
                <p:spPr bwMode="auto">
                  <a:xfrm>
                    <a:off x="363" y="603"/>
                    <a:ext cx="382" cy="310"/>
                  </a:xfrm>
                  <a:custGeom>
                    <a:avLst/>
                    <a:gdLst>
                      <a:gd name="T0" fmla="*/ 8 w 500"/>
                      <a:gd name="T1" fmla="*/ 173 h 445"/>
                      <a:gd name="T2" fmla="*/ 0 w 500"/>
                      <a:gd name="T3" fmla="*/ 159 h 445"/>
                      <a:gd name="T4" fmla="*/ 18 w 500"/>
                      <a:gd name="T5" fmla="*/ 95 h 445"/>
                      <a:gd name="T6" fmla="*/ 21 w 500"/>
                      <a:gd name="T7" fmla="*/ 90 h 445"/>
                      <a:gd name="T8" fmla="*/ 22 w 500"/>
                      <a:gd name="T9" fmla="*/ 78 h 445"/>
                      <a:gd name="T10" fmla="*/ 53 w 500"/>
                      <a:gd name="T11" fmla="*/ 47 h 445"/>
                      <a:gd name="T12" fmla="*/ 77 w 500"/>
                      <a:gd name="T13" fmla="*/ 31 h 445"/>
                      <a:gd name="T14" fmla="*/ 103 w 500"/>
                      <a:gd name="T15" fmla="*/ 18 h 445"/>
                      <a:gd name="T16" fmla="*/ 136 w 500"/>
                      <a:gd name="T17" fmla="*/ 1 h 445"/>
                      <a:gd name="T18" fmla="*/ 305 w 500"/>
                      <a:gd name="T19" fmla="*/ 11 h 445"/>
                      <a:gd name="T20" fmla="*/ 325 w 500"/>
                      <a:gd name="T21" fmla="*/ 40 h 445"/>
                      <a:gd name="T22" fmla="*/ 342 w 500"/>
                      <a:gd name="T23" fmla="*/ 47 h 445"/>
                      <a:gd name="T24" fmla="*/ 356 w 500"/>
                      <a:gd name="T25" fmla="*/ 56 h 445"/>
                      <a:gd name="T26" fmla="*/ 371 w 500"/>
                      <a:gd name="T27" fmla="*/ 85 h 445"/>
                      <a:gd name="T28" fmla="*/ 367 w 500"/>
                      <a:gd name="T29" fmla="*/ 189 h 445"/>
                      <a:gd name="T30" fmla="*/ 356 w 500"/>
                      <a:gd name="T31" fmla="*/ 207 h 445"/>
                      <a:gd name="T32" fmla="*/ 342 w 500"/>
                      <a:gd name="T33" fmla="*/ 232 h 445"/>
                      <a:gd name="T34" fmla="*/ 338 w 500"/>
                      <a:gd name="T35" fmla="*/ 242 h 445"/>
                      <a:gd name="T36" fmla="*/ 326 w 500"/>
                      <a:gd name="T37" fmla="*/ 249 h 445"/>
                      <a:gd name="T38" fmla="*/ 312 w 500"/>
                      <a:gd name="T39" fmla="*/ 264 h 445"/>
                      <a:gd name="T40" fmla="*/ 306 w 500"/>
                      <a:gd name="T41" fmla="*/ 269 h 445"/>
                      <a:gd name="T42" fmla="*/ 290 w 500"/>
                      <a:gd name="T43" fmla="*/ 286 h 445"/>
                      <a:gd name="T44" fmla="*/ 235 w 500"/>
                      <a:gd name="T45" fmla="*/ 301 h 445"/>
                      <a:gd name="T46" fmla="*/ 125 w 500"/>
                      <a:gd name="T47" fmla="*/ 299 h 445"/>
                      <a:gd name="T48" fmla="*/ 108 w 500"/>
                      <a:gd name="T49" fmla="*/ 290 h 445"/>
                      <a:gd name="T50" fmla="*/ 70 w 500"/>
                      <a:gd name="T51" fmla="*/ 268 h 445"/>
                      <a:gd name="T52" fmla="*/ 55 w 500"/>
                      <a:gd name="T53" fmla="*/ 254 h 445"/>
                      <a:gd name="T54" fmla="*/ 21 w 500"/>
                      <a:gd name="T55" fmla="*/ 212 h 445"/>
                      <a:gd name="T56" fmla="*/ 8 w 500"/>
                      <a:gd name="T57" fmla="*/ 173 h 445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w 500"/>
                      <a:gd name="T88" fmla="*/ 0 h 445"/>
                      <a:gd name="T89" fmla="*/ 500 w 500"/>
                      <a:gd name="T90" fmla="*/ 445 h 445"/>
                    </a:gdLst>
                    <a:ahLst/>
                    <a:cxnLst>
                      <a:cxn ang="T58">
                        <a:pos x="T0" y="T1"/>
                      </a:cxn>
                      <a:cxn ang="T59">
                        <a:pos x="T2" y="T3"/>
                      </a:cxn>
                      <a:cxn ang="T60">
                        <a:pos x="T4" y="T5"/>
                      </a:cxn>
                      <a:cxn ang="T61">
                        <a:pos x="T6" y="T7"/>
                      </a:cxn>
                      <a:cxn ang="T62">
                        <a:pos x="T8" y="T9"/>
                      </a:cxn>
                      <a:cxn ang="T63">
                        <a:pos x="T10" y="T11"/>
                      </a:cxn>
                      <a:cxn ang="T64">
                        <a:pos x="T12" y="T13"/>
                      </a:cxn>
                      <a:cxn ang="T65">
                        <a:pos x="T14" y="T15"/>
                      </a:cxn>
                      <a:cxn ang="T66">
                        <a:pos x="T16" y="T17"/>
                      </a:cxn>
                      <a:cxn ang="T67">
                        <a:pos x="T18" y="T19"/>
                      </a:cxn>
                      <a:cxn ang="T68">
                        <a:pos x="T20" y="T21"/>
                      </a:cxn>
                      <a:cxn ang="T69">
                        <a:pos x="T22" y="T23"/>
                      </a:cxn>
                      <a:cxn ang="T70">
                        <a:pos x="T24" y="T25"/>
                      </a:cxn>
                      <a:cxn ang="T71">
                        <a:pos x="T26" y="T27"/>
                      </a:cxn>
                      <a:cxn ang="T72">
                        <a:pos x="T28" y="T29"/>
                      </a:cxn>
                      <a:cxn ang="T73">
                        <a:pos x="T30" y="T31"/>
                      </a:cxn>
                      <a:cxn ang="T74">
                        <a:pos x="T32" y="T33"/>
                      </a:cxn>
                      <a:cxn ang="T75">
                        <a:pos x="T34" y="T35"/>
                      </a:cxn>
                      <a:cxn ang="T76">
                        <a:pos x="T36" y="T37"/>
                      </a:cxn>
                      <a:cxn ang="T77">
                        <a:pos x="T38" y="T39"/>
                      </a:cxn>
                      <a:cxn ang="T78">
                        <a:pos x="T40" y="T41"/>
                      </a:cxn>
                      <a:cxn ang="T79">
                        <a:pos x="T42" y="T43"/>
                      </a:cxn>
                      <a:cxn ang="T80">
                        <a:pos x="T44" y="T45"/>
                      </a:cxn>
                      <a:cxn ang="T81">
                        <a:pos x="T46" y="T47"/>
                      </a:cxn>
                      <a:cxn ang="T82">
                        <a:pos x="T48" y="T49"/>
                      </a:cxn>
                      <a:cxn ang="T83">
                        <a:pos x="T50" y="T51"/>
                      </a:cxn>
                      <a:cxn ang="T84">
                        <a:pos x="T52" y="T53"/>
                      </a:cxn>
                      <a:cxn ang="T85">
                        <a:pos x="T54" y="T55"/>
                      </a:cxn>
                      <a:cxn ang="T86">
                        <a:pos x="T56" y="T57"/>
                      </a:cxn>
                    </a:cxnLst>
                    <a:rect l="T87" t="T88" r="T89" b="T90"/>
                    <a:pathLst>
                      <a:path w="500" h="445">
                        <a:moveTo>
                          <a:pt x="10" y="249"/>
                        </a:moveTo>
                        <a:cubicBezTo>
                          <a:pt x="5" y="242"/>
                          <a:pt x="3" y="236"/>
                          <a:pt x="0" y="228"/>
                        </a:cubicBezTo>
                        <a:cubicBezTo>
                          <a:pt x="4" y="194"/>
                          <a:pt x="1" y="162"/>
                          <a:pt x="24" y="136"/>
                        </a:cubicBezTo>
                        <a:cubicBezTo>
                          <a:pt x="25" y="134"/>
                          <a:pt x="26" y="131"/>
                          <a:pt x="27" y="129"/>
                        </a:cubicBezTo>
                        <a:cubicBezTo>
                          <a:pt x="28" y="123"/>
                          <a:pt x="27" y="117"/>
                          <a:pt x="29" y="112"/>
                        </a:cubicBezTo>
                        <a:cubicBezTo>
                          <a:pt x="31" y="104"/>
                          <a:pt x="63" y="77"/>
                          <a:pt x="70" y="67"/>
                        </a:cubicBezTo>
                        <a:cubicBezTo>
                          <a:pt x="74" y="53"/>
                          <a:pt x="89" y="50"/>
                          <a:pt x="101" y="45"/>
                        </a:cubicBezTo>
                        <a:cubicBezTo>
                          <a:pt x="106" y="28"/>
                          <a:pt x="120" y="30"/>
                          <a:pt x="135" y="26"/>
                        </a:cubicBezTo>
                        <a:cubicBezTo>
                          <a:pt x="150" y="15"/>
                          <a:pt x="160" y="7"/>
                          <a:pt x="178" y="2"/>
                        </a:cubicBezTo>
                        <a:cubicBezTo>
                          <a:pt x="408" y="4"/>
                          <a:pt x="304" y="0"/>
                          <a:pt x="399" y="16"/>
                        </a:cubicBezTo>
                        <a:cubicBezTo>
                          <a:pt x="414" y="27"/>
                          <a:pt x="415" y="44"/>
                          <a:pt x="425" y="57"/>
                        </a:cubicBezTo>
                        <a:cubicBezTo>
                          <a:pt x="430" y="63"/>
                          <a:pt x="440" y="65"/>
                          <a:pt x="447" y="67"/>
                        </a:cubicBezTo>
                        <a:cubicBezTo>
                          <a:pt x="452" y="76"/>
                          <a:pt x="458" y="75"/>
                          <a:pt x="466" y="81"/>
                        </a:cubicBezTo>
                        <a:cubicBezTo>
                          <a:pt x="470" y="97"/>
                          <a:pt x="473" y="110"/>
                          <a:pt x="485" y="122"/>
                        </a:cubicBezTo>
                        <a:cubicBezTo>
                          <a:pt x="499" y="169"/>
                          <a:pt x="500" y="225"/>
                          <a:pt x="480" y="271"/>
                        </a:cubicBezTo>
                        <a:cubicBezTo>
                          <a:pt x="478" y="286"/>
                          <a:pt x="479" y="290"/>
                          <a:pt x="466" y="297"/>
                        </a:cubicBezTo>
                        <a:cubicBezTo>
                          <a:pt x="459" y="307"/>
                          <a:pt x="453" y="321"/>
                          <a:pt x="447" y="333"/>
                        </a:cubicBezTo>
                        <a:cubicBezTo>
                          <a:pt x="445" y="338"/>
                          <a:pt x="446" y="344"/>
                          <a:pt x="442" y="348"/>
                        </a:cubicBezTo>
                        <a:cubicBezTo>
                          <a:pt x="438" y="352"/>
                          <a:pt x="427" y="357"/>
                          <a:pt x="427" y="357"/>
                        </a:cubicBezTo>
                        <a:cubicBezTo>
                          <a:pt x="419" y="370"/>
                          <a:pt x="425" y="362"/>
                          <a:pt x="408" y="379"/>
                        </a:cubicBezTo>
                        <a:cubicBezTo>
                          <a:pt x="406" y="381"/>
                          <a:pt x="401" y="386"/>
                          <a:pt x="401" y="386"/>
                        </a:cubicBezTo>
                        <a:cubicBezTo>
                          <a:pt x="397" y="400"/>
                          <a:pt x="389" y="401"/>
                          <a:pt x="379" y="410"/>
                        </a:cubicBezTo>
                        <a:cubicBezTo>
                          <a:pt x="348" y="437"/>
                          <a:pt x="369" y="428"/>
                          <a:pt x="307" y="432"/>
                        </a:cubicBezTo>
                        <a:cubicBezTo>
                          <a:pt x="261" y="445"/>
                          <a:pt x="209" y="443"/>
                          <a:pt x="163" y="429"/>
                        </a:cubicBezTo>
                        <a:cubicBezTo>
                          <a:pt x="156" y="424"/>
                          <a:pt x="149" y="423"/>
                          <a:pt x="142" y="417"/>
                        </a:cubicBezTo>
                        <a:cubicBezTo>
                          <a:pt x="125" y="403"/>
                          <a:pt x="112" y="389"/>
                          <a:pt x="91" y="384"/>
                        </a:cubicBezTo>
                        <a:cubicBezTo>
                          <a:pt x="86" y="374"/>
                          <a:pt x="79" y="373"/>
                          <a:pt x="72" y="364"/>
                        </a:cubicBezTo>
                        <a:cubicBezTo>
                          <a:pt x="56" y="343"/>
                          <a:pt x="49" y="320"/>
                          <a:pt x="27" y="304"/>
                        </a:cubicBezTo>
                        <a:cubicBezTo>
                          <a:pt x="18" y="282"/>
                          <a:pt x="10" y="275"/>
                          <a:pt x="10" y="249"/>
                        </a:cubicBezTo>
                        <a:close/>
                      </a:path>
                    </a:pathLst>
                  </a:custGeom>
                  <a:solidFill>
                    <a:srgbClr val="BFBFBF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 dirty="0"/>
                  </a:p>
                </p:txBody>
              </p:sp>
            </p:grpSp>
            <p:grpSp>
              <p:nvGrpSpPr>
                <p:cNvPr id="961" name="Group 337"/>
                <p:cNvGrpSpPr/>
                <p:nvPr/>
              </p:nvGrpSpPr>
              <p:grpSpPr>
                <a:xfrm>
                  <a:off x="4385273" y="1153519"/>
                  <a:ext cx="987288" cy="903975"/>
                  <a:chOff x="3171214" y="2912992"/>
                  <a:chExt cx="987288" cy="903975"/>
                </a:xfrm>
              </p:grpSpPr>
              <p:grpSp>
                <p:nvGrpSpPr>
                  <p:cNvPr id="1029" name="Group 193"/>
                  <p:cNvGrpSpPr>
                    <a:grpSpLocks/>
                  </p:cNvGrpSpPr>
                  <p:nvPr/>
                </p:nvGrpSpPr>
                <p:grpSpPr bwMode="auto">
                  <a:xfrm>
                    <a:off x="3171214" y="2912992"/>
                    <a:ext cx="987288" cy="903975"/>
                    <a:chOff x="311" y="500"/>
                    <a:chExt cx="474" cy="434"/>
                  </a:xfrm>
                  <a:effectLst>
                    <a:outerShdw blurRad="63500" sx="102000" sy="102000" algn="ctr" rotWithShape="0">
                      <a:prstClr val="black">
                        <a:alpha val="40000"/>
                      </a:prstClr>
                    </a:outerShdw>
                  </a:effectLst>
                </p:grpSpPr>
                <p:sp>
                  <p:nvSpPr>
                    <p:cNvPr id="1031" name="Freeform 186"/>
                    <p:cNvSpPr>
                      <a:spLocks/>
                    </p:cNvSpPr>
                    <p:nvPr/>
                  </p:nvSpPr>
                  <p:spPr bwMode="auto">
                    <a:xfrm>
                      <a:off x="311" y="500"/>
                      <a:ext cx="474" cy="434"/>
                    </a:xfrm>
                    <a:custGeom>
                      <a:avLst/>
                      <a:gdLst>
                        <a:gd name="T0" fmla="*/ 94 w 1363"/>
                        <a:gd name="T1" fmla="*/ 401 h 1220"/>
                        <a:gd name="T2" fmla="*/ 74 w 1363"/>
                        <a:gd name="T3" fmla="*/ 384 h 1220"/>
                        <a:gd name="T4" fmla="*/ 61 w 1363"/>
                        <a:gd name="T5" fmla="*/ 371 h 1220"/>
                        <a:gd name="T6" fmla="*/ 50 w 1363"/>
                        <a:gd name="T7" fmla="*/ 355 h 1220"/>
                        <a:gd name="T8" fmla="*/ 45 w 1363"/>
                        <a:gd name="T9" fmla="*/ 345 h 1220"/>
                        <a:gd name="T10" fmla="*/ 35 w 1363"/>
                        <a:gd name="T11" fmla="*/ 334 h 1220"/>
                        <a:gd name="T12" fmla="*/ 30 w 1363"/>
                        <a:gd name="T13" fmla="*/ 323 h 1220"/>
                        <a:gd name="T14" fmla="*/ 19 w 1363"/>
                        <a:gd name="T15" fmla="*/ 302 h 1220"/>
                        <a:gd name="T16" fmla="*/ 14 w 1363"/>
                        <a:gd name="T17" fmla="*/ 277 h 1220"/>
                        <a:gd name="T18" fmla="*/ 8 w 1363"/>
                        <a:gd name="T19" fmla="*/ 256 h 1220"/>
                        <a:gd name="T20" fmla="*/ 16 w 1363"/>
                        <a:gd name="T21" fmla="*/ 166 h 1220"/>
                        <a:gd name="T22" fmla="*/ 21 w 1363"/>
                        <a:gd name="T23" fmla="*/ 157 h 1220"/>
                        <a:gd name="T24" fmla="*/ 31 w 1363"/>
                        <a:gd name="T25" fmla="*/ 123 h 1220"/>
                        <a:gd name="T26" fmla="*/ 38 w 1363"/>
                        <a:gd name="T27" fmla="*/ 110 h 1220"/>
                        <a:gd name="T28" fmla="*/ 41 w 1363"/>
                        <a:gd name="T29" fmla="*/ 95 h 1220"/>
                        <a:gd name="T30" fmla="*/ 53 w 1363"/>
                        <a:gd name="T31" fmla="*/ 82 h 1220"/>
                        <a:gd name="T32" fmla="*/ 64 w 1363"/>
                        <a:gd name="T33" fmla="*/ 72 h 1220"/>
                        <a:gd name="T34" fmla="*/ 67 w 1363"/>
                        <a:gd name="T35" fmla="*/ 70 h 1220"/>
                        <a:gd name="T36" fmla="*/ 69 w 1363"/>
                        <a:gd name="T37" fmla="*/ 66 h 1220"/>
                        <a:gd name="T38" fmla="*/ 78 w 1363"/>
                        <a:gd name="T39" fmla="*/ 60 h 1220"/>
                        <a:gd name="T40" fmla="*/ 89 w 1363"/>
                        <a:gd name="T41" fmla="*/ 51 h 1220"/>
                        <a:gd name="T42" fmla="*/ 98 w 1363"/>
                        <a:gd name="T43" fmla="*/ 44 h 1220"/>
                        <a:gd name="T44" fmla="*/ 118 w 1363"/>
                        <a:gd name="T45" fmla="*/ 30 h 1220"/>
                        <a:gd name="T46" fmla="*/ 140 w 1363"/>
                        <a:gd name="T47" fmla="*/ 18 h 1220"/>
                        <a:gd name="T48" fmla="*/ 214 w 1363"/>
                        <a:gd name="T49" fmla="*/ 5 h 1220"/>
                        <a:gd name="T50" fmla="*/ 317 w 1363"/>
                        <a:gd name="T51" fmla="*/ 7 h 1220"/>
                        <a:gd name="T52" fmla="*/ 366 w 1363"/>
                        <a:gd name="T53" fmla="*/ 11 h 1220"/>
                        <a:gd name="T54" fmla="*/ 378 w 1363"/>
                        <a:gd name="T55" fmla="*/ 15 h 1220"/>
                        <a:gd name="T56" fmla="*/ 389 w 1363"/>
                        <a:gd name="T57" fmla="*/ 21 h 1220"/>
                        <a:gd name="T58" fmla="*/ 398 w 1363"/>
                        <a:gd name="T59" fmla="*/ 24 h 1220"/>
                        <a:gd name="T60" fmla="*/ 411 w 1363"/>
                        <a:gd name="T61" fmla="*/ 32 h 1220"/>
                        <a:gd name="T62" fmla="*/ 417 w 1363"/>
                        <a:gd name="T63" fmla="*/ 41 h 1220"/>
                        <a:gd name="T64" fmla="*/ 440 w 1363"/>
                        <a:gd name="T65" fmla="*/ 49 h 1220"/>
                        <a:gd name="T66" fmla="*/ 446 w 1363"/>
                        <a:gd name="T67" fmla="*/ 65 h 1220"/>
                        <a:gd name="T68" fmla="*/ 458 w 1363"/>
                        <a:gd name="T69" fmla="*/ 73 h 1220"/>
                        <a:gd name="T70" fmla="*/ 466 w 1363"/>
                        <a:gd name="T71" fmla="*/ 128 h 1220"/>
                        <a:gd name="T72" fmla="*/ 469 w 1363"/>
                        <a:gd name="T73" fmla="*/ 162 h 1220"/>
                        <a:gd name="T74" fmla="*/ 473 w 1363"/>
                        <a:gd name="T75" fmla="*/ 185 h 1220"/>
                        <a:gd name="T76" fmla="*/ 468 w 1363"/>
                        <a:gd name="T77" fmla="*/ 210 h 1220"/>
                        <a:gd name="T78" fmla="*/ 467 w 1363"/>
                        <a:gd name="T79" fmla="*/ 252 h 1220"/>
                        <a:gd name="T80" fmla="*/ 457 w 1363"/>
                        <a:gd name="T81" fmla="*/ 297 h 1220"/>
                        <a:gd name="T82" fmla="*/ 444 w 1363"/>
                        <a:gd name="T83" fmla="*/ 314 h 1220"/>
                        <a:gd name="T84" fmla="*/ 436 w 1363"/>
                        <a:gd name="T85" fmla="*/ 339 h 1220"/>
                        <a:gd name="T86" fmla="*/ 431 w 1363"/>
                        <a:gd name="T87" fmla="*/ 349 h 1220"/>
                        <a:gd name="T88" fmla="*/ 403 w 1363"/>
                        <a:gd name="T89" fmla="*/ 385 h 1220"/>
                        <a:gd name="T90" fmla="*/ 391 w 1363"/>
                        <a:gd name="T91" fmla="*/ 397 h 1220"/>
                        <a:gd name="T92" fmla="*/ 369 w 1363"/>
                        <a:gd name="T93" fmla="*/ 411 h 1220"/>
                        <a:gd name="T94" fmla="*/ 328 w 1363"/>
                        <a:gd name="T95" fmla="*/ 424 h 1220"/>
                        <a:gd name="T96" fmla="*/ 320 w 1363"/>
                        <a:gd name="T97" fmla="*/ 425 h 1220"/>
                        <a:gd name="T98" fmla="*/ 314 w 1363"/>
                        <a:gd name="T99" fmla="*/ 429 h 1220"/>
                        <a:gd name="T100" fmla="*/ 281 w 1363"/>
                        <a:gd name="T101" fmla="*/ 430 h 1220"/>
                        <a:gd name="T102" fmla="*/ 263 w 1363"/>
                        <a:gd name="T103" fmla="*/ 434 h 1220"/>
                        <a:gd name="T104" fmla="*/ 164 w 1363"/>
                        <a:gd name="T105" fmla="*/ 433 h 1220"/>
                        <a:gd name="T106" fmla="*/ 111 w 1363"/>
                        <a:gd name="T107" fmla="*/ 412 h 1220"/>
                        <a:gd name="T108" fmla="*/ 94 w 1363"/>
                        <a:gd name="T109" fmla="*/ 403 h 1220"/>
                        <a:gd name="T110" fmla="*/ 94 w 1363"/>
                        <a:gd name="T111" fmla="*/ 401 h 1220"/>
                        <a:gd name="T112" fmla="*/ 0 60000 65536"/>
                        <a:gd name="T113" fmla="*/ 0 60000 65536"/>
                        <a:gd name="T114" fmla="*/ 0 60000 65536"/>
                        <a:gd name="T115" fmla="*/ 0 60000 65536"/>
                        <a:gd name="T116" fmla="*/ 0 60000 65536"/>
                        <a:gd name="T117" fmla="*/ 0 60000 65536"/>
                        <a:gd name="T118" fmla="*/ 0 60000 65536"/>
                        <a:gd name="T119" fmla="*/ 0 60000 65536"/>
                        <a:gd name="T120" fmla="*/ 0 60000 65536"/>
                        <a:gd name="T121" fmla="*/ 0 60000 65536"/>
                        <a:gd name="T122" fmla="*/ 0 60000 65536"/>
                        <a:gd name="T123" fmla="*/ 0 60000 65536"/>
                        <a:gd name="T124" fmla="*/ 0 60000 65536"/>
                        <a:gd name="T125" fmla="*/ 0 60000 65536"/>
                        <a:gd name="T126" fmla="*/ 0 60000 65536"/>
                        <a:gd name="T127" fmla="*/ 0 60000 65536"/>
                        <a:gd name="T128" fmla="*/ 0 60000 65536"/>
                        <a:gd name="T129" fmla="*/ 0 60000 65536"/>
                        <a:gd name="T130" fmla="*/ 0 60000 65536"/>
                        <a:gd name="T131" fmla="*/ 0 60000 65536"/>
                        <a:gd name="T132" fmla="*/ 0 60000 65536"/>
                        <a:gd name="T133" fmla="*/ 0 60000 65536"/>
                        <a:gd name="T134" fmla="*/ 0 60000 65536"/>
                        <a:gd name="T135" fmla="*/ 0 60000 65536"/>
                        <a:gd name="T136" fmla="*/ 0 60000 65536"/>
                        <a:gd name="T137" fmla="*/ 0 60000 65536"/>
                        <a:gd name="T138" fmla="*/ 0 60000 65536"/>
                        <a:gd name="T139" fmla="*/ 0 60000 65536"/>
                        <a:gd name="T140" fmla="*/ 0 60000 65536"/>
                        <a:gd name="T141" fmla="*/ 0 60000 65536"/>
                        <a:gd name="T142" fmla="*/ 0 60000 65536"/>
                        <a:gd name="T143" fmla="*/ 0 60000 65536"/>
                        <a:gd name="T144" fmla="*/ 0 60000 65536"/>
                        <a:gd name="T145" fmla="*/ 0 60000 65536"/>
                        <a:gd name="T146" fmla="*/ 0 60000 65536"/>
                        <a:gd name="T147" fmla="*/ 0 60000 65536"/>
                        <a:gd name="T148" fmla="*/ 0 60000 65536"/>
                        <a:gd name="T149" fmla="*/ 0 60000 65536"/>
                        <a:gd name="T150" fmla="*/ 0 60000 65536"/>
                        <a:gd name="T151" fmla="*/ 0 60000 65536"/>
                        <a:gd name="T152" fmla="*/ 0 60000 65536"/>
                        <a:gd name="T153" fmla="*/ 0 60000 65536"/>
                        <a:gd name="T154" fmla="*/ 0 60000 65536"/>
                        <a:gd name="T155" fmla="*/ 0 60000 65536"/>
                        <a:gd name="T156" fmla="*/ 0 60000 65536"/>
                        <a:gd name="T157" fmla="*/ 0 60000 65536"/>
                        <a:gd name="T158" fmla="*/ 0 60000 65536"/>
                        <a:gd name="T159" fmla="*/ 0 60000 65536"/>
                        <a:gd name="T160" fmla="*/ 0 60000 65536"/>
                        <a:gd name="T161" fmla="*/ 0 60000 65536"/>
                        <a:gd name="T162" fmla="*/ 0 60000 65536"/>
                        <a:gd name="T163" fmla="*/ 0 60000 65536"/>
                        <a:gd name="T164" fmla="*/ 0 60000 65536"/>
                        <a:gd name="T165" fmla="*/ 0 60000 65536"/>
                        <a:gd name="T166" fmla="*/ 0 60000 65536"/>
                        <a:gd name="T167" fmla="*/ 0 60000 65536"/>
                        <a:gd name="T168" fmla="*/ 0 w 1363"/>
                        <a:gd name="T169" fmla="*/ 0 h 1220"/>
                        <a:gd name="T170" fmla="*/ 1363 w 1363"/>
                        <a:gd name="T171" fmla="*/ 1220 h 1220"/>
                      </a:gdLst>
                      <a:ahLst/>
                      <a:cxnLst>
                        <a:cxn ang="T112">
                          <a:pos x="T0" y="T1"/>
                        </a:cxn>
                        <a:cxn ang="T113">
                          <a:pos x="T2" y="T3"/>
                        </a:cxn>
                        <a:cxn ang="T114">
                          <a:pos x="T4" y="T5"/>
                        </a:cxn>
                        <a:cxn ang="T115">
                          <a:pos x="T6" y="T7"/>
                        </a:cxn>
                        <a:cxn ang="T116">
                          <a:pos x="T8" y="T9"/>
                        </a:cxn>
                        <a:cxn ang="T117">
                          <a:pos x="T10" y="T11"/>
                        </a:cxn>
                        <a:cxn ang="T118">
                          <a:pos x="T12" y="T13"/>
                        </a:cxn>
                        <a:cxn ang="T119">
                          <a:pos x="T14" y="T15"/>
                        </a:cxn>
                        <a:cxn ang="T120">
                          <a:pos x="T16" y="T17"/>
                        </a:cxn>
                        <a:cxn ang="T121">
                          <a:pos x="T18" y="T19"/>
                        </a:cxn>
                        <a:cxn ang="T122">
                          <a:pos x="T20" y="T21"/>
                        </a:cxn>
                        <a:cxn ang="T123">
                          <a:pos x="T22" y="T23"/>
                        </a:cxn>
                        <a:cxn ang="T124">
                          <a:pos x="T24" y="T25"/>
                        </a:cxn>
                        <a:cxn ang="T125">
                          <a:pos x="T26" y="T27"/>
                        </a:cxn>
                        <a:cxn ang="T126">
                          <a:pos x="T28" y="T29"/>
                        </a:cxn>
                        <a:cxn ang="T127">
                          <a:pos x="T30" y="T31"/>
                        </a:cxn>
                        <a:cxn ang="T128">
                          <a:pos x="T32" y="T33"/>
                        </a:cxn>
                        <a:cxn ang="T129">
                          <a:pos x="T34" y="T35"/>
                        </a:cxn>
                        <a:cxn ang="T130">
                          <a:pos x="T36" y="T37"/>
                        </a:cxn>
                        <a:cxn ang="T131">
                          <a:pos x="T38" y="T39"/>
                        </a:cxn>
                        <a:cxn ang="T132">
                          <a:pos x="T40" y="T41"/>
                        </a:cxn>
                        <a:cxn ang="T133">
                          <a:pos x="T42" y="T43"/>
                        </a:cxn>
                        <a:cxn ang="T134">
                          <a:pos x="T44" y="T45"/>
                        </a:cxn>
                        <a:cxn ang="T135">
                          <a:pos x="T46" y="T47"/>
                        </a:cxn>
                        <a:cxn ang="T136">
                          <a:pos x="T48" y="T49"/>
                        </a:cxn>
                        <a:cxn ang="T137">
                          <a:pos x="T50" y="T51"/>
                        </a:cxn>
                        <a:cxn ang="T138">
                          <a:pos x="T52" y="T53"/>
                        </a:cxn>
                        <a:cxn ang="T139">
                          <a:pos x="T54" y="T55"/>
                        </a:cxn>
                        <a:cxn ang="T140">
                          <a:pos x="T56" y="T57"/>
                        </a:cxn>
                        <a:cxn ang="T141">
                          <a:pos x="T58" y="T59"/>
                        </a:cxn>
                        <a:cxn ang="T142">
                          <a:pos x="T60" y="T61"/>
                        </a:cxn>
                        <a:cxn ang="T143">
                          <a:pos x="T62" y="T63"/>
                        </a:cxn>
                        <a:cxn ang="T144">
                          <a:pos x="T64" y="T65"/>
                        </a:cxn>
                        <a:cxn ang="T145">
                          <a:pos x="T66" y="T67"/>
                        </a:cxn>
                        <a:cxn ang="T146">
                          <a:pos x="T68" y="T69"/>
                        </a:cxn>
                        <a:cxn ang="T147">
                          <a:pos x="T70" y="T71"/>
                        </a:cxn>
                        <a:cxn ang="T148">
                          <a:pos x="T72" y="T73"/>
                        </a:cxn>
                        <a:cxn ang="T149">
                          <a:pos x="T74" y="T75"/>
                        </a:cxn>
                        <a:cxn ang="T150">
                          <a:pos x="T76" y="T77"/>
                        </a:cxn>
                        <a:cxn ang="T151">
                          <a:pos x="T78" y="T79"/>
                        </a:cxn>
                        <a:cxn ang="T152">
                          <a:pos x="T80" y="T81"/>
                        </a:cxn>
                        <a:cxn ang="T153">
                          <a:pos x="T82" y="T83"/>
                        </a:cxn>
                        <a:cxn ang="T154">
                          <a:pos x="T84" y="T85"/>
                        </a:cxn>
                        <a:cxn ang="T155">
                          <a:pos x="T86" y="T87"/>
                        </a:cxn>
                        <a:cxn ang="T156">
                          <a:pos x="T88" y="T89"/>
                        </a:cxn>
                        <a:cxn ang="T157">
                          <a:pos x="T90" y="T91"/>
                        </a:cxn>
                        <a:cxn ang="T158">
                          <a:pos x="T92" y="T93"/>
                        </a:cxn>
                        <a:cxn ang="T159">
                          <a:pos x="T94" y="T95"/>
                        </a:cxn>
                        <a:cxn ang="T160">
                          <a:pos x="T96" y="T97"/>
                        </a:cxn>
                        <a:cxn ang="T161">
                          <a:pos x="T98" y="T99"/>
                        </a:cxn>
                        <a:cxn ang="T162">
                          <a:pos x="T100" y="T101"/>
                        </a:cxn>
                        <a:cxn ang="T163">
                          <a:pos x="T102" y="T103"/>
                        </a:cxn>
                        <a:cxn ang="T164">
                          <a:pos x="T104" y="T105"/>
                        </a:cxn>
                        <a:cxn ang="T165">
                          <a:pos x="T106" y="T107"/>
                        </a:cxn>
                        <a:cxn ang="T166">
                          <a:pos x="T108" y="T109"/>
                        </a:cxn>
                        <a:cxn ang="T167">
                          <a:pos x="T110" y="T111"/>
                        </a:cxn>
                      </a:cxnLst>
                      <a:rect l="T168" t="T169" r="T170" b="T171"/>
                      <a:pathLst>
                        <a:path w="1363" h="1220">
                          <a:moveTo>
                            <a:pt x="269" y="1127"/>
                          </a:moveTo>
                          <a:cubicBezTo>
                            <a:pt x="252" y="1110"/>
                            <a:pt x="231" y="1096"/>
                            <a:pt x="214" y="1079"/>
                          </a:cubicBezTo>
                          <a:cubicBezTo>
                            <a:pt x="201" y="1066"/>
                            <a:pt x="192" y="1055"/>
                            <a:pt x="176" y="1044"/>
                          </a:cubicBezTo>
                          <a:cubicBezTo>
                            <a:pt x="166" y="1030"/>
                            <a:pt x="158" y="1008"/>
                            <a:pt x="144" y="999"/>
                          </a:cubicBezTo>
                          <a:cubicBezTo>
                            <a:pt x="140" y="986"/>
                            <a:pt x="137" y="980"/>
                            <a:pt x="128" y="970"/>
                          </a:cubicBezTo>
                          <a:cubicBezTo>
                            <a:pt x="124" y="955"/>
                            <a:pt x="112" y="950"/>
                            <a:pt x="102" y="938"/>
                          </a:cubicBezTo>
                          <a:cubicBezTo>
                            <a:pt x="95" y="929"/>
                            <a:pt x="93" y="918"/>
                            <a:pt x="86" y="909"/>
                          </a:cubicBezTo>
                          <a:cubicBezTo>
                            <a:pt x="79" y="887"/>
                            <a:pt x="61" y="871"/>
                            <a:pt x="54" y="848"/>
                          </a:cubicBezTo>
                          <a:cubicBezTo>
                            <a:pt x="53" y="825"/>
                            <a:pt x="60" y="795"/>
                            <a:pt x="41" y="778"/>
                          </a:cubicBezTo>
                          <a:cubicBezTo>
                            <a:pt x="35" y="759"/>
                            <a:pt x="28" y="739"/>
                            <a:pt x="22" y="720"/>
                          </a:cubicBezTo>
                          <a:cubicBezTo>
                            <a:pt x="23" y="680"/>
                            <a:pt x="0" y="525"/>
                            <a:pt x="45" y="468"/>
                          </a:cubicBezTo>
                          <a:cubicBezTo>
                            <a:pt x="48" y="454"/>
                            <a:pt x="51" y="451"/>
                            <a:pt x="61" y="442"/>
                          </a:cubicBezTo>
                          <a:cubicBezTo>
                            <a:pt x="66" y="418"/>
                            <a:pt x="59" y="356"/>
                            <a:pt x="89" y="346"/>
                          </a:cubicBezTo>
                          <a:cubicBezTo>
                            <a:pt x="98" y="333"/>
                            <a:pt x="98" y="318"/>
                            <a:pt x="109" y="308"/>
                          </a:cubicBezTo>
                          <a:cubicBezTo>
                            <a:pt x="113" y="294"/>
                            <a:pt x="113" y="279"/>
                            <a:pt x="118" y="266"/>
                          </a:cubicBezTo>
                          <a:cubicBezTo>
                            <a:pt x="121" y="259"/>
                            <a:pt x="146" y="236"/>
                            <a:pt x="153" y="231"/>
                          </a:cubicBezTo>
                          <a:cubicBezTo>
                            <a:pt x="159" y="215"/>
                            <a:pt x="173" y="212"/>
                            <a:pt x="185" y="202"/>
                          </a:cubicBezTo>
                          <a:cubicBezTo>
                            <a:pt x="187" y="200"/>
                            <a:pt x="190" y="198"/>
                            <a:pt x="192" y="196"/>
                          </a:cubicBezTo>
                          <a:cubicBezTo>
                            <a:pt x="194" y="193"/>
                            <a:pt x="195" y="189"/>
                            <a:pt x="198" y="186"/>
                          </a:cubicBezTo>
                          <a:cubicBezTo>
                            <a:pt x="206" y="178"/>
                            <a:pt x="217" y="179"/>
                            <a:pt x="224" y="170"/>
                          </a:cubicBezTo>
                          <a:cubicBezTo>
                            <a:pt x="234" y="157"/>
                            <a:pt x="240" y="150"/>
                            <a:pt x="256" y="144"/>
                          </a:cubicBezTo>
                          <a:cubicBezTo>
                            <a:pt x="263" y="133"/>
                            <a:pt x="269" y="129"/>
                            <a:pt x="281" y="125"/>
                          </a:cubicBezTo>
                          <a:cubicBezTo>
                            <a:pt x="299" y="109"/>
                            <a:pt x="315" y="91"/>
                            <a:pt x="339" y="84"/>
                          </a:cubicBezTo>
                          <a:cubicBezTo>
                            <a:pt x="357" y="63"/>
                            <a:pt x="376" y="57"/>
                            <a:pt x="403" y="52"/>
                          </a:cubicBezTo>
                          <a:cubicBezTo>
                            <a:pt x="448" y="0"/>
                            <a:pt x="559" y="15"/>
                            <a:pt x="614" y="13"/>
                          </a:cubicBezTo>
                          <a:cubicBezTo>
                            <a:pt x="713" y="2"/>
                            <a:pt x="813" y="15"/>
                            <a:pt x="912" y="20"/>
                          </a:cubicBezTo>
                          <a:cubicBezTo>
                            <a:pt x="955" y="34"/>
                            <a:pt x="1013" y="31"/>
                            <a:pt x="1053" y="32"/>
                          </a:cubicBezTo>
                          <a:cubicBezTo>
                            <a:pt x="1064" y="37"/>
                            <a:pt x="1076" y="38"/>
                            <a:pt x="1088" y="42"/>
                          </a:cubicBezTo>
                          <a:cubicBezTo>
                            <a:pt x="1098" y="49"/>
                            <a:pt x="1108" y="54"/>
                            <a:pt x="1120" y="58"/>
                          </a:cubicBezTo>
                          <a:cubicBezTo>
                            <a:pt x="1144" y="74"/>
                            <a:pt x="1110" y="53"/>
                            <a:pt x="1145" y="68"/>
                          </a:cubicBezTo>
                          <a:cubicBezTo>
                            <a:pt x="1158" y="74"/>
                            <a:pt x="1167" y="86"/>
                            <a:pt x="1181" y="90"/>
                          </a:cubicBezTo>
                          <a:cubicBezTo>
                            <a:pt x="1193" y="98"/>
                            <a:pt x="1190" y="106"/>
                            <a:pt x="1200" y="116"/>
                          </a:cubicBezTo>
                          <a:cubicBezTo>
                            <a:pt x="1214" y="130"/>
                            <a:pt x="1246" y="133"/>
                            <a:pt x="1264" y="138"/>
                          </a:cubicBezTo>
                          <a:cubicBezTo>
                            <a:pt x="1274" y="155"/>
                            <a:pt x="1262" y="177"/>
                            <a:pt x="1283" y="183"/>
                          </a:cubicBezTo>
                          <a:cubicBezTo>
                            <a:pt x="1291" y="195"/>
                            <a:pt x="1304" y="200"/>
                            <a:pt x="1318" y="205"/>
                          </a:cubicBezTo>
                          <a:cubicBezTo>
                            <a:pt x="1319" y="236"/>
                            <a:pt x="1313" y="331"/>
                            <a:pt x="1341" y="359"/>
                          </a:cubicBezTo>
                          <a:cubicBezTo>
                            <a:pt x="1351" y="390"/>
                            <a:pt x="1341" y="424"/>
                            <a:pt x="1350" y="455"/>
                          </a:cubicBezTo>
                          <a:cubicBezTo>
                            <a:pt x="1353" y="476"/>
                            <a:pt x="1356" y="498"/>
                            <a:pt x="1360" y="519"/>
                          </a:cubicBezTo>
                          <a:cubicBezTo>
                            <a:pt x="1358" y="555"/>
                            <a:pt x="1363" y="565"/>
                            <a:pt x="1347" y="589"/>
                          </a:cubicBezTo>
                          <a:cubicBezTo>
                            <a:pt x="1344" y="635"/>
                            <a:pt x="1342" y="661"/>
                            <a:pt x="1344" y="708"/>
                          </a:cubicBezTo>
                          <a:cubicBezTo>
                            <a:pt x="1342" y="761"/>
                            <a:pt x="1358" y="806"/>
                            <a:pt x="1315" y="836"/>
                          </a:cubicBezTo>
                          <a:cubicBezTo>
                            <a:pt x="1304" y="853"/>
                            <a:pt x="1290" y="869"/>
                            <a:pt x="1277" y="884"/>
                          </a:cubicBezTo>
                          <a:cubicBezTo>
                            <a:pt x="1273" y="908"/>
                            <a:pt x="1268" y="934"/>
                            <a:pt x="1254" y="954"/>
                          </a:cubicBezTo>
                          <a:cubicBezTo>
                            <a:pt x="1251" y="965"/>
                            <a:pt x="1246" y="972"/>
                            <a:pt x="1238" y="980"/>
                          </a:cubicBezTo>
                          <a:cubicBezTo>
                            <a:pt x="1225" y="1020"/>
                            <a:pt x="1189" y="1055"/>
                            <a:pt x="1158" y="1082"/>
                          </a:cubicBezTo>
                          <a:cubicBezTo>
                            <a:pt x="1150" y="1107"/>
                            <a:pt x="1147" y="1106"/>
                            <a:pt x="1123" y="1117"/>
                          </a:cubicBezTo>
                          <a:cubicBezTo>
                            <a:pt x="1108" y="1134"/>
                            <a:pt x="1083" y="1148"/>
                            <a:pt x="1062" y="1156"/>
                          </a:cubicBezTo>
                          <a:cubicBezTo>
                            <a:pt x="1036" y="1196"/>
                            <a:pt x="987" y="1189"/>
                            <a:pt x="944" y="1191"/>
                          </a:cubicBezTo>
                          <a:cubicBezTo>
                            <a:pt x="936" y="1192"/>
                            <a:pt x="928" y="1191"/>
                            <a:pt x="921" y="1194"/>
                          </a:cubicBezTo>
                          <a:cubicBezTo>
                            <a:pt x="914" y="1197"/>
                            <a:pt x="910" y="1207"/>
                            <a:pt x="902" y="1207"/>
                          </a:cubicBezTo>
                          <a:cubicBezTo>
                            <a:pt x="871" y="1208"/>
                            <a:pt x="840" y="1209"/>
                            <a:pt x="809" y="1210"/>
                          </a:cubicBezTo>
                          <a:cubicBezTo>
                            <a:pt x="790" y="1215"/>
                            <a:pt x="776" y="1217"/>
                            <a:pt x="755" y="1220"/>
                          </a:cubicBezTo>
                          <a:cubicBezTo>
                            <a:pt x="661" y="1219"/>
                            <a:pt x="567" y="1219"/>
                            <a:pt x="473" y="1216"/>
                          </a:cubicBezTo>
                          <a:cubicBezTo>
                            <a:pt x="417" y="1214"/>
                            <a:pt x="369" y="1175"/>
                            <a:pt x="320" y="1159"/>
                          </a:cubicBezTo>
                          <a:cubicBezTo>
                            <a:pt x="307" y="1146"/>
                            <a:pt x="277" y="1141"/>
                            <a:pt x="269" y="1133"/>
                          </a:cubicBezTo>
                          <a:cubicBezTo>
                            <a:pt x="268" y="1132"/>
                            <a:pt x="269" y="1129"/>
                            <a:pt x="269" y="1127"/>
                          </a:cubicBezTo>
                          <a:close/>
                        </a:path>
                      </a:pathLst>
                    </a:custGeom>
                    <a:solidFill>
                      <a:srgbClr val="FFC1C1"/>
                    </a:solidFill>
                    <a:ln w="19050">
                      <a:solidFill>
                        <a:srgbClr val="FF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 dirty="0"/>
                    </a:p>
                  </p:txBody>
                </p:sp>
                <p:sp>
                  <p:nvSpPr>
                    <p:cNvPr id="1032" name="Freeform 187"/>
                    <p:cNvSpPr>
                      <a:spLocks/>
                    </p:cNvSpPr>
                    <p:nvPr/>
                  </p:nvSpPr>
                  <p:spPr bwMode="auto">
                    <a:xfrm>
                      <a:off x="363" y="603"/>
                      <a:ext cx="382" cy="310"/>
                    </a:xfrm>
                    <a:custGeom>
                      <a:avLst/>
                      <a:gdLst>
                        <a:gd name="T0" fmla="*/ 8 w 500"/>
                        <a:gd name="T1" fmla="*/ 173 h 445"/>
                        <a:gd name="T2" fmla="*/ 0 w 500"/>
                        <a:gd name="T3" fmla="*/ 159 h 445"/>
                        <a:gd name="T4" fmla="*/ 18 w 500"/>
                        <a:gd name="T5" fmla="*/ 95 h 445"/>
                        <a:gd name="T6" fmla="*/ 21 w 500"/>
                        <a:gd name="T7" fmla="*/ 90 h 445"/>
                        <a:gd name="T8" fmla="*/ 22 w 500"/>
                        <a:gd name="T9" fmla="*/ 78 h 445"/>
                        <a:gd name="T10" fmla="*/ 53 w 500"/>
                        <a:gd name="T11" fmla="*/ 47 h 445"/>
                        <a:gd name="T12" fmla="*/ 77 w 500"/>
                        <a:gd name="T13" fmla="*/ 31 h 445"/>
                        <a:gd name="T14" fmla="*/ 103 w 500"/>
                        <a:gd name="T15" fmla="*/ 18 h 445"/>
                        <a:gd name="T16" fmla="*/ 136 w 500"/>
                        <a:gd name="T17" fmla="*/ 1 h 445"/>
                        <a:gd name="T18" fmla="*/ 305 w 500"/>
                        <a:gd name="T19" fmla="*/ 11 h 445"/>
                        <a:gd name="T20" fmla="*/ 325 w 500"/>
                        <a:gd name="T21" fmla="*/ 40 h 445"/>
                        <a:gd name="T22" fmla="*/ 342 w 500"/>
                        <a:gd name="T23" fmla="*/ 47 h 445"/>
                        <a:gd name="T24" fmla="*/ 356 w 500"/>
                        <a:gd name="T25" fmla="*/ 56 h 445"/>
                        <a:gd name="T26" fmla="*/ 371 w 500"/>
                        <a:gd name="T27" fmla="*/ 85 h 445"/>
                        <a:gd name="T28" fmla="*/ 367 w 500"/>
                        <a:gd name="T29" fmla="*/ 189 h 445"/>
                        <a:gd name="T30" fmla="*/ 356 w 500"/>
                        <a:gd name="T31" fmla="*/ 207 h 445"/>
                        <a:gd name="T32" fmla="*/ 342 w 500"/>
                        <a:gd name="T33" fmla="*/ 232 h 445"/>
                        <a:gd name="T34" fmla="*/ 338 w 500"/>
                        <a:gd name="T35" fmla="*/ 242 h 445"/>
                        <a:gd name="T36" fmla="*/ 326 w 500"/>
                        <a:gd name="T37" fmla="*/ 249 h 445"/>
                        <a:gd name="T38" fmla="*/ 312 w 500"/>
                        <a:gd name="T39" fmla="*/ 264 h 445"/>
                        <a:gd name="T40" fmla="*/ 306 w 500"/>
                        <a:gd name="T41" fmla="*/ 269 h 445"/>
                        <a:gd name="T42" fmla="*/ 290 w 500"/>
                        <a:gd name="T43" fmla="*/ 286 h 445"/>
                        <a:gd name="T44" fmla="*/ 235 w 500"/>
                        <a:gd name="T45" fmla="*/ 301 h 445"/>
                        <a:gd name="T46" fmla="*/ 125 w 500"/>
                        <a:gd name="T47" fmla="*/ 299 h 445"/>
                        <a:gd name="T48" fmla="*/ 108 w 500"/>
                        <a:gd name="T49" fmla="*/ 290 h 445"/>
                        <a:gd name="T50" fmla="*/ 70 w 500"/>
                        <a:gd name="T51" fmla="*/ 268 h 445"/>
                        <a:gd name="T52" fmla="*/ 55 w 500"/>
                        <a:gd name="T53" fmla="*/ 254 h 445"/>
                        <a:gd name="T54" fmla="*/ 21 w 500"/>
                        <a:gd name="T55" fmla="*/ 212 h 445"/>
                        <a:gd name="T56" fmla="*/ 8 w 500"/>
                        <a:gd name="T57" fmla="*/ 173 h 445"/>
                        <a:gd name="T58" fmla="*/ 0 60000 65536"/>
                        <a:gd name="T59" fmla="*/ 0 60000 65536"/>
                        <a:gd name="T60" fmla="*/ 0 60000 65536"/>
                        <a:gd name="T61" fmla="*/ 0 60000 65536"/>
                        <a:gd name="T62" fmla="*/ 0 60000 65536"/>
                        <a:gd name="T63" fmla="*/ 0 60000 65536"/>
                        <a:gd name="T64" fmla="*/ 0 60000 65536"/>
                        <a:gd name="T65" fmla="*/ 0 60000 65536"/>
                        <a:gd name="T66" fmla="*/ 0 60000 65536"/>
                        <a:gd name="T67" fmla="*/ 0 60000 65536"/>
                        <a:gd name="T68" fmla="*/ 0 60000 65536"/>
                        <a:gd name="T69" fmla="*/ 0 60000 65536"/>
                        <a:gd name="T70" fmla="*/ 0 60000 65536"/>
                        <a:gd name="T71" fmla="*/ 0 60000 65536"/>
                        <a:gd name="T72" fmla="*/ 0 60000 65536"/>
                        <a:gd name="T73" fmla="*/ 0 60000 65536"/>
                        <a:gd name="T74" fmla="*/ 0 60000 65536"/>
                        <a:gd name="T75" fmla="*/ 0 60000 65536"/>
                        <a:gd name="T76" fmla="*/ 0 60000 65536"/>
                        <a:gd name="T77" fmla="*/ 0 60000 65536"/>
                        <a:gd name="T78" fmla="*/ 0 60000 65536"/>
                        <a:gd name="T79" fmla="*/ 0 60000 65536"/>
                        <a:gd name="T80" fmla="*/ 0 60000 65536"/>
                        <a:gd name="T81" fmla="*/ 0 60000 65536"/>
                        <a:gd name="T82" fmla="*/ 0 60000 65536"/>
                        <a:gd name="T83" fmla="*/ 0 60000 65536"/>
                        <a:gd name="T84" fmla="*/ 0 60000 65536"/>
                        <a:gd name="T85" fmla="*/ 0 60000 65536"/>
                        <a:gd name="T86" fmla="*/ 0 60000 65536"/>
                        <a:gd name="T87" fmla="*/ 0 w 500"/>
                        <a:gd name="T88" fmla="*/ 0 h 445"/>
                        <a:gd name="T89" fmla="*/ 500 w 500"/>
                        <a:gd name="T90" fmla="*/ 445 h 445"/>
                      </a:gdLst>
                      <a:ahLst/>
                      <a:cxnLst>
                        <a:cxn ang="T58">
                          <a:pos x="T0" y="T1"/>
                        </a:cxn>
                        <a:cxn ang="T59">
                          <a:pos x="T2" y="T3"/>
                        </a:cxn>
                        <a:cxn ang="T60">
                          <a:pos x="T4" y="T5"/>
                        </a:cxn>
                        <a:cxn ang="T61">
                          <a:pos x="T6" y="T7"/>
                        </a:cxn>
                        <a:cxn ang="T62">
                          <a:pos x="T8" y="T9"/>
                        </a:cxn>
                        <a:cxn ang="T63">
                          <a:pos x="T10" y="T11"/>
                        </a:cxn>
                        <a:cxn ang="T64">
                          <a:pos x="T12" y="T13"/>
                        </a:cxn>
                        <a:cxn ang="T65">
                          <a:pos x="T14" y="T15"/>
                        </a:cxn>
                        <a:cxn ang="T66">
                          <a:pos x="T16" y="T17"/>
                        </a:cxn>
                        <a:cxn ang="T67">
                          <a:pos x="T18" y="T19"/>
                        </a:cxn>
                        <a:cxn ang="T68">
                          <a:pos x="T20" y="T21"/>
                        </a:cxn>
                        <a:cxn ang="T69">
                          <a:pos x="T22" y="T23"/>
                        </a:cxn>
                        <a:cxn ang="T70">
                          <a:pos x="T24" y="T25"/>
                        </a:cxn>
                        <a:cxn ang="T71">
                          <a:pos x="T26" y="T27"/>
                        </a:cxn>
                        <a:cxn ang="T72">
                          <a:pos x="T28" y="T29"/>
                        </a:cxn>
                        <a:cxn ang="T73">
                          <a:pos x="T30" y="T31"/>
                        </a:cxn>
                        <a:cxn ang="T74">
                          <a:pos x="T32" y="T33"/>
                        </a:cxn>
                        <a:cxn ang="T75">
                          <a:pos x="T34" y="T35"/>
                        </a:cxn>
                        <a:cxn ang="T76">
                          <a:pos x="T36" y="T37"/>
                        </a:cxn>
                        <a:cxn ang="T77">
                          <a:pos x="T38" y="T39"/>
                        </a:cxn>
                        <a:cxn ang="T78">
                          <a:pos x="T40" y="T41"/>
                        </a:cxn>
                        <a:cxn ang="T79">
                          <a:pos x="T42" y="T43"/>
                        </a:cxn>
                        <a:cxn ang="T80">
                          <a:pos x="T44" y="T45"/>
                        </a:cxn>
                        <a:cxn ang="T81">
                          <a:pos x="T46" y="T47"/>
                        </a:cxn>
                        <a:cxn ang="T82">
                          <a:pos x="T48" y="T49"/>
                        </a:cxn>
                        <a:cxn ang="T83">
                          <a:pos x="T50" y="T51"/>
                        </a:cxn>
                        <a:cxn ang="T84">
                          <a:pos x="T52" y="T53"/>
                        </a:cxn>
                        <a:cxn ang="T85">
                          <a:pos x="T54" y="T55"/>
                        </a:cxn>
                        <a:cxn ang="T86">
                          <a:pos x="T56" y="T57"/>
                        </a:cxn>
                      </a:cxnLst>
                      <a:rect l="T87" t="T88" r="T89" b="T90"/>
                      <a:pathLst>
                        <a:path w="500" h="445">
                          <a:moveTo>
                            <a:pt x="10" y="249"/>
                          </a:moveTo>
                          <a:cubicBezTo>
                            <a:pt x="5" y="242"/>
                            <a:pt x="3" y="236"/>
                            <a:pt x="0" y="228"/>
                          </a:cubicBezTo>
                          <a:cubicBezTo>
                            <a:pt x="4" y="194"/>
                            <a:pt x="1" y="162"/>
                            <a:pt x="24" y="136"/>
                          </a:cubicBezTo>
                          <a:cubicBezTo>
                            <a:pt x="25" y="134"/>
                            <a:pt x="26" y="131"/>
                            <a:pt x="27" y="129"/>
                          </a:cubicBezTo>
                          <a:cubicBezTo>
                            <a:pt x="28" y="123"/>
                            <a:pt x="27" y="117"/>
                            <a:pt x="29" y="112"/>
                          </a:cubicBezTo>
                          <a:cubicBezTo>
                            <a:pt x="31" y="104"/>
                            <a:pt x="63" y="77"/>
                            <a:pt x="70" y="67"/>
                          </a:cubicBezTo>
                          <a:cubicBezTo>
                            <a:pt x="74" y="53"/>
                            <a:pt x="89" y="50"/>
                            <a:pt x="101" y="45"/>
                          </a:cubicBezTo>
                          <a:cubicBezTo>
                            <a:pt x="106" y="28"/>
                            <a:pt x="120" y="30"/>
                            <a:pt x="135" y="26"/>
                          </a:cubicBezTo>
                          <a:cubicBezTo>
                            <a:pt x="150" y="15"/>
                            <a:pt x="160" y="7"/>
                            <a:pt x="178" y="2"/>
                          </a:cubicBezTo>
                          <a:cubicBezTo>
                            <a:pt x="408" y="4"/>
                            <a:pt x="304" y="0"/>
                            <a:pt x="399" y="16"/>
                          </a:cubicBezTo>
                          <a:cubicBezTo>
                            <a:pt x="414" y="27"/>
                            <a:pt x="415" y="44"/>
                            <a:pt x="425" y="57"/>
                          </a:cubicBezTo>
                          <a:cubicBezTo>
                            <a:pt x="430" y="63"/>
                            <a:pt x="440" y="65"/>
                            <a:pt x="447" y="67"/>
                          </a:cubicBezTo>
                          <a:cubicBezTo>
                            <a:pt x="452" y="76"/>
                            <a:pt x="458" y="75"/>
                            <a:pt x="466" y="81"/>
                          </a:cubicBezTo>
                          <a:cubicBezTo>
                            <a:pt x="470" y="97"/>
                            <a:pt x="473" y="110"/>
                            <a:pt x="485" y="122"/>
                          </a:cubicBezTo>
                          <a:cubicBezTo>
                            <a:pt x="499" y="169"/>
                            <a:pt x="500" y="225"/>
                            <a:pt x="480" y="271"/>
                          </a:cubicBezTo>
                          <a:cubicBezTo>
                            <a:pt x="478" y="286"/>
                            <a:pt x="479" y="290"/>
                            <a:pt x="466" y="297"/>
                          </a:cubicBezTo>
                          <a:cubicBezTo>
                            <a:pt x="459" y="307"/>
                            <a:pt x="453" y="321"/>
                            <a:pt x="447" y="333"/>
                          </a:cubicBezTo>
                          <a:cubicBezTo>
                            <a:pt x="445" y="338"/>
                            <a:pt x="446" y="344"/>
                            <a:pt x="442" y="348"/>
                          </a:cubicBezTo>
                          <a:cubicBezTo>
                            <a:pt x="438" y="352"/>
                            <a:pt x="427" y="357"/>
                            <a:pt x="427" y="357"/>
                          </a:cubicBezTo>
                          <a:cubicBezTo>
                            <a:pt x="419" y="370"/>
                            <a:pt x="425" y="362"/>
                            <a:pt x="408" y="379"/>
                          </a:cubicBezTo>
                          <a:cubicBezTo>
                            <a:pt x="406" y="381"/>
                            <a:pt x="401" y="386"/>
                            <a:pt x="401" y="386"/>
                          </a:cubicBezTo>
                          <a:cubicBezTo>
                            <a:pt x="397" y="400"/>
                            <a:pt x="389" y="401"/>
                            <a:pt x="379" y="410"/>
                          </a:cubicBezTo>
                          <a:cubicBezTo>
                            <a:pt x="348" y="437"/>
                            <a:pt x="369" y="428"/>
                            <a:pt x="307" y="432"/>
                          </a:cubicBezTo>
                          <a:cubicBezTo>
                            <a:pt x="261" y="445"/>
                            <a:pt x="209" y="443"/>
                            <a:pt x="163" y="429"/>
                          </a:cubicBezTo>
                          <a:cubicBezTo>
                            <a:pt x="156" y="424"/>
                            <a:pt x="149" y="423"/>
                            <a:pt x="142" y="417"/>
                          </a:cubicBezTo>
                          <a:cubicBezTo>
                            <a:pt x="125" y="403"/>
                            <a:pt x="112" y="389"/>
                            <a:pt x="91" y="384"/>
                          </a:cubicBezTo>
                          <a:cubicBezTo>
                            <a:pt x="86" y="374"/>
                            <a:pt x="79" y="373"/>
                            <a:pt x="72" y="364"/>
                          </a:cubicBezTo>
                          <a:cubicBezTo>
                            <a:pt x="56" y="343"/>
                            <a:pt x="49" y="320"/>
                            <a:pt x="27" y="304"/>
                          </a:cubicBezTo>
                          <a:cubicBezTo>
                            <a:pt x="18" y="282"/>
                            <a:pt x="10" y="275"/>
                            <a:pt x="10" y="249"/>
                          </a:cubicBezTo>
                          <a:close/>
                        </a:path>
                      </a:pathLst>
                    </a:custGeom>
                    <a:solidFill>
                      <a:srgbClr val="BFBFBF"/>
                    </a:solidFill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 dirty="0"/>
                    </a:p>
                  </p:txBody>
                </p:sp>
              </p:grpSp>
              <p:sp>
                <p:nvSpPr>
                  <p:cNvPr id="1030" name="5-Point Star 1029"/>
                  <p:cNvSpPr/>
                  <p:nvPr/>
                </p:nvSpPr>
                <p:spPr>
                  <a:xfrm>
                    <a:off x="3436301" y="3364979"/>
                    <a:ext cx="201217" cy="201217"/>
                  </a:xfrm>
                  <a:prstGeom prst="star5">
                    <a:avLst/>
                  </a:prstGeom>
                  <a:solidFill>
                    <a:srgbClr val="FF00FF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962" name="Group 338"/>
                <p:cNvGrpSpPr/>
                <p:nvPr/>
              </p:nvGrpSpPr>
              <p:grpSpPr>
                <a:xfrm>
                  <a:off x="3385440" y="1136616"/>
                  <a:ext cx="987288" cy="903975"/>
                  <a:chOff x="3171214" y="2912992"/>
                  <a:chExt cx="987288" cy="903975"/>
                </a:xfrm>
              </p:grpSpPr>
              <p:grpSp>
                <p:nvGrpSpPr>
                  <p:cNvPr id="1025" name="Group 193"/>
                  <p:cNvGrpSpPr>
                    <a:grpSpLocks/>
                  </p:cNvGrpSpPr>
                  <p:nvPr/>
                </p:nvGrpSpPr>
                <p:grpSpPr bwMode="auto">
                  <a:xfrm>
                    <a:off x="3171214" y="2912992"/>
                    <a:ext cx="987288" cy="903975"/>
                    <a:chOff x="311" y="500"/>
                    <a:chExt cx="474" cy="434"/>
                  </a:xfrm>
                  <a:effectLst>
                    <a:outerShdw blurRad="63500" sx="102000" sy="102000" algn="ctr" rotWithShape="0">
                      <a:prstClr val="black">
                        <a:alpha val="40000"/>
                      </a:prstClr>
                    </a:outerShdw>
                  </a:effectLst>
                </p:grpSpPr>
                <p:sp>
                  <p:nvSpPr>
                    <p:cNvPr id="1027" name="Freeform 186"/>
                    <p:cNvSpPr>
                      <a:spLocks/>
                    </p:cNvSpPr>
                    <p:nvPr/>
                  </p:nvSpPr>
                  <p:spPr bwMode="auto">
                    <a:xfrm>
                      <a:off x="311" y="500"/>
                      <a:ext cx="474" cy="434"/>
                    </a:xfrm>
                    <a:custGeom>
                      <a:avLst/>
                      <a:gdLst>
                        <a:gd name="T0" fmla="*/ 94 w 1363"/>
                        <a:gd name="T1" fmla="*/ 401 h 1220"/>
                        <a:gd name="T2" fmla="*/ 74 w 1363"/>
                        <a:gd name="T3" fmla="*/ 384 h 1220"/>
                        <a:gd name="T4" fmla="*/ 61 w 1363"/>
                        <a:gd name="T5" fmla="*/ 371 h 1220"/>
                        <a:gd name="T6" fmla="*/ 50 w 1363"/>
                        <a:gd name="T7" fmla="*/ 355 h 1220"/>
                        <a:gd name="T8" fmla="*/ 45 w 1363"/>
                        <a:gd name="T9" fmla="*/ 345 h 1220"/>
                        <a:gd name="T10" fmla="*/ 35 w 1363"/>
                        <a:gd name="T11" fmla="*/ 334 h 1220"/>
                        <a:gd name="T12" fmla="*/ 30 w 1363"/>
                        <a:gd name="T13" fmla="*/ 323 h 1220"/>
                        <a:gd name="T14" fmla="*/ 19 w 1363"/>
                        <a:gd name="T15" fmla="*/ 302 h 1220"/>
                        <a:gd name="T16" fmla="*/ 14 w 1363"/>
                        <a:gd name="T17" fmla="*/ 277 h 1220"/>
                        <a:gd name="T18" fmla="*/ 8 w 1363"/>
                        <a:gd name="T19" fmla="*/ 256 h 1220"/>
                        <a:gd name="T20" fmla="*/ 16 w 1363"/>
                        <a:gd name="T21" fmla="*/ 166 h 1220"/>
                        <a:gd name="T22" fmla="*/ 21 w 1363"/>
                        <a:gd name="T23" fmla="*/ 157 h 1220"/>
                        <a:gd name="T24" fmla="*/ 31 w 1363"/>
                        <a:gd name="T25" fmla="*/ 123 h 1220"/>
                        <a:gd name="T26" fmla="*/ 38 w 1363"/>
                        <a:gd name="T27" fmla="*/ 110 h 1220"/>
                        <a:gd name="T28" fmla="*/ 41 w 1363"/>
                        <a:gd name="T29" fmla="*/ 95 h 1220"/>
                        <a:gd name="T30" fmla="*/ 53 w 1363"/>
                        <a:gd name="T31" fmla="*/ 82 h 1220"/>
                        <a:gd name="T32" fmla="*/ 64 w 1363"/>
                        <a:gd name="T33" fmla="*/ 72 h 1220"/>
                        <a:gd name="T34" fmla="*/ 67 w 1363"/>
                        <a:gd name="T35" fmla="*/ 70 h 1220"/>
                        <a:gd name="T36" fmla="*/ 69 w 1363"/>
                        <a:gd name="T37" fmla="*/ 66 h 1220"/>
                        <a:gd name="T38" fmla="*/ 78 w 1363"/>
                        <a:gd name="T39" fmla="*/ 60 h 1220"/>
                        <a:gd name="T40" fmla="*/ 89 w 1363"/>
                        <a:gd name="T41" fmla="*/ 51 h 1220"/>
                        <a:gd name="T42" fmla="*/ 98 w 1363"/>
                        <a:gd name="T43" fmla="*/ 44 h 1220"/>
                        <a:gd name="T44" fmla="*/ 118 w 1363"/>
                        <a:gd name="T45" fmla="*/ 30 h 1220"/>
                        <a:gd name="T46" fmla="*/ 140 w 1363"/>
                        <a:gd name="T47" fmla="*/ 18 h 1220"/>
                        <a:gd name="T48" fmla="*/ 214 w 1363"/>
                        <a:gd name="T49" fmla="*/ 5 h 1220"/>
                        <a:gd name="T50" fmla="*/ 317 w 1363"/>
                        <a:gd name="T51" fmla="*/ 7 h 1220"/>
                        <a:gd name="T52" fmla="*/ 366 w 1363"/>
                        <a:gd name="T53" fmla="*/ 11 h 1220"/>
                        <a:gd name="T54" fmla="*/ 378 w 1363"/>
                        <a:gd name="T55" fmla="*/ 15 h 1220"/>
                        <a:gd name="T56" fmla="*/ 389 w 1363"/>
                        <a:gd name="T57" fmla="*/ 21 h 1220"/>
                        <a:gd name="T58" fmla="*/ 398 w 1363"/>
                        <a:gd name="T59" fmla="*/ 24 h 1220"/>
                        <a:gd name="T60" fmla="*/ 411 w 1363"/>
                        <a:gd name="T61" fmla="*/ 32 h 1220"/>
                        <a:gd name="T62" fmla="*/ 417 w 1363"/>
                        <a:gd name="T63" fmla="*/ 41 h 1220"/>
                        <a:gd name="T64" fmla="*/ 440 w 1363"/>
                        <a:gd name="T65" fmla="*/ 49 h 1220"/>
                        <a:gd name="T66" fmla="*/ 446 w 1363"/>
                        <a:gd name="T67" fmla="*/ 65 h 1220"/>
                        <a:gd name="T68" fmla="*/ 458 w 1363"/>
                        <a:gd name="T69" fmla="*/ 73 h 1220"/>
                        <a:gd name="T70" fmla="*/ 466 w 1363"/>
                        <a:gd name="T71" fmla="*/ 128 h 1220"/>
                        <a:gd name="T72" fmla="*/ 469 w 1363"/>
                        <a:gd name="T73" fmla="*/ 162 h 1220"/>
                        <a:gd name="T74" fmla="*/ 473 w 1363"/>
                        <a:gd name="T75" fmla="*/ 185 h 1220"/>
                        <a:gd name="T76" fmla="*/ 468 w 1363"/>
                        <a:gd name="T77" fmla="*/ 210 h 1220"/>
                        <a:gd name="T78" fmla="*/ 467 w 1363"/>
                        <a:gd name="T79" fmla="*/ 252 h 1220"/>
                        <a:gd name="T80" fmla="*/ 457 w 1363"/>
                        <a:gd name="T81" fmla="*/ 297 h 1220"/>
                        <a:gd name="T82" fmla="*/ 444 w 1363"/>
                        <a:gd name="T83" fmla="*/ 314 h 1220"/>
                        <a:gd name="T84" fmla="*/ 436 w 1363"/>
                        <a:gd name="T85" fmla="*/ 339 h 1220"/>
                        <a:gd name="T86" fmla="*/ 431 w 1363"/>
                        <a:gd name="T87" fmla="*/ 349 h 1220"/>
                        <a:gd name="T88" fmla="*/ 403 w 1363"/>
                        <a:gd name="T89" fmla="*/ 385 h 1220"/>
                        <a:gd name="T90" fmla="*/ 391 w 1363"/>
                        <a:gd name="T91" fmla="*/ 397 h 1220"/>
                        <a:gd name="T92" fmla="*/ 369 w 1363"/>
                        <a:gd name="T93" fmla="*/ 411 h 1220"/>
                        <a:gd name="T94" fmla="*/ 328 w 1363"/>
                        <a:gd name="T95" fmla="*/ 424 h 1220"/>
                        <a:gd name="T96" fmla="*/ 320 w 1363"/>
                        <a:gd name="T97" fmla="*/ 425 h 1220"/>
                        <a:gd name="T98" fmla="*/ 314 w 1363"/>
                        <a:gd name="T99" fmla="*/ 429 h 1220"/>
                        <a:gd name="T100" fmla="*/ 281 w 1363"/>
                        <a:gd name="T101" fmla="*/ 430 h 1220"/>
                        <a:gd name="T102" fmla="*/ 263 w 1363"/>
                        <a:gd name="T103" fmla="*/ 434 h 1220"/>
                        <a:gd name="T104" fmla="*/ 164 w 1363"/>
                        <a:gd name="T105" fmla="*/ 433 h 1220"/>
                        <a:gd name="T106" fmla="*/ 111 w 1363"/>
                        <a:gd name="T107" fmla="*/ 412 h 1220"/>
                        <a:gd name="T108" fmla="*/ 94 w 1363"/>
                        <a:gd name="T109" fmla="*/ 403 h 1220"/>
                        <a:gd name="T110" fmla="*/ 94 w 1363"/>
                        <a:gd name="T111" fmla="*/ 401 h 1220"/>
                        <a:gd name="T112" fmla="*/ 0 60000 65536"/>
                        <a:gd name="T113" fmla="*/ 0 60000 65536"/>
                        <a:gd name="T114" fmla="*/ 0 60000 65536"/>
                        <a:gd name="T115" fmla="*/ 0 60000 65536"/>
                        <a:gd name="T116" fmla="*/ 0 60000 65536"/>
                        <a:gd name="T117" fmla="*/ 0 60000 65536"/>
                        <a:gd name="T118" fmla="*/ 0 60000 65536"/>
                        <a:gd name="T119" fmla="*/ 0 60000 65536"/>
                        <a:gd name="T120" fmla="*/ 0 60000 65536"/>
                        <a:gd name="T121" fmla="*/ 0 60000 65536"/>
                        <a:gd name="T122" fmla="*/ 0 60000 65536"/>
                        <a:gd name="T123" fmla="*/ 0 60000 65536"/>
                        <a:gd name="T124" fmla="*/ 0 60000 65536"/>
                        <a:gd name="T125" fmla="*/ 0 60000 65536"/>
                        <a:gd name="T126" fmla="*/ 0 60000 65536"/>
                        <a:gd name="T127" fmla="*/ 0 60000 65536"/>
                        <a:gd name="T128" fmla="*/ 0 60000 65536"/>
                        <a:gd name="T129" fmla="*/ 0 60000 65536"/>
                        <a:gd name="T130" fmla="*/ 0 60000 65536"/>
                        <a:gd name="T131" fmla="*/ 0 60000 65536"/>
                        <a:gd name="T132" fmla="*/ 0 60000 65536"/>
                        <a:gd name="T133" fmla="*/ 0 60000 65536"/>
                        <a:gd name="T134" fmla="*/ 0 60000 65536"/>
                        <a:gd name="T135" fmla="*/ 0 60000 65536"/>
                        <a:gd name="T136" fmla="*/ 0 60000 65536"/>
                        <a:gd name="T137" fmla="*/ 0 60000 65536"/>
                        <a:gd name="T138" fmla="*/ 0 60000 65536"/>
                        <a:gd name="T139" fmla="*/ 0 60000 65536"/>
                        <a:gd name="T140" fmla="*/ 0 60000 65536"/>
                        <a:gd name="T141" fmla="*/ 0 60000 65536"/>
                        <a:gd name="T142" fmla="*/ 0 60000 65536"/>
                        <a:gd name="T143" fmla="*/ 0 60000 65536"/>
                        <a:gd name="T144" fmla="*/ 0 60000 65536"/>
                        <a:gd name="T145" fmla="*/ 0 60000 65536"/>
                        <a:gd name="T146" fmla="*/ 0 60000 65536"/>
                        <a:gd name="T147" fmla="*/ 0 60000 65536"/>
                        <a:gd name="T148" fmla="*/ 0 60000 65536"/>
                        <a:gd name="T149" fmla="*/ 0 60000 65536"/>
                        <a:gd name="T150" fmla="*/ 0 60000 65536"/>
                        <a:gd name="T151" fmla="*/ 0 60000 65536"/>
                        <a:gd name="T152" fmla="*/ 0 60000 65536"/>
                        <a:gd name="T153" fmla="*/ 0 60000 65536"/>
                        <a:gd name="T154" fmla="*/ 0 60000 65536"/>
                        <a:gd name="T155" fmla="*/ 0 60000 65536"/>
                        <a:gd name="T156" fmla="*/ 0 60000 65536"/>
                        <a:gd name="T157" fmla="*/ 0 60000 65536"/>
                        <a:gd name="T158" fmla="*/ 0 60000 65536"/>
                        <a:gd name="T159" fmla="*/ 0 60000 65536"/>
                        <a:gd name="T160" fmla="*/ 0 60000 65536"/>
                        <a:gd name="T161" fmla="*/ 0 60000 65536"/>
                        <a:gd name="T162" fmla="*/ 0 60000 65536"/>
                        <a:gd name="T163" fmla="*/ 0 60000 65536"/>
                        <a:gd name="T164" fmla="*/ 0 60000 65536"/>
                        <a:gd name="T165" fmla="*/ 0 60000 65536"/>
                        <a:gd name="T166" fmla="*/ 0 60000 65536"/>
                        <a:gd name="T167" fmla="*/ 0 60000 65536"/>
                        <a:gd name="T168" fmla="*/ 0 w 1363"/>
                        <a:gd name="T169" fmla="*/ 0 h 1220"/>
                        <a:gd name="T170" fmla="*/ 1363 w 1363"/>
                        <a:gd name="T171" fmla="*/ 1220 h 1220"/>
                      </a:gdLst>
                      <a:ahLst/>
                      <a:cxnLst>
                        <a:cxn ang="T112">
                          <a:pos x="T0" y="T1"/>
                        </a:cxn>
                        <a:cxn ang="T113">
                          <a:pos x="T2" y="T3"/>
                        </a:cxn>
                        <a:cxn ang="T114">
                          <a:pos x="T4" y="T5"/>
                        </a:cxn>
                        <a:cxn ang="T115">
                          <a:pos x="T6" y="T7"/>
                        </a:cxn>
                        <a:cxn ang="T116">
                          <a:pos x="T8" y="T9"/>
                        </a:cxn>
                        <a:cxn ang="T117">
                          <a:pos x="T10" y="T11"/>
                        </a:cxn>
                        <a:cxn ang="T118">
                          <a:pos x="T12" y="T13"/>
                        </a:cxn>
                        <a:cxn ang="T119">
                          <a:pos x="T14" y="T15"/>
                        </a:cxn>
                        <a:cxn ang="T120">
                          <a:pos x="T16" y="T17"/>
                        </a:cxn>
                        <a:cxn ang="T121">
                          <a:pos x="T18" y="T19"/>
                        </a:cxn>
                        <a:cxn ang="T122">
                          <a:pos x="T20" y="T21"/>
                        </a:cxn>
                        <a:cxn ang="T123">
                          <a:pos x="T22" y="T23"/>
                        </a:cxn>
                        <a:cxn ang="T124">
                          <a:pos x="T24" y="T25"/>
                        </a:cxn>
                        <a:cxn ang="T125">
                          <a:pos x="T26" y="T27"/>
                        </a:cxn>
                        <a:cxn ang="T126">
                          <a:pos x="T28" y="T29"/>
                        </a:cxn>
                        <a:cxn ang="T127">
                          <a:pos x="T30" y="T31"/>
                        </a:cxn>
                        <a:cxn ang="T128">
                          <a:pos x="T32" y="T33"/>
                        </a:cxn>
                        <a:cxn ang="T129">
                          <a:pos x="T34" y="T35"/>
                        </a:cxn>
                        <a:cxn ang="T130">
                          <a:pos x="T36" y="T37"/>
                        </a:cxn>
                        <a:cxn ang="T131">
                          <a:pos x="T38" y="T39"/>
                        </a:cxn>
                        <a:cxn ang="T132">
                          <a:pos x="T40" y="T41"/>
                        </a:cxn>
                        <a:cxn ang="T133">
                          <a:pos x="T42" y="T43"/>
                        </a:cxn>
                        <a:cxn ang="T134">
                          <a:pos x="T44" y="T45"/>
                        </a:cxn>
                        <a:cxn ang="T135">
                          <a:pos x="T46" y="T47"/>
                        </a:cxn>
                        <a:cxn ang="T136">
                          <a:pos x="T48" y="T49"/>
                        </a:cxn>
                        <a:cxn ang="T137">
                          <a:pos x="T50" y="T51"/>
                        </a:cxn>
                        <a:cxn ang="T138">
                          <a:pos x="T52" y="T53"/>
                        </a:cxn>
                        <a:cxn ang="T139">
                          <a:pos x="T54" y="T55"/>
                        </a:cxn>
                        <a:cxn ang="T140">
                          <a:pos x="T56" y="T57"/>
                        </a:cxn>
                        <a:cxn ang="T141">
                          <a:pos x="T58" y="T59"/>
                        </a:cxn>
                        <a:cxn ang="T142">
                          <a:pos x="T60" y="T61"/>
                        </a:cxn>
                        <a:cxn ang="T143">
                          <a:pos x="T62" y="T63"/>
                        </a:cxn>
                        <a:cxn ang="T144">
                          <a:pos x="T64" y="T65"/>
                        </a:cxn>
                        <a:cxn ang="T145">
                          <a:pos x="T66" y="T67"/>
                        </a:cxn>
                        <a:cxn ang="T146">
                          <a:pos x="T68" y="T69"/>
                        </a:cxn>
                        <a:cxn ang="T147">
                          <a:pos x="T70" y="T71"/>
                        </a:cxn>
                        <a:cxn ang="T148">
                          <a:pos x="T72" y="T73"/>
                        </a:cxn>
                        <a:cxn ang="T149">
                          <a:pos x="T74" y="T75"/>
                        </a:cxn>
                        <a:cxn ang="T150">
                          <a:pos x="T76" y="T77"/>
                        </a:cxn>
                        <a:cxn ang="T151">
                          <a:pos x="T78" y="T79"/>
                        </a:cxn>
                        <a:cxn ang="T152">
                          <a:pos x="T80" y="T81"/>
                        </a:cxn>
                        <a:cxn ang="T153">
                          <a:pos x="T82" y="T83"/>
                        </a:cxn>
                        <a:cxn ang="T154">
                          <a:pos x="T84" y="T85"/>
                        </a:cxn>
                        <a:cxn ang="T155">
                          <a:pos x="T86" y="T87"/>
                        </a:cxn>
                        <a:cxn ang="T156">
                          <a:pos x="T88" y="T89"/>
                        </a:cxn>
                        <a:cxn ang="T157">
                          <a:pos x="T90" y="T91"/>
                        </a:cxn>
                        <a:cxn ang="T158">
                          <a:pos x="T92" y="T93"/>
                        </a:cxn>
                        <a:cxn ang="T159">
                          <a:pos x="T94" y="T95"/>
                        </a:cxn>
                        <a:cxn ang="T160">
                          <a:pos x="T96" y="T97"/>
                        </a:cxn>
                        <a:cxn ang="T161">
                          <a:pos x="T98" y="T99"/>
                        </a:cxn>
                        <a:cxn ang="T162">
                          <a:pos x="T100" y="T101"/>
                        </a:cxn>
                        <a:cxn ang="T163">
                          <a:pos x="T102" y="T103"/>
                        </a:cxn>
                        <a:cxn ang="T164">
                          <a:pos x="T104" y="T105"/>
                        </a:cxn>
                        <a:cxn ang="T165">
                          <a:pos x="T106" y="T107"/>
                        </a:cxn>
                        <a:cxn ang="T166">
                          <a:pos x="T108" y="T109"/>
                        </a:cxn>
                        <a:cxn ang="T167">
                          <a:pos x="T110" y="T111"/>
                        </a:cxn>
                      </a:cxnLst>
                      <a:rect l="T168" t="T169" r="T170" b="T171"/>
                      <a:pathLst>
                        <a:path w="1363" h="1220">
                          <a:moveTo>
                            <a:pt x="269" y="1127"/>
                          </a:moveTo>
                          <a:cubicBezTo>
                            <a:pt x="252" y="1110"/>
                            <a:pt x="231" y="1096"/>
                            <a:pt x="214" y="1079"/>
                          </a:cubicBezTo>
                          <a:cubicBezTo>
                            <a:pt x="201" y="1066"/>
                            <a:pt x="192" y="1055"/>
                            <a:pt x="176" y="1044"/>
                          </a:cubicBezTo>
                          <a:cubicBezTo>
                            <a:pt x="166" y="1030"/>
                            <a:pt x="158" y="1008"/>
                            <a:pt x="144" y="999"/>
                          </a:cubicBezTo>
                          <a:cubicBezTo>
                            <a:pt x="140" y="986"/>
                            <a:pt x="137" y="980"/>
                            <a:pt x="128" y="970"/>
                          </a:cubicBezTo>
                          <a:cubicBezTo>
                            <a:pt x="124" y="955"/>
                            <a:pt x="112" y="950"/>
                            <a:pt x="102" y="938"/>
                          </a:cubicBezTo>
                          <a:cubicBezTo>
                            <a:pt x="95" y="929"/>
                            <a:pt x="93" y="918"/>
                            <a:pt x="86" y="909"/>
                          </a:cubicBezTo>
                          <a:cubicBezTo>
                            <a:pt x="79" y="887"/>
                            <a:pt x="61" y="871"/>
                            <a:pt x="54" y="848"/>
                          </a:cubicBezTo>
                          <a:cubicBezTo>
                            <a:pt x="53" y="825"/>
                            <a:pt x="60" y="795"/>
                            <a:pt x="41" y="778"/>
                          </a:cubicBezTo>
                          <a:cubicBezTo>
                            <a:pt x="35" y="759"/>
                            <a:pt x="28" y="739"/>
                            <a:pt x="22" y="720"/>
                          </a:cubicBezTo>
                          <a:cubicBezTo>
                            <a:pt x="23" y="680"/>
                            <a:pt x="0" y="525"/>
                            <a:pt x="45" y="468"/>
                          </a:cubicBezTo>
                          <a:cubicBezTo>
                            <a:pt x="48" y="454"/>
                            <a:pt x="51" y="451"/>
                            <a:pt x="61" y="442"/>
                          </a:cubicBezTo>
                          <a:cubicBezTo>
                            <a:pt x="66" y="418"/>
                            <a:pt x="59" y="356"/>
                            <a:pt x="89" y="346"/>
                          </a:cubicBezTo>
                          <a:cubicBezTo>
                            <a:pt x="98" y="333"/>
                            <a:pt x="98" y="318"/>
                            <a:pt x="109" y="308"/>
                          </a:cubicBezTo>
                          <a:cubicBezTo>
                            <a:pt x="113" y="294"/>
                            <a:pt x="113" y="279"/>
                            <a:pt x="118" y="266"/>
                          </a:cubicBezTo>
                          <a:cubicBezTo>
                            <a:pt x="121" y="259"/>
                            <a:pt x="146" y="236"/>
                            <a:pt x="153" y="231"/>
                          </a:cubicBezTo>
                          <a:cubicBezTo>
                            <a:pt x="159" y="215"/>
                            <a:pt x="173" y="212"/>
                            <a:pt x="185" y="202"/>
                          </a:cubicBezTo>
                          <a:cubicBezTo>
                            <a:pt x="187" y="200"/>
                            <a:pt x="190" y="198"/>
                            <a:pt x="192" y="196"/>
                          </a:cubicBezTo>
                          <a:cubicBezTo>
                            <a:pt x="194" y="193"/>
                            <a:pt x="195" y="189"/>
                            <a:pt x="198" y="186"/>
                          </a:cubicBezTo>
                          <a:cubicBezTo>
                            <a:pt x="206" y="178"/>
                            <a:pt x="217" y="179"/>
                            <a:pt x="224" y="170"/>
                          </a:cubicBezTo>
                          <a:cubicBezTo>
                            <a:pt x="234" y="157"/>
                            <a:pt x="240" y="150"/>
                            <a:pt x="256" y="144"/>
                          </a:cubicBezTo>
                          <a:cubicBezTo>
                            <a:pt x="263" y="133"/>
                            <a:pt x="269" y="129"/>
                            <a:pt x="281" y="125"/>
                          </a:cubicBezTo>
                          <a:cubicBezTo>
                            <a:pt x="299" y="109"/>
                            <a:pt x="315" y="91"/>
                            <a:pt x="339" y="84"/>
                          </a:cubicBezTo>
                          <a:cubicBezTo>
                            <a:pt x="357" y="63"/>
                            <a:pt x="376" y="57"/>
                            <a:pt x="403" y="52"/>
                          </a:cubicBezTo>
                          <a:cubicBezTo>
                            <a:pt x="448" y="0"/>
                            <a:pt x="559" y="15"/>
                            <a:pt x="614" y="13"/>
                          </a:cubicBezTo>
                          <a:cubicBezTo>
                            <a:pt x="713" y="2"/>
                            <a:pt x="813" y="15"/>
                            <a:pt x="912" y="20"/>
                          </a:cubicBezTo>
                          <a:cubicBezTo>
                            <a:pt x="955" y="34"/>
                            <a:pt x="1013" y="31"/>
                            <a:pt x="1053" y="32"/>
                          </a:cubicBezTo>
                          <a:cubicBezTo>
                            <a:pt x="1064" y="37"/>
                            <a:pt x="1076" y="38"/>
                            <a:pt x="1088" y="42"/>
                          </a:cubicBezTo>
                          <a:cubicBezTo>
                            <a:pt x="1098" y="49"/>
                            <a:pt x="1108" y="54"/>
                            <a:pt x="1120" y="58"/>
                          </a:cubicBezTo>
                          <a:cubicBezTo>
                            <a:pt x="1144" y="74"/>
                            <a:pt x="1110" y="53"/>
                            <a:pt x="1145" y="68"/>
                          </a:cubicBezTo>
                          <a:cubicBezTo>
                            <a:pt x="1158" y="74"/>
                            <a:pt x="1167" y="86"/>
                            <a:pt x="1181" y="90"/>
                          </a:cubicBezTo>
                          <a:cubicBezTo>
                            <a:pt x="1193" y="98"/>
                            <a:pt x="1190" y="106"/>
                            <a:pt x="1200" y="116"/>
                          </a:cubicBezTo>
                          <a:cubicBezTo>
                            <a:pt x="1214" y="130"/>
                            <a:pt x="1246" y="133"/>
                            <a:pt x="1264" y="138"/>
                          </a:cubicBezTo>
                          <a:cubicBezTo>
                            <a:pt x="1274" y="155"/>
                            <a:pt x="1262" y="177"/>
                            <a:pt x="1283" y="183"/>
                          </a:cubicBezTo>
                          <a:cubicBezTo>
                            <a:pt x="1291" y="195"/>
                            <a:pt x="1304" y="200"/>
                            <a:pt x="1318" y="205"/>
                          </a:cubicBezTo>
                          <a:cubicBezTo>
                            <a:pt x="1319" y="236"/>
                            <a:pt x="1313" y="331"/>
                            <a:pt x="1341" y="359"/>
                          </a:cubicBezTo>
                          <a:cubicBezTo>
                            <a:pt x="1351" y="390"/>
                            <a:pt x="1341" y="424"/>
                            <a:pt x="1350" y="455"/>
                          </a:cubicBezTo>
                          <a:cubicBezTo>
                            <a:pt x="1353" y="476"/>
                            <a:pt x="1356" y="498"/>
                            <a:pt x="1360" y="519"/>
                          </a:cubicBezTo>
                          <a:cubicBezTo>
                            <a:pt x="1358" y="555"/>
                            <a:pt x="1363" y="565"/>
                            <a:pt x="1347" y="589"/>
                          </a:cubicBezTo>
                          <a:cubicBezTo>
                            <a:pt x="1344" y="635"/>
                            <a:pt x="1342" y="661"/>
                            <a:pt x="1344" y="708"/>
                          </a:cubicBezTo>
                          <a:cubicBezTo>
                            <a:pt x="1342" y="761"/>
                            <a:pt x="1358" y="806"/>
                            <a:pt x="1315" y="836"/>
                          </a:cubicBezTo>
                          <a:cubicBezTo>
                            <a:pt x="1304" y="853"/>
                            <a:pt x="1290" y="869"/>
                            <a:pt x="1277" y="884"/>
                          </a:cubicBezTo>
                          <a:cubicBezTo>
                            <a:pt x="1273" y="908"/>
                            <a:pt x="1268" y="934"/>
                            <a:pt x="1254" y="954"/>
                          </a:cubicBezTo>
                          <a:cubicBezTo>
                            <a:pt x="1251" y="965"/>
                            <a:pt x="1246" y="972"/>
                            <a:pt x="1238" y="980"/>
                          </a:cubicBezTo>
                          <a:cubicBezTo>
                            <a:pt x="1225" y="1020"/>
                            <a:pt x="1189" y="1055"/>
                            <a:pt x="1158" y="1082"/>
                          </a:cubicBezTo>
                          <a:cubicBezTo>
                            <a:pt x="1150" y="1107"/>
                            <a:pt x="1147" y="1106"/>
                            <a:pt x="1123" y="1117"/>
                          </a:cubicBezTo>
                          <a:cubicBezTo>
                            <a:pt x="1108" y="1134"/>
                            <a:pt x="1083" y="1148"/>
                            <a:pt x="1062" y="1156"/>
                          </a:cubicBezTo>
                          <a:cubicBezTo>
                            <a:pt x="1036" y="1196"/>
                            <a:pt x="987" y="1189"/>
                            <a:pt x="944" y="1191"/>
                          </a:cubicBezTo>
                          <a:cubicBezTo>
                            <a:pt x="936" y="1192"/>
                            <a:pt x="928" y="1191"/>
                            <a:pt x="921" y="1194"/>
                          </a:cubicBezTo>
                          <a:cubicBezTo>
                            <a:pt x="914" y="1197"/>
                            <a:pt x="910" y="1207"/>
                            <a:pt x="902" y="1207"/>
                          </a:cubicBezTo>
                          <a:cubicBezTo>
                            <a:pt x="871" y="1208"/>
                            <a:pt x="840" y="1209"/>
                            <a:pt x="809" y="1210"/>
                          </a:cubicBezTo>
                          <a:cubicBezTo>
                            <a:pt x="790" y="1215"/>
                            <a:pt x="776" y="1217"/>
                            <a:pt x="755" y="1220"/>
                          </a:cubicBezTo>
                          <a:cubicBezTo>
                            <a:pt x="661" y="1219"/>
                            <a:pt x="567" y="1219"/>
                            <a:pt x="473" y="1216"/>
                          </a:cubicBezTo>
                          <a:cubicBezTo>
                            <a:pt x="417" y="1214"/>
                            <a:pt x="369" y="1175"/>
                            <a:pt x="320" y="1159"/>
                          </a:cubicBezTo>
                          <a:cubicBezTo>
                            <a:pt x="307" y="1146"/>
                            <a:pt x="277" y="1141"/>
                            <a:pt x="269" y="1133"/>
                          </a:cubicBezTo>
                          <a:cubicBezTo>
                            <a:pt x="268" y="1132"/>
                            <a:pt x="269" y="1129"/>
                            <a:pt x="269" y="1127"/>
                          </a:cubicBezTo>
                          <a:close/>
                        </a:path>
                      </a:pathLst>
                    </a:custGeom>
                    <a:solidFill>
                      <a:srgbClr val="FFC1C1"/>
                    </a:solidFill>
                    <a:ln w="19050">
                      <a:solidFill>
                        <a:srgbClr val="FF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 dirty="0"/>
                    </a:p>
                  </p:txBody>
                </p:sp>
                <p:sp>
                  <p:nvSpPr>
                    <p:cNvPr id="1028" name="Freeform 187"/>
                    <p:cNvSpPr>
                      <a:spLocks/>
                    </p:cNvSpPr>
                    <p:nvPr/>
                  </p:nvSpPr>
                  <p:spPr bwMode="auto">
                    <a:xfrm>
                      <a:off x="363" y="603"/>
                      <a:ext cx="382" cy="310"/>
                    </a:xfrm>
                    <a:custGeom>
                      <a:avLst/>
                      <a:gdLst>
                        <a:gd name="T0" fmla="*/ 8 w 500"/>
                        <a:gd name="T1" fmla="*/ 173 h 445"/>
                        <a:gd name="T2" fmla="*/ 0 w 500"/>
                        <a:gd name="T3" fmla="*/ 159 h 445"/>
                        <a:gd name="T4" fmla="*/ 18 w 500"/>
                        <a:gd name="T5" fmla="*/ 95 h 445"/>
                        <a:gd name="T6" fmla="*/ 21 w 500"/>
                        <a:gd name="T7" fmla="*/ 90 h 445"/>
                        <a:gd name="T8" fmla="*/ 22 w 500"/>
                        <a:gd name="T9" fmla="*/ 78 h 445"/>
                        <a:gd name="T10" fmla="*/ 53 w 500"/>
                        <a:gd name="T11" fmla="*/ 47 h 445"/>
                        <a:gd name="T12" fmla="*/ 77 w 500"/>
                        <a:gd name="T13" fmla="*/ 31 h 445"/>
                        <a:gd name="T14" fmla="*/ 103 w 500"/>
                        <a:gd name="T15" fmla="*/ 18 h 445"/>
                        <a:gd name="T16" fmla="*/ 136 w 500"/>
                        <a:gd name="T17" fmla="*/ 1 h 445"/>
                        <a:gd name="T18" fmla="*/ 305 w 500"/>
                        <a:gd name="T19" fmla="*/ 11 h 445"/>
                        <a:gd name="T20" fmla="*/ 325 w 500"/>
                        <a:gd name="T21" fmla="*/ 40 h 445"/>
                        <a:gd name="T22" fmla="*/ 342 w 500"/>
                        <a:gd name="T23" fmla="*/ 47 h 445"/>
                        <a:gd name="T24" fmla="*/ 356 w 500"/>
                        <a:gd name="T25" fmla="*/ 56 h 445"/>
                        <a:gd name="T26" fmla="*/ 371 w 500"/>
                        <a:gd name="T27" fmla="*/ 85 h 445"/>
                        <a:gd name="T28" fmla="*/ 367 w 500"/>
                        <a:gd name="T29" fmla="*/ 189 h 445"/>
                        <a:gd name="T30" fmla="*/ 356 w 500"/>
                        <a:gd name="T31" fmla="*/ 207 h 445"/>
                        <a:gd name="T32" fmla="*/ 342 w 500"/>
                        <a:gd name="T33" fmla="*/ 232 h 445"/>
                        <a:gd name="T34" fmla="*/ 338 w 500"/>
                        <a:gd name="T35" fmla="*/ 242 h 445"/>
                        <a:gd name="T36" fmla="*/ 326 w 500"/>
                        <a:gd name="T37" fmla="*/ 249 h 445"/>
                        <a:gd name="T38" fmla="*/ 312 w 500"/>
                        <a:gd name="T39" fmla="*/ 264 h 445"/>
                        <a:gd name="T40" fmla="*/ 306 w 500"/>
                        <a:gd name="T41" fmla="*/ 269 h 445"/>
                        <a:gd name="T42" fmla="*/ 290 w 500"/>
                        <a:gd name="T43" fmla="*/ 286 h 445"/>
                        <a:gd name="T44" fmla="*/ 235 w 500"/>
                        <a:gd name="T45" fmla="*/ 301 h 445"/>
                        <a:gd name="T46" fmla="*/ 125 w 500"/>
                        <a:gd name="T47" fmla="*/ 299 h 445"/>
                        <a:gd name="T48" fmla="*/ 108 w 500"/>
                        <a:gd name="T49" fmla="*/ 290 h 445"/>
                        <a:gd name="T50" fmla="*/ 70 w 500"/>
                        <a:gd name="T51" fmla="*/ 268 h 445"/>
                        <a:gd name="T52" fmla="*/ 55 w 500"/>
                        <a:gd name="T53" fmla="*/ 254 h 445"/>
                        <a:gd name="T54" fmla="*/ 21 w 500"/>
                        <a:gd name="T55" fmla="*/ 212 h 445"/>
                        <a:gd name="T56" fmla="*/ 8 w 500"/>
                        <a:gd name="T57" fmla="*/ 173 h 445"/>
                        <a:gd name="T58" fmla="*/ 0 60000 65536"/>
                        <a:gd name="T59" fmla="*/ 0 60000 65536"/>
                        <a:gd name="T60" fmla="*/ 0 60000 65536"/>
                        <a:gd name="T61" fmla="*/ 0 60000 65536"/>
                        <a:gd name="T62" fmla="*/ 0 60000 65536"/>
                        <a:gd name="T63" fmla="*/ 0 60000 65536"/>
                        <a:gd name="T64" fmla="*/ 0 60000 65536"/>
                        <a:gd name="T65" fmla="*/ 0 60000 65536"/>
                        <a:gd name="T66" fmla="*/ 0 60000 65536"/>
                        <a:gd name="T67" fmla="*/ 0 60000 65536"/>
                        <a:gd name="T68" fmla="*/ 0 60000 65536"/>
                        <a:gd name="T69" fmla="*/ 0 60000 65536"/>
                        <a:gd name="T70" fmla="*/ 0 60000 65536"/>
                        <a:gd name="T71" fmla="*/ 0 60000 65536"/>
                        <a:gd name="T72" fmla="*/ 0 60000 65536"/>
                        <a:gd name="T73" fmla="*/ 0 60000 65536"/>
                        <a:gd name="T74" fmla="*/ 0 60000 65536"/>
                        <a:gd name="T75" fmla="*/ 0 60000 65536"/>
                        <a:gd name="T76" fmla="*/ 0 60000 65536"/>
                        <a:gd name="T77" fmla="*/ 0 60000 65536"/>
                        <a:gd name="T78" fmla="*/ 0 60000 65536"/>
                        <a:gd name="T79" fmla="*/ 0 60000 65536"/>
                        <a:gd name="T80" fmla="*/ 0 60000 65536"/>
                        <a:gd name="T81" fmla="*/ 0 60000 65536"/>
                        <a:gd name="T82" fmla="*/ 0 60000 65536"/>
                        <a:gd name="T83" fmla="*/ 0 60000 65536"/>
                        <a:gd name="T84" fmla="*/ 0 60000 65536"/>
                        <a:gd name="T85" fmla="*/ 0 60000 65536"/>
                        <a:gd name="T86" fmla="*/ 0 60000 65536"/>
                        <a:gd name="T87" fmla="*/ 0 w 500"/>
                        <a:gd name="T88" fmla="*/ 0 h 445"/>
                        <a:gd name="T89" fmla="*/ 500 w 500"/>
                        <a:gd name="T90" fmla="*/ 445 h 445"/>
                      </a:gdLst>
                      <a:ahLst/>
                      <a:cxnLst>
                        <a:cxn ang="T58">
                          <a:pos x="T0" y="T1"/>
                        </a:cxn>
                        <a:cxn ang="T59">
                          <a:pos x="T2" y="T3"/>
                        </a:cxn>
                        <a:cxn ang="T60">
                          <a:pos x="T4" y="T5"/>
                        </a:cxn>
                        <a:cxn ang="T61">
                          <a:pos x="T6" y="T7"/>
                        </a:cxn>
                        <a:cxn ang="T62">
                          <a:pos x="T8" y="T9"/>
                        </a:cxn>
                        <a:cxn ang="T63">
                          <a:pos x="T10" y="T11"/>
                        </a:cxn>
                        <a:cxn ang="T64">
                          <a:pos x="T12" y="T13"/>
                        </a:cxn>
                        <a:cxn ang="T65">
                          <a:pos x="T14" y="T15"/>
                        </a:cxn>
                        <a:cxn ang="T66">
                          <a:pos x="T16" y="T17"/>
                        </a:cxn>
                        <a:cxn ang="T67">
                          <a:pos x="T18" y="T19"/>
                        </a:cxn>
                        <a:cxn ang="T68">
                          <a:pos x="T20" y="T21"/>
                        </a:cxn>
                        <a:cxn ang="T69">
                          <a:pos x="T22" y="T23"/>
                        </a:cxn>
                        <a:cxn ang="T70">
                          <a:pos x="T24" y="T25"/>
                        </a:cxn>
                        <a:cxn ang="T71">
                          <a:pos x="T26" y="T27"/>
                        </a:cxn>
                        <a:cxn ang="T72">
                          <a:pos x="T28" y="T29"/>
                        </a:cxn>
                        <a:cxn ang="T73">
                          <a:pos x="T30" y="T31"/>
                        </a:cxn>
                        <a:cxn ang="T74">
                          <a:pos x="T32" y="T33"/>
                        </a:cxn>
                        <a:cxn ang="T75">
                          <a:pos x="T34" y="T35"/>
                        </a:cxn>
                        <a:cxn ang="T76">
                          <a:pos x="T36" y="T37"/>
                        </a:cxn>
                        <a:cxn ang="T77">
                          <a:pos x="T38" y="T39"/>
                        </a:cxn>
                        <a:cxn ang="T78">
                          <a:pos x="T40" y="T41"/>
                        </a:cxn>
                        <a:cxn ang="T79">
                          <a:pos x="T42" y="T43"/>
                        </a:cxn>
                        <a:cxn ang="T80">
                          <a:pos x="T44" y="T45"/>
                        </a:cxn>
                        <a:cxn ang="T81">
                          <a:pos x="T46" y="T47"/>
                        </a:cxn>
                        <a:cxn ang="T82">
                          <a:pos x="T48" y="T49"/>
                        </a:cxn>
                        <a:cxn ang="T83">
                          <a:pos x="T50" y="T51"/>
                        </a:cxn>
                        <a:cxn ang="T84">
                          <a:pos x="T52" y="T53"/>
                        </a:cxn>
                        <a:cxn ang="T85">
                          <a:pos x="T54" y="T55"/>
                        </a:cxn>
                        <a:cxn ang="T86">
                          <a:pos x="T56" y="T57"/>
                        </a:cxn>
                      </a:cxnLst>
                      <a:rect l="T87" t="T88" r="T89" b="T90"/>
                      <a:pathLst>
                        <a:path w="500" h="445">
                          <a:moveTo>
                            <a:pt x="10" y="249"/>
                          </a:moveTo>
                          <a:cubicBezTo>
                            <a:pt x="5" y="242"/>
                            <a:pt x="3" y="236"/>
                            <a:pt x="0" y="228"/>
                          </a:cubicBezTo>
                          <a:cubicBezTo>
                            <a:pt x="4" y="194"/>
                            <a:pt x="1" y="162"/>
                            <a:pt x="24" y="136"/>
                          </a:cubicBezTo>
                          <a:cubicBezTo>
                            <a:pt x="25" y="134"/>
                            <a:pt x="26" y="131"/>
                            <a:pt x="27" y="129"/>
                          </a:cubicBezTo>
                          <a:cubicBezTo>
                            <a:pt x="28" y="123"/>
                            <a:pt x="27" y="117"/>
                            <a:pt x="29" y="112"/>
                          </a:cubicBezTo>
                          <a:cubicBezTo>
                            <a:pt x="31" y="104"/>
                            <a:pt x="63" y="77"/>
                            <a:pt x="70" y="67"/>
                          </a:cubicBezTo>
                          <a:cubicBezTo>
                            <a:pt x="74" y="53"/>
                            <a:pt x="89" y="50"/>
                            <a:pt x="101" y="45"/>
                          </a:cubicBezTo>
                          <a:cubicBezTo>
                            <a:pt x="106" y="28"/>
                            <a:pt x="120" y="30"/>
                            <a:pt x="135" y="26"/>
                          </a:cubicBezTo>
                          <a:cubicBezTo>
                            <a:pt x="150" y="15"/>
                            <a:pt x="160" y="7"/>
                            <a:pt x="178" y="2"/>
                          </a:cubicBezTo>
                          <a:cubicBezTo>
                            <a:pt x="408" y="4"/>
                            <a:pt x="304" y="0"/>
                            <a:pt x="399" y="16"/>
                          </a:cubicBezTo>
                          <a:cubicBezTo>
                            <a:pt x="414" y="27"/>
                            <a:pt x="415" y="44"/>
                            <a:pt x="425" y="57"/>
                          </a:cubicBezTo>
                          <a:cubicBezTo>
                            <a:pt x="430" y="63"/>
                            <a:pt x="440" y="65"/>
                            <a:pt x="447" y="67"/>
                          </a:cubicBezTo>
                          <a:cubicBezTo>
                            <a:pt x="452" y="76"/>
                            <a:pt x="458" y="75"/>
                            <a:pt x="466" y="81"/>
                          </a:cubicBezTo>
                          <a:cubicBezTo>
                            <a:pt x="470" y="97"/>
                            <a:pt x="473" y="110"/>
                            <a:pt x="485" y="122"/>
                          </a:cubicBezTo>
                          <a:cubicBezTo>
                            <a:pt x="499" y="169"/>
                            <a:pt x="500" y="225"/>
                            <a:pt x="480" y="271"/>
                          </a:cubicBezTo>
                          <a:cubicBezTo>
                            <a:pt x="478" y="286"/>
                            <a:pt x="479" y="290"/>
                            <a:pt x="466" y="297"/>
                          </a:cubicBezTo>
                          <a:cubicBezTo>
                            <a:pt x="459" y="307"/>
                            <a:pt x="453" y="321"/>
                            <a:pt x="447" y="333"/>
                          </a:cubicBezTo>
                          <a:cubicBezTo>
                            <a:pt x="445" y="338"/>
                            <a:pt x="446" y="344"/>
                            <a:pt x="442" y="348"/>
                          </a:cubicBezTo>
                          <a:cubicBezTo>
                            <a:pt x="438" y="352"/>
                            <a:pt x="427" y="357"/>
                            <a:pt x="427" y="357"/>
                          </a:cubicBezTo>
                          <a:cubicBezTo>
                            <a:pt x="419" y="370"/>
                            <a:pt x="425" y="362"/>
                            <a:pt x="408" y="379"/>
                          </a:cubicBezTo>
                          <a:cubicBezTo>
                            <a:pt x="406" y="381"/>
                            <a:pt x="401" y="386"/>
                            <a:pt x="401" y="386"/>
                          </a:cubicBezTo>
                          <a:cubicBezTo>
                            <a:pt x="397" y="400"/>
                            <a:pt x="389" y="401"/>
                            <a:pt x="379" y="410"/>
                          </a:cubicBezTo>
                          <a:cubicBezTo>
                            <a:pt x="348" y="437"/>
                            <a:pt x="369" y="428"/>
                            <a:pt x="307" y="432"/>
                          </a:cubicBezTo>
                          <a:cubicBezTo>
                            <a:pt x="261" y="445"/>
                            <a:pt x="209" y="443"/>
                            <a:pt x="163" y="429"/>
                          </a:cubicBezTo>
                          <a:cubicBezTo>
                            <a:pt x="156" y="424"/>
                            <a:pt x="149" y="423"/>
                            <a:pt x="142" y="417"/>
                          </a:cubicBezTo>
                          <a:cubicBezTo>
                            <a:pt x="125" y="403"/>
                            <a:pt x="112" y="389"/>
                            <a:pt x="91" y="384"/>
                          </a:cubicBezTo>
                          <a:cubicBezTo>
                            <a:pt x="86" y="374"/>
                            <a:pt x="79" y="373"/>
                            <a:pt x="72" y="364"/>
                          </a:cubicBezTo>
                          <a:cubicBezTo>
                            <a:pt x="56" y="343"/>
                            <a:pt x="49" y="320"/>
                            <a:pt x="27" y="304"/>
                          </a:cubicBezTo>
                          <a:cubicBezTo>
                            <a:pt x="18" y="282"/>
                            <a:pt x="10" y="275"/>
                            <a:pt x="10" y="249"/>
                          </a:cubicBezTo>
                          <a:close/>
                        </a:path>
                      </a:pathLst>
                    </a:custGeom>
                    <a:solidFill>
                      <a:srgbClr val="BFBFBF"/>
                    </a:solidFill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 dirty="0"/>
                    </a:p>
                  </p:txBody>
                </p:sp>
              </p:grpSp>
              <p:sp>
                <p:nvSpPr>
                  <p:cNvPr id="1026" name="5-Point Star 1025"/>
                  <p:cNvSpPr/>
                  <p:nvPr/>
                </p:nvSpPr>
                <p:spPr>
                  <a:xfrm>
                    <a:off x="3436301" y="3364979"/>
                    <a:ext cx="201217" cy="201217"/>
                  </a:xfrm>
                  <a:prstGeom prst="star5">
                    <a:avLst/>
                  </a:prstGeom>
                  <a:solidFill>
                    <a:srgbClr val="FF00FF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963" name="Group 339"/>
                <p:cNvGrpSpPr/>
                <p:nvPr/>
              </p:nvGrpSpPr>
              <p:grpSpPr>
                <a:xfrm>
                  <a:off x="3363046" y="2173312"/>
                  <a:ext cx="987288" cy="903975"/>
                  <a:chOff x="3171214" y="2912992"/>
                  <a:chExt cx="987288" cy="903975"/>
                </a:xfrm>
              </p:grpSpPr>
              <p:grpSp>
                <p:nvGrpSpPr>
                  <p:cNvPr id="1021" name="Group 193"/>
                  <p:cNvGrpSpPr>
                    <a:grpSpLocks/>
                  </p:cNvGrpSpPr>
                  <p:nvPr/>
                </p:nvGrpSpPr>
                <p:grpSpPr bwMode="auto">
                  <a:xfrm>
                    <a:off x="3171214" y="2912992"/>
                    <a:ext cx="987288" cy="903975"/>
                    <a:chOff x="311" y="500"/>
                    <a:chExt cx="474" cy="434"/>
                  </a:xfrm>
                  <a:effectLst>
                    <a:outerShdw blurRad="63500" sx="102000" sy="102000" algn="ctr" rotWithShape="0">
                      <a:prstClr val="black">
                        <a:alpha val="40000"/>
                      </a:prstClr>
                    </a:outerShdw>
                  </a:effectLst>
                </p:grpSpPr>
                <p:sp>
                  <p:nvSpPr>
                    <p:cNvPr id="1023" name="Freeform 186"/>
                    <p:cNvSpPr>
                      <a:spLocks/>
                    </p:cNvSpPr>
                    <p:nvPr/>
                  </p:nvSpPr>
                  <p:spPr bwMode="auto">
                    <a:xfrm>
                      <a:off x="311" y="500"/>
                      <a:ext cx="474" cy="434"/>
                    </a:xfrm>
                    <a:custGeom>
                      <a:avLst/>
                      <a:gdLst>
                        <a:gd name="T0" fmla="*/ 94 w 1363"/>
                        <a:gd name="T1" fmla="*/ 401 h 1220"/>
                        <a:gd name="T2" fmla="*/ 74 w 1363"/>
                        <a:gd name="T3" fmla="*/ 384 h 1220"/>
                        <a:gd name="T4" fmla="*/ 61 w 1363"/>
                        <a:gd name="T5" fmla="*/ 371 h 1220"/>
                        <a:gd name="T6" fmla="*/ 50 w 1363"/>
                        <a:gd name="T7" fmla="*/ 355 h 1220"/>
                        <a:gd name="T8" fmla="*/ 45 w 1363"/>
                        <a:gd name="T9" fmla="*/ 345 h 1220"/>
                        <a:gd name="T10" fmla="*/ 35 w 1363"/>
                        <a:gd name="T11" fmla="*/ 334 h 1220"/>
                        <a:gd name="T12" fmla="*/ 30 w 1363"/>
                        <a:gd name="T13" fmla="*/ 323 h 1220"/>
                        <a:gd name="T14" fmla="*/ 19 w 1363"/>
                        <a:gd name="T15" fmla="*/ 302 h 1220"/>
                        <a:gd name="T16" fmla="*/ 14 w 1363"/>
                        <a:gd name="T17" fmla="*/ 277 h 1220"/>
                        <a:gd name="T18" fmla="*/ 8 w 1363"/>
                        <a:gd name="T19" fmla="*/ 256 h 1220"/>
                        <a:gd name="T20" fmla="*/ 16 w 1363"/>
                        <a:gd name="T21" fmla="*/ 166 h 1220"/>
                        <a:gd name="T22" fmla="*/ 21 w 1363"/>
                        <a:gd name="T23" fmla="*/ 157 h 1220"/>
                        <a:gd name="T24" fmla="*/ 31 w 1363"/>
                        <a:gd name="T25" fmla="*/ 123 h 1220"/>
                        <a:gd name="T26" fmla="*/ 38 w 1363"/>
                        <a:gd name="T27" fmla="*/ 110 h 1220"/>
                        <a:gd name="T28" fmla="*/ 41 w 1363"/>
                        <a:gd name="T29" fmla="*/ 95 h 1220"/>
                        <a:gd name="T30" fmla="*/ 53 w 1363"/>
                        <a:gd name="T31" fmla="*/ 82 h 1220"/>
                        <a:gd name="T32" fmla="*/ 64 w 1363"/>
                        <a:gd name="T33" fmla="*/ 72 h 1220"/>
                        <a:gd name="T34" fmla="*/ 67 w 1363"/>
                        <a:gd name="T35" fmla="*/ 70 h 1220"/>
                        <a:gd name="T36" fmla="*/ 69 w 1363"/>
                        <a:gd name="T37" fmla="*/ 66 h 1220"/>
                        <a:gd name="T38" fmla="*/ 78 w 1363"/>
                        <a:gd name="T39" fmla="*/ 60 h 1220"/>
                        <a:gd name="T40" fmla="*/ 89 w 1363"/>
                        <a:gd name="T41" fmla="*/ 51 h 1220"/>
                        <a:gd name="T42" fmla="*/ 98 w 1363"/>
                        <a:gd name="T43" fmla="*/ 44 h 1220"/>
                        <a:gd name="T44" fmla="*/ 118 w 1363"/>
                        <a:gd name="T45" fmla="*/ 30 h 1220"/>
                        <a:gd name="T46" fmla="*/ 140 w 1363"/>
                        <a:gd name="T47" fmla="*/ 18 h 1220"/>
                        <a:gd name="T48" fmla="*/ 214 w 1363"/>
                        <a:gd name="T49" fmla="*/ 5 h 1220"/>
                        <a:gd name="T50" fmla="*/ 317 w 1363"/>
                        <a:gd name="T51" fmla="*/ 7 h 1220"/>
                        <a:gd name="T52" fmla="*/ 366 w 1363"/>
                        <a:gd name="T53" fmla="*/ 11 h 1220"/>
                        <a:gd name="T54" fmla="*/ 378 w 1363"/>
                        <a:gd name="T55" fmla="*/ 15 h 1220"/>
                        <a:gd name="T56" fmla="*/ 389 w 1363"/>
                        <a:gd name="T57" fmla="*/ 21 h 1220"/>
                        <a:gd name="T58" fmla="*/ 398 w 1363"/>
                        <a:gd name="T59" fmla="*/ 24 h 1220"/>
                        <a:gd name="T60" fmla="*/ 411 w 1363"/>
                        <a:gd name="T61" fmla="*/ 32 h 1220"/>
                        <a:gd name="T62" fmla="*/ 417 w 1363"/>
                        <a:gd name="T63" fmla="*/ 41 h 1220"/>
                        <a:gd name="T64" fmla="*/ 440 w 1363"/>
                        <a:gd name="T65" fmla="*/ 49 h 1220"/>
                        <a:gd name="T66" fmla="*/ 446 w 1363"/>
                        <a:gd name="T67" fmla="*/ 65 h 1220"/>
                        <a:gd name="T68" fmla="*/ 458 w 1363"/>
                        <a:gd name="T69" fmla="*/ 73 h 1220"/>
                        <a:gd name="T70" fmla="*/ 466 w 1363"/>
                        <a:gd name="T71" fmla="*/ 128 h 1220"/>
                        <a:gd name="T72" fmla="*/ 469 w 1363"/>
                        <a:gd name="T73" fmla="*/ 162 h 1220"/>
                        <a:gd name="T74" fmla="*/ 473 w 1363"/>
                        <a:gd name="T75" fmla="*/ 185 h 1220"/>
                        <a:gd name="T76" fmla="*/ 468 w 1363"/>
                        <a:gd name="T77" fmla="*/ 210 h 1220"/>
                        <a:gd name="T78" fmla="*/ 467 w 1363"/>
                        <a:gd name="T79" fmla="*/ 252 h 1220"/>
                        <a:gd name="T80" fmla="*/ 457 w 1363"/>
                        <a:gd name="T81" fmla="*/ 297 h 1220"/>
                        <a:gd name="T82" fmla="*/ 444 w 1363"/>
                        <a:gd name="T83" fmla="*/ 314 h 1220"/>
                        <a:gd name="T84" fmla="*/ 436 w 1363"/>
                        <a:gd name="T85" fmla="*/ 339 h 1220"/>
                        <a:gd name="T86" fmla="*/ 431 w 1363"/>
                        <a:gd name="T87" fmla="*/ 349 h 1220"/>
                        <a:gd name="T88" fmla="*/ 403 w 1363"/>
                        <a:gd name="T89" fmla="*/ 385 h 1220"/>
                        <a:gd name="T90" fmla="*/ 391 w 1363"/>
                        <a:gd name="T91" fmla="*/ 397 h 1220"/>
                        <a:gd name="T92" fmla="*/ 369 w 1363"/>
                        <a:gd name="T93" fmla="*/ 411 h 1220"/>
                        <a:gd name="T94" fmla="*/ 328 w 1363"/>
                        <a:gd name="T95" fmla="*/ 424 h 1220"/>
                        <a:gd name="T96" fmla="*/ 320 w 1363"/>
                        <a:gd name="T97" fmla="*/ 425 h 1220"/>
                        <a:gd name="T98" fmla="*/ 314 w 1363"/>
                        <a:gd name="T99" fmla="*/ 429 h 1220"/>
                        <a:gd name="T100" fmla="*/ 281 w 1363"/>
                        <a:gd name="T101" fmla="*/ 430 h 1220"/>
                        <a:gd name="T102" fmla="*/ 263 w 1363"/>
                        <a:gd name="T103" fmla="*/ 434 h 1220"/>
                        <a:gd name="T104" fmla="*/ 164 w 1363"/>
                        <a:gd name="T105" fmla="*/ 433 h 1220"/>
                        <a:gd name="T106" fmla="*/ 111 w 1363"/>
                        <a:gd name="T107" fmla="*/ 412 h 1220"/>
                        <a:gd name="T108" fmla="*/ 94 w 1363"/>
                        <a:gd name="T109" fmla="*/ 403 h 1220"/>
                        <a:gd name="T110" fmla="*/ 94 w 1363"/>
                        <a:gd name="T111" fmla="*/ 401 h 1220"/>
                        <a:gd name="T112" fmla="*/ 0 60000 65536"/>
                        <a:gd name="T113" fmla="*/ 0 60000 65536"/>
                        <a:gd name="T114" fmla="*/ 0 60000 65536"/>
                        <a:gd name="T115" fmla="*/ 0 60000 65536"/>
                        <a:gd name="T116" fmla="*/ 0 60000 65536"/>
                        <a:gd name="T117" fmla="*/ 0 60000 65536"/>
                        <a:gd name="T118" fmla="*/ 0 60000 65536"/>
                        <a:gd name="T119" fmla="*/ 0 60000 65536"/>
                        <a:gd name="T120" fmla="*/ 0 60000 65536"/>
                        <a:gd name="T121" fmla="*/ 0 60000 65536"/>
                        <a:gd name="T122" fmla="*/ 0 60000 65536"/>
                        <a:gd name="T123" fmla="*/ 0 60000 65536"/>
                        <a:gd name="T124" fmla="*/ 0 60000 65536"/>
                        <a:gd name="T125" fmla="*/ 0 60000 65536"/>
                        <a:gd name="T126" fmla="*/ 0 60000 65536"/>
                        <a:gd name="T127" fmla="*/ 0 60000 65536"/>
                        <a:gd name="T128" fmla="*/ 0 60000 65536"/>
                        <a:gd name="T129" fmla="*/ 0 60000 65536"/>
                        <a:gd name="T130" fmla="*/ 0 60000 65536"/>
                        <a:gd name="T131" fmla="*/ 0 60000 65536"/>
                        <a:gd name="T132" fmla="*/ 0 60000 65536"/>
                        <a:gd name="T133" fmla="*/ 0 60000 65536"/>
                        <a:gd name="T134" fmla="*/ 0 60000 65536"/>
                        <a:gd name="T135" fmla="*/ 0 60000 65536"/>
                        <a:gd name="T136" fmla="*/ 0 60000 65536"/>
                        <a:gd name="T137" fmla="*/ 0 60000 65536"/>
                        <a:gd name="T138" fmla="*/ 0 60000 65536"/>
                        <a:gd name="T139" fmla="*/ 0 60000 65536"/>
                        <a:gd name="T140" fmla="*/ 0 60000 65536"/>
                        <a:gd name="T141" fmla="*/ 0 60000 65536"/>
                        <a:gd name="T142" fmla="*/ 0 60000 65536"/>
                        <a:gd name="T143" fmla="*/ 0 60000 65536"/>
                        <a:gd name="T144" fmla="*/ 0 60000 65536"/>
                        <a:gd name="T145" fmla="*/ 0 60000 65536"/>
                        <a:gd name="T146" fmla="*/ 0 60000 65536"/>
                        <a:gd name="T147" fmla="*/ 0 60000 65536"/>
                        <a:gd name="T148" fmla="*/ 0 60000 65536"/>
                        <a:gd name="T149" fmla="*/ 0 60000 65536"/>
                        <a:gd name="T150" fmla="*/ 0 60000 65536"/>
                        <a:gd name="T151" fmla="*/ 0 60000 65536"/>
                        <a:gd name="T152" fmla="*/ 0 60000 65536"/>
                        <a:gd name="T153" fmla="*/ 0 60000 65536"/>
                        <a:gd name="T154" fmla="*/ 0 60000 65536"/>
                        <a:gd name="T155" fmla="*/ 0 60000 65536"/>
                        <a:gd name="T156" fmla="*/ 0 60000 65536"/>
                        <a:gd name="T157" fmla="*/ 0 60000 65536"/>
                        <a:gd name="T158" fmla="*/ 0 60000 65536"/>
                        <a:gd name="T159" fmla="*/ 0 60000 65536"/>
                        <a:gd name="T160" fmla="*/ 0 60000 65536"/>
                        <a:gd name="T161" fmla="*/ 0 60000 65536"/>
                        <a:gd name="T162" fmla="*/ 0 60000 65536"/>
                        <a:gd name="T163" fmla="*/ 0 60000 65536"/>
                        <a:gd name="T164" fmla="*/ 0 60000 65536"/>
                        <a:gd name="T165" fmla="*/ 0 60000 65536"/>
                        <a:gd name="T166" fmla="*/ 0 60000 65536"/>
                        <a:gd name="T167" fmla="*/ 0 60000 65536"/>
                        <a:gd name="T168" fmla="*/ 0 w 1363"/>
                        <a:gd name="T169" fmla="*/ 0 h 1220"/>
                        <a:gd name="T170" fmla="*/ 1363 w 1363"/>
                        <a:gd name="T171" fmla="*/ 1220 h 1220"/>
                      </a:gdLst>
                      <a:ahLst/>
                      <a:cxnLst>
                        <a:cxn ang="T112">
                          <a:pos x="T0" y="T1"/>
                        </a:cxn>
                        <a:cxn ang="T113">
                          <a:pos x="T2" y="T3"/>
                        </a:cxn>
                        <a:cxn ang="T114">
                          <a:pos x="T4" y="T5"/>
                        </a:cxn>
                        <a:cxn ang="T115">
                          <a:pos x="T6" y="T7"/>
                        </a:cxn>
                        <a:cxn ang="T116">
                          <a:pos x="T8" y="T9"/>
                        </a:cxn>
                        <a:cxn ang="T117">
                          <a:pos x="T10" y="T11"/>
                        </a:cxn>
                        <a:cxn ang="T118">
                          <a:pos x="T12" y="T13"/>
                        </a:cxn>
                        <a:cxn ang="T119">
                          <a:pos x="T14" y="T15"/>
                        </a:cxn>
                        <a:cxn ang="T120">
                          <a:pos x="T16" y="T17"/>
                        </a:cxn>
                        <a:cxn ang="T121">
                          <a:pos x="T18" y="T19"/>
                        </a:cxn>
                        <a:cxn ang="T122">
                          <a:pos x="T20" y="T21"/>
                        </a:cxn>
                        <a:cxn ang="T123">
                          <a:pos x="T22" y="T23"/>
                        </a:cxn>
                        <a:cxn ang="T124">
                          <a:pos x="T24" y="T25"/>
                        </a:cxn>
                        <a:cxn ang="T125">
                          <a:pos x="T26" y="T27"/>
                        </a:cxn>
                        <a:cxn ang="T126">
                          <a:pos x="T28" y="T29"/>
                        </a:cxn>
                        <a:cxn ang="T127">
                          <a:pos x="T30" y="T31"/>
                        </a:cxn>
                        <a:cxn ang="T128">
                          <a:pos x="T32" y="T33"/>
                        </a:cxn>
                        <a:cxn ang="T129">
                          <a:pos x="T34" y="T35"/>
                        </a:cxn>
                        <a:cxn ang="T130">
                          <a:pos x="T36" y="T37"/>
                        </a:cxn>
                        <a:cxn ang="T131">
                          <a:pos x="T38" y="T39"/>
                        </a:cxn>
                        <a:cxn ang="T132">
                          <a:pos x="T40" y="T41"/>
                        </a:cxn>
                        <a:cxn ang="T133">
                          <a:pos x="T42" y="T43"/>
                        </a:cxn>
                        <a:cxn ang="T134">
                          <a:pos x="T44" y="T45"/>
                        </a:cxn>
                        <a:cxn ang="T135">
                          <a:pos x="T46" y="T47"/>
                        </a:cxn>
                        <a:cxn ang="T136">
                          <a:pos x="T48" y="T49"/>
                        </a:cxn>
                        <a:cxn ang="T137">
                          <a:pos x="T50" y="T51"/>
                        </a:cxn>
                        <a:cxn ang="T138">
                          <a:pos x="T52" y="T53"/>
                        </a:cxn>
                        <a:cxn ang="T139">
                          <a:pos x="T54" y="T55"/>
                        </a:cxn>
                        <a:cxn ang="T140">
                          <a:pos x="T56" y="T57"/>
                        </a:cxn>
                        <a:cxn ang="T141">
                          <a:pos x="T58" y="T59"/>
                        </a:cxn>
                        <a:cxn ang="T142">
                          <a:pos x="T60" y="T61"/>
                        </a:cxn>
                        <a:cxn ang="T143">
                          <a:pos x="T62" y="T63"/>
                        </a:cxn>
                        <a:cxn ang="T144">
                          <a:pos x="T64" y="T65"/>
                        </a:cxn>
                        <a:cxn ang="T145">
                          <a:pos x="T66" y="T67"/>
                        </a:cxn>
                        <a:cxn ang="T146">
                          <a:pos x="T68" y="T69"/>
                        </a:cxn>
                        <a:cxn ang="T147">
                          <a:pos x="T70" y="T71"/>
                        </a:cxn>
                        <a:cxn ang="T148">
                          <a:pos x="T72" y="T73"/>
                        </a:cxn>
                        <a:cxn ang="T149">
                          <a:pos x="T74" y="T75"/>
                        </a:cxn>
                        <a:cxn ang="T150">
                          <a:pos x="T76" y="T77"/>
                        </a:cxn>
                        <a:cxn ang="T151">
                          <a:pos x="T78" y="T79"/>
                        </a:cxn>
                        <a:cxn ang="T152">
                          <a:pos x="T80" y="T81"/>
                        </a:cxn>
                        <a:cxn ang="T153">
                          <a:pos x="T82" y="T83"/>
                        </a:cxn>
                        <a:cxn ang="T154">
                          <a:pos x="T84" y="T85"/>
                        </a:cxn>
                        <a:cxn ang="T155">
                          <a:pos x="T86" y="T87"/>
                        </a:cxn>
                        <a:cxn ang="T156">
                          <a:pos x="T88" y="T89"/>
                        </a:cxn>
                        <a:cxn ang="T157">
                          <a:pos x="T90" y="T91"/>
                        </a:cxn>
                        <a:cxn ang="T158">
                          <a:pos x="T92" y="T93"/>
                        </a:cxn>
                        <a:cxn ang="T159">
                          <a:pos x="T94" y="T95"/>
                        </a:cxn>
                        <a:cxn ang="T160">
                          <a:pos x="T96" y="T97"/>
                        </a:cxn>
                        <a:cxn ang="T161">
                          <a:pos x="T98" y="T99"/>
                        </a:cxn>
                        <a:cxn ang="T162">
                          <a:pos x="T100" y="T101"/>
                        </a:cxn>
                        <a:cxn ang="T163">
                          <a:pos x="T102" y="T103"/>
                        </a:cxn>
                        <a:cxn ang="T164">
                          <a:pos x="T104" y="T105"/>
                        </a:cxn>
                        <a:cxn ang="T165">
                          <a:pos x="T106" y="T107"/>
                        </a:cxn>
                        <a:cxn ang="T166">
                          <a:pos x="T108" y="T109"/>
                        </a:cxn>
                        <a:cxn ang="T167">
                          <a:pos x="T110" y="T111"/>
                        </a:cxn>
                      </a:cxnLst>
                      <a:rect l="T168" t="T169" r="T170" b="T171"/>
                      <a:pathLst>
                        <a:path w="1363" h="1220">
                          <a:moveTo>
                            <a:pt x="269" y="1127"/>
                          </a:moveTo>
                          <a:cubicBezTo>
                            <a:pt x="252" y="1110"/>
                            <a:pt x="231" y="1096"/>
                            <a:pt x="214" y="1079"/>
                          </a:cubicBezTo>
                          <a:cubicBezTo>
                            <a:pt x="201" y="1066"/>
                            <a:pt x="192" y="1055"/>
                            <a:pt x="176" y="1044"/>
                          </a:cubicBezTo>
                          <a:cubicBezTo>
                            <a:pt x="166" y="1030"/>
                            <a:pt x="158" y="1008"/>
                            <a:pt x="144" y="999"/>
                          </a:cubicBezTo>
                          <a:cubicBezTo>
                            <a:pt x="140" y="986"/>
                            <a:pt x="137" y="980"/>
                            <a:pt x="128" y="970"/>
                          </a:cubicBezTo>
                          <a:cubicBezTo>
                            <a:pt x="124" y="955"/>
                            <a:pt x="112" y="950"/>
                            <a:pt x="102" y="938"/>
                          </a:cubicBezTo>
                          <a:cubicBezTo>
                            <a:pt x="95" y="929"/>
                            <a:pt x="93" y="918"/>
                            <a:pt x="86" y="909"/>
                          </a:cubicBezTo>
                          <a:cubicBezTo>
                            <a:pt x="79" y="887"/>
                            <a:pt x="61" y="871"/>
                            <a:pt x="54" y="848"/>
                          </a:cubicBezTo>
                          <a:cubicBezTo>
                            <a:pt x="53" y="825"/>
                            <a:pt x="60" y="795"/>
                            <a:pt x="41" y="778"/>
                          </a:cubicBezTo>
                          <a:cubicBezTo>
                            <a:pt x="35" y="759"/>
                            <a:pt x="28" y="739"/>
                            <a:pt x="22" y="720"/>
                          </a:cubicBezTo>
                          <a:cubicBezTo>
                            <a:pt x="23" y="680"/>
                            <a:pt x="0" y="525"/>
                            <a:pt x="45" y="468"/>
                          </a:cubicBezTo>
                          <a:cubicBezTo>
                            <a:pt x="48" y="454"/>
                            <a:pt x="51" y="451"/>
                            <a:pt x="61" y="442"/>
                          </a:cubicBezTo>
                          <a:cubicBezTo>
                            <a:pt x="66" y="418"/>
                            <a:pt x="59" y="356"/>
                            <a:pt x="89" y="346"/>
                          </a:cubicBezTo>
                          <a:cubicBezTo>
                            <a:pt x="98" y="333"/>
                            <a:pt x="98" y="318"/>
                            <a:pt x="109" y="308"/>
                          </a:cubicBezTo>
                          <a:cubicBezTo>
                            <a:pt x="113" y="294"/>
                            <a:pt x="113" y="279"/>
                            <a:pt x="118" y="266"/>
                          </a:cubicBezTo>
                          <a:cubicBezTo>
                            <a:pt x="121" y="259"/>
                            <a:pt x="146" y="236"/>
                            <a:pt x="153" y="231"/>
                          </a:cubicBezTo>
                          <a:cubicBezTo>
                            <a:pt x="159" y="215"/>
                            <a:pt x="173" y="212"/>
                            <a:pt x="185" y="202"/>
                          </a:cubicBezTo>
                          <a:cubicBezTo>
                            <a:pt x="187" y="200"/>
                            <a:pt x="190" y="198"/>
                            <a:pt x="192" y="196"/>
                          </a:cubicBezTo>
                          <a:cubicBezTo>
                            <a:pt x="194" y="193"/>
                            <a:pt x="195" y="189"/>
                            <a:pt x="198" y="186"/>
                          </a:cubicBezTo>
                          <a:cubicBezTo>
                            <a:pt x="206" y="178"/>
                            <a:pt x="217" y="179"/>
                            <a:pt x="224" y="170"/>
                          </a:cubicBezTo>
                          <a:cubicBezTo>
                            <a:pt x="234" y="157"/>
                            <a:pt x="240" y="150"/>
                            <a:pt x="256" y="144"/>
                          </a:cubicBezTo>
                          <a:cubicBezTo>
                            <a:pt x="263" y="133"/>
                            <a:pt x="269" y="129"/>
                            <a:pt x="281" y="125"/>
                          </a:cubicBezTo>
                          <a:cubicBezTo>
                            <a:pt x="299" y="109"/>
                            <a:pt x="315" y="91"/>
                            <a:pt x="339" y="84"/>
                          </a:cubicBezTo>
                          <a:cubicBezTo>
                            <a:pt x="357" y="63"/>
                            <a:pt x="376" y="57"/>
                            <a:pt x="403" y="52"/>
                          </a:cubicBezTo>
                          <a:cubicBezTo>
                            <a:pt x="448" y="0"/>
                            <a:pt x="559" y="15"/>
                            <a:pt x="614" y="13"/>
                          </a:cubicBezTo>
                          <a:cubicBezTo>
                            <a:pt x="713" y="2"/>
                            <a:pt x="813" y="15"/>
                            <a:pt x="912" y="20"/>
                          </a:cubicBezTo>
                          <a:cubicBezTo>
                            <a:pt x="955" y="34"/>
                            <a:pt x="1013" y="31"/>
                            <a:pt x="1053" y="32"/>
                          </a:cubicBezTo>
                          <a:cubicBezTo>
                            <a:pt x="1064" y="37"/>
                            <a:pt x="1076" y="38"/>
                            <a:pt x="1088" y="42"/>
                          </a:cubicBezTo>
                          <a:cubicBezTo>
                            <a:pt x="1098" y="49"/>
                            <a:pt x="1108" y="54"/>
                            <a:pt x="1120" y="58"/>
                          </a:cubicBezTo>
                          <a:cubicBezTo>
                            <a:pt x="1144" y="74"/>
                            <a:pt x="1110" y="53"/>
                            <a:pt x="1145" y="68"/>
                          </a:cubicBezTo>
                          <a:cubicBezTo>
                            <a:pt x="1158" y="74"/>
                            <a:pt x="1167" y="86"/>
                            <a:pt x="1181" y="90"/>
                          </a:cubicBezTo>
                          <a:cubicBezTo>
                            <a:pt x="1193" y="98"/>
                            <a:pt x="1190" y="106"/>
                            <a:pt x="1200" y="116"/>
                          </a:cubicBezTo>
                          <a:cubicBezTo>
                            <a:pt x="1214" y="130"/>
                            <a:pt x="1246" y="133"/>
                            <a:pt x="1264" y="138"/>
                          </a:cubicBezTo>
                          <a:cubicBezTo>
                            <a:pt x="1274" y="155"/>
                            <a:pt x="1262" y="177"/>
                            <a:pt x="1283" y="183"/>
                          </a:cubicBezTo>
                          <a:cubicBezTo>
                            <a:pt x="1291" y="195"/>
                            <a:pt x="1304" y="200"/>
                            <a:pt x="1318" y="205"/>
                          </a:cubicBezTo>
                          <a:cubicBezTo>
                            <a:pt x="1319" y="236"/>
                            <a:pt x="1313" y="331"/>
                            <a:pt x="1341" y="359"/>
                          </a:cubicBezTo>
                          <a:cubicBezTo>
                            <a:pt x="1351" y="390"/>
                            <a:pt x="1341" y="424"/>
                            <a:pt x="1350" y="455"/>
                          </a:cubicBezTo>
                          <a:cubicBezTo>
                            <a:pt x="1353" y="476"/>
                            <a:pt x="1356" y="498"/>
                            <a:pt x="1360" y="519"/>
                          </a:cubicBezTo>
                          <a:cubicBezTo>
                            <a:pt x="1358" y="555"/>
                            <a:pt x="1363" y="565"/>
                            <a:pt x="1347" y="589"/>
                          </a:cubicBezTo>
                          <a:cubicBezTo>
                            <a:pt x="1344" y="635"/>
                            <a:pt x="1342" y="661"/>
                            <a:pt x="1344" y="708"/>
                          </a:cubicBezTo>
                          <a:cubicBezTo>
                            <a:pt x="1342" y="761"/>
                            <a:pt x="1358" y="806"/>
                            <a:pt x="1315" y="836"/>
                          </a:cubicBezTo>
                          <a:cubicBezTo>
                            <a:pt x="1304" y="853"/>
                            <a:pt x="1290" y="869"/>
                            <a:pt x="1277" y="884"/>
                          </a:cubicBezTo>
                          <a:cubicBezTo>
                            <a:pt x="1273" y="908"/>
                            <a:pt x="1268" y="934"/>
                            <a:pt x="1254" y="954"/>
                          </a:cubicBezTo>
                          <a:cubicBezTo>
                            <a:pt x="1251" y="965"/>
                            <a:pt x="1246" y="972"/>
                            <a:pt x="1238" y="980"/>
                          </a:cubicBezTo>
                          <a:cubicBezTo>
                            <a:pt x="1225" y="1020"/>
                            <a:pt x="1189" y="1055"/>
                            <a:pt x="1158" y="1082"/>
                          </a:cubicBezTo>
                          <a:cubicBezTo>
                            <a:pt x="1150" y="1107"/>
                            <a:pt x="1147" y="1106"/>
                            <a:pt x="1123" y="1117"/>
                          </a:cubicBezTo>
                          <a:cubicBezTo>
                            <a:pt x="1108" y="1134"/>
                            <a:pt x="1083" y="1148"/>
                            <a:pt x="1062" y="1156"/>
                          </a:cubicBezTo>
                          <a:cubicBezTo>
                            <a:pt x="1036" y="1196"/>
                            <a:pt x="987" y="1189"/>
                            <a:pt x="944" y="1191"/>
                          </a:cubicBezTo>
                          <a:cubicBezTo>
                            <a:pt x="936" y="1192"/>
                            <a:pt x="928" y="1191"/>
                            <a:pt x="921" y="1194"/>
                          </a:cubicBezTo>
                          <a:cubicBezTo>
                            <a:pt x="914" y="1197"/>
                            <a:pt x="910" y="1207"/>
                            <a:pt x="902" y="1207"/>
                          </a:cubicBezTo>
                          <a:cubicBezTo>
                            <a:pt x="871" y="1208"/>
                            <a:pt x="840" y="1209"/>
                            <a:pt x="809" y="1210"/>
                          </a:cubicBezTo>
                          <a:cubicBezTo>
                            <a:pt x="790" y="1215"/>
                            <a:pt x="776" y="1217"/>
                            <a:pt x="755" y="1220"/>
                          </a:cubicBezTo>
                          <a:cubicBezTo>
                            <a:pt x="661" y="1219"/>
                            <a:pt x="567" y="1219"/>
                            <a:pt x="473" y="1216"/>
                          </a:cubicBezTo>
                          <a:cubicBezTo>
                            <a:pt x="417" y="1214"/>
                            <a:pt x="369" y="1175"/>
                            <a:pt x="320" y="1159"/>
                          </a:cubicBezTo>
                          <a:cubicBezTo>
                            <a:pt x="307" y="1146"/>
                            <a:pt x="277" y="1141"/>
                            <a:pt x="269" y="1133"/>
                          </a:cubicBezTo>
                          <a:cubicBezTo>
                            <a:pt x="268" y="1132"/>
                            <a:pt x="269" y="1129"/>
                            <a:pt x="269" y="1127"/>
                          </a:cubicBezTo>
                          <a:close/>
                        </a:path>
                      </a:pathLst>
                    </a:custGeom>
                    <a:solidFill>
                      <a:srgbClr val="FFC1C1"/>
                    </a:solidFill>
                    <a:ln w="19050">
                      <a:solidFill>
                        <a:srgbClr val="FF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 dirty="0"/>
                    </a:p>
                  </p:txBody>
                </p:sp>
                <p:sp>
                  <p:nvSpPr>
                    <p:cNvPr id="1024" name="Freeform 187"/>
                    <p:cNvSpPr>
                      <a:spLocks/>
                    </p:cNvSpPr>
                    <p:nvPr/>
                  </p:nvSpPr>
                  <p:spPr bwMode="auto">
                    <a:xfrm>
                      <a:off x="363" y="603"/>
                      <a:ext cx="382" cy="310"/>
                    </a:xfrm>
                    <a:custGeom>
                      <a:avLst/>
                      <a:gdLst>
                        <a:gd name="T0" fmla="*/ 8 w 500"/>
                        <a:gd name="T1" fmla="*/ 173 h 445"/>
                        <a:gd name="T2" fmla="*/ 0 w 500"/>
                        <a:gd name="T3" fmla="*/ 159 h 445"/>
                        <a:gd name="T4" fmla="*/ 18 w 500"/>
                        <a:gd name="T5" fmla="*/ 95 h 445"/>
                        <a:gd name="T6" fmla="*/ 21 w 500"/>
                        <a:gd name="T7" fmla="*/ 90 h 445"/>
                        <a:gd name="T8" fmla="*/ 22 w 500"/>
                        <a:gd name="T9" fmla="*/ 78 h 445"/>
                        <a:gd name="T10" fmla="*/ 53 w 500"/>
                        <a:gd name="T11" fmla="*/ 47 h 445"/>
                        <a:gd name="T12" fmla="*/ 77 w 500"/>
                        <a:gd name="T13" fmla="*/ 31 h 445"/>
                        <a:gd name="T14" fmla="*/ 103 w 500"/>
                        <a:gd name="T15" fmla="*/ 18 h 445"/>
                        <a:gd name="T16" fmla="*/ 136 w 500"/>
                        <a:gd name="T17" fmla="*/ 1 h 445"/>
                        <a:gd name="T18" fmla="*/ 305 w 500"/>
                        <a:gd name="T19" fmla="*/ 11 h 445"/>
                        <a:gd name="T20" fmla="*/ 325 w 500"/>
                        <a:gd name="T21" fmla="*/ 40 h 445"/>
                        <a:gd name="T22" fmla="*/ 342 w 500"/>
                        <a:gd name="T23" fmla="*/ 47 h 445"/>
                        <a:gd name="T24" fmla="*/ 356 w 500"/>
                        <a:gd name="T25" fmla="*/ 56 h 445"/>
                        <a:gd name="T26" fmla="*/ 371 w 500"/>
                        <a:gd name="T27" fmla="*/ 85 h 445"/>
                        <a:gd name="T28" fmla="*/ 367 w 500"/>
                        <a:gd name="T29" fmla="*/ 189 h 445"/>
                        <a:gd name="T30" fmla="*/ 356 w 500"/>
                        <a:gd name="T31" fmla="*/ 207 h 445"/>
                        <a:gd name="T32" fmla="*/ 342 w 500"/>
                        <a:gd name="T33" fmla="*/ 232 h 445"/>
                        <a:gd name="T34" fmla="*/ 338 w 500"/>
                        <a:gd name="T35" fmla="*/ 242 h 445"/>
                        <a:gd name="T36" fmla="*/ 326 w 500"/>
                        <a:gd name="T37" fmla="*/ 249 h 445"/>
                        <a:gd name="T38" fmla="*/ 312 w 500"/>
                        <a:gd name="T39" fmla="*/ 264 h 445"/>
                        <a:gd name="T40" fmla="*/ 306 w 500"/>
                        <a:gd name="T41" fmla="*/ 269 h 445"/>
                        <a:gd name="T42" fmla="*/ 290 w 500"/>
                        <a:gd name="T43" fmla="*/ 286 h 445"/>
                        <a:gd name="T44" fmla="*/ 235 w 500"/>
                        <a:gd name="T45" fmla="*/ 301 h 445"/>
                        <a:gd name="T46" fmla="*/ 125 w 500"/>
                        <a:gd name="T47" fmla="*/ 299 h 445"/>
                        <a:gd name="T48" fmla="*/ 108 w 500"/>
                        <a:gd name="T49" fmla="*/ 290 h 445"/>
                        <a:gd name="T50" fmla="*/ 70 w 500"/>
                        <a:gd name="T51" fmla="*/ 268 h 445"/>
                        <a:gd name="T52" fmla="*/ 55 w 500"/>
                        <a:gd name="T53" fmla="*/ 254 h 445"/>
                        <a:gd name="T54" fmla="*/ 21 w 500"/>
                        <a:gd name="T55" fmla="*/ 212 h 445"/>
                        <a:gd name="T56" fmla="*/ 8 w 500"/>
                        <a:gd name="T57" fmla="*/ 173 h 445"/>
                        <a:gd name="T58" fmla="*/ 0 60000 65536"/>
                        <a:gd name="T59" fmla="*/ 0 60000 65536"/>
                        <a:gd name="T60" fmla="*/ 0 60000 65536"/>
                        <a:gd name="T61" fmla="*/ 0 60000 65536"/>
                        <a:gd name="T62" fmla="*/ 0 60000 65536"/>
                        <a:gd name="T63" fmla="*/ 0 60000 65536"/>
                        <a:gd name="T64" fmla="*/ 0 60000 65536"/>
                        <a:gd name="T65" fmla="*/ 0 60000 65536"/>
                        <a:gd name="T66" fmla="*/ 0 60000 65536"/>
                        <a:gd name="T67" fmla="*/ 0 60000 65536"/>
                        <a:gd name="T68" fmla="*/ 0 60000 65536"/>
                        <a:gd name="T69" fmla="*/ 0 60000 65536"/>
                        <a:gd name="T70" fmla="*/ 0 60000 65536"/>
                        <a:gd name="T71" fmla="*/ 0 60000 65536"/>
                        <a:gd name="T72" fmla="*/ 0 60000 65536"/>
                        <a:gd name="T73" fmla="*/ 0 60000 65536"/>
                        <a:gd name="T74" fmla="*/ 0 60000 65536"/>
                        <a:gd name="T75" fmla="*/ 0 60000 65536"/>
                        <a:gd name="T76" fmla="*/ 0 60000 65536"/>
                        <a:gd name="T77" fmla="*/ 0 60000 65536"/>
                        <a:gd name="T78" fmla="*/ 0 60000 65536"/>
                        <a:gd name="T79" fmla="*/ 0 60000 65536"/>
                        <a:gd name="T80" fmla="*/ 0 60000 65536"/>
                        <a:gd name="T81" fmla="*/ 0 60000 65536"/>
                        <a:gd name="T82" fmla="*/ 0 60000 65536"/>
                        <a:gd name="T83" fmla="*/ 0 60000 65536"/>
                        <a:gd name="T84" fmla="*/ 0 60000 65536"/>
                        <a:gd name="T85" fmla="*/ 0 60000 65536"/>
                        <a:gd name="T86" fmla="*/ 0 60000 65536"/>
                        <a:gd name="T87" fmla="*/ 0 w 500"/>
                        <a:gd name="T88" fmla="*/ 0 h 445"/>
                        <a:gd name="T89" fmla="*/ 500 w 500"/>
                        <a:gd name="T90" fmla="*/ 445 h 445"/>
                      </a:gdLst>
                      <a:ahLst/>
                      <a:cxnLst>
                        <a:cxn ang="T58">
                          <a:pos x="T0" y="T1"/>
                        </a:cxn>
                        <a:cxn ang="T59">
                          <a:pos x="T2" y="T3"/>
                        </a:cxn>
                        <a:cxn ang="T60">
                          <a:pos x="T4" y="T5"/>
                        </a:cxn>
                        <a:cxn ang="T61">
                          <a:pos x="T6" y="T7"/>
                        </a:cxn>
                        <a:cxn ang="T62">
                          <a:pos x="T8" y="T9"/>
                        </a:cxn>
                        <a:cxn ang="T63">
                          <a:pos x="T10" y="T11"/>
                        </a:cxn>
                        <a:cxn ang="T64">
                          <a:pos x="T12" y="T13"/>
                        </a:cxn>
                        <a:cxn ang="T65">
                          <a:pos x="T14" y="T15"/>
                        </a:cxn>
                        <a:cxn ang="T66">
                          <a:pos x="T16" y="T17"/>
                        </a:cxn>
                        <a:cxn ang="T67">
                          <a:pos x="T18" y="T19"/>
                        </a:cxn>
                        <a:cxn ang="T68">
                          <a:pos x="T20" y="T21"/>
                        </a:cxn>
                        <a:cxn ang="T69">
                          <a:pos x="T22" y="T23"/>
                        </a:cxn>
                        <a:cxn ang="T70">
                          <a:pos x="T24" y="T25"/>
                        </a:cxn>
                        <a:cxn ang="T71">
                          <a:pos x="T26" y="T27"/>
                        </a:cxn>
                        <a:cxn ang="T72">
                          <a:pos x="T28" y="T29"/>
                        </a:cxn>
                        <a:cxn ang="T73">
                          <a:pos x="T30" y="T31"/>
                        </a:cxn>
                        <a:cxn ang="T74">
                          <a:pos x="T32" y="T33"/>
                        </a:cxn>
                        <a:cxn ang="T75">
                          <a:pos x="T34" y="T35"/>
                        </a:cxn>
                        <a:cxn ang="T76">
                          <a:pos x="T36" y="T37"/>
                        </a:cxn>
                        <a:cxn ang="T77">
                          <a:pos x="T38" y="T39"/>
                        </a:cxn>
                        <a:cxn ang="T78">
                          <a:pos x="T40" y="T41"/>
                        </a:cxn>
                        <a:cxn ang="T79">
                          <a:pos x="T42" y="T43"/>
                        </a:cxn>
                        <a:cxn ang="T80">
                          <a:pos x="T44" y="T45"/>
                        </a:cxn>
                        <a:cxn ang="T81">
                          <a:pos x="T46" y="T47"/>
                        </a:cxn>
                        <a:cxn ang="T82">
                          <a:pos x="T48" y="T49"/>
                        </a:cxn>
                        <a:cxn ang="T83">
                          <a:pos x="T50" y="T51"/>
                        </a:cxn>
                        <a:cxn ang="T84">
                          <a:pos x="T52" y="T53"/>
                        </a:cxn>
                        <a:cxn ang="T85">
                          <a:pos x="T54" y="T55"/>
                        </a:cxn>
                        <a:cxn ang="T86">
                          <a:pos x="T56" y="T57"/>
                        </a:cxn>
                      </a:cxnLst>
                      <a:rect l="T87" t="T88" r="T89" b="T90"/>
                      <a:pathLst>
                        <a:path w="500" h="445">
                          <a:moveTo>
                            <a:pt x="10" y="249"/>
                          </a:moveTo>
                          <a:cubicBezTo>
                            <a:pt x="5" y="242"/>
                            <a:pt x="3" y="236"/>
                            <a:pt x="0" y="228"/>
                          </a:cubicBezTo>
                          <a:cubicBezTo>
                            <a:pt x="4" y="194"/>
                            <a:pt x="1" y="162"/>
                            <a:pt x="24" y="136"/>
                          </a:cubicBezTo>
                          <a:cubicBezTo>
                            <a:pt x="25" y="134"/>
                            <a:pt x="26" y="131"/>
                            <a:pt x="27" y="129"/>
                          </a:cubicBezTo>
                          <a:cubicBezTo>
                            <a:pt x="28" y="123"/>
                            <a:pt x="27" y="117"/>
                            <a:pt x="29" y="112"/>
                          </a:cubicBezTo>
                          <a:cubicBezTo>
                            <a:pt x="31" y="104"/>
                            <a:pt x="63" y="77"/>
                            <a:pt x="70" y="67"/>
                          </a:cubicBezTo>
                          <a:cubicBezTo>
                            <a:pt x="74" y="53"/>
                            <a:pt x="89" y="50"/>
                            <a:pt x="101" y="45"/>
                          </a:cubicBezTo>
                          <a:cubicBezTo>
                            <a:pt x="106" y="28"/>
                            <a:pt x="120" y="30"/>
                            <a:pt x="135" y="26"/>
                          </a:cubicBezTo>
                          <a:cubicBezTo>
                            <a:pt x="150" y="15"/>
                            <a:pt x="160" y="7"/>
                            <a:pt x="178" y="2"/>
                          </a:cubicBezTo>
                          <a:cubicBezTo>
                            <a:pt x="408" y="4"/>
                            <a:pt x="304" y="0"/>
                            <a:pt x="399" y="16"/>
                          </a:cubicBezTo>
                          <a:cubicBezTo>
                            <a:pt x="414" y="27"/>
                            <a:pt x="415" y="44"/>
                            <a:pt x="425" y="57"/>
                          </a:cubicBezTo>
                          <a:cubicBezTo>
                            <a:pt x="430" y="63"/>
                            <a:pt x="440" y="65"/>
                            <a:pt x="447" y="67"/>
                          </a:cubicBezTo>
                          <a:cubicBezTo>
                            <a:pt x="452" y="76"/>
                            <a:pt x="458" y="75"/>
                            <a:pt x="466" y="81"/>
                          </a:cubicBezTo>
                          <a:cubicBezTo>
                            <a:pt x="470" y="97"/>
                            <a:pt x="473" y="110"/>
                            <a:pt x="485" y="122"/>
                          </a:cubicBezTo>
                          <a:cubicBezTo>
                            <a:pt x="499" y="169"/>
                            <a:pt x="500" y="225"/>
                            <a:pt x="480" y="271"/>
                          </a:cubicBezTo>
                          <a:cubicBezTo>
                            <a:pt x="478" y="286"/>
                            <a:pt x="479" y="290"/>
                            <a:pt x="466" y="297"/>
                          </a:cubicBezTo>
                          <a:cubicBezTo>
                            <a:pt x="459" y="307"/>
                            <a:pt x="453" y="321"/>
                            <a:pt x="447" y="333"/>
                          </a:cubicBezTo>
                          <a:cubicBezTo>
                            <a:pt x="445" y="338"/>
                            <a:pt x="446" y="344"/>
                            <a:pt x="442" y="348"/>
                          </a:cubicBezTo>
                          <a:cubicBezTo>
                            <a:pt x="438" y="352"/>
                            <a:pt x="427" y="357"/>
                            <a:pt x="427" y="357"/>
                          </a:cubicBezTo>
                          <a:cubicBezTo>
                            <a:pt x="419" y="370"/>
                            <a:pt x="425" y="362"/>
                            <a:pt x="408" y="379"/>
                          </a:cubicBezTo>
                          <a:cubicBezTo>
                            <a:pt x="406" y="381"/>
                            <a:pt x="401" y="386"/>
                            <a:pt x="401" y="386"/>
                          </a:cubicBezTo>
                          <a:cubicBezTo>
                            <a:pt x="397" y="400"/>
                            <a:pt x="389" y="401"/>
                            <a:pt x="379" y="410"/>
                          </a:cubicBezTo>
                          <a:cubicBezTo>
                            <a:pt x="348" y="437"/>
                            <a:pt x="369" y="428"/>
                            <a:pt x="307" y="432"/>
                          </a:cubicBezTo>
                          <a:cubicBezTo>
                            <a:pt x="261" y="445"/>
                            <a:pt x="209" y="443"/>
                            <a:pt x="163" y="429"/>
                          </a:cubicBezTo>
                          <a:cubicBezTo>
                            <a:pt x="156" y="424"/>
                            <a:pt x="149" y="423"/>
                            <a:pt x="142" y="417"/>
                          </a:cubicBezTo>
                          <a:cubicBezTo>
                            <a:pt x="125" y="403"/>
                            <a:pt x="112" y="389"/>
                            <a:pt x="91" y="384"/>
                          </a:cubicBezTo>
                          <a:cubicBezTo>
                            <a:pt x="86" y="374"/>
                            <a:pt x="79" y="373"/>
                            <a:pt x="72" y="364"/>
                          </a:cubicBezTo>
                          <a:cubicBezTo>
                            <a:pt x="56" y="343"/>
                            <a:pt x="49" y="320"/>
                            <a:pt x="27" y="304"/>
                          </a:cubicBezTo>
                          <a:cubicBezTo>
                            <a:pt x="18" y="282"/>
                            <a:pt x="10" y="275"/>
                            <a:pt x="10" y="249"/>
                          </a:cubicBezTo>
                          <a:close/>
                        </a:path>
                      </a:pathLst>
                    </a:custGeom>
                    <a:solidFill>
                      <a:srgbClr val="BFBFBF"/>
                    </a:solidFill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 dirty="0"/>
                    </a:p>
                  </p:txBody>
                </p:sp>
              </p:grpSp>
              <p:sp>
                <p:nvSpPr>
                  <p:cNvPr id="1022" name="5-Point Star 1021"/>
                  <p:cNvSpPr/>
                  <p:nvPr/>
                </p:nvSpPr>
                <p:spPr>
                  <a:xfrm>
                    <a:off x="3436301" y="3364979"/>
                    <a:ext cx="201217" cy="201217"/>
                  </a:xfrm>
                  <a:prstGeom prst="star5">
                    <a:avLst/>
                  </a:prstGeom>
                  <a:solidFill>
                    <a:srgbClr val="FF00FF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964" name="Group 193"/>
                <p:cNvGrpSpPr>
                  <a:grpSpLocks/>
                </p:cNvGrpSpPr>
                <p:nvPr/>
              </p:nvGrpSpPr>
              <p:grpSpPr bwMode="auto">
                <a:xfrm>
                  <a:off x="4411997" y="2093158"/>
                  <a:ext cx="987288" cy="903974"/>
                  <a:chOff x="311" y="500"/>
                  <a:chExt cx="474" cy="434"/>
                </a:xfrm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</p:grpSpPr>
              <p:sp>
                <p:nvSpPr>
                  <p:cNvPr id="1019" name="Freeform 186"/>
                  <p:cNvSpPr>
                    <a:spLocks/>
                  </p:cNvSpPr>
                  <p:nvPr/>
                </p:nvSpPr>
                <p:spPr bwMode="auto">
                  <a:xfrm>
                    <a:off x="311" y="500"/>
                    <a:ext cx="474" cy="434"/>
                  </a:xfrm>
                  <a:custGeom>
                    <a:avLst/>
                    <a:gdLst>
                      <a:gd name="T0" fmla="*/ 94 w 1363"/>
                      <a:gd name="T1" fmla="*/ 401 h 1220"/>
                      <a:gd name="T2" fmla="*/ 74 w 1363"/>
                      <a:gd name="T3" fmla="*/ 384 h 1220"/>
                      <a:gd name="T4" fmla="*/ 61 w 1363"/>
                      <a:gd name="T5" fmla="*/ 371 h 1220"/>
                      <a:gd name="T6" fmla="*/ 50 w 1363"/>
                      <a:gd name="T7" fmla="*/ 355 h 1220"/>
                      <a:gd name="T8" fmla="*/ 45 w 1363"/>
                      <a:gd name="T9" fmla="*/ 345 h 1220"/>
                      <a:gd name="T10" fmla="*/ 35 w 1363"/>
                      <a:gd name="T11" fmla="*/ 334 h 1220"/>
                      <a:gd name="T12" fmla="*/ 30 w 1363"/>
                      <a:gd name="T13" fmla="*/ 323 h 1220"/>
                      <a:gd name="T14" fmla="*/ 19 w 1363"/>
                      <a:gd name="T15" fmla="*/ 302 h 1220"/>
                      <a:gd name="T16" fmla="*/ 14 w 1363"/>
                      <a:gd name="T17" fmla="*/ 277 h 1220"/>
                      <a:gd name="T18" fmla="*/ 8 w 1363"/>
                      <a:gd name="T19" fmla="*/ 256 h 1220"/>
                      <a:gd name="T20" fmla="*/ 16 w 1363"/>
                      <a:gd name="T21" fmla="*/ 166 h 1220"/>
                      <a:gd name="T22" fmla="*/ 21 w 1363"/>
                      <a:gd name="T23" fmla="*/ 157 h 1220"/>
                      <a:gd name="T24" fmla="*/ 31 w 1363"/>
                      <a:gd name="T25" fmla="*/ 123 h 1220"/>
                      <a:gd name="T26" fmla="*/ 38 w 1363"/>
                      <a:gd name="T27" fmla="*/ 110 h 1220"/>
                      <a:gd name="T28" fmla="*/ 41 w 1363"/>
                      <a:gd name="T29" fmla="*/ 95 h 1220"/>
                      <a:gd name="T30" fmla="*/ 53 w 1363"/>
                      <a:gd name="T31" fmla="*/ 82 h 1220"/>
                      <a:gd name="T32" fmla="*/ 64 w 1363"/>
                      <a:gd name="T33" fmla="*/ 72 h 1220"/>
                      <a:gd name="T34" fmla="*/ 67 w 1363"/>
                      <a:gd name="T35" fmla="*/ 70 h 1220"/>
                      <a:gd name="T36" fmla="*/ 69 w 1363"/>
                      <a:gd name="T37" fmla="*/ 66 h 1220"/>
                      <a:gd name="T38" fmla="*/ 78 w 1363"/>
                      <a:gd name="T39" fmla="*/ 60 h 1220"/>
                      <a:gd name="T40" fmla="*/ 89 w 1363"/>
                      <a:gd name="T41" fmla="*/ 51 h 1220"/>
                      <a:gd name="T42" fmla="*/ 98 w 1363"/>
                      <a:gd name="T43" fmla="*/ 44 h 1220"/>
                      <a:gd name="T44" fmla="*/ 118 w 1363"/>
                      <a:gd name="T45" fmla="*/ 30 h 1220"/>
                      <a:gd name="T46" fmla="*/ 140 w 1363"/>
                      <a:gd name="T47" fmla="*/ 18 h 1220"/>
                      <a:gd name="T48" fmla="*/ 214 w 1363"/>
                      <a:gd name="T49" fmla="*/ 5 h 1220"/>
                      <a:gd name="T50" fmla="*/ 317 w 1363"/>
                      <a:gd name="T51" fmla="*/ 7 h 1220"/>
                      <a:gd name="T52" fmla="*/ 366 w 1363"/>
                      <a:gd name="T53" fmla="*/ 11 h 1220"/>
                      <a:gd name="T54" fmla="*/ 378 w 1363"/>
                      <a:gd name="T55" fmla="*/ 15 h 1220"/>
                      <a:gd name="T56" fmla="*/ 389 w 1363"/>
                      <a:gd name="T57" fmla="*/ 21 h 1220"/>
                      <a:gd name="T58" fmla="*/ 398 w 1363"/>
                      <a:gd name="T59" fmla="*/ 24 h 1220"/>
                      <a:gd name="T60" fmla="*/ 411 w 1363"/>
                      <a:gd name="T61" fmla="*/ 32 h 1220"/>
                      <a:gd name="T62" fmla="*/ 417 w 1363"/>
                      <a:gd name="T63" fmla="*/ 41 h 1220"/>
                      <a:gd name="T64" fmla="*/ 440 w 1363"/>
                      <a:gd name="T65" fmla="*/ 49 h 1220"/>
                      <a:gd name="T66" fmla="*/ 446 w 1363"/>
                      <a:gd name="T67" fmla="*/ 65 h 1220"/>
                      <a:gd name="T68" fmla="*/ 458 w 1363"/>
                      <a:gd name="T69" fmla="*/ 73 h 1220"/>
                      <a:gd name="T70" fmla="*/ 466 w 1363"/>
                      <a:gd name="T71" fmla="*/ 128 h 1220"/>
                      <a:gd name="T72" fmla="*/ 469 w 1363"/>
                      <a:gd name="T73" fmla="*/ 162 h 1220"/>
                      <a:gd name="T74" fmla="*/ 473 w 1363"/>
                      <a:gd name="T75" fmla="*/ 185 h 1220"/>
                      <a:gd name="T76" fmla="*/ 468 w 1363"/>
                      <a:gd name="T77" fmla="*/ 210 h 1220"/>
                      <a:gd name="T78" fmla="*/ 467 w 1363"/>
                      <a:gd name="T79" fmla="*/ 252 h 1220"/>
                      <a:gd name="T80" fmla="*/ 457 w 1363"/>
                      <a:gd name="T81" fmla="*/ 297 h 1220"/>
                      <a:gd name="T82" fmla="*/ 444 w 1363"/>
                      <a:gd name="T83" fmla="*/ 314 h 1220"/>
                      <a:gd name="T84" fmla="*/ 436 w 1363"/>
                      <a:gd name="T85" fmla="*/ 339 h 1220"/>
                      <a:gd name="T86" fmla="*/ 431 w 1363"/>
                      <a:gd name="T87" fmla="*/ 349 h 1220"/>
                      <a:gd name="T88" fmla="*/ 403 w 1363"/>
                      <a:gd name="T89" fmla="*/ 385 h 1220"/>
                      <a:gd name="T90" fmla="*/ 391 w 1363"/>
                      <a:gd name="T91" fmla="*/ 397 h 1220"/>
                      <a:gd name="T92" fmla="*/ 369 w 1363"/>
                      <a:gd name="T93" fmla="*/ 411 h 1220"/>
                      <a:gd name="T94" fmla="*/ 328 w 1363"/>
                      <a:gd name="T95" fmla="*/ 424 h 1220"/>
                      <a:gd name="T96" fmla="*/ 320 w 1363"/>
                      <a:gd name="T97" fmla="*/ 425 h 1220"/>
                      <a:gd name="T98" fmla="*/ 314 w 1363"/>
                      <a:gd name="T99" fmla="*/ 429 h 1220"/>
                      <a:gd name="T100" fmla="*/ 281 w 1363"/>
                      <a:gd name="T101" fmla="*/ 430 h 1220"/>
                      <a:gd name="T102" fmla="*/ 263 w 1363"/>
                      <a:gd name="T103" fmla="*/ 434 h 1220"/>
                      <a:gd name="T104" fmla="*/ 164 w 1363"/>
                      <a:gd name="T105" fmla="*/ 433 h 1220"/>
                      <a:gd name="T106" fmla="*/ 111 w 1363"/>
                      <a:gd name="T107" fmla="*/ 412 h 1220"/>
                      <a:gd name="T108" fmla="*/ 94 w 1363"/>
                      <a:gd name="T109" fmla="*/ 403 h 1220"/>
                      <a:gd name="T110" fmla="*/ 94 w 1363"/>
                      <a:gd name="T111" fmla="*/ 401 h 1220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60000 65536"/>
                      <a:gd name="T130" fmla="*/ 0 60000 65536"/>
                      <a:gd name="T131" fmla="*/ 0 60000 65536"/>
                      <a:gd name="T132" fmla="*/ 0 60000 65536"/>
                      <a:gd name="T133" fmla="*/ 0 60000 65536"/>
                      <a:gd name="T134" fmla="*/ 0 60000 65536"/>
                      <a:gd name="T135" fmla="*/ 0 60000 65536"/>
                      <a:gd name="T136" fmla="*/ 0 60000 65536"/>
                      <a:gd name="T137" fmla="*/ 0 60000 65536"/>
                      <a:gd name="T138" fmla="*/ 0 60000 65536"/>
                      <a:gd name="T139" fmla="*/ 0 60000 65536"/>
                      <a:gd name="T140" fmla="*/ 0 60000 65536"/>
                      <a:gd name="T141" fmla="*/ 0 60000 65536"/>
                      <a:gd name="T142" fmla="*/ 0 60000 65536"/>
                      <a:gd name="T143" fmla="*/ 0 60000 65536"/>
                      <a:gd name="T144" fmla="*/ 0 60000 65536"/>
                      <a:gd name="T145" fmla="*/ 0 60000 65536"/>
                      <a:gd name="T146" fmla="*/ 0 60000 65536"/>
                      <a:gd name="T147" fmla="*/ 0 60000 65536"/>
                      <a:gd name="T148" fmla="*/ 0 60000 65536"/>
                      <a:gd name="T149" fmla="*/ 0 60000 65536"/>
                      <a:gd name="T150" fmla="*/ 0 60000 65536"/>
                      <a:gd name="T151" fmla="*/ 0 60000 65536"/>
                      <a:gd name="T152" fmla="*/ 0 60000 65536"/>
                      <a:gd name="T153" fmla="*/ 0 60000 65536"/>
                      <a:gd name="T154" fmla="*/ 0 60000 65536"/>
                      <a:gd name="T155" fmla="*/ 0 60000 65536"/>
                      <a:gd name="T156" fmla="*/ 0 60000 65536"/>
                      <a:gd name="T157" fmla="*/ 0 60000 65536"/>
                      <a:gd name="T158" fmla="*/ 0 60000 65536"/>
                      <a:gd name="T159" fmla="*/ 0 60000 65536"/>
                      <a:gd name="T160" fmla="*/ 0 60000 65536"/>
                      <a:gd name="T161" fmla="*/ 0 60000 65536"/>
                      <a:gd name="T162" fmla="*/ 0 60000 65536"/>
                      <a:gd name="T163" fmla="*/ 0 60000 65536"/>
                      <a:gd name="T164" fmla="*/ 0 60000 65536"/>
                      <a:gd name="T165" fmla="*/ 0 60000 65536"/>
                      <a:gd name="T166" fmla="*/ 0 60000 65536"/>
                      <a:gd name="T167" fmla="*/ 0 60000 65536"/>
                      <a:gd name="T168" fmla="*/ 0 w 1363"/>
                      <a:gd name="T169" fmla="*/ 0 h 1220"/>
                      <a:gd name="T170" fmla="*/ 1363 w 1363"/>
                      <a:gd name="T171" fmla="*/ 1220 h 1220"/>
                    </a:gdLst>
                    <a:ahLst/>
                    <a:cxnLst>
                      <a:cxn ang="T112">
                        <a:pos x="T0" y="T1"/>
                      </a:cxn>
                      <a:cxn ang="T113">
                        <a:pos x="T2" y="T3"/>
                      </a:cxn>
                      <a:cxn ang="T114">
                        <a:pos x="T4" y="T5"/>
                      </a:cxn>
                      <a:cxn ang="T115">
                        <a:pos x="T6" y="T7"/>
                      </a:cxn>
                      <a:cxn ang="T116">
                        <a:pos x="T8" y="T9"/>
                      </a:cxn>
                      <a:cxn ang="T117">
                        <a:pos x="T10" y="T11"/>
                      </a:cxn>
                      <a:cxn ang="T118">
                        <a:pos x="T12" y="T13"/>
                      </a:cxn>
                      <a:cxn ang="T119">
                        <a:pos x="T14" y="T15"/>
                      </a:cxn>
                      <a:cxn ang="T120">
                        <a:pos x="T16" y="T17"/>
                      </a:cxn>
                      <a:cxn ang="T121">
                        <a:pos x="T18" y="T19"/>
                      </a:cxn>
                      <a:cxn ang="T122">
                        <a:pos x="T20" y="T21"/>
                      </a:cxn>
                      <a:cxn ang="T123">
                        <a:pos x="T22" y="T23"/>
                      </a:cxn>
                      <a:cxn ang="T124">
                        <a:pos x="T24" y="T25"/>
                      </a:cxn>
                      <a:cxn ang="T125">
                        <a:pos x="T26" y="T27"/>
                      </a:cxn>
                      <a:cxn ang="T126">
                        <a:pos x="T28" y="T29"/>
                      </a:cxn>
                      <a:cxn ang="T127">
                        <a:pos x="T30" y="T31"/>
                      </a:cxn>
                      <a:cxn ang="T128">
                        <a:pos x="T32" y="T33"/>
                      </a:cxn>
                      <a:cxn ang="T129">
                        <a:pos x="T34" y="T35"/>
                      </a:cxn>
                      <a:cxn ang="T130">
                        <a:pos x="T36" y="T37"/>
                      </a:cxn>
                      <a:cxn ang="T131">
                        <a:pos x="T38" y="T39"/>
                      </a:cxn>
                      <a:cxn ang="T132">
                        <a:pos x="T40" y="T41"/>
                      </a:cxn>
                      <a:cxn ang="T133">
                        <a:pos x="T42" y="T43"/>
                      </a:cxn>
                      <a:cxn ang="T134">
                        <a:pos x="T44" y="T45"/>
                      </a:cxn>
                      <a:cxn ang="T135">
                        <a:pos x="T46" y="T47"/>
                      </a:cxn>
                      <a:cxn ang="T136">
                        <a:pos x="T48" y="T49"/>
                      </a:cxn>
                      <a:cxn ang="T137">
                        <a:pos x="T50" y="T51"/>
                      </a:cxn>
                      <a:cxn ang="T138">
                        <a:pos x="T52" y="T53"/>
                      </a:cxn>
                      <a:cxn ang="T139">
                        <a:pos x="T54" y="T55"/>
                      </a:cxn>
                      <a:cxn ang="T140">
                        <a:pos x="T56" y="T57"/>
                      </a:cxn>
                      <a:cxn ang="T141">
                        <a:pos x="T58" y="T59"/>
                      </a:cxn>
                      <a:cxn ang="T142">
                        <a:pos x="T60" y="T61"/>
                      </a:cxn>
                      <a:cxn ang="T143">
                        <a:pos x="T62" y="T63"/>
                      </a:cxn>
                      <a:cxn ang="T144">
                        <a:pos x="T64" y="T65"/>
                      </a:cxn>
                      <a:cxn ang="T145">
                        <a:pos x="T66" y="T67"/>
                      </a:cxn>
                      <a:cxn ang="T146">
                        <a:pos x="T68" y="T69"/>
                      </a:cxn>
                      <a:cxn ang="T147">
                        <a:pos x="T70" y="T71"/>
                      </a:cxn>
                      <a:cxn ang="T148">
                        <a:pos x="T72" y="T73"/>
                      </a:cxn>
                      <a:cxn ang="T149">
                        <a:pos x="T74" y="T75"/>
                      </a:cxn>
                      <a:cxn ang="T150">
                        <a:pos x="T76" y="T77"/>
                      </a:cxn>
                      <a:cxn ang="T151">
                        <a:pos x="T78" y="T79"/>
                      </a:cxn>
                      <a:cxn ang="T152">
                        <a:pos x="T80" y="T81"/>
                      </a:cxn>
                      <a:cxn ang="T153">
                        <a:pos x="T82" y="T83"/>
                      </a:cxn>
                      <a:cxn ang="T154">
                        <a:pos x="T84" y="T85"/>
                      </a:cxn>
                      <a:cxn ang="T155">
                        <a:pos x="T86" y="T87"/>
                      </a:cxn>
                      <a:cxn ang="T156">
                        <a:pos x="T88" y="T89"/>
                      </a:cxn>
                      <a:cxn ang="T157">
                        <a:pos x="T90" y="T91"/>
                      </a:cxn>
                      <a:cxn ang="T158">
                        <a:pos x="T92" y="T93"/>
                      </a:cxn>
                      <a:cxn ang="T159">
                        <a:pos x="T94" y="T95"/>
                      </a:cxn>
                      <a:cxn ang="T160">
                        <a:pos x="T96" y="T97"/>
                      </a:cxn>
                      <a:cxn ang="T161">
                        <a:pos x="T98" y="T99"/>
                      </a:cxn>
                      <a:cxn ang="T162">
                        <a:pos x="T100" y="T101"/>
                      </a:cxn>
                      <a:cxn ang="T163">
                        <a:pos x="T102" y="T103"/>
                      </a:cxn>
                      <a:cxn ang="T164">
                        <a:pos x="T104" y="T105"/>
                      </a:cxn>
                      <a:cxn ang="T165">
                        <a:pos x="T106" y="T107"/>
                      </a:cxn>
                      <a:cxn ang="T166">
                        <a:pos x="T108" y="T109"/>
                      </a:cxn>
                      <a:cxn ang="T167">
                        <a:pos x="T110" y="T111"/>
                      </a:cxn>
                    </a:cxnLst>
                    <a:rect l="T168" t="T169" r="T170" b="T171"/>
                    <a:pathLst>
                      <a:path w="1363" h="1220">
                        <a:moveTo>
                          <a:pt x="269" y="1127"/>
                        </a:moveTo>
                        <a:cubicBezTo>
                          <a:pt x="252" y="1110"/>
                          <a:pt x="231" y="1096"/>
                          <a:pt x="214" y="1079"/>
                        </a:cubicBezTo>
                        <a:cubicBezTo>
                          <a:pt x="201" y="1066"/>
                          <a:pt x="192" y="1055"/>
                          <a:pt x="176" y="1044"/>
                        </a:cubicBezTo>
                        <a:cubicBezTo>
                          <a:pt x="166" y="1030"/>
                          <a:pt x="158" y="1008"/>
                          <a:pt x="144" y="999"/>
                        </a:cubicBezTo>
                        <a:cubicBezTo>
                          <a:pt x="140" y="986"/>
                          <a:pt x="137" y="980"/>
                          <a:pt x="128" y="970"/>
                        </a:cubicBezTo>
                        <a:cubicBezTo>
                          <a:pt x="124" y="955"/>
                          <a:pt x="112" y="950"/>
                          <a:pt x="102" y="938"/>
                        </a:cubicBezTo>
                        <a:cubicBezTo>
                          <a:pt x="95" y="929"/>
                          <a:pt x="93" y="918"/>
                          <a:pt x="86" y="909"/>
                        </a:cubicBezTo>
                        <a:cubicBezTo>
                          <a:pt x="79" y="887"/>
                          <a:pt x="61" y="871"/>
                          <a:pt x="54" y="848"/>
                        </a:cubicBezTo>
                        <a:cubicBezTo>
                          <a:pt x="53" y="825"/>
                          <a:pt x="60" y="795"/>
                          <a:pt x="41" y="778"/>
                        </a:cubicBezTo>
                        <a:cubicBezTo>
                          <a:pt x="35" y="759"/>
                          <a:pt x="28" y="739"/>
                          <a:pt x="22" y="720"/>
                        </a:cubicBezTo>
                        <a:cubicBezTo>
                          <a:pt x="23" y="680"/>
                          <a:pt x="0" y="525"/>
                          <a:pt x="45" y="468"/>
                        </a:cubicBezTo>
                        <a:cubicBezTo>
                          <a:pt x="48" y="454"/>
                          <a:pt x="51" y="451"/>
                          <a:pt x="61" y="442"/>
                        </a:cubicBezTo>
                        <a:cubicBezTo>
                          <a:pt x="66" y="418"/>
                          <a:pt x="59" y="356"/>
                          <a:pt x="89" y="346"/>
                        </a:cubicBezTo>
                        <a:cubicBezTo>
                          <a:pt x="98" y="333"/>
                          <a:pt x="98" y="318"/>
                          <a:pt x="109" y="308"/>
                        </a:cubicBezTo>
                        <a:cubicBezTo>
                          <a:pt x="113" y="294"/>
                          <a:pt x="113" y="279"/>
                          <a:pt x="118" y="266"/>
                        </a:cubicBezTo>
                        <a:cubicBezTo>
                          <a:pt x="121" y="259"/>
                          <a:pt x="146" y="236"/>
                          <a:pt x="153" y="231"/>
                        </a:cubicBezTo>
                        <a:cubicBezTo>
                          <a:pt x="159" y="215"/>
                          <a:pt x="173" y="212"/>
                          <a:pt x="185" y="202"/>
                        </a:cubicBezTo>
                        <a:cubicBezTo>
                          <a:pt x="187" y="200"/>
                          <a:pt x="190" y="198"/>
                          <a:pt x="192" y="196"/>
                        </a:cubicBezTo>
                        <a:cubicBezTo>
                          <a:pt x="194" y="193"/>
                          <a:pt x="195" y="189"/>
                          <a:pt x="198" y="186"/>
                        </a:cubicBezTo>
                        <a:cubicBezTo>
                          <a:pt x="206" y="178"/>
                          <a:pt x="217" y="179"/>
                          <a:pt x="224" y="170"/>
                        </a:cubicBezTo>
                        <a:cubicBezTo>
                          <a:pt x="234" y="157"/>
                          <a:pt x="240" y="150"/>
                          <a:pt x="256" y="144"/>
                        </a:cubicBezTo>
                        <a:cubicBezTo>
                          <a:pt x="263" y="133"/>
                          <a:pt x="269" y="129"/>
                          <a:pt x="281" y="125"/>
                        </a:cubicBezTo>
                        <a:cubicBezTo>
                          <a:pt x="299" y="109"/>
                          <a:pt x="315" y="91"/>
                          <a:pt x="339" y="84"/>
                        </a:cubicBezTo>
                        <a:cubicBezTo>
                          <a:pt x="357" y="63"/>
                          <a:pt x="376" y="57"/>
                          <a:pt x="403" y="52"/>
                        </a:cubicBezTo>
                        <a:cubicBezTo>
                          <a:pt x="448" y="0"/>
                          <a:pt x="559" y="15"/>
                          <a:pt x="614" y="13"/>
                        </a:cubicBezTo>
                        <a:cubicBezTo>
                          <a:pt x="713" y="2"/>
                          <a:pt x="813" y="15"/>
                          <a:pt x="912" y="20"/>
                        </a:cubicBezTo>
                        <a:cubicBezTo>
                          <a:pt x="955" y="34"/>
                          <a:pt x="1013" y="31"/>
                          <a:pt x="1053" y="32"/>
                        </a:cubicBezTo>
                        <a:cubicBezTo>
                          <a:pt x="1064" y="37"/>
                          <a:pt x="1076" y="38"/>
                          <a:pt x="1088" y="42"/>
                        </a:cubicBezTo>
                        <a:cubicBezTo>
                          <a:pt x="1098" y="49"/>
                          <a:pt x="1108" y="54"/>
                          <a:pt x="1120" y="58"/>
                        </a:cubicBezTo>
                        <a:cubicBezTo>
                          <a:pt x="1144" y="74"/>
                          <a:pt x="1110" y="53"/>
                          <a:pt x="1145" y="68"/>
                        </a:cubicBezTo>
                        <a:cubicBezTo>
                          <a:pt x="1158" y="74"/>
                          <a:pt x="1167" y="86"/>
                          <a:pt x="1181" y="90"/>
                        </a:cubicBezTo>
                        <a:cubicBezTo>
                          <a:pt x="1193" y="98"/>
                          <a:pt x="1190" y="106"/>
                          <a:pt x="1200" y="116"/>
                        </a:cubicBezTo>
                        <a:cubicBezTo>
                          <a:pt x="1214" y="130"/>
                          <a:pt x="1246" y="133"/>
                          <a:pt x="1264" y="138"/>
                        </a:cubicBezTo>
                        <a:cubicBezTo>
                          <a:pt x="1274" y="155"/>
                          <a:pt x="1262" y="177"/>
                          <a:pt x="1283" y="183"/>
                        </a:cubicBezTo>
                        <a:cubicBezTo>
                          <a:pt x="1291" y="195"/>
                          <a:pt x="1304" y="200"/>
                          <a:pt x="1318" y="205"/>
                        </a:cubicBezTo>
                        <a:cubicBezTo>
                          <a:pt x="1319" y="236"/>
                          <a:pt x="1313" y="331"/>
                          <a:pt x="1341" y="359"/>
                        </a:cubicBezTo>
                        <a:cubicBezTo>
                          <a:pt x="1351" y="390"/>
                          <a:pt x="1341" y="424"/>
                          <a:pt x="1350" y="455"/>
                        </a:cubicBezTo>
                        <a:cubicBezTo>
                          <a:pt x="1353" y="476"/>
                          <a:pt x="1356" y="498"/>
                          <a:pt x="1360" y="519"/>
                        </a:cubicBezTo>
                        <a:cubicBezTo>
                          <a:pt x="1358" y="555"/>
                          <a:pt x="1363" y="565"/>
                          <a:pt x="1347" y="589"/>
                        </a:cubicBezTo>
                        <a:cubicBezTo>
                          <a:pt x="1344" y="635"/>
                          <a:pt x="1342" y="661"/>
                          <a:pt x="1344" y="708"/>
                        </a:cubicBezTo>
                        <a:cubicBezTo>
                          <a:pt x="1342" y="761"/>
                          <a:pt x="1358" y="806"/>
                          <a:pt x="1315" y="836"/>
                        </a:cubicBezTo>
                        <a:cubicBezTo>
                          <a:pt x="1304" y="853"/>
                          <a:pt x="1290" y="869"/>
                          <a:pt x="1277" y="884"/>
                        </a:cubicBezTo>
                        <a:cubicBezTo>
                          <a:pt x="1273" y="908"/>
                          <a:pt x="1268" y="934"/>
                          <a:pt x="1254" y="954"/>
                        </a:cubicBezTo>
                        <a:cubicBezTo>
                          <a:pt x="1251" y="965"/>
                          <a:pt x="1246" y="972"/>
                          <a:pt x="1238" y="980"/>
                        </a:cubicBezTo>
                        <a:cubicBezTo>
                          <a:pt x="1225" y="1020"/>
                          <a:pt x="1189" y="1055"/>
                          <a:pt x="1158" y="1082"/>
                        </a:cubicBezTo>
                        <a:cubicBezTo>
                          <a:pt x="1150" y="1107"/>
                          <a:pt x="1147" y="1106"/>
                          <a:pt x="1123" y="1117"/>
                        </a:cubicBezTo>
                        <a:cubicBezTo>
                          <a:pt x="1108" y="1134"/>
                          <a:pt x="1083" y="1148"/>
                          <a:pt x="1062" y="1156"/>
                        </a:cubicBezTo>
                        <a:cubicBezTo>
                          <a:pt x="1036" y="1196"/>
                          <a:pt x="987" y="1189"/>
                          <a:pt x="944" y="1191"/>
                        </a:cubicBezTo>
                        <a:cubicBezTo>
                          <a:pt x="936" y="1192"/>
                          <a:pt x="928" y="1191"/>
                          <a:pt x="921" y="1194"/>
                        </a:cubicBezTo>
                        <a:cubicBezTo>
                          <a:pt x="914" y="1197"/>
                          <a:pt x="910" y="1207"/>
                          <a:pt x="902" y="1207"/>
                        </a:cubicBezTo>
                        <a:cubicBezTo>
                          <a:pt x="871" y="1208"/>
                          <a:pt x="840" y="1209"/>
                          <a:pt x="809" y="1210"/>
                        </a:cubicBezTo>
                        <a:cubicBezTo>
                          <a:pt x="790" y="1215"/>
                          <a:pt x="776" y="1217"/>
                          <a:pt x="755" y="1220"/>
                        </a:cubicBezTo>
                        <a:cubicBezTo>
                          <a:pt x="661" y="1219"/>
                          <a:pt x="567" y="1219"/>
                          <a:pt x="473" y="1216"/>
                        </a:cubicBezTo>
                        <a:cubicBezTo>
                          <a:pt x="417" y="1214"/>
                          <a:pt x="369" y="1175"/>
                          <a:pt x="320" y="1159"/>
                        </a:cubicBezTo>
                        <a:cubicBezTo>
                          <a:pt x="307" y="1146"/>
                          <a:pt x="277" y="1141"/>
                          <a:pt x="269" y="1133"/>
                        </a:cubicBezTo>
                        <a:cubicBezTo>
                          <a:pt x="268" y="1132"/>
                          <a:pt x="269" y="1129"/>
                          <a:pt x="269" y="1127"/>
                        </a:cubicBezTo>
                        <a:close/>
                      </a:path>
                    </a:pathLst>
                  </a:custGeom>
                  <a:solidFill>
                    <a:srgbClr val="FFC1C1"/>
                  </a:solidFill>
                  <a:ln w="19050">
                    <a:solidFill>
                      <a:srgbClr val="FF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 dirty="0"/>
                  </a:p>
                </p:txBody>
              </p:sp>
              <p:sp>
                <p:nvSpPr>
                  <p:cNvPr id="1020" name="Freeform 187"/>
                  <p:cNvSpPr>
                    <a:spLocks/>
                  </p:cNvSpPr>
                  <p:nvPr/>
                </p:nvSpPr>
                <p:spPr bwMode="auto">
                  <a:xfrm>
                    <a:off x="363" y="603"/>
                    <a:ext cx="382" cy="310"/>
                  </a:xfrm>
                  <a:custGeom>
                    <a:avLst/>
                    <a:gdLst>
                      <a:gd name="T0" fmla="*/ 8 w 500"/>
                      <a:gd name="T1" fmla="*/ 173 h 445"/>
                      <a:gd name="T2" fmla="*/ 0 w 500"/>
                      <a:gd name="T3" fmla="*/ 159 h 445"/>
                      <a:gd name="T4" fmla="*/ 18 w 500"/>
                      <a:gd name="T5" fmla="*/ 95 h 445"/>
                      <a:gd name="T6" fmla="*/ 21 w 500"/>
                      <a:gd name="T7" fmla="*/ 90 h 445"/>
                      <a:gd name="T8" fmla="*/ 22 w 500"/>
                      <a:gd name="T9" fmla="*/ 78 h 445"/>
                      <a:gd name="T10" fmla="*/ 53 w 500"/>
                      <a:gd name="T11" fmla="*/ 47 h 445"/>
                      <a:gd name="T12" fmla="*/ 77 w 500"/>
                      <a:gd name="T13" fmla="*/ 31 h 445"/>
                      <a:gd name="T14" fmla="*/ 103 w 500"/>
                      <a:gd name="T15" fmla="*/ 18 h 445"/>
                      <a:gd name="T16" fmla="*/ 136 w 500"/>
                      <a:gd name="T17" fmla="*/ 1 h 445"/>
                      <a:gd name="T18" fmla="*/ 305 w 500"/>
                      <a:gd name="T19" fmla="*/ 11 h 445"/>
                      <a:gd name="T20" fmla="*/ 325 w 500"/>
                      <a:gd name="T21" fmla="*/ 40 h 445"/>
                      <a:gd name="T22" fmla="*/ 342 w 500"/>
                      <a:gd name="T23" fmla="*/ 47 h 445"/>
                      <a:gd name="T24" fmla="*/ 356 w 500"/>
                      <a:gd name="T25" fmla="*/ 56 h 445"/>
                      <a:gd name="T26" fmla="*/ 371 w 500"/>
                      <a:gd name="T27" fmla="*/ 85 h 445"/>
                      <a:gd name="T28" fmla="*/ 367 w 500"/>
                      <a:gd name="T29" fmla="*/ 189 h 445"/>
                      <a:gd name="T30" fmla="*/ 356 w 500"/>
                      <a:gd name="T31" fmla="*/ 207 h 445"/>
                      <a:gd name="T32" fmla="*/ 342 w 500"/>
                      <a:gd name="T33" fmla="*/ 232 h 445"/>
                      <a:gd name="T34" fmla="*/ 338 w 500"/>
                      <a:gd name="T35" fmla="*/ 242 h 445"/>
                      <a:gd name="T36" fmla="*/ 326 w 500"/>
                      <a:gd name="T37" fmla="*/ 249 h 445"/>
                      <a:gd name="T38" fmla="*/ 312 w 500"/>
                      <a:gd name="T39" fmla="*/ 264 h 445"/>
                      <a:gd name="T40" fmla="*/ 306 w 500"/>
                      <a:gd name="T41" fmla="*/ 269 h 445"/>
                      <a:gd name="T42" fmla="*/ 290 w 500"/>
                      <a:gd name="T43" fmla="*/ 286 h 445"/>
                      <a:gd name="T44" fmla="*/ 235 w 500"/>
                      <a:gd name="T45" fmla="*/ 301 h 445"/>
                      <a:gd name="T46" fmla="*/ 125 w 500"/>
                      <a:gd name="T47" fmla="*/ 299 h 445"/>
                      <a:gd name="T48" fmla="*/ 108 w 500"/>
                      <a:gd name="T49" fmla="*/ 290 h 445"/>
                      <a:gd name="T50" fmla="*/ 70 w 500"/>
                      <a:gd name="T51" fmla="*/ 268 h 445"/>
                      <a:gd name="T52" fmla="*/ 55 w 500"/>
                      <a:gd name="T53" fmla="*/ 254 h 445"/>
                      <a:gd name="T54" fmla="*/ 21 w 500"/>
                      <a:gd name="T55" fmla="*/ 212 h 445"/>
                      <a:gd name="T56" fmla="*/ 8 w 500"/>
                      <a:gd name="T57" fmla="*/ 173 h 445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w 500"/>
                      <a:gd name="T88" fmla="*/ 0 h 445"/>
                      <a:gd name="T89" fmla="*/ 500 w 500"/>
                      <a:gd name="T90" fmla="*/ 445 h 445"/>
                    </a:gdLst>
                    <a:ahLst/>
                    <a:cxnLst>
                      <a:cxn ang="T58">
                        <a:pos x="T0" y="T1"/>
                      </a:cxn>
                      <a:cxn ang="T59">
                        <a:pos x="T2" y="T3"/>
                      </a:cxn>
                      <a:cxn ang="T60">
                        <a:pos x="T4" y="T5"/>
                      </a:cxn>
                      <a:cxn ang="T61">
                        <a:pos x="T6" y="T7"/>
                      </a:cxn>
                      <a:cxn ang="T62">
                        <a:pos x="T8" y="T9"/>
                      </a:cxn>
                      <a:cxn ang="T63">
                        <a:pos x="T10" y="T11"/>
                      </a:cxn>
                      <a:cxn ang="T64">
                        <a:pos x="T12" y="T13"/>
                      </a:cxn>
                      <a:cxn ang="T65">
                        <a:pos x="T14" y="T15"/>
                      </a:cxn>
                      <a:cxn ang="T66">
                        <a:pos x="T16" y="T17"/>
                      </a:cxn>
                      <a:cxn ang="T67">
                        <a:pos x="T18" y="T19"/>
                      </a:cxn>
                      <a:cxn ang="T68">
                        <a:pos x="T20" y="T21"/>
                      </a:cxn>
                      <a:cxn ang="T69">
                        <a:pos x="T22" y="T23"/>
                      </a:cxn>
                      <a:cxn ang="T70">
                        <a:pos x="T24" y="T25"/>
                      </a:cxn>
                      <a:cxn ang="T71">
                        <a:pos x="T26" y="T27"/>
                      </a:cxn>
                      <a:cxn ang="T72">
                        <a:pos x="T28" y="T29"/>
                      </a:cxn>
                      <a:cxn ang="T73">
                        <a:pos x="T30" y="T31"/>
                      </a:cxn>
                      <a:cxn ang="T74">
                        <a:pos x="T32" y="T33"/>
                      </a:cxn>
                      <a:cxn ang="T75">
                        <a:pos x="T34" y="T35"/>
                      </a:cxn>
                      <a:cxn ang="T76">
                        <a:pos x="T36" y="T37"/>
                      </a:cxn>
                      <a:cxn ang="T77">
                        <a:pos x="T38" y="T39"/>
                      </a:cxn>
                      <a:cxn ang="T78">
                        <a:pos x="T40" y="T41"/>
                      </a:cxn>
                      <a:cxn ang="T79">
                        <a:pos x="T42" y="T43"/>
                      </a:cxn>
                      <a:cxn ang="T80">
                        <a:pos x="T44" y="T45"/>
                      </a:cxn>
                      <a:cxn ang="T81">
                        <a:pos x="T46" y="T47"/>
                      </a:cxn>
                      <a:cxn ang="T82">
                        <a:pos x="T48" y="T49"/>
                      </a:cxn>
                      <a:cxn ang="T83">
                        <a:pos x="T50" y="T51"/>
                      </a:cxn>
                      <a:cxn ang="T84">
                        <a:pos x="T52" y="T53"/>
                      </a:cxn>
                      <a:cxn ang="T85">
                        <a:pos x="T54" y="T55"/>
                      </a:cxn>
                      <a:cxn ang="T86">
                        <a:pos x="T56" y="T57"/>
                      </a:cxn>
                    </a:cxnLst>
                    <a:rect l="T87" t="T88" r="T89" b="T90"/>
                    <a:pathLst>
                      <a:path w="500" h="445">
                        <a:moveTo>
                          <a:pt x="10" y="249"/>
                        </a:moveTo>
                        <a:cubicBezTo>
                          <a:pt x="5" y="242"/>
                          <a:pt x="3" y="236"/>
                          <a:pt x="0" y="228"/>
                        </a:cubicBezTo>
                        <a:cubicBezTo>
                          <a:pt x="4" y="194"/>
                          <a:pt x="1" y="162"/>
                          <a:pt x="24" y="136"/>
                        </a:cubicBezTo>
                        <a:cubicBezTo>
                          <a:pt x="25" y="134"/>
                          <a:pt x="26" y="131"/>
                          <a:pt x="27" y="129"/>
                        </a:cubicBezTo>
                        <a:cubicBezTo>
                          <a:pt x="28" y="123"/>
                          <a:pt x="27" y="117"/>
                          <a:pt x="29" y="112"/>
                        </a:cubicBezTo>
                        <a:cubicBezTo>
                          <a:pt x="31" y="104"/>
                          <a:pt x="63" y="77"/>
                          <a:pt x="70" y="67"/>
                        </a:cubicBezTo>
                        <a:cubicBezTo>
                          <a:pt x="74" y="53"/>
                          <a:pt x="89" y="50"/>
                          <a:pt x="101" y="45"/>
                        </a:cubicBezTo>
                        <a:cubicBezTo>
                          <a:pt x="106" y="28"/>
                          <a:pt x="120" y="30"/>
                          <a:pt x="135" y="26"/>
                        </a:cubicBezTo>
                        <a:cubicBezTo>
                          <a:pt x="150" y="15"/>
                          <a:pt x="160" y="7"/>
                          <a:pt x="178" y="2"/>
                        </a:cubicBezTo>
                        <a:cubicBezTo>
                          <a:pt x="408" y="4"/>
                          <a:pt x="304" y="0"/>
                          <a:pt x="399" y="16"/>
                        </a:cubicBezTo>
                        <a:cubicBezTo>
                          <a:pt x="414" y="27"/>
                          <a:pt x="415" y="44"/>
                          <a:pt x="425" y="57"/>
                        </a:cubicBezTo>
                        <a:cubicBezTo>
                          <a:pt x="430" y="63"/>
                          <a:pt x="440" y="65"/>
                          <a:pt x="447" y="67"/>
                        </a:cubicBezTo>
                        <a:cubicBezTo>
                          <a:pt x="452" y="76"/>
                          <a:pt x="458" y="75"/>
                          <a:pt x="466" y="81"/>
                        </a:cubicBezTo>
                        <a:cubicBezTo>
                          <a:pt x="470" y="97"/>
                          <a:pt x="473" y="110"/>
                          <a:pt x="485" y="122"/>
                        </a:cubicBezTo>
                        <a:cubicBezTo>
                          <a:pt x="499" y="169"/>
                          <a:pt x="500" y="225"/>
                          <a:pt x="480" y="271"/>
                        </a:cubicBezTo>
                        <a:cubicBezTo>
                          <a:pt x="478" y="286"/>
                          <a:pt x="479" y="290"/>
                          <a:pt x="466" y="297"/>
                        </a:cubicBezTo>
                        <a:cubicBezTo>
                          <a:pt x="459" y="307"/>
                          <a:pt x="453" y="321"/>
                          <a:pt x="447" y="333"/>
                        </a:cubicBezTo>
                        <a:cubicBezTo>
                          <a:pt x="445" y="338"/>
                          <a:pt x="446" y="344"/>
                          <a:pt x="442" y="348"/>
                        </a:cubicBezTo>
                        <a:cubicBezTo>
                          <a:pt x="438" y="352"/>
                          <a:pt x="427" y="357"/>
                          <a:pt x="427" y="357"/>
                        </a:cubicBezTo>
                        <a:cubicBezTo>
                          <a:pt x="419" y="370"/>
                          <a:pt x="425" y="362"/>
                          <a:pt x="408" y="379"/>
                        </a:cubicBezTo>
                        <a:cubicBezTo>
                          <a:pt x="406" y="381"/>
                          <a:pt x="401" y="386"/>
                          <a:pt x="401" y="386"/>
                        </a:cubicBezTo>
                        <a:cubicBezTo>
                          <a:pt x="397" y="400"/>
                          <a:pt x="389" y="401"/>
                          <a:pt x="379" y="410"/>
                        </a:cubicBezTo>
                        <a:cubicBezTo>
                          <a:pt x="348" y="437"/>
                          <a:pt x="369" y="428"/>
                          <a:pt x="307" y="432"/>
                        </a:cubicBezTo>
                        <a:cubicBezTo>
                          <a:pt x="261" y="445"/>
                          <a:pt x="209" y="443"/>
                          <a:pt x="163" y="429"/>
                        </a:cubicBezTo>
                        <a:cubicBezTo>
                          <a:pt x="156" y="424"/>
                          <a:pt x="149" y="423"/>
                          <a:pt x="142" y="417"/>
                        </a:cubicBezTo>
                        <a:cubicBezTo>
                          <a:pt x="125" y="403"/>
                          <a:pt x="112" y="389"/>
                          <a:pt x="91" y="384"/>
                        </a:cubicBezTo>
                        <a:cubicBezTo>
                          <a:pt x="86" y="374"/>
                          <a:pt x="79" y="373"/>
                          <a:pt x="72" y="364"/>
                        </a:cubicBezTo>
                        <a:cubicBezTo>
                          <a:pt x="56" y="343"/>
                          <a:pt x="49" y="320"/>
                          <a:pt x="27" y="304"/>
                        </a:cubicBezTo>
                        <a:cubicBezTo>
                          <a:pt x="18" y="282"/>
                          <a:pt x="10" y="275"/>
                          <a:pt x="10" y="249"/>
                        </a:cubicBezTo>
                        <a:close/>
                      </a:path>
                    </a:pathLst>
                  </a:custGeom>
                  <a:solidFill>
                    <a:srgbClr val="BFBFBF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 dirty="0"/>
                  </a:p>
                </p:txBody>
              </p:sp>
            </p:grpSp>
            <p:grpSp>
              <p:nvGrpSpPr>
                <p:cNvPr id="965" name="Group 341"/>
                <p:cNvGrpSpPr/>
                <p:nvPr/>
              </p:nvGrpSpPr>
              <p:grpSpPr>
                <a:xfrm>
                  <a:off x="5062418" y="2761369"/>
                  <a:ext cx="987288" cy="903975"/>
                  <a:chOff x="3171214" y="2912992"/>
                  <a:chExt cx="987288" cy="903975"/>
                </a:xfrm>
              </p:grpSpPr>
              <p:grpSp>
                <p:nvGrpSpPr>
                  <p:cNvPr id="1015" name="Group 193"/>
                  <p:cNvGrpSpPr>
                    <a:grpSpLocks/>
                  </p:cNvGrpSpPr>
                  <p:nvPr/>
                </p:nvGrpSpPr>
                <p:grpSpPr bwMode="auto">
                  <a:xfrm>
                    <a:off x="3171214" y="2912992"/>
                    <a:ext cx="987288" cy="903975"/>
                    <a:chOff x="311" y="500"/>
                    <a:chExt cx="474" cy="434"/>
                  </a:xfrm>
                  <a:effectLst>
                    <a:outerShdw blurRad="63500" sx="102000" sy="102000" algn="ctr" rotWithShape="0">
                      <a:prstClr val="black">
                        <a:alpha val="40000"/>
                      </a:prstClr>
                    </a:outerShdw>
                  </a:effectLst>
                </p:grpSpPr>
                <p:sp>
                  <p:nvSpPr>
                    <p:cNvPr id="1017" name="Freeform 186"/>
                    <p:cNvSpPr>
                      <a:spLocks/>
                    </p:cNvSpPr>
                    <p:nvPr/>
                  </p:nvSpPr>
                  <p:spPr bwMode="auto">
                    <a:xfrm>
                      <a:off x="311" y="500"/>
                      <a:ext cx="474" cy="434"/>
                    </a:xfrm>
                    <a:custGeom>
                      <a:avLst/>
                      <a:gdLst>
                        <a:gd name="T0" fmla="*/ 94 w 1363"/>
                        <a:gd name="T1" fmla="*/ 401 h 1220"/>
                        <a:gd name="T2" fmla="*/ 74 w 1363"/>
                        <a:gd name="T3" fmla="*/ 384 h 1220"/>
                        <a:gd name="T4" fmla="*/ 61 w 1363"/>
                        <a:gd name="T5" fmla="*/ 371 h 1220"/>
                        <a:gd name="T6" fmla="*/ 50 w 1363"/>
                        <a:gd name="T7" fmla="*/ 355 h 1220"/>
                        <a:gd name="T8" fmla="*/ 45 w 1363"/>
                        <a:gd name="T9" fmla="*/ 345 h 1220"/>
                        <a:gd name="T10" fmla="*/ 35 w 1363"/>
                        <a:gd name="T11" fmla="*/ 334 h 1220"/>
                        <a:gd name="T12" fmla="*/ 30 w 1363"/>
                        <a:gd name="T13" fmla="*/ 323 h 1220"/>
                        <a:gd name="T14" fmla="*/ 19 w 1363"/>
                        <a:gd name="T15" fmla="*/ 302 h 1220"/>
                        <a:gd name="T16" fmla="*/ 14 w 1363"/>
                        <a:gd name="T17" fmla="*/ 277 h 1220"/>
                        <a:gd name="T18" fmla="*/ 8 w 1363"/>
                        <a:gd name="T19" fmla="*/ 256 h 1220"/>
                        <a:gd name="T20" fmla="*/ 16 w 1363"/>
                        <a:gd name="T21" fmla="*/ 166 h 1220"/>
                        <a:gd name="T22" fmla="*/ 21 w 1363"/>
                        <a:gd name="T23" fmla="*/ 157 h 1220"/>
                        <a:gd name="T24" fmla="*/ 31 w 1363"/>
                        <a:gd name="T25" fmla="*/ 123 h 1220"/>
                        <a:gd name="T26" fmla="*/ 38 w 1363"/>
                        <a:gd name="T27" fmla="*/ 110 h 1220"/>
                        <a:gd name="T28" fmla="*/ 41 w 1363"/>
                        <a:gd name="T29" fmla="*/ 95 h 1220"/>
                        <a:gd name="T30" fmla="*/ 53 w 1363"/>
                        <a:gd name="T31" fmla="*/ 82 h 1220"/>
                        <a:gd name="T32" fmla="*/ 64 w 1363"/>
                        <a:gd name="T33" fmla="*/ 72 h 1220"/>
                        <a:gd name="T34" fmla="*/ 67 w 1363"/>
                        <a:gd name="T35" fmla="*/ 70 h 1220"/>
                        <a:gd name="T36" fmla="*/ 69 w 1363"/>
                        <a:gd name="T37" fmla="*/ 66 h 1220"/>
                        <a:gd name="T38" fmla="*/ 78 w 1363"/>
                        <a:gd name="T39" fmla="*/ 60 h 1220"/>
                        <a:gd name="T40" fmla="*/ 89 w 1363"/>
                        <a:gd name="T41" fmla="*/ 51 h 1220"/>
                        <a:gd name="T42" fmla="*/ 98 w 1363"/>
                        <a:gd name="T43" fmla="*/ 44 h 1220"/>
                        <a:gd name="T44" fmla="*/ 118 w 1363"/>
                        <a:gd name="T45" fmla="*/ 30 h 1220"/>
                        <a:gd name="T46" fmla="*/ 140 w 1363"/>
                        <a:gd name="T47" fmla="*/ 18 h 1220"/>
                        <a:gd name="T48" fmla="*/ 214 w 1363"/>
                        <a:gd name="T49" fmla="*/ 5 h 1220"/>
                        <a:gd name="T50" fmla="*/ 317 w 1363"/>
                        <a:gd name="T51" fmla="*/ 7 h 1220"/>
                        <a:gd name="T52" fmla="*/ 366 w 1363"/>
                        <a:gd name="T53" fmla="*/ 11 h 1220"/>
                        <a:gd name="T54" fmla="*/ 378 w 1363"/>
                        <a:gd name="T55" fmla="*/ 15 h 1220"/>
                        <a:gd name="T56" fmla="*/ 389 w 1363"/>
                        <a:gd name="T57" fmla="*/ 21 h 1220"/>
                        <a:gd name="T58" fmla="*/ 398 w 1363"/>
                        <a:gd name="T59" fmla="*/ 24 h 1220"/>
                        <a:gd name="T60" fmla="*/ 411 w 1363"/>
                        <a:gd name="T61" fmla="*/ 32 h 1220"/>
                        <a:gd name="T62" fmla="*/ 417 w 1363"/>
                        <a:gd name="T63" fmla="*/ 41 h 1220"/>
                        <a:gd name="T64" fmla="*/ 440 w 1363"/>
                        <a:gd name="T65" fmla="*/ 49 h 1220"/>
                        <a:gd name="T66" fmla="*/ 446 w 1363"/>
                        <a:gd name="T67" fmla="*/ 65 h 1220"/>
                        <a:gd name="T68" fmla="*/ 458 w 1363"/>
                        <a:gd name="T69" fmla="*/ 73 h 1220"/>
                        <a:gd name="T70" fmla="*/ 466 w 1363"/>
                        <a:gd name="T71" fmla="*/ 128 h 1220"/>
                        <a:gd name="T72" fmla="*/ 469 w 1363"/>
                        <a:gd name="T73" fmla="*/ 162 h 1220"/>
                        <a:gd name="T74" fmla="*/ 473 w 1363"/>
                        <a:gd name="T75" fmla="*/ 185 h 1220"/>
                        <a:gd name="T76" fmla="*/ 468 w 1363"/>
                        <a:gd name="T77" fmla="*/ 210 h 1220"/>
                        <a:gd name="T78" fmla="*/ 467 w 1363"/>
                        <a:gd name="T79" fmla="*/ 252 h 1220"/>
                        <a:gd name="T80" fmla="*/ 457 w 1363"/>
                        <a:gd name="T81" fmla="*/ 297 h 1220"/>
                        <a:gd name="T82" fmla="*/ 444 w 1363"/>
                        <a:gd name="T83" fmla="*/ 314 h 1220"/>
                        <a:gd name="T84" fmla="*/ 436 w 1363"/>
                        <a:gd name="T85" fmla="*/ 339 h 1220"/>
                        <a:gd name="T86" fmla="*/ 431 w 1363"/>
                        <a:gd name="T87" fmla="*/ 349 h 1220"/>
                        <a:gd name="T88" fmla="*/ 403 w 1363"/>
                        <a:gd name="T89" fmla="*/ 385 h 1220"/>
                        <a:gd name="T90" fmla="*/ 391 w 1363"/>
                        <a:gd name="T91" fmla="*/ 397 h 1220"/>
                        <a:gd name="T92" fmla="*/ 369 w 1363"/>
                        <a:gd name="T93" fmla="*/ 411 h 1220"/>
                        <a:gd name="T94" fmla="*/ 328 w 1363"/>
                        <a:gd name="T95" fmla="*/ 424 h 1220"/>
                        <a:gd name="T96" fmla="*/ 320 w 1363"/>
                        <a:gd name="T97" fmla="*/ 425 h 1220"/>
                        <a:gd name="T98" fmla="*/ 314 w 1363"/>
                        <a:gd name="T99" fmla="*/ 429 h 1220"/>
                        <a:gd name="T100" fmla="*/ 281 w 1363"/>
                        <a:gd name="T101" fmla="*/ 430 h 1220"/>
                        <a:gd name="T102" fmla="*/ 263 w 1363"/>
                        <a:gd name="T103" fmla="*/ 434 h 1220"/>
                        <a:gd name="T104" fmla="*/ 164 w 1363"/>
                        <a:gd name="T105" fmla="*/ 433 h 1220"/>
                        <a:gd name="T106" fmla="*/ 111 w 1363"/>
                        <a:gd name="T107" fmla="*/ 412 h 1220"/>
                        <a:gd name="T108" fmla="*/ 94 w 1363"/>
                        <a:gd name="T109" fmla="*/ 403 h 1220"/>
                        <a:gd name="T110" fmla="*/ 94 w 1363"/>
                        <a:gd name="T111" fmla="*/ 401 h 1220"/>
                        <a:gd name="T112" fmla="*/ 0 60000 65536"/>
                        <a:gd name="T113" fmla="*/ 0 60000 65536"/>
                        <a:gd name="T114" fmla="*/ 0 60000 65536"/>
                        <a:gd name="T115" fmla="*/ 0 60000 65536"/>
                        <a:gd name="T116" fmla="*/ 0 60000 65536"/>
                        <a:gd name="T117" fmla="*/ 0 60000 65536"/>
                        <a:gd name="T118" fmla="*/ 0 60000 65536"/>
                        <a:gd name="T119" fmla="*/ 0 60000 65536"/>
                        <a:gd name="T120" fmla="*/ 0 60000 65536"/>
                        <a:gd name="T121" fmla="*/ 0 60000 65536"/>
                        <a:gd name="T122" fmla="*/ 0 60000 65536"/>
                        <a:gd name="T123" fmla="*/ 0 60000 65536"/>
                        <a:gd name="T124" fmla="*/ 0 60000 65536"/>
                        <a:gd name="T125" fmla="*/ 0 60000 65536"/>
                        <a:gd name="T126" fmla="*/ 0 60000 65536"/>
                        <a:gd name="T127" fmla="*/ 0 60000 65536"/>
                        <a:gd name="T128" fmla="*/ 0 60000 65536"/>
                        <a:gd name="T129" fmla="*/ 0 60000 65536"/>
                        <a:gd name="T130" fmla="*/ 0 60000 65536"/>
                        <a:gd name="T131" fmla="*/ 0 60000 65536"/>
                        <a:gd name="T132" fmla="*/ 0 60000 65536"/>
                        <a:gd name="T133" fmla="*/ 0 60000 65536"/>
                        <a:gd name="T134" fmla="*/ 0 60000 65536"/>
                        <a:gd name="T135" fmla="*/ 0 60000 65536"/>
                        <a:gd name="T136" fmla="*/ 0 60000 65536"/>
                        <a:gd name="T137" fmla="*/ 0 60000 65536"/>
                        <a:gd name="T138" fmla="*/ 0 60000 65536"/>
                        <a:gd name="T139" fmla="*/ 0 60000 65536"/>
                        <a:gd name="T140" fmla="*/ 0 60000 65536"/>
                        <a:gd name="T141" fmla="*/ 0 60000 65536"/>
                        <a:gd name="T142" fmla="*/ 0 60000 65536"/>
                        <a:gd name="T143" fmla="*/ 0 60000 65536"/>
                        <a:gd name="T144" fmla="*/ 0 60000 65536"/>
                        <a:gd name="T145" fmla="*/ 0 60000 65536"/>
                        <a:gd name="T146" fmla="*/ 0 60000 65536"/>
                        <a:gd name="T147" fmla="*/ 0 60000 65536"/>
                        <a:gd name="T148" fmla="*/ 0 60000 65536"/>
                        <a:gd name="T149" fmla="*/ 0 60000 65536"/>
                        <a:gd name="T150" fmla="*/ 0 60000 65536"/>
                        <a:gd name="T151" fmla="*/ 0 60000 65536"/>
                        <a:gd name="T152" fmla="*/ 0 60000 65536"/>
                        <a:gd name="T153" fmla="*/ 0 60000 65536"/>
                        <a:gd name="T154" fmla="*/ 0 60000 65536"/>
                        <a:gd name="T155" fmla="*/ 0 60000 65536"/>
                        <a:gd name="T156" fmla="*/ 0 60000 65536"/>
                        <a:gd name="T157" fmla="*/ 0 60000 65536"/>
                        <a:gd name="T158" fmla="*/ 0 60000 65536"/>
                        <a:gd name="T159" fmla="*/ 0 60000 65536"/>
                        <a:gd name="T160" fmla="*/ 0 60000 65536"/>
                        <a:gd name="T161" fmla="*/ 0 60000 65536"/>
                        <a:gd name="T162" fmla="*/ 0 60000 65536"/>
                        <a:gd name="T163" fmla="*/ 0 60000 65536"/>
                        <a:gd name="T164" fmla="*/ 0 60000 65536"/>
                        <a:gd name="T165" fmla="*/ 0 60000 65536"/>
                        <a:gd name="T166" fmla="*/ 0 60000 65536"/>
                        <a:gd name="T167" fmla="*/ 0 60000 65536"/>
                        <a:gd name="T168" fmla="*/ 0 w 1363"/>
                        <a:gd name="T169" fmla="*/ 0 h 1220"/>
                        <a:gd name="T170" fmla="*/ 1363 w 1363"/>
                        <a:gd name="T171" fmla="*/ 1220 h 1220"/>
                      </a:gdLst>
                      <a:ahLst/>
                      <a:cxnLst>
                        <a:cxn ang="T112">
                          <a:pos x="T0" y="T1"/>
                        </a:cxn>
                        <a:cxn ang="T113">
                          <a:pos x="T2" y="T3"/>
                        </a:cxn>
                        <a:cxn ang="T114">
                          <a:pos x="T4" y="T5"/>
                        </a:cxn>
                        <a:cxn ang="T115">
                          <a:pos x="T6" y="T7"/>
                        </a:cxn>
                        <a:cxn ang="T116">
                          <a:pos x="T8" y="T9"/>
                        </a:cxn>
                        <a:cxn ang="T117">
                          <a:pos x="T10" y="T11"/>
                        </a:cxn>
                        <a:cxn ang="T118">
                          <a:pos x="T12" y="T13"/>
                        </a:cxn>
                        <a:cxn ang="T119">
                          <a:pos x="T14" y="T15"/>
                        </a:cxn>
                        <a:cxn ang="T120">
                          <a:pos x="T16" y="T17"/>
                        </a:cxn>
                        <a:cxn ang="T121">
                          <a:pos x="T18" y="T19"/>
                        </a:cxn>
                        <a:cxn ang="T122">
                          <a:pos x="T20" y="T21"/>
                        </a:cxn>
                        <a:cxn ang="T123">
                          <a:pos x="T22" y="T23"/>
                        </a:cxn>
                        <a:cxn ang="T124">
                          <a:pos x="T24" y="T25"/>
                        </a:cxn>
                        <a:cxn ang="T125">
                          <a:pos x="T26" y="T27"/>
                        </a:cxn>
                        <a:cxn ang="T126">
                          <a:pos x="T28" y="T29"/>
                        </a:cxn>
                        <a:cxn ang="T127">
                          <a:pos x="T30" y="T31"/>
                        </a:cxn>
                        <a:cxn ang="T128">
                          <a:pos x="T32" y="T33"/>
                        </a:cxn>
                        <a:cxn ang="T129">
                          <a:pos x="T34" y="T35"/>
                        </a:cxn>
                        <a:cxn ang="T130">
                          <a:pos x="T36" y="T37"/>
                        </a:cxn>
                        <a:cxn ang="T131">
                          <a:pos x="T38" y="T39"/>
                        </a:cxn>
                        <a:cxn ang="T132">
                          <a:pos x="T40" y="T41"/>
                        </a:cxn>
                        <a:cxn ang="T133">
                          <a:pos x="T42" y="T43"/>
                        </a:cxn>
                        <a:cxn ang="T134">
                          <a:pos x="T44" y="T45"/>
                        </a:cxn>
                        <a:cxn ang="T135">
                          <a:pos x="T46" y="T47"/>
                        </a:cxn>
                        <a:cxn ang="T136">
                          <a:pos x="T48" y="T49"/>
                        </a:cxn>
                        <a:cxn ang="T137">
                          <a:pos x="T50" y="T51"/>
                        </a:cxn>
                        <a:cxn ang="T138">
                          <a:pos x="T52" y="T53"/>
                        </a:cxn>
                        <a:cxn ang="T139">
                          <a:pos x="T54" y="T55"/>
                        </a:cxn>
                        <a:cxn ang="T140">
                          <a:pos x="T56" y="T57"/>
                        </a:cxn>
                        <a:cxn ang="T141">
                          <a:pos x="T58" y="T59"/>
                        </a:cxn>
                        <a:cxn ang="T142">
                          <a:pos x="T60" y="T61"/>
                        </a:cxn>
                        <a:cxn ang="T143">
                          <a:pos x="T62" y="T63"/>
                        </a:cxn>
                        <a:cxn ang="T144">
                          <a:pos x="T64" y="T65"/>
                        </a:cxn>
                        <a:cxn ang="T145">
                          <a:pos x="T66" y="T67"/>
                        </a:cxn>
                        <a:cxn ang="T146">
                          <a:pos x="T68" y="T69"/>
                        </a:cxn>
                        <a:cxn ang="T147">
                          <a:pos x="T70" y="T71"/>
                        </a:cxn>
                        <a:cxn ang="T148">
                          <a:pos x="T72" y="T73"/>
                        </a:cxn>
                        <a:cxn ang="T149">
                          <a:pos x="T74" y="T75"/>
                        </a:cxn>
                        <a:cxn ang="T150">
                          <a:pos x="T76" y="T77"/>
                        </a:cxn>
                        <a:cxn ang="T151">
                          <a:pos x="T78" y="T79"/>
                        </a:cxn>
                        <a:cxn ang="T152">
                          <a:pos x="T80" y="T81"/>
                        </a:cxn>
                        <a:cxn ang="T153">
                          <a:pos x="T82" y="T83"/>
                        </a:cxn>
                        <a:cxn ang="T154">
                          <a:pos x="T84" y="T85"/>
                        </a:cxn>
                        <a:cxn ang="T155">
                          <a:pos x="T86" y="T87"/>
                        </a:cxn>
                        <a:cxn ang="T156">
                          <a:pos x="T88" y="T89"/>
                        </a:cxn>
                        <a:cxn ang="T157">
                          <a:pos x="T90" y="T91"/>
                        </a:cxn>
                        <a:cxn ang="T158">
                          <a:pos x="T92" y="T93"/>
                        </a:cxn>
                        <a:cxn ang="T159">
                          <a:pos x="T94" y="T95"/>
                        </a:cxn>
                        <a:cxn ang="T160">
                          <a:pos x="T96" y="T97"/>
                        </a:cxn>
                        <a:cxn ang="T161">
                          <a:pos x="T98" y="T99"/>
                        </a:cxn>
                        <a:cxn ang="T162">
                          <a:pos x="T100" y="T101"/>
                        </a:cxn>
                        <a:cxn ang="T163">
                          <a:pos x="T102" y="T103"/>
                        </a:cxn>
                        <a:cxn ang="T164">
                          <a:pos x="T104" y="T105"/>
                        </a:cxn>
                        <a:cxn ang="T165">
                          <a:pos x="T106" y="T107"/>
                        </a:cxn>
                        <a:cxn ang="T166">
                          <a:pos x="T108" y="T109"/>
                        </a:cxn>
                        <a:cxn ang="T167">
                          <a:pos x="T110" y="T111"/>
                        </a:cxn>
                      </a:cxnLst>
                      <a:rect l="T168" t="T169" r="T170" b="T171"/>
                      <a:pathLst>
                        <a:path w="1363" h="1220">
                          <a:moveTo>
                            <a:pt x="269" y="1127"/>
                          </a:moveTo>
                          <a:cubicBezTo>
                            <a:pt x="252" y="1110"/>
                            <a:pt x="231" y="1096"/>
                            <a:pt x="214" y="1079"/>
                          </a:cubicBezTo>
                          <a:cubicBezTo>
                            <a:pt x="201" y="1066"/>
                            <a:pt x="192" y="1055"/>
                            <a:pt x="176" y="1044"/>
                          </a:cubicBezTo>
                          <a:cubicBezTo>
                            <a:pt x="166" y="1030"/>
                            <a:pt x="158" y="1008"/>
                            <a:pt x="144" y="999"/>
                          </a:cubicBezTo>
                          <a:cubicBezTo>
                            <a:pt x="140" y="986"/>
                            <a:pt x="137" y="980"/>
                            <a:pt x="128" y="970"/>
                          </a:cubicBezTo>
                          <a:cubicBezTo>
                            <a:pt x="124" y="955"/>
                            <a:pt x="112" y="950"/>
                            <a:pt x="102" y="938"/>
                          </a:cubicBezTo>
                          <a:cubicBezTo>
                            <a:pt x="95" y="929"/>
                            <a:pt x="93" y="918"/>
                            <a:pt x="86" y="909"/>
                          </a:cubicBezTo>
                          <a:cubicBezTo>
                            <a:pt x="79" y="887"/>
                            <a:pt x="61" y="871"/>
                            <a:pt x="54" y="848"/>
                          </a:cubicBezTo>
                          <a:cubicBezTo>
                            <a:pt x="53" y="825"/>
                            <a:pt x="60" y="795"/>
                            <a:pt x="41" y="778"/>
                          </a:cubicBezTo>
                          <a:cubicBezTo>
                            <a:pt x="35" y="759"/>
                            <a:pt x="28" y="739"/>
                            <a:pt x="22" y="720"/>
                          </a:cubicBezTo>
                          <a:cubicBezTo>
                            <a:pt x="23" y="680"/>
                            <a:pt x="0" y="525"/>
                            <a:pt x="45" y="468"/>
                          </a:cubicBezTo>
                          <a:cubicBezTo>
                            <a:pt x="48" y="454"/>
                            <a:pt x="51" y="451"/>
                            <a:pt x="61" y="442"/>
                          </a:cubicBezTo>
                          <a:cubicBezTo>
                            <a:pt x="66" y="418"/>
                            <a:pt x="59" y="356"/>
                            <a:pt x="89" y="346"/>
                          </a:cubicBezTo>
                          <a:cubicBezTo>
                            <a:pt x="98" y="333"/>
                            <a:pt x="98" y="318"/>
                            <a:pt x="109" y="308"/>
                          </a:cubicBezTo>
                          <a:cubicBezTo>
                            <a:pt x="113" y="294"/>
                            <a:pt x="113" y="279"/>
                            <a:pt x="118" y="266"/>
                          </a:cubicBezTo>
                          <a:cubicBezTo>
                            <a:pt x="121" y="259"/>
                            <a:pt x="146" y="236"/>
                            <a:pt x="153" y="231"/>
                          </a:cubicBezTo>
                          <a:cubicBezTo>
                            <a:pt x="159" y="215"/>
                            <a:pt x="173" y="212"/>
                            <a:pt x="185" y="202"/>
                          </a:cubicBezTo>
                          <a:cubicBezTo>
                            <a:pt x="187" y="200"/>
                            <a:pt x="190" y="198"/>
                            <a:pt x="192" y="196"/>
                          </a:cubicBezTo>
                          <a:cubicBezTo>
                            <a:pt x="194" y="193"/>
                            <a:pt x="195" y="189"/>
                            <a:pt x="198" y="186"/>
                          </a:cubicBezTo>
                          <a:cubicBezTo>
                            <a:pt x="206" y="178"/>
                            <a:pt x="217" y="179"/>
                            <a:pt x="224" y="170"/>
                          </a:cubicBezTo>
                          <a:cubicBezTo>
                            <a:pt x="234" y="157"/>
                            <a:pt x="240" y="150"/>
                            <a:pt x="256" y="144"/>
                          </a:cubicBezTo>
                          <a:cubicBezTo>
                            <a:pt x="263" y="133"/>
                            <a:pt x="269" y="129"/>
                            <a:pt x="281" y="125"/>
                          </a:cubicBezTo>
                          <a:cubicBezTo>
                            <a:pt x="299" y="109"/>
                            <a:pt x="315" y="91"/>
                            <a:pt x="339" y="84"/>
                          </a:cubicBezTo>
                          <a:cubicBezTo>
                            <a:pt x="357" y="63"/>
                            <a:pt x="376" y="57"/>
                            <a:pt x="403" y="52"/>
                          </a:cubicBezTo>
                          <a:cubicBezTo>
                            <a:pt x="448" y="0"/>
                            <a:pt x="559" y="15"/>
                            <a:pt x="614" y="13"/>
                          </a:cubicBezTo>
                          <a:cubicBezTo>
                            <a:pt x="713" y="2"/>
                            <a:pt x="813" y="15"/>
                            <a:pt x="912" y="20"/>
                          </a:cubicBezTo>
                          <a:cubicBezTo>
                            <a:pt x="955" y="34"/>
                            <a:pt x="1013" y="31"/>
                            <a:pt x="1053" y="32"/>
                          </a:cubicBezTo>
                          <a:cubicBezTo>
                            <a:pt x="1064" y="37"/>
                            <a:pt x="1076" y="38"/>
                            <a:pt x="1088" y="42"/>
                          </a:cubicBezTo>
                          <a:cubicBezTo>
                            <a:pt x="1098" y="49"/>
                            <a:pt x="1108" y="54"/>
                            <a:pt x="1120" y="58"/>
                          </a:cubicBezTo>
                          <a:cubicBezTo>
                            <a:pt x="1144" y="74"/>
                            <a:pt x="1110" y="53"/>
                            <a:pt x="1145" y="68"/>
                          </a:cubicBezTo>
                          <a:cubicBezTo>
                            <a:pt x="1158" y="74"/>
                            <a:pt x="1167" y="86"/>
                            <a:pt x="1181" y="90"/>
                          </a:cubicBezTo>
                          <a:cubicBezTo>
                            <a:pt x="1193" y="98"/>
                            <a:pt x="1190" y="106"/>
                            <a:pt x="1200" y="116"/>
                          </a:cubicBezTo>
                          <a:cubicBezTo>
                            <a:pt x="1214" y="130"/>
                            <a:pt x="1246" y="133"/>
                            <a:pt x="1264" y="138"/>
                          </a:cubicBezTo>
                          <a:cubicBezTo>
                            <a:pt x="1274" y="155"/>
                            <a:pt x="1262" y="177"/>
                            <a:pt x="1283" y="183"/>
                          </a:cubicBezTo>
                          <a:cubicBezTo>
                            <a:pt x="1291" y="195"/>
                            <a:pt x="1304" y="200"/>
                            <a:pt x="1318" y="205"/>
                          </a:cubicBezTo>
                          <a:cubicBezTo>
                            <a:pt x="1319" y="236"/>
                            <a:pt x="1313" y="331"/>
                            <a:pt x="1341" y="359"/>
                          </a:cubicBezTo>
                          <a:cubicBezTo>
                            <a:pt x="1351" y="390"/>
                            <a:pt x="1341" y="424"/>
                            <a:pt x="1350" y="455"/>
                          </a:cubicBezTo>
                          <a:cubicBezTo>
                            <a:pt x="1353" y="476"/>
                            <a:pt x="1356" y="498"/>
                            <a:pt x="1360" y="519"/>
                          </a:cubicBezTo>
                          <a:cubicBezTo>
                            <a:pt x="1358" y="555"/>
                            <a:pt x="1363" y="565"/>
                            <a:pt x="1347" y="589"/>
                          </a:cubicBezTo>
                          <a:cubicBezTo>
                            <a:pt x="1344" y="635"/>
                            <a:pt x="1342" y="661"/>
                            <a:pt x="1344" y="708"/>
                          </a:cubicBezTo>
                          <a:cubicBezTo>
                            <a:pt x="1342" y="761"/>
                            <a:pt x="1358" y="806"/>
                            <a:pt x="1315" y="836"/>
                          </a:cubicBezTo>
                          <a:cubicBezTo>
                            <a:pt x="1304" y="853"/>
                            <a:pt x="1290" y="869"/>
                            <a:pt x="1277" y="884"/>
                          </a:cubicBezTo>
                          <a:cubicBezTo>
                            <a:pt x="1273" y="908"/>
                            <a:pt x="1268" y="934"/>
                            <a:pt x="1254" y="954"/>
                          </a:cubicBezTo>
                          <a:cubicBezTo>
                            <a:pt x="1251" y="965"/>
                            <a:pt x="1246" y="972"/>
                            <a:pt x="1238" y="980"/>
                          </a:cubicBezTo>
                          <a:cubicBezTo>
                            <a:pt x="1225" y="1020"/>
                            <a:pt x="1189" y="1055"/>
                            <a:pt x="1158" y="1082"/>
                          </a:cubicBezTo>
                          <a:cubicBezTo>
                            <a:pt x="1150" y="1107"/>
                            <a:pt x="1147" y="1106"/>
                            <a:pt x="1123" y="1117"/>
                          </a:cubicBezTo>
                          <a:cubicBezTo>
                            <a:pt x="1108" y="1134"/>
                            <a:pt x="1083" y="1148"/>
                            <a:pt x="1062" y="1156"/>
                          </a:cubicBezTo>
                          <a:cubicBezTo>
                            <a:pt x="1036" y="1196"/>
                            <a:pt x="987" y="1189"/>
                            <a:pt x="944" y="1191"/>
                          </a:cubicBezTo>
                          <a:cubicBezTo>
                            <a:pt x="936" y="1192"/>
                            <a:pt x="928" y="1191"/>
                            <a:pt x="921" y="1194"/>
                          </a:cubicBezTo>
                          <a:cubicBezTo>
                            <a:pt x="914" y="1197"/>
                            <a:pt x="910" y="1207"/>
                            <a:pt x="902" y="1207"/>
                          </a:cubicBezTo>
                          <a:cubicBezTo>
                            <a:pt x="871" y="1208"/>
                            <a:pt x="840" y="1209"/>
                            <a:pt x="809" y="1210"/>
                          </a:cubicBezTo>
                          <a:cubicBezTo>
                            <a:pt x="790" y="1215"/>
                            <a:pt x="776" y="1217"/>
                            <a:pt x="755" y="1220"/>
                          </a:cubicBezTo>
                          <a:cubicBezTo>
                            <a:pt x="661" y="1219"/>
                            <a:pt x="567" y="1219"/>
                            <a:pt x="473" y="1216"/>
                          </a:cubicBezTo>
                          <a:cubicBezTo>
                            <a:pt x="417" y="1214"/>
                            <a:pt x="369" y="1175"/>
                            <a:pt x="320" y="1159"/>
                          </a:cubicBezTo>
                          <a:cubicBezTo>
                            <a:pt x="307" y="1146"/>
                            <a:pt x="277" y="1141"/>
                            <a:pt x="269" y="1133"/>
                          </a:cubicBezTo>
                          <a:cubicBezTo>
                            <a:pt x="268" y="1132"/>
                            <a:pt x="269" y="1129"/>
                            <a:pt x="269" y="1127"/>
                          </a:cubicBezTo>
                          <a:close/>
                        </a:path>
                      </a:pathLst>
                    </a:custGeom>
                    <a:solidFill>
                      <a:srgbClr val="FFC1C1"/>
                    </a:solidFill>
                    <a:ln w="19050">
                      <a:solidFill>
                        <a:srgbClr val="FF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 dirty="0"/>
                    </a:p>
                  </p:txBody>
                </p:sp>
                <p:sp>
                  <p:nvSpPr>
                    <p:cNvPr id="1018" name="Freeform 187"/>
                    <p:cNvSpPr>
                      <a:spLocks/>
                    </p:cNvSpPr>
                    <p:nvPr/>
                  </p:nvSpPr>
                  <p:spPr bwMode="auto">
                    <a:xfrm>
                      <a:off x="363" y="603"/>
                      <a:ext cx="382" cy="310"/>
                    </a:xfrm>
                    <a:custGeom>
                      <a:avLst/>
                      <a:gdLst>
                        <a:gd name="T0" fmla="*/ 8 w 500"/>
                        <a:gd name="T1" fmla="*/ 173 h 445"/>
                        <a:gd name="T2" fmla="*/ 0 w 500"/>
                        <a:gd name="T3" fmla="*/ 159 h 445"/>
                        <a:gd name="T4" fmla="*/ 18 w 500"/>
                        <a:gd name="T5" fmla="*/ 95 h 445"/>
                        <a:gd name="T6" fmla="*/ 21 w 500"/>
                        <a:gd name="T7" fmla="*/ 90 h 445"/>
                        <a:gd name="T8" fmla="*/ 22 w 500"/>
                        <a:gd name="T9" fmla="*/ 78 h 445"/>
                        <a:gd name="T10" fmla="*/ 53 w 500"/>
                        <a:gd name="T11" fmla="*/ 47 h 445"/>
                        <a:gd name="T12" fmla="*/ 77 w 500"/>
                        <a:gd name="T13" fmla="*/ 31 h 445"/>
                        <a:gd name="T14" fmla="*/ 103 w 500"/>
                        <a:gd name="T15" fmla="*/ 18 h 445"/>
                        <a:gd name="T16" fmla="*/ 136 w 500"/>
                        <a:gd name="T17" fmla="*/ 1 h 445"/>
                        <a:gd name="T18" fmla="*/ 305 w 500"/>
                        <a:gd name="T19" fmla="*/ 11 h 445"/>
                        <a:gd name="T20" fmla="*/ 325 w 500"/>
                        <a:gd name="T21" fmla="*/ 40 h 445"/>
                        <a:gd name="T22" fmla="*/ 342 w 500"/>
                        <a:gd name="T23" fmla="*/ 47 h 445"/>
                        <a:gd name="T24" fmla="*/ 356 w 500"/>
                        <a:gd name="T25" fmla="*/ 56 h 445"/>
                        <a:gd name="T26" fmla="*/ 371 w 500"/>
                        <a:gd name="T27" fmla="*/ 85 h 445"/>
                        <a:gd name="T28" fmla="*/ 367 w 500"/>
                        <a:gd name="T29" fmla="*/ 189 h 445"/>
                        <a:gd name="T30" fmla="*/ 356 w 500"/>
                        <a:gd name="T31" fmla="*/ 207 h 445"/>
                        <a:gd name="T32" fmla="*/ 342 w 500"/>
                        <a:gd name="T33" fmla="*/ 232 h 445"/>
                        <a:gd name="T34" fmla="*/ 338 w 500"/>
                        <a:gd name="T35" fmla="*/ 242 h 445"/>
                        <a:gd name="T36" fmla="*/ 326 w 500"/>
                        <a:gd name="T37" fmla="*/ 249 h 445"/>
                        <a:gd name="T38" fmla="*/ 312 w 500"/>
                        <a:gd name="T39" fmla="*/ 264 h 445"/>
                        <a:gd name="T40" fmla="*/ 306 w 500"/>
                        <a:gd name="T41" fmla="*/ 269 h 445"/>
                        <a:gd name="T42" fmla="*/ 290 w 500"/>
                        <a:gd name="T43" fmla="*/ 286 h 445"/>
                        <a:gd name="T44" fmla="*/ 235 w 500"/>
                        <a:gd name="T45" fmla="*/ 301 h 445"/>
                        <a:gd name="T46" fmla="*/ 125 w 500"/>
                        <a:gd name="T47" fmla="*/ 299 h 445"/>
                        <a:gd name="T48" fmla="*/ 108 w 500"/>
                        <a:gd name="T49" fmla="*/ 290 h 445"/>
                        <a:gd name="T50" fmla="*/ 70 w 500"/>
                        <a:gd name="T51" fmla="*/ 268 h 445"/>
                        <a:gd name="T52" fmla="*/ 55 w 500"/>
                        <a:gd name="T53" fmla="*/ 254 h 445"/>
                        <a:gd name="T54" fmla="*/ 21 w 500"/>
                        <a:gd name="T55" fmla="*/ 212 h 445"/>
                        <a:gd name="T56" fmla="*/ 8 w 500"/>
                        <a:gd name="T57" fmla="*/ 173 h 445"/>
                        <a:gd name="T58" fmla="*/ 0 60000 65536"/>
                        <a:gd name="T59" fmla="*/ 0 60000 65536"/>
                        <a:gd name="T60" fmla="*/ 0 60000 65536"/>
                        <a:gd name="T61" fmla="*/ 0 60000 65536"/>
                        <a:gd name="T62" fmla="*/ 0 60000 65536"/>
                        <a:gd name="T63" fmla="*/ 0 60000 65536"/>
                        <a:gd name="T64" fmla="*/ 0 60000 65536"/>
                        <a:gd name="T65" fmla="*/ 0 60000 65536"/>
                        <a:gd name="T66" fmla="*/ 0 60000 65536"/>
                        <a:gd name="T67" fmla="*/ 0 60000 65536"/>
                        <a:gd name="T68" fmla="*/ 0 60000 65536"/>
                        <a:gd name="T69" fmla="*/ 0 60000 65536"/>
                        <a:gd name="T70" fmla="*/ 0 60000 65536"/>
                        <a:gd name="T71" fmla="*/ 0 60000 65536"/>
                        <a:gd name="T72" fmla="*/ 0 60000 65536"/>
                        <a:gd name="T73" fmla="*/ 0 60000 65536"/>
                        <a:gd name="T74" fmla="*/ 0 60000 65536"/>
                        <a:gd name="T75" fmla="*/ 0 60000 65536"/>
                        <a:gd name="T76" fmla="*/ 0 60000 65536"/>
                        <a:gd name="T77" fmla="*/ 0 60000 65536"/>
                        <a:gd name="T78" fmla="*/ 0 60000 65536"/>
                        <a:gd name="T79" fmla="*/ 0 60000 65536"/>
                        <a:gd name="T80" fmla="*/ 0 60000 65536"/>
                        <a:gd name="T81" fmla="*/ 0 60000 65536"/>
                        <a:gd name="T82" fmla="*/ 0 60000 65536"/>
                        <a:gd name="T83" fmla="*/ 0 60000 65536"/>
                        <a:gd name="T84" fmla="*/ 0 60000 65536"/>
                        <a:gd name="T85" fmla="*/ 0 60000 65536"/>
                        <a:gd name="T86" fmla="*/ 0 60000 65536"/>
                        <a:gd name="T87" fmla="*/ 0 w 500"/>
                        <a:gd name="T88" fmla="*/ 0 h 445"/>
                        <a:gd name="T89" fmla="*/ 500 w 500"/>
                        <a:gd name="T90" fmla="*/ 445 h 445"/>
                      </a:gdLst>
                      <a:ahLst/>
                      <a:cxnLst>
                        <a:cxn ang="T58">
                          <a:pos x="T0" y="T1"/>
                        </a:cxn>
                        <a:cxn ang="T59">
                          <a:pos x="T2" y="T3"/>
                        </a:cxn>
                        <a:cxn ang="T60">
                          <a:pos x="T4" y="T5"/>
                        </a:cxn>
                        <a:cxn ang="T61">
                          <a:pos x="T6" y="T7"/>
                        </a:cxn>
                        <a:cxn ang="T62">
                          <a:pos x="T8" y="T9"/>
                        </a:cxn>
                        <a:cxn ang="T63">
                          <a:pos x="T10" y="T11"/>
                        </a:cxn>
                        <a:cxn ang="T64">
                          <a:pos x="T12" y="T13"/>
                        </a:cxn>
                        <a:cxn ang="T65">
                          <a:pos x="T14" y="T15"/>
                        </a:cxn>
                        <a:cxn ang="T66">
                          <a:pos x="T16" y="T17"/>
                        </a:cxn>
                        <a:cxn ang="T67">
                          <a:pos x="T18" y="T19"/>
                        </a:cxn>
                        <a:cxn ang="T68">
                          <a:pos x="T20" y="T21"/>
                        </a:cxn>
                        <a:cxn ang="T69">
                          <a:pos x="T22" y="T23"/>
                        </a:cxn>
                        <a:cxn ang="T70">
                          <a:pos x="T24" y="T25"/>
                        </a:cxn>
                        <a:cxn ang="T71">
                          <a:pos x="T26" y="T27"/>
                        </a:cxn>
                        <a:cxn ang="T72">
                          <a:pos x="T28" y="T29"/>
                        </a:cxn>
                        <a:cxn ang="T73">
                          <a:pos x="T30" y="T31"/>
                        </a:cxn>
                        <a:cxn ang="T74">
                          <a:pos x="T32" y="T33"/>
                        </a:cxn>
                        <a:cxn ang="T75">
                          <a:pos x="T34" y="T35"/>
                        </a:cxn>
                        <a:cxn ang="T76">
                          <a:pos x="T36" y="T37"/>
                        </a:cxn>
                        <a:cxn ang="T77">
                          <a:pos x="T38" y="T39"/>
                        </a:cxn>
                        <a:cxn ang="T78">
                          <a:pos x="T40" y="T41"/>
                        </a:cxn>
                        <a:cxn ang="T79">
                          <a:pos x="T42" y="T43"/>
                        </a:cxn>
                        <a:cxn ang="T80">
                          <a:pos x="T44" y="T45"/>
                        </a:cxn>
                        <a:cxn ang="T81">
                          <a:pos x="T46" y="T47"/>
                        </a:cxn>
                        <a:cxn ang="T82">
                          <a:pos x="T48" y="T49"/>
                        </a:cxn>
                        <a:cxn ang="T83">
                          <a:pos x="T50" y="T51"/>
                        </a:cxn>
                        <a:cxn ang="T84">
                          <a:pos x="T52" y="T53"/>
                        </a:cxn>
                        <a:cxn ang="T85">
                          <a:pos x="T54" y="T55"/>
                        </a:cxn>
                        <a:cxn ang="T86">
                          <a:pos x="T56" y="T57"/>
                        </a:cxn>
                      </a:cxnLst>
                      <a:rect l="T87" t="T88" r="T89" b="T90"/>
                      <a:pathLst>
                        <a:path w="500" h="445">
                          <a:moveTo>
                            <a:pt x="10" y="249"/>
                          </a:moveTo>
                          <a:cubicBezTo>
                            <a:pt x="5" y="242"/>
                            <a:pt x="3" y="236"/>
                            <a:pt x="0" y="228"/>
                          </a:cubicBezTo>
                          <a:cubicBezTo>
                            <a:pt x="4" y="194"/>
                            <a:pt x="1" y="162"/>
                            <a:pt x="24" y="136"/>
                          </a:cubicBezTo>
                          <a:cubicBezTo>
                            <a:pt x="25" y="134"/>
                            <a:pt x="26" y="131"/>
                            <a:pt x="27" y="129"/>
                          </a:cubicBezTo>
                          <a:cubicBezTo>
                            <a:pt x="28" y="123"/>
                            <a:pt x="27" y="117"/>
                            <a:pt x="29" y="112"/>
                          </a:cubicBezTo>
                          <a:cubicBezTo>
                            <a:pt x="31" y="104"/>
                            <a:pt x="63" y="77"/>
                            <a:pt x="70" y="67"/>
                          </a:cubicBezTo>
                          <a:cubicBezTo>
                            <a:pt x="74" y="53"/>
                            <a:pt x="89" y="50"/>
                            <a:pt x="101" y="45"/>
                          </a:cubicBezTo>
                          <a:cubicBezTo>
                            <a:pt x="106" y="28"/>
                            <a:pt x="120" y="30"/>
                            <a:pt x="135" y="26"/>
                          </a:cubicBezTo>
                          <a:cubicBezTo>
                            <a:pt x="150" y="15"/>
                            <a:pt x="160" y="7"/>
                            <a:pt x="178" y="2"/>
                          </a:cubicBezTo>
                          <a:cubicBezTo>
                            <a:pt x="408" y="4"/>
                            <a:pt x="304" y="0"/>
                            <a:pt x="399" y="16"/>
                          </a:cubicBezTo>
                          <a:cubicBezTo>
                            <a:pt x="414" y="27"/>
                            <a:pt x="415" y="44"/>
                            <a:pt x="425" y="57"/>
                          </a:cubicBezTo>
                          <a:cubicBezTo>
                            <a:pt x="430" y="63"/>
                            <a:pt x="440" y="65"/>
                            <a:pt x="447" y="67"/>
                          </a:cubicBezTo>
                          <a:cubicBezTo>
                            <a:pt x="452" y="76"/>
                            <a:pt x="458" y="75"/>
                            <a:pt x="466" y="81"/>
                          </a:cubicBezTo>
                          <a:cubicBezTo>
                            <a:pt x="470" y="97"/>
                            <a:pt x="473" y="110"/>
                            <a:pt x="485" y="122"/>
                          </a:cubicBezTo>
                          <a:cubicBezTo>
                            <a:pt x="499" y="169"/>
                            <a:pt x="500" y="225"/>
                            <a:pt x="480" y="271"/>
                          </a:cubicBezTo>
                          <a:cubicBezTo>
                            <a:pt x="478" y="286"/>
                            <a:pt x="479" y="290"/>
                            <a:pt x="466" y="297"/>
                          </a:cubicBezTo>
                          <a:cubicBezTo>
                            <a:pt x="459" y="307"/>
                            <a:pt x="453" y="321"/>
                            <a:pt x="447" y="333"/>
                          </a:cubicBezTo>
                          <a:cubicBezTo>
                            <a:pt x="445" y="338"/>
                            <a:pt x="446" y="344"/>
                            <a:pt x="442" y="348"/>
                          </a:cubicBezTo>
                          <a:cubicBezTo>
                            <a:pt x="438" y="352"/>
                            <a:pt x="427" y="357"/>
                            <a:pt x="427" y="357"/>
                          </a:cubicBezTo>
                          <a:cubicBezTo>
                            <a:pt x="419" y="370"/>
                            <a:pt x="425" y="362"/>
                            <a:pt x="408" y="379"/>
                          </a:cubicBezTo>
                          <a:cubicBezTo>
                            <a:pt x="406" y="381"/>
                            <a:pt x="401" y="386"/>
                            <a:pt x="401" y="386"/>
                          </a:cubicBezTo>
                          <a:cubicBezTo>
                            <a:pt x="397" y="400"/>
                            <a:pt x="389" y="401"/>
                            <a:pt x="379" y="410"/>
                          </a:cubicBezTo>
                          <a:cubicBezTo>
                            <a:pt x="348" y="437"/>
                            <a:pt x="369" y="428"/>
                            <a:pt x="307" y="432"/>
                          </a:cubicBezTo>
                          <a:cubicBezTo>
                            <a:pt x="261" y="445"/>
                            <a:pt x="209" y="443"/>
                            <a:pt x="163" y="429"/>
                          </a:cubicBezTo>
                          <a:cubicBezTo>
                            <a:pt x="156" y="424"/>
                            <a:pt x="149" y="423"/>
                            <a:pt x="142" y="417"/>
                          </a:cubicBezTo>
                          <a:cubicBezTo>
                            <a:pt x="125" y="403"/>
                            <a:pt x="112" y="389"/>
                            <a:pt x="91" y="384"/>
                          </a:cubicBezTo>
                          <a:cubicBezTo>
                            <a:pt x="86" y="374"/>
                            <a:pt x="79" y="373"/>
                            <a:pt x="72" y="364"/>
                          </a:cubicBezTo>
                          <a:cubicBezTo>
                            <a:pt x="56" y="343"/>
                            <a:pt x="49" y="320"/>
                            <a:pt x="27" y="304"/>
                          </a:cubicBezTo>
                          <a:cubicBezTo>
                            <a:pt x="18" y="282"/>
                            <a:pt x="10" y="275"/>
                            <a:pt x="10" y="249"/>
                          </a:cubicBezTo>
                          <a:close/>
                        </a:path>
                      </a:pathLst>
                    </a:custGeom>
                    <a:solidFill>
                      <a:srgbClr val="BFBFBF"/>
                    </a:solidFill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 dirty="0"/>
                    </a:p>
                  </p:txBody>
                </p:sp>
              </p:grpSp>
              <p:sp>
                <p:nvSpPr>
                  <p:cNvPr id="1016" name="5-Point Star 1015"/>
                  <p:cNvSpPr/>
                  <p:nvPr/>
                </p:nvSpPr>
                <p:spPr>
                  <a:xfrm>
                    <a:off x="3436301" y="3364979"/>
                    <a:ext cx="201217" cy="201217"/>
                  </a:xfrm>
                  <a:prstGeom prst="star5">
                    <a:avLst/>
                  </a:prstGeom>
                  <a:solidFill>
                    <a:srgbClr val="FF00FF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966" name="Group 193"/>
                <p:cNvGrpSpPr>
                  <a:grpSpLocks/>
                </p:cNvGrpSpPr>
                <p:nvPr/>
              </p:nvGrpSpPr>
              <p:grpSpPr bwMode="auto">
                <a:xfrm>
                  <a:off x="5399285" y="3656417"/>
                  <a:ext cx="987288" cy="903974"/>
                  <a:chOff x="311" y="500"/>
                  <a:chExt cx="474" cy="434"/>
                </a:xfrm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</p:grpSpPr>
              <p:sp>
                <p:nvSpPr>
                  <p:cNvPr id="1013" name="Freeform 186"/>
                  <p:cNvSpPr>
                    <a:spLocks/>
                  </p:cNvSpPr>
                  <p:nvPr/>
                </p:nvSpPr>
                <p:spPr bwMode="auto">
                  <a:xfrm>
                    <a:off x="311" y="500"/>
                    <a:ext cx="474" cy="434"/>
                  </a:xfrm>
                  <a:custGeom>
                    <a:avLst/>
                    <a:gdLst>
                      <a:gd name="T0" fmla="*/ 94 w 1363"/>
                      <a:gd name="T1" fmla="*/ 401 h 1220"/>
                      <a:gd name="T2" fmla="*/ 74 w 1363"/>
                      <a:gd name="T3" fmla="*/ 384 h 1220"/>
                      <a:gd name="T4" fmla="*/ 61 w 1363"/>
                      <a:gd name="T5" fmla="*/ 371 h 1220"/>
                      <a:gd name="T6" fmla="*/ 50 w 1363"/>
                      <a:gd name="T7" fmla="*/ 355 h 1220"/>
                      <a:gd name="T8" fmla="*/ 45 w 1363"/>
                      <a:gd name="T9" fmla="*/ 345 h 1220"/>
                      <a:gd name="T10" fmla="*/ 35 w 1363"/>
                      <a:gd name="T11" fmla="*/ 334 h 1220"/>
                      <a:gd name="T12" fmla="*/ 30 w 1363"/>
                      <a:gd name="T13" fmla="*/ 323 h 1220"/>
                      <a:gd name="T14" fmla="*/ 19 w 1363"/>
                      <a:gd name="T15" fmla="*/ 302 h 1220"/>
                      <a:gd name="T16" fmla="*/ 14 w 1363"/>
                      <a:gd name="T17" fmla="*/ 277 h 1220"/>
                      <a:gd name="T18" fmla="*/ 8 w 1363"/>
                      <a:gd name="T19" fmla="*/ 256 h 1220"/>
                      <a:gd name="T20" fmla="*/ 16 w 1363"/>
                      <a:gd name="T21" fmla="*/ 166 h 1220"/>
                      <a:gd name="T22" fmla="*/ 21 w 1363"/>
                      <a:gd name="T23" fmla="*/ 157 h 1220"/>
                      <a:gd name="T24" fmla="*/ 31 w 1363"/>
                      <a:gd name="T25" fmla="*/ 123 h 1220"/>
                      <a:gd name="T26" fmla="*/ 38 w 1363"/>
                      <a:gd name="T27" fmla="*/ 110 h 1220"/>
                      <a:gd name="T28" fmla="*/ 41 w 1363"/>
                      <a:gd name="T29" fmla="*/ 95 h 1220"/>
                      <a:gd name="T30" fmla="*/ 53 w 1363"/>
                      <a:gd name="T31" fmla="*/ 82 h 1220"/>
                      <a:gd name="T32" fmla="*/ 64 w 1363"/>
                      <a:gd name="T33" fmla="*/ 72 h 1220"/>
                      <a:gd name="T34" fmla="*/ 67 w 1363"/>
                      <a:gd name="T35" fmla="*/ 70 h 1220"/>
                      <a:gd name="T36" fmla="*/ 69 w 1363"/>
                      <a:gd name="T37" fmla="*/ 66 h 1220"/>
                      <a:gd name="T38" fmla="*/ 78 w 1363"/>
                      <a:gd name="T39" fmla="*/ 60 h 1220"/>
                      <a:gd name="T40" fmla="*/ 89 w 1363"/>
                      <a:gd name="T41" fmla="*/ 51 h 1220"/>
                      <a:gd name="T42" fmla="*/ 98 w 1363"/>
                      <a:gd name="T43" fmla="*/ 44 h 1220"/>
                      <a:gd name="T44" fmla="*/ 118 w 1363"/>
                      <a:gd name="T45" fmla="*/ 30 h 1220"/>
                      <a:gd name="T46" fmla="*/ 140 w 1363"/>
                      <a:gd name="T47" fmla="*/ 18 h 1220"/>
                      <a:gd name="T48" fmla="*/ 214 w 1363"/>
                      <a:gd name="T49" fmla="*/ 5 h 1220"/>
                      <a:gd name="T50" fmla="*/ 317 w 1363"/>
                      <a:gd name="T51" fmla="*/ 7 h 1220"/>
                      <a:gd name="T52" fmla="*/ 366 w 1363"/>
                      <a:gd name="T53" fmla="*/ 11 h 1220"/>
                      <a:gd name="T54" fmla="*/ 378 w 1363"/>
                      <a:gd name="T55" fmla="*/ 15 h 1220"/>
                      <a:gd name="T56" fmla="*/ 389 w 1363"/>
                      <a:gd name="T57" fmla="*/ 21 h 1220"/>
                      <a:gd name="T58" fmla="*/ 398 w 1363"/>
                      <a:gd name="T59" fmla="*/ 24 h 1220"/>
                      <a:gd name="T60" fmla="*/ 411 w 1363"/>
                      <a:gd name="T61" fmla="*/ 32 h 1220"/>
                      <a:gd name="T62" fmla="*/ 417 w 1363"/>
                      <a:gd name="T63" fmla="*/ 41 h 1220"/>
                      <a:gd name="T64" fmla="*/ 440 w 1363"/>
                      <a:gd name="T65" fmla="*/ 49 h 1220"/>
                      <a:gd name="T66" fmla="*/ 446 w 1363"/>
                      <a:gd name="T67" fmla="*/ 65 h 1220"/>
                      <a:gd name="T68" fmla="*/ 458 w 1363"/>
                      <a:gd name="T69" fmla="*/ 73 h 1220"/>
                      <a:gd name="T70" fmla="*/ 466 w 1363"/>
                      <a:gd name="T71" fmla="*/ 128 h 1220"/>
                      <a:gd name="T72" fmla="*/ 469 w 1363"/>
                      <a:gd name="T73" fmla="*/ 162 h 1220"/>
                      <a:gd name="T74" fmla="*/ 473 w 1363"/>
                      <a:gd name="T75" fmla="*/ 185 h 1220"/>
                      <a:gd name="T76" fmla="*/ 468 w 1363"/>
                      <a:gd name="T77" fmla="*/ 210 h 1220"/>
                      <a:gd name="T78" fmla="*/ 467 w 1363"/>
                      <a:gd name="T79" fmla="*/ 252 h 1220"/>
                      <a:gd name="T80" fmla="*/ 457 w 1363"/>
                      <a:gd name="T81" fmla="*/ 297 h 1220"/>
                      <a:gd name="T82" fmla="*/ 444 w 1363"/>
                      <a:gd name="T83" fmla="*/ 314 h 1220"/>
                      <a:gd name="T84" fmla="*/ 436 w 1363"/>
                      <a:gd name="T85" fmla="*/ 339 h 1220"/>
                      <a:gd name="T86" fmla="*/ 431 w 1363"/>
                      <a:gd name="T87" fmla="*/ 349 h 1220"/>
                      <a:gd name="T88" fmla="*/ 403 w 1363"/>
                      <a:gd name="T89" fmla="*/ 385 h 1220"/>
                      <a:gd name="T90" fmla="*/ 391 w 1363"/>
                      <a:gd name="T91" fmla="*/ 397 h 1220"/>
                      <a:gd name="T92" fmla="*/ 369 w 1363"/>
                      <a:gd name="T93" fmla="*/ 411 h 1220"/>
                      <a:gd name="T94" fmla="*/ 328 w 1363"/>
                      <a:gd name="T95" fmla="*/ 424 h 1220"/>
                      <a:gd name="T96" fmla="*/ 320 w 1363"/>
                      <a:gd name="T97" fmla="*/ 425 h 1220"/>
                      <a:gd name="T98" fmla="*/ 314 w 1363"/>
                      <a:gd name="T99" fmla="*/ 429 h 1220"/>
                      <a:gd name="T100" fmla="*/ 281 w 1363"/>
                      <a:gd name="T101" fmla="*/ 430 h 1220"/>
                      <a:gd name="T102" fmla="*/ 263 w 1363"/>
                      <a:gd name="T103" fmla="*/ 434 h 1220"/>
                      <a:gd name="T104" fmla="*/ 164 w 1363"/>
                      <a:gd name="T105" fmla="*/ 433 h 1220"/>
                      <a:gd name="T106" fmla="*/ 111 w 1363"/>
                      <a:gd name="T107" fmla="*/ 412 h 1220"/>
                      <a:gd name="T108" fmla="*/ 94 w 1363"/>
                      <a:gd name="T109" fmla="*/ 403 h 1220"/>
                      <a:gd name="T110" fmla="*/ 94 w 1363"/>
                      <a:gd name="T111" fmla="*/ 401 h 1220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60000 65536"/>
                      <a:gd name="T130" fmla="*/ 0 60000 65536"/>
                      <a:gd name="T131" fmla="*/ 0 60000 65536"/>
                      <a:gd name="T132" fmla="*/ 0 60000 65536"/>
                      <a:gd name="T133" fmla="*/ 0 60000 65536"/>
                      <a:gd name="T134" fmla="*/ 0 60000 65536"/>
                      <a:gd name="T135" fmla="*/ 0 60000 65536"/>
                      <a:gd name="T136" fmla="*/ 0 60000 65536"/>
                      <a:gd name="T137" fmla="*/ 0 60000 65536"/>
                      <a:gd name="T138" fmla="*/ 0 60000 65536"/>
                      <a:gd name="T139" fmla="*/ 0 60000 65536"/>
                      <a:gd name="T140" fmla="*/ 0 60000 65536"/>
                      <a:gd name="T141" fmla="*/ 0 60000 65536"/>
                      <a:gd name="T142" fmla="*/ 0 60000 65536"/>
                      <a:gd name="T143" fmla="*/ 0 60000 65536"/>
                      <a:gd name="T144" fmla="*/ 0 60000 65536"/>
                      <a:gd name="T145" fmla="*/ 0 60000 65536"/>
                      <a:gd name="T146" fmla="*/ 0 60000 65536"/>
                      <a:gd name="T147" fmla="*/ 0 60000 65536"/>
                      <a:gd name="T148" fmla="*/ 0 60000 65536"/>
                      <a:gd name="T149" fmla="*/ 0 60000 65536"/>
                      <a:gd name="T150" fmla="*/ 0 60000 65536"/>
                      <a:gd name="T151" fmla="*/ 0 60000 65536"/>
                      <a:gd name="T152" fmla="*/ 0 60000 65536"/>
                      <a:gd name="T153" fmla="*/ 0 60000 65536"/>
                      <a:gd name="T154" fmla="*/ 0 60000 65536"/>
                      <a:gd name="T155" fmla="*/ 0 60000 65536"/>
                      <a:gd name="T156" fmla="*/ 0 60000 65536"/>
                      <a:gd name="T157" fmla="*/ 0 60000 65536"/>
                      <a:gd name="T158" fmla="*/ 0 60000 65536"/>
                      <a:gd name="T159" fmla="*/ 0 60000 65536"/>
                      <a:gd name="T160" fmla="*/ 0 60000 65536"/>
                      <a:gd name="T161" fmla="*/ 0 60000 65536"/>
                      <a:gd name="T162" fmla="*/ 0 60000 65536"/>
                      <a:gd name="T163" fmla="*/ 0 60000 65536"/>
                      <a:gd name="T164" fmla="*/ 0 60000 65536"/>
                      <a:gd name="T165" fmla="*/ 0 60000 65536"/>
                      <a:gd name="T166" fmla="*/ 0 60000 65536"/>
                      <a:gd name="T167" fmla="*/ 0 60000 65536"/>
                      <a:gd name="T168" fmla="*/ 0 w 1363"/>
                      <a:gd name="T169" fmla="*/ 0 h 1220"/>
                      <a:gd name="T170" fmla="*/ 1363 w 1363"/>
                      <a:gd name="T171" fmla="*/ 1220 h 1220"/>
                    </a:gdLst>
                    <a:ahLst/>
                    <a:cxnLst>
                      <a:cxn ang="T112">
                        <a:pos x="T0" y="T1"/>
                      </a:cxn>
                      <a:cxn ang="T113">
                        <a:pos x="T2" y="T3"/>
                      </a:cxn>
                      <a:cxn ang="T114">
                        <a:pos x="T4" y="T5"/>
                      </a:cxn>
                      <a:cxn ang="T115">
                        <a:pos x="T6" y="T7"/>
                      </a:cxn>
                      <a:cxn ang="T116">
                        <a:pos x="T8" y="T9"/>
                      </a:cxn>
                      <a:cxn ang="T117">
                        <a:pos x="T10" y="T11"/>
                      </a:cxn>
                      <a:cxn ang="T118">
                        <a:pos x="T12" y="T13"/>
                      </a:cxn>
                      <a:cxn ang="T119">
                        <a:pos x="T14" y="T15"/>
                      </a:cxn>
                      <a:cxn ang="T120">
                        <a:pos x="T16" y="T17"/>
                      </a:cxn>
                      <a:cxn ang="T121">
                        <a:pos x="T18" y="T19"/>
                      </a:cxn>
                      <a:cxn ang="T122">
                        <a:pos x="T20" y="T21"/>
                      </a:cxn>
                      <a:cxn ang="T123">
                        <a:pos x="T22" y="T23"/>
                      </a:cxn>
                      <a:cxn ang="T124">
                        <a:pos x="T24" y="T25"/>
                      </a:cxn>
                      <a:cxn ang="T125">
                        <a:pos x="T26" y="T27"/>
                      </a:cxn>
                      <a:cxn ang="T126">
                        <a:pos x="T28" y="T29"/>
                      </a:cxn>
                      <a:cxn ang="T127">
                        <a:pos x="T30" y="T31"/>
                      </a:cxn>
                      <a:cxn ang="T128">
                        <a:pos x="T32" y="T33"/>
                      </a:cxn>
                      <a:cxn ang="T129">
                        <a:pos x="T34" y="T35"/>
                      </a:cxn>
                      <a:cxn ang="T130">
                        <a:pos x="T36" y="T37"/>
                      </a:cxn>
                      <a:cxn ang="T131">
                        <a:pos x="T38" y="T39"/>
                      </a:cxn>
                      <a:cxn ang="T132">
                        <a:pos x="T40" y="T41"/>
                      </a:cxn>
                      <a:cxn ang="T133">
                        <a:pos x="T42" y="T43"/>
                      </a:cxn>
                      <a:cxn ang="T134">
                        <a:pos x="T44" y="T45"/>
                      </a:cxn>
                      <a:cxn ang="T135">
                        <a:pos x="T46" y="T47"/>
                      </a:cxn>
                      <a:cxn ang="T136">
                        <a:pos x="T48" y="T49"/>
                      </a:cxn>
                      <a:cxn ang="T137">
                        <a:pos x="T50" y="T51"/>
                      </a:cxn>
                      <a:cxn ang="T138">
                        <a:pos x="T52" y="T53"/>
                      </a:cxn>
                      <a:cxn ang="T139">
                        <a:pos x="T54" y="T55"/>
                      </a:cxn>
                      <a:cxn ang="T140">
                        <a:pos x="T56" y="T57"/>
                      </a:cxn>
                      <a:cxn ang="T141">
                        <a:pos x="T58" y="T59"/>
                      </a:cxn>
                      <a:cxn ang="T142">
                        <a:pos x="T60" y="T61"/>
                      </a:cxn>
                      <a:cxn ang="T143">
                        <a:pos x="T62" y="T63"/>
                      </a:cxn>
                      <a:cxn ang="T144">
                        <a:pos x="T64" y="T65"/>
                      </a:cxn>
                      <a:cxn ang="T145">
                        <a:pos x="T66" y="T67"/>
                      </a:cxn>
                      <a:cxn ang="T146">
                        <a:pos x="T68" y="T69"/>
                      </a:cxn>
                      <a:cxn ang="T147">
                        <a:pos x="T70" y="T71"/>
                      </a:cxn>
                      <a:cxn ang="T148">
                        <a:pos x="T72" y="T73"/>
                      </a:cxn>
                      <a:cxn ang="T149">
                        <a:pos x="T74" y="T75"/>
                      </a:cxn>
                      <a:cxn ang="T150">
                        <a:pos x="T76" y="T77"/>
                      </a:cxn>
                      <a:cxn ang="T151">
                        <a:pos x="T78" y="T79"/>
                      </a:cxn>
                      <a:cxn ang="T152">
                        <a:pos x="T80" y="T81"/>
                      </a:cxn>
                      <a:cxn ang="T153">
                        <a:pos x="T82" y="T83"/>
                      </a:cxn>
                      <a:cxn ang="T154">
                        <a:pos x="T84" y="T85"/>
                      </a:cxn>
                      <a:cxn ang="T155">
                        <a:pos x="T86" y="T87"/>
                      </a:cxn>
                      <a:cxn ang="T156">
                        <a:pos x="T88" y="T89"/>
                      </a:cxn>
                      <a:cxn ang="T157">
                        <a:pos x="T90" y="T91"/>
                      </a:cxn>
                      <a:cxn ang="T158">
                        <a:pos x="T92" y="T93"/>
                      </a:cxn>
                      <a:cxn ang="T159">
                        <a:pos x="T94" y="T95"/>
                      </a:cxn>
                      <a:cxn ang="T160">
                        <a:pos x="T96" y="T97"/>
                      </a:cxn>
                      <a:cxn ang="T161">
                        <a:pos x="T98" y="T99"/>
                      </a:cxn>
                      <a:cxn ang="T162">
                        <a:pos x="T100" y="T101"/>
                      </a:cxn>
                      <a:cxn ang="T163">
                        <a:pos x="T102" y="T103"/>
                      </a:cxn>
                      <a:cxn ang="T164">
                        <a:pos x="T104" y="T105"/>
                      </a:cxn>
                      <a:cxn ang="T165">
                        <a:pos x="T106" y="T107"/>
                      </a:cxn>
                      <a:cxn ang="T166">
                        <a:pos x="T108" y="T109"/>
                      </a:cxn>
                      <a:cxn ang="T167">
                        <a:pos x="T110" y="T111"/>
                      </a:cxn>
                    </a:cxnLst>
                    <a:rect l="T168" t="T169" r="T170" b="T171"/>
                    <a:pathLst>
                      <a:path w="1363" h="1220">
                        <a:moveTo>
                          <a:pt x="269" y="1127"/>
                        </a:moveTo>
                        <a:cubicBezTo>
                          <a:pt x="252" y="1110"/>
                          <a:pt x="231" y="1096"/>
                          <a:pt x="214" y="1079"/>
                        </a:cubicBezTo>
                        <a:cubicBezTo>
                          <a:pt x="201" y="1066"/>
                          <a:pt x="192" y="1055"/>
                          <a:pt x="176" y="1044"/>
                        </a:cubicBezTo>
                        <a:cubicBezTo>
                          <a:pt x="166" y="1030"/>
                          <a:pt x="158" y="1008"/>
                          <a:pt x="144" y="999"/>
                        </a:cubicBezTo>
                        <a:cubicBezTo>
                          <a:pt x="140" y="986"/>
                          <a:pt x="137" y="980"/>
                          <a:pt x="128" y="970"/>
                        </a:cubicBezTo>
                        <a:cubicBezTo>
                          <a:pt x="124" y="955"/>
                          <a:pt x="112" y="950"/>
                          <a:pt x="102" y="938"/>
                        </a:cubicBezTo>
                        <a:cubicBezTo>
                          <a:pt x="95" y="929"/>
                          <a:pt x="93" y="918"/>
                          <a:pt x="86" y="909"/>
                        </a:cubicBezTo>
                        <a:cubicBezTo>
                          <a:pt x="79" y="887"/>
                          <a:pt x="61" y="871"/>
                          <a:pt x="54" y="848"/>
                        </a:cubicBezTo>
                        <a:cubicBezTo>
                          <a:pt x="53" y="825"/>
                          <a:pt x="60" y="795"/>
                          <a:pt x="41" y="778"/>
                        </a:cubicBezTo>
                        <a:cubicBezTo>
                          <a:pt x="35" y="759"/>
                          <a:pt x="28" y="739"/>
                          <a:pt x="22" y="720"/>
                        </a:cubicBezTo>
                        <a:cubicBezTo>
                          <a:pt x="23" y="680"/>
                          <a:pt x="0" y="525"/>
                          <a:pt x="45" y="468"/>
                        </a:cubicBezTo>
                        <a:cubicBezTo>
                          <a:pt x="48" y="454"/>
                          <a:pt x="51" y="451"/>
                          <a:pt x="61" y="442"/>
                        </a:cubicBezTo>
                        <a:cubicBezTo>
                          <a:pt x="66" y="418"/>
                          <a:pt x="59" y="356"/>
                          <a:pt x="89" y="346"/>
                        </a:cubicBezTo>
                        <a:cubicBezTo>
                          <a:pt x="98" y="333"/>
                          <a:pt x="98" y="318"/>
                          <a:pt x="109" y="308"/>
                        </a:cubicBezTo>
                        <a:cubicBezTo>
                          <a:pt x="113" y="294"/>
                          <a:pt x="113" y="279"/>
                          <a:pt x="118" y="266"/>
                        </a:cubicBezTo>
                        <a:cubicBezTo>
                          <a:pt x="121" y="259"/>
                          <a:pt x="146" y="236"/>
                          <a:pt x="153" y="231"/>
                        </a:cubicBezTo>
                        <a:cubicBezTo>
                          <a:pt x="159" y="215"/>
                          <a:pt x="173" y="212"/>
                          <a:pt x="185" y="202"/>
                        </a:cubicBezTo>
                        <a:cubicBezTo>
                          <a:pt x="187" y="200"/>
                          <a:pt x="190" y="198"/>
                          <a:pt x="192" y="196"/>
                        </a:cubicBezTo>
                        <a:cubicBezTo>
                          <a:pt x="194" y="193"/>
                          <a:pt x="195" y="189"/>
                          <a:pt x="198" y="186"/>
                        </a:cubicBezTo>
                        <a:cubicBezTo>
                          <a:pt x="206" y="178"/>
                          <a:pt x="217" y="179"/>
                          <a:pt x="224" y="170"/>
                        </a:cubicBezTo>
                        <a:cubicBezTo>
                          <a:pt x="234" y="157"/>
                          <a:pt x="240" y="150"/>
                          <a:pt x="256" y="144"/>
                        </a:cubicBezTo>
                        <a:cubicBezTo>
                          <a:pt x="263" y="133"/>
                          <a:pt x="269" y="129"/>
                          <a:pt x="281" y="125"/>
                        </a:cubicBezTo>
                        <a:cubicBezTo>
                          <a:pt x="299" y="109"/>
                          <a:pt x="315" y="91"/>
                          <a:pt x="339" y="84"/>
                        </a:cubicBezTo>
                        <a:cubicBezTo>
                          <a:pt x="357" y="63"/>
                          <a:pt x="376" y="57"/>
                          <a:pt x="403" y="52"/>
                        </a:cubicBezTo>
                        <a:cubicBezTo>
                          <a:pt x="448" y="0"/>
                          <a:pt x="559" y="15"/>
                          <a:pt x="614" y="13"/>
                        </a:cubicBezTo>
                        <a:cubicBezTo>
                          <a:pt x="713" y="2"/>
                          <a:pt x="813" y="15"/>
                          <a:pt x="912" y="20"/>
                        </a:cubicBezTo>
                        <a:cubicBezTo>
                          <a:pt x="955" y="34"/>
                          <a:pt x="1013" y="31"/>
                          <a:pt x="1053" y="32"/>
                        </a:cubicBezTo>
                        <a:cubicBezTo>
                          <a:pt x="1064" y="37"/>
                          <a:pt x="1076" y="38"/>
                          <a:pt x="1088" y="42"/>
                        </a:cubicBezTo>
                        <a:cubicBezTo>
                          <a:pt x="1098" y="49"/>
                          <a:pt x="1108" y="54"/>
                          <a:pt x="1120" y="58"/>
                        </a:cubicBezTo>
                        <a:cubicBezTo>
                          <a:pt x="1144" y="74"/>
                          <a:pt x="1110" y="53"/>
                          <a:pt x="1145" y="68"/>
                        </a:cubicBezTo>
                        <a:cubicBezTo>
                          <a:pt x="1158" y="74"/>
                          <a:pt x="1167" y="86"/>
                          <a:pt x="1181" y="90"/>
                        </a:cubicBezTo>
                        <a:cubicBezTo>
                          <a:pt x="1193" y="98"/>
                          <a:pt x="1190" y="106"/>
                          <a:pt x="1200" y="116"/>
                        </a:cubicBezTo>
                        <a:cubicBezTo>
                          <a:pt x="1214" y="130"/>
                          <a:pt x="1246" y="133"/>
                          <a:pt x="1264" y="138"/>
                        </a:cubicBezTo>
                        <a:cubicBezTo>
                          <a:pt x="1274" y="155"/>
                          <a:pt x="1262" y="177"/>
                          <a:pt x="1283" y="183"/>
                        </a:cubicBezTo>
                        <a:cubicBezTo>
                          <a:pt x="1291" y="195"/>
                          <a:pt x="1304" y="200"/>
                          <a:pt x="1318" y="205"/>
                        </a:cubicBezTo>
                        <a:cubicBezTo>
                          <a:pt x="1319" y="236"/>
                          <a:pt x="1313" y="331"/>
                          <a:pt x="1341" y="359"/>
                        </a:cubicBezTo>
                        <a:cubicBezTo>
                          <a:pt x="1351" y="390"/>
                          <a:pt x="1341" y="424"/>
                          <a:pt x="1350" y="455"/>
                        </a:cubicBezTo>
                        <a:cubicBezTo>
                          <a:pt x="1353" y="476"/>
                          <a:pt x="1356" y="498"/>
                          <a:pt x="1360" y="519"/>
                        </a:cubicBezTo>
                        <a:cubicBezTo>
                          <a:pt x="1358" y="555"/>
                          <a:pt x="1363" y="565"/>
                          <a:pt x="1347" y="589"/>
                        </a:cubicBezTo>
                        <a:cubicBezTo>
                          <a:pt x="1344" y="635"/>
                          <a:pt x="1342" y="661"/>
                          <a:pt x="1344" y="708"/>
                        </a:cubicBezTo>
                        <a:cubicBezTo>
                          <a:pt x="1342" y="761"/>
                          <a:pt x="1358" y="806"/>
                          <a:pt x="1315" y="836"/>
                        </a:cubicBezTo>
                        <a:cubicBezTo>
                          <a:pt x="1304" y="853"/>
                          <a:pt x="1290" y="869"/>
                          <a:pt x="1277" y="884"/>
                        </a:cubicBezTo>
                        <a:cubicBezTo>
                          <a:pt x="1273" y="908"/>
                          <a:pt x="1268" y="934"/>
                          <a:pt x="1254" y="954"/>
                        </a:cubicBezTo>
                        <a:cubicBezTo>
                          <a:pt x="1251" y="965"/>
                          <a:pt x="1246" y="972"/>
                          <a:pt x="1238" y="980"/>
                        </a:cubicBezTo>
                        <a:cubicBezTo>
                          <a:pt x="1225" y="1020"/>
                          <a:pt x="1189" y="1055"/>
                          <a:pt x="1158" y="1082"/>
                        </a:cubicBezTo>
                        <a:cubicBezTo>
                          <a:pt x="1150" y="1107"/>
                          <a:pt x="1147" y="1106"/>
                          <a:pt x="1123" y="1117"/>
                        </a:cubicBezTo>
                        <a:cubicBezTo>
                          <a:pt x="1108" y="1134"/>
                          <a:pt x="1083" y="1148"/>
                          <a:pt x="1062" y="1156"/>
                        </a:cubicBezTo>
                        <a:cubicBezTo>
                          <a:pt x="1036" y="1196"/>
                          <a:pt x="987" y="1189"/>
                          <a:pt x="944" y="1191"/>
                        </a:cubicBezTo>
                        <a:cubicBezTo>
                          <a:pt x="936" y="1192"/>
                          <a:pt x="928" y="1191"/>
                          <a:pt x="921" y="1194"/>
                        </a:cubicBezTo>
                        <a:cubicBezTo>
                          <a:pt x="914" y="1197"/>
                          <a:pt x="910" y="1207"/>
                          <a:pt x="902" y="1207"/>
                        </a:cubicBezTo>
                        <a:cubicBezTo>
                          <a:pt x="871" y="1208"/>
                          <a:pt x="840" y="1209"/>
                          <a:pt x="809" y="1210"/>
                        </a:cubicBezTo>
                        <a:cubicBezTo>
                          <a:pt x="790" y="1215"/>
                          <a:pt x="776" y="1217"/>
                          <a:pt x="755" y="1220"/>
                        </a:cubicBezTo>
                        <a:cubicBezTo>
                          <a:pt x="661" y="1219"/>
                          <a:pt x="567" y="1219"/>
                          <a:pt x="473" y="1216"/>
                        </a:cubicBezTo>
                        <a:cubicBezTo>
                          <a:pt x="417" y="1214"/>
                          <a:pt x="369" y="1175"/>
                          <a:pt x="320" y="1159"/>
                        </a:cubicBezTo>
                        <a:cubicBezTo>
                          <a:pt x="307" y="1146"/>
                          <a:pt x="277" y="1141"/>
                          <a:pt x="269" y="1133"/>
                        </a:cubicBezTo>
                        <a:cubicBezTo>
                          <a:pt x="268" y="1132"/>
                          <a:pt x="269" y="1129"/>
                          <a:pt x="269" y="1127"/>
                        </a:cubicBezTo>
                        <a:close/>
                      </a:path>
                    </a:pathLst>
                  </a:custGeom>
                  <a:solidFill>
                    <a:srgbClr val="FFC1C1"/>
                  </a:solidFill>
                  <a:ln w="19050">
                    <a:solidFill>
                      <a:srgbClr val="FF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 dirty="0"/>
                  </a:p>
                </p:txBody>
              </p:sp>
              <p:sp>
                <p:nvSpPr>
                  <p:cNvPr id="1014" name="Freeform 187"/>
                  <p:cNvSpPr>
                    <a:spLocks/>
                  </p:cNvSpPr>
                  <p:nvPr/>
                </p:nvSpPr>
                <p:spPr bwMode="auto">
                  <a:xfrm>
                    <a:off x="363" y="603"/>
                    <a:ext cx="382" cy="310"/>
                  </a:xfrm>
                  <a:custGeom>
                    <a:avLst/>
                    <a:gdLst>
                      <a:gd name="T0" fmla="*/ 8 w 500"/>
                      <a:gd name="T1" fmla="*/ 173 h 445"/>
                      <a:gd name="T2" fmla="*/ 0 w 500"/>
                      <a:gd name="T3" fmla="*/ 159 h 445"/>
                      <a:gd name="T4" fmla="*/ 18 w 500"/>
                      <a:gd name="T5" fmla="*/ 95 h 445"/>
                      <a:gd name="T6" fmla="*/ 21 w 500"/>
                      <a:gd name="T7" fmla="*/ 90 h 445"/>
                      <a:gd name="T8" fmla="*/ 22 w 500"/>
                      <a:gd name="T9" fmla="*/ 78 h 445"/>
                      <a:gd name="T10" fmla="*/ 53 w 500"/>
                      <a:gd name="T11" fmla="*/ 47 h 445"/>
                      <a:gd name="T12" fmla="*/ 77 w 500"/>
                      <a:gd name="T13" fmla="*/ 31 h 445"/>
                      <a:gd name="T14" fmla="*/ 103 w 500"/>
                      <a:gd name="T15" fmla="*/ 18 h 445"/>
                      <a:gd name="T16" fmla="*/ 136 w 500"/>
                      <a:gd name="T17" fmla="*/ 1 h 445"/>
                      <a:gd name="T18" fmla="*/ 305 w 500"/>
                      <a:gd name="T19" fmla="*/ 11 h 445"/>
                      <a:gd name="T20" fmla="*/ 325 w 500"/>
                      <a:gd name="T21" fmla="*/ 40 h 445"/>
                      <a:gd name="T22" fmla="*/ 342 w 500"/>
                      <a:gd name="T23" fmla="*/ 47 h 445"/>
                      <a:gd name="T24" fmla="*/ 356 w 500"/>
                      <a:gd name="T25" fmla="*/ 56 h 445"/>
                      <a:gd name="T26" fmla="*/ 371 w 500"/>
                      <a:gd name="T27" fmla="*/ 85 h 445"/>
                      <a:gd name="T28" fmla="*/ 367 w 500"/>
                      <a:gd name="T29" fmla="*/ 189 h 445"/>
                      <a:gd name="T30" fmla="*/ 356 w 500"/>
                      <a:gd name="T31" fmla="*/ 207 h 445"/>
                      <a:gd name="T32" fmla="*/ 342 w 500"/>
                      <a:gd name="T33" fmla="*/ 232 h 445"/>
                      <a:gd name="T34" fmla="*/ 338 w 500"/>
                      <a:gd name="T35" fmla="*/ 242 h 445"/>
                      <a:gd name="T36" fmla="*/ 326 w 500"/>
                      <a:gd name="T37" fmla="*/ 249 h 445"/>
                      <a:gd name="T38" fmla="*/ 312 w 500"/>
                      <a:gd name="T39" fmla="*/ 264 h 445"/>
                      <a:gd name="T40" fmla="*/ 306 w 500"/>
                      <a:gd name="T41" fmla="*/ 269 h 445"/>
                      <a:gd name="T42" fmla="*/ 290 w 500"/>
                      <a:gd name="T43" fmla="*/ 286 h 445"/>
                      <a:gd name="T44" fmla="*/ 235 w 500"/>
                      <a:gd name="T45" fmla="*/ 301 h 445"/>
                      <a:gd name="T46" fmla="*/ 125 w 500"/>
                      <a:gd name="T47" fmla="*/ 299 h 445"/>
                      <a:gd name="T48" fmla="*/ 108 w 500"/>
                      <a:gd name="T49" fmla="*/ 290 h 445"/>
                      <a:gd name="T50" fmla="*/ 70 w 500"/>
                      <a:gd name="T51" fmla="*/ 268 h 445"/>
                      <a:gd name="T52" fmla="*/ 55 w 500"/>
                      <a:gd name="T53" fmla="*/ 254 h 445"/>
                      <a:gd name="T54" fmla="*/ 21 w 500"/>
                      <a:gd name="T55" fmla="*/ 212 h 445"/>
                      <a:gd name="T56" fmla="*/ 8 w 500"/>
                      <a:gd name="T57" fmla="*/ 173 h 445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w 500"/>
                      <a:gd name="T88" fmla="*/ 0 h 445"/>
                      <a:gd name="T89" fmla="*/ 500 w 500"/>
                      <a:gd name="T90" fmla="*/ 445 h 445"/>
                    </a:gdLst>
                    <a:ahLst/>
                    <a:cxnLst>
                      <a:cxn ang="T58">
                        <a:pos x="T0" y="T1"/>
                      </a:cxn>
                      <a:cxn ang="T59">
                        <a:pos x="T2" y="T3"/>
                      </a:cxn>
                      <a:cxn ang="T60">
                        <a:pos x="T4" y="T5"/>
                      </a:cxn>
                      <a:cxn ang="T61">
                        <a:pos x="T6" y="T7"/>
                      </a:cxn>
                      <a:cxn ang="T62">
                        <a:pos x="T8" y="T9"/>
                      </a:cxn>
                      <a:cxn ang="T63">
                        <a:pos x="T10" y="T11"/>
                      </a:cxn>
                      <a:cxn ang="T64">
                        <a:pos x="T12" y="T13"/>
                      </a:cxn>
                      <a:cxn ang="T65">
                        <a:pos x="T14" y="T15"/>
                      </a:cxn>
                      <a:cxn ang="T66">
                        <a:pos x="T16" y="T17"/>
                      </a:cxn>
                      <a:cxn ang="T67">
                        <a:pos x="T18" y="T19"/>
                      </a:cxn>
                      <a:cxn ang="T68">
                        <a:pos x="T20" y="T21"/>
                      </a:cxn>
                      <a:cxn ang="T69">
                        <a:pos x="T22" y="T23"/>
                      </a:cxn>
                      <a:cxn ang="T70">
                        <a:pos x="T24" y="T25"/>
                      </a:cxn>
                      <a:cxn ang="T71">
                        <a:pos x="T26" y="T27"/>
                      </a:cxn>
                      <a:cxn ang="T72">
                        <a:pos x="T28" y="T29"/>
                      </a:cxn>
                      <a:cxn ang="T73">
                        <a:pos x="T30" y="T31"/>
                      </a:cxn>
                      <a:cxn ang="T74">
                        <a:pos x="T32" y="T33"/>
                      </a:cxn>
                      <a:cxn ang="T75">
                        <a:pos x="T34" y="T35"/>
                      </a:cxn>
                      <a:cxn ang="T76">
                        <a:pos x="T36" y="T37"/>
                      </a:cxn>
                      <a:cxn ang="T77">
                        <a:pos x="T38" y="T39"/>
                      </a:cxn>
                      <a:cxn ang="T78">
                        <a:pos x="T40" y="T41"/>
                      </a:cxn>
                      <a:cxn ang="T79">
                        <a:pos x="T42" y="T43"/>
                      </a:cxn>
                      <a:cxn ang="T80">
                        <a:pos x="T44" y="T45"/>
                      </a:cxn>
                      <a:cxn ang="T81">
                        <a:pos x="T46" y="T47"/>
                      </a:cxn>
                      <a:cxn ang="T82">
                        <a:pos x="T48" y="T49"/>
                      </a:cxn>
                      <a:cxn ang="T83">
                        <a:pos x="T50" y="T51"/>
                      </a:cxn>
                      <a:cxn ang="T84">
                        <a:pos x="T52" y="T53"/>
                      </a:cxn>
                      <a:cxn ang="T85">
                        <a:pos x="T54" y="T55"/>
                      </a:cxn>
                      <a:cxn ang="T86">
                        <a:pos x="T56" y="T57"/>
                      </a:cxn>
                    </a:cxnLst>
                    <a:rect l="T87" t="T88" r="T89" b="T90"/>
                    <a:pathLst>
                      <a:path w="500" h="445">
                        <a:moveTo>
                          <a:pt x="10" y="249"/>
                        </a:moveTo>
                        <a:cubicBezTo>
                          <a:pt x="5" y="242"/>
                          <a:pt x="3" y="236"/>
                          <a:pt x="0" y="228"/>
                        </a:cubicBezTo>
                        <a:cubicBezTo>
                          <a:pt x="4" y="194"/>
                          <a:pt x="1" y="162"/>
                          <a:pt x="24" y="136"/>
                        </a:cubicBezTo>
                        <a:cubicBezTo>
                          <a:pt x="25" y="134"/>
                          <a:pt x="26" y="131"/>
                          <a:pt x="27" y="129"/>
                        </a:cubicBezTo>
                        <a:cubicBezTo>
                          <a:pt x="28" y="123"/>
                          <a:pt x="27" y="117"/>
                          <a:pt x="29" y="112"/>
                        </a:cubicBezTo>
                        <a:cubicBezTo>
                          <a:pt x="31" y="104"/>
                          <a:pt x="63" y="77"/>
                          <a:pt x="70" y="67"/>
                        </a:cubicBezTo>
                        <a:cubicBezTo>
                          <a:pt x="74" y="53"/>
                          <a:pt x="89" y="50"/>
                          <a:pt x="101" y="45"/>
                        </a:cubicBezTo>
                        <a:cubicBezTo>
                          <a:pt x="106" y="28"/>
                          <a:pt x="120" y="30"/>
                          <a:pt x="135" y="26"/>
                        </a:cubicBezTo>
                        <a:cubicBezTo>
                          <a:pt x="150" y="15"/>
                          <a:pt x="160" y="7"/>
                          <a:pt x="178" y="2"/>
                        </a:cubicBezTo>
                        <a:cubicBezTo>
                          <a:pt x="408" y="4"/>
                          <a:pt x="304" y="0"/>
                          <a:pt x="399" y="16"/>
                        </a:cubicBezTo>
                        <a:cubicBezTo>
                          <a:pt x="414" y="27"/>
                          <a:pt x="415" y="44"/>
                          <a:pt x="425" y="57"/>
                        </a:cubicBezTo>
                        <a:cubicBezTo>
                          <a:pt x="430" y="63"/>
                          <a:pt x="440" y="65"/>
                          <a:pt x="447" y="67"/>
                        </a:cubicBezTo>
                        <a:cubicBezTo>
                          <a:pt x="452" y="76"/>
                          <a:pt x="458" y="75"/>
                          <a:pt x="466" y="81"/>
                        </a:cubicBezTo>
                        <a:cubicBezTo>
                          <a:pt x="470" y="97"/>
                          <a:pt x="473" y="110"/>
                          <a:pt x="485" y="122"/>
                        </a:cubicBezTo>
                        <a:cubicBezTo>
                          <a:pt x="499" y="169"/>
                          <a:pt x="500" y="225"/>
                          <a:pt x="480" y="271"/>
                        </a:cubicBezTo>
                        <a:cubicBezTo>
                          <a:pt x="478" y="286"/>
                          <a:pt x="479" y="290"/>
                          <a:pt x="466" y="297"/>
                        </a:cubicBezTo>
                        <a:cubicBezTo>
                          <a:pt x="459" y="307"/>
                          <a:pt x="453" y="321"/>
                          <a:pt x="447" y="333"/>
                        </a:cubicBezTo>
                        <a:cubicBezTo>
                          <a:pt x="445" y="338"/>
                          <a:pt x="446" y="344"/>
                          <a:pt x="442" y="348"/>
                        </a:cubicBezTo>
                        <a:cubicBezTo>
                          <a:pt x="438" y="352"/>
                          <a:pt x="427" y="357"/>
                          <a:pt x="427" y="357"/>
                        </a:cubicBezTo>
                        <a:cubicBezTo>
                          <a:pt x="419" y="370"/>
                          <a:pt x="425" y="362"/>
                          <a:pt x="408" y="379"/>
                        </a:cubicBezTo>
                        <a:cubicBezTo>
                          <a:pt x="406" y="381"/>
                          <a:pt x="401" y="386"/>
                          <a:pt x="401" y="386"/>
                        </a:cubicBezTo>
                        <a:cubicBezTo>
                          <a:pt x="397" y="400"/>
                          <a:pt x="389" y="401"/>
                          <a:pt x="379" y="410"/>
                        </a:cubicBezTo>
                        <a:cubicBezTo>
                          <a:pt x="348" y="437"/>
                          <a:pt x="369" y="428"/>
                          <a:pt x="307" y="432"/>
                        </a:cubicBezTo>
                        <a:cubicBezTo>
                          <a:pt x="261" y="445"/>
                          <a:pt x="209" y="443"/>
                          <a:pt x="163" y="429"/>
                        </a:cubicBezTo>
                        <a:cubicBezTo>
                          <a:pt x="156" y="424"/>
                          <a:pt x="149" y="423"/>
                          <a:pt x="142" y="417"/>
                        </a:cubicBezTo>
                        <a:cubicBezTo>
                          <a:pt x="125" y="403"/>
                          <a:pt x="112" y="389"/>
                          <a:pt x="91" y="384"/>
                        </a:cubicBezTo>
                        <a:cubicBezTo>
                          <a:pt x="86" y="374"/>
                          <a:pt x="79" y="373"/>
                          <a:pt x="72" y="364"/>
                        </a:cubicBezTo>
                        <a:cubicBezTo>
                          <a:pt x="56" y="343"/>
                          <a:pt x="49" y="320"/>
                          <a:pt x="27" y="304"/>
                        </a:cubicBezTo>
                        <a:cubicBezTo>
                          <a:pt x="18" y="282"/>
                          <a:pt x="10" y="275"/>
                          <a:pt x="10" y="249"/>
                        </a:cubicBezTo>
                        <a:close/>
                      </a:path>
                    </a:pathLst>
                  </a:custGeom>
                  <a:solidFill>
                    <a:srgbClr val="BFBFBF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 dirty="0"/>
                  </a:p>
                </p:txBody>
              </p:sp>
            </p:grpSp>
            <p:grpSp>
              <p:nvGrpSpPr>
                <p:cNvPr id="967" name="Group 343"/>
                <p:cNvGrpSpPr/>
                <p:nvPr/>
              </p:nvGrpSpPr>
              <p:grpSpPr>
                <a:xfrm>
                  <a:off x="4998548" y="4617170"/>
                  <a:ext cx="987288" cy="903975"/>
                  <a:chOff x="3171214" y="2912992"/>
                  <a:chExt cx="987288" cy="903975"/>
                </a:xfrm>
              </p:grpSpPr>
              <p:grpSp>
                <p:nvGrpSpPr>
                  <p:cNvPr id="1009" name="Group 193"/>
                  <p:cNvGrpSpPr>
                    <a:grpSpLocks/>
                  </p:cNvGrpSpPr>
                  <p:nvPr/>
                </p:nvGrpSpPr>
                <p:grpSpPr bwMode="auto">
                  <a:xfrm>
                    <a:off x="3171214" y="2912992"/>
                    <a:ext cx="987288" cy="903975"/>
                    <a:chOff x="311" y="500"/>
                    <a:chExt cx="474" cy="434"/>
                  </a:xfrm>
                  <a:effectLst>
                    <a:outerShdw blurRad="63500" sx="102000" sy="102000" algn="ctr" rotWithShape="0">
                      <a:prstClr val="black">
                        <a:alpha val="40000"/>
                      </a:prstClr>
                    </a:outerShdw>
                  </a:effectLst>
                </p:grpSpPr>
                <p:sp>
                  <p:nvSpPr>
                    <p:cNvPr id="1011" name="Freeform 186"/>
                    <p:cNvSpPr>
                      <a:spLocks/>
                    </p:cNvSpPr>
                    <p:nvPr/>
                  </p:nvSpPr>
                  <p:spPr bwMode="auto">
                    <a:xfrm>
                      <a:off x="311" y="500"/>
                      <a:ext cx="474" cy="434"/>
                    </a:xfrm>
                    <a:custGeom>
                      <a:avLst/>
                      <a:gdLst>
                        <a:gd name="T0" fmla="*/ 94 w 1363"/>
                        <a:gd name="T1" fmla="*/ 401 h 1220"/>
                        <a:gd name="T2" fmla="*/ 74 w 1363"/>
                        <a:gd name="T3" fmla="*/ 384 h 1220"/>
                        <a:gd name="T4" fmla="*/ 61 w 1363"/>
                        <a:gd name="T5" fmla="*/ 371 h 1220"/>
                        <a:gd name="T6" fmla="*/ 50 w 1363"/>
                        <a:gd name="T7" fmla="*/ 355 h 1220"/>
                        <a:gd name="T8" fmla="*/ 45 w 1363"/>
                        <a:gd name="T9" fmla="*/ 345 h 1220"/>
                        <a:gd name="T10" fmla="*/ 35 w 1363"/>
                        <a:gd name="T11" fmla="*/ 334 h 1220"/>
                        <a:gd name="T12" fmla="*/ 30 w 1363"/>
                        <a:gd name="T13" fmla="*/ 323 h 1220"/>
                        <a:gd name="T14" fmla="*/ 19 w 1363"/>
                        <a:gd name="T15" fmla="*/ 302 h 1220"/>
                        <a:gd name="T16" fmla="*/ 14 w 1363"/>
                        <a:gd name="T17" fmla="*/ 277 h 1220"/>
                        <a:gd name="T18" fmla="*/ 8 w 1363"/>
                        <a:gd name="T19" fmla="*/ 256 h 1220"/>
                        <a:gd name="T20" fmla="*/ 16 w 1363"/>
                        <a:gd name="T21" fmla="*/ 166 h 1220"/>
                        <a:gd name="T22" fmla="*/ 21 w 1363"/>
                        <a:gd name="T23" fmla="*/ 157 h 1220"/>
                        <a:gd name="T24" fmla="*/ 31 w 1363"/>
                        <a:gd name="T25" fmla="*/ 123 h 1220"/>
                        <a:gd name="T26" fmla="*/ 38 w 1363"/>
                        <a:gd name="T27" fmla="*/ 110 h 1220"/>
                        <a:gd name="T28" fmla="*/ 41 w 1363"/>
                        <a:gd name="T29" fmla="*/ 95 h 1220"/>
                        <a:gd name="T30" fmla="*/ 53 w 1363"/>
                        <a:gd name="T31" fmla="*/ 82 h 1220"/>
                        <a:gd name="T32" fmla="*/ 64 w 1363"/>
                        <a:gd name="T33" fmla="*/ 72 h 1220"/>
                        <a:gd name="T34" fmla="*/ 67 w 1363"/>
                        <a:gd name="T35" fmla="*/ 70 h 1220"/>
                        <a:gd name="T36" fmla="*/ 69 w 1363"/>
                        <a:gd name="T37" fmla="*/ 66 h 1220"/>
                        <a:gd name="T38" fmla="*/ 78 w 1363"/>
                        <a:gd name="T39" fmla="*/ 60 h 1220"/>
                        <a:gd name="T40" fmla="*/ 89 w 1363"/>
                        <a:gd name="T41" fmla="*/ 51 h 1220"/>
                        <a:gd name="T42" fmla="*/ 98 w 1363"/>
                        <a:gd name="T43" fmla="*/ 44 h 1220"/>
                        <a:gd name="T44" fmla="*/ 118 w 1363"/>
                        <a:gd name="T45" fmla="*/ 30 h 1220"/>
                        <a:gd name="T46" fmla="*/ 140 w 1363"/>
                        <a:gd name="T47" fmla="*/ 18 h 1220"/>
                        <a:gd name="T48" fmla="*/ 214 w 1363"/>
                        <a:gd name="T49" fmla="*/ 5 h 1220"/>
                        <a:gd name="T50" fmla="*/ 317 w 1363"/>
                        <a:gd name="T51" fmla="*/ 7 h 1220"/>
                        <a:gd name="T52" fmla="*/ 366 w 1363"/>
                        <a:gd name="T53" fmla="*/ 11 h 1220"/>
                        <a:gd name="T54" fmla="*/ 378 w 1363"/>
                        <a:gd name="T55" fmla="*/ 15 h 1220"/>
                        <a:gd name="T56" fmla="*/ 389 w 1363"/>
                        <a:gd name="T57" fmla="*/ 21 h 1220"/>
                        <a:gd name="T58" fmla="*/ 398 w 1363"/>
                        <a:gd name="T59" fmla="*/ 24 h 1220"/>
                        <a:gd name="T60" fmla="*/ 411 w 1363"/>
                        <a:gd name="T61" fmla="*/ 32 h 1220"/>
                        <a:gd name="T62" fmla="*/ 417 w 1363"/>
                        <a:gd name="T63" fmla="*/ 41 h 1220"/>
                        <a:gd name="T64" fmla="*/ 440 w 1363"/>
                        <a:gd name="T65" fmla="*/ 49 h 1220"/>
                        <a:gd name="T66" fmla="*/ 446 w 1363"/>
                        <a:gd name="T67" fmla="*/ 65 h 1220"/>
                        <a:gd name="T68" fmla="*/ 458 w 1363"/>
                        <a:gd name="T69" fmla="*/ 73 h 1220"/>
                        <a:gd name="T70" fmla="*/ 466 w 1363"/>
                        <a:gd name="T71" fmla="*/ 128 h 1220"/>
                        <a:gd name="T72" fmla="*/ 469 w 1363"/>
                        <a:gd name="T73" fmla="*/ 162 h 1220"/>
                        <a:gd name="T74" fmla="*/ 473 w 1363"/>
                        <a:gd name="T75" fmla="*/ 185 h 1220"/>
                        <a:gd name="T76" fmla="*/ 468 w 1363"/>
                        <a:gd name="T77" fmla="*/ 210 h 1220"/>
                        <a:gd name="T78" fmla="*/ 467 w 1363"/>
                        <a:gd name="T79" fmla="*/ 252 h 1220"/>
                        <a:gd name="T80" fmla="*/ 457 w 1363"/>
                        <a:gd name="T81" fmla="*/ 297 h 1220"/>
                        <a:gd name="T82" fmla="*/ 444 w 1363"/>
                        <a:gd name="T83" fmla="*/ 314 h 1220"/>
                        <a:gd name="T84" fmla="*/ 436 w 1363"/>
                        <a:gd name="T85" fmla="*/ 339 h 1220"/>
                        <a:gd name="T86" fmla="*/ 431 w 1363"/>
                        <a:gd name="T87" fmla="*/ 349 h 1220"/>
                        <a:gd name="T88" fmla="*/ 403 w 1363"/>
                        <a:gd name="T89" fmla="*/ 385 h 1220"/>
                        <a:gd name="T90" fmla="*/ 391 w 1363"/>
                        <a:gd name="T91" fmla="*/ 397 h 1220"/>
                        <a:gd name="T92" fmla="*/ 369 w 1363"/>
                        <a:gd name="T93" fmla="*/ 411 h 1220"/>
                        <a:gd name="T94" fmla="*/ 328 w 1363"/>
                        <a:gd name="T95" fmla="*/ 424 h 1220"/>
                        <a:gd name="T96" fmla="*/ 320 w 1363"/>
                        <a:gd name="T97" fmla="*/ 425 h 1220"/>
                        <a:gd name="T98" fmla="*/ 314 w 1363"/>
                        <a:gd name="T99" fmla="*/ 429 h 1220"/>
                        <a:gd name="T100" fmla="*/ 281 w 1363"/>
                        <a:gd name="T101" fmla="*/ 430 h 1220"/>
                        <a:gd name="T102" fmla="*/ 263 w 1363"/>
                        <a:gd name="T103" fmla="*/ 434 h 1220"/>
                        <a:gd name="T104" fmla="*/ 164 w 1363"/>
                        <a:gd name="T105" fmla="*/ 433 h 1220"/>
                        <a:gd name="T106" fmla="*/ 111 w 1363"/>
                        <a:gd name="T107" fmla="*/ 412 h 1220"/>
                        <a:gd name="T108" fmla="*/ 94 w 1363"/>
                        <a:gd name="T109" fmla="*/ 403 h 1220"/>
                        <a:gd name="T110" fmla="*/ 94 w 1363"/>
                        <a:gd name="T111" fmla="*/ 401 h 1220"/>
                        <a:gd name="T112" fmla="*/ 0 60000 65536"/>
                        <a:gd name="T113" fmla="*/ 0 60000 65536"/>
                        <a:gd name="T114" fmla="*/ 0 60000 65536"/>
                        <a:gd name="T115" fmla="*/ 0 60000 65536"/>
                        <a:gd name="T116" fmla="*/ 0 60000 65536"/>
                        <a:gd name="T117" fmla="*/ 0 60000 65536"/>
                        <a:gd name="T118" fmla="*/ 0 60000 65536"/>
                        <a:gd name="T119" fmla="*/ 0 60000 65536"/>
                        <a:gd name="T120" fmla="*/ 0 60000 65536"/>
                        <a:gd name="T121" fmla="*/ 0 60000 65536"/>
                        <a:gd name="T122" fmla="*/ 0 60000 65536"/>
                        <a:gd name="T123" fmla="*/ 0 60000 65536"/>
                        <a:gd name="T124" fmla="*/ 0 60000 65536"/>
                        <a:gd name="T125" fmla="*/ 0 60000 65536"/>
                        <a:gd name="T126" fmla="*/ 0 60000 65536"/>
                        <a:gd name="T127" fmla="*/ 0 60000 65536"/>
                        <a:gd name="T128" fmla="*/ 0 60000 65536"/>
                        <a:gd name="T129" fmla="*/ 0 60000 65536"/>
                        <a:gd name="T130" fmla="*/ 0 60000 65536"/>
                        <a:gd name="T131" fmla="*/ 0 60000 65536"/>
                        <a:gd name="T132" fmla="*/ 0 60000 65536"/>
                        <a:gd name="T133" fmla="*/ 0 60000 65536"/>
                        <a:gd name="T134" fmla="*/ 0 60000 65536"/>
                        <a:gd name="T135" fmla="*/ 0 60000 65536"/>
                        <a:gd name="T136" fmla="*/ 0 60000 65536"/>
                        <a:gd name="T137" fmla="*/ 0 60000 65536"/>
                        <a:gd name="T138" fmla="*/ 0 60000 65536"/>
                        <a:gd name="T139" fmla="*/ 0 60000 65536"/>
                        <a:gd name="T140" fmla="*/ 0 60000 65536"/>
                        <a:gd name="T141" fmla="*/ 0 60000 65536"/>
                        <a:gd name="T142" fmla="*/ 0 60000 65536"/>
                        <a:gd name="T143" fmla="*/ 0 60000 65536"/>
                        <a:gd name="T144" fmla="*/ 0 60000 65536"/>
                        <a:gd name="T145" fmla="*/ 0 60000 65536"/>
                        <a:gd name="T146" fmla="*/ 0 60000 65536"/>
                        <a:gd name="T147" fmla="*/ 0 60000 65536"/>
                        <a:gd name="T148" fmla="*/ 0 60000 65536"/>
                        <a:gd name="T149" fmla="*/ 0 60000 65536"/>
                        <a:gd name="T150" fmla="*/ 0 60000 65536"/>
                        <a:gd name="T151" fmla="*/ 0 60000 65536"/>
                        <a:gd name="T152" fmla="*/ 0 60000 65536"/>
                        <a:gd name="T153" fmla="*/ 0 60000 65536"/>
                        <a:gd name="T154" fmla="*/ 0 60000 65536"/>
                        <a:gd name="T155" fmla="*/ 0 60000 65536"/>
                        <a:gd name="T156" fmla="*/ 0 60000 65536"/>
                        <a:gd name="T157" fmla="*/ 0 60000 65536"/>
                        <a:gd name="T158" fmla="*/ 0 60000 65536"/>
                        <a:gd name="T159" fmla="*/ 0 60000 65536"/>
                        <a:gd name="T160" fmla="*/ 0 60000 65536"/>
                        <a:gd name="T161" fmla="*/ 0 60000 65536"/>
                        <a:gd name="T162" fmla="*/ 0 60000 65536"/>
                        <a:gd name="T163" fmla="*/ 0 60000 65536"/>
                        <a:gd name="T164" fmla="*/ 0 60000 65536"/>
                        <a:gd name="T165" fmla="*/ 0 60000 65536"/>
                        <a:gd name="T166" fmla="*/ 0 60000 65536"/>
                        <a:gd name="T167" fmla="*/ 0 60000 65536"/>
                        <a:gd name="T168" fmla="*/ 0 w 1363"/>
                        <a:gd name="T169" fmla="*/ 0 h 1220"/>
                        <a:gd name="T170" fmla="*/ 1363 w 1363"/>
                        <a:gd name="T171" fmla="*/ 1220 h 1220"/>
                      </a:gdLst>
                      <a:ahLst/>
                      <a:cxnLst>
                        <a:cxn ang="T112">
                          <a:pos x="T0" y="T1"/>
                        </a:cxn>
                        <a:cxn ang="T113">
                          <a:pos x="T2" y="T3"/>
                        </a:cxn>
                        <a:cxn ang="T114">
                          <a:pos x="T4" y="T5"/>
                        </a:cxn>
                        <a:cxn ang="T115">
                          <a:pos x="T6" y="T7"/>
                        </a:cxn>
                        <a:cxn ang="T116">
                          <a:pos x="T8" y="T9"/>
                        </a:cxn>
                        <a:cxn ang="T117">
                          <a:pos x="T10" y="T11"/>
                        </a:cxn>
                        <a:cxn ang="T118">
                          <a:pos x="T12" y="T13"/>
                        </a:cxn>
                        <a:cxn ang="T119">
                          <a:pos x="T14" y="T15"/>
                        </a:cxn>
                        <a:cxn ang="T120">
                          <a:pos x="T16" y="T17"/>
                        </a:cxn>
                        <a:cxn ang="T121">
                          <a:pos x="T18" y="T19"/>
                        </a:cxn>
                        <a:cxn ang="T122">
                          <a:pos x="T20" y="T21"/>
                        </a:cxn>
                        <a:cxn ang="T123">
                          <a:pos x="T22" y="T23"/>
                        </a:cxn>
                        <a:cxn ang="T124">
                          <a:pos x="T24" y="T25"/>
                        </a:cxn>
                        <a:cxn ang="T125">
                          <a:pos x="T26" y="T27"/>
                        </a:cxn>
                        <a:cxn ang="T126">
                          <a:pos x="T28" y="T29"/>
                        </a:cxn>
                        <a:cxn ang="T127">
                          <a:pos x="T30" y="T31"/>
                        </a:cxn>
                        <a:cxn ang="T128">
                          <a:pos x="T32" y="T33"/>
                        </a:cxn>
                        <a:cxn ang="T129">
                          <a:pos x="T34" y="T35"/>
                        </a:cxn>
                        <a:cxn ang="T130">
                          <a:pos x="T36" y="T37"/>
                        </a:cxn>
                        <a:cxn ang="T131">
                          <a:pos x="T38" y="T39"/>
                        </a:cxn>
                        <a:cxn ang="T132">
                          <a:pos x="T40" y="T41"/>
                        </a:cxn>
                        <a:cxn ang="T133">
                          <a:pos x="T42" y="T43"/>
                        </a:cxn>
                        <a:cxn ang="T134">
                          <a:pos x="T44" y="T45"/>
                        </a:cxn>
                        <a:cxn ang="T135">
                          <a:pos x="T46" y="T47"/>
                        </a:cxn>
                        <a:cxn ang="T136">
                          <a:pos x="T48" y="T49"/>
                        </a:cxn>
                        <a:cxn ang="T137">
                          <a:pos x="T50" y="T51"/>
                        </a:cxn>
                        <a:cxn ang="T138">
                          <a:pos x="T52" y="T53"/>
                        </a:cxn>
                        <a:cxn ang="T139">
                          <a:pos x="T54" y="T55"/>
                        </a:cxn>
                        <a:cxn ang="T140">
                          <a:pos x="T56" y="T57"/>
                        </a:cxn>
                        <a:cxn ang="T141">
                          <a:pos x="T58" y="T59"/>
                        </a:cxn>
                        <a:cxn ang="T142">
                          <a:pos x="T60" y="T61"/>
                        </a:cxn>
                        <a:cxn ang="T143">
                          <a:pos x="T62" y="T63"/>
                        </a:cxn>
                        <a:cxn ang="T144">
                          <a:pos x="T64" y="T65"/>
                        </a:cxn>
                        <a:cxn ang="T145">
                          <a:pos x="T66" y="T67"/>
                        </a:cxn>
                        <a:cxn ang="T146">
                          <a:pos x="T68" y="T69"/>
                        </a:cxn>
                        <a:cxn ang="T147">
                          <a:pos x="T70" y="T71"/>
                        </a:cxn>
                        <a:cxn ang="T148">
                          <a:pos x="T72" y="T73"/>
                        </a:cxn>
                        <a:cxn ang="T149">
                          <a:pos x="T74" y="T75"/>
                        </a:cxn>
                        <a:cxn ang="T150">
                          <a:pos x="T76" y="T77"/>
                        </a:cxn>
                        <a:cxn ang="T151">
                          <a:pos x="T78" y="T79"/>
                        </a:cxn>
                        <a:cxn ang="T152">
                          <a:pos x="T80" y="T81"/>
                        </a:cxn>
                        <a:cxn ang="T153">
                          <a:pos x="T82" y="T83"/>
                        </a:cxn>
                        <a:cxn ang="T154">
                          <a:pos x="T84" y="T85"/>
                        </a:cxn>
                        <a:cxn ang="T155">
                          <a:pos x="T86" y="T87"/>
                        </a:cxn>
                        <a:cxn ang="T156">
                          <a:pos x="T88" y="T89"/>
                        </a:cxn>
                        <a:cxn ang="T157">
                          <a:pos x="T90" y="T91"/>
                        </a:cxn>
                        <a:cxn ang="T158">
                          <a:pos x="T92" y="T93"/>
                        </a:cxn>
                        <a:cxn ang="T159">
                          <a:pos x="T94" y="T95"/>
                        </a:cxn>
                        <a:cxn ang="T160">
                          <a:pos x="T96" y="T97"/>
                        </a:cxn>
                        <a:cxn ang="T161">
                          <a:pos x="T98" y="T99"/>
                        </a:cxn>
                        <a:cxn ang="T162">
                          <a:pos x="T100" y="T101"/>
                        </a:cxn>
                        <a:cxn ang="T163">
                          <a:pos x="T102" y="T103"/>
                        </a:cxn>
                        <a:cxn ang="T164">
                          <a:pos x="T104" y="T105"/>
                        </a:cxn>
                        <a:cxn ang="T165">
                          <a:pos x="T106" y="T107"/>
                        </a:cxn>
                        <a:cxn ang="T166">
                          <a:pos x="T108" y="T109"/>
                        </a:cxn>
                        <a:cxn ang="T167">
                          <a:pos x="T110" y="T111"/>
                        </a:cxn>
                      </a:cxnLst>
                      <a:rect l="T168" t="T169" r="T170" b="T171"/>
                      <a:pathLst>
                        <a:path w="1363" h="1220">
                          <a:moveTo>
                            <a:pt x="269" y="1127"/>
                          </a:moveTo>
                          <a:cubicBezTo>
                            <a:pt x="252" y="1110"/>
                            <a:pt x="231" y="1096"/>
                            <a:pt x="214" y="1079"/>
                          </a:cubicBezTo>
                          <a:cubicBezTo>
                            <a:pt x="201" y="1066"/>
                            <a:pt x="192" y="1055"/>
                            <a:pt x="176" y="1044"/>
                          </a:cubicBezTo>
                          <a:cubicBezTo>
                            <a:pt x="166" y="1030"/>
                            <a:pt x="158" y="1008"/>
                            <a:pt x="144" y="999"/>
                          </a:cubicBezTo>
                          <a:cubicBezTo>
                            <a:pt x="140" y="986"/>
                            <a:pt x="137" y="980"/>
                            <a:pt x="128" y="970"/>
                          </a:cubicBezTo>
                          <a:cubicBezTo>
                            <a:pt x="124" y="955"/>
                            <a:pt x="112" y="950"/>
                            <a:pt x="102" y="938"/>
                          </a:cubicBezTo>
                          <a:cubicBezTo>
                            <a:pt x="95" y="929"/>
                            <a:pt x="93" y="918"/>
                            <a:pt x="86" y="909"/>
                          </a:cubicBezTo>
                          <a:cubicBezTo>
                            <a:pt x="79" y="887"/>
                            <a:pt x="61" y="871"/>
                            <a:pt x="54" y="848"/>
                          </a:cubicBezTo>
                          <a:cubicBezTo>
                            <a:pt x="53" y="825"/>
                            <a:pt x="60" y="795"/>
                            <a:pt x="41" y="778"/>
                          </a:cubicBezTo>
                          <a:cubicBezTo>
                            <a:pt x="35" y="759"/>
                            <a:pt x="28" y="739"/>
                            <a:pt x="22" y="720"/>
                          </a:cubicBezTo>
                          <a:cubicBezTo>
                            <a:pt x="23" y="680"/>
                            <a:pt x="0" y="525"/>
                            <a:pt x="45" y="468"/>
                          </a:cubicBezTo>
                          <a:cubicBezTo>
                            <a:pt x="48" y="454"/>
                            <a:pt x="51" y="451"/>
                            <a:pt x="61" y="442"/>
                          </a:cubicBezTo>
                          <a:cubicBezTo>
                            <a:pt x="66" y="418"/>
                            <a:pt x="59" y="356"/>
                            <a:pt x="89" y="346"/>
                          </a:cubicBezTo>
                          <a:cubicBezTo>
                            <a:pt x="98" y="333"/>
                            <a:pt x="98" y="318"/>
                            <a:pt x="109" y="308"/>
                          </a:cubicBezTo>
                          <a:cubicBezTo>
                            <a:pt x="113" y="294"/>
                            <a:pt x="113" y="279"/>
                            <a:pt x="118" y="266"/>
                          </a:cubicBezTo>
                          <a:cubicBezTo>
                            <a:pt x="121" y="259"/>
                            <a:pt x="146" y="236"/>
                            <a:pt x="153" y="231"/>
                          </a:cubicBezTo>
                          <a:cubicBezTo>
                            <a:pt x="159" y="215"/>
                            <a:pt x="173" y="212"/>
                            <a:pt x="185" y="202"/>
                          </a:cubicBezTo>
                          <a:cubicBezTo>
                            <a:pt x="187" y="200"/>
                            <a:pt x="190" y="198"/>
                            <a:pt x="192" y="196"/>
                          </a:cubicBezTo>
                          <a:cubicBezTo>
                            <a:pt x="194" y="193"/>
                            <a:pt x="195" y="189"/>
                            <a:pt x="198" y="186"/>
                          </a:cubicBezTo>
                          <a:cubicBezTo>
                            <a:pt x="206" y="178"/>
                            <a:pt x="217" y="179"/>
                            <a:pt x="224" y="170"/>
                          </a:cubicBezTo>
                          <a:cubicBezTo>
                            <a:pt x="234" y="157"/>
                            <a:pt x="240" y="150"/>
                            <a:pt x="256" y="144"/>
                          </a:cubicBezTo>
                          <a:cubicBezTo>
                            <a:pt x="263" y="133"/>
                            <a:pt x="269" y="129"/>
                            <a:pt x="281" y="125"/>
                          </a:cubicBezTo>
                          <a:cubicBezTo>
                            <a:pt x="299" y="109"/>
                            <a:pt x="315" y="91"/>
                            <a:pt x="339" y="84"/>
                          </a:cubicBezTo>
                          <a:cubicBezTo>
                            <a:pt x="357" y="63"/>
                            <a:pt x="376" y="57"/>
                            <a:pt x="403" y="52"/>
                          </a:cubicBezTo>
                          <a:cubicBezTo>
                            <a:pt x="448" y="0"/>
                            <a:pt x="559" y="15"/>
                            <a:pt x="614" y="13"/>
                          </a:cubicBezTo>
                          <a:cubicBezTo>
                            <a:pt x="713" y="2"/>
                            <a:pt x="813" y="15"/>
                            <a:pt x="912" y="20"/>
                          </a:cubicBezTo>
                          <a:cubicBezTo>
                            <a:pt x="955" y="34"/>
                            <a:pt x="1013" y="31"/>
                            <a:pt x="1053" y="32"/>
                          </a:cubicBezTo>
                          <a:cubicBezTo>
                            <a:pt x="1064" y="37"/>
                            <a:pt x="1076" y="38"/>
                            <a:pt x="1088" y="42"/>
                          </a:cubicBezTo>
                          <a:cubicBezTo>
                            <a:pt x="1098" y="49"/>
                            <a:pt x="1108" y="54"/>
                            <a:pt x="1120" y="58"/>
                          </a:cubicBezTo>
                          <a:cubicBezTo>
                            <a:pt x="1144" y="74"/>
                            <a:pt x="1110" y="53"/>
                            <a:pt x="1145" y="68"/>
                          </a:cubicBezTo>
                          <a:cubicBezTo>
                            <a:pt x="1158" y="74"/>
                            <a:pt x="1167" y="86"/>
                            <a:pt x="1181" y="90"/>
                          </a:cubicBezTo>
                          <a:cubicBezTo>
                            <a:pt x="1193" y="98"/>
                            <a:pt x="1190" y="106"/>
                            <a:pt x="1200" y="116"/>
                          </a:cubicBezTo>
                          <a:cubicBezTo>
                            <a:pt x="1214" y="130"/>
                            <a:pt x="1246" y="133"/>
                            <a:pt x="1264" y="138"/>
                          </a:cubicBezTo>
                          <a:cubicBezTo>
                            <a:pt x="1274" y="155"/>
                            <a:pt x="1262" y="177"/>
                            <a:pt x="1283" y="183"/>
                          </a:cubicBezTo>
                          <a:cubicBezTo>
                            <a:pt x="1291" y="195"/>
                            <a:pt x="1304" y="200"/>
                            <a:pt x="1318" y="205"/>
                          </a:cubicBezTo>
                          <a:cubicBezTo>
                            <a:pt x="1319" y="236"/>
                            <a:pt x="1313" y="331"/>
                            <a:pt x="1341" y="359"/>
                          </a:cubicBezTo>
                          <a:cubicBezTo>
                            <a:pt x="1351" y="390"/>
                            <a:pt x="1341" y="424"/>
                            <a:pt x="1350" y="455"/>
                          </a:cubicBezTo>
                          <a:cubicBezTo>
                            <a:pt x="1353" y="476"/>
                            <a:pt x="1356" y="498"/>
                            <a:pt x="1360" y="519"/>
                          </a:cubicBezTo>
                          <a:cubicBezTo>
                            <a:pt x="1358" y="555"/>
                            <a:pt x="1363" y="565"/>
                            <a:pt x="1347" y="589"/>
                          </a:cubicBezTo>
                          <a:cubicBezTo>
                            <a:pt x="1344" y="635"/>
                            <a:pt x="1342" y="661"/>
                            <a:pt x="1344" y="708"/>
                          </a:cubicBezTo>
                          <a:cubicBezTo>
                            <a:pt x="1342" y="761"/>
                            <a:pt x="1358" y="806"/>
                            <a:pt x="1315" y="836"/>
                          </a:cubicBezTo>
                          <a:cubicBezTo>
                            <a:pt x="1304" y="853"/>
                            <a:pt x="1290" y="869"/>
                            <a:pt x="1277" y="884"/>
                          </a:cubicBezTo>
                          <a:cubicBezTo>
                            <a:pt x="1273" y="908"/>
                            <a:pt x="1268" y="934"/>
                            <a:pt x="1254" y="954"/>
                          </a:cubicBezTo>
                          <a:cubicBezTo>
                            <a:pt x="1251" y="965"/>
                            <a:pt x="1246" y="972"/>
                            <a:pt x="1238" y="980"/>
                          </a:cubicBezTo>
                          <a:cubicBezTo>
                            <a:pt x="1225" y="1020"/>
                            <a:pt x="1189" y="1055"/>
                            <a:pt x="1158" y="1082"/>
                          </a:cubicBezTo>
                          <a:cubicBezTo>
                            <a:pt x="1150" y="1107"/>
                            <a:pt x="1147" y="1106"/>
                            <a:pt x="1123" y="1117"/>
                          </a:cubicBezTo>
                          <a:cubicBezTo>
                            <a:pt x="1108" y="1134"/>
                            <a:pt x="1083" y="1148"/>
                            <a:pt x="1062" y="1156"/>
                          </a:cubicBezTo>
                          <a:cubicBezTo>
                            <a:pt x="1036" y="1196"/>
                            <a:pt x="987" y="1189"/>
                            <a:pt x="944" y="1191"/>
                          </a:cubicBezTo>
                          <a:cubicBezTo>
                            <a:pt x="936" y="1192"/>
                            <a:pt x="928" y="1191"/>
                            <a:pt x="921" y="1194"/>
                          </a:cubicBezTo>
                          <a:cubicBezTo>
                            <a:pt x="914" y="1197"/>
                            <a:pt x="910" y="1207"/>
                            <a:pt x="902" y="1207"/>
                          </a:cubicBezTo>
                          <a:cubicBezTo>
                            <a:pt x="871" y="1208"/>
                            <a:pt x="840" y="1209"/>
                            <a:pt x="809" y="1210"/>
                          </a:cubicBezTo>
                          <a:cubicBezTo>
                            <a:pt x="790" y="1215"/>
                            <a:pt x="776" y="1217"/>
                            <a:pt x="755" y="1220"/>
                          </a:cubicBezTo>
                          <a:cubicBezTo>
                            <a:pt x="661" y="1219"/>
                            <a:pt x="567" y="1219"/>
                            <a:pt x="473" y="1216"/>
                          </a:cubicBezTo>
                          <a:cubicBezTo>
                            <a:pt x="417" y="1214"/>
                            <a:pt x="369" y="1175"/>
                            <a:pt x="320" y="1159"/>
                          </a:cubicBezTo>
                          <a:cubicBezTo>
                            <a:pt x="307" y="1146"/>
                            <a:pt x="277" y="1141"/>
                            <a:pt x="269" y="1133"/>
                          </a:cubicBezTo>
                          <a:cubicBezTo>
                            <a:pt x="268" y="1132"/>
                            <a:pt x="269" y="1129"/>
                            <a:pt x="269" y="1127"/>
                          </a:cubicBezTo>
                          <a:close/>
                        </a:path>
                      </a:pathLst>
                    </a:custGeom>
                    <a:solidFill>
                      <a:srgbClr val="FFC1C1"/>
                    </a:solidFill>
                    <a:ln w="19050">
                      <a:solidFill>
                        <a:srgbClr val="FF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 dirty="0"/>
                    </a:p>
                  </p:txBody>
                </p:sp>
                <p:sp>
                  <p:nvSpPr>
                    <p:cNvPr id="1012" name="Freeform 187"/>
                    <p:cNvSpPr>
                      <a:spLocks/>
                    </p:cNvSpPr>
                    <p:nvPr/>
                  </p:nvSpPr>
                  <p:spPr bwMode="auto">
                    <a:xfrm>
                      <a:off x="363" y="603"/>
                      <a:ext cx="382" cy="310"/>
                    </a:xfrm>
                    <a:custGeom>
                      <a:avLst/>
                      <a:gdLst>
                        <a:gd name="T0" fmla="*/ 8 w 500"/>
                        <a:gd name="T1" fmla="*/ 173 h 445"/>
                        <a:gd name="T2" fmla="*/ 0 w 500"/>
                        <a:gd name="T3" fmla="*/ 159 h 445"/>
                        <a:gd name="T4" fmla="*/ 18 w 500"/>
                        <a:gd name="T5" fmla="*/ 95 h 445"/>
                        <a:gd name="T6" fmla="*/ 21 w 500"/>
                        <a:gd name="T7" fmla="*/ 90 h 445"/>
                        <a:gd name="T8" fmla="*/ 22 w 500"/>
                        <a:gd name="T9" fmla="*/ 78 h 445"/>
                        <a:gd name="T10" fmla="*/ 53 w 500"/>
                        <a:gd name="T11" fmla="*/ 47 h 445"/>
                        <a:gd name="T12" fmla="*/ 77 w 500"/>
                        <a:gd name="T13" fmla="*/ 31 h 445"/>
                        <a:gd name="T14" fmla="*/ 103 w 500"/>
                        <a:gd name="T15" fmla="*/ 18 h 445"/>
                        <a:gd name="T16" fmla="*/ 136 w 500"/>
                        <a:gd name="T17" fmla="*/ 1 h 445"/>
                        <a:gd name="T18" fmla="*/ 305 w 500"/>
                        <a:gd name="T19" fmla="*/ 11 h 445"/>
                        <a:gd name="T20" fmla="*/ 325 w 500"/>
                        <a:gd name="T21" fmla="*/ 40 h 445"/>
                        <a:gd name="T22" fmla="*/ 342 w 500"/>
                        <a:gd name="T23" fmla="*/ 47 h 445"/>
                        <a:gd name="T24" fmla="*/ 356 w 500"/>
                        <a:gd name="T25" fmla="*/ 56 h 445"/>
                        <a:gd name="T26" fmla="*/ 371 w 500"/>
                        <a:gd name="T27" fmla="*/ 85 h 445"/>
                        <a:gd name="T28" fmla="*/ 367 w 500"/>
                        <a:gd name="T29" fmla="*/ 189 h 445"/>
                        <a:gd name="T30" fmla="*/ 356 w 500"/>
                        <a:gd name="T31" fmla="*/ 207 h 445"/>
                        <a:gd name="T32" fmla="*/ 342 w 500"/>
                        <a:gd name="T33" fmla="*/ 232 h 445"/>
                        <a:gd name="T34" fmla="*/ 338 w 500"/>
                        <a:gd name="T35" fmla="*/ 242 h 445"/>
                        <a:gd name="T36" fmla="*/ 326 w 500"/>
                        <a:gd name="T37" fmla="*/ 249 h 445"/>
                        <a:gd name="T38" fmla="*/ 312 w 500"/>
                        <a:gd name="T39" fmla="*/ 264 h 445"/>
                        <a:gd name="T40" fmla="*/ 306 w 500"/>
                        <a:gd name="T41" fmla="*/ 269 h 445"/>
                        <a:gd name="T42" fmla="*/ 290 w 500"/>
                        <a:gd name="T43" fmla="*/ 286 h 445"/>
                        <a:gd name="T44" fmla="*/ 235 w 500"/>
                        <a:gd name="T45" fmla="*/ 301 h 445"/>
                        <a:gd name="T46" fmla="*/ 125 w 500"/>
                        <a:gd name="T47" fmla="*/ 299 h 445"/>
                        <a:gd name="T48" fmla="*/ 108 w 500"/>
                        <a:gd name="T49" fmla="*/ 290 h 445"/>
                        <a:gd name="T50" fmla="*/ 70 w 500"/>
                        <a:gd name="T51" fmla="*/ 268 h 445"/>
                        <a:gd name="T52" fmla="*/ 55 w 500"/>
                        <a:gd name="T53" fmla="*/ 254 h 445"/>
                        <a:gd name="T54" fmla="*/ 21 w 500"/>
                        <a:gd name="T55" fmla="*/ 212 h 445"/>
                        <a:gd name="T56" fmla="*/ 8 w 500"/>
                        <a:gd name="T57" fmla="*/ 173 h 445"/>
                        <a:gd name="T58" fmla="*/ 0 60000 65536"/>
                        <a:gd name="T59" fmla="*/ 0 60000 65536"/>
                        <a:gd name="T60" fmla="*/ 0 60000 65536"/>
                        <a:gd name="T61" fmla="*/ 0 60000 65536"/>
                        <a:gd name="T62" fmla="*/ 0 60000 65536"/>
                        <a:gd name="T63" fmla="*/ 0 60000 65536"/>
                        <a:gd name="T64" fmla="*/ 0 60000 65536"/>
                        <a:gd name="T65" fmla="*/ 0 60000 65536"/>
                        <a:gd name="T66" fmla="*/ 0 60000 65536"/>
                        <a:gd name="T67" fmla="*/ 0 60000 65536"/>
                        <a:gd name="T68" fmla="*/ 0 60000 65536"/>
                        <a:gd name="T69" fmla="*/ 0 60000 65536"/>
                        <a:gd name="T70" fmla="*/ 0 60000 65536"/>
                        <a:gd name="T71" fmla="*/ 0 60000 65536"/>
                        <a:gd name="T72" fmla="*/ 0 60000 65536"/>
                        <a:gd name="T73" fmla="*/ 0 60000 65536"/>
                        <a:gd name="T74" fmla="*/ 0 60000 65536"/>
                        <a:gd name="T75" fmla="*/ 0 60000 65536"/>
                        <a:gd name="T76" fmla="*/ 0 60000 65536"/>
                        <a:gd name="T77" fmla="*/ 0 60000 65536"/>
                        <a:gd name="T78" fmla="*/ 0 60000 65536"/>
                        <a:gd name="T79" fmla="*/ 0 60000 65536"/>
                        <a:gd name="T80" fmla="*/ 0 60000 65536"/>
                        <a:gd name="T81" fmla="*/ 0 60000 65536"/>
                        <a:gd name="T82" fmla="*/ 0 60000 65536"/>
                        <a:gd name="T83" fmla="*/ 0 60000 65536"/>
                        <a:gd name="T84" fmla="*/ 0 60000 65536"/>
                        <a:gd name="T85" fmla="*/ 0 60000 65536"/>
                        <a:gd name="T86" fmla="*/ 0 60000 65536"/>
                        <a:gd name="T87" fmla="*/ 0 w 500"/>
                        <a:gd name="T88" fmla="*/ 0 h 445"/>
                        <a:gd name="T89" fmla="*/ 500 w 500"/>
                        <a:gd name="T90" fmla="*/ 445 h 445"/>
                      </a:gdLst>
                      <a:ahLst/>
                      <a:cxnLst>
                        <a:cxn ang="T58">
                          <a:pos x="T0" y="T1"/>
                        </a:cxn>
                        <a:cxn ang="T59">
                          <a:pos x="T2" y="T3"/>
                        </a:cxn>
                        <a:cxn ang="T60">
                          <a:pos x="T4" y="T5"/>
                        </a:cxn>
                        <a:cxn ang="T61">
                          <a:pos x="T6" y="T7"/>
                        </a:cxn>
                        <a:cxn ang="T62">
                          <a:pos x="T8" y="T9"/>
                        </a:cxn>
                        <a:cxn ang="T63">
                          <a:pos x="T10" y="T11"/>
                        </a:cxn>
                        <a:cxn ang="T64">
                          <a:pos x="T12" y="T13"/>
                        </a:cxn>
                        <a:cxn ang="T65">
                          <a:pos x="T14" y="T15"/>
                        </a:cxn>
                        <a:cxn ang="T66">
                          <a:pos x="T16" y="T17"/>
                        </a:cxn>
                        <a:cxn ang="T67">
                          <a:pos x="T18" y="T19"/>
                        </a:cxn>
                        <a:cxn ang="T68">
                          <a:pos x="T20" y="T21"/>
                        </a:cxn>
                        <a:cxn ang="T69">
                          <a:pos x="T22" y="T23"/>
                        </a:cxn>
                        <a:cxn ang="T70">
                          <a:pos x="T24" y="T25"/>
                        </a:cxn>
                        <a:cxn ang="T71">
                          <a:pos x="T26" y="T27"/>
                        </a:cxn>
                        <a:cxn ang="T72">
                          <a:pos x="T28" y="T29"/>
                        </a:cxn>
                        <a:cxn ang="T73">
                          <a:pos x="T30" y="T31"/>
                        </a:cxn>
                        <a:cxn ang="T74">
                          <a:pos x="T32" y="T33"/>
                        </a:cxn>
                        <a:cxn ang="T75">
                          <a:pos x="T34" y="T35"/>
                        </a:cxn>
                        <a:cxn ang="T76">
                          <a:pos x="T36" y="T37"/>
                        </a:cxn>
                        <a:cxn ang="T77">
                          <a:pos x="T38" y="T39"/>
                        </a:cxn>
                        <a:cxn ang="T78">
                          <a:pos x="T40" y="T41"/>
                        </a:cxn>
                        <a:cxn ang="T79">
                          <a:pos x="T42" y="T43"/>
                        </a:cxn>
                        <a:cxn ang="T80">
                          <a:pos x="T44" y="T45"/>
                        </a:cxn>
                        <a:cxn ang="T81">
                          <a:pos x="T46" y="T47"/>
                        </a:cxn>
                        <a:cxn ang="T82">
                          <a:pos x="T48" y="T49"/>
                        </a:cxn>
                        <a:cxn ang="T83">
                          <a:pos x="T50" y="T51"/>
                        </a:cxn>
                        <a:cxn ang="T84">
                          <a:pos x="T52" y="T53"/>
                        </a:cxn>
                        <a:cxn ang="T85">
                          <a:pos x="T54" y="T55"/>
                        </a:cxn>
                        <a:cxn ang="T86">
                          <a:pos x="T56" y="T57"/>
                        </a:cxn>
                      </a:cxnLst>
                      <a:rect l="T87" t="T88" r="T89" b="T90"/>
                      <a:pathLst>
                        <a:path w="500" h="445">
                          <a:moveTo>
                            <a:pt x="10" y="249"/>
                          </a:moveTo>
                          <a:cubicBezTo>
                            <a:pt x="5" y="242"/>
                            <a:pt x="3" y="236"/>
                            <a:pt x="0" y="228"/>
                          </a:cubicBezTo>
                          <a:cubicBezTo>
                            <a:pt x="4" y="194"/>
                            <a:pt x="1" y="162"/>
                            <a:pt x="24" y="136"/>
                          </a:cubicBezTo>
                          <a:cubicBezTo>
                            <a:pt x="25" y="134"/>
                            <a:pt x="26" y="131"/>
                            <a:pt x="27" y="129"/>
                          </a:cubicBezTo>
                          <a:cubicBezTo>
                            <a:pt x="28" y="123"/>
                            <a:pt x="27" y="117"/>
                            <a:pt x="29" y="112"/>
                          </a:cubicBezTo>
                          <a:cubicBezTo>
                            <a:pt x="31" y="104"/>
                            <a:pt x="63" y="77"/>
                            <a:pt x="70" y="67"/>
                          </a:cubicBezTo>
                          <a:cubicBezTo>
                            <a:pt x="74" y="53"/>
                            <a:pt x="89" y="50"/>
                            <a:pt x="101" y="45"/>
                          </a:cubicBezTo>
                          <a:cubicBezTo>
                            <a:pt x="106" y="28"/>
                            <a:pt x="120" y="30"/>
                            <a:pt x="135" y="26"/>
                          </a:cubicBezTo>
                          <a:cubicBezTo>
                            <a:pt x="150" y="15"/>
                            <a:pt x="160" y="7"/>
                            <a:pt x="178" y="2"/>
                          </a:cubicBezTo>
                          <a:cubicBezTo>
                            <a:pt x="408" y="4"/>
                            <a:pt x="304" y="0"/>
                            <a:pt x="399" y="16"/>
                          </a:cubicBezTo>
                          <a:cubicBezTo>
                            <a:pt x="414" y="27"/>
                            <a:pt x="415" y="44"/>
                            <a:pt x="425" y="57"/>
                          </a:cubicBezTo>
                          <a:cubicBezTo>
                            <a:pt x="430" y="63"/>
                            <a:pt x="440" y="65"/>
                            <a:pt x="447" y="67"/>
                          </a:cubicBezTo>
                          <a:cubicBezTo>
                            <a:pt x="452" y="76"/>
                            <a:pt x="458" y="75"/>
                            <a:pt x="466" y="81"/>
                          </a:cubicBezTo>
                          <a:cubicBezTo>
                            <a:pt x="470" y="97"/>
                            <a:pt x="473" y="110"/>
                            <a:pt x="485" y="122"/>
                          </a:cubicBezTo>
                          <a:cubicBezTo>
                            <a:pt x="499" y="169"/>
                            <a:pt x="500" y="225"/>
                            <a:pt x="480" y="271"/>
                          </a:cubicBezTo>
                          <a:cubicBezTo>
                            <a:pt x="478" y="286"/>
                            <a:pt x="479" y="290"/>
                            <a:pt x="466" y="297"/>
                          </a:cubicBezTo>
                          <a:cubicBezTo>
                            <a:pt x="459" y="307"/>
                            <a:pt x="453" y="321"/>
                            <a:pt x="447" y="333"/>
                          </a:cubicBezTo>
                          <a:cubicBezTo>
                            <a:pt x="445" y="338"/>
                            <a:pt x="446" y="344"/>
                            <a:pt x="442" y="348"/>
                          </a:cubicBezTo>
                          <a:cubicBezTo>
                            <a:pt x="438" y="352"/>
                            <a:pt x="427" y="357"/>
                            <a:pt x="427" y="357"/>
                          </a:cubicBezTo>
                          <a:cubicBezTo>
                            <a:pt x="419" y="370"/>
                            <a:pt x="425" y="362"/>
                            <a:pt x="408" y="379"/>
                          </a:cubicBezTo>
                          <a:cubicBezTo>
                            <a:pt x="406" y="381"/>
                            <a:pt x="401" y="386"/>
                            <a:pt x="401" y="386"/>
                          </a:cubicBezTo>
                          <a:cubicBezTo>
                            <a:pt x="397" y="400"/>
                            <a:pt x="389" y="401"/>
                            <a:pt x="379" y="410"/>
                          </a:cubicBezTo>
                          <a:cubicBezTo>
                            <a:pt x="348" y="437"/>
                            <a:pt x="369" y="428"/>
                            <a:pt x="307" y="432"/>
                          </a:cubicBezTo>
                          <a:cubicBezTo>
                            <a:pt x="261" y="445"/>
                            <a:pt x="209" y="443"/>
                            <a:pt x="163" y="429"/>
                          </a:cubicBezTo>
                          <a:cubicBezTo>
                            <a:pt x="156" y="424"/>
                            <a:pt x="149" y="423"/>
                            <a:pt x="142" y="417"/>
                          </a:cubicBezTo>
                          <a:cubicBezTo>
                            <a:pt x="125" y="403"/>
                            <a:pt x="112" y="389"/>
                            <a:pt x="91" y="384"/>
                          </a:cubicBezTo>
                          <a:cubicBezTo>
                            <a:pt x="86" y="374"/>
                            <a:pt x="79" y="373"/>
                            <a:pt x="72" y="364"/>
                          </a:cubicBezTo>
                          <a:cubicBezTo>
                            <a:pt x="56" y="343"/>
                            <a:pt x="49" y="320"/>
                            <a:pt x="27" y="304"/>
                          </a:cubicBezTo>
                          <a:cubicBezTo>
                            <a:pt x="18" y="282"/>
                            <a:pt x="10" y="275"/>
                            <a:pt x="10" y="249"/>
                          </a:cubicBezTo>
                          <a:close/>
                        </a:path>
                      </a:pathLst>
                    </a:custGeom>
                    <a:solidFill>
                      <a:srgbClr val="BFBFBF"/>
                    </a:solidFill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 dirty="0"/>
                    </a:p>
                  </p:txBody>
                </p:sp>
              </p:grpSp>
              <p:sp>
                <p:nvSpPr>
                  <p:cNvPr id="1010" name="5-Point Star 1009"/>
                  <p:cNvSpPr/>
                  <p:nvPr/>
                </p:nvSpPr>
                <p:spPr>
                  <a:xfrm>
                    <a:off x="3436301" y="3364979"/>
                    <a:ext cx="201217" cy="201217"/>
                  </a:xfrm>
                  <a:prstGeom prst="star5">
                    <a:avLst/>
                  </a:prstGeom>
                  <a:solidFill>
                    <a:srgbClr val="FF00FF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>
                      <a:solidFill>
                        <a:srgbClr val="000000"/>
                      </a:solidFill>
                    </a:endParaRPr>
                  </a:p>
                </p:txBody>
              </p:sp>
            </p:grpSp>
            <p:grpSp>
              <p:nvGrpSpPr>
                <p:cNvPr id="968" name="Group 193"/>
                <p:cNvGrpSpPr>
                  <a:grpSpLocks/>
                </p:cNvGrpSpPr>
                <p:nvPr/>
              </p:nvGrpSpPr>
              <p:grpSpPr bwMode="auto">
                <a:xfrm>
                  <a:off x="4026663" y="4893845"/>
                  <a:ext cx="987288" cy="903974"/>
                  <a:chOff x="311" y="500"/>
                  <a:chExt cx="474" cy="434"/>
                </a:xfrm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</p:grpSpPr>
              <p:sp>
                <p:nvSpPr>
                  <p:cNvPr id="1007" name="Freeform 186"/>
                  <p:cNvSpPr>
                    <a:spLocks/>
                  </p:cNvSpPr>
                  <p:nvPr/>
                </p:nvSpPr>
                <p:spPr bwMode="auto">
                  <a:xfrm>
                    <a:off x="311" y="500"/>
                    <a:ext cx="474" cy="434"/>
                  </a:xfrm>
                  <a:custGeom>
                    <a:avLst/>
                    <a:gdLst>
                      <a:gd name="T0" fmla="*/ 94 w 1363"/>
                      <a:gd name="T1" fmla="*/ 401 h 1220"/>
                      <a:gd name="T2" fmla="*/ 74 w 1363"/>
                      <a:gd name="T3" fmla="*/ 384 h 1220"/>
                      <a:gd name="T4" fmla="*/ 61 w 1363"/>
                      <a:gd name="T5" fmla="*/ 371 h 1220"/>
                      <a:gd name="T6" fmla="*/ 50 w 1363"/>
                      <a:gd name="T7" fmla="*/ 355 h 1220"/>
                      <a:gd name="T8" fmla="*/ 45 w 1363"/>
                      <a:gd name="T9" fmla="*/ 345 h 1220"/>
                      <a:gd name="T10" fmla="*/ 35 w 1363"/>
                      <a:gd name="T11" fmla="*/ 334 h 1220"/>
                      <a:gd name="T12" fmla="*/ 30 w 1363"/>
                      <a:gd name="T13" fmla="*/ 323 h 1220"/>
                      <a:gd name="T14" fmla="*/ 19 w 1363"/>
                      <a:gd name="T15" fmla="*/ 302 h 1220"/>
                      <a:gd name="T16" fmla="*/ 14 w 1363"/>
                      <a:gd name="T17" fmla="*/ 277 h 1220"/>
                      <a:gd name="T18" fmla="*/ 8 w 1363"/>
                      <a:gd name="T19" fmla="*/ 256 h 1220"/>
                      <a:gd name="T20" fmla="*/ 16 w 1363"/>
                      <a:gd name="T21" fmla="*/ 166 h 1220"/>
                      <a:gd name="T22" fmla="*/ 21 w 1363"/>
                      <a:gd name="T23" fmla="*/ 157 h 1220"/>
                      <a:gd name="T24" fmla="*/ 31 w 1363"/>
                      <a:gd name="T25" fmla="*/ 123 h 1220"/>
                      <a:gd name="T26" fmla="*/ 38 w 1363"/>
                      <a:gd name="T27" fmla="*/ 110 h 1220"/>
                      <a:gd name="T28" fmla="*/ 41 w 1363"/>
                      <a:gd name="T29" fmla="*/ 95 h 1220"/>
                      <a:gd name="T30" fmla="*/ 53 w 1363"/>
                      <a:gd name="T31" fmla="*/ 82 h 1220"/>
                      <a:gd name="T32" fmla="*/ 64 w 1363"/>
                      <a:gd name="T33" fmla="*/ 72 h 1220"/>
                      <a:gd name="T34" fmla="*/ 67 w 1363"/>
                      <a:gd name="T35" fmla="*/ 70 h 1220"/>
                      <a:gd name="T36" fmla="*/ 69 w 1363"/>
                      <a:gd name="T37" fmla="*/ 66 h 1220"/>
                      <a:gd name="T38" fmla="*/ 78 w 1363"/>
                      <a:gd name="T39" fmla="*/ 60 h 1220"/>
                      <a:gd name="T40" fmla="*/ 89 w 1363"/>
                      <a:gd name="T41" fmla="*/ 51 h 1220"/>
                      <a:gd name="T42" fmla="*/ 98 w 1363"/>
                      <a:gd name="T43" fmla="*/ 44 h 1220"/>
                      <a:gd name="T44" fmla="*/ 118 w 1363"/>
                      <a:gd name="T45" fmla="*/ 30 h 1220"/>
                      <a:gd name="T46" fmla="*/ 140 w 1363"/>
                      <a:gd name="T47" fmla="*/ 18 h 1220"/>
                      <a:gd name="T48" fmla="*/ 214 w 1363"/>
                      <a:gd name="T49" fmla="*/ 5 h 1220"/>
                      <a:gd name="T50" fmla="*/ 317 w 1363"/>
                      <a:gd name="T51" fmla="*/ 7 h 1220"/>
                      <a:gd name="T52" fmla="*/ 366 w 1363"/>
                      <a:gd name="T53" fmla="*/ 11 h 1220"/>
                      <a:gd name="T54" fmla="*/ 378 w 1363"/>
                      <a:gd name="T55" fmla="*/ 15 h 1220"/>
                      <a:gd name="T56" fmla="*/ 389 w 1363"/>
                      <a:gd name="T57" fmla="*/ 21 h 1220"/>
                      <a:gd name="T58" fmla="*/ 398 w 1363"/>
                      <a:gd name="T59" fmla="*/ 24 h 1220"/>
                      <a:gd name="T60" fmla="*/ 411 w 1363"/>
                      <a:gd name="T61" fmla="*/ 32 h 1220"/>
                      <a:gd name="T62" fmla="*/ 417 w 1363"/>
                      <a:gd name="T63" fmla="*/ 41 h 1220"/>
                      <a:gd name="T64" fmla="*/ 440 w 1363"/>
                      <a:gd name="T65" fmla="*/ 49 h 1220"/>
                      <a:gd name="T66" fmla="*/ 446 w 1363"/>
                      <a:gd name="T67" fmla="*/ 65 h 1220"/>
                      <a:gd name="T68" fmla="*/ 458 w 1363"/>
                      <a:gd name="T69" fmla="*/ 73 h 1220"/>
                      <a:gd name="T70" fmla="*/ 466 w 1363"/>
                      <a:gd name="T71" fmla="*/ 128 h 1220"/>
                      <a:gd name="T72" fmla="*/ 469 w 1363"/>
                      <a:gd name="T73" fmla="*/ 162 h 1220"/>
                      <a:gd name="T74" fmla="*/ 473 w 1363"/>
                      <a:gd name="T75" fmla="*/ 185 h 1220"/>
                      <a:gd name="T76" fmla="*/ 468 w 1363"/>
                      <a:gd name="T77" fmla="*/ 210 h 1220"/>
                      <a:gd name="T78" fmla="*/ 467 w 1363"/>
                      <a:gd name="T79" fmla="*/ 252 h 1220"/>
                      <a:gd name="T80" fmla="*/ 457 w 1363"/>
                      <a:gd name="T81" fmla="*/ 297 h 1220"/>
                      <a:gd name="T82" fmla="*/ 444 w 1363"/>
                      <a:gd name="T83" fmla="*/ 314 h 1220"/>
                      <a:gd name="T84" fmla="*/ 436 w 1363"/>
                      <a:gd name="T85" fmla="*/ 339 h 1220"/>
                      <a:gd name="T86" fmla="*/ 431 w 1363"/>
                      <a:gd name="T87" fmla="*/ 349 h 1220"/>
                      <a:gd name="T88" fmla="*/ 403 w 1363"/>
                      <a:gd name="T89" fmla="*/ 385 h 1220"/>
                      <a:gd name="T90" fmla="*/ 391 w 1363"/>
                      <a:gd name="T91" fmla="*/ 397 h 1220"/>
                      <a:gd name="T92" fmla="*/ 369 w 1363"/>
                      <a:gd name="T93" fmla="*/ 411 h 1220"/>
                      <a:gd name="T94" fmla="*/ 328 w 1363"/>
                      <a:gd name="T95" fmla="*/ 424 h 1220"/>
                      <a:gd name="T96" fmla="*/ 320 w 1363"/>
                      <a:gd name="T97" fmla="*/ 425 h 1220"/>
                      <a:gd name="T98" fmla="*/ 314 w 1363"/>
                      <a:gd name="T99" fmla="*/ 429 h 1220"/>
                      <a:gd name="T100" fmla="*/ 281 w 1363"/>
                      <a:gd name="T101" fmla="*/ 430 h 1220"/>
                      <a:gd name="T102" fmla="*/ 263 w 1363"/>
                      <a:gd name="T103" fmla="*/ 434 h 1220"/>
                      <a:gd name="T104" fmla="*/ 164 w 1363"/>
                      <a:gd name="T105" fmla="*/ 433 h 1220"/>
                      <a:gd name="T106" fmla="*/ 111 w 1363"/>
                      <a:gd name="T107" fmla="*/ 412 h 1220"/>
                      <a:gd name="T108" fmla="*/ 94 w 1363"/>
                      <a:gd name="T109" fmla="*/ 403 h 1220"/>
                      <a:gd name="T110" fmla="*/ 94 w 1363"/>
                      <a:gd name="T111" fmla="*/ 401 h 1220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60000 65536"/>
                      <a:gd name="T130" fmla="*/ 0 60000 65536"/>
                      <a:gd name="T131" fmla="*/ 0 60000 65536"/>
                      <a:gd name="T132" fmla="*/ 0 60000 65536"/>
                      <a:gd name="T133" fmla="*/ 0 60000 65536"/>
                      <a:gd name="T134" fmla="*/ 0 60000 65536"/>
                      <a:gd name="T135" fmla="*/ 0 60000 65536"/>
                      <a:gd name="T136" fmla="*/ 0 60000 65536"/>
                      <a:gd name="T137" fmla="*/ 0 60000 65536"/>
                      <a:gd name="T138" fmla="*/ 0 60000 65536"/>
                      <a:gd name="T139" fmla="*/ 0 60000 65536"/>
                      <a:gd name="T140" fmla="*/ 0 60000 65536"/>
                      <a:gd name="T141" fmla="*/ 0 60000 65536"/>
                      <a:gd name="T142" fmla="*/ 0 60000 65536"/>
                      <a:gd name="T143" fmla="*/ 0 60000 65536"/>
                      <a:gd name="T144" fmla="*/ 0 60000 65536"/>
                      <a:gd name="T145" fmla="*/ 0 60000 65536"/>
                      <a:gd name="T146" fmla="*/ 0 60000 65536"/>
                      <a:gd name="T147" fmla="*/ 0 60000 65536"/>
                      <a:gd name="T148" fmla="*/ 0 60000 65536"/>
                      <a:gd name="T149" fmla="*/ 0 60000 65536"/>
                      <a:gd name="T150" fmla="*/ 0 60000 65536"/>
                      <a:gd name="T151" fmla="*/ 0 60000 65536"/>
                      <a:gd name="T152" fmla="*/ 0 60000 65536"/>
                      <a:gd name="T153" fmla="*/ 0 60000 65536"/>
                      <a:gd name="T154" fmla="*/ 0 60000 65536"/>
                      <a:gd name="T155" fmla="*/ 0 60000 65536"/>
                      <a:gd name="T156" fmla="*/ 0 60000 65536"/>
                      <a:gd name="T157" fmla="*/ 0 60000 65536"/>
                      <a:gd name="T158" fmla="*/ 0 60000 65536"/>
                      <a:gd name="T159" fmla="*/ 0 60000 65536"/>
                      <a:gd name="T160" fmla="*/ 0 60000 65536"/>
                      <a:gd name="T161" fmla="*/ 0 60000 65536"/>
                      <a:gd name="T162" fmla="*/ 0 60000 65536"/>
                      <a:gd name="T163" fmla="*/ 0 60000 65536"/>
                      <a:gd name="T164" fmla="*/ 0 60000 65536"/>
                      <a:gd name="T165" fmla="*/ 0 60000 65536"/>
                      <a:gd name="T166" fmla="*/ 0 60000 65536"/>
                      <a:gd name="T167" fmla="*/ 0 60000 65536"/>
                      <a:gd name="T168" fmla="*/ 0 w 1363"/>
                      <a:gd name="T169" fmla="*/ 0 h 1220"/>
                      <a:gd name="T170" fmla="*/ 1363 w 1363"/>
                      <a:gd name="T171" fmla="*/ 1220 h 1220"/>
                    </a:gdLst>
                    <a:ahLst/>
                    <a:cxnLst>
                      <a:cxn ang="T112">
                        <a:pos x="T0" y="T1"/>
                      </a:cxn>
                      <a:cxn ang="T113">
                        <a:pos x="T2" y="T3"/>
                      </a:cxn>
                      <a:cxn ang="T114">
                        <a:pos x="T4" y="T5"/>
                      </a:cxn>
                      <a:cxn ang="T115">
                        <a:pos x="T6" y="T7"/>
                      </a:cxn>
                      <a:cxn ang="T116">
                        <a:pos x="T8" y="T9"/>
                      </a:cxn>
                      <a:cxn ang="T117">
                        <a:pos x="T10" y="T11"/>
                      </a:cxn>
                      <a:cxn ang="T118">
                        <a:pos x="T12" y="T13"/>
                      </a:cxn>
                      <a:cxn ang="T119">
                        <a:pos x="T14" y="T15"/>
                      </a:cxn>
                      <a:cxn ang="T120">
                        <a:pos x="T16" y="T17"/>
                      </a:cxn>
                      <a:cxn ang="T121">
                        <a:pos x="T18" y="T19"/>
                      </a:cxn>
                      <a:cxn ang="T122">
                        <a:pos x="T20" y="T21"/>
                      </a:cxn>
                      <a:cxn ang="T123">
                        <a:pos x="T22" y="T23"/>
                      </a:cxn>
                      <a:cxn ang="T124">
                        <a:pos x="T24" y="T25"/>
                      </a:cxn>
                      <a:cxn ang="T125">
                        <a:pos x="T26" y="T27"/>
                      </a:cxn>
                      <a:cxn ang="T126">
                        <a:pos x="T28" y="T29"/>
                      </a:cxn>
                      <a:cxn ang="T127">
                        <a:pos x="T30" y="T31"/>
                      </a:cxn>
                      <a:cxn ang="T128">
                        <a:pos x="T32" y="T33"/>
                      </a:cxn>
                      <a:cxn ang="T129">
                        <a:pos x="T34" y="T35"/>
                      </a:cxn>
                      <a:cxn ang="T130">
                        <a:pos x="T36" y="T37"/>
                      </a:cxn>
                      <a:cxn ang="T131">
                        <a:pos x="T38" y="T39"/>
                      </a:cxn>
                      <a:cxn ang="T132">
                        <a:pos x="T40" y="T41"/>
                      </a:cxn>
                      <a:cxn ang="T133">
                        <a:pos x="T42" y="T43"/>
                      </a:cxn>
                      <a:cxn ang="T134">
                        <a:pos x="T44" y="T45"/>
                      </a:cxn>
                      <a:cxn ang="T135">
                        <a:pos x="T46" y="T47"/>
                      </a:cxn>
                      <a:cxn ang="T136">
                        <a:pos x="T48" y="T49"/>
                      </a:cxn>
                      <a:cxn ang="T137">
                        <a:pos x="T50" y="T51"/>
                      </a:cxn>
                      <a:cxn ang="T138">
                        <a:pos x="T52" y="T53"/>
                      </a:cxn>
                      <a:cxn ang="T139">
                        <a:pos x="T54" y="T55"/>
                      </a:cxn>
                      <a:cxn ang="T140">
                        <a:pos x="T56" y="T57"/>
                      </a:cxn>
                      <a:cxn ang="T141">
                        <a:pos x="T58" y="T59"/>
                      </a:cxn>
                      <a:cxn ang="T142">
                        <a:pos x="T60" y="T61"/>
                      </a:cxn>
                      <a:cxn ang="T143">
                        <a:pos x="T62" y="T63"/>
                      </a:cxn>
                      <a:cxn ang="T144">
                        <a:pos x="T64" y="T65"/>
                      </a:cxn>
                      <a:cxn ang="T145">
                        <a:pos x="T66" y="T67"/>
                      </a:cxn>
                      <a:cxn ang="T146">
                        <a:pos x="T68" y="T69"/>
                      </a:cxn>
                      <a:cxn ang="T147">
                        <a:pos x="T70" y="T71"/>
                      </a:cxn>
                      <a:cxn ang="T148">
                        <a:pos x="T72" y="T73"/>
                      </a:cxn>
                      <a:cxn ang="T149">
                        <a:pos x="T74" y="T75"/>
                      </a:cxn>
                      <a:cxn ang="T150">
                        <a:pos x="T76" y="T77"/>
                      </a:cxn>
                      <a:cxn ang="T151">
                        <a:pos x="T78" y="T79"/>
                      </a:cxn>
                      <a:cxn ang="T152">
                        <a:pos x="T80" y="T81"/>
                      </a:cxn>
                      <a:cxn ang="T153">
                        <a:pos x="T82" y="T83"/>
                      </a:cxn>
                      <a:cxn ang="T154">
                        <a:pos x="T84" y="T85"/>
                      </a:cxn>
                      <a:cxn ang="T155">
                        <a:pos x="T86" y="T87"/>
                      </a:cxn>
                      <a:cxn ang="T156">
                        <a:pos x="T88" y="T89"/>
                      </a:cxn>
                      <a:cxn ang="T157">
                        <a:pos x="T90" y="T91"/>
                      </a:cxn>
                      <a:cxn ang="T158">
                        <a:pos x="T92" y="T93"/>
                      </a:cxn>
                      <a:cxn ang="T159">
                        <a:pos x="T94" y="T95"/>
                      </a:cxn>
                      <a:cxn ang="T160">
                        <a:pos x="T96" y="T97"/>
                      </a:cxn>
                      <a:cxn ang="T161">
                        <a:pos x="T98" y="T99"/>
                      </a:cxn>
                      <a:cxn ang="T162">
                        <a:pos x="T100" y="T101"/>
                      </a:cxn>
                      <a:cxn ang="T163">
                        <a:pos x="T102" y="T103"/>
                      </a:cxn>
                      <a:cxn ang="T164">
                        <a:pos x="T104" y="T105"/>
                      </a:cxn>
                      <a:cxn ang="T165">
                        <a:pos x="T106" y="T107"/>
                      </a:cxn>
                      <a:cxn ang="T166">
                        <a:pos x="T108" y="T109"/>
                      </a:cxn>
                      <a:cxn ang="T167">
                        <a:pos x="T110" y="T111"/>
                      </a:cxn>
                    </a:cxnLst>
                    <a:rect l="T168" t="T169" r="T170" b="T171"/>
                    <a:pathLst>
                      <a:path w="1363" h="1220">
                        <a:moveTo>
                          <a:pt x="269" y="1127"/>
                        </a:moveTo>
                        <a:cubicBezTo>
                          <a:pt x="252" y="1110"/>
                          <a:pt x="231" y="1096"/>
                          <a:pt x="214" y="1079"/>
                        </a:cubicBezTo>
                        <a:cubicBezTo>
                          <a:pt x="201" y="1066"/>
                          <a:pt x="192" y="1055"/>
                          <a:pt x="176" y="1044"/>
                        </a:cubicBezTo>
                        <a:cubicBezTo>
                          <a:pt x="166" y="1030"/>
                          <a:pt x="158" y="1008"/>
                          <a:pt x="144" y="999"/>
                        </a:cubicBezTo>
                        <a:cubicBezTo>
                          <a:pt x="140" y="986"/>
                          <a:pt x="137" y="980"/>
                          <a:pt x="128" y="970"/>
                        </a:cubicBezTo>
                        <a:cubicBezTo>
                          <a:pt x="124" y="955"/>
                          <a:pt x="112" y="950"/>
                          <a:pt x="102" y="938"/>
                        </a:cubicBezTo>
                        <a:cubicBezTo>
                          <a:pt x="95" y="929"/>
                          <a:pt x="93" y="918"/>
                          <a:pt x="86" y="909"/>
                        </a:cubicBezTo>
                        <a:cubicBezTo>
                          <a:pt x="79" y="887"/>
                          <a:pt x="61" y="871"/>
                          <a:pt x="54" y="848"/>
                        </a:cubicBezTo>
                        <a:cubicBezTo>
                          <a:pt x="53" y="825"/>
                          <a:pt x="60" y="795"/>
                          <a:pt x="41" y="778"/>
                        </a:cubicBezTo>
                        <a:cubicBezTo>
                          <a:pt x="35" y="759"/>
                          <a:pt x="28" y="739"/>
                          <a:pt x="22" y="720"/>
                        </a:cubicBezTo>
                        <a:cubicBezTo>
                          <a:pt x="23" y="680"/>
                          <a:pt x="0" y="525"/>
                          <a:pt x="45" y="468"/>
                        </a:cubicBezTo>
                        <a:cubicBezTo>
                          <a:pt x="48" y="454"/>
                          <a:pt x="51" y="451"/>
                          <a:pt x="61" y="442"/>
                        </a:cubicBezTo>
                        <a:cubicBezTo>
                          <a:pt x="66" y="418"/>
                          <a:pt x="59" y="356"/>
                          <a:pt x="89" y="346"/>
                        </a:cubicBezTo>
                        <a:cubicBezTo>
                          <a:pt x="98" y="333"/>
                          <a:pt x="98" y="318"/>
                          <a:pt x="109" y="308"/>
                        </a:cubicBezTo>
                        <a:cubicBezTo>
                          <a:pt x="113" y="294"/>
                          <a:pt x="113" y="279"/>
                          <a:pt x="118" y="266"/>
                        </a:cubicBezTo>
                        <a:cubicBezTo>
                          <a:pt x="121" y="259"/>
                          <a:pt x="146" y="236"/>
                          <a:pt x="153" y="231"/>
                        </a:cubicBezTo>
                        <a:cubicBezTo>
                          <a:pt x="159" y="215"/>
                          <a:pt x="173" y="212"/>
                          <a:pt x="185" y="202"/>
                        </a:cubicBezTo>
                        <a:cubicBezTo>
                          <a:pt x="187" y="200"/>
                          <a:pt x="190" y="198"/>
                          <a:pt x="192" y="196"/>
                        </a:cubicBezTo>
                        <a:cubicBezTo>
                          <a:pt x="194" y="193"/>
                          <a:pt x="195" y="189"/>
                          <a:pt x="198" y="186"/>
                        </a:cubicBezTo>
                        <a:cubicBezTo>
                          <a:pt x="206" y="178"/>
                          <a:pt x="217" y="179"/>
                          <a:pt x="224" y="170"/>
                        </a:cubicBezTo>
                        <a:cubicBezTo>
                          <a:pt x="234" y="157"/>
                          <a:pt x="240" y="150"/>
                          <a:pt x="256" y="144"/>
                        </a:cubicBezTo>
                        <a:cubicBezTo>
                          <a:pt x="263" y="133"/>
                          <a:pt x="269" y="129"/>
                          <a:pt x="281" y="125"/>
                        </a:cubicBezTo>
                        <a:cubicBezTo>
                          <a:pt x="299" y="109"/>
                          <a:pt x="315" y="91"/>
                          <a:pt x="339" y="84"/>
                        </a:cubicBezTo>
                        <a:cubicBezTo>
                          <a:pt x="357" y="63"/>
                          <a:pt x="376" y="57"/>
                          <a:pt x="403" y="52"/>
                        </a:cubicBezTo>
                        <a:cubicBezTo>
                          <a:pt x="448" y="0"/>
                          <a:pt x="559" y="15"/>
                          <a:pt x="614" y="13"/>
                        </a:cubicBezTo>
                        <a:cubicBezTo>
                          <a:pt x="713" y="2"/>
                          <a:pt x="813" y="15"/>
                          <a:pt x="912" y="20"/>
                        </a:cubicBezTo>
                        <a:cubicBezTo>
                          <a:pt x="955" y="34"/>
                          <a:pt x="1013" y="31"/>
                          <a:pt x="1053" y="32"/>
                        </a:cubicBezTo>
                        <a:cubicBezTo>
                          <a:pt x="1064" y="37"/>
                          <a:pt x="1076" y="38"/>
                          <a:pt x="1088" y="42"/>
                        </a:cubicBezTo>
                        <a:cubicBezTo>
                          <a:pt x="1098" y="49"/>
                          <a:pt x="1108" y="54"/>
                          <a:pt x="1120" y="58"/>
                        </a:cubicBezTo>
                        <a:cubicBezTo>
                          <a:pt x="1144" y="74"/>
                          <a:pt x="1110" y="53"/>
                          <a:pt x="1145" y="68"/>
                        </a:cubicBezTo>
                        <a:cubicBezTo>
                          <a:pt x="1158" y="74"/>
                          <a:pt x="1167" y="86"/>
                          <a:pt x="1181" y="90"/>
                        </a:cubicBezTo>
                        <a:cubicBezTo>
                          <a:pt x="1193" y="98"/>
                          <a:pt x="1190" y="106"/>
                          <a:pt x="1200" y="116"/>
                        </a:cubicBezTo>
                        <a:cubicBezTo>
                          <a:pt x="1214" y="130"/>
                          <a:pt x="1246" y="133"/>
                          <a:pt x="1264" y="138"/>
                        </a:cubicBezTo>
                        <a:cubicBezTo>
                          <a:pt x="1274" y="155"/>
                          <a:pt x="1262" y="177"/>
                          <a:pt x="1283" y="183"/>
                        </a:cubicBezTo>
                        <a:cubicBezTo>
                          <a:pt x="1291" y="195"/>
                          <a:pt x="1304" y="200"/>
                          <a:pt x="1318" y="205"/>
                        </a:cubicBezTo>
                        <a:cubicBezTo>
                          <a:pt x="1319" y="236"/>
                          <a:pt x="1313" y="331"/>
                          <a:pt x="1341" y="359"/>
                        </a:cubicBezTo>
                        <a:cubicBezTo>
                          <a:pt x="1351" y="390"/>
                          <a:pt x="1341" y="424"/>
                          <a:pt x="1350" y="455"/>
                        </a:cubicBezTo>
                        <a:cubicBezTo>
                          <a:pt x="1353" y="476"/>
                          <a:pt x="1356" y="498"/>
                          <a:pt x="1360" y="519"/>
                        </a:cubicBezTo>
                        <a:cubicBezTo>
                          <a:pt x="1358" y="555"/>
                          <a:pt x="1363" y="565"/>
                          <a:pt x="1347" y="589"/>
                        </a:cubicBezTo>
                        <a:cubicBezTo>
                          <a:pt x="1344" y="635"/>
                          <a:pt x="1342" y="661"/>
                          <a:pt x="1344" y="708"/>
                        </a:cubicBezTo>
                        <a:cubicBezTo>
                          <a:pt x="1342" y="761"/>
                          <a:pt x="1358" y="806"/>
                          <a:pt x="1315" y="836"/>
                        </a:cubicBezTo>
                        <a:cubicBezTo>
                          <a:pt x="1304" y="853"/>
                          <a:pt x="1290" y="869"/>
                          <a:pt x="1277" y="884"/>
                        </a:cubicBezTo>
                        <a:cubicBezTo>
                          <a:pt x="1273" y="908"/>
                          <a:pt x="1268" y="934"/>
                          <a:pt x="1254" y="954"/>
                        </a:cubicBezTo>
                        <a:cubicBezTo>
                          <a:pt x="1251" y="965"/>
                          <a:pt x="1246" y="972"/>
                          <a:pt x="1238" y="980"/>
                        </a:cubicBezTo>
                        <a:cubicBezTo>
                          <a:pt x="1225" y="1020"/>
                          <a:pt x="1189" y="1055"/>
                          <a:pt x="1158" y="1082"/>
                        </a:cubicBezTo>
                        <a:cubicBezTo>
                          <a:pt x="1150" y="1107"/>
                          <a:pt x="1147" y="1106"/>
                          <a:pt x="1123" y="1117"/>
                        </a:cubicBezTo>
                        <a:cubicBezTo>
                          <a:pt x="1108" y="1134"/>
                          <a:pt x="1083" y="1148"/>
                          <a:pt x="1062" y="1156"/>
                        </a:cubicBezTo>
                        <a:cubicBezTo>
                          <a:pt x="1036" y="1196"/>
                          <a:pt x="987" y="1189"/>
                          <a:pt x="944" y="1191"/>
                        </a:cubicBezTo>
                        <a:cubicBezTo>
                          <a:pt x="936" y="1192"/>
                          <a:pt x="928" y="1191"/>
                          <a:pt x="921" y="1194"/>
                        </a:cubicBezTo>
                        <a:cubicBezTo>
                          <a:pt x="914" y="1197"/>
                          <a:pt x="910" y="1207"/>
                          <a:pt x="902" y="1207"/>
                        </a:cubicBezTo>
                        <a:cubicBezTo>
                          <a:pt x="871" y="1208"/>
                          <a:pt x="840" y="1209"/>
                          <a:pt x="809" y="1210"/>
                        </a:cubicBezTo>
                        <a:cubicBezTo>
                          <a:pt x="790" y="1215"/>
                          <a:pt x="776" y="1217"/>
                          <a:pt x="755" y="1220"/>
                        </a:cubicBezTo>
                        <a:cubicBezTo>
                          <a:pt x="661" y="1219"/>
                          <a:pt x="567" y="1219"/>
                          <a:pt x="473" y="1216"/>
                        </a:cubicBezTo>
                        <a:cubicBezTo>
                          <a:pt x="417" y="1214"/>
                          <a:pt x="369" y="1175"/>
                          <a:pt x="320" y="1159"/>
                        </a:cubicBezTo>
                        <a:cubicBezTo>
                          <a:pt x="307" y="1146"/>
                          <a:pt x="277" y="1141"/>
                          <a:pt x="269" y="1133"/>
                        </a:cubicBezTo>
                        <a:cubicBezTo>
                          <a:pt x="268" y="1132"/>
                          <a:pt x="269" y="1129"/>
                          <a:pt x="269" y="1127"/>
                        </a:cubicBezTo>
                        <a:close/>
                      </a:path>
                    </a:pathLst>
                  </a:custGeom>
                  <a:solidFill>
                    <a:srgbClr val="FFC1C1"/>
                  </a:solidFill>
                  <a:ln w="19050">
                    <a:solidFill>
                      <a:srgbClr val="FF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 dirty="0"/>
                  </a:p>
                </p:txBody>
              </p:sp>
              <p:sp>
                <p:nvSpPr>
                  <p:cNvPr id="1008" name="Freeform 187"/>
                  <p:cNvSpPr>
                    <a:spLocks/>
                  </p:cNvSpPr>
                  <p:nvPr/>
                </p:nvSpPr>
                <p:spPr bwMode="auto">
                  <a:xfrm>
                    <a:off x="363" y="603"/>
                    <a:ext cx="382" cy="310"/>
                  </a:xfrm>
                  <a:custGeom>
                    <a:avLst/>
                    <a:gdLst>
                      <a:gd name="T0" fmla="*/ 8 w 500"/>
                      <a:gd name="T1" fmla="*/ 173 h 445"/>
                      <a:gd name="T2" fmla="*/ 0 w 500"/>
                      <a:gd name="T3" fmla="*/ 159 h 445"/>
                      <a:gd name="T4" fmla="*/ 18 w 500"/>
                      <a:gd name="T5" fmla="*/ 95 h 445"/>
                      <a:gd name="T6" fmla="*/ 21 w 500"/>
                      <a:gd name="T7" fmla="*/ 90 h 445"/>
                      <a:gd name="T8" fmla="*/ 22 w 500"/>
                      <a:gd name="T9" fmla="*/ 78 h 445"/>
                      <a:gd name="T10" fmla="*/ 53 w 500"/>
                      <a:gd name="T11" fmla="*/ 47 h 445"/>
                      <a:gd name="T12" fmla="*/ 77 w 500"/>
                      <a:gd name="T13" fmla="*/ 31 h 445"/>
                      <a:gd name="T14" fmla="*/ 103 w 500"/>
                      <a:gd name="T15" fmla="*/ 18 h 445"/>
                      <a:gd name="T16" fmla="*/ 136 w 500"/>
                      <a:gd name="T17" fmla="*/ 1 h 445"/>
                      <a:gd name="T18" fmla="*/ 305 w 500"/>
                      <a:gd name="T19" fmla="*/ 11 h 445"/>
                      <a:gd name="T20" fmla="*/ 325 w 500"/>
                      <a:gd name="T21" fmla="*/ 40 h 445"/>
                      <a:gd name="T22" fmla="*/ 342 w 500"/>
                      <a:gd name="T23" fmla="*/ 47 h 445"/>
                      <a:gd name="T24" fmla="*/ 356 w 500"/>
                      <a:gd name="T25" fmla="*/ 56 h 445"/>
                      <a:gd name="T26" fmla="*/ 371 w 500"/>
                      <a:gd name="T27" fmla="*/ 85 h 445"/>
                      <a:gd name="T28" fmla="*/ 367 w 500"/>
                      <a:gd name="T29" fmla="*/ 189 h 445"/>
                      <a:gd name="T30" fmla="*/ 356 w 500"/>
                      <a:gd name="T31" fmla="*/ 207 h 445"/>
                      <a:gd name="T32" fmla="*/ 342 w 500"/>
                      <a:gd name="T33" fmla="*/ 232 h 445"/>
                      <a:gd name="T34" fmla="*/ 338 w 500"/>
                      <a:gd name="T35" fmla="*/ 242 h 445"/>
                      <a:gd name="T36" fmla="*/ 326 w 500"/>
                      <a:gd name="T37" fmla="*/ 249 h 445"/>
                      <a:gd name="T38" fmla="*/ 312 w 500"/>
                      <a:gd name="T39" fmla="*/ 264 h 445"/>
                      <a:gd name="T40" fmla="*/ 306 w 500"/>
                      <a:gd name="T41" fmla="*/ 269 h 445"/>
                      <a:gd name="T42" fmla="*/ 290 w 500"/>
                      <a:gd name="T43" fmla="*/ 286 h 445"/>
                      <a:gd name="T44" fmla="*/ 235 w 500"/>
                      <a:gd name="T45" fmla="*/ 301 h 445"/>
                      <a:gd name="T46" fmla="*/ 125 w 500"/>
                      <a:gd name="T47" fmla="*/ 299 h 445"/>
                      <a:gd name="T48" fmla="*/ 108 w 500"/>
                      <a:gd name="T49" fmla="*/ 290 h 445"/>
                      <a:gd name="T50" fmla="*/ 70 w 500"/>
                      <a:gd name="T51" fmla="*/ 268 h 445"/>
                      <a:gd name="T52" fmla="*/ 55 w 500"/>
                      <a:gd name="T53" fmla="*/ 254 h 445"/>
                      <a:gd name="T54" fmla="*/ 21 w 500"/>
                      <a:gd name="T55" fmla="*/ 212 h 445"/>
                      <a:gd name="T56" fmla="*/ 8 w 500"/>
                      <a:gd name="T57" fmla="*/ 173 h 445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w 500"/>
                      <a:gd name="T88" fmla="*/ 0 h 445"/>
                      <a:gd name="T89" fmla="*/ 500 w 500"/>
                      <a:gd name="T90" fmla="*/ 445 h 445"/>
                    </a:gdLst>
                    <a:ahLst/>
                    <a:cxnLst>
                      <a:cxn ang="T58">
                        <a:pos x="T0" y="T1"/>
                      </a:cxn>
                      <a:cxn ang="T59">
                        <a:pos x="T2" y="T3"/>
                      </a:cxn>
                      <a:cxn ang="T60">
                        <a:pos x="T4" y="T5"/>
                      </a:cxn>
                      <a:cxn ang="T61">
                        <a:pos x="T6" y="T7"/>
                      </a:cxn>
                      <a:cxn ang="T62">
                        <a:pos x="T8" y="T9"/>
                      </a:cxn>
                      <a:cxn ang="T63">
                        <a:pos x="T10" y="T11"/>
                      </a:cxn>
                      <a:cxn ang="T64">
                        <a:pos x="T12" y="T13"/>
                      </a:cxn>
                      <a:cxn ang="T65">
                        <a:pos x="T14" y="T15"/>
                      </a:cxn>
                      <a:cxn ang="T66">
                        <a:pos x="T16" y="T17"/>
                      </a:cxn>
                      <a:cxn ang="T67">
                        <a:pos x="T18" y="T19"/>
                      </a:cxn>
                      <a:cxn ang="T68">
                        <a:pos x="T20" y="T21"/>
                      </a:cxn>
                      <a:cxn ang="T69">
                        <a:pos x="T22" y="T23"/>
                      </a:cxn>
                      <a:cxn ang="T70">
                        <a:pos x="T24" y="T25"/>
                      </a:cxn>
                      <a:cxn ang="T71">
                        <a:pos x="T26" y="T27"/>
                      </a:cxn>
                      <a:cxn ang="T72">
                        <a:pos x="T28" y="T29"/>
                      </a:cxn>
                      <a:cxn ang="T73">
                        <a:pos x="T30" y="T31"/>
                      </a:cxn>
                      <a:cxn ang="T74">
                        <a:pos x="T32" y="T33"/>
                      </a:cxn>
                      <a:cxn ang="T75">
                        <a:pos x="T34" y="T35"/>
                      </a:cxn>
                      <a:cxn ang="T76">
                        <a:pos x="T36" y="T37"/>
                      </a:cxn>
                      <a:cxn ang="T77">
                        <a:pos x="T38" y="T39"/>
                      </a:cxn>
                      <a:cxn ang="T78">
                        <a:pos x="T40" y="T41"/>
                      </a:cxn>
                      <a:cxn ang="T79">
                        <a:pos x="T42" y="T43"/>
                      </a:cxn>
                      <a:cxn ang="T80">
                        <a:pos x="T44" y="T45"/>
                      </a:cxn>
                      <a:cxn ang="T81">
                        <a:pos x="T46" y="T47"/>
                      </a:cxn>
                      <a:cxn ang="T82">
                        <a:pos x="T48" y="T49"/>
                      </a:cxn>
                      <a:cxn ang="T83">
                        <a:pos x="T50" y="T51"/>
                      </a:cxn>
                      <a:cxn ang="T84">
                        <a:pos x="T52" y="T53"/>
                      </a:cxn>
                      <a:cxn ang="T85">
                        <a:pos x="T54" y="T55"/>
                      </a:cxn>
                      <a:cxn ang="T86">
                        <a:pos x="T56" y="T57"/>
                      </a:cxn>
                    </a:cxnLst>
                    <a:rect l="T87" t="T88" r="T89" b="T90"/>
                    <a:pathLst>
                      <a:path w="500" h="445">
                        <a:moveTo>
                          <a:pt x="10" y="249"/>
                        </a:moveTo>
                        <a:cubicBezTo>
                          <a:pt x="5" y="242"/>
                          <a:pt x="3" y="236"/>
                          <a:pt x="0" y="228"/>
                        </a:cubicBezTo>
                        <a:cubicBezTo>
                          <a:pt x="4" y="194"/>
                          <a:pt x="1" y="162"/>
                          <a:pt x="24" y="136"/>
                        </a:cubicBezTo>
                        <a:cubicBezTo>
                          <a:pt x="25" y="134"/>
                          <a:pt x="26" y="131"/>
                          <a:pt x="27" y="129"/>
                        </a:cubicBezTo>
                        <a:cubicBezTo>
                          <a:pt x="28" y="123"/>
                          <a:pt x="27" y="117"/>
                          <a:pt x="29" y="112"/>
                        </a:cubicBezTo>
                        <a:cubicBezTo>
                          <a:pt x="31" y="104"/>
                          <a:pt x="63" y="77"/>
                          <a:pt x="70" y="67"/>
                        </a:cubicBezTo>
                        <a:cubicBezTo>
                          <a:pt x="74" y="53"/>
                          <a:pt x="89" y="50"/>
                          <a:pt x="101" y="45"/>
                        </a:cubicBezTo>
                        <a:cubicBezTo>
                          <a:pt x="106" y="28"/>
                          <a:pt x="120" y="30"/>
                          <a:pt x="135" y="26"/>
                        </a:cubicBezTo>
                        <a:cubicBezTo>
                          <a:pt x="150" y="15"/>
                          <a:pt x="160" y="7"/>
                          <a:pt x="178" y="2"/>
                        </a:cubicBezTo>
                        <a:cubicBezTo>
                          <a:pt x="408" y="4"/>
                          <a:pt x="304" y="0"/>
                          <a:pt x="399" y="16"/>
                        </a:cubicBezTo>
                        <a:cubicBezTo>
                          <a:pt x="414" y="27"/>
                          <a:pt x="415" y="44"/>
                          <a:pt x="425" y="57"/>
                        </a:cubicBezTo>
                        <a:cubicBezTo>
                          <a:pt x="430" y="63"/>
                          <a:pt x="440" y="65"/>
                          <a:pt x="447" y="67"/>
                        </a:cubicBezTo>
                        <a:cubicBezTo>
                          <a:pt x="452" y="76"/>
                          <a:pt x="458" y="75"/>
                          <a:pt x="466" y="81"/>
                        </a:cubicBezTo>
                        <a:cubicBezTo>
                          <a:pt x="470" y="97"/>
                          <a:pt x="473" y="110"/>
                          <a:pt x="485" y="122"/>
                        </a:cubicBezTo>
                        <a:cubicBezTo>
                          <a:pt x="499" y="169"/>
                          <a:pt x="500" y="225"/>
                          <a:pt x="480" y="271"/>
                        </a:cubicBezTo>
                        <a:cubicBezTo>
                          <a:pt x="478" y="286"/>
                          <a:pt x="479" y="290"/>
                          <a:pt x="466" y="297"/>
                        </a:cubicBezTo>
                        <a:cubicBezTo>
                          <a:pt x="459" y="307"/>
                          <a:pt x="453" y="321"/>
                          <a:pt x="447" y="333"/>
                        </a:cubicBezTo>
                        <a:cubicBezTo>
                          <a:pt x="445" y="338"/>
                          <a:pt x="446" y="344"/>
                          <a:pt x="442" y="348"/>
                        </a:cubicBezTo>
                        <a:cubicBezTo>
                          <a:pt x="438" y="352"/>
                          <a:pt x="427" y="357"/>
                          <a:pt x="427" y="357"/>
                        </a:cubicBezTo>
                        <a:cubicBezTo>
                          <a:pt x="419" y="370"/>
                          <a:pt x="425" y="362"/>
                          <a:pt x="408" y="379"/>
                        </a:cubicBezTo>
                        <a:cubicBezTo>
                          <a:pt x="406" y="381"/>
                          <a:pt x="401" y="386"/>
                          <a:pt x="401" y="386"/>
                        </a:cubicBezTo>
                        <a:cubicBezTo>
                          <a:pt x="397" y="400"/>
                          <a:pt x="389" y="401"/>
                          <a:pt x="379" y="410"/>
                        </a:cubicBezTo>
                        <a:cubicBezTo>
                          <a:pt x="348" y="437"/>
                          <a:pt x="369" y="428"/>
                          <a:pt x="307" y="432"/>
                        </a:cubicBezTo>
                        <a:cubicBezTo>
                          <a:pt x="261" y="445"/>
                          <a:pt x="209" y="443"/>
                          <a:pt x="163" y="429"/>
                        </a:cubicBezTo>
                        <a:cubicBezTo>
                          <a:pt x="156" y="424"/>
                          <a:pt x="149" y="423"/>
                          <a:pt x="142" y="417"/>
                        </a:cubicBezTo>
                        <a:cubicBezTo>
                          <a:pt x="125" y="403"/>
                          <a:pt x="112" y="389"/>
                          <a:pt x="91" y="384"/>
                        </a:cubicBezTo>
                        <a:cubicBezTo>
                          <a:pt x="86" y="374"/>
                          <a:pt x="79" y="373"/>
                          <a:pt x="72" y="364"/>
                        </a:cubicBezTo>
                        <a:cubicBezTo>
                          <a:pt x="56" y="343"/>
                          <a:pt x="49" y="320"/>
                          <a:pt x="27" y="304"/>
                        </a:cubicBezTo>
                        <a:cubicBezTo>
                          <a:pt x="18" y="282"/>
                          <a:pt x="10" y="275"/>
                          <a:pt x="10" y="249"/>
                        </a:cubicBezTo>
                        <a:close/>
                      </a:path>
                    </a:pathLst>
                  </a:custGeom>
                  <a:solidFill>
                    <a:srgbClr val="BFBFBF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 dirty="0"/>
                  </a:p>
                </p:txBody>
              </p:sp>
            </p:grpSp>
            <p:grpSp>
              <p:nvGrpSpPr>
                <p:cNvPr id="969" name="Group 345"/>
                <p:cNvGrpSpPr/>
                <p:nvPr/>
              </p:nvGrpSpPr>
              <p:grpSpPr>
                <a:xfrm>
                  <a:off x="3164434" y="4415953"/>
                  <a:ext cx="987288" cy="903975"/>
                  <a:chOff x="3171214" y="2912992"/>
                  <a:chExt cx="987288" cy="903975"/>
                </a:xfrm>
              </p:grpSpPr>
              <p:grpSp>
                <p:nvGrpSpPr>
                  <p:cNvPr id="1003" name="Group 193"/>
                  <p:cNvGrpSpPr>
                    <a:grpSpLocks/>
                  </p:cNvGrpSpPr>
                  <p:nvPr/>
                </p:nvGrpSpPr>
                <p:grpSpPr bwMode="auto">
                  <a:xfrm>
                    <a:off x="3171214" y="2912992"/>
                    <a:ext cx="987288" cy="903975"/>
                    <a:chOff x="311" y="500"/>
                    <a:chExt cx="474" cy="434"/>
                  </a:xfrm>
                  <a:effectLst>
                    <a:outerShdw blurRad="63500" sx="102000" sy="102000" algn="ctr" rotWithShape="0">
                      <a:prstClr val="black">
                        <a:alpha val="40000"/>
                      </a:prstClr>
                    </a:outerShdw>
                  </a:effectLst>
                </p:grpSpPr>
                <p:sp>
                  <p:nvSpPr>
                    <p:cNvPr id="1005" name="Freeform 186"/>
                    <p:cNvSpPr>
                      <a:spLocks/>
                    </p:cNvSpPr>
                    <p:nvPr/>
                  </p:nvSpPr>
                  <p:spPr bwMode="auto">
                    <a:xfrm>
                      <a:off x="311" y="500"/>
                      <a:ext cx="474" cy="434"/>
                    </a:xfrm>
                    <a:custGeom>
                      <a:avLst/>
                      <a:gdLst>
                        <a:gd name="T0" fmla="*/ 94 w 1363"/>
                        <a:gd name="T1" fmla="*/ 401 h 1220"/>
                        <a:gd name="T2" fmla="*/ 74 w 1363"/>
                        <a:gd name="T3" fmla="*/ 384 h 1220"/>
                        <a:gd name="T4" fmla="*/ 61 w 1363"/>
                        <a:gd name="T5" fmla="*/ 371 h 1220"/>
                        <a:gd name="T6" fmla="*/ 50 w 1363"/>
                        <a:gd name="T7" fmla="*/ 355 h 1220"/>
                        <a:gd name="T8" fmla="*/ 45 w 1363"/>
                        <a:gd name="T9" fmla="*/ 345 h 1220"/>
                        <a:gd name="T10" fmla="*/ 35 w 1363"/>
                        <a:gd name="T11" fmla="*/ 334 h 1220"/>
                        <a:gd name="T12" fmla="*/ 30 w 1363"/>
                        <a:gd name="T13" fmla="*/ 323 h 1220"/>
                        <a:gd name="T14" fmla="*/ 19 w 1363"/>
                        <a:gd name="T15" fmla="*/ 302 h 1220"/>
                        <a:gd name="T16" fmla="*/ 14 w 1363"/>
                        <a:gd name="T17" fmla="*/ 277 h 1220"/>
                        <a:gd name="T18" fmla="*/ 8 w 1363"/>
                        <a:gd name="T19" fmla="*/ 256 h 1220"/>
                        <a:gd name="T20" fmla="*/ 16 w 1363"/>
                        <a:gd name="T21" fmla="*/ 166 h 1220"/>
                        <a:gd name="T22" fmla="*/ 21 w 1363"/>
                        <a:gd name="T23" fmla="*/ 157 h 1220"/>
                        <a:gd name="T24" fmla="*/ 31 w 1363"/>
                        <a:gd name="T25" fmla="*/ 123 h 1220"/>
                        <a:gd name="T26" fmla="*/ 38 w 1363"/>
                        <a:gd name="T27" fmla="*/ 110 h 1220"/>
                        <a:gd name="T28" fmla="*/ 41 w 1363"/>
                        <a:gd name="T29" fmla="*/ 95 h 1220"/>
                        <a:gd name="T30" fmla="*/ 53 w 1363"/>
                        <a:gd name="T31" fmla="*/ 82 h 1220"/>
                        <a:gd name="T32" fmla="*/ 64 w 1363"/>
                        <a:gd name="T33" fmla="*/ 72 h 1220"/>
                        <a:gd name="T34" fmla="*/ 67 w 1363"/>
                        <a:gd name="T35" fmla="*/ 70 h 1220"/>
                        <a:gd name="T36" fmla="*/ 69 w 1363"/>
                        <a:gd name="T37" fmla="*/ 66 h 1220"/>
                        <a:gd name="T38" fmla="*/ 78 w 1363"/>
                        <a:gd name="T39" fmla="*/ 60 h 1220"/>
                        <a:gd name="T40" fmla="*/ 89 w 1363"/>
                        <a:gd name="T41" fmla="*/ 51 h 1220"/>
                        <a:gd name="T42" fmla="*/ 98 w 1363"/>
                        <a:gd name="T43" fmla="*/ 44 h 1220"/>
                        <a:gd name="T44" fmla="*/ 118 w 1363"/>
                        <a:gd name="T45" fmla="*/ 30 h 1220"/>
                        <a:gd name="T46" fmla="*/ 140 w 1363"/>
                        <a:gd name="T47" fmla="*/ 18 h 1220"/>
                        <a:gd name="T48" fmla="*/ 214 w 1363"/>
                        <a:gd name="T49" fmla="*/ 5 h 1220"/>
                        <a:gd name="T50" fmla="*/ 317 w 1363"/>
                        <a:gd name="T51" fmla="*/ 7 h 1220"/>
                        <a:gd name="T52" fmla="*/ 366 w 1363"/>
                        <a:gd name="T53" fmla="*/ 11 h 1220"/>
                        <a:gd name="T54" fmla="*/ 378 w 1363"/>
                        <a:gd name="T55" fmla="*/ 15 h 1220"/>
                        <a:gd name="T56" fmla="*/ 389 w 1363"/>
                        <a:gd name="T57" fmla="*/ 21 h 1220"/>
                        <a:gd name="T58" fmla="*/ 398 w 1363"/>
                        <a:gd name="T59" fmla="*/ 24 h 1220"/>
                        <a:gd name="T60" fmla="*/ 411 w 1363"/>
                        <a:gd name="T61" fmla="*/ 32 h 1220"/>
                        <a:gd name="T62" fmla="*/ 417 w 1363"/>
                        <a:gd name="T63" fmla="*/ 41 h 1220"/>
                        <a:gd name="T64" fmla="*/ 440 w 1363"/>
                        <a:gd name="T65" fmla="*/ 49 h 1220"/>
                        <a:gd name="T66" fmla="*/ 446 w 1363"/>
                        <a:gd name="T67" fmla="*/ 65 h 1220"/>
                        <a:gd name="T68" fmla="*/ 458 w 1363"/>
                        <a:gd name="T69" fmla="*/ 73 h 1220"/>
                        <a:gd name="T70" fmla="*/ 466 w 1363"/>
                        <a:gd name="T71" fmla="*/ 128 h 1220"/>
                        <a:gd name="T72" fmla="*/ 469 w 1363"/>
                        <a:gd name="T73" fmla="*/ 162 h 1220"/>
                        <a:gd name="T74" fmla="*/ 473 w 1363"/>
                        <a:gd name="T75" fmla="*/ 185 h 1220"/>
                        <a:gd name="T76" fmla="*/ 468 w 1363"/>
                        <a:gd name="T77" fmla="*/ 210 h 1220"/>
                        <a:gd name="T78" fmla="*/ 467 w 1363"/>
                        <a:gd name="T79" fmla="*/ 252 h 1220"/>
                        <a:gd name="T80" fmla="*/ 457 w 1363"/>
                        <a:gd name="T81" fmla="*/ 297 h 1220"/>
                        <a:gd name="T82" fmla="*/ 444 w 1363"/>
                        <a:gd name="T83" fmla="*/ 314 h 1220"/>
                        <a:gd name="T84" fmla="*/ 436 w 1363"/>
                        <a:gd name="T85" fmla="*/ 339 h 1220"/>
                        <a:gd name="T86" fmla="*/ 431 w 1363"/>
                        <a:gd name="T87" fmla="*/ 349 h 1220"/>
                        <a:gd name="T88" fmla="*/ 403 w 1363"/>
                        <a:gd name="T89" fmla="*/ 385 h 1220"/>
                        <a:gd name="T90" fmla="*/ 391 w 1363"/>
                        <a:gd name="T91" fmla="*/ 397 h 1220"/>
                        <a:gd name="T92" fmla="*/ 369 w 1363"/>
                        <a:gd name="T93" fmla="*/ 411 h 1220"/>
                        <a:gd name="T94" fmla="*/ 328 w 1363"/>
                        <a:gd name="T95" fmla="*/ 424 h 1220"/>
                        <a:gd name="T96" fmla="*/ 320 w 1363"/>
                        <a:gd name="T97" fmla="*/ 425 h 1220"/>
                        <a:gd name="T98" fmla="*/ 314 w 1363"/>
                        <a:gd name="T99" fmla="*/ 429 h 1220"/>
                        <a:gd name="T100" fmla="*/ 281 w 1363"/>
                        <a:gd name="T101" fmla="*/ 430 h 1220"/>
                        <a:gd name="T102" fmla="*/ 263 w 1363"/>
                        <a:gd name="T103" fmla="*/ 434 h 1220"/>
                        <a:gd name="T104" fmla="*/ 164 w 1363"/>
                        <a:gd name="T105" fmla="*/ 433 h 1220"/>
                        <a:gd name="T106" fmla="*/ 111 w 1363"/>
                        <a:gd name="T107" fmla="*/ 412 h 1220"/>
                        <a:gd name="T108" fmla="*/ 94 w 1363"/>
                        <a:gd name="T109" fmla="*/ 403 h 1220"/>
                        <a:gd name="T110" fmla="*/ 94 w 1363"/>
                        <a:gd name="T111" fmla="*/ 401 h 1220"/>
                        <a:gd name="T112" fmla="*/ 0 60000 65536"/>
                        <a:gd name="T113" fmla="*/ 0 60000 65536"/>
                        <a:gd name="T114" fmla="*/ 0 60000 65536"/>
                        <a:gd name="T115" fmla="*/ 0 60000 65536"/>
                        <a:gd name="T116" fmla="*/ 0 60000 65536"/>
                        <a:gd name="T117" fmla="*/ 0 60000 65536"/>
                        <a:gd name="T118" fmla="*/ 0 60000 65536"/>
                        <a:gd name="T119" fmla="*/ 0 60000 65536"/>
                        <a:gd name="T120" fmla="*/ 0 60000 65536"/>
                        <a:gd name="T121" fmla="*/ 0 60000 65536"/>
                        <a:gd name="T122" fmla="*/ 0 60000 65536"/>
                        <a:gd name="T123" fmla="*/ 0 60000 65536"/>
                        <a:gd name="T124" fmla="*/ 0 60000 65536"/>
                        <a:gd name="T125" fmla="*/ 0 60000 65536"/>
                        <a:gd name="T126" fmla="*/ 0 60000 65536"/>
                        <a:gd name="T127" fmla="*/ 0 60000 65536"/>
                        <a:gd name="T128" fmla="*/ 0 60000 65536"/>
                        <a:gd name="T129" fmla="*/ 0 60000 65536"/>
                        <a:gd name="T130" fmla="*/ 0 60000 65536"/>
                        <a:gd name="T131" fmla="*/ 0 60000 65536"/>
                        <a:gd name="T132" fmla="*/ 0 60000 65536"/>
                        <a:gd name="T133" fmla="*/ 0 60000 65536"/>
                        <a:gd name="T134" fmla="*/ 0 60000 65536"/>
                        <a:gd name="T135" fmla="*/ 0 60000 65536"/>
                        <a:gd name="T136" fmla="*/ 0 60000 65536"/>
                        <a:gd name="T137" fmla="*/ 0 60000 65536"/>
                        <a:gd name="T138" fmla="*/ 0 60000 65536"/>
                        <a:gd name="T139" fmla="*/ 0 60000 65536"/>
                        <a:gd name="T140" fmla="*/ 0 60000 65536"/>
                        <a:gd name="T141" fmla="*/ 0 60000 65536"/>
                        <a:gd name="T142" fmla="*/ 0 60000 65536"/>
                        <a:gd name="T143" fmla="*/ 0 60000 65536"/>
                        <a:gd name="T144" fmla="*/ 0 60000 65536"/>
                        <a:gd name="T145" fmla="*/ 0 60000 65536"/>
                        <a:gd name="T146" fmla="*/ 0 60000 65536"/>
                        <a:gd name="T147" fmla="*/ 0 60000 65536"/>
                        <a:gd name="T148" fmla="*/ 0 60000 65536"/>
                        <a:gd name="T149" fmla="*/ 0 60000 65536"/>
                        <a:gd name="T150" fmla="*/ 0 60000 65536"/>
                        <a:gd name="T151" fmla="*/ 0 60000 65536"/>
                        <a:gd name="T152" fmla="*/ 0 60000 65536"/>
                        <a:gd name="T153" fmla="*/ 0 60000 65536"/>
                        <a:gd name="T154" fmla="*/ 0 60000 65536"/>
                        <a:gd name="T155" fmla="*/ 0 60000 65536"/>
                        <a:gd name="T156" fmla="*/ 0 60000 65536"/>
                        <a:gd name="T157" fmla="*/ 0 60000 65536"/>
                        <a:gd name="T158" fmla="*/ 0 60000 65536"/>
                        <a:gd name="T159" fmla="*/ 0 60000 65536"/>
                        <a:gd name="T160" fmla="*/ 0 60000 65536"/>
                        <a:gd name="T161" fmla="*/ 0 60000 65536"/>
                        <a:gd name="T162" fmla="*/ 0 60000 65536"/>
                        <a:gd name="T163" fmla="*/ 0 60000 65536"/>
                        <a:gd name="T164" fmla="*/ 0 60000 65536"/>
                        <a:gd name="T165" fmla="*/ 0 60000 65536"/>
                        <a:gd name="T166" fmla="*/ 0 60000 65536"/>
                        <a:gd name="T167" fmla="*/ 0 60000 65536"/>
                        <a:gd name="T168" fmla="*/ 0 w 1363"/>
                        <a:gd name="T169" fmla="*/ 0 h 1220"/>
                        <a:gd name="T170" fmla="*/ 1363 w 1363"/>
                        <a:gd name="T171" fmla="*/ 1220 h 1220"/>
                      </a:gdLst>
                      <a:ahLst/>
                      <a:cxnLst>
                        <a:cxn ang="T112">
                          <a:pos x="T0" y="T1"/>
                        </a:cxn>
                        <a:cxn ang="T113">
                          <a:pos x="T2" y="T3"/>
                        </a:cxn>
                        <a:cxn ang="T114">
                          <a:pos x="T4" y="T5"/>
                        </a:cxn>
                        <a:cxn ang="T115">
                          <a:pos x="T6" y="T7"/>
                        </a:cxn>
                        <a:cxn ang="T116">
                          <a:pos x="T8" y="T9"/>
                        </a:cxn>
                        <a:cxn ang="T117">
                          <a:pos x="T10" y="T11"/>
                        </a:cxn>
                        <a:cxn ang="T118">
                          <a:pos x="T12" y="T13"/>
                        </a:cxn>
                        <a:cxn ang="T119">
                          <a:pos x="T14" y="T15"/>
                        </a:cxn>
                        <a:cxn ang="T120">
                          <a:pos x="T16" y="T17"/>
                        </a:cxn>
                        <a:cxn ang="T121">
                          <a:pos x="T18" y="T19"/>
                        </a:cxn>
                        <a:cxn ang="T122">
                          <a:pos x="T20" y="T21"/>
                        </a:cxn>
                        <a:cxn ang="T123">
                          <a:pos x="T22" y="T23"/>
                        </a:cxn>
                        <a:cxn ang="T124">
                          <a:pos x="T24" y="T25"/>
                        </a:cxn>
                        <a:cxn ang="T125">
                          <a:pos x="T26" y="T27"/>
                        </a:cxn>
                        <a:cxn ang="T126">
                          <a:pos x="T28" y="T29"/>
                        </a:cxn>
                        <a:cxn ang="T127">
                          <a:pos x="T30" y="T31"/>
                        </a:cxn>
                        <a:cxn ang="T128">
                          <a:pos x="T32" y="T33"/>
                        </a:cxn>
                        <a:cxn ang="T129">
                          <a:pos x="T34" y="T35"/>
                        </a:cxn>
                        <a:cxn ang="T130">
                          <a:pos x="T36" y="T37"/>
                        </a:cxn>
                        <a:cxn ang="T131">
                          <a:pos x="T38" y="T39"/>
                        </a:cxn>
                        <a:cxn ang="T132">
                          <a:pos x="T40" y="T41"/>
                        </a:cxn>
                        <a:cxn ang="T133">
                          <a:pos x="T42" y="T43"/>
                        </a:cxn>
                        <a:cxn ang="T134">
                          <a:pos x="T44" y="T45"/>
                        </a:cxn>
                        <a:cxn ang="T135">
                          <a:pos x="T46" y="T47"/>
                        </a:cxn>
                        <a:cxn ang="T136">
                          <a:pos x="T48" y="T49"/>
                        </a:cxn>
                        <a:cxn ang="T137">
                          <a:pos x="T50" y="T51"/>
                        </a:cxn>
                        <a:cxn ang="T138">
                          <a:pos x="T52" y="T53"/>
                        </a:cxn>
                        <a:cxn ang="T139">
                          <a:pos x="T54" y="T55"/>
                        </a:cxn>
                        <a:cxn ang="T140">
                          <a:pos x="T56" y="T57"/>
                        </a:cxn>
                        <a:cxn ang="T141">
                          <a:pos x="T58" y="T59"/>
                        </a:cxn>
                        <a:cxn ang="T142">
                          <a:pos x="T60" y="T61"/>
                        </a:cxn>
                        <a:cxn ang="T143">
                          <a:pos x="T62" y="T63"/>
                        </a:cxn>
                        <a:cxn ang="T144">
                          <a:pos x="T64" y="T65"/>
                        </a:cxn>
                        <a:cxn ang="T145">
                          <a:pos x="T66" y="T67"/>
                        </a:cxn>
                        <a:cxn ang="T146">
                          <a:pos x="T68" y="T69"/>
                        </a:cxn>
                        <a:cxn ang="T147">
                          <a:pos x="T70" y="T71"/>
                        </a:cxn>
                        <a:cxn ang="T148">
                          <a:pos x="T72" y="T73"/>
                        </a:cxn>
                        <a:cxn ang="T149">
                          <a:pos x="T74" y="T75"/>
                        </a:cxn>
                        <a:cxn ang="T150">
                          <a:pos x="T76" y="T77"/>
                        </a:cxn>
                        <a:cxn ang="T151">
                          <a:pos x="T78" y="T79"/>
                        </a:cxn>
                        <a:cxn ang="T152">
                          <a:pos x="T80" y="T81"/>
                        </a:cxn>
                        <a:cxn ang="T153">
                          <a:pos x="T82" y="T83"/>
                        </a:cxn>
                        <a:cxn ang="T154">
                          <a:pos x="T84" y="T85"/>
                        </a:cxn>
                        <a:cxn ang="T155">
                          <a:pos x="T86" y="T87"/>
                        </a:cxn>
                        <a:cxn ang="T156">
                          <a:pos x="T88" y="T89"/>
                        </a:cxn>
                        <a:cxn ang="T157">
                          <a:pos x="T90" y="T91"/>
                        </a:cxn>
                        <a:cxn ang="T158">
                          <a:pos x="T92" y="T93"/>
                        </a:cxn>
                        <a:cxn ang="T159">
                          <a:pos x="T94" y="T95"/>
                        </a:cxn>
                        <a:cxn ang="T160">
                          <a:pos x="T96" y="T97"/>
                        </a:cxn>
                        <a:cxn ang="T161">
                          <a:pos x="T98" y="T99"/>
                        </a:cxn>
                        <a:cxn ang="T162">
                          <a:pos x="T100" y="T101"/>
                        </a:cxn>
                        <a:cxn ang="T163">
                          <a:pos x="T102" y="T103"/>
                        </a:cxn>
                        <a:cxn ang="T164">
                          <a:pos x="T104" y="T105"/>
                        </a:cxn>
                        <a:cxn ang="T165">
                          <a:pos x="T106" y="T107"/>
                        </a:cxn>
                        <a:cxn ang="T166">
                          <a:pos x="T108" y="T109"/>
                        </a:cxn>
                        <a:cxn ang="T167">
                          <a:pos x="T110" y="T111"/>
                        </a:cxn>
                      </a:cxnLst>
                      <a:rect l="T168" t="T169" r="T170" b="T171"/>
                      <a:pathLst>
                        <a:path w="1363" h="1220">
                          <a:moveTo>
                            <a:pt x="269" y="1127"/>
                          </a:moveTo>
                          <a:cubicBezTo>
                            <a:pt x="252" y="1110"/>
                            <a:pt x="231" y="1096"/>
                            <a:pt x="214" y="1079"/>
                          </a:cubicBezTo>
                          <a:cubicBezTo>
                            <a:pt x="201" y="1066"/>
                            <a:pt x="192" y="1055"/>
                            <a:pt x="176" y="1044"/>
                          </a:cubicBezTo>
                          <a:cubicBezTo>
                            <a:pt x="166" y="1030"/>
                            <a:pt x="158" y="1008"/>
                            <a:pt x="144" y="999"/>
                          </a:cubicBezTo>
                          <a:cubicBezTo>
                            <a:pt x="140" y="986"/>
                            <a:pt x="137" y="980"/>
                            <a:pt x="128" y="970"/>
                          </a:cubicBezTo>
                          <a:cubicBezTo>
                            <a:pt x="124" y="955"/>
                            <a:pt x="112" y="950"/>
                            <a:pt x="102" y="938"/>
                          </a:cubicBezTo>
                          <a:cubicBezTo>
                            <a:pt x="95" y="929"/>
                            <a:pt x="93" y="918"/>
                            <a:pt x="86" y="909"/>
                          </a:cubicBezTo>
                          <a:cubicBezTo>
                            <a:pt x="79" y="887"/>
                            <a:pt x="61" y="871"/>
                            <a:pt x="54" y="848"/>
                          </a:cubicBezTo>
                          <a:cubicBezTo>
                            <a:pt x="53" y="825"/>
                            <a:pt x="60" y="795"/>
                            <a:pt x="41" y="778"/>
                          </a:cubicBezTo>
                          <a:cubicBezTo>
                            <a:pt x="35" y="759"/>
                            <a:pt x="28" y="739"/>
                            <a:pt x="22" y="720"/>
                          </a:cubicBezTo>
                          <a:cubicBezTo>
                            <a:pt x="23" y="680"/>
                            <a:pt x="0" y="525"/>
                            <a:pt x="45" y="468"/>
                          </a:cubicBezTo>
                          <a:cubicBezTo>
                            <a:pt x="48" y="454"/>
                            <a:pt x="51" y="451"/>
                            <a:pt x="61" y="442"/>
                          </a:cubicBezTo>
                          <a:cubicBezTo>
                            <a:pt x="66" y="418"/>
                            <a:pt x="59" y="356"/>
                            <a:pt x="89" y="346"/>
                          </a:cubicBezTo>
                          <a:cubicBezTo>
                            <a:pt x="98" y="333"/>
                            <a:pt x="98" y="318"/>
                            <a:pt x="109" y="308"/>
                          </a:cubicBezTo>
                          <a:cubicBezTo>
                            <a:pt x="113" y="294"/>
                            <a:pt x="113" y="279"/>
                            <a:pt x="118" y="266"/>
                          </a:cubicBezTo>
                          <a:cubicBezTo>
                            <a:pt x="121" y="259"/>
                            <a:pt x="146" y="236"/>
                            <a:pt x="153" y="231"/>
                          </a:cubicBezTo>
                          <a:cubicBezTo>
                            <a:pt x="159" y="215"/>
                            <a:pt x="173" y="212"/>
                            <a:pt x="185" y="202"/>
                          </a:cubicBezTo>
                          <a:cubicBezTo>
                            <a:pt x="187" y="200"/>
                            <a:pt x="190" y="198"/>
                            <a:pt x="192" y="196"/>
                          </a:cubicBezTo>
                          <a:cubicBezTo>
                            <a:pt x="194" y="193"/>
                            <a:pt x="195" y="189"/>
                            <a:pt x="198" y="186"/>
                          </a:cubicBezTo>
                          <a:cubicBezTo>
                            <a:pt x="206" y="178"/>
                            <a:pt x="217" y="179"/>
                            <a:pt x="224" y="170"/>
                          </a:cubicBezTo>
                          <a:cubicBezTo>
                            <a:pt x="234" y="157"/>
                            <a:pt x="240" y="150"/>
                            <a:pt x="256" y="144"/>
                          </a:cubicBezTo>
                          <a:cubicBezTo>
                            <a:pt x="263" y="133"/>
                            <a:pt x="269" y="129"/>
                            <a:pt x="281" y="125"/>
                          </a:cubicBezTo>
                          <a:cubicBezTo>
                            <a:pt x="299" y="109"/>
                            <a:pt x="315" y="91"/>
                            <a:pt x="339" y="84"/>
                          </a:cubicBezTo>
                          <a:cubicBezTo>
                            <a:pt x="357" y="63"/>
                            <a:pt x="376" y="57"/>
                            <a:pt x="403" y="52"/>
                          </a:cubicBezTo>
                          <a:cubicBezTo>
                            <a:pt x="448" y="0"/>
                            <a:pt x="559" y="15"/>
                            <a:pt x="614" y="13"/>
                          </a:cubicBezTo>
                          <a:cubicBezTo>
                            <a:pt x="713" y="2"/>
                            <a:pt x="813" y="15"/>
                            <a:pt x="912" y="20"/>
                          </a:cubicBezTo>
                          <a:cubicBezTo>
                            <a:pt x="955" y="34"/>
                            <a:pt x="1013" y="31"/>
                            <a:pt x="1053" y="32"/>
                          </a:cubicBezTo>
                          <a:cubicBezTo>
                            <a:pt x="1064" y="37"/>
                            <a:pt x="1076" y="38"/>
                            <a:pt x="1088" y="42"/>
                          </a:cubicBezTo>
                          <a:cubicBezTo>
                            <a:pt x="1098" y="49"/>
                            <a:pt x="1108" y="54"/>
                            <a:pt x="1120" y="58"/>
                          </a:cubicBezTo>
                          <a:cubicBezTo>
                            <a:pt x="1144" y="74"/>
                            <a:pt x="1110" y="53"/>
                            <a:pt x="1145" y="68"/>
                          </a:cubicBezTo>
                          <a:cubicBezTo>
                            <a:pt x="1158" y="74"/>
                            <a:pt x="1167" y="86"/>
                            <a:pt x="1181" y="90"/>
                          </a:cubicBezTo>
                          <a:cubicBezTo>
                            <a:pt x="1193" y="98"/>
                            <a:pt x="1190" y="106"/>
                            <a:pt x="1200" y="116"/>
                          </a:cubicBezTo>
                          <a:cubicBezTo>
                            <a:pt x="1214" y="130"/>
                            <a:pt x="1246" y="133"/>
                            <a:pt x="1264" y="138"/>
                          </a:cubicBezTo>
                          <a:cubicBezTo>
                            <a:pt x="1274" y="155"/>
                            <a:pt x="1262" y="177"/>
                            <a:pt x="1283" y="183"/>
                          </a:cubicBezTo>
                          <a:cubicBezTo>
                            <a:pt x="1291" y="195"/>
                            <a:pt x="1304" y="200"/>
                            <a:pt x="1318" y="205"/>
                          </a:cubicBezTo>
                          <a:cubicBezTo>
                            <a:pt x="1319" y="236"/>
                            <a:pt x="1313" y="331"/>
                            <a:pt x="1341" y="359"/>
                          </a:cubicBezTo>
                          <a:cubicBezTo>
                            <a:pt x="1351" y="390"/>
                            <a:pt x="1341" y="424"/>
                            <a:pt x="1350" y="455"/>
                          </a:cubicBezTo>
                          <a:cubicBezTo>
                            <a:pt x="1353" y="476"/>
                            <a:pt x="1356" y="498"/>
                            <a:pt x="1360" y="519"/>
                          </a:cubicBezTo>
                          <a:cubicBezTo>
                            <a:pt x="1358" y="555"/>
                            <a:pt x="1363" y="565"/>
                            <a:pt x="1347" y="589"/>
                          </a:cubicBezTo>
                          <a:cubicBezTo>
                            <a:pt x="1344" y="635"/>
                            <a:pt x="1342" y="661"/>
                            <a:pt x="1344" y="708"/>
                          </a:cubicBezTo>
                          <a:cubicBezTo>
                            <a:pt x="1342" y="761"/>
                            <a:pt x="1358" y="806"/>
                            <a:pt x="1315" y="836"/>
                          </a:cubicBezTo>
                          <a:cubicBezTo>
                            <a:pt x="1304" y="853"/>
                            <a:pt x="1290" y="869"/>
                            <a:pt x="1277" y="884"/>
                          </a:cubicBezTo>
                          <a:cubicBezTo>
                            <a:pt x="1273" y="908"/>
                            <a:pt x="1268" y="934"/>
                            <a:pt x="1254" y="954"/>
                          </a:cubicBezTo>
                          <a:cubicBezTo>
                            <a:pt x="1251" y="965"/>
                            <a:pt x="1246" y="972"/>
                            <a:pt x="1238" y="980"/>
                          </a:cubicBezTo>
                          <a:cubicBezTo>
                            <a:pt x="1225" y="1020"/>
                            <a:pt x="1189" y="1055"/>
                            <a:pt x="1158" y="1082"/>
                          </a:cubicBezTo>
                          <a:cubicBezTo>
                            <a:pt x="1150" y="1107"/>
                            <a:pt x="1147" y="1106"/>
                            <a:pt x="1123" y="1117"/>
                          </a:cubicBezTo>
                          <a:cubicBezTo>
                            <a:pt x="1108" y="1134"/>
                            <a:pt x="1083" y="1148"/>
                            <a:pt x="1062" y="1156"/>
                          </a:cubicBezTo>
                          <a:cubicBezTo>
                            <a:pt x="1036" y="1196"/>
                            <a:pt x="987" y="1189"/>
                            <a:pt x="944" y="1191"/>
                          </a:cubicBezTo>
                          <a:cubicBezTo>
                            <a:pt x="936" y="1192"/>
                            <a:pt x="928" y="1191"/>
                            <a:pt x="921" y="1194"/>
                          </a:cubicBezTo>
                          <a:cubicBezTo>
                            <a:pt x="914" y="1197"/>
                            <a:pt x="910" y="1207"/>
                            <a:pt x="902" y="1207"/>
                          </a:cubicBezTo>
                          <a:cubicBezTo>
                            <a:pt x="871" y="1208"/>
                            <a:pt x="840" y="1209"/>
                            <a:pt x="809" y="1210"/>
                          </a:cubicBezTo>
                          <a:cubicBezTo>
                            <a:pt x="790" y="1215"/>
                            <a:pt x="776" y="1217"/>
                            <a:pt x="755" y="1220"/>
                          </a:cubicBezTo>
                          <a:cubicBezTo>
                            <a:pt x="661" y="1219"/>
                            <a:pt x="567" y="1219"/>
                            <a:pt x="473" y="1216"/>
                          </a:cubicBezTo>
                          <a:cubicBezTo>
                            <a:pt x="417" y="1214"/>
                            <a:pt x="369" y="1175"/>
                            <a:pt x="320" y="1159"/>
                          </a:cubicBezTo>
                          <a:cubicBezTo>
                            <a:pt x="307" y="1146"/>
                            <a:pt x="277" y="1141"/>
                            <a:pt x="269" y="1133"/>
                          </a:cubicBezTo>
                          <a:cubicBezTo>
                            <a:pt x="268" y="1132"/>
                            <a:pt x="269" y="1129"/>
                            <a:pt x="269" y="1127"/>
                          </a:cubicBezTo>
                          <a:close/>
                        </a:path>
                      </a:pathLst>
                    </a:custGeom>
                    <a:solidFill>
                      <a:srgbClr val="FFC1C1"/>
                    </a:solidFill>
                    <a:ln w="19050">
                      <a:solidFill>
                        <a:srgbClr val="FF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 dirty="0"/>
                    </a:p>
                  </p:txBody>
                </p:sp>
                <p:sp>
                  <p:nvSpPr>
                    <p:cNvPr id="1006" name="Freeform 187"/>
                    <p:cNvSpPr>
                      <a:spLocks/>
                    </p:cNvSpPr>
                    <p:nvPr/>
                  </p:nvSpPr>
                  <p:spPr bwMode="auto">
                    <a:xfrm>
                      <a:off x="363" y="603"/>
                      <a:ext cx="382" cy="310"/>
                    </a:xfrm>
                    <a:custGeom>
                      <a:avLst/>
                      <a:gdLst>
                        <a:gd name="T0" fmla="*/ 8 w 500"/>
                        <a:gd name="T1" fmla="*/ 173 h 445"/>
                        <a:gd name="T2" fmla="*/ 0 w 500"/>
                        <a:gd name="T3" fmla="*/ 159 h 445"/>
                        <a:gd name="T4" fmla="*/ 18 w 500"/>
                        <a:gd name="T5" fmla="*/ 95 h 445"/>
                        <a:gd name="T6" fmla="*/ 21 w 500"/>
                        <a:gd name="T7" fmla="*/ 90 h 445"/>
                        <a:gd name="T8" fmla="*/ 22 w 500"/>
                        <a:gd name="T9" fmla="*/ 78 h 445"/>
                        <a:gd name="T10" fmla="*/ 53 w 500"/>
                        <a:gd name="T11" fmla="*/ 47 h 445"/>
                        <a:gd name="T12" fmla="*/ 77 w 500"/>
                        <a:gd name="T13" fmla="*/ 31 h 445"/>
                        <a:gd name="T14" fmla="*/ 103 w 500"/>
                        <a:gd name="T15" fmla="*/ 18 h 445"/>
                        <a:gd name="T16" fmla="*/ 136 w 500"/>
                        <a:gd name="T17" fmla="*/ 1 h 445"/>
                        <a:gd name="T18" fmla="*/ 305 w 500"/>
                        <a:gd name="T19" fmla="*/ 11 h 445"/>
                        <a:gd name="T20" fmla="*/ 325 w 500"/>
                        <a:gd name="T21" fmla="*/ 40 h 445"/>
                        <a:gd name="T22" fmla="*/ 342 w 500"/>
                        <a:gd name="T23" fmla="*/ 47 h 445"/>
                        <a:gd name="T24" fmla="*/ 356 w 500"/>
                        <a:gd name="T25" fmla="*/ 56 h 445"/>
                        <a:gd name="T26" fmla="*/ 371 w 500"/>
                        <a:gd name="T27" fmla="*/ 85 h 445"/>
                        <a:gd name="T28" fmla="*/ 367 w 500"/>
                        <a:gd name="T29" fmla="*/ 189 h 445"/>
                        <a:gd name="T30" fmla="*/ 356 w 500"/>
                        <a:gd name="T31" fmla="*/ 207 h 445"/>
                        <a:gd name="T32" fmla="*/ 342 w 500"/>
                        <a:gd name="T33" fmla="*/ 232 h 445"/>
                        <a:gd name="T34" fmla="*/ 338 w 500"/>
                        <a:gd name="T35" fmla="*/ 242 h 445"/>
                        <a:gd name="T36" fmla="*/ 326 w 500"/>
                        <a:gd name="T37" fmla="*/ 249 h 445"/>
                        <a:gd name="T38" fmla="*/ 312 w 500"/>
                        <a:gd name="T39" fmla="*/ 264 h 445"/>
                        <a:gd name="T40" fmla="*/ 306 w 500"/>
                        <a:gd name="T41" fmla="*/ 269 h 445"/>
                        <a:gd name="T42" fmla="*/ 290 w 500"/>
                        <a:gd name="T43" fmla="*/ 286 h 445"/>
                        <a:gd name="T44" fmla="*/ 235 w 500"/>
                        <a:gd name="T45" fmla="*/ 301 h 445"/>
                        <a:gd name="T46" fmla="*/ 125 w 500"/>
                        <a:gd name="T47" fmla="*/ 299 h 445"/>
                        <a:gd name="T48" fmla="*/ 108 w 500"/>
                        <a:gd name="T49" fmla="*/ 290 h 445"/>
                        <a:gd name="T50" fmla="*/ 70 w 500"/>
                        <a:gd name="T51" fmla="*/ 268 h 445"/>
                        <a:gd name="T52" fmla="*/ 55 w 500"/>
                        <a:gd name="T53" fmla="*/ 254 h 445"/>
                        <a:gd name="T54" fmla="*/ 21 w 500"/>
                        <a:gd name="T55" fmla="*/ 212 h 445"/>
                        <a:gd name="T56" fmla="*/ 8 w 500"/>
                        <a:gd name="T57" fmla="*/ 173 h 445"/>
                        <a:gd name="T58" fmla="*/ 0 60000 65536"/>
                        <a:gd name="T59" fmla="*/ 0 60000 65536"/>
                        <a:gd name="T60" fmla="*/ 0 60000 65536"/>
                        <a:gd name="T61" fmla="*/ 0 60000 65536"/>
                        <a:gd name="T62" fmla="*/ 0 60000 65536"/>
                        <a:gd name="T63" fmla="*/ 0 60000 65536"/>
                        <a:gd name="T64" fmla="*/ 0 60000 65536"/>
                        <a:gd name="T65" fmla="*/ 0 60000 65536"/>
                        <a:gd name="T66" fmla="*/ 0 60000 65536"/>
                        <a:gd name="T67" fmla="*/ 0 60000 65536"/>
                        <a:gd name="T68" fmla="*/ 0 60000 65536"/>
                        <a:gd name="T69" fmla="*/ 0 60000 65536"/>
                        <a:gd name="T70" fmla="*/ 0 60000 65536"/>
                        <a:gd name="T71" fmla="*/ 0 60000 65536"/>
                        <a:gd name="T72" fmla="*/ 0 60000 65536"/>
                        <a:gd name="T73" fmla="*/ 0 60000 65536"/>
                        <a:gd name="T74" fmla="*/ 0 60000 65536"/>
                        <a:gd name="T75" fmla="*/ 0 60000 65536"/>
                        <a:gd name="T76" fmla="*/ 0 60000 65536"/>
                        <a:gd name="T77" fmla="*/ 0 60000 65536"/>
                        <a:gd name="T78" fmla="*/ 0 60000 65536"/>
                        <a:gd name="T79" fmla="*/ 0 60000 65536"/>
                        <a:gd name="T80" fmla="*/ 0 60000 65536"/>
                        <a:gd name="T81" fmla="*/ 0 60000 65536"/>
                        <a:gd name="T82" fmla="*/ 0 60000 65536"/>
                        <a:gd name="T83" fmla="*/ 0 60000 65536"/>
                        <a:gd name="T84" fmla="*/ 0 60000 65536"/>
                        <a:gd name="T85" fmla="*/ 0 60000 65536"/>
                        <a:gd name="T86" fmla="*/ 0 60000 65536"/>
                        <a:gd name="T87" fmla="*/ 0 w 500"/>
                        <a:gd name="T88" fmla="*/ 0 h 445"/>
                        <a:gd name="T89" fmla="*/ 500 w 500"/>
                        <a:gd name="T90" fmla="*/ 445 h 445"/>
                      </a:gdLst>
                      <a:ahLst/>
                      <a:cxnLst>
                        <a:cxn ang="T58">
                          <a:pos x="T0" y="T1"/>
                        </a:cxn>
                        <a:cxn ang="T59">
                          <a:pos x="T2" y="T3"/>
                        </a:cxn>
                        <a:cxn ang="T60">
                          <a:pos x="T4" y="T5"/>
                        </a:cxn>
                        <a:cxn ang="T61">
                          <a:pos x="T6" y="T7"/>
                        </a:cxn>
                        <a:cxn ang="T62">
                          <a:pos x="T8" y="T9"/>
                        </a:cxn>
                        <a:cxn ang="T63">
                          <a:pos x="T10" y="T11"/>
                        </a:cxn>
                        <a:cxn ang="T64">
                          <a:pos x="T12" y="T13"/>
                        </a:cxn>
                        <a:cxn ang="T65">
                          <a:pos x="T14" y="T15"/>
                        </a:cxn>
                        <a:cxn ang="T66">
                          <a:pos x="T16" y="T17"/>
                        </a:cxn>
                        <a:cxn ang="T67">
                          <a:pos x="T18" y="T19"/>
                        </a:cxn>
                        <a:cxn ang="T68">
                          <a:pos x="T20" y="T21"/>
                        </a:cxn>
                        <a:cxn ang="T69">
                          <a:pos x="T22" y="T23"/>
                        </a:cxn>
                        <a:cxn ang="T70">
                          <a:pos x="T24" y="T25"/>
                        </a:cxn>
                        <a:cxn ang="T71">
                          <a:pos x="T26" y="T27"/>
                        </a:cxn>
                        <a:cxn ang="T72">
                          <a:pos x="T28" y="T29"/>
                        </a:cxn>
                        <a:cxn ang="T73">
                          <a:pos x="T30" y="T31"/>
                        </a:cxn>
                        <a:cxn ang="T74">
                          <a:pos x="T32" y="T33"/>
                        </a:cxn>
                        <a:cxn ang="T75">
                          <a:pos x="T34" y="T35"/>
                        </a:cxn>
                        <a:cxn ang="T76">
                          <a:pos x="T36" y="T37"/>
                        </a:cxn>
                        <a:cxn ang="T77">
                          <a:pos x="T38" y="T39"/>
                        </a:cxn>
                        <a:cxn ang="T78">
                          <a:pos x="T40" y="T41"/>
                        </a:cxn>
                        <a:cxn ang="T79">
                          <a:pos x="T42" y="T43"/>
                        </a:cxn>
                        <a:cxn ang="T80">
                          <a:pos x="T44" y="T45"/>
                        </a:cxn>
                        <a:cxn ang="T81">
                          <a:pos x="T46" y="T47"/>
                        </a:cxn>
                        <a:cxn ang="T82">
                          <a:pos x="T48" y="T49"/>
                        </a:cxn>
                        <a:cxn ang="T83">
                          <a:pos x="T50" y="T51"/>
                        </a:cxn>
                        <a:cxn ang="T84">
                          <a:pos x="T52" y="T53"/>
                        </a:cxn>
                        <a:cxn ang="T85">
                          <a:pos x="T54" y="T55"/>
                        </a:cxn>
                        <a:cxn ang="T86">
                          <a:pos x="T56" y="T57"/>
                        </a:cxn>
                      </a:cxnLst>
                      <a:rect l="T87" t="T88" r="T89" b="T90"/>
                      <a:pathLst>
                        <a:path w="500" h="445">
                          <a:moveTo>
                            <a:pt x="10" y="249"/>
                          </a:moveTo>
                          <a:cubicBezTo>
                            <a:pt x="5" y="242"/>
                            <a:pt x="3" y="236"/>
                            <a:pt x="0" y="228"/>
                          </a:cubicBezTo>
                          <a:cubicBezTo>
                            <a:pt x="4" y="194"/>
                            <a:pt x="1" y="162"/>
                            <a:pt x="24" y="136"/>
                          </a:cubicBezTo>
                          <a:cubicBezTo>
                            <a:pt x="25" y="134"/>
                            <a:pt x="26" y="131"/>
                            <a:pt x="27" y="129"/>
                          </a:cubicBezTo>
                          <a:cubicBezTo>
                            <a:pt x="28" y="123"/>
                            <a:pt x="27" y="117"/>
                            <a:pt x="29" y="112"/>
                          </a:cubicBezTo>
                          <a:cubicBezTo>
                            <a:pt x="31" y="104"/>
                            <a:pt x="63" y="77"/>
                            <a:pt x="70" y="67"/>
                          </a:cubicBezTo>
                          <a:cubicBezTo>
                            <a:pt x="74" y="53"/>
                            <a:pt x="89" y="50"/>
                            <a:pt x="101" y="45"/>
                          </a:cubicBezTo>
                          <a:cubicBezTo>
                            <a:pt x="106" y="28"/>
                            <a:pt x="120" y="30"/>
                            <a:pt x="135" y="26"/>
                          </a:cubicBezTo>
                          <a:cubicBezTo>
                            <a:pt x="150" y="15"/>
                            <a:pt x="160" y="7"/>
                            <a:pt x="178" y="2"/>
                          </a:cubicBezTo>
                          <a:cubicBezTo>
                            <a:pt x="408" y="4"/>
                            <a:pt x="304" y="0"/>
                            <a:pt x="399" y="16"/>
                          </a:cubicBezTo>
                          <a:cubicBezTo>
                            <a:pt x="414" y="27"/>
                            <a:pt x="415" y="44"/>
                            <a:pt x="425" y="57"/>
                          </a:cubicBezTo>
                          <a:cubicBezTo>
                            <a:pt x="430" y="63"/>
                            <a:pt x="440" y="65"/>
                            <a:pt x="447" y="67"/>
                          </a:cubicBezTo>
                          <a:cubicBezTo>
                            <a:pt x="452" y="76"/>
                            <a:pt x="458" y="75"/>
                            <a:pt x="466" y="81"/>
                          </a:cubicBezTo>
                          <a:cubicBezTo>
                            <a:pt x="470" y="97"/>
                            <a:pt x="473" y="110"/>
                            <a:pt x="485" y="122"/>
                          </a:cubicBezTo>
                          <a:cubicBezTo>
                            <a:pt x="499" y="169"/>
                            <a:pt x="500" y="225"/>
                            <a:pt x="480" y="271"/>
                          </a:cubicBezTo>
                          <a:cubicBezTo>
                            <a:pt x="478" y="286"/>
                            <a:pt x="479" y="290"/>
                            <a:pt x="466" y="297"/>
                          </a:cubicBezTo>
                          <a:cubicBezTo>
                            <a:pt x="459" y="307"/>
                            <a:pt x="453" y="321"/>
                            <a:pt x="447" y="333"/>
                          </a:cubicBezTo>
                          <a:cubicBezTo>
                            <a:pt x="445" y="338"/>
                            <a:pt x="446" y="344"/>
                            <a:pt x="442" y="348"/>
                          </a:cubicBezTo>
                          <a:cubicBezTo>
                            <a:pt x="438" y="352"/>
                            <a:pt x="427" y="357"/>
                            <a:pt x="427" y="357"/>
                          </a:cubicBezTo>
                          <a:cubicBezTo>
                            <a:pt x="419" y="370"/>
                            <a:pt x="425" y="362"/>
                            <a:pt x="408" y="379"/>
                          </a:cubicBezTo>
                          <a:cubicBezTo>
                            <a:pt x="406" y="381"/>
                            <a:pt x="401" y="386"/>
                            <a:pt x="401" y="386"/>
                          </a:cubicBezTo>
                          <a:cubicBezTo>
                            <a:pt x="397" y="400"/>
                            <a:pt x="389" y="401"/>
                            <a:pt x="379" y="410"/>
                          </a:cubicBezTo>
                          <a:cubicBezTo>
                            <a:pt x="348" y="437"/>
                            <a:pt x="369" y="428"/>
                            <a:pt x="307" y="432"/>
                          </a:cubicBezTo>
                          <a:cubicBezTo>
                            <a:pt x="261" y="445"/>
                            <a:pt x="209" y="443"/>
                            <a:pt x="163" y="429"/>
                          </a:cubicBezTo>
                          <a:cubicBezTo>
                            <a:pt x="156" y="424"/>
                            <a:pt x="149" y="423"/>
                            <a:pt x="142" y="417"/>
                          </a:cubicBezTo>
                          <a:cubicBezTo>
                            <a:pt x="125" y="403"/>
                            <a:pt x="112" y="389"/>
                            <a:pt x="91" y="384"/>
                          </a:cubicBezTo>
                          <a:cubicBezTo>
                            <a:pt x="86" y="374"/>
                            <a:pt x="79" y="373"/>
                            <a:pt x="72" y="364"/>
                          </a:cubicBezTo>
                          <a:cubicBezTo>
                            <a:pt x="56" y="343"/>
                            <a:pt x="49" y="320"/>
                            <a:pt x="27" y="304"/>
                          </a:cubicBezTo>
                          <a:cubicBezTo>
                            <a:pt x="18" y="282"/>
                            <a:pt x="10" y="275"/>
                            <a:pt x="10" y="249"/>
                          </a:cubicBezTo>
                          <a:close/>
                        </a:path>
                      </a:pathLst>
                    </a:custGeom>
                    <a:solidFill>
                      <a:srgbClr val="BFBFBF"/>
                    </a:solidFill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 dirty="0"/>
                    </a:p>
                  </p:txBody>
                </p:sp>
              </p:grpSp>
              <p:sp>
                <p:nvSpPr>
                  <p:cNvPr id="1004" name="5-Point Star 1003"/>
                  <p:cNvSpPr/>
                  <p:nvPr/>
                </p:nvSpPr>
                <p:spPr>
                  <a:xfrm>
                    <a:off x="3479801" y="3482719"/>
                    <a:ext cx="201217" cy="201216"/>
                  </a:xfrm>
                  <a:prstGeom prst="star5">
                    <a:avLst/>
                  </a:prstGeom>
                  <a:solidFill>
                    <a:srgbClr val="FF00FF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970" name="Group 346"/>
                <p:cNvGrpSpPr/>
                <p:nvPr/>
              </p:nvGrpSpPr>
              <p:grpSpPr>
                <a:xfrm>
                  <a:off x="3125103" y="3502210"/>
                  <a:ext cx="987288" cy="903975"/>
                  <a:chOff x="3171214" y="2912992"/>
                  <a:chExt cx="987288" cy="903975"/>
                </a:xfrm>
              </p:grpSpPr>
              <p:grpSp>
                <p:nvGrpSpPr>
                  <p:cNvPr id="999" name="Group 193"/>
                  <p:cNvGrpSpPr>
                    <a:grpSpLocks/>
                  </p:cNvGrpSpPr>
                  <p:nvPr/>
                </p:nvGrpSpPr>
                <p:grpSpPr bwMode="auto">
                  <a:xfrm>
                    <a:off x="3171214" y="2912992"/>
                    <a:ext cx="987288" cy="903975"/>
                    <a:chOff x="311" y="500"/>
                    <a:chExt cx="474" cy="434"/>
                  </a:xfrm>
                  <a:effectLst>
                    <a:outerShdw blurRad="63500" sx="102000" sy="102000" algn="ctr" rotWithShape="0">
                      <a:prstClr val="black">
                        <a:alpha val="40000"/>
                      </a:prstClr>
                    </a:outerShdw>
                  </a:effectLst>
                </p:grpSpPr>
                <p:sp>
                  <p:nvSpPr>
                    <p:cNvPr id="1001" name="Freeform 186"/>
                    <p:cNvSpPr>
                      <a:spLocks/>
                    </p:cNvSpPr>
                    <p:nvPr/>
                  </p:nvSpPr>
                  <p:spPr bwMode="auto">
                    <a:xfrm>
                      <a:off x="311" y="500"/>
                      <a:ext cx="474" cy="434"/>
                    </a:xfrm>
                    <a:custGeom>
                      <a:avLst/>
                      <a:gdLst>
                        <a:gd name="T0" fmla="*/ 94 w 1363"/>
                        <a:gd name="T1" fmla="*/ 401 h 1220"/>
                        <a:gd name="T2" fmla="*/ 74 w 1363"/>
                        <a:gd name="T3" fmla="*/ 384 h 1220"/>
                        <a:gd name="T4" fmla="*/ 61 w 1363"/>
                        <a:gd name="T5" fmla="*/ 371 h 1220"/>
                        <a:gd name="T6" fmla="*/ 50 w 1363"/>
                        <a:gd name="T7" fmla="*/ 355 h 1220"/>
                        <a:gd name="T8" fmla="*/ 45 w 1363"/>
                        <a:gd name="T9" fmla="*/ 345 h 1220"/>
                        <a:gd name="T10" fmla="*/ 35 w 1363"/>
                        <a:gd name="T11" fmla="*/ 334 h 1220"/>
                        <a:gd name="T12" fmla="*/ 30 w 1363"/>
                        <a:gd name="T13" fmla="*/ 323 h 1220"/>
                        <a:gd name="T14" fmla="*/ 19 w 1363"/>
                        <a:gd name="T15" fmla="*/ 302 h 1220"/>
                        <a:gd name="T16" fmla="*/ 14 w 1363"/>
                        <a:gd name="T17" fmla="*/ 277 h 1220"/>
                        <a:gd name="T18" fmla="*/ 8 w 1363"/>
                        <a:gd name="T19" fmla="*/ 256 h 1220"/>
                        <a:gd name="T20" fmla="*/ 16 w 1363"/>
                        <a:gd name="T21" fmla="*/ 166 h 1220"/>
                        <a:gd name="T22" fmla="*/ 21 w 1363"/>
                        <a:gd name="T23" fmla="*/ 157 h 1220"/>
                        <a:gd name="T24" fmla="*/ 31 w 1363"/>
                        <a:gd name="T25" fmla="*/ 123 h 1220"/>
                        <a:gd name="T26" fmla="*/ 38 w 1363"/>
                        <a:gd name="T27" fmla="*/ 110 h 1220"/>
                        <a:gd name="T28" fmla="*/ 41 w 1363"/>
                        <a:gd name="T29" fmla="*/ 95 h 1220"/>
                        <a:gd name="T30" fmla="*/ 53 w 1363"/>
                        <a:gd name="T31" fmla="*/ 82 h 1220"/>
                        <a:gd name="T32" fmla="*/ 64 w 1363"/>
                        <a:gd name="T33" fmla="*/ 72 h 1220"/>
                        <a:gd name="T34" fmla="*/ 67 w 1363"/>
                        <a:gd name="T35" fmla="*/ 70 h 1220"/>
                        <a:gd name="T36" fmla="*/ 69 w 1363"/>
                        <a:gd name="T37" fmla="*/ 66 h 1220"/>
                        <a:gd name="T38" fmla="*/ 78 w 1363"/>
                        <a:gd name="T39" fmla="*/ 60 h 1220"/>
                        <a:gd name="T40" fmla="*/ 89 w 1363"/>
                        <a:gd name="T41" fmla="*/ 51 h 1220"/>
                        <a:gd name="T42" fmla="*/ 98 w 1363"/>
                        <a:gd name="T43" fmla="*/ 44 h 1220"/>
                        <a:gd name="T44" fmla="*/ 118 w 1363"/>
                        <a:gd name="T45" fmla="*/ 30 h 1220"/>
                        <a:gd name="T46" fmla="*/ 140 w 1363"/>
                        <a:gd name="T47" fmla="*/ 18 h 1220"/>
                        <a:gd name="T48" fmla="*/ 214 w 1363"/>
                        <a:gd name="T49" fmla="*/ 5 h 1220"/>
                        <a:gd name="T50" fmla="*/ 317 w 1363"/>
                        <a:gd name="T51" fmla="*/ 7 h 1220"/>
                        <a:gd name="T52" fmla="*/ 366 w 1363"/>
                        <a:gd name="T53" fmla="*/ 11 h 1220"/>
                        <a:gd name="T54" fmla="*/ 378 w 1363"/>
                        <a:gd name="T55" fmla="*/ 15 h 1220"/>
                        <a:gd name="T56" fmla="*/ 389 w 1363"/>
                        <a:gd name="T57" fmla="*/ 21 h 1220"/>
                        <a:gd name="T58" fmla="*/ 398 w 1363"/>
                        <a:gd name="T59" fmla="*/ 24 h 1220"/>
                        <a:gd name="T60" fmla="*/ 411 w 1363"/>
                        <a:gd name="T61" fmla="*/ 32 h 1220"/>
                        <a:gd name="T62" fmla="*/ 417 w 1363"/>
                        <a:gd name="T63" fmla="*/ 41 h 1220"/>
                        <a:gd name="T64" fmla="*/ 440 w 1363"/>
                        <a:gd name="T65" fmla="*/ 49 h 1220"/>
                        <a:gd name="T66" fmla="*/ 446 w 1363"/>
                        <a:gd name="T67" fmla="*/ 65 h 1220"/>
                        <a:gd name="T68" fmla="*/ 458 w 1363"/>
                        <a:gd name="T69" fmla="*/ 73 h 1220"/>
                        <a:gd name="T70" fmla="*/ 466 w 1363"/>
                        <a:gd name="T71" fmla="*/ 128 h 1220"/>
                        <a:gd name="T72" fmla="*/ 469 w 1363"/>
                        <a:gd name="T73" fmla="*/ 162 h 1220"/>
                        <a:gd name="T74" fmla="*/ 473 w 1363"/>
                        <a:gd name="T75" fmla="*/ 185 h 1220"/>
                        <a:gd name="T76" fmla="*/ 468 w 1363"/>
                        <a:gd name="T77" fmla="*/ 210 h 1220"/>
                        <a:gd name="T78" fmla="*/ 467 w 1363"/>
                        <a:gd name="T79" fmla="*/ 252 h 1220"/>
                        <a:gd name="T80" fmla="*/ 457 w 1363"/>
                        <a:gd name="T81" fmla="*/ 297 h 1220"/>
                        <a:gd name="T82" fmla="*/ 444 w 1363"/>
                        <a:gd name="T83" fmla="*/ 314 h 1220"/>
                        <a:gd name="T84" fmla="*/ 436 w 1363"/>
                        <a:gd name="T85" fmla="*/ 339 h 1220"/>
                        <a:gd name="T86" fmla="*/ 431 w 1363"/>
                        <a:gd name="T87" fmla="*/ 349 h 1220"/>
                        <a:gd name="T88" fmla="*/ 403 w 1363"/>
                        <a:gd name="T89" fmla="*/ 385 h 1220"/>
                        <a:gd name="T90" fmla="*/ 391 w 1363"/>
                        <a:gd name="T91" fmla="*/ 397 h 1220"/>
                        <a:gd name="T92" fmla="*/ 369 w 1363"/>
                        <a:gd name="T93" fmla="*/ 411 h 1220"/>
                        <a:gd name="T94" fmla="*/ 328 w 1363"/>
                        <a:gd name="T95" fmla="*/ 424 h 1220"/>
                        <a:gd name="T96" fmla="*/ 320 w 1363"/>
                        <a:gd name="T97" fmla="*/ 425 h 1220"/>
                        <a:gd name="T98" fmla="*/ 314 w 1363"/>
                        <a:gd name="T99" fmla="*/ 429 h 1220"/>
                        <a:gd name="T100" fmla="*/ 281 w 1363"/>
                        <a:gd name="T101" fmla="*/ 430 h 1220"/>
                        <a:gd name="T102" fmla="*/ 263 w 1363"/>
                        <a:gd name="T103" fmla="*/ 434 h 1220"/>
                        <a:gd name="T104" fmla="*/ 164 w 1363"/>
                        <a:gd name="T105" fmla="*/ 433 h 1220"/>
                        <a:gd name="T106" fmla="*/ 111 w 1363"/>
                        <a:gd name="T107" fmla="*/ 412 h 1220"/>
                        <a:gd name="T108" fmla="*/ 94 w 1363"/>
                        <a:gd name="T109" fmla="*/ 403 h 1220"/>
                        <a:gd name="T110" fmla="*/ 94 w 1363"/>
                        <a:gd name="T111" fmla="*/ 401 h 1220"/>
                        <a:gd name="T112" fmla="*/ 0 60000 65536"/>
                        <a:gd name="T113" fmla="*/ 0 60000 65536"/>
                        <a:gd name="T114" fmla="*/ 0 60000 65536"/>
                        <a:gd name="T115" fmla="*/ 0 60000 65536"/>
                        <a:gd name="T116" fmla="*/ 0 60000 65536"/>
                        <a:gd name="T117" fmla="*/ 0 60000 65536"/>
                        <a:gd name="T118" fmla="*/ 0 60000 65536"/>
                        <a:gd name="T119" fmla="*/ 0 60000 65536"/>
                        <a:gd name="T120" fmla="*/ 0 60000 65536"/>
                        <a:gd name="T121" fmla="*/ 0 60000 65536"/>
                        <a:gd name="T122" fmla="*/ 0 60000 65536"/>
                        <a:gd name="T123" fmla="*/ 0 60000 65536"/>
                        <a:gd name="T124" fmla="*/ 0 60000 65536"/>
                        <a:gd name="T125" fmla="*/ 0 60000 65536"/>
                        <a:gd name="T126" fmla="*/ 0 60000 65536"/>
                        <a:gd name="T127" fmla="*/ 0 60000 65536"/>
                        <a:gd name="T128" fmla="*/ 0 60000 65536"/>
                        <a:gd name="T129" fmla="*/ 0 60000 65536"/>
                        <a:gd name="T130" fmla="*/ 0 60000 65536"/>
                        <a:gd name="T131" fmla="*/ 0 60000 65536"/>
                        <a:gd name="T132" fmla="*/ 0 60000 65536"/>
                        <a:gd name="T133" fmla="*/ 0 60000 65536"/>
                        <a:gd name="T134" fmla="*/ 0 60000 65536"/>
                        <a:gd name="T135" fmla="*/ 0 60000 65536"/>
                        <a:gd name="T136" fmla="*/ 0 60000 65536"/>
                        <a:gd name="T137" fmla="*/ 0 60000 65536"/>
                        <a:gd name="T138" fmla="*/ 0 60000 65536"/>
                        <a:gd name="T139" fmla="*/ 0 60000 65536"/>
                        <a:gd name="T140" fmla="*/ 0 60000 65536"/>
                        <a:gd name="T141" fmla="*/ 0 60000 65536"/>
                        <a:gd name="T142" fmla="*/ 0 60000 65536"/>
                        <a:gd name="T143" fmla="*/ 0 60000 65536"/>
                        <a:gd name="T144" fmla="*/ 0 60000 65536"/>
                        <a:gd name="T145" fmla="*/ 0 60000 65536"/>
                        <a:gd name="T146" fmla="*/ 0 60000 65536"/>
                        <a:gd name="T147" fmla="*/ 0 60000 65536"/>
                        <a:gd name="T148" fmla="*/ 0 60000 65536"/>
                        <a:gd name="T149" fmla="*/ 0 60000 65536"/>
                        <a:gd name="T150" fmla="*/ 0 60000 65536"/>
                        <a:gd name="T151" fmla="*/ 0 60000 65536"/>
                        <a:gd name="T152" fmla="*/ 0 60000 65536"/>
                        <a:gd name="T153" fmla="*/ 0 60000 65536"/>
                        <a:gd name="T154" fmla="*/ 0 60000 65536"/>
                        <a:gd name="T155" fmla="*/ 0 60000 65536"/>
                        <a:gd name="T156" fmla="*/ 0 60000 65536"/>
                        <a:gd name="T157" fmla="*/ 0 60000 65536"/>
                        <a:gd name="T158" fmla="*/ 0 60000 65536"/>
                        <a:gd name="T159" fmla="*/ 0 60000 65536"/>
                        <a:gd name="T160" fmla="*/ 0 60000 65536"/>
                        <a:gd name="T161" fmla="*/ 0 60000 65536"/>
                        <a:gd name="T162" fmla="*/ 0 60000 65536"/>
                        <a:gd name="T163" fmla="*/ 0 60000 65536"/>
                        <a:gd name="T164" fmla="*/ 0 60000 65536"/>
                        <a:gd name="T165" fmla="*/ 0 60000 65536"/>
                        <a:gd name="T166" fmla="*/ 0 60000 65536"/>
                        <a:gd name="T167" fmla="*/ 0 60000 65536"/>
                        <a:gd name="T168" fmla="*/ 0 w 1363"/>
                        <a:gd name="T169" fmla="*/ 0 h 1220"/>
                        <a:gd name="T170" fmla="*/ 1363 w 1363"/>
                        <a:gd name="T171" fmla="*/ 1220 h 1220"/>
                      </a:gdLst>
                      <a:ahLst/>
                      <a:cxnLst>
                        <a:cxn ang="T112">
                          <a:pos x="T0" y="T1"/>
                        </a:cxn>
                        <a:cxn ang="T113">
                          <a:pos x="T2" y="T3"/>
                        </a:cxn>
                        <a:cxn ang="T114">
                          <a:pos x="T4" y="T5"/>
                        </a:cxn>
                        <a:cxn ang="T115">
                          <a:pos x="T6" y="T7"/>
                        </a:cxn>
                        <a:cxn ang="T116">
                          <a:pos x="T8" y="T9"/>
                        </a:cxn>
                        <a:cxn ang="T117">
                          <a:pos x="T10" y="T11"/>
                        </a:cxn>
                        <a:cxn ang="T118">
                          <a:pos x="T12" y="T13"/>
                        </a:cxn>
                        <a:cxn ang="T119">
                          <a:pos x="T14" y="T15"/>
                        </a:cxn>
                        <a:cxn ang="T120">
                          <a:pos x="T16" y="T17"/>
                        </a:cxn>
                        <a:cxn ang="T121">
                          <a:pos x="T18" y="T19"/>
                        </a:cxn>
                        <a:cxn ang="T122">
                          <a:pos x="T20" y="T21"/>
                        </a:cxn>
                        <a:cxn ang="T123">
                          <a:pos x="T22" y="T23"/>
                        </a:cxn>
                        <a:cxn ang="T124">
                          <a:pos x="T24" y="T25"/>
                        </a:cxn>
                        <a:cxn ang="T125">
                          <a:pos x="T26" y="T27"/>
                        </a:cxn>
                        <a:cxn ang="T126">
                          <a:pos x="T28" y="T29"/>
                        </a:cxn>
                        <a:cxn ang="T127">
                          <a:pos x="T30" y="T31"/>
                        </a:cxn>
                        <a:cxn ang="T128">
                          <a:pos x="T32" y="T33"/>
                        </a:cxn>
                        <a:cxn ang="T129">
                          <a:pos x="T34" y="T35"/>
                        </a:cxn>
                        <a:cxn ang="T130">
                          <a:pos x="T36" y="T37"/>
                        </a:cxn>
                        <a:cxn ang="T131">
                          <a:pos x="T38" y="T39"/>
                        </a:cxn>
                        <a:cxn ang="T132">
                          <a:pos x="T40" y="T41"/>
                        </a:cxn>
                        <a:cxn ang="T133">
                          <a:pos x="T42" y="T43"/>
                        </a:cxn>
                        <a:cxn ang="T134">
                          <a:pos x="T44" y="T45"/>
                        </a:cxn>
                        <a:cxn ang="T135">
                          <a:pos x="T46" y="T47"/>
                        </a:cxn>
                        <a:cxn ang="T136">
                          <a:pos x="T48" y="T49"/>
                        </a:cxn>
                        <a:cxn ang="T137">
                          <a:pos x="T50" y="T51"/>
                        </a:cxn>
                        <a:cxn ang="T138">
                          <a:pos x="T52" y="T53"/>
                        </a:cxn>
                        <a:cxn ang="T139">
                          <a:pos x="T54" y="T55"/>
                        </a:cxn>
                        <a:cxn ang="T140">
                          <a:pos x="T56" y="T57"/>
                        </a:cxn>
                        <a:cxn ang="T141">
                          <a:pos x="T58" y="T59"/>
                        </a:cxn>
                        <a:cxn ang="T142">
                          <a:pos x="T60" y="T61"/>
                        </a:cxn>
                        <a:cxn ang="T143">
                          <a:pos x="T62" y="T63"/>
                        </a:cxn>
                        <a:cxn ang="T144">
                          <a:pos x="T64" y="T65"/>
                        </a:cxn>
                        <a:cxn ang="T145">
                          <a:pos x="T66" y="T67"/>
                        </a:cxn>
                        <a:cxn ang="T146">
                          <a:pos x="T68" y="T69"/>
                        </a:cxn>
                        <a:cxn ang="T147">
                          <a:pos x="T70" y="T71"/>
                        </a:cxn>
                        <a:cxn ang="T148">
                          <a:pos x="T72" y="T73"/>
                        </a:cxn>
                        <a:cxn ang="T149">
                          <a:pos x="T74" y="T75"/>
                        </a:cxn>
                        <a:cxn ang="T150">
                          <a:pos x="T76" y="T77"/>
                        </a:cxn>
                        <a:cxn ang="T151">
                          <a:pos x="T78" y="T79"/>
                        </a:cxn>
                        <a:cxn ang="T152">
                          <a:pos x="T80" y="T81"/>
                        </a:cxn>
                        <a:cxn ang="T153">
                          <a:pos x="T82" y="T83"/>
                        </a:cxn>
                        <a:cxn ang="T154">
                          <a:pos x="T84" y="T85"/>
                        </a:cxn>
                        <a:cxn ang="T155">
                          <a:pos x="T86" y="T87"/>
                        </a:cxn>
                        <a:cxn ang="T156">
                          <a:pos x="T88" y="T89"/>
                        </a:cxn>
                        <a:cxn ang="T157">
                          <a:pos x="T90" y="T91"/>
                        </a:cxn>
                        <a:cxn ang="T158">
                          <a:pos x="T92" y="T93"/>
                        </a:cxn>
                        <a:cxn ang="T159">
                          <a:pos x="T94" y="T95"/>
                        </a:cxn>
                        <a:cxn ang="T160">
                          <a:pos x="T96" y="T97"/>
                        </a:cxn>
                        <a:cxn ang="T161">
                          <a:pos x="T98" y="T99"/>
                        </a:cxn>
                        <a:cxn ang="T162">
                          <a:pos x="T100" y="T101"/>
                        </a:cxn>
                        <a:cxn ang="T163">
                          <a:pos x="T102" y="T103"/>
                        </a:cxn>
                        <a:cxn ang="T164">
                          <a:pos x="T104" y="T105"/>
                        </a:cxn>
                        <a:cxn ang="T165">
                          <a:pos x="T106" y="T107"/>
                        </a:cxn>
                        <a:cxn ang="T166">
                          <a:pos x="T108" y="T109"/>
                        </a:cxn>
                        <a:cxn ang="T167">
                          <a:pos x="T110" y="T111"/>
                        </a:cxn>
                      </a:cxnLst>
                      <a:rect l="T168" t="T169" r="T170" b="T171"/>
                      <a:pathLst>
                        <a:path w="1363" h="1220">
                          <a:moveTo>
                            <a:pt x="269" y="1127"/>
                          </a:moveTo>
                          <a:cubicBezTo>
                            <a:pt x="252" y="1110"/>
                            <a:pt x="231" y="1096"/>
                            <a:pt x="214" y="1079"/>
                          </a:cubicBezTo>
                          <a:cubicBezTo>
                            <a:pt x="201" y="1066"/>
                            <a:pt x="192" y="1055"/>
                            <a:pt x="176" y="1044"/>
                          </a:cubicBezTo>
                          <a:cubicBezTo>
                            <a:pt x="166" y="1030"/>
                            <a:pt x="158" y="1008"/>
                            <a:pt x="144" y="999"/>
                          </a:cubicBezTo>
                          <a:cubicBezTo>
                            <a:pt x="140" y="986"/>
                            <a:pt x="137" y="980"/>
                            <a:pt x="128" y="970"/>
                          </a:cubicBezTo>
                          <a:cubicBezTo>
                            <a:pt x="124" y="955"/>
                            <a:pt x="112" y="950"/>
                            <a:pt x="102" y="938"/>
                          </a:cubicBezTo>
                          <a:cubicBezTo>
                            <a:pt x="95" y="929"/>
                            <a:pt x="93" y="918"/>
                            <a:pt x="86" y="909"/>
                          </a:cubicBezTo>
                          <a:cubicBezTo>
                            <a:pt x="79" y="887"/>
                            <a:pt x="61" y="871"/>
                            <a:pt x="54" y="848"/>
                          </a:cubicBezTo>
                          <a:cubicBezTo>
                            <a:pt x="53" y="825"/>
                            <a:pt x="60" y="795"/>
                            <a:pt x="41" y="778"/>
                          </a:cubicBezTo>
                          <a:cubicBezTo>
                            <a:pt x="35" y="759"/>
                            <a:pt x="28" y="739"/>
                            <a:pt x="22" y="720"/>
                          </a:cubicBezTo>
                          <a:cubicBezTo>
                            <a:pt x="23" y="680"/>
                            <a:pt x="0" y="525"/>
                            <a:pt x="45" y="468"/>
                          </a:cubicBezTo>
                          <a:cubicBezTo>
                            <a:pt x="48" y="454"/>
                            <a:pt x="51" y="451"/>
                            <a:pt x="61" y="442"/>
                          </a:cubicBezTo>
                          <a:cubicBezTo>
                            <a:pt x="66" y="418"/>
                            <a:pt x="59" y="356"/>
                            <a:pt x="89" y="346"/>
                          </a:cubicBezTo>
                          <a:cubicBezTo>
                            <a:pt x="98" y="333"/>
                            <a:pt x="98" y="318"/>
                            <a:pt x="109" y="308"/>
                          </a:cubicBezTo>
                          <a:cubicBezTo>
                            <a:pt x="113" y="294"/>
                            <a:pt x="113" y="279"/>
                            <a:pt x="118" y="266"/>
                          </a:cubicBezTo>
                          <a:cubicBezTo>
                            <a:pt x="121" y="259"/>
                            <a:pt x="146" y="236"/>
                            <a:pt x="153" y="231"/>
                          </a:cubicBezTo>
                          <a:cubicBezTo>
                            <a:pt x="159" y="215"/>
                            <a:pt x="173" y="212"/>
                            <a:pt x="185" y="202"/>
                          </a:cubicBezTo>
                          <a:cubicBezTo>
                            <a:pt x="187" y="200"/>
                            <a:pt x="190" y="198"/>
                            <a:pt x="192" y="196"/>
                          </a:cubicBezTo>
                          <a:cubicBezTo>
                            <a:pt x="194" y="193"/>
                            <a:pt x="195" y="189"/>
                            <a:pt x="198" y="186"/>
                          </a:cubicBezTo>
                          <a:cubicBezTo>
                            <a:pt x="206" y="178"/>
                            <a:pt x="217" y="179"/>
                            <a:pt x="224" y="170"/>
                          </a:cubicBezTo>
                          <a:cubicBezTo>
                            <a:pt x="234" y="157"/>
                            <a:pt x="240" y="150"/>
                            <a:pt x="256" y="144"/>
                          </a:cubicBezTo>
                          <a:cubicBezTo>
                            <a:pt x="263" y="133"/>
                            <a:pt x="269" y="129"/>
                            <a:pt x="281" y="125"/>
                          </a:cubicBezTo>
                          <a:cubicBezTo>
                            <a:pt x="299" y="109"/>
                            <a:pt x="315" y="91"/>
                            <a:pt x="339" y="84"/>
                          </a:cubicBezTo>
                          <a:cubicBezTo>
                            <a:pt x="357" y="63"/>
                            <a:pt x="376" y="57"/>
                            <a:pt x="403" y="52"/>
                          </a:cubicBezTo>
                          <a:cubicBezTo>
                            <a:pt x="448" y="0"/>
                            <a:pt x="559" y="15"/>
                            <a:pt x="614" y="13"/>
                          </a:cubicBezTo>
                          <a:cubicBezTo>
                            <a:pt x="713" y="2"/>
                            <a:pt x="813" y="15"/>
                            <a:pt x="912" y="20"/>
                          </a:cubicBezTo>
                          <a:cubicBezTo>
                            <a:pt x="955" y="34"/>
                            <a:pt x="1013" y="31"/>
                            <a:pt x="1053" y="32"/>
                          </a:cubicBezTo>
                          <a:cubicBezTo>
                            <a:pt x="1064" y="37"/>
                            <a:pt x="1076" y="38"/>
                            <a:pt x="1088" y="42"/>
                          </a:cubicBezTo>
                          <a:cubicBezTo>
                            <a:pt x="1098" y="49"/>
                            <a:pt x="1108" y="54"/>
                            <a:pt x="1120" y="58"/>
                          </a:cubicBezTo>
                          <a:cubicBezTo>
                            <a:pt x="1144" y="74"/>
                            <a:pt x="1110" y="53"/>
                            <a:pt x="1145" y="68"/>
                          </a:cubicBezTo>
                          <a:cubicBezTo>
                            <a:pt x="1158" y="74"/>
                            <a:pt x="1167" y="86"/>
                            <a:pt x="1181" y="90"/>
                          </a:cubicBezTo>
                          <a:cubicBezTo>
                            <a:pt x="1193" y="98"/>
                            <a:pt x="1190" y="106"/>
                            <a:pt x="1200" y="116"/>
                          </a:cubicBezTo>
                          <a:cubicBezTo>
                            <a:pt x="1214" y="130"/>
                            <a:pt x="1246" y="133"/>
                            <a:pt x="1264" y="138"/>
                          </a:cubicBezTo>
                          <a:cubicBezTo>
                            <a:pt x="1274" y="155"/>
                            <a:pt x="1262" y="177"/>
                            <a:pt x="1283" y="183"/>
                          </a:cubicBezTo>
                          <a:cubicBezTo>
                            <a:pt x="1291" y="195"/>
                            <a:pt x="1304" y="200"/>
                            <a:pt x="1318" y="205"/>
                          </a:cubicBezTo>
                          <a:cubicBezTo>
                            <a:pt x="1319" y="236"/>
                            <a:pt x="1313" y="331"/>
                            <a:pt x="1341" y="359"/>
                          </a:cubicBezTo>
                          <a:cubicBezTo>
                            <a:pt x="1351" y="390"/>
                            <a:pt x="1341" y="424"/>
                            <a:pt x="1350" y="455"/>
                          </a:cubicBezTo>
                          <a:cubicBezTo>
                            <a:pt x="1353" y="476"/>
                            <a:pt x="1356" y="498"/>
                            <a:pt x="1360" y="519"/>
                          </a:cubicBezTo>
                          <a:cubicBezTo>
                            <a:pt x="1358" y="555"/>
                            <a:pt x="1363" y="565"/>
                            <a:pt x="1347" y="589"/>
                          </a:cubicBezTo>
                          <a:cubicBezTo>
                            <a:pt x="1344" y="635"/>
                            <a:pt x="1342" y="661"/>
                            <a:pt x="1344" y="708"/>
                          </a:cubicBezTo>
                          <a:cubicBezTo>
                            <a:pt x="1342" y="761"/>
                            <a:pt x="1358" y="806"/>
                            <a:pt x="1315" y="836"/>
                          </a:cubicBezTo>
                          <a:cubicBezTo>
                            <a:pt x="1304" y="853"/>
                            <a:pt x="1290" y="869"/>
                            <a:pt x="1277" y="884"/>
                          </a:cubicBezTo>
                          <a:cubicBezTo>
                            <a:pt x="1273" y="908"/>
                            <a:pt x="1268" y="934"/>
                            <a:pt x="1254" y="954"/>
                          </a:cubicBezTo>
                          <a:cubicBezTo>
                            <a:pt x="1251" y="965"/>
                            <a:pt x="1246" y="972"/>
                            <a:pt x="1238" y="980"/>
                          </a:cubicBezTo>
                          <a:cubicBezTo>
                            <a:pt x="1225" y="1020"/>
                            <a:pt x="1189" y="1055"/>
                            <a:pt x="1158" y="1082"/>
                          </a:cubicBezTo>
                          <a:cubicBezTo>
                            <a:pt x="1150" y="1107"/>
                            <a:pt x="1147" y="1106"/>
                            <a:pt x="1123" y="1117"/>
                          </a:cubicBezTo>
                          <a:cubicBezTo>
                            <a:pt x="1108" y="1134"/>
                            <a:pt x="1083" y="1148"/>
                            <a:pt x="1062" y="1156"/>
                          </a:cubicBezTo>
                          <a:cubicBezTo>
                            <a:pt x="1036" y="1196"/>
                            <a:pt x="987" y="1189"/>
                            <a:pt x="944" y="1191"/>
                          </a:cubicBezTo>
                          <a:cubicBezTo>
                            <a:pt x="936" y="1192"/>
                            <a:pt x="928" y="1191"/>
                            <a:pt x="921" y="1194"/>
                          </a:cubicBezTo>
                          <a:cubicBezTo>
                            <a:pt x="914" y="1197"/>
                            <a:pt x="910" y="1207"/>
                            <a:pt x="902" y="1207"/>
                          </a:cubicBezTo>
                          <a:cubicBezTo>
                            <a:pt x="871" y="1208"/>
                            <a:pt x="840" y="1209"/>
                            <a:pt x="809" y="1210"/>
                          </a:cubicBezTo>
                          <a:cubicBezTo>
                            <a:pt x="790" y="1215"/>
                            <a:pt x="776" y="1217"/>
                            <a:pt x="755" y="1220"/>
                          </a:cubicBezTo>
                          <a:cubicBezTo>
                            <a:pt x="661" y="1219"/>
                            <a:pt x="567" y="1219"/>
                            <a:pt x="473" y="1216"/>
                          </a:cubicBezTo>
                          <a:cubicBezTo>
                            <a:pt x="417" y="1214"/>
                            <a:pt x="369" y="1175"/>
                            <a:pt x="320" y="1159"/>
                          </a:cubicBezTo>
                          <a:cubicBezTo>
                            <a:pt x="307" y="1146"/>
                            <a:pt x="277" y="1141"/>
                            <a:pt x="269" y="1133"/>
                          </a:cubicBezTo>
                          <a:cubicBezTo>
                            <a:pt x="268" y="1132"/>
                            <a:pt x="269" y="1129"/>
                            <a:pt x="269" y="1127"/>
                          </a:cubicBezTo>
                          <a:close/>
                        </a:path>
                      </a:pathLst>
                    </a:custGeom>
                    <a:solidFill>
                      <a:srgbClr val="FFC1C1"/>
                    </a:solidFill>
                    <a:ln w="19050">
                      <a:solidFill>
                        <a:srgbClr val="FF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 dirty="0"/>
                    </a:p>
                  </p:txBody>
                </p:sp>
                <p:sp>
                  <p:nvSpPr>
                    <p:cNvPr id="1002" name="Freeform 187"/>
                    <p:cNvSpPr>
                      <a:spLocks/>
                    </p:cNvSpPr>
                    <p:nvPr/>
                  </p:nvSpPr>
                  <p:spPr bwMode="auto">
                    <a:xfrm>
                      <a:off x="363" y="603"/>
                      <a:ext cx="382" cy="310"/>
                    </a:xfrm>
                    <a:custGeom>
                      <a:avLst/>
                      <a:gdLst>
                        <a:gd name="T0" fmla="*/ 8 w 500"/>
                        <a:gd name="T1" fmla="*/ 173 h 445"/>
                        <a:gd name="T2" fmla="*/ 0 w 500"/>
                        <a:gd name="T3" fmla="*/ 159 h 445"/>
                        <a:gd name="T4" fmla="*/ 18 w 500"/>
                        <a:gd name="T5" fmla="*/ 95 h 445"/>
                        <a:gd name="T6" fmla="*/ 21 w 500"/>
                        <a:gd name="T7" fmla="*/ 90 h 445"/>
                        <a:gd name="T8" fmla="*/ 22 w 500"/>
                        <a:gd name="T9" fmla="*/ 78 h 445"/>
                        <a:gd name="T10" fmla="*/ 53 w 500"/>
                        <a:gd name="T11" fmla="*/ 47 h 445"/>
                        <a:gd name="T12" fmla="*/ 77 w 500"/>
                        <a:gd name="T13" fmla="*/ 31 h 445"/>
                        <a:gd name="T14" fmla="*/ 103 w 500"/>
                        <a:gd name="T15" fmla="*/ 18 h 445"/>
                        <a:gd name="T16" fmla="*/ 136 w 500"/>
                        <a:gd name="T17" fmla="*/ 1 h 445"/>
                        <a:gd name="T18" fmla="*/ 305 w 500"/>
                        <a:gd name="T19" fmla="*/ 11 h 445"/>
                        <a:gd name="T20" fmla="*/ 325 w 500"/>
                        <a:gd name="T21" fmla="*/ 40 h 445"/>
                        <a:gd name="T22" fmla="*/ 342 w 500"/>
                        <a:gd name="T23" fmla="*/ 47 h 445"/>
                        <a:gd name="T24" fmla="*/ 356 w 500"/>
                        <a:gd name="T25" fmla="*/ 56 h 445"/>
                        <a:gd name="T26" fmla="*/ 371 w 500"/>
                        <a:gd name="T27" fmla="*/ 85 h 445"/>
                        <a:gd name="T28" fmla="*/ 367 w 500"/>
                        <a:gd name="T29" fmla="*/ 189 h 445"/>
                        <a:gd name="T30" fmla="*/ 356 w 500"/>
                        <a:gd name="T31" fmla="*/ 207 h 445"/>
                        <a:gd name="T32" fmla="*/ 342 w 500"/>
                        <a:gd name="T33" fmla="*/ 232 h 445"/>
                        <a:gd name="T34" fmla="*/ 338 w 500"/>
                        <a:gd name="T35" fmla="*/ 242 h 445"/>
                        <a:gd name="T36" fmla="*/ 326 w 500"/>
                        <a:gd name="T37" fmla="*/ 249 h 445"/>
                        <a:gd name="T38" fmla="*/ 312 w 500"/>
                        <a:gd name="T39" fmla="*/ 264 h 445"/>
                        <a:gd name="T40" fmla="*/ 306 w 500"/>
                        <a:gd name="T41" fmla="*/ 269 h 445"/>
                        <a:gd name="T42" fmla="*/ 290 w 500"/>
                        <a:gd name="T43" fmla="*/ 286 h 445"/>
                        <a:gd name="T44" fmla="*/ 235 w 500"/>
                        <a:gd name="T45" fmla="*/ 301 h 445"/>
                        <a:gd name="T46" fmla="*/ 125 w 500"/>
                        <a:gd name="T47" fmla="*/ 299 h 445"/>
                        <a:gd name="T48" fmla="*/ 108 w 500"/>
                        <a:gd name="T49" fmla="*/ 290 h 445"/>
                        <a:gd name="T50" fmla="*/ 70 w 500"/>
                        <a:gd name="T51" fmla="*/ 268 h 445"/>
                        <a:gd name="T52" fmla="*/ 55 w 500"/>
                        <a:gd name="T53" fmla="*/ 254 h 445"/>
                        <a:gd name="T54" fmla="*/ 21 w 500"/>
                        <a:gd name="T55" fmla="*/ 212 h 445"/>
                        <a:gd name="T56" fmla="*/ 8 w 500"/>
                        <a:gd name="T57" fmla="*/ 173 h 445"/>
                        <a:gd name="T58" fmla="*/ 0 60000 65536"/>
                        <a:gd name="T59" fmla="*/ 0 60000 65536"/>
                        <a:gd name="T60" fmla="*/ 0 60000 65536"/>
                        <a:gd name="T61" fmla="*/ 0 60000 65536"/>
                        <a:gd name="T62" fmla="*/ 0 60000 65536"/>
                        <a:gd name="T63" fmla="*/ 0 60000 65536"/>
                        <a:gd name="T64" fmla="*/ 0 60000 65536"/>
                        <a:gd name="T65" fmla="*/ 0 60000 65536"/>
                        <a:gd name="T66" fmla="*/ 0 60000 65536"/>
                        <a:gd name="T67" fmla="*/ 0 60000 65536"/>
                        <a:gd name="T68" fmla="*/ 0 60000 65536"/>
                        <a:gd name="T69" fmla="*/ 0 60000 65536"/>
                        <a:gd name="T70" fmla="*/ 0 60000 65536"/>
                        <a:gd name="T71" fmla="*/ 0 60000 65536"/>
                        <a:gd name="T72" fmla="*/ 0 60000 65536"/>
                        <a:gd name="T73" fmla="*/ 0 60000 65536"/>
                        <a:gd name="T74" fmla="*/ 0 60000 65536"/>
                        <a:gd name="T75" fmla="*/ 0 60000 65536"/>
                        <a:gd name="T76" fmla="*/ 0 60000 65536"/>
                        <a:gd name="T77" fmla="*/ 0 60000 65536"/>
                        <a:gd name="T78" fmla="*/ 0 60000 65536"/>
                        <a:gd name="T79" fmla="*/ 0 60000 65536"/>
                        <a:gd name="T80" fmla="*/ 0 60000 65536"/>
                        <a:gd name="T81" fmla="*/ 0 60000 65536"/>
                        <a:gd name="T82" fmla="*/ 0 60000 65536"/>
                        <a:gd name="T83" fmla="*/ 0 60000 65536"/>
                        <a:gd name="T84" fmla="*/ 0 60000 65536"/>
                        <a:gd name="T85" fmla="*/ 0 60000 65536"/>
                        <a:gd name="T86" fmla="*/ 0 60000 65536"/>
                        <a:gd name="T87" fmla="*/ 0 w 500"/>
                        <a:gd name="T88" fmla="*/ 0 h 445"/>
                        <a:gd name="T89" fmla="*/ 500 w 500"/>
                        <a:gd name="T90" fmla="*/ 445 h 445"/>
                      </a:gdLst>
                      <a:ahLst/>
                      <a:cxnLst>
                        <a:cxn ang="T58">
                          <a:pos x="T0" y="T1"/>
                        </a:cxn>
                        <a:cxn ang="T59">
                          <a:pos x="T2" y="T3"/>
                        </a:cxn>
                        <a:cxn ang="T60">
                          <a:pos x="T4" y="T5"/>
                        </a:cxn>
                        <a:cxn ang="T61">
                          <a:pos x="T6" y="T7"/>
                        </a:cxn>
                        <a:cxn ang="T62">
                          <a:pos x="T8" y="T9"/>
                        </a:cxn>
                        <a:cxn ang="T63">
                          <a:pos x="T10" y="T11"/>
                        </a:cxn>
                        <a:cxn ang="T64">
                          <a:pos x="T12" y="T13"/>
                        </a:cxn>
                        <a:cxn ang="T65">
                          <a:pos x="T14" y="T15"/>
                        </a:cxn>
                        <a:cxn ang="T66">
                          <a:pos x="T16" y="T17"/>
                        </a:cxn>
                        <a:cxn ang="T67">
                          <a:pos x="T18" y="T19"/>
                        </a:cxn>
                        <a:cxn ang="T68">
                          <a:pos x="T20" y="T21"/>
                        </a:cxn>
                        <a:cxn ang="T69">
                          <a:pos x="T22" y="T23"/>
                        </a:cxn>
                        <a:cxn ang="T70">
                          <a:pos x="T24" y="T25"/>
                        </a:cxn>
                        <a:cxn ang="T71">
                          <a:pos x="T26" y="T27"/>
                        </a:cxn>
                        <a:cxn ang="T72">
                          <a:pos x="T28" y="T29"/>
                        </a:cxn>
                        <a:cxn ang="T73">
                          <a:pos x="T30" y="T31"/>
                        </a:cxn>
                        <a:cxn ang="T74">
                          <a:pos x="T32" y="T33"/>
                        </a:cxn>
                        <a:cxn ang="T75">
                          <a:pos x="T34" y="T35"/>
                        </a:cxn>
                        <a:cxn ang="T76">
                          <a:pos x="T36" y="T37"/>
                        </a:cxn>
                        <a:cxn ang="T77">
                          <a:pos x="T38" y="T39"/>
                        </a:cxn>
                        <a:cxn ang="T78">
                          <a:pos x="T40" y="T41"/>
                        </a:cxn>
                        <a:cxn ang="T79">
                          <a:pos x="T42" y="T43"/>
                        </a:cxn>
                        <a:cxn ang="T80">
                          <a:pos x="T44" y="T45"/>
                        </a:cxn>
                        <a:cxn ang="T81">
                          <a:pos x="T46" y="T47"/>
                        </a:cxn>
                        <a:cxn ang="T82">
                          <a:pos x="T48" y="T49"/>
                        </a:cxn>
                        <a:cxn ang="T83">
                          <a:pos x="T50" y="T51"/>
                        </a:cxn>
                        <a:cxn ang="T84">
                          <a:pos x="T52" y="T53"/>
                        </a:cxn>
                        <a:cxn ang="T85">
                          <a:pos x="T54" y="T55"/>
                        </a:cxn>
                        <a:cxn ang="T86">
                          <a:pos x="T56" y="T57"/>
                        </a:cxn>
                      </a:cxnLst>
                      <a:rect l="T87" t="T88" r="T89" b="T90"/>
                      <a:pathLst>
                        <a:path w="500" h="445">
                          <a:moveTo>
                            <a:pt x="10" y="249"/>
                          </a:moveTo>
                          <a:cubicBezTo>
                            <a:pt x="5" y="242"/>
                            <a:pt x="3" y="236"/>
                            <a:pt x="0" y="228"/>
                          </a:cubicBezTo>
                          <a:cubicBezTo>
                            <a:pt x="4" y="194"/>
                            <a:pt x="1" y="162"/>
                            <a:pt x="24" y="136"/>
                          </a:cubicBezTo>
                          <a:cubicBezTo>
                            <a:pt x="25" y="134"/>
                            <a:pt x="26" y="131"/>
                            <a:pt x="27" y="129"/>
                          </a:cubicBezTo>
                          <a:cubicBezTo>
                            <a:pt x="28" y="123"/>
                            <a:pt x="27" y="117"/>
                            <a:pt x="29" y="112"/>
                          </a:cubicBezTo>
                          <a:cubicBezTo>
                            <a:pt x="31" y="104"/>
                            <a:pt x="63" y="77"/>
                            <a:pt x="70" y="67"/>
                          </a:cubicBezTo>
                          <a:cubicBezTo>
                            <a:pt x="74" y="53"/>
                            <a:pt x="89" y="50"/>
                            <a:pt x="101" y="45"/>
                          </a:cubicBezTo>
                          <a:cubicBezTo>
                            <a:pt x="106" y="28"/>
                            <a:pt x="120" y="30"/>
                            <a:pt x="135" y="26"/>
                          </a:cubicBezTo>
                          <a:cubicBezTo>
                            <a:pt x="150" y="15"/>
                            <a:pt x="160" y="7"/>
                            <a:pt x="178" y="2"/>
                          </a:cubicBezTo>
                          <a:cubicBezTo>
                            <a:pt x="408" y="4"/>
                            <a:pt x="304" y="0"/>
                            <a:pt x="399" y="16"/>
                          </a:cubicBezTo>
                          <a:cubicBezTo>
                            <a:pt x="414" y="27"/>
                            <a:pt x="415" y="44"/>
                            <a:pt x="425" y="57"/>
                          </a:cubicBezTo>
                          <a:cubicBezTo>
                            <a:pt x="430" y="63"/>
                            <a:pt x="440" y="65"/>
                            <a:pt x="447" y="67"/>
                          </a:cubicBezTo>
                          <a:cubicBezTo>
                            <a:pt x="452" y="76"/>
                            <a:pt x="458" y="75"/>
                            <a:pt x="466" y="81"/>
                          </a:cubicBezTo>
                          <a:cubicBezTo>
                            <a:pt x="470" y="97"/>
                            <a:pt x="473" y="110"/>
                            <a:pt x="485" y="122"/>
                          </a:cubicBezTo>
                          <a:cubicBezTo>
                            <a:pt x="499" y="169"/>
                            <a:pt x="500" y="225"/>
                            <a:pt x="480" y="271"/>
                          </a:cubicBezTo>
                          <a:cubicBezTo>
                            <a:pt x="478" y="286"/>
                            <a:pt x="479" y="290"/>
                            <a:pt x="466" y="297"/>
                          </a:cubicBezTo>
                          <a:cubicBezTo>
                            <a:pt x="459" y="307"/>
                            <a:pt x="453" y="321"/>
                            <a:pt x="447" y="333"/>
                          </a:cubicBezTo>
                          <a:cubicBezTo>
                            <a:pt x="445" y="338"/>
                            <a:pt x="446" y="344"/>
                            <a:pt x="442" y="348"/>
                          </a:cubicBezTo>
                          <a:cubicBezTo>
                            <a:pt x="438" y="352"/>
                            <a:pt x="427" y="357"/>
                            <a:pt x="427" y="357"/>
                          </a:cubicBezTo>
                          <a:cubicBezTo>
                            <a:pt x="419" y="370"/>
                            <a:pt x="425" y="362"/>
                            <a:pt x="408" y="379"/>
                          </a:cubicBezTo>
                          <a:cubicBezTo>
                            <a:pt x="406" y="381"/>
                            <a:pt x="401" y="386"/>
                            <a:pt x="401" y="386"/>
                          </a:cubicBezTo>
                          <a:cubicBezTo>
                            <a:pt x="397" y="400"/>
                            <a:pt x="389" y="401"/>
                            <a:pt x="379" y="410"/>
                          </a:cubicBezTo>
                          <a:cubicBezTo>
                            <a:pt x="348" y="437"/>
                            <a:pt x="369" y="428"/>
                            <a:pt x="307" y="432"/>
                          </a:cubicBezTo>
                          <a:cubicBezTo>
                            <a:pt x="261" y="445"/>
                            <a:pt x="209" y="443"/>
                            <a:pt x="163" y="429"/>
                          </a:cubicBezTo>
                          <a:cubicBezTo>
                            <a:pt x="156" y="424"/>
                            <a:pt x="149" y="423"/>
                            <a:pt x="142" y="417"/>
                          </a:cubicBezTo>
                          <a:cubicBezTo>
                            <a:pt x="125" y="403"/>
                            <a:pt x="112" y="389"/>
                            <a:pt x="91" y="384"/>
                          </a:cubicBezTo>
                          <a:cubicBezTo>
                            <a:pt x="86" y="374"/>
                            <a:pt x="79" y="373"/>
                            <a:pt x="72" y="364"/>
                          </a:cubicBezTo>
                          <a:cubicBezTo>
                            <a:pt x="56" y="343"/>
                            <a:pt x="49" y="320"/>
                            <a:pt x="27" y="304"/>
                          </a:cubicBezTo>
                          <a:cubicBezTo>
                            <a:pt x="18" y="282"/>
                            <a:pt x="10" y="275"/>
                            <a:pt x="10" y="249"/>
                          </a:cubicBezTo>
                          <a:close/>
                        </a:path>
                      </a:pathLst>
                    </a:custGeom>
                    <a:solidFill>
                      <a:srgbClr val="BFBFBF"/>
                    </a:solidFill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 dirty="0"/>
                    </a:p>
                  </p:txBody>
                </p:sp>
              </p:grpSp>
              <p:sp>
                <p:nvSpPr>
                  <p:cNvPr id="1000" name="5-Point Star 999"/>
                  <p:cNvSpPr/>
                  <p:nvPr/>
                </p:nvSpPr>
                <p:spPr>
                  <a:xfrm>
                    <a:off x="3436301" y="3364979"/>
                    <a:ext cx="201217" cy="201217"/>
                  </a:xfrm>
                  <a:prstGeom prst="star5">
                    <a:avLst/>
                  </a:prstGeom>
                  <a:solidFill>
                    <a:srgbClr val="FF00FF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971" name="Group 347"/>
                <p:cNvGrpSpPr/>
                <p:nvPr/>
              </p:nvGrpSpPr>
              <p:grpSpPr>
                <a:xfrm>
                  <a:off x="3943347" y="2997134"/>
                  <a:ext cx="987288" cy="903975"/>
                  <a:chOff x="3171214" y="2912992"/>
                  <a:chExt cx="987288" cy="903975"/>
                </a:xfrm>
              </p:grpSpPr>
              <p:grpSp>
                <p:nvGrpSpPr>
                  <p:cNvPr id="995" name="Group 193"/>
                  <p:cNvGrpSpPr>
                    <a:grpSpLocks/>
                  </p:cNvGrpSpPr>
                  <p:nvPr/>
                </p:nvGrpSpPr>
                <p:grpSpPr bwMode="auto">
                  <a:xfrm>
                    <a:off x="3171214" y="2912992"/>
                    <a:ext cx="987288" cy="903975"/>
                    <a:chOff x="311" y="500"/>
                    <a:chExt cx="474" cy="434"/>
                  </a:xfrm>
                  <a:effectLst>
                    <a:outerShdw blurRad="63500" sx="102000" sy="102000" algn="ctr" rotWithShape="0">
                      <a:prstClr val="black">
                        <a:alpha val="40000"/>
                      </a:prstClr>
                    </a:outerShdw>
                  </a:effectLst>
                </p:grpSpPr>
                <p:sp>
                  <p:nvSpPr>
                    <p:cNvPr id="997" name="Freeform 186"/>
                    <p:cNvSpPr>
                      <a:spLocks/>
                    </p:cNvSpPr>
                    <p:nvPr/>
                  </p:nvSpPr>
                  <p:spPr bwMode="auto">
                    <a:xfrm>
                      <a:off x="311" y="500"/>
                      <a:ext cx="474" cy="434"/>
                    </a:xfrm>
                    <a:custGeom>
                      <a:avLst/>
                      <a:gdLst>
                        <a:gd name="T0" fmla="*/ 94 w 1363"/>
                        <a:gd name="T1" fmla="*/ 401 h 1220"/>
                        <a:gd name="T2" fmla="*/ 74 w 1363"/>
                        <a:gd name="T3" fmla="*/ 384 h 1220"/>
                        <a:gd name="T4" fmla="*/ 61 w 1363"/>
                        <a:gd name="T5" fmla="*/ 371 h 1220"/>
                        <a:gd name="T6" fmla="*/ 50 w 1363"/>
                        <a:gd name="T7" fmla="*/ 355 h 1220"/>
                        <a:gd name="T8" fmla="*/ 45 w 1363"/>
                        <a:gd name="T9" fmla="*/ 345 h 1220"/>
                        <a:gd name="T10" fmla="*/ 35 w 1363"/>
                        <a:gd name="T11" fmla="*/ 334 h 1220"/>
                        <a:gd name="T12" fmla="*/ 30 w 1363"/>
                        <a:gd name="T13" fmla="*/ 323 h 1220"/>
                        <a:gd name="T14" fmla="*/ 19 w 1363"/>
                        <a:gd name="T15" fmla="*/ 302 h 1220"/>
                        <a:gd name="T16" fmla="*/ 14 w 1363"/>
                        <a:gd name="T17" fmla="*/ 277 h 1220"/>
                        <a:gd name="T18" fmla="*/ 8 w 1363"/>
                        <a:gd name="T19" fmla="*/ 256 h 1220"/>
                        <a:gd name="T20" fmla="*/ 16 w 1363"/>
                        <a:gd name="T21" fmla="*/ 166 h 1220"/>
                        <a:gd name="T22" fmla="*/ 21 w 1363"/>
                        <a:gd name="T23" fmla="*/ 157 h 1220"/>
                        <a:gd name="T24" fmla="*/ 31 w 1363"/>
                        <a:gd name="T25" fmla="*/ 123 h 1220"/>
                        <a:gd name="T26" fmla="*/ 38 w 1363"/>
                        <a:gd name="T27" fmla="*/ 110 h 1220"/>
                        <a:gd name="T28" fmla="*/ 41 w 1363"/>
                        <a:gd name="T29" fmla="*/ 95 h 1220"/>
                        <a:gd name="T30" fmla="*/ 53 w 1363"/>
                        <a:gd name="T31" fmla="*/ 82 h 1220"/>
                        <a:gd name="T32" fmla="*/ 64 w 1363"/>
                        <a:gd name="T33" fmla="*/ 72 h 1220"/>
                        <a:gd name="T34" fmla="*/ 67 w 1363"/>
                        <a:gd name="T35" fmla="*/ 70 h 1220"/>
                        <a:gd name="T36" fmla="*/ 69 w 1363"/>
                        <a:gd name="T37" fmla="*/ 66 h 1220"/>
                        <a:gd name="T38" fmla="*/ 78 w 1363"/>
                        <a:gd name="T39" fmla="*/ 60 h 1220"/>
                        <a:gd name="T40" fmla="*/ 89 w 1363"/>
                        <a:gd name="T41" fmla="*/ 51 h 1220"/>
                        <a:gd name="T42" fmla="*/ 98 w 1363"/>
                        <a:gd name="T43" fmla="*/ 44 h 1220"/>
                        <a:gd name="T44" fmla="*/ 118 w 1363"/>
                        <a:gd name="T45" fmla="*/ 30 h 1220"/>
                        <a:gd name="T46" fmla="*/ 140 w 1363"/>
                        <a:gd name="T47" fmla="*/ 18 h 1220"/>
                        <a:gd name="T48" fmla="*/ 214 w 1363"/>
                        <a:gd name="T49" fmla="*/ 5 h 1220"/>
                        <a:gd name="T50" fmla="*/ 317 w 1363"/>
                        <a:gd name="T51" fmla="*/ 7 h 1220"/>
                        <a:gd name="T52" fmla="*/ 366 w 1363"/>
                        <a:gd name="T53" fmla="*/ 11 h 1220"/>
                        <a:gd name="T54" fmla="*/ 378 w 1363"/>
                        <a:gd name="T55" fmla="*/ 15 h 1220"/>
                        <a:gd name="T56" fmla="*/ 389 w 1363"/>
                        <a:gd name="T57" fmla="*/ 21 h 1220"/>
                        <a:gd name="T58" fmla="*/ 398 w 1363"/>
                        <a:gd name="T59" fmla="*/ 24 h 1220"/>
                        <a:gd name="T60" fmla="*/ 411 w 1363"/>
                        <a:gd name="T61" fmla="*/ 32 h 1220"/>
                        <a:gd name="T62" fmla="*/ 417 w 1363"/>
                        <a:gd name="T63" fmla="*/ 41 h 1220"/>
                        <a:gd name="T64" fmla="*/ 440 w 1363"/>
                        <a:gd name="T65" fmla="*/ 49 h 1220"/>
                        <a:gd name="T66" fmla="*/ 446 w 1363"/>
                        <a:gd name="T67" fmla="*/ 65 h 1220"/>
                        <a:gd name="T68" fmla="*/ 458 w 1363"/>
                        <a:gd name="T69" fmla="*/ 73 h 1220"/>
                        <a:gd name="T70" fmla="*/ 466 w 1363"/>
                        <a:gd name="T71" fmla="*/ 128 h 1220"/>
                        <a:gd name="T72" fmla="*/ 469 w 1363"/>
                        <a:gd name="T73" fmla="*/ 162 h 1220"/>
                        <a:gd name="T74" fmla="*/ 473 w 1363"/>
                        <a:gd name="T75" fmla="*/ 185 h 1220"/>
                        <a:gd name="T76" fmla="*/ 468 w 1363"/>
                        <a:gd name="T77" fmla="*/ 210 h 1220"/>
                        <a:gd name="T78" fmla="*/ 467 w 1363"/>
                        <a:gd name="T79" fmla="*/ 252 h 1220"/>
                        <a:gd name="T80" fmla="*/ 457 w 1363"/>
                        <a:gd name="T81" fmla="*/ 297 h 1220"/>
                        <a:gd name="T82" fmla="*/ 444 w 1363"/>
                        <a:gd name="T83" fmla="*/ 314 h 1220"/>
                        <a:gd name="T84" fmla="*/ 436 w 1363"/>
                        <a:gd name="T85" fmla="*/ 339 h 1220"/>
                        <a:gd name="T86" fmla="*/ 431 w 1363"/>
                        <a:gd name="T87" fmla="*/ 349 h 1220"/>
                        <a:gd name="T88" fmla="*/ 403 w 1363"/>
                        <a:gd name="T89" fmla="*/ 385 h 1220"/>
                        <a:gd name="T90" fmla="*/ 391 w 1363"/>
                        <a:gd name="T91" fmla="*/ 397 h 1220"/>
                        <a:gd name="T92" fmla="*/ 369 w 1363"/>
                        <a:gd name="T93" fmla="*/ 411 h 1220"/>
                        <a:gd name="T94" fmla="*/ 328 w 1363"/>
                        <a:gd name="T95" fmla="*/ 424 h 1220"/>
                        <a:gd name="T96" fmla="*/ 320 w 1363"/>
                        <a:gd name="T97" fmla="*/ 425 h 1220"/>
                        <a:gd name="T98" fmla="*/ 314 w 1363"/>
                        <a:gd name="T99" fmla="*/ 429 h 1220"/>
                        <a:gd name="T100" fmla="*/ 281 w 1363"/>
                        <a:gd name="T101" fmla="*/ 430 h 1220"/>
                        <a:gd name="T102" fmla="*/ 263 w 1363"/>
                        <a:gd name="T103" fmla="*/ 434 h 1220"/>
                        <a:gd name="T104" fmla="*/ 164 w 1363"/>
                        <a:gd name="T105" fmla="*/ 433 h 1220"/>
                        <a:gd name="T106" fmla="*/ 111 w 1363"/>
                        <a:gd name="T107" fmla="*/ 412 h 1220"/>
                        <a:gd name="T108" fmla="*/ 94 w 1363"/>
                        <a:gd name="T109" fmla="*/ 403 h 1220"/>
                        <a:gd name="T110" fmla="*/ 94 w 1363"/>
                        <a:gd name="T111" fmla="*/ 401 h 1220"/>
                        <a:gd name="T112" fmla="*/ 0 60000 65536"/>
                        <a:gd name="T113" fmla="*/ 0 60000 65536"/>
                        <a:gd name="T114" fmla="*/ 0 60000 65536"/>
                        <a:gd name="T115" fmla="*/ 0 60000 65536"/>
                        <a:gd name="T116" fmla="*/ 0 60000 65536"/>
                        <a:gd name="T117" fmla="*/ 0 60000 65536"/>
                        <a:gd name="T118" fmla="*/ 0 60000 65536"/>
                        <a:gd name="T119" fmla="*/ 0 60000 65536"/>
                        <a:gd name="T120" fmla="*/ 0 60000 65536"/>
                        <a:gd name="T121" fmla="*/ 0 60000 65536"/>
                        <a:gd name="T122" fmla="*/ 0 60000 65536"/>
                        <a:gd name="T123" fmla="*/ 0 60000 65536"/>
                        <a:gd name="T124" fmla="*/ 0 60000 65536"/>
                        <a:gd name="T125" fmla="*/ 0 60000 65536"/>
                        <a:gd name="T126" fmla="*/ 0 60000 65536"/>
                        <a:gd name="T127" fmla="*/ 0 60000 65536"/>
                        <a:gd name="T128" fmla="*/ 0 60000 65536"/>
                        <a:gd name="T129" fmla="*/ 0 60000 65536"/>
                        <a:gd name="T130" fmla="*/ 0 60000 65536"/>
                        <a:gd name="T131" fmla="*/ 0 60000 65536"/>
                        <a:gd name="T132" fmla="*/ 0 60000 65536"/>
                        <a:gd name="T133" fmla="*/ 0 60000 65536"/>
                        <a:gd name="T134" fmla="*/ 0 60000 65536"/>
                        <a:gd name="T135" fmla="*/ 0 60000 65536"/>
                        <a:gd name="T136" fmla="*/ 0 60000 65536"/>
                        <a:gd name="T137" fmla="*/ 0 60000 65536"/>
                        <a:gd name="T138" fmla="*/ 0 60000 65536"/>
                        <a:gd name="T139" fmla="*/ 0 60000 65536"/>
                        <a:gd name="T140" fmla="*/ 0 60000 65536"/>
                        <a:gd name="T141" fmla="*/ 0 60000 65536"/>
                        <a:gd name="T142" fmla="*/ 0 60000 65536"/>
                        <a:gd name="T143" fmla="*/ 0 60000 65536"/>
                        <a:gd name="T144" fmla="*/ 0 60000 65536"/>
                        <a:gd name="T145" fmla="*/ 0 60000 65536"/>
                        <a:gd name="T146" fmla="*/ 0 60000 65536"/>
                        <a:gd name="T147" fmla="*/ 0 60000 65536"/>
                        <a:gd name="T148" fmla="*/ 0 60000 65536"/>
                        <a:gd name="T149" fmla="*/ 0 60000 65536"/>
                        <a:gd name="T150" fmla="*/ 0 60000 65536"/>
                        <a:gd name="T151" fmla="*/ 0 60000 65536"/>
                        <a:gd name="T152" fmla="*/ 0 60000 65536"/>
                        <a:gd name="T153" fmla="*/ 0 60000 65536"/>
                        <a:gd name="T154" fmla="*/ 0 60000 65536"/>
                        <a:gd name="T155" fmla="*/ 0 60000 65536"/>
                        <a:gd name="T156" fmla="*/ 0 60000 65536"/>
                        <a:gd name="T157" fmla="*/ 0 60000 65536"/>
                        <a:gd name="T158" fmla="*/ 0 60000 65536"/>
                        <a:gd name="T159" fmla="*/ 0 60000 65536"/>
                        <a:gd name="T160" fmla="*/ 0 60000 65536"/>
                        <a:gd name="T161" fmla="*/ 0 60000 65536"/>
                        <a:gd name="T162" fmla="*/ 0 60000 65536"/>
                        <a:gd name="T163" fmla="*/ 0 60000 65536"/>
                        <a:gd name="T164" fmla="*/ 0 60000 65536"/>
                        <a:gd name="T165" fmla="*/ 0 60000 65536"/>
                        <a:gd name="T166" fmla="*/ 0 60000 65536"/>
                        <a:gd name="T167" fmla="*/ 0 60000 65536"/>
                        <a:gd name="T168" fmla="*/ 0 w 1363"/>
                        <a:gd name="T169" fmla="*/ 0 h 1220"/>
                        <a:gd name="T170" fmla="*/ 1363 w 1363"/>
                        <a:gd name="T171" fmla="*/ 1220 h 1220"/>
                      </a:gdLst>
                      <a:ahLst/>
                      <a:cxnLst>
                        <a:cxn ang="T112">
                          <a:pos x="T0" y="T1"/>
                        </a:cxn>
                        <a:cxn ang="T113">
                          <a:pos x="T2" y="T3"/>
                        </a:cxn>
                        <a:cxn ang="T114">
                          <a:pos x="T4" y="T5"/>
                        </a:cxn>
                        <a:cxn ang="T115">
                          <a:pos x="T6" y="T7"/>
                        </a:cxn>
                        <a:cxn ang="T116">
                          <a:pos x="T8" y="T9"/>
                        </a:cxn>
                        <a:cxn ang="T117">
                          <a:pos x="T10" y="T11"/>
                        </a:cxn>
                        <a:cxn ang="T118">
                          <a:pos x="T12" y="T13"/>
                        </a:cxn>
                        <a:cxn ang="T119">
                          <a:pos x="T14" y="T15"/>
                        </a:cxn>
                        <a:cxn ang="T120">
                          <a:pos x="T16" y="T17"/>
                        </a:cxn>
                        <a:cxn ang="T121">
                          <a:pos x="T18" y="T19"/>
                        </a:cxn>
                        <a:cxn ang="T122">
                          <a:pos x="T20" y="T21"/>
                        </a:cxn>
                        <a:cxn ang="T123">
                          <a:pos x="T22" y="T23"/>
                        </a:cxn>
                        <a:cxn ang="T124">
                          <a:pos x="T24" y="T25"/>
                        </a:cxn>
                        <a:cxn ang="T125">
                          <a:pos x="T26" y="T27"/>
                        </a:cxn>
                        <a:cxn ang="T126">
                          <a:pos x="T28" y="T29"/>
                        </a:cxn>
                        <a:cxn ang="T127">
                          <a:pos x="T30" y="T31"/>
                        </a:cxn>
                        <a:cxn ang="T128">
                          <a:pos x="T32" y="T33"/>
                        </a:cxn>
                        <a:cxn ang="T129">
                          <a:pos x="T34" y="T35"/>
                        </a:cxn>
                        <a:cxn ang="T130">
                          <a:pos x="T36" y="T37"/>
                        </a:cxn>
                        <a:cxn ang="T131">
                          <a:pos x="T38" y="T39"/>
                        </a:cxn>
                        <a:cxn ang="T132">
                          <a:pos x="T40" y="T41"/>
                        </a:cxn>
                        <a:cxn ang="T133">
                          <a:pos x="T42" y="T43"/>
                        </a:cxn>
                        <a:cxn ang="T134">
                          <a:pos x="T44" y="T45"/>
                        </a:cxn>
                        <a:cxn ang="T135">
                          <a:pos x="T46" y="T47"/>
                        </a:cxn>
                        <a:cxn ang="T136">
                          <a:pos x="T48" y="T49"/>
                        </a:cxn>
                        <a:cxn ang="T137">
                          <a:pos x="T50" y="T51"/>
                        </a:cxn>
                        <a:cxn ang="T138">
                          <a:pos x="T52" y="T53"/>
                        </a:cxn>
                        <a:cxn ang="T139">
                          <a:pos x="T54" y="T55"/>
                        </a:cxn>
                        <a:cxn ang="T140">
                          <a:pos x="T56" y="T57"/>
                        </a:cxn>
                        <a:cxn ang="T141">
                          <a:pos x="T58" y="T59"/>
                        </a:cxn>
                        <a:cxn ang="T142">
                          <a:pos x="T60" y="T61"/>
                        </a:cxn>
                        <a:cxn ang="T143">
                          <a:pos x="T62" y="T63"/>
                        </a:cxn>
                        <a:cxn ang="T144">
                          <a:pos x="T64" y="T65"/>
                        </a:cxn>
                        <a:cxn ang="T145">
                          <a:pos x="T66" y="T67"/>
                        </a:cxn>
                        <a:cxn ang="T146">
                          <a:pos x="T68" y="T69"/>
                        </a:cxn>
                        <a:cxn ang="T147">
                          <a:pos x="T70" y="T71"/>
                        </a:cxn>
                        <a:cxn ang="T148">
                          <a:pos x="T72" y="T73"/>
                        </a:cxn>
                        <a:cxn ang="T149">
                          <a:pos x="T74" y="T75"/>
                        </a:cxn>
                        <a:cxn ang="T150">
                          <a:pos x="T76" y="T77"/>
                        </a:cxn>
                        <a:cxn ang="T151">
                          <a:pos x="T78" y="T79"/>
                        </a:cxn>
                        <a:cxn ang="T152">
                          <a:pos x="T80" y="T81"/>
                        </a:cxn>
                        <a:cxn ang="T153">
                          <a:pos x="T82" y="T83"/>
                        </a:cxn>
                        <a:cxn ang="T154">
                          <a:pos x="T84" y="T85"/>
                        </a:cxn>
                        <a:cxn ang="T155">
                          <a:pos x="T86" y="T87"/>
                        </a:cxn>
                        <a:cxn ang="T156">
                          <a:pos x="T88" y="T89"/>
                        </a:cxn>
                        <a:cxn ang="T157">
                          <a:pos x="T90" y="T91"/>
                        </a:cxn>
                        <a:cxn ang="T158">
                          <a:pos x="T92" y="T93"/>
                        </a:cxn>
                        <a:cxn ang="T159">
                          <a:pos x="T94" y="T95"/>
                        </a:cxn>
                        <a:cxn ang="T160">
                          <a:pos x="T96" y="T97"/>
                        </a:cxn>
                        <a:cxn ang="T161">
                          <a:pos x="T98" y="T99"/>
                        </a:cxn>
                        <a:cxn ang="T162">
                          <a:pos x="T100" y="T101"/>
                        </a:cxn>
                        <a:cxn ang="T163">
                          <a:pos x="T102" y="T103"/>
                        </a:cxn>
                        <a:cxn ang="T164">
                          <a:pos x="T104" y="T105"/>
                        </a:cxn>
                        <a:cxn ang="T165">
                          <a:pos x="T106" y="T107"/>
                        </a:cxn>
                        <a:cxn ang="T166">
                          <a:pos x="T108" y="T109"/>
                        </a:cxn>
                        <a:cxn ang="T167">
                          <a:pos x="T110" y="T111"/>
                        </a:cxn>
                      </a:cxnLst>
                      <a:rect l="T168" t="T169" r="T170" b="T171"/>
                      <a:pathLst>
                        <a:path w="1363" h="1220">
                          <a:moveTo>
                            <a:pt x="269" y="1127"/>
                          </a:moveTo>
                          <a:cubicBezTo>
                            <a:pt x="252" y="1110"/>
                            <a:pt x="231" y="1096"/>
                            <a:pt x="214" y="1079"/>
                          </a:cubicBezTo>
                          <a:cubicBezTo>
                            <a:pt x="201" y="1066"/>
                            <a:pt x="192" y="1055"/>
                            <a:pt x="176" y="1044"/>
                          </a:cubicBezTo>
                          <a:cubicBezTo>
                            <a:pt x="166" y="1030"/>
                            <a:pt x="158" y="1008"/>
                            <a:pt x="144" y="999"/>
                          </a:cubicBezTo>
                          <a:cubicBezTo>
                            <a:pt x="140" y="986"/>
                            <a:pt x="137" y="980"/>
                            <a:pt x="128" y="970"/>
                          </a:cubicBezTo>
                          <a:cubicBezTo>
                            <a:pt x="124" y="955"/>
                            <a:pt x="112" y="950"/>
                            <a:pt x="102" y="938"/>
                          </a:cubicBezTo>
                          <a:cubicBezTo>
                            <a:pt x="95" y="929"/>
                            <a:pt x="93" y="918"/>
                            <a:pt x="86" y="909"/>
                          </a:cubicBezTo>
                          <a:cubicBezTo>
                            <a:pt x="79" y="887"/>
                            <a:pt x="61" y="871"/>
                            <a:pt x="54" y="848"/>
                          </a:cubicBezTo>
                          <a:cubicBezTo>
                            <a:pt x="53" y="825"/>
                            <a:pt x="60" y="795"/>
                            <a:pt x="41" y="778"/>
                          </a:cubicBezTo>
                          <a:cubicBezTo>
                            <a:pt x="35" y="759"/>
                            <a:pt x="28" y="739"/>
                            <a:pt x="22" y="720"/>
                          </a:cubicBezTo>
                          <a:cubicBezTo>
                            <a:pt x="23" y="680"/>
                            <a:pt x="0" y="525"/>
                            <a:pt x="45" y="468"/>
                          </a:cubicBezTo>
                          <a:cubicBezTo>
                            <a:pt x="48" y="454"/>
                            <a:pt x="51" y="451"/>
                            <a:pt x="61" y="442"/>
                          </a:cubicBezTo>
                          <a:cubicBezTo>
                            <a:pt x="66" y="418"/>
                            <a:pt x="59" y="356"/>
                            <a:pt x="89" y="346"/>
                          </a:cubicBezTo>
                          <a:cubicBezTo>
                            <a:pt x="98" y="333"/>
                            <a:pt x="98" y="318"/>
                            <a:pt x="109" y="308"/>
                          </a:cubicBezTo>
                          <a:cubicBezTo>
                            <a:pt x="113" y="294"/>
                            <a:pt x="113" y="279"/>
                            <a:pt x="118" y="266"/>
                          </a:cubicBezTo>
                          <a:cubicBezTo>
                            <a:pt x="121" y="259"/>
                            <a:pt x="146" y="236"/>
                            <a:pt x="153" y="231"/>
                          </a:cubicBezTo>
                          <a:cubicBezTo>
                            <a:pt x="159" y="215"/>
                            <a:pt x="173" y="212"/>
                            <a:pt x="185" y="202"/>
                          </a:cubicBezTo>
                          <a:cubicBezTo>
                            <a:pt x="187" y="200"/>
                            <a:pt x="190" y="198"/>
                            <a:pt x="192" y="196"/>
                          </a:cubicBezTo>
                          <a:cubicBezTo>
                            <a:pt x="194" y="193"/>
                            <a:pt x="195" y="189"/>
                            <a:pt x="198" y="186"/>
                          </a:cubicBezTo>
                          <a:cubicBezTo>
                            <a:pt x="206" y="178"/>
                            <a:pt x="217" y="179"/>
                            <a:pt x="224" y="170"/>
                          </a:cubicBezTo>
                          <a:cubicBezTo>
                            <a:pt x="234" y="157"/>
                            <a:pt x="240" y="150"/>
                            <a:pt x="256" y="144"/>
                          </a:cubicBezTo>
                          <a:cubicBezTo>
                            <a:pt x="263" y="133"/>
                            <a:pt x="269" y="129"/>
                            <a:pt x="281" y="125"/>
                          </a:cubicBezTo>
                          <a:cubicBezTo>
                            <a:pt x="299" y="109"/>
                            <a:pt x="315" y="91"/>
                            <a:pt x="339" y="84"/>
                          </a:cubicBezTo>
                          <a:cubicBezTo>
                            <a:pt x="357" y="63"/>
                            <a:pt x="376" y="57"/>
                            <a:pt x="403" y="52"/>
                          </a:cubicBezTo>
                          <a:cubicBezTo>
                            <a:pt x="448" y="0"/>
                            <a:pt x="559" y="15"/>
                            <a:pt x="614" y="13"/>
                          </a:cubicBezTo>
                          <a:cubicBezTo>
                            <a:pt x="713" y="2"/>
                            <a:pt x="813" y="15"/>
                            <a:pt x="912" y="20"/>
                          </a:cubicBezTo>
                          <a:cubicBezTo>
                            <a:pt x="955" y="34"/>
                            <a:pt x="1013" y="31"/>
                            <a:pt x="1053" y="32"/>
                          </a:cubicBezTo>
                          <a:cubicBezTo>
                            <a:pt x="1064" y="37"/>
                            <a:pt x="1076" y="38"/>
                            <a:pt x="1088" y="42"/>
                          </a:cubicBezTo>
                          <a:cubicBezTo>
                            <a:pt x="1098" y="49"/>
                            <a:pt x="1108" y="54"/>
                            <a:pt x="1120" y="58"/>
                          </a:cubicBezTo>
                          <a:cubicBezTo>
                            <a:pt x="1144" y="74"/>
                            <a:pt x="1110" y="53"/>
                            <a:pt x="1145" y="68"/>
                          </a:cubicBezTo>
                          <a:cubicBezTo>
                            <a:pt x="1158" y="74"/>
                            <a:pt x="1167" y="86"/>
                            <a:pt x="1181" y="90"/>
                          </a:cubicBezTo>
                          <a:cubicBezTo>
                            <a:pt x="1193" y="98"/>
                            <a:pt x="1190" y="106"/>
                            <a:pt x="1200" y="116"/>
                          </a:cubicBezTo>
                          <a:cubicBezTo>
                            <a:pt x="1214" y="130"/>
                            <a:pt x="1246" y="133"/>
                            <a:pt x="1264" y="138"/>
                          </a:cubicBezTo>
                          <a:cubicBezTo>
                            <a:pt x="1274" y="155"/>
                            <a:pt x="1262" y="177"/>
                            <a:pt x="1283" y="183"/>
                          </a:cubicBezTo>
                          <a:cubicBezTo>
                            <a:pt x="1291" y="195"/>
                            <a:pt x="1304" y="200"/>
                            <a:pt x="1318" y="205"/>
                          </a:cubicBezTo>
                          <a:cubicBezTo>
                            <a:pt x="1319" y="236"/>
                            <a:pt x="1313" y="331"/>
                            <a:pt x="1341" y="359"/>
                          </a:cubicBezTo>
                          <a:cubicBezTo>
                            <a:pt x="1351" y="390"/>
                            <a:pt x="1341" y="424"/>
                            <a:pt x="1350" y="455"/>
                          </a:cubicBezTo>
                          <a:cubicBezTo>
                            <a:pt x="1353" y="476"/>
                            <a:pt x="1356" y="498"/>
                            <a:pt x="1360" y="519"/>
                          </a:cubicBezTo>
                          <a:cubicBezTo>
                            <a:pt x="1358" y="555"/>
                            <a:pt x="1363" y="565"/>
                            <a:pt x="1347" y="589"/>
                          </a:cubicBezTo>
                          <a:cubicBezTo>
                            <a:pt x="1344" y="635"/>
                            <a:pt x="1342" y="661"/>
                            <a:pt x="1344" y="708"/>
                          </a:cubicBezTo>
                          <a:cubicBezTo>
                            <a:pt x="1342" y="761"/>
                            <a:pt x="1358" y="806"/>
                            <a:pt x="1315" y="836"/>
                          </a:cubicBezTo>
                          <a:cubicBezTo>
                            <a:pt x="1304" y="853"/>
                            <a:pt x="1290" y="869"/>
                            <a:pt x="1277" y="884"/>
                          </a:cubicBezTo>
                          <a:cubicBezTo>
                            <a:pt x="1273" y="908"/>
                            <a:pt x="1268" y="934"/>
                            <a:pt x="1254" y="954"/>
                          </a:cubicBezTo>
                          <a:cubicBezTo>
                            <a:pt x="1251" y="965"/>
                            <a:pt x="1246" y="972"/>
                            <a:pt x="1238" y="980"/>
                          </a:cubicBezTo>
                          <a:cubicBezTo>
                            <a:pt x="1225" y="1020"/>
                            <a:pt x="1189" y="1055"/>
                            <a:pt x="1158" y="1082"/>
                          </a:cubicBezTo>
                          <a:cubicBezTo>
                            <a:pt x="1150" y="1107"/>
                            <a:pt x="1147" y="1106"/>
                            <a:pt x="1123" y="1117"/>
                          </a:cubicBezTo>
                          <a:cubicBezTo>
                            <a:pt x="1108" y="1134"/>
                            <a:pt x="1083" y="1148"/>
                            <a:pt x="1062" y="1156"/>
                          </a:cubicBezTo>
                          <a:cubicBezTo>
                            <a:pt x="1036" y="1196"/>
                            <a:pt x="987" y="1189"/>
                            <a:pt x="944" y="1191"/>
                          </a:cubicBezTo>
                          <a:cubicBezTo>
                            <a:pt x="936" y="1192"/>
                            <a:pt x="928" y="1191"/>
                            <a:pt x="921" y="1194"/>
                          </a:cubicBezTo>
                          <a:cubicBezTo>
                            <a:pt x="914" y="1197"/>
                            <a:pt x="910" y="1207"/>
                            <a:pt x="902" y="1207"/>
                          </a:cubicBezTo>
                          <a:cubicBezTo>
                            <a:pt x="871" y="1208"/>
                            <a:pt x="840" y="1209"/>
                            <a:pt x="809" y="1210"/>
                          </a:cubicBezTo>
                          <a:cubicBezTo>
                            <a:pt x="790" y="1215"/>
                            <a:pt x="776" y="1217"/>
                            <a:pt x="755" y="1220"/>
                          </a:cubicBezTo>
                          <a:cubicBezTo>
                            <a:pt x="661" y="1219"/>
                            <a:pt x="567" y="1219"/>
                            <a:pt x="473" y="1216"/>
                          </a:cubicBezTo>
                          <a:cubicBezTo>
                            <a:pt x="417" y="1214"/>
                            <a:pt x="369" y="1175"/>
                            <a:pt x="320" y="1159"/>
                          </a:cubicBezTo>
                          <a:cubicBezTo>
                            <a:pt x="307" y="1146"/>
                            <a:pt x="277" y="1141"/>
                            <a:pt x="269" y="1133"/>
                          </a:cubicBezTo>
                          <a:cubicBezTo>
                            <a:pt x="268" y="1132"/>
                            <a:pt x="269" y="1129"/>
                            <a:pt x="269" y="1127"/>
                          </a:cubicBezTo>
                          <a:close/>
                        </a:path>
                      </a:pathLst>
                    </a:custGeom>
                    <a:solidFill>
                      <a:srgbClr val="FFC1C1"/>
                    </a:solidFill>
                    <a:ln w="19050">
                      <a:solidFill>
                        <a:srgbClr val="FF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 dirty="0"/>
                    </a:p>
                  </p:txBody>
                </p:sp>
                <p:sp>
                  <p:nvSpPr>
                    <p:cNvPr id="998" name="Freeform 187"/>
                    <p:cNvSpPr>
                      <a:spLocks/>
                    </p:cNvSpPr>
                    <p:nvPr/>
                  </p:nvSpPr>
                  <p:spPr bwMode="auto">
                    <a:xfrm>
                      <a:off x="363" y="603"/>
                      <a:ext cx="382" cy="310"/>
                    </a:xfrm>
                    <a:custGeom>
                      <a:avLst/>
                      <a:gdLst>
                        <a:gd name="T0" fmla="*/ 8 w 500"/>
                        <a:gd name="T1" fmla="*/ 173 h 445"/>
                        <a:gd name="T2" fmla="*/ 0 w 500"/>
                        <a:gd name="T3" fmla="*/ 159 h 445"/>
                        <a:gd name="T4" fmla="*/ 18 w 500"/>
                        <a:gd name="T5" fmla="*/ 95 h 445"/>
                        <a:gd name="T6" fmla="*/ 21 w 500"/>
                        <a:gd name="T7" fmla="*/ 90 h 445"/>
                        <a:gd name="T8" fmla="*/ 22 w 500"/>
                        <a:gd name="T9" fmla="*/ 78 h 445"/>
                        <a:gd name="T10" fmla="*/ 53 w 500"/>
                        <a:gd name="T11" fmla="*/ 47 h 445"/>
                        <a:gd name="T12" fmla="*/ 77 w 500"/>
                        <a:gd name="T13" fmla="*/ 31 h 445"/>
                        <a:gd name="T14" fmla="*/ 103 w 500"/>
                        <a:gd name="T15" fmla="*/ 18 h 445"/>
                        <a:gd name="T16" fmla="*/ 136 w 500"/>
                        <a:gd name="T17" fmla="*/ 1 h 445"/>
                        <a:gd name="T18" fmla="*/ 305 w 500"/>
                        <a:gd name="T19" fmla="*/ 11 h 445"/>
                        <a:gd name="T20" fmla="*/ 325 w 500"/>
                        <a:gd name="T21" fmla="*/ 40 h 445"/>
                        <a:gd name="T22" fmla="*/ 342 w 500"/>
                        <a:gd name="T23" fmla="*/ 47 h 445"/>
                        <a:gd name="T24" fmla="*/ 356 w 500"/>
                        <a:gd name="T25" fmla="*/ 56 h 445"/>
                        <a:gd name="T26" fmla="*/ 371 w 500"/>
                        <a:gd name="T27" fmla="*/ 85 h 445"/>
                        <a:gd name="T28" fmla="*/ 367 w 500"/>
                        <a:gd name="T29" fmla="*/ 189 h 445"/>
                        <a:gd name="T30" fmla="*/ 356 w 500"/>
                        <a:gd name="T31" fmla="*/ 207 h 445"/>
                        <a:gd name="T32" fmla="*/ 342 w 500"/>
                        <a:gd name="T33" fmla="*/ 232 h 445"/>
                        <a:gd name="T34" fmla="*/ 338 w 500"/>
                        <a:gd name="T35" fmla="*/ 242 h 445"/>
                        <a:gd name="T36" fmla="*/ 326 w 500"/>
                        <a:gd name="T37" fmla="*/ 249 h 445"/>
                        <a:gd name="T38" fmla="*/ 312 w 500"/>
                        <a:gd name="T39" fmla="*/ 264 h 445"/>
                        <a:gd name="T40" fmla="*/ 306 w 500"/>
                        <a:gd name="T41" fmla="*/ 269 h 445"/>
                        <a:gd name="T42" fmla="*/ 290 w 500"/>
                        <a:gd name="T43" fmla="*/ 286 h 445"/>
                        <a:gd name="T44" fmla="*/ 235 w 500"/>
                        <a:gd name="T45" fmla="*/ 301 h 445"/>
                        <a:gd name="T46" fmla="*/ 125 w 500"/>
                        <a:gd name="T47" fmla="*/ 299 h 445"/>
                        <a:gd name="T48" fmla="*/ 108 w 500"/>
                        <a:gd name="T49" fmla="*/ 290 h 445"/>
                        <a:gd name="T50" fmla="*/ 70 w 500"/>
                        <a:gd name="T51" fmla="*/ 268 h 445"/>
                        <a:gd name="T52" fmla="*/ 55 w 500"/>
                        <a:gd name="T53" fmla="*/ 254 h 445"/>
                        <a:gd name="T54" fmla="*/ 21 w 500"/>
                        <a:gd name="T55" fmla="*/ 212 h 445"/>
                        <a:gd name="T56" fmla="*/ 8 w 500"/>
                        <a:gd name="T57" fmla="*/ 173 h 445"/>
                        <a:gd name="T58" fmla="*/ 0 60000 65536"/>
                        <a:gd name="T59" fmla="*/ 0 60000 65536"/>
                        <a:gd name="T60" fmla="*/ 0 60000 65536"/>
                        <a:gd name="T61" fmla="*/ 0 60000 65536"/>
                        <a:gd name="T62" fmla="*/ 0 60000 65536"/>
                        <a:gd name="T63" fmla="*/ 0 60000 65536"/>
                        <a:gd name="T64" fmla="*/ 0 60000 65536"/>
                        <a:gd name="T65" fmla="*/ 0 60000 65536"/>
                        <a:gd name="T66" fmla="*/ 0 60000 65536"/>
                        <a:gd name="T67" fmla="*/ 0 60000 65536"/>
                        <a:gd name="T68" fmla="*/ 0 60000 65536"/>
                        <a:gd name="T69" fmla="*/ 0 60000 65536"/>
                        <a:gd name="T70" fmla="*/ 0 60000 65536"/>
                        <a:gd name="T71" fmla="*/ 0 60000 65536"/>
                        <a:gd name="T72" fmla="*/ 0 60000 65536"/>
                        <a:gd name="T73" fmla="*/ 0 60000 65536"/>
                        <a:gd name="T74" fmla="*/ 0 60000 65536"/>
                        <a:gd name="T75" fmla="*/ 0 60000 65536"/>
                        <a:gd name="T76" fmla="*/ 0 60000 65536"/>
                        <a:gd name="T77" fmla="*/ 0 60000 65536"/>
                        <a:gd name="T78" fmla="*/ 0 60000 65536"/>
                        <a:gd name="T79" fmla="*/ 0 60000 65536"/>
                        <a:gd name="T80" fmla="*/ 0 60000 65536"/>
                        <a:gd name="T81" fmla="*/ 0 60000 65536"/>
                        <a:gd name="T82" fmla="*/ 0 60000 65536"/>
                        <a:gd name="T83" fmla="*/ 0 60000 65536"/>
                        <a:gd name="T84" fmla="*/ 0 60000 65536"/>
                        <a:gd name="T85" fmla="*/ 0 60000 65536"/>
                        <a:gd name="T86" fmla="*/ 0 60000 65536"/>
                        <a:gd name="T87" fmla="*/ 0 w 500"/>
                        <a:gd name="T88" fmla="*/ 0 h 445"/>
                        <a:gd name="T89" fmla="*/ 500 w 500"/>
                        <a:gd name="T90" fmla="*/ 445 h 445"/>
                      </a:gdLst>
                      <a:ahLst/>
                      <a:cxnLst>
                        <a:cxn ang="T58">
                          <a:pos x="T0" y="T1"/>
                        </a:cxn>
                        <a:cxn ang="T59">
                          <a:pos x="T2" y="T3"/>
                        </a:cxn>
                        <a:cxn ang="T60">
                          <a:pos x="T4" y="T5"/>
                        </a:cxn>
                        <a:cxn ang="T61">
                          <a:pos x="T6" y="T7"/>
                        </a:cxn>
                        <a:cxn ang="T62">
                          <a:pos x="T8" y="T9"/>
                        </a:cxn>
                        <a:cxn ang="T63">
                          <a:pos x="T10" y="T11"/>
                        </a:cxn>
                        <a:cxn ang="T64">
                          <a:pos x="T12" y="T13"/>
                        </a:cxn>
                        <a:cxn ang="T65">
                          <a:pos x="T14" y="T15"/>
                        </a:cxn>
                        <a:cxn ang="T66">
                          <a:pos x="T16" y="T17"/>
                        </a:cxn>
                        <a:cxn ang="T67">
                          <a:pos x="T18" y="T19"/>
                        </a:cxn>
                        <a:cxn ang="T68">
                          <a:pos x="T20" y="T21"/>
                        </a:cxn>
                        <a:cxn ang="T69">
                          <a:pos x="T22" y="T23"/>
                        </a:cxn>
                        <a:cxn ang="T70">
                          <a:pos x="T24" y="T25"/>
                        </a:cxn>
                        <a:cxn ang="T71">
                          <a:pos x="T26" y="T27"/>
                        </a:cxn>
                        <a:cxn ang="T72">
                          <a:pos x="T28" y="T29"/>
                        </a:cxn>
                        <a:cxn ang="T73">
                          <a:pos x="T30" y="T31"/>
                        </a:cxn>
                        <a:cxn ang="T74">
                          <a:pos x="T32" y="T33"/>
                        </a:cxn>
                        <a:cxn ang="T75">
                          <a:pos x="T34" y="T35"/>
                        </a:cxn>
                        <a:cxn ang="T76">
                          <a:pos x="T36" y="T37"/>
                        </a:cxn>
                        <a:cxn ang="T77">
                          <a:pos x="T38" y="T39"/>
                        </a:cxn>
                        <a:cxn ang="T78">
                          <a:pos x="T40" y="T41"/>
                        </a:cxn>
                        <a:cxn ang="T79">
                          <a:pos x="T42" y="T43"/>
                        </a:cxn>
                        <a:cxn ang="T80">
                          <a:pos x="T44" y="T45"/>
                        </a:cxn>
                        <a:cxn ang="T81">
                          <a:pos x="T46" y="T47"/>
                        </a:cxn>
                        <a:cxn ang="T82">
                          <a:pos x="T48" y="T49"/>
                        </a:cxn>
                        <a:cxn ang="T83">
                          <a:pos x="T50" y="T51"/>
                        </a:cxn>
                        <a:cxn ang="T84">
                          <a:pos x="T52" y="T53"/>
                        </a:cxn>
                        <a:cxn ang="T85">
                          <a:pos x="T54" y="T55"/>
                        </a:cxn>
                        <a:cxn ang="T86">
                          <a:pos x="T56" y="T57"/>
                        </a:cxn>
                      </a:cxnLst>
                      <a:rect l="T87" t="T88" r="T89" b="T90"/>
                      <a:pathLst>
                        <a:path w="500" h="445">
                          <a:moveTo>
                            <a:pt x="10" y="249"/>
                          </a:moveTo>
                          <a:cubicBezTo>
                            <a:pt x="5" y="242"/>
                            <a:pt x="3" y="236"/>
                            <a:pt x="0" y="228"/>
                          </a:cubicBezTo>
                          <a:cubicBezTo>
                            <a:pt x="4" y="194"/>
                            <a:pt x="1" y="162"/>
                            <a:pt x="24" y="136"/>
                          </a:cubicBezTo>
                          <a:cubicBezTo>
                            <a:pt x="25" y="134"/>
                            <a:pt x="26" y="131"/>
                            <a:pt x="27" y="129"/>
                          </a:cubicBezTo>
                          <a:cubicBezTo>
                            <a:pt x="28" y="123"/>
                            <a:pt x="27" y="117"/>
                            <a:pt x="29" y="112"/>
                          </a:cubicBezTo>
                          <a:cubicBezTo>
                            <a:pt x="31" y="104"/>
                            <a:pt x="63" y="77"/>
                            <a:pt x="70" y="67"/>
                          </a:cubicBezTo>
                          <a:cubicBezTo>
                            <a:pt x="74" y="53"/>
                            <a:pt x="89" y="50"/>
                            <a:pt x="101" y="45"/>
                          </a:cubicBezTo>
                          <a:cubicBezTo>
                            <a:pt x="106" y="28"/>
                            <a:pt x="120" y="30"/>
                            <a:pt x="135" y="26"/>
                          </a:cubicBezTo>
                          <a:cubicBezTo>
                            <a:pt x="150" y="15"/>
                            <a:pt x="160" y="7"/>
                            <a:pt x="178" y="2"/>
                          </a:cubicBezTo>
                          <a:cubicBezTo>
                            <a:pt x="408" y="4"/>
                            <a:pt x="304" y="0"/>
                            <a:pt x="399" y="16"/>
                          </a:cubicBezTo>
                          <a:cubicBezTo>
                            <a:pt x="414" y="27"/>
                            <a:pt x="415" y="44"/>
                            <a:pt x="425" y="57"/>
                          </a:cubicBezTo>
                          <a:cubicBezTo>
                            <a:pt x="430" y="63"/>
                            <a:pt x="440" y="65"/>
                            <a:pt x="447" y="67"/>
                          </a:cubicBezTo>
                          <a:cubicBezTo>
                            <a:pt x="452" y="76"/>
                            <a:pt x="458" y="75"/>
                            <a:pt x="466" y="81"/>
                          </a:cubicBezTo>
                          <a:cubicBezTo>
                            <a:pt x="470" y="97"/>
                            <a:pt x="473" y="110"/>
                            <a:pt x="485" y="122"/>
                          </a:cubicBezTo>
                          <a:cubicBezTo>
                            <a:pt x="499" y="169"/>
                            <a:pt x="500" y="225"/>
                            <a:pt x="480" y="271"/>
                          </a:cubicBezTo>
                          <a:cubicBezTo>
                            <a:pt x="478" y="286"/>
                            <a:pt x="479" y="290"/>
                            <a:pt x="466" y="297"/>
                          </a:cubicBezTo>
                          <a:cubicBezTo>
                            <a:pt x="459" y="307"/>
                            <a:pt x="453" y="321"/>
                            <a:pt x="447" y="333"/>
                          </a:cubicBezTo>
                          <a:cubicBezTo>
                            <a:pt x="445" y="338"/>
                            <a:pt x="446" y="344"/>
                            <a:pt x="442" y="348"/>
                          </a:cubicBezTo>
                          <a:cubicBezTo>
                            <a:pt x="438" y="352"/>
                            <a:pt x="427" y="357"/>
                            <a:pt x="427" y="357"/>
                          </a:cubicBezTo>
                          <a:cubicBezTo>
                            <a:pt x="419" y="370"/>
                            <a:pt x="425" y="362"/>
                            <a:pt x="408" y="379"/>
                          </a:cubicBezTo>
                          <a:cubicBezTo>
                            <a:pt x="406" y="381"/>
                            <a:pt x="401" y="386"/>
                            <a:pt x="401" y="386"/>
                          </a:cubicBezTo>
                          <a:cubicBezTo>
                            <a:pt x="397" y="400"/>
                            <a:pt x="389" y="401"/>
                            <a:pt x="379" y="410"/>
                          </a:cubicBezTo>
                          <a:cubicBezTo>
                            <a:pt x="348" y="437"/>
                            <a:pt x="369" y="428"/>
                            <a:pt x="307" y="432"/>
                          </a:cubicBezTo>
                          <a:cubicBezTo>
                            <a:pt x="261" y="445"/>
                            <a:pt x="209" y="443"/>
                            <a:pt x="163" y="429"/>
                          </a:cubicBezTo>
                          <a:cubicBezTo>
                            <a:pt x="156" y="424"/>
                            <a:pt x="149" y="423"/>
                            <a:pt x="142" y="417"/>
                          </a:cubicBezTo>
                          <a:cubicBezTo>
                            <a:pt x="125" y="403"/>
                            <a:pt x="112" y="389"/>
                            <a:pt x="91" y="384"/>
                          </a:cubicBezTo>
                          <a:cubicBezTo>
                            <a:pt x="86" y="374"/>
                            <a:pt x="79" y="373"/>
                            <a:pt x="72" y="364"/>
                          </a:cubicBezTo>
                          <a:cubicBezTo>
                            <a:pt x="56" y="343"/>
                            <a:pt x="49" y="320"/>
                            <a:pt x="27" y="304"/>
                          </a:cubicBezTo>
                          <a:cubicBezTo>
                            <a:pt x="18" y="282"/>
                            <a:pt x="10" y="275"/>
                            <a:pt x="10" y="249"/>
                          </a:cubicBezTo>
                          <a:close/>
                        </a:path>
                      </a:pathLst>
                    </a:custGeom>
                    <a:solidFill>
                      <a:srgbClr val="BFBFBF"/>
                    </a:solidFill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 dirty="0"/>
                    </a:p>
                  </p:txBody>
                </p:sp>
              </p:grpSp>
              <p:sp>
                <p:nvSpPr>
                  <p:cNvPr id="996" name="5-Point Star 995"/>
                  <p:cNvSpPr/>
                  <p:nvPr/>
                </p:nvSpPr>
                <p:spPr>
                  <a:xfrm>
                    <a:off x="3436301" y="3364979"/>
                    <a:ext cx="201217" cy="201217"/>
                  </a:xfrm>
                  <a:prstGeom prst="star5">
                    <a:avLst/>
                  </a:prstGeom>
                  <a:solidFill>
                    <a:srgbClr val="FF00FF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972" name="Group 193"/>
                <p:cNvGrpSpPr>
                  <a:grpSpLocks/>
                </p:cNvGrpSpPr>
                <p:nvPr/>
              </p:nvGrpSpPr>
              <p:grpSpPr bwMode="auto">
                <a:xfrm>
                  <a:off x="4372727" y="3808816"/>
                  <a:ext cx="987288" cy="903974"/>
                  <a:chOff x="311" y="500"/>
                  <a:chExt cx="474" cy="434"/>
                </a:xfrm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</p:grpSpPr>
              <p:sp>
                <p:nvSpPr>
                  <p:cNvPr id="993" name="Freeform 992"/>
                  <p:cNvSpPr>
                    <a:spLocks/>
                  </p:cNvSpPr>
                  <p:nvPr/>
                </p:nvSpPr>
                <p:spPr bwMode="auto">
                  <a:xfrm>
                    <a:off x="311" y="500"/>
                    <a:ext cx="474" cy="434"/>
                  </a:xfrm>
                  <a:custGeom>
                    <a:avLst/>
                    <a:gdLst>
                      <a:gd name="T0" fmla="*/ 94 w 1363"/>
                      <a:gd name="T1" fmla="*/ 401 h 1220"/>
                      <a:gd name="T2" fmla="*/ 74 w 1363"/>
                      <a:gd name="T3" fmla="*/ 384 h 1220"/>
                      <a:gd name="T4" fmla="*/ 61 w 1363"/>
                      <a:gd name="T5" fmla="*/ 371 h 1220"/>
                      <a:gd name="T6" fmla="*/ 50 w 1363"/>
                      <a:gd name="T7" fmla="*/ 355 h 1220"/>
                      <a:gd name="T8" fmla="*/ 45 w 1363"/>
                      <a:gd name="T9" fmla="*/ 345 h 1220"/>
                      <a:gd name="T10" fmla="*/ 35 w 1363"/>
                      <a:gd name="T11" fmla="*/ 334 h 1220"/>
                      <a:gd name="T12" fmla="*/ 30 w 1363"/>
                      <a:gd name="T13" fmla="*/ 323 h 1220"/>
                      <a:gd name="T14" fmla="*/ 19 w 1363"/>
                      <a:gd name="T15" fmla="*/ 302 h 1220"/>
                      <a:gd name="T16" fmla="*/ 14 w 1363"/>
                      <a:gd name="T17" fmla="*/ 277 h 1220"/>
                      <a:gd name="T18" fmla="*/ 8 w 1363"/>
                      <a:gd name="T19" fmla="*/ 256 h 1220"/>
                      <a:gd name="T20" fmla="*/ 16 w 1363"/>
                      <a:gd name="T21" fmla="*/ 166 h 1220"/>
                      <a:gd name="T22" fmla="*/ 21 w 1363"/>
                      <a:gd name="T23" fmla="*/ 157 h 1220"/>
                      <a:gd name="T24" fmla="*/ 31 w 1363"/>
                      <a:gd name="T25" fmla="*/ 123 h 1220"/>
                      <a:gd name="T26" fmla="*/ 38 w 1363"/>
                      <a:gd name="T27" fmla="*/ 110 h 1220"/>
                      <a:gd name="T28" fmla="*/ 41 w 1363"/>
                      <a:gd name="T29" fmla="*/ 95 h 1220"/>
                      <a:gd name="T30" fmla="*/ 53 w 1363"/>
                      <a:gd name="T31" fmla="*/ 82 h 1220"/>
                      <a:gd name="T32" fmla="*/ 64 w 1363"/>
                      <a:gd name="T33" fmla="*/ 72 h 1220"/>
                      <a:gd name="T34" fmla="*/ 67 w 1363"/>
                      <a:gd name="T35" fmla="*/ 70 h 1220"/>
                      <a:gd name="T36" fmla="*/ 69 w 1363"/>
                      <a:gd name="T37" fmla="*/ 66 h 1220"/>
                      <a:gd name="T38" fmla="*/ 78 w 1363"/>
                      <a:gd name="T39" fmla="*/ 60 h 1220"/>
                      <a:gd name="T40" fmla="*/ 89 w 1363"/>
                      <a:gd name="T41" fmla="*/ 51 h 1220"/>
                      <a:gd name="T42" fmla="*/ 98 w 1363"/>
                      <a:gd name="T43" fmla="*/ 44 h 1220"/>
                      <a:gd name="T44" fmla="*/ 118 w 1363"/>
                      <a:gd name="T45" fmla="*/ 30 h 1220"/>
                      <a:gd name="T46" fmla="*/ 140 w 1363"/>
                      <a:gd name="T47" fmla="*/ 18 h 1220"/>
                      <a:gd name="T48" fmla="*/ 214 w 1363"/>
                      <a:gd name="T49" fmla="*/ 5 h 1220"/>
                      <a:gd name="T50" fmla="*/ 317 w 1363"/>
                      <a:gd name="T51" fmla="*/ 7 h 1220"/>
                      <a:gd name="T52" fmla="*/ 366 w 1363"/>
                      <a:gd name="T53" fmla="*/ 11 h 1220"/>
                      <a:gd name="T54" fmla="*/ 378 w 1363"/>
                      <a:gd name="T55" fmla="*/ 15 h 1220"/>
                      <a:gd name="T56" fmla="*/ 389 w 1363"/>
                      <a:gd name="T57" fmla="*/ 21 h 1220"/>
                      <a:gd name="T58" fmla="*/ 398 w 1363"/>
                      <a:gd name="T59" fmla="*/ 24 h 1220"/>
                      <a:gd name="T60" fmla="*/ 411 w 1363"/>
                      <a:gd name="T61" fmla="*/ 32 h 1220"/>
                      <a:gd name="T62" fmla="*/ 417 w 1363"/>
                      <a:gd name="T63" fmla="*/ 41 h 1220"/>
                      <a:gd name="T64" fmla="*/ 440 w 1363"/>
                      <a:gd name="T65" fmla="*/ 49 h 1220"/>
                      <a:gd name="T66" fmla="*/ 446 w 1363"/>
                      <a:gd name="T67" fmla="*/ 65 h 1220"/>
                      <a:gd name="T68" fmla="*/ 458 w 1363"/>
                      <a:gd name="T69" fmla="*/ 73 h 1220"/>
                      <a:gd name="T70" fmla="*/ 466 w 1363"/>
                      <a:gd name="T71" fmla="*/ 128 h 1220"/>
                      <a:gd name="T72" fmla="*/ 469 w 1363"/>
                      <a:gd name="T73" fmla="*/ 162 h 1220"/>
                      <a:gd name="T74" fmla="*/ 473 w 1363"/>
                      <a:gd name="T75" fmla="*/ 185 h 1220"/>
                      <a:gd name="T76" fmla="*/ 468 w 1363"/>
                      <a:gd name="T77" fmla="*/ 210 h 1220"/>
                      <a:gd name="T78" fmla="*/ 467 w 1363"/>
                      <a:gd name="T79" fmla="*/ 252 h 1220"/>
                      <a:gd name="T80" fmla="*/ 457 w 1363"/>
                      <a:gd name="T81" fmla="*/ 297 h 1220"/>
                      <a:gd name="T82" fmla="*/ 444 w 1363"/>
                      <a:gd name="T83" fmla="*/ 314 h 1220"/>
                      <a:gd name="T84" fmla="*/ 436 w 1363"/>
                      <a:gd name="T85" fmla="*/ 339 h 1220"/>
                      <a:gd name="T86" fmla="*/ 431 w 1363"/>
                      <a:gd name="T87" fmla="*/ 349 h 1220"/>
                      <a:gd name="T88" fmla="*/ 403 w 1363"/>
                      <a:gd name="T89" fmla="*/ 385 h 1220"/>
                      <a:gd name="T90" fmla="*/ 391 w 1363"/>
                      <a:gd name="T91" fmla="*/ 397 h 1220"/>
                      <a:gd name="T92" fmla="*/ 369 w 1363"/>
                      <a:gd name="T93" fmla="*/ 411 h 1220"/>
                      <a:gd name="T94" fmla="*/ 328 w 1363"/>
                      <a:gd name="T95" fmla="*/ 424 h 1220"/>
                      <a:gd name="T96" fmla="*/ 320 w 1363"/>
                      <a:gd name="T97" fmla="*/ 425 h 1220"/>
                      <a:gd name="T98" fmla="*/ 314 w 1363"/>
                      <a:gd name="T99" fmla="*/ 429 h 1220"/>
                      <a:gd name="T100" fmla="*/ 281 w 1363"/>
                      <a:gd name="T101" fmla="*/ 430 h 1220"/>
                      <a:gd name="T102" fmla="*/ 263 w 1363"/>
                      <a:gd name="T103" fmla="*/ 434 h 1220"/>
                      <a:gd name="T104" fmla="*/ 164 w 1363"/>
                      <a:gd name="T105" fmla="*/ 433 h 1220"/>
                      <a:gd name="T106" fmla="*/ 111 w 1363"/>
                      <a:gd name="T107" fmla="*/ 412 h 1220"/>
                      <a:gd name="T108" fmla="*/ 94 w 1363"/>
                      <a:gd name="T109" fmla="*/ 403 h 1220"/>
                      <a:gd name="T110" fmla="*/ 94 w 1363"/>
                      <a:gd name="T111" fmla="*/ 401 h 1220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60000 65536"/>
                      <a:gd name="T130" fmla="*/ 0 60000 65536"/>
                      <a:gd name="T131" fmla="*/ 0 60000 65536"/>
                      <a:gd name="T132" fmla="*/ 0 60000 65536"/>
                      <a:gd name="T133" fmla="*/ 0 60000 65536"/>
                      <a:gd name="T134" fmla="*/ 0 60000 65536"/>
                      <a:gd name="T135" fmla="*/ 0 60000 65536"/>
                      <a:gd name="T136" fmla="*/ 0 60000 65536"/>
                      <a:gd name="T137" fmla="*/ 0 60000 65536"/>
                      <a:gd name="T138" fmla="*/ 0 60000 65536"/>
                      <a:gd name="T139" fmla="*/ 0 60000 65536"/>
                      <a:gd name="T140" fmla="*/ 0 60000 65536"/>
                      <a:gd name="T141" fmla="*/ 0 60000 65536"/>
                      <a:gd name="T142" fmla="*/ 0 60000 65536"/>
                      <a:gd name="T143" fmla="*/ 0 60000 65536"/>
                      <a:gd name="T144" fmla="*/ 0 60000 65536"/>
                      <a:gd name="T145" fmla="*/ 0 60000 65536"/>
                      <a:gd name="T146" fmla="*/ 0 60000 65536"/>
                      <a:gd name="T147" fmla="*/ 0 60000 65536"/>
                      <a:gd name="T148" fmla="*/ 0 60000 65536"/>
                      <a:gd name="T149" fmla="*/ 0 60000 65536"/>
                      <a:gd name="T150" fmla="*/ 0 60000 65536"/>
                      <a:gd name="T151" fmla="*/ 0 60000 65536"/>
                      <a:gd name="T152" fmla="*/ 0 60000 65536"/>
                      <a:gd name="T153" fmla="*/ 0 60000 65536"/>
                      <a:gd name="T154" fmla="*/ 0 60000 65536"/>
                      <a:gd name="T155" fmla="*/ 0 60000 65536"/>
                      <a:gd name="T156" fmla="*/ 0 60000 65536"/>
                      <a:gd name="T157" fmla="*/ 0 60000 65536"/>
                      <a:gd name="T158" fmla="*/ 0 60000 65536"/>
                      <a:gd name="T159" fmla="*/ 0 60000 65536"/>
                      <a:gd name="T160" fmla="*/ 0 60000 65536"/>
                      <a:gd name="T161" fmla="*/ 0 60000 65536"/>
                      <a:gd name="T162" fmla="*/ 0 60000 65536"/>
                      <a:gd name="T163" fmla="*/ 0 60000 65536"/>
                      <a:gd name="T164" fmla="*/ 0 60000 65536"/>
                      <a:gd name="T165" fmla="*/ 0 60000 65536"/>
                      <a:gd name="T166" fmla="*/ 0 60000 65536"/>
                      <a:gd name="T167" fmla="*/ 0 60000 65536"/>
                      <a:gd name="T168" fmla="*/ 0 w 1363"/>
                      <a:gd name="T169" fmla="*/ 0 h 1220"/>
                      <a:gd name="T170" fmla="*/ 1363 w 1363"/>
                      <a:gd name="T171" fmla="*/ 1220 h 1220"/>
                    </a:gdLst>
                    <a:ahLst/>
                    <a:cxnLst>
                      <a:cxn ang="T112">
                        <a:pos x="T0" y="T1"/>
                      </a:cxn>
                      <a:cxn ang="T113">
                        <a:pos x="T2" y="T3"/>
                      </a:cxn>
                      <a:cxn ang="T114">
                        <a:pos x="T4" y="T5"/>
                      </a:cxn>
                      <a:cxn ang="T115">
                        <a:pos x="T6" y="T7"/>
                      </a:cxn>
                      <a:cxn ang="T116">
                        <a:pos x="T8" y="T9"/>
                      </a:cxn>
                      <a:cxn ang="T117">
                        <a:pos x="T10" y="T11"/>
                      </a:cxn>
                      <a:cxn ang="T118">
                        <a:pos x="T12" y="T13"/>
                      </a:cxn>
                      <a:cxn ang="T119">
                        <a:pos x="T14" y="T15"/>
                      </a:cxn>
                      <a:cxn ang="T120">
                        <a:pos x="T16" y="T17"/>
                      </a:cxn>
                      <a:cxn ang="T121">
                        <a:pos x="T18" y="T19"/>
                      </a:cxn>
                      <a:cxn ang="T122">
                        <a:pos x="T20" y="T21"/>
                      </a:cxn>
                      <a:cxn ang="T123">
                        <a:pos x="T22" y="T23"/>
                      </a:cxn>
                      <a:cxn ang="T124">
                        <a:pos x="T24" y="T25"/>
                      </a:cxn>
                      <a:cxn ang="T125">
                        <a:pos x="T26" y="T27"/>
                      </a:cxn>
                      <a:cxn ang="T126">
                        <a:pos x="T28" y="T29"/>
                      </a:cxn>
                      <a:cxn ang="T127">
                        <a:pos x="T30" y="T31"/>
                      </a:cxn>
                      <a:cxn ang="T128">
                        <a:pos x="T32" y="T33"/>
                      </a:cxn>
                      <a:cxn ang="T129">
                        <a:pos x="T34" y="T35"/>
                      </a:cxn>
                      <a:cxn ang="T130">
                        <a:pos x="T36" y="T37"/>
                      </a:cxn>
                      <a:cxn ang="T131">
                        <a:pos x="T38" y="T39"/>
                      </a:cxn>
                      <a:cxn ang="T132">
                        <a:pos x="T40" y="T41"/>
                      </a:cxn>
                      <a:cxn ang="T133">
                        <a:pos x="T42" y="T43"/>
                      </a:cxn>
                      <a:cxn ang="T134">
                        <a:pos x="T44" y="T45"/>
                      </a:cxn>
                      <a:cxn ang="T135">
                        <a:pos x="T46" y="T47"/>
                      </a:cxn>
                      <a:cxn ang="T136">
                        <a:pos x="T48" y="T49"/>
                      </a:cxn>
                      <a:cxn ang="T137">
                        <a:pos x="T50" y="T51"/>
                      </a:cxn>
                      <a:cxn ang="T138">
                        <a:pos x="T52" y="T53"/>
                      </a:cxn>
                      <a:cxn ang="T139">
                        <a:pos x="T54" y="T55"/>
                      </a:cxn>
                      <a:cxn ang="T140">
                        <a:pos x="T56" y="T57"/>
                      </a:cxn>
                      <a:cxn ang="T141">
                        <a:pos x="T58" y="T59"/>
                      </a:cxn>
                      <a:cxn ang="T142">
                        <a:pos x="T60" y="T61"/>
                      </a:cxn>
                      <a:cxn ang="T143">
                        <a:pos x="T62" y="T63"/>
                      </a:cxn>
                      <a:cxn ang="T144">
                        <a:pos x="T64" y="T65"/>
                      </a:cxn>
                      <a:cxn ang="T145">
                        <a:pos x="T66" y="T67"/>
                      </a:cxn>
                      <a:cxn ang="T146">
                        <a:pos x="T68" y="T69"/>
                      </a:cxn>
                      <a:cxn ang="T147">
                        <a:pos x="T70" y="T71"/>
                      </a:cxn>
                      <a:cxn ang="T148">
                        <a:pos x="T72" y="T73"/>
                      </a:cxn>
                      <a:cxn ang="T149">
                        <a:pos x="T74" y="T75"/>
                      </a:cxn>
                      <a:cxn ang="T150">
                        <a:pos x="T76" y="T77"/>
                      </a:cxn>
                      <a:cxn ang="T151">
                        <a:pos x="T78" y="T79"/>
                      </a:cxn>
                      <a:cxn ang="T152">
                        <a:pos x="T80" y="T81"/>
                      </a:cxn>
                      <a:cxn ang="T153">
                        <a:pos x="T82" y="T83"/>
                      </a:cxn>
                      <a:cxn ang="T154">
                        <a:pos x="T84" y="T85"/>
                      </a:cxn>
                      <a:cxn ang="T155">
                        <a:pos x="T86" y="T87"/>
                      </a:cxn>
                      <a:cxn ang="T156">
                        <a:pos x="T88" y="T89"/>
                      </a:cxn>
                      <a:cxn ang="T157">
                        <a:pos x="T90" y="T91"/>
                      </a:cxn>
                      <a:cxn ang="T158">
                        <a:pos x="T92" y="T93"/>
                      </a:cxn>
                      <a:cxn ang="T159">
                        <a:pos x="T94" y="T95"/>
                      </a:cxn>
                      <a:cxn ang="T160">
                        <a:pos x="T96" y="T97"/>
                      </a:cxn>
                      <a:cxn ang="T161">
                        <a:pos x="T98" y="T99"/>
                      </a:cxn>
                      <a:cxn ang="T162">
                        <a:pos x="T100" y="T101"/>
                      </a:cxn>
                      <a:cxn ang="T163">
                        <a:pos x="T102" y="T103"/>
                      </a:cxn>
                      <a:cxn ang="T164">
                        <a:pos x="T104" y="T105"/>
                      </a:cxn>
                      <a:cxn ang="T165">
                        <a:pos x="T106" y="T107"/>
                      </a:cxn>
                      <a:cxn ang="T166">
                        <a:pos x="T108" y="T109"/>
                      </a:cxn>
                      <a:cxn ang="T167">
                        <a:pos x="T110" y="T111"/>
                      </a:cxn>
                    </a:cxnLst>
                    <a:rect l="T168" t="T169" r="T170" b="T171"/>
                    <a:pathLst>
                      <a:path w="1363" h="1220">
                        <a:moveTo>
                          <a:pt x="269" y="1127"/>
                        </a:moveTo>
                        <a:cubicBezTo>
                          <a:pt x="252" y="1110"/>
                          <a:pt x="231" y="1096"/>
                          <a:pt x="214" y="1079"/>
                        </a:cubicBezTo>
                        <a:cubicBezTo>
                          <a:pt x="201" y="1066"/>
                          <a:pt x="192" y="1055"/>
                          <a:pt x="176" y="1044"/>
                        </a:cubicBezTo>
                        <a:cubicBezTo>
                          <a:pt x="166" y="1030"/>
                          <a:pt x="158" y="1008"/>
                          <a:pt x="144" y="999"/>
                        </a:cubicBezTo>
                        <a:cubicBezTo>
                          <a:pt x="140" y="986"/>
                          <a:pt x="137" y="980"/>
                          <a:pt x="128" y="970"/>
                        </a:cubicBezTo>
                        <a:cubicBezTo>
                          <a:pt x="124" y="955"/>
                          <a:pt x="112" y="950"/>
                          <a:pt x="102" y="938"/>
                        </a:cubicBezTo>
                        <a:cubicBezTo>
                          <a:pt x="95" y="929"/>
                          <a:pt x="93" y="918"/>
                          <a:pt x="86" y="909"/>
                        </a:cubicBezTo>
                        <a:cubicBezTo>
                          <a:pt x="79" y="887"/>
                          <a:pt x="61" y="871"/>
                          <a:pt x="54" y="848"/>
                        </a:cubicBezTo>
                        <a:cubicBezTo>
                          <a:pt x="53" y="825"/>
                          <a:pt x="60" y="795"/>
                          <a:pt x="41" y="778"/>
                        </a:cubicBezTo>
                        <a:cubicBezTo>
                          <a:pt x="35" y="759"/>
                          <a:pt x="28" y="739"/>
                          <a:pt x="22" y="720"/>
                        </a:cubicBezTo>
                        <a:cubicBezTo>
                          <a:pt x="23" y="680"/>
                          <a:pt x="0" y="525"/>
                          <a:pt x="45" y="468"/>
                        </a:cubicBezTo>
                        <a:cubicBezTo>
                          <a:pt x="48" y="454"/>
                          <a:pt x="51" y="451"/>
                          <a:pt x="61" y="442"/>
                        </a:cubicBezTo>
                        <a:cubicBezTo>
                          <a:pt x="66" y="418"/>
                          <a:pt x="59" y="356"/>
                          <a:pt x="89" y="346"/>
                        </a:cubicBezTo>
                        <a:cubicBezTo>
                          <a:pt x="98" y="333"/>
                          <a:pt x="98" y="318"/>
                          <a:pt x="109" y="308"/>
                        </a:cubicBezTo>
                        <a:cubicBezTo>
                          <a:pt x="113" y="294"/>
                          <a:pt x="113" y="279"/>
                          <a:pt x="118" y="266"/>
                        </a:cubicBezTo>
                        <a:cubicBezTo>
                          <a:pt x="121" y="259"/>
                          <a:pt x="146" y="236"/>
                          <a:pt x="153" y="231"/>
                        </a:cubicBezTo>
                        <a:cubicBezTo>
                          <a:pt x="159" y="215"/>
                          <a:pt x="173" y="212"/>
                          <a:pt x="185" y="202"/>
                        </a:cubicBezTo>
                        <a:cubicBezTo>
                          <a:pt x="187" y="200"/>
                          <a:pt x="190" y="198"/>
                          <a:pt x="192" y="196"/>
                        </a:cubicBezTo>
                        <a:cubicBezTo>
                          <a:pt x="194" y="193"/>
                          <a:pt x="195" y="189"/>
                          <a:pt x="198" y="186"/>
                        </a:cubicBezTo>
                        <a:cubicBezTo>
                          <a:pt x="206" y="178"/>
                          <a:pt x="217" y="179"/>
                          <a:pt x="224" y="170"/>
                        </a:cubicBezTo>
                        <a:cubicBezTo>
                          <a:pt x="234" y="157"/>
                          <a:pt x="240" y="150"/>
                          <a:pt x="256" y="144"/>
                        </a:cubicBezTo>
                        <a:cubicBezTo>
                          <a:pt x="263" y="133"/>
                          <a:pt x="269" y="129"/>
                          <a:pt x="281" y="125"/>
                        </a:cubicBezTo>
                        <a:cubicBezTo>
                          <a:pt x="299" y="109"/>
                          <a:pt x="315" y="91"/>
                          <a:pt x="339" y="84"/>
                        </a:cubicBezTo>
                        <a:cubicBezTo>
                          <a:pt x="357" y="63"/>
                          <a:pt x="376" y="57"/>
                          <a:pt x="403" y="52"/>
                        </a:cubicBezTo>
                        <a:cubicBezTo>
                          <a:pt x="448" y="0"/>
                          <a:pt x="559" y="15"/>
                          <a:pt x="614" y="13"/>
                        </a:cubicBezTo>
                        <a:cubicBezTo>
                          <a:pt x="713" y="2"/>
                          <a:pt x="813" y="15"/>
                          <a:pt x="912" y="20"/>
                        </a:cubicBezTo>
                        <a:cubicBezTo>
                          <a:pt x="955" y="34"/>
                          <a:pt x="1013" y="31"/>
                          <a:pt x="1053" y="32"/>
                        </a:cubicBezTo>
                        <a:cubicBezTo>
                          <a:pt x="1064" y="37"/>
                          <a:pt x="1076" y="38"/>
                          <a:pt x="1088" y="42"/>
                        </a:cubicBezTo>
                        <a:cubicBezTo>
                          <a:pt x="1098" y="49"/>
                          <a:pt x="1108" y="54"/>
                          <a:pt x="1120" y="58"/>
                        </a:cubicBezTo>
                        <a:cubicBezTo>
                          <a:pt x="1144" y="74"/>
                          <a:pt x="1110" y="53"/>
                          <a:pt x="1145" y="68"/>
                        </a:cubicBezTo>
                        <a:cubicBezTo>
                          <a:pt x="1158" y="74"/>
                          <a:pt x="1167" y="86"/>
                          <a:pt x="1181" y="90"/>
                        </a:cubicBezTo>
                        <a:cubicBezTo>
                          <a:pt x="1193" y="98"/>
                          <a:pt x="1190" y="106"/>
                          <a:pt x="1200" y="116"/>
                        </a:cubicBezTo>
                        <a:cubicBezTo>
                          <a:pt x="1214" y="130"/>
                          <a:pt x="1246" y="133"/>
                          <a:pt x="1264" y="138"/>
                        </a:cubicBezTo>
                        <a:cubicBezTo>
                          <a:pt x="1274" y="155"/>
                          <a:pt x="1262" y="177"/>
                          <a:pt x="1283" y="183"/>
                        </a:cubicBezTo>
                        <a:cubicBezTo>
                          <a:pt x="1291" y="195"/>
                          <a:pt x="1304" y="200"/>
                          <a:pt x="1318" y="205"/>
                        </a:cubicBezTo>
                        <a:cubicBezTo>
                          <a:pt x="1319" y="236"/>
                          <a:pt x="1313" y="331"/>
                          <a:pt x="1341" y="359"/>
                        </a:cubicBezTo>
                        <a:cubicBezTo>
                          <a:pt x="1351" y="390"/>
                          <a:pt x="1341" y="424"/>
                          <a:pt x="1350" y="455"/>
                        </a:cubicBezTo>
                        <a:cubicBezTo>
                          <a:pt x="1353" y="476"/>
                          <a:pt x="1356" y="498"/>
                          <a:pt x="1360" y="519"/>
                        </a:cubicBezTo>
                        <a:cubicBezTo>
                          <a:pt x="1358" y="555"/>
                          <a:pt x="1363" y="565"/>
                          <a:pt x="1347" y="589"/>
                        </a:cubicBezTo>
                        <a:cubicBezTo>
                          <a:pt x="1344" y="635"/>
                          <a:pt x="1342" y="661"/>
                          <a:pt x="1344" y="708"/>
                        </a:cubicBezTo>
                        <a:cubicBezTo>
                          <a:pt x="1342" y="761"/>
                          <a:pt x="1358" y="806"/>
                          <a:pt x="1315" y="836"/>
                        </a:cubicBezTo>
                        <a:cubicBezTo>
                          <a:pt x="1304" y="853"/>
                          <a:pt x="1290" y="869"/>
                          <a:pt x="1277" y="884"/>
                        </a:cubicBezTo>
                        <a:cubicBezTo>
                          <a:pt x="1273" y="908"/>
                          <a:pt x="1268" y="934"/>
                          <a:pt x="1254" y="954"/>
                        </a:cubicBezTo>
                        <a:cubicBezTo>
                          <a:pt x="1251" y="965"/>
                          <a:pt x="1246" y="972"/>
                          <a:pt x="1238" y="980"/>
                        </a:cubicBezTo>
                        <a:cubicBezTo>
                          <a:pt x="1225" y="1020"/>
                          <a:pt x="1189" y="1055"/>
                          <a:pt x="1158" y="1082"/>
                        </a:cubicBezTo>
                        <a:cubicBezTo>
                          <a:pt x="1150" y="1107"/>
                          <a:pt x="1147" y="1106"/>
                          <a:pt x="1123" y="1117"/>
                        </a:cubicBezTo>
                        <a:cubicBezTo>
                          <a:pt x="1108" y="1134"/>
                          <a:pt x="1083" y="1148"/>
                          <a:pt x="1062" y="1156"/>
                        </a:cubicBezTo>
                        <a:cubicBezTo>
                          <a:pt x="1036" y="1196"/>
                          <a:pt x="987" y="1189"/>
                          <a:pt x="944" y="1191"/>
                        </a:cubicBezTo>
                        <a:cubicBezTo>
                          <a:pt x="936" y="1192"/>
                          <a:pt x="928" y="1191"/>
                          <a:pt x="921" y="1194"/>
                        </a:cubicBezTo>
                        <a:cubicBezTo>
                          <a:pt x="914" y="1197"/>
                          <a:pt x="910" y="1207"/>
                          <a:pt x="902" y="1207"/>
                        </a:cubicBezTo>
                        <a:cubicBezTo>
                          <a:pt x="871" y="1208"/>
                          <a:pt x="840" y="1209"/>
                          <a:pt x="809" y="1210"/>
                        </a:cubicBezTo>
                        <a:cubicBezTo>
                          <a:pt x="790" y="1215"/>
                          <a:pt x="776" y="1217"/>
                          <a:pt x="755" y="1220"/>
                        </a:cubicBezTo>
                        <a:cubicBezTo>
                          <a:pt x="661" y="1219"/>
                          <a:pt x="567" y="1219"/>
                          <a:pt x="473" y="1216"/>
                        </a:cubicBezTo>
                        <a:cubicBezTo>
                          <a:pt x="417" y="1214"/>
                          <a:pt x="369" y="1175"/>
                          <a:pt x="320" y="1159"/>
                        </a:cubicBezTo>
                        <a:cubicBezTo>
                          <a:pt x="307" y="1146"/>
                          <a:pt x="277" y="1141"/>
                          <a:pt x="269" y="1133"/>
                        </a:cubicBezTo>
                        <a:cubicBezTo>
                          <a:pt x="268" y="1132"/>
                          <a:pt x="269" y="1129"/>
                          <a:pt x="269" y="1127"/>
                        </a:cubicBezTo>
                        <a:close/>
                      </a:path>
                    </a:pathLst>
                  </a:custGeom>
                  <a:solidFill>
                    <a:srgbClr val="FFC1C1"/>
                  </a:solidFill>
                  <a:ln w="19050">
                    <a:solidFill>
                      <a:srgbClr val="FF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 dirty="0"/>
                  </a:p>
                </p:txBody>
              </p:sp>
              <p:sp>
                <p:nvSpPr>
                  <p:cNvPr id="994" name="Freeform 993"/>
                  <p:cNvSpPr>
                    <a:spLocks/>
                  </p:cNvSpPr>
                  <p:nvPr/>
                </p:nvSpPr>
                <p:spPr bwMode="auto">
                  <a:xfrm>
                    <a:off x="363" y="603"/>
                    <a:ext cx="382" cy="310"/>
                  </a:xfrm>
                  <a:custGeom>
                    <a:avLst/>
                    <a:gdLst>
                      <a:gd name="T0" fmla="*/ 8 w 500"/>
                      <a:gd name="T1" fmla="*/ 173 h 445"/>
                      <a:gd name="T2" fmla="*/ 0 w 500"/>
                      <a:gd name="T3" fmla="*/ 159 h 445"/>
                      <a:gd name="T4" fmla="*/ 18 w 500"/>
                      <a:gd name="T5" fmla="*/ 95 h 445"/>
                      <a:gd name="T6" fmla="*/ 21 w 500"/>
                      <a:gd name="T7" fmla="*/ 90 h 445"/>
                      <a:gd name="T8" fmla="*/ 22 w 500"/>
                      <a:gd name="T9" fmla="*/ 78 h 445"/>
                      <a:gd name="T10" fmla="*/ 53 w 500"/>
                      <a:gd name="T11" fmla="*/ 47 h 445"/>
                      <a:gd name="T12" fmla="*/ 77 w 500"/>
                      <a:gd name="T13" fmla="*/ 31 h 445"/>
                      <a:gd name="T14" fmla="*/ 103 w 500"/>
                      <a:gd name="T15" fmla="*/ 18 h 445"/>
                      <a:gd name="T16" fmla="*/ 136 w 500"/>
                      <a:gd name="T17" fmla="*/ 1 h 445"/>
                      <a:gd name="T18" fmla="*/ 305 w 500"/>
                      <a:gd name="T19" fmla="*/ 11 h 445"/>
                      <a:gd name="T20" fmla="*/ 325 w 500"/>
                      <a:gd name="T21" fmla="*/ 40 h 445"/>
                      <a:gd name="T22" fmla="*/ 342 w 500"/>
                      <a:gd name="T23" fmla="*/ 47 h 445"/>
                      <a:gd name="T24" fmla="*/ 356 w 500"/>
                      <a:gd name="T25" fmla="*/ 56 h 445"/>
                      <a:gd name="T26" fmla="*/ 371 w 500"/>
                      <a:gd name="T27" fmla="*/ 85 h 445"/>
                      <a:gd name="T28" fmla="*/ 367 w 500"/>
                      <a:gd name="T29" fmla="*/ 189 h 445"/>
                      <a:gd name="T30" fmla="*/ 356 w 500"/>
                      <a:gd name="T31" fmla="*/ 207 h 445"/>
                      <a:gd name="T32" fmla="*/ 342 w 500"/>
                      <a:gd name="T33" fmla="*/ 232 h 445"/>
                      <a:gd name="T34" fmla="*/ 338 w 500"/>
                      <a:gd name="T35" fmla="*/ 242 h 445"/>
                      <a:gd name="T36" fmla="*/ 326 w 500"/>
                      <a:gd name="T37" fmla="*/ 249 h 445"/>
                      <a:gd name="T38" fmla="*/ 312 w 500"/>
                      <a:gd name="T39" fmla="*/ 264 h 445"/>
                      <a:gd name="T40" fmla="*/ 306 w 500"/>
                      <a:gd name="T41" fmla="*/ 269 h 445"/>
                      <a:gd name="T42" fmla="*/ 290 w 500"/>
                      <a:gd name="T43" fmla="*/ 286 h 445"/>
                      <a:gd name="T44" fmla="*/ 235 w 500"/>
                      <a:gd name="T45" fmla="*/ 301 h 445"/>
                      <a:gd name="T46" fmla="*/ 125 w 500"/>
                      <a:gd name="T47" fmla="*/ 299 h 445"/>
                      <a:gd name="T48" fmla="*/ 108 w 500"/>
                      <a:gd name="T49" fmla="*/ 290 h 445"/>
                      <a:gd name="T50" fmla="*/ 70 w 500"/>
                      <a:gd name="T51" fmla="*/ 268 h 445"/>
                      <a:gd name="T52" fmla="*/ 55 w 500"/>
                      <a:gd name="T53" fmla="*/ 254 h 445"/>
                      <a:gd name="T54" fmla="*/ 21 w 500"/>
                      <a:gd name="T55" fmla="*/ 212 h 445"/>
                      <a:gd name="T56" fmla="*/ 8 w 500"/>
                      <a:gd name="T57" fmla="*/ 173 h 445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w 500"/>
                      <a:gd name="T88" fmla="*/ 0 h 445"/>
                      <a:gd name="T89" fmla="*/ 500 w 500"/>
                      <a:gd name="T90" fmla="*/ 445 h 445"/>
                    </a:gdLst>
                    <a:ahLst/>
                    <a:cxnLst>
                      <a:cxn ang="T58">
                        <a:pos x="T0" y="T1"/>
                      </a:cxn>
                      <a:cxn ang="T59">
                        <a:pos x="T2" y="T3"/>
                      </a:cxn>
                      <a:cxn ang="T60">
                        <a:pos x="T4" y="T5"/>
                      </a:cxn>
                      <a:cxn ang="T61">
                        <a:pos x="T6" y="T7"/>
                      </a:cxn>
                      <a:cxn ang="T62">
                        <a:pos x="T8" y="T9"/>
                      </a:cxn>
                      <a:cxn ang="T63">
                        <a:pos x="T10" y="T11"/>
                      </a:cxn>
                      <a:cxn ang="T64">
                        <a:pos x="T12" y="T13"/>
                      </a:cxn>
                      <a:cxn ang="T65">
                        <a:pos x="T14" y="T15"/>
                      </a:cxn>
                      <a:cxn ang="T66">
                        <a:pos x="T16" y="T17"/>
                      </a:cxn>
                      <a:cxn ang="T67">
                        <a:pos x="T18" y="T19"/>
                      </a:cxn>
                      <a:cxn ang="T68">
                        <a:pos x="T20" y="T21"/>
                      </a:cxn>
                      <a:cxn ang="T69">
                        <a:pos x="T22" y="T23"/>
                      </a:cxn>
                      <a:cxn ang="T70">
                        <a:pos x="T24" y="T25"/>
                      </a:cxn>
                      <a:cxn ang="T71">
                        <a:pos x="T26" y="T27"/>
                      </a:cxn>
                      <a:cxn ang="T72">
                        <a:pos x="T28" y="T29"/>
                      </a:cxn>
                      <a:cxn ang="T73">
                        <a:pos x="T30" y="T31"/>
                      </a:cxn>
                      <a:cxn ang="T74">
                        <a:pos x="T32" y="T33"/>
                      </a:cxn>
                      <a:cxn ang="T75">
                        <a:pos x="T34" y="T35"/>
                      </a:cxn>
                      <a:cxn ang="T76">
                        <a:pos x="T36" y="T37"/>
                      </a:cxn>
                      <a:cxn ang="T77">
                        <a:pos x="T38" y="T39"/>
                      </a:cxn>
                      <a:cxn ang="T78">
                        <a:pos x="T40" y="T41"/>
                      </a:cxn>
                      <a:cxn ang="T79">
                        <a:pos x="T42" y="T43"/>
                      </a:cxn>
                      <a:cxn ang="T80">
                        <a:pos x="T44" y="T45"/>
                      </a:cxn>
                      <a:cxn ang="T81">
                        <a:pos x="T46" y="T47"/>
                      </a:cxn>
                      <a:cxn ang="T82">
                        <a:pos x="T48" y="T49"/>
                      </a:cxn>
                      <a:cxn ang="T83">
                        <a:pos x="T50" y="T51"/>
                      </a:cxn>
                      <a:cxn ang="T84">
                        <a:pos x="T52" y="T53"/>
                      </a:cxn>
                      <a:cxn ang="T85">
                        <a:pos x="T54" y="T55"/>
                      </a:cxn>
                      <a:cxn ang="T86">
                        <a:pos x="T56" y="T57"/>
                      </a:cxn>
                    </a:cxnLst>
                    <a:rect l="T87" t="T88" r="T89" b="T90"/>
                    <a:pathLst>
                      <a:path w="500" h="445">
                        <a:moveTo>
                          <a:pt x="10" y="249"/>
                        </a:moveTo>
                        <a:cubicBezTo>
                          <a:pt x="5" y="242"/>
                          <a:pt x="3" y="236"/>
                          <a:pt x="0" y="228"/>
                        </a:cubicBezTo>
                        <a:cubicBezTo>
                          <a:pt x="4" y="194"/>
                          <a:pt x="1" y="162"/>
                          <a:pt x="24" y="136"/>
                        </a:cubicBezTo>
                        <a:cubicBezTo>
                          <a:pt x="25" y="134"/>
                          <a:pt x="26" y="131"/>
                          <a:pt x="27" y="129"/>
                        </a:cubicBezTo>
                        <a:cubicBezTo>
                          <a:pt x="28" y="123"/>
                          <a:pt x="27" y="117"/>
                          <a:pt x="29" y="112"/>
                        </a:cubicBezTo>
                        <a:cubicBezTo>
                          <a:pt x="31" y="104"/>
                          <a:pt x="63" y="77"/>
                          <a:pt x="70" y="67"/>
                        </a:cubicBezTo>
                        <a:cubicBezTo>
                          <a:pt x="74" y="53"/>
                          <a:pt x="89" y="50"/>
                          <a:pt x="101" y="45"/>
                        </a:cubicBezTo>
                        <a:cubicBezTo>
                          <a:pt x="106" y="28"/>
                          <a:pt x="120" y="30"/>
                          <a:pt x="135" y="26"/>
                        </a:cubicBezTo>
                        <a:cubicBezTo>
                          <a:pt x="150" y="15"/>
                          <a:pt x="160" y="7"/>
                          <a:pt x="178" y="2"/>
                        </a:cubicBezTo>
                        <a:cubicBezTo>
                          <a:pt x="408" y="4"/>
                          <a:pt x="304" y="0"/>
                          <a:pt x="399" y="16"/>
                        </a:cubicBezTo>
                        <a:cubicBezTo>
                          <a:pt x="414" y="27"/>
                          <a:pt x="415" y="44"/>
                          <a:pt x="425" y="57"/>
                        </a:cubicBezTo>
                        <a:cubicBezTo>
                          <a:pt x="430" y="63"/>
                          <a:pt x="440" y="65"/>
                          <a:pt x="447" y="67"/>
                        </a:cubicBezTo>
                        <a:cubicBezTo>
                          <a:pt x="452" y="76"/>
                          <a:pt x="458" y="75"/>
                          <a:pt x="466" y="81"/>
                        </a:cubicBezTo>
                        <a:cubicBezTo>
                          <a:pt x="470" y="97"/>
                          <a:pt x="473" y="110"/>
                          <a:pt x="485" y="122"/>
                        </a:cubicBezTo>
                        <a:cubicBezTo>
                          <a:pt x="499" y="169"/>
                          <a:pt x="500" y="225"/>
                          <a:pt x="480" y="271"/>
                        </a:cubicBezTo>
                        <a:cubicBezTo>
                          <a:pt x="478" y="286"/>
                          <a:pt x="479" y="290"/>
                          <a:pt x="466" y="297"/>
                        </a:cubicBezTo>
                        <a:cubicBezTo>
                          <a:pt x="459" y="307"/>
                          <a:pt x="453" y="321"/>
                          <a:pt x="447" y="333"/>
                        </a:cubicBezTo>
                        <a:cubicBezTo>
                          <a:pt x="445" y="338"/>
                          <a:pt x="446" y="344"/>
                          <a:pt x="442" y="348"/>
                        </a:cubicBezTo>
                        <a:cubicBezTo>
                          <a:pt x="438" y="352"/>
                          <a:pt x="427" y="357"/>
                          <a:pt x="427" y="357"/>
                        </a:cubicBezTo>
                        <a:cubicBezTo>
                          <a:pt x="419" y="370"/>
                          <a:pt x="425" y="362"/>
                          <a:pt x="408" y="379"/>
                        </a:cubicBezTo>
                        <a:cubicBezTo>
                          <a:pt x="406" y="381"/>
                          <a:pt x="401" y="386"/>
                          <a:pt x="401" y="386"/>
                        </a:cubicBezTo>
                        <a:cubicBezTo>
                          <a:pt x="397" y="400"/>
                          <a:pt x="389" y="401"/>
                          <a:pt x="379" y="410"/>
                        </a:cubicBezTo>
                        <a:cubicBezTo>
                          <a:pt x="348" y="437"/>
                          <a:pt x="369" y="428"/>
                          <a:pt x="307" y="432"/>
                        </a:cubicBezTo>
                        <a:cubicBezTo>
                          <a:pt x="261" y="445"/>
                          <a:pt x="209" y="443"/>
                          <a:pt x="163" y="429"/>
                        </a:cubicBezTo>
                        <a:cubicBezTo>
                          <a:pt x="156" y="424"/>
                          <a:pt x="149" y="423"/>
                          <a:pt x="142" y="417"/>
                        </a:cubicBezTo>
                        <a:cubicBezTo>
                          <a:pt x="125" y="403"/>
                          <a:pt x="112" y="389"/>
                          <a:pt x="91" y="384"/>
                        </a:cubicBezTo>
                        <a:cubicBezTo>
                          <a:pt x="86" y="374"/>
                          <a:pt x="79" y="373"/>
                          <a:pt x="72" y="364"/>
                        </a:cubicBezTo>
                        <a:cubicBezTo>
                          <a:pt x="56" y="343"/>
                          <a:pt x="49" y="320"/>
                          <a:pt x="27" y="304"/>
                        </a:cubicBezTo>
                        <a:cubicBezTo>
                          <a:pt x="18" y="282"/>
                          <a:pt x="10" y="275"/>
                          <a:pt x="10" y="249"/>
                        </a:cubicBezTo>
                        <a:close/>
                      </a:path>
                    </a:pathLst>
                  </a:custGeom>
                  <a:solidFill>
                    <a:srgbClr val="BFBFBF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 dirty="0"/>
                  </a:p>
                </p:txBody>
              </p:sp>
            </p:grpSp>
            <p:sp>
              <p:nvSpPr>
                <p:cNvPr id="973" name="Oval 972"/>
                <p:cNvSpPr/>
                <p:nvPr/>
              </p:nvSpPr>
              <p:spPr>
                <a:xfrm>
                  <a:off x="5852090" y="1926291"/>
                  <a:ext cx="228600" cy="228600"/>
                </a:xfrm>
                <a:prstGeom prst="ellipse">
                  <a:avLst/>
                </a:prstGeom>
                <a:solidFill>
                  <a:srgbClr val="E46C0A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974" name="Oval 973"/>
                <p:cNvSpPr/>
                <p:nvPr/>
              </p:nvSpPr>
              <p:spPr>
                <a:xfrm>
                  <a:off x="5568559" y="5069157"/>
                  <a:ext cx="228600" cy="228600"/>
                </a:xfrm>
                <a:prstGeom prst="ellipse">
                  <a:avLst/>
                </a:prstGeom>
                <a:solidFill>
                  <a:srgbClr val="00FF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975" name="Oval 974"/>
                <p:cNvSpPr/>
                <p:nvPr/>
              </p:nvSpPr>
              <p:spPr>
                <a:xfrm>
                  <a:off x="5965011" y="4016427"/>
                  <a:ext cx="228600" cy="228600"/>
                </a:xfrm>
                <a:prstGeom prst="ellipse">
                  <a:avLst/>
                </a:prstGeom>
                <a:solidFill>
                  <a:srgbClr val="0000FF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976" name="Oval 975"/>
                <p:cNvSpPr/>
                <p:nvPr/>
              </p:nvSpPr>
              <p:spPr>
                <a:xfrm>
                  <a:off x="3670625" y="4831708"/>
                  <a:ext cx="228600" cy="228600"/>
                </a:xfrm>
                <a:prstGeom prst="ellipse">
                  <a:avLst/>
                </a:prstGeom>
                <a:solidFill>
                  <a:srgbClr val="0000FF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977" name="Oval 976"/>
                <p:cNvSpPr/>
                <p:nvPr/>
              </p:nvSpPr>
              <p:spPr>
                <a:xfrm>
                  <a:off x="2709889" y="3225138"/>
                  <a:ext cx="228600" cy="228600"/>
                </a:xfrm>
                <a:prstGeom prst="ellipse">
                  <a:avLst/>
                </a:prstGeom>
                <a:solidFill>
                  <a:srgbClr val="0000FF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978" name="Oval 977"/>
                <p:cNvSpPr/>
                <p:nvPr/>
              </p:nvSpPr>
              <p:spPr>
                <a:xfrm>
                  <a:off x="3927344" y="2596398"/>
                  <a:ext cx="228600" cy="228600"/>
                </a:xfrm>
                <a:prstGeom prst="ellipse">
                  <a:avLst/>
                </a:prstGeom>
                <a:solidFill>
                  <a:srgbClr val="E46C0A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979" name="Oval 978"/>
                <p:cNvSpPr/>
                <p:nvPr/>
              </p:nvSpPr>
              <p:spPr>
                <a:xfrm>
                  <a:off x="5608456" y="5901863"/>
                  <a:ext cx="228600" cy="228600"/>
                </a:xfrm>
                <a:prstGeom prst="ellipse">
                  <a:avLst/>
                </a:prstGeom>
                <a:solidFill>
                  <a:srgbClr val="0000FF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980" name="Oval 979"/>
                <p:cNvSpPr/>
                <p:nvPr/>
              </p:nvSpPr>
              <p:spPr>
                <a:xfrm>
                  <a:off x="4649701" y="6209446"/>
                  <a:ext cx="228600" cy="228600"/>
                </a:xfrm>
                <a:prstGeom prst="ellipse">
                  <a:avLst/>
                </a:prstGeom>
                <a:solidFill>
                  <a:srgbClr val="0000FF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981" name="Oval 980"/>
                <p:cNvSpPr/>
                <p:nvPr/>
              </p:nvSpPr>
              <p:spPr>
                <a:xfrm>
                  <a:off x="4610432" y="5332141"/>
                  <a:ext cx="228600" cy="228600"/>
                </a:xfrm>
                <a:prstGeom prst="ellipse">
                  <a:avLst/>
                </a:prstGeom>
                <a:solidFill>
                  <a:srgbClr val="0000FF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982" name="Oval 981"/>
                <p:cNvSpPr/>
                <p:nvPr/>
              </p:nvSpPr>
              <p:spPr>
                <a:xfrm>
                  <a:off x="6461695" y="5231533"/>
                  <a:ext cx="228600" cy="228600"/>
                </a:xfrm>
                <a:prstGeom prst="ellipse">
                  <a:avLst/>
                </a:prstGeom>
                <a:solidFill>
                  <a:srgbClr val="0000FF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983" name="Oval 982"/>
                <p:cNvSpPr/>
                <p:nvPr/>
              </p:nvSpPr>
              <p:spPr>
                <a:xfrm>
                  <a:off x="6889439" y="4468414"/>
                  <a:ext cx="228600" cy="228600"/>
                </a:xfrm>
                <a:prstGeom prst="ellipse">
                  <a:avLst/>
                </a:prstGeom>
                <a:solidFill>
                  <a:srgbClr val="0000FF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984" name="Oval 983"/>
                <p:cNvSpPr/>
                <p:nvPr/>
              </p:nvSpPr>
              <p:spPr>
                <a:xfrm>
                  <a:off x="4851577" y="4245027"/>
                  <a:ext cx="228600" cy="228600"/>
                </a:xfrm>
                <a:prstGeom prst="ellipse">
                  <a:avLst/>
                </a:prstGeom>
                <a:solidFill>
                  <a:srgbClr val="0000FF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985" name="Oval 984"/>
                <p:cNvSpPr/>
                <p:nvPr/>
              </p:nvSpPr>
              <p:spPr>
                <a:xfrm>
                  <a:off x="4449488" y="3406632"/>
                  <a:ext cx="228600" cy="228600"/>
                </a:xfrm>
                <a:prstGeom prst="ellipse">
                  <a:avLst/>
                </a:prstGeom>
                <a:solidFill>
                  <a:srgbClr val="0000FF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986" name="Oval 985"/>
                <p:cNvSpPr/>
                <p:nvPr/>
              </p:nvSpPr>
              <p:spPr>
                <a:xfrm>
                  <a:off x="5608456" y="3188860"/>
                  <a:ext cx="228600" cy="228600"/>
                </a:xfrm>
                <a:prstGeom prst="ellipse">
                  <a:avLst/>
                </a:prstGeom>
                <a:solidFill>
                  <a:srgbClr val="0000FF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987" name="Oval 986"/>
                <p:cNvSpPr/>
                <p:nvPr/>
              </p:nvSpPr>
              <p:spPr>
                <a:xfrm>
                  <a:off x="2612972" y="4257611"/>
                  <a:ext cx="228600" cy="228600"/>
                </a:xfrm>
                <a:prstGeom prst="ellipse">
                  <a:avLst/>
                </a:prstGeom>
                <a:solidFill>
                  <a:srgbClr val="0000FF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988" name="Oval 987"/>
                <p:cNvSpPr/>
                <p:nvPr/>
              </p:nvSpPr>
              <p:spPr>
                <a:xfrm>
                  <a:off x="3662981" y="6082065"/>
                  <a:ext cx="228600" cy="228600"/>
                </a:xfrm>
                <a:prstGeom prst="ellipse">
                  <a:avLst/>
                </a:prstGeom>
                <a:solidFill>
                  <a:srgbClr val="0000FF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989" name="Oval 988"/>
                <p:cNvSpPr/>
                <p:nvPr/>
              </p:nvSpPr>
              <p:spPr>
                <a:xfrm>
                  <a:off x="2897543" y="5324386"/>
                  <a:ext cx="228600" cy="228600"/>
                </a:xfrm>
                <a:prstGeom prst="ellipse">
                  <a:avLst/>
                </a:prstGeom>
                <a:solidFill>
                  <a:srgbClr val="0000FF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990" name="Oval 989"/>
                <p:cNvSpPr/>
                <p:nvPr/>
              </p:nvSpPr>
              <p:spPr>
                <a:xfrm>
                  <a:off x="3094119" y="2173312"/>
                  <a:ext cx="228600" cy="228600"/>
                </a:xfrm>
                <a:prstGeom prst="ellipse">
                  <a:avLst/>
                </a:prstGeom>
                <a:solidFill>
                  <a:srgbClr val="00FF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991" name="Oval 990"/>
                <p:cNvSpPr/>
                <p:nvPr/>
              </p:nvSpPr>
              <p:spPr>
                <a:xfrm>
                  <a:off x="6493363" y="2557613"/>
                  <a:ext cx="228600" cy="228600"/>
                </a:xfrm>
                <a:prstGeom prst="ellipse">
                  <a:avLst/>
                </a:prstGeom>
                <a:solidFill>
                  <a:srgbClr val="0000FF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992" name="Oval 991"/>
                <p:cNvSpPr/>
                <p:nvPr/>
              </p:nvSpPr>
              <p:spPr>
                <a:xfrm>
                  <a:off x="4927219" y="1524000"/>
                  <a:ext cx="228600" cy="228600"/>
                </a:xfrm>
                <a:prstGeom prst="ellipse">
                  <a:avLst/>
                </a:prstGeom>
                <a:solidFill>
                  <a:srgbClr val="00FF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819" name="Group 465"/>
              <p:cNvGrpSpPr/>
              <p:nvPr/>
            </p:nvGrpSpPr>
            <p:grpSpPr>
              <a:xfrm>
                <a:off x="6236568" y="3217168"/>
                <a:ext cx="2578201" cy="2724432"/>
                <a:chOff x="2137815" y="1136616"/>
                <a:chExt cx="5192049" cy="5568984"/>
              </a:xfrm>
            </p:grpSpPr>
            <p:grpSp>
              <p:nvGrpSpPr>
                <p:cNvPr id="823" name="Group 466"/>
                <p:cNvGrpSpPr/>
                <p:nvPr/>
              </p:nvGrpSpPr>
              <p:grpSpPr>
                <a:xfrm>
                  <a:off x="2545539" y="1811679"/>
                  <a:ext cx="987288" cy="903975"/>
                  <a:chOff x="3171214" y="2912992"/>
                  <a:chExt cx="987288" cy="903975"/>
                </a:xfrm>
              </p:grpSpPr>
              <p:grpSp>
                <p:nvGrpSpPr>
                  <p:cNvPr id="945" name="Group 193"/>
                  <p:cNvGrpSpPr>
                    <a:grpSpLocks/>
                  </p:cNvGrpSpPr>
                  <p:nvPr/>
                </p:nvGrpSpPr>
                <p:grpSpPr bwMode="auto">
                  <a:xfrm>
                    <a:off x="3171214" y="2912992"/>
                    <a:ext cx="987288" cy="903975"/>
                    <a:chOff x="311" y="500"/>
                    <a:chExt cx="474" cy="434"/>
                  </a:xfrm>
                  <a:effectLst>
                    <a:outerShdw blurRad="63500" sx="102000" sy="102000" algn="ctr" rotWithShape="0">
                      <a:prstClr val="black">
                        <a:alpha val="40000"/>
                      </a:prstClr>
                    </a:outerShdw>
                  </a:effectLst>
                </p:grpSpPr>
                <p:sp>
                  <p:nvSpPr>
                    <p:cNvPr id="947" name="Freeform 186"/>
                    <p:cNvSpPr>
                      <a:spLocks/>
                    </p:cNvSpPr>
                    <p:nvPr/>
                  </p:nvSpPr>
                  <p:spPr bwMode="auto">
                    <a:xfrm>
                      <a:off x="311" y="500"/>
                      <a:ext cx="474" cy="434"/>
                    </a:xfrm>
                    <a:custGeom>
                      <a:avLst/>
                      <a:gdLst>
                        <a:gd name="T0" fmla="*/ 94 w 1363"/>
                        <a:gd name="T1" fmla="*/ 401 h 1220"/>
                        <a:gd name="T2" fmla="*/ 74 w 1363"/>
                        <a:gd name="T3" fmla="*/ 384 h 1220"/>
                        <a:gd name="T4" fmla="*/ 61 w 1363"/>
                        <a:gd name="T5" fmla="*/ 371 h 1220"/>
                        <a:gd name="T6" fmla="*/ 50 w 1363"/>
                        <a:gd name="T7" fmla="*/ 355 h 1220"/>
                        <a:gd name="T8" fmla="*/ 45 w 1363"/>
                        <a:gd name="T9" fmla="*/ 345 h 1220"/>
                        <a:gd name="T10" fmla="*/ 35 w 1363"/>
                        <a:gd name="T11" fmla="*/ 334 h 1220"/>
                        <a:gd name="T12" fmla="*/ 30 w 1363"/>
                        <a:gd name="T13" fmla="*/ 323 h 1220"/>
                        <a:gd name="T14" fmla="*/ 19 w 1363"/>
                        <a:gd name="T15" fmla="*/ 302 h 1220"/>
                        <a:gd name="T16" fmla="*/ 14 w 1363"/>
                        <a:gd name="T17" fmla="*/ 277 h 1220"/>
                        <a:gd name="T18" fmla="*/ 8 w 1363"/>
                        <a:gd name="T19" fmla="*/ 256 h 1220"/>
                        <a:gd name="T20" fmla="*/ 16 w 1363"/>
                        <a:gd name="T21" fmla="*/ 166 h 1220"/>
                        <a:gd name="T22" fmla="*/ 21 w 1363"/>
                        <a:gd name="T23" fmla="*/ 157 h 1220"/>
                        <a:gd name="T24" fmla="*/ 31 w 1363"/>
                        <a:gd name="T25" fmla="*/ 123 h 1220"/>
                        <a:gd name="T26" fmla="*/ 38 w 1363"/>
                        <a:gd name="T27" fmla="*/ 110 h 1220"/>
                        <a:gd name="T28" fmla="*/ 41 w 1363"/>
                        <a:gd name="T29" fmla="*/ 95 h 1220"/>
                        <a:gd name="T30" fmla="*/ 53 w 1363"/>
                        <a:gd name="T31" fmla="*/ 82 h 1220"/>
                        <a:gd name="T32" fmla="*/ 64 w 1363"/>
                        <a:gd name="T33" fmla="*/ 72 h 1220"/>
                        <a:gd name="T34" fmla="*/ 67 w 1363"/>
                        <a:gd name="T35" fmla="*/ 70 h 1220"/>
                        <a:gd name="T36" fmla="*/ 69 w 1363"/>
                        <a:gd name="T37" fmla="*/ 66 h 1220"/>
                        <a:gd name="T38" fmla="*/ 78 w 1363"/>
                        <a:gd name="T39" fmla="*/ 60 h 1220"/>
                        <a:gd name="T40" fmla="*/ 89 w 1363"/>
                        <a:gd name="T41" fmla="*/ 51 h 1220"/>
                        <a:gd name="T42" fmla="*/ 98 w 1363"/>
                        <a:gd name="T43" fmla="*/ 44 h 1220"/>
                        <a:gd name="T44" fmla="*/ 118 w 1363"/>
                        <a:gd name="T45" fmla="*/ 30 h 1220"/>
                        <a:gd name="T46" fmla="*/ 140 w 1363"/>
                        <a:gd name="T47" fmla="*/ 18 h 1220"/>
                        <a:gd name="T48" fmla="*/ 214 w 1363"/>
                        <a:gd name="T49" fmla="*/ 5 h 1220"/>
                        <a:gd name="T50" fmla="*/ 317 w 1363"/>
                        <a:gd name="T51" fmla="*/ 7 h 1220"/>
                        <a:gd name="T52" fmla="*/ 366 w 1363"/>
                        <a:gd name="T53" fmla="*/ 11 h 1220"/>
                        <a:gd name="T54" fmla="*/ 378 w 1363"/>
                        <a:gd name="T55" fmla="*/ 15 h 1220"/>
                        <a:gd name="T56" fmla="*/ 389 w 1363"/>
                        <a:gd name="T57" fmla="*/ 21 h 1220"/>
                        <a:gd name="T58" fmla="*/ 398 w 1363"/>
                        <a:gd name="T59" fmla="*/ 24 h 1220"/>
                        <a:gd name="T60" fmla="*/ 411 w 1363"/>
                        <a:gd name="T61" fmla="*/ 32 h 1220"/>
                        <a:gd name="T62" fmla="*/ 417 w 1363"/>
                        <a:gd name="T63" fmla="*/ 41 h 1220"/>
                        <a:gd name="T64" fmla="*/ 440 w 1363"/>
                        <a:gd name="T65" fmla="*/ 49 h 1220"/>
                        <a:gd name="T66" fmla="*/ 446 w 1363"/>
                        <a:gd name="T67" fmla="*/ 65 h 1220"/>
                        <a:gd name="T68" fmla="*/ 458 w 1363"/>
                        <a:gd name="T69" fmla="*/ 73 h 1220"/>
                        <a:gd name="T70" fmla="*/ 466 w 1363"/>
                        <a:gd name="T71" fmla="*/ 128 h 1220"/>
                        <a:gd name="T72" fmla="*/ 469 w 1363"/>
                        <a:gd name="T73" fmla="*/ 162 h 1220"/>
                        <a:gd name="T74" fmla="*/ 473 w 1363"/>
                        <a:gd name="T75" fmla="*/ 185 h 1220"/>
                        <a:gd name="T76" fmla="*/ 468 w 1363"/>
                        <a:gd name="T77" fmla="*/ 210 h 1220"/>
                        <a:gd name="T78" fmla="*/ 467 w 1363"/>
                        <a:gd name="T79" fmla="*/ 252 h 1220"/>
                        <a:gd name="T80" fmla="*/ 457 w 1363"/>
                        <a:gd name="T81" fmla="*/ 297 h 1220"/>
                        <a:gd name="T82" fmla="*/ 444 w 1363"/>
                        <a:gd name="T83" fmla="*/ 314 h 1220"/>
                        <a:gd name="T84" fmla="*/ 436 w 1363"/>
                        <a:gd name="T85" fmla="*/ 339 h 1220"/>
                        <a:gd name="T86" fmla="*/ 431 w 1363"/>
                        <a:gd name="T87" fmla="*/ 349 h 1220"/>
                        <a:gd name="T88" fmla="*/ 403 w 1363"/>
                        <a:gd name="T89" fmla="*/ 385 h 1220"/>
                        <a:gd name="T90" fmla="*/ 391 w 1363"/>
                        <a:gd name="T91" fmla="*/ 397 h 1220"/>
                        <a:gd name="T92" fmla="*/ 369 w 1363"/>
                        <a:gd name="T93" fmla="*/ 411 h 1220"/>
                        <a:gd name="T94" fmla="*/ 328 w 1363"/>
                        <a:gd name="T95" fmla="*/ 424 h 1220"/>
                        <a:gd name="T96" fmla="*/ 320 w 1363"/>
                        <a:gd name="T97" fmla="*/ 425 h 1220"/>
                        <a:gd name="T98" fmla="*/ 314 w 1363"/>
                        <a:gd name="T99" fmla="*/ 429 h 1220"/>
                        <a:gd name="T100" fmla="*/ 281 w 1363"/>
                        <a:gd name="T101" fmla="*/ 430 h 1220"/>
                        <a:gd name="T102" fmla="*/ 263 w 1363"/>
                        <a:gd name="T103" fmla="*/ 434 h 1220"/>
                        <a:gd name="T104" fmla="*/ 164 w 1363"/>
                        <a:gd name="T105" fmla="*/ 433 h 1220"/>
                        <a:gd name="T106" fmla="*/ 111 w 1363"/>
                        <a:gd name="T107" fmla="*/ 412 h 1220"/>
                        <a:gd name="T108" fmla="*/ 94 w 1363"/>
                        <a:gd name="T109" fmla="*/ 403 h 1220"/>
                        <a:gd name="T110" fmla="*/ 94 w 1363"/>
                        <a:gd name="T111" fmla="*/ 401 h 1220"/>
                        <a:gd name="T112" fmla="*/ 0 60000 65536"/>
                        <a:gd name="T113" fmla="*/ 0 60000 65536"/>
                        <a:gd name="T114" fmla="*/ 0 60000 65536"/>
                        <a:gd name="T115" fmla="*/ 0 60000 65536"/>
                        <a:gd name="T116" fmla="*/ 0 60000 65536"/>
                        <a:gd name="T117" fmla="*/ 0 60000 65536"/>
                        <a:gd name="T118" fmla="*/ 0 60000 65536"/>
                        <a:gd name="T119" fmla="*/ 0 60000 65536"/>
                        <a:gd name="T120" fmla="*/ 0 60000 65536"/>
                        <a:gd name="T121" fmla="*/ 0 60000 65536"/>
                        <a:gd name="T122" fmla="*/ 0 60000 65536"/>
                        <a:gd name="T123" fmla="*/ 0 60000 65536"/>
                        <a:gd name="T124" fmla="*/ 0 60000 65536"/>
                        <a:gd name="T125" fmla="*/ 0 60000 65536"/>
                        <a:gd name="T126" fmla="*/ 0 60000 65536"/>
                        <a:gd name="T127" fmla="*/ 0 60000 65536"/>
                        <a:gd name="T128" fmla="*/ 0 60000 65536"/>
                        <a:gd name="T129" fmla="*/ 0 60000 65536"/>
                        <a:gd name="T130" fmla="*/ 0 60000 65536"/>
                        <a:gd name="T131" fmla="*/ 0 60000 65536"/>
                        <a:gd name="T132" fmla="*/ 0 60000 65536"/>
                        <a:gd name="T133" fmla="*/ 0 60000 65536"/>
                        <a:gd name="T134" fmla="*/ 0 60000 65536"/>
                        <a:gd name="T135" fmla="*/ 0 60000 65536"/>
                        <a:gd name="T136" fmla="*/ 0 60000 65536"/>
                        <a:gd name="T137" fmla="*/ 0 60000 65536"/>
                        <a:gd name="T138" fmla="*/ 0 60000 65536"/>
                        <a:gd name="T139" fmla="*/ 0 60000 65536"/>
                        <a:gd name="T140" fmla="*/ 0 60000 65536"/>
                        <a:gd name="T141" fmla="*/ 0 60000 65536"/>
                        <a:gd name="T142" fmla="*/ 0 60000 65536"/>
                        <a:gd name="T143" fmla="*/ 0 60000 65536"/>
                        <a:gd name="T144" fmla="*/ 0 60000 65536"/>
                        <a:gd name="T145" fmla="*/ 0 60000 65536"/>
                        <a:gd name="T146" fmla="*/ 0 60000 65536"/>
                        <a:gd name="T147" fmla="*/ 0 60000 65536"/>
                        <a:gd name="T148" fmla="*/ 0 60000 65536"/>
                        <a:gd name="T149" fmla="*/ 0 60000 65536"/>
                        <a:gd name="T150" fmla="*/ 0 60000 65536"/>
                        <a:gd name="T151" fmla="*/ 0 60000 65536"/>
                        <a:gd name="T152" fmla="*/ 0 60000 65536"/>
                        <a:gd name="T153" fmla="*/ 0 60000 65536"/>
                        <a:gd name="T154" fmla="*/ 0 60000 65536"/>
                        <a:gd name="T155" fmla="*/ 0 60000 65536"/>
                        <a:gd name="T156" fmla="*/ 0 60000 65536"/>
                        <a:gd name="T157" fmla="*/ 0 60000 65536"/>
                        <a:gd name="T158" fmla="*/ 0 60000 65536"/>
                        <a:gd name="T159" fmla="*/ 0 60000 65536"/>
                        <a:gd name="T160" fmla="*/ 0 60000 65536"/>
                        <a:gd name="T161" fmla="*/ 0 60000 65536"/>
                        <a:gd name="T162" fmla="*/ 0 60000 65536"/>
                        <a:gd name="T163" fmla="*/ 0 60000 65536"/>
                        <a:gd name="T164" fmla="*/ 0 60000 65536"/>
                        <a:gd name="T165" fmla="*/ 0 60000 65536"/>
                        <a:gd name="T166" fmla="*/ 0 60000 65536"/>
                        <a:gd name="T167" fmla="*/ 0 60000 65536"/>
                        <a:gd name="T168" fmla="*/ 0 w 1363"/>
                        <a:gd name="T169" fmla="*/ 0 h 1220"/>
                        <a:gd name="T170" fmla="*/ 1363 w 1363"/>
                        <a:gd name="T171" fmla="*/ 1220 h 1220"/>
                      </a:gdLst>
                      <a:ahLst/>
                      <a:cxnLst>
                        <a:cxn ang="T112">
                          <a:pos x="T0" y="T1"/>
                        </a:cxn>
                        <a:cxn ang="T113">
                          <a:pos x="T2" y="T3"/>
                        </a:cxn>
                        <a:cxn ang="T114">
                          <a:pos x="T4" y="T5"/>
                        </a:cxn>
                        <a:cxn ang="T115">
                          <a:pos x="T6" y="T7"/>
                        </a:cxn>
                        <a:cxn ang="T116">
                          <a:pos x="T8" y="T9"/>
                        </a:cxn>
                        <a:cxn ang="T117">
                          <a:pos x="T10" y="T11"/>
                        </a:cxn>
                        <a:cxn ang="T118">
                          <a:pos x="T12" y="T13"/>
                        </a:cxn>
                        <a:cxn ang="T119">
                          <a:pos x="T14" y="T15"/>
                        </a:cxn>
                        <a:cxn ang="T120">
                          <a:pos x="T16" y="T17"/>
                        </a:cxn>
                        <a:cxn ang="T121">
                          <a:pos x="T18" y="T19"/>
                        </a:cxn>
                        <a:cxn ang="T122">
                          <a:pos x="T20" y="T21"/>
                        </a:cxn>
                        <a:cxn ang="T123">
                          <a:pos x="T22" y="T23"/>
                        </a:cxn>
                        <a:cxn ang="T124">
                          <a:pos x="T24" y="T25"/>
                        </a:cxn>
                        <a:cxn ang="T125">
                          <a:pos x="T26" y="T27"/>
                        </a:cxn>
                        <a:cxn ang="T126">
                          <a:pos x="T28" y="T29"/>
                        </a:cxn>
                        <a:cxn ang="T127">
                          <a:pos x="T30" y="T31"/>
                        </a:cxn>
                        <a:cxn ang="T128">
                          <a:pos x="T32" y="T33"/>
                        </a:cxn>
                        <a:cxn ang="T129">
                          <a:pos x="T34" y="T35"/>
                        </a:cxn>
                        <a:cxn ang="T130">
                          <a:pos x="T36" y="T37"/>
                        </a:cxn>
                        <a:cxn ang="T131">
                          <a:pos x="T38" y="T39"/>
                        </a:cxn>
                        <a:cxn ang="T132">
                          <a:pos x="T40" y="T41"/>
                        </a:cxn>
                        <a:cxn ang="T133">
                          <a:pos x="T42" y="T43"/>
                        </a:cxn>
                        <a:cxn ang="T134">
                          <a:pos x="T44" y="T45"/>
                        </a:cxn>
                        <a:cxn ang="T135">
                          <a:pos x="T46" y="T47"/>
                        </a:cxn>
                        <a:cxn ang="T136">
                          <a:pos x="T48" y="T49"/>
                        </a:cxn>
                        <a:cxn ang="T137">
                          <a:pos x="T50" y="T51"/>
                        </a:cxn>
                        <a:cxn ang="T138">
                          <a:pos x="T52" y="T53"/>
                        </a:cxn>
                        <a:cxn ang="T139">
                          <a:pos x="T54" y="T55"/>
                        </a:cxn>
                        <a:cxn ang="T140">
                          <a:pos x="T56" y="T57"/>
                        </a:cxn>
                        <a:cxn ang="T141">
                          <a:pos x="T58" y="T59"/>
                        </a:cxn>
                        <a:cxn ang="T142">
                          <a:pos x="T60" y="T61"/>
                        </a:cxn>
                        <a:cxn ang="T143">
                          <a:pos x="T62" y="T63"/>
                        </a:cxn>
                        <a:cxn ang="T144">
                          <a:pos x="T64" y="T65"/>
                        </a:cxn>
                        <a:cxn ang="T145">
                          <a:pos x="T66" y="T67"/>
                        </a:cxn>
                        <a:cxn ang="T146">
                          <a:pos x="T68" y="T69"/>
                        </a:cxn>
                        <a:cxn ang="T147">
                          <a:pos x="T70" y="T71"/>
                        </a:cxn>
                        <a:cxn ang="T148">
                          <a:pos x="T72" y="T73"/>
                        </a:cxn>
                        <a:cxn ang="T149">
                          <a:pos x="T74" y="T75"/>
                        </a:cxn>
                        <a:cxn ang="T150">
                          <a:pos x="T76" y="T77"/>
                        </a:cxn>
                        <a:cxn ang="T151">
                          <a:pos x="T78" y="T79"/>
                        </a:cxn>
                        <a:cxn ang="T152">
                          <a:pos x="T80" y="T81"/>
                        </a:cxn>
                        <a:cxn ang="T153">
                          <a:pos x="T82" y="T83"/>
                        </a:cxn>
                        <a:cxn ang="T154">
                          <a:pos x="T84" y="T85"/>
                        </a:cxn>
                        <a:cxn ang="T155">
                          <a:pos x="T86" y="T87"/>
                        </a:cxn>
                        <a:cxn ang="T156">
                          <a:pos x="T88" y="T89"/>
                        </a:cxn>
                        <a:cxn ang="T157">
                          <a:pos x="T90" y="T91"/>
                        </a:cxn>
                        <a:cxn ang="T158">
                          <a:pos x="T92" y="T93"/>
                        </a:cxn>
                        <a:cxn ang="T159">
                          <a:pos x="T94" y="T95"/>
                        </a:cxn>
                        <a:cxn ang="T160">
                          <a:pos x="T96" y="T97"/>
                        </a:cxn>
                        <a:cxn ang="T161">
                          <a:pos x="T98" y="T99"/>
                        </a:cxn>
                        <a:cxn ang="T162">
                          <a:pos x="T100" y="T101"/>
                        </a:cxn>
                        <a:cxn ang="T163">
                          <a:pos x="T102" y="T103"/>
                        </a:cxn>
                        <a:cxn ang="T164">
                          <a:pos x="T104" y="T105"/>
                        </a:cxn>
                        <a:cxn ang="T165">
                          <a:pos x="T106" y="T107"/>
                        </a:cxn>
                        <a:cxn ang="T166">
                          <a:pos x="T108" y="T109"/>
                        </a:cxn>
                        <a:cxn ang="T167">
                          <a:pos x="T110" y="T111"/>
                        </a:cxn>
                      </a:cxnLst>
                      <a:rect l="T168" t="T169" r="T170" b="T171"/>
                      <a:pathLst>
                        <a:path w="1363" h="1220">
                          <a:moveTo>
                            <a:pt x="269" y="1127"/>
                          </a:moveTo>
                          <a:cubicBezTo>
                            <a:pt x="252" y="1110"/>
                            <a:pt x="231" y="1096"/>
                            <a:pt x="214" y="1079"/>
                          </a:cubicBezTo>
                          <a:cubicBezTo>
                            <a:pt x="201" y="1066"/>
                            <a:pt x="192" y="1055"/>
                            <a:pt x="176" y="1044"/>
                          </a:cubicBezTo>
                          <a:cubicBezTo>
                            <a:pt x="166" y="1030"/>
                            <a:pt x="158" y="1008"/>
                            <a:pt x="144" y="999"/>
                          </a:cubicBezTo>
                          <a:cubicBezTo>
                            <a:pt x="140" y="986"/>
                            <a:pt x="137" y="980"/>
                            <a:pt x="128" y="970"/>
                          </a:cubicBezTo>
                          <a:cubicBezTo>
                            <a:pt x="124" y="955"/>
                            <a:pt x="112" y="950"/>
                            <a:pt x="102" y="938"/>
                          </a:cubicBezTo>
                          <a:cubicBezTo>
                            <a:pt x="95" y="929"/>
                            <a:pt x="93" y="918"/>
                            <a:pt x="86" y="909"/>
                          </a:cubicBezTo>
                          <a:cubicBezTo>
                            <a:pt x="79" y="887"/>
                            <a:pt x="61" y="871"/>
                            <a:pt x="54" y="848"/>
                          </a:cubicBezTo>
                          <a:cubicBezTo>
                            <a:pt x="53" y="825"/>
                            <a:pt x="60" y="795"/>
                            <a:pt x="41" y="778"/>
                          </a:cubicBezTo>
                          <a:cubicBezTo>
                            <a:pt x="35" y="759"/>
                            <a:pt x="28" y="739"/>
                            <a:pt x="22" y="720"/>
                          </a:cubicBezTo>
                          <a:cubicBezTo>
                            <a:pt x="23" y="680"/>
                            <a:pt x="0" y="525"/>
                            <a:pt x="45" y="468"/>
                          </a:cubicBezTo>
                          <a:cubicBezTo>
                            <a:pt x="48" y="454"/>
                            <a:pt x="51" y="451"/>
                            <a:pt x="61" y="442"/>
                          </a:cubicBezTo>
                          <a:cubicBezTo>
                            <a:pt x="66" y="418"/>
                            <a:pt x="59" y="356"/>
                            <a:pt x="89" y="346"/>
                          </a:cubicBezTo>
                          <a:cubicBezTo>
                            <a:pt x="98" y="333"/>
                            <a:pt x="98" y="318"/>
                            <a:pt x="109" y="308"/>
                          </a:cubicBezTo>
                          <a:cubicBezTo>
                            <a:pt x="113" y="294"/>
                            <a:pt x="113" y="279"/>
                            <a:pt x="118" y="266"/>
                          </a:cubicBezTo>
                          <a:cubicBezTo>
                            <a:pt x="121" y="259"/>
                            <a:pt x="146" y="236"/>
                            <a:pt x="153" y="231"/>
                          </a:cubicBezTo>
                          <a:cubicBezTo>
                            <a:pt x="159" y="215"/>
                            <a:pt x="173" y="212"/>
                            <a:pt x="185" y="202"/>
                          </a:cubicBezTo>
                          <a:cubicBezTo>
                            <a:pt x="187" y="200"/>
                            <a:pt x="190" y="198"/>
                            <a:pt x="192" y="196"/>
                          </a:cubicBezTo>
                          <a:cubicBezTo>
                            <a:pt x="194" y="193"/>
                            <a:pt x="195" y="189"/>
                            <a:pt x="198" y="186"/>
                          </a:cubicBezTo>
                          <a:cubicBezTo>
                            <a:pt x="206" y="178"/>
                            <a:pt x="217" y="179"/>
                            <a:pt x="224" y="170"/>
                          </a:cubicBezTo>
                          <a:cubicBezTo>
                            <a:pt x="234" y="157"/>
                            <a:pt x="240" y="150"/>
                            <a:pt x="256" y="144"/>
                          </a:cubicBezTo>
                          <a:cubicBezTo>
                            <a:pt x="263" y="133"/>
                            <a:pt x="269" y="129"/>
                            <a:pt x="281" y="125"/>
                          </a:cubicBezTo>
                          <a:cubicBezTo>
                            <a:pt x="299" y="109"/>
                            <a:pt x="315" y="91"/>
                            <a:pt x="339" y="84"/>
                          </a:cubicBezTo>
                          <a:cubicBezTo>
                            <a:pt x="357" y="63"/>
                            <a:pt x="376" y="57"/>
                            <a:pt x="403" y="52"/>
                          </a:cubicBezTo>
                          <a:cubicBezTo>
                            <a:pt x="448" y="0"/>
                            <a:pt x="559" y="15"/>
                            <a:pt x="614" y="13"/>
                          </a:cubicBezTo>
                          <a:cubicBezTo>
                            <a:pt x="713" y="2"/>
                            <a:pt x="813" y="15"/>
                            <a:pt x="912" y="20"/>
                          </a:cubicBezTo>
                          <a:cubicBezTo>
                            <a:pt x="955" y="34"/>
                            <a:pt x="1013" y="31"/>
                            <a:pt x="1053" y="32"/>
                          </a:cubicBezTo>
                          <a:cubicBezTo>
                            <a:pt x="1064" y="37"/>
                            <a:pt x="1076" y="38"/>
                            <a:pt x="1088" y="42"/>
                          </a:cubicBezTo>
                          <a:cubicBezTo>
                            <a:pt x="1098" y="49"/>
                            <a:pt x="1108" y="54"/>
                            <a:pt x="1120" y="58"/>
                          </a:cubicBezTo>
                          <a:cubicBezTo>
                            <a:pt x="1144" y="74"/>
                            <a:pt x="1110" y="53"/>
                            <a:pt x="1145" y="68"/>
                          </a:cubicBezTo>
                          <a:cubicBezTo>
                            <a:pt x="1158" y="74"/>
                            <a:pt x="1167" y="86"/>
                            <a:pt x="1181" y="90"/>
                          </a:cubicBezTo>
                          <a:cubicBezTo>
                            <a:pt x="1193" y="98"/>
                            <a:pt x="1190" y="106"/>
                            <a:pt x="1200" y="116"/>
                          </a:cubicBezTo>
                          <a:cubicBezTo>
                            <a:pt x="1214" y="130"/>
                            <a:pt x="1246" y="133"/>
                            <a:pt x="1264" y="138"/>
                          </a:cubicBezTo>
                          <a:cubicBezTo>
                            <a:pt x="1274" y="155"/>
                            <a:pt x="1262" y="177"/>
                            <a:pt x="1283" y="183"/>
                          </a:cubicBezTo>
                          <a:cubicBezTo>
                            <a:pt x="1291" y="195"/>
                            <a:pt x="1304" y="200"/>
                            <a:pt x="1318" y="205"/>
                          </a:cubicBezTo>
                          <a:cubicBezTo>
                            <a:pt x="1319" y="236"/>
                            <a:pt x="1313" y="331"/>
                            <a:pt x="1341" y="359"/>
                          </a:cubicBezTo>
                          <a:cubicBezTo>
                            <a:pt x="1351" y="390"/>
                            <a:pt x="1341" y="424"/>
                            <a:pt x="1350" y="455"/>
                          </a:cubicBezTo>
                          <a:cubicBezTo>
                            <a:pt x="1353" y="476"/>
                            <a:pt x="1356" y="498"/>
                            <a:pt x="1360" y="519"/>
                          </a:cubicBezTo>
                          <a:cubicBezTo>
                            <a:pt x="1358" y="555"/>
                            <a:pt x="1363" y="565"/>
                            <a:pt x="1347" y="589"/>
                          </a:cubicBezTo>
                          <a:cubicBezTo>
                            <a:pt x="1344" y="635"/>
                            <a:pt x="1342" y="661"/>
                            <a:pt x="1344" y="708"/>
                          </a:cubicBezTo>
                          <a:cubicBezTo>
                            <a:pt x="1342" y="761"/>
                            <a:pt x="1358" y="806"/>
                            <a:pt x="1315" y="836"/>
                          </a:cubicBezTo>
                          <a:cubicBezTo>
                            <a:pt x="1304" y="853"/>
                            <a:pt x="1290" y="869"/>
                            <a:pt x="1277" y="884"/>
                          </a:cubicBezTo>
                          <a:cubicBezTo>
                            <a:pt x="1273" y="908"/>
                            <a:pt x="1268" y="934"/>
                            <a:pt x="1254" y="954"/>
                          </a:cubicBezTo>
                          <a:cubicBezTo>
                            <a:pt x="1251" y="965"/>
                            <a:pt x="1246" y="972"/>
                            <a:pt x="1238" y="980"/>
                          </a:cubicBezTo>
                          <a:cubicBezTo>
                            <a:pt x="1225" y="1020"/>
                            <a:pt x="1189" y="1055"/>
                            <a:pt x="1158" y="1082"/>
                          </a:cubicBezTo>
                          <a:cubicBezTo>
                            <a:pt x="1150" y="1107"/>
                            <a:pt x="1147" y="1106"/>
                            <a:pt x="1123" y="1117"/>
                          </a:cubicBezTo>
                          <a:cubicBezTo>
                            <a:pt x="1108" y="1134"/>
                            <a:pt x="1083" y="1148"/>
                            <a:pt x="1062" y="1156"/>
                          </a:cubicBezTo>
                          <a:cubicBezTo>
                            <a:pt x="1036" y="1196"/>
                            <a:pt x="987" y="1189"/>
                            <a:pt x="944" y="1191"/>
                          </a:cubicBezTo>
                          <a:cubicBezTo>
                            <a:pt x="936" y="1192"/>
                            <a:pt x="928" y="1191"/>
                            <a:pt x="921" y="1194"/>
                          </a:cubicBezTo>
                          <a:cubicBezTo>
                            <a:pt x="914" y="1197"/>
                            <a:pt x="910" y="1207"/>
                            <a:pt x="902" y="1207"/>
                          </a:cubicBezTo>
                          <a:cubicBezTo>
                            <a:pt x="871" y="1208"/>
                            <a:pt x="840" y="1209"/>
                            <a:pt x="809" y="1210"/>
                          </a:cubicBezTo>
                          <a:cubicBezTo>
                            <a:pt x="790" y="1215"/>
                            <a:pt x="776" y="1217"/>
                            <a:pt x="755" y="1220"/>
                          </a:cubicBezTo>
                          <a:cubicBezTo>
                            <a:pt x="661" y="1219"/>
                            <a:pt x="567" y="1219"/>
                            <a:pt x="473" y="1216"/>
                          </a:cubicBezTo>
                          <a:cubicBezTo>
                            <a:pt x="417" y="1214"/>
                            <a:pt x="369" y="1175"/>
                            <a:pt x="320" y="1159"/>
                          </a:cubicBezTo>
                          <a:cubicBezTo>
                            <a:pt x="307" y="1146"/>
                            <a:pt x="277" y="1141"/>
                            <a:pt x="269" y="1133"/>
                          </a:cubicBezTo>
                          <a:cubicBezTo>
                            <a:pt x="268" y="1132"/>
                            <a:pt x="269" y="1129"/>
                            <a:pt x="269" y="1127"/>
                          </a:cubicBezTo>
                          <a:close/>
                        </a:path>
                      </a:pathLst>
                    </a:custGeom>
                    <a:solidFill>
                      <a:srgbClr val="FFC1C1"/>
                    </a:solidFill>
                    <a:ln w="19050">
                      <a:solidFill>
                        <a:srgbClr val="FF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 dirty="0"/>
                    </a:p>
                  </p:txBody>
                </p:sp>
                <p:sp>
                  <p:nvSpPr>
                    <p:cNvPr id="948" name="Freeform 187"/>
                    <p:cNvSpPr>
                      <a:spLocks/>
                    </p:cNvSpPr>
                    <p:nvPr/>
                  </p:nvSpPr>
                  <p:spPr bwMode="auto">
                    <a:xfrm>
                      <a:off x="363" y="603"/>
                      <a:ext cx="382" cy="310"/>
                    </a:xfrm>
                    <a:custGeom>
                      <a:avLst/>
                      <a:gdLst>
                        <a:gd name="T0" fmla="*/ 8 w 500"/>
                        <a:gd name="T1" fmla="*/ 173 h 445"/>
                        <a:gd name="T2" fmla="*/ 0 w 500"/>
                        <a:gd name="T3" fmla="*/ 159 h 445"/>
                        <a:gd name="T4" fmla="*/ 18 w 500"/>
                        <a:gd name="T5" fmla="*/ 95 h 445"/>
                        <a:gd name="T6" fmla="*/ 21 w 500"/>
                        <a:gd name="T7" fmla="*/ 90 h 445"/>
                        <a:gd name="T8" fmla="*/ 22 w 500"/>
                        <a:gd name="T9" fmla="*/ 78 h 445"/>
                        <a:gd name="T10" fmla="*/ 53 w 500"/>
                        <a:gd name="T11" fmla="*/ 47 h 445"/>
                        <a:gd name="T12" fmla="*/ 77 w 500"/>
                        <a:gd name="T13" fmla="*/ 31 h 445"/>
                        <a:gd name="T14" fmla="*/ 103 w 500"/>
                        <a:gd name="T15" fmla="*/ 18 h 445"/>
                        <a:gd name="T16" fmla="*/ 136 w 500"/>
                        <a:gd name="T17" fmla="*/ 1 h 445"/>
                        <a:gd name="T18" fmla="*/ 305 w 500"/>
                        <a:gd name="T19" fmla="*/ 11 h 445"/>
                        <a:gd name="T20" fmla="*/ 325 w 500"/>
                        <a:gd name="T21" fmla="*/ 40 h 445"/>
                        <a:gd name="T22" fmla="*/ 342 w 500"/>
                        <a:gd name="T23" fmla="*/ 47 h 445"/>
                        <a:gd name="T24" fmla="*/ 356 w 500"/>
                        <a:gd name="T25" fmla="*/ 56 h 445"/>
                        <a:gd name="T26" fmla="*/ 371 w 500"/>
                        <a:gd name="T27" fmla="*/ 85 h 445"/>
                        <a:gd name="T28" fmla="*/ 367 w 500"/>
                        <a:gd name="T29" fmla="*/ 189 h 445"/>
                        <a:gd name="T30" fmla="*/ 356 w 500"/>
                        <a:gd name="T31" fmla="*/ 207 h 445"/>
                        <a:gd name="T32" fmla="*/ 342 w 500"/>
                        <a:gd name="T33" fmla="*/ 232 h 445"/>
                        <a:gd name="T34" fmla="*/ 338 w 500"/>
                        <a:gd name="T35" fmla="*/ 242 h 445"/>
                        <a:gd name="T36" fmla="*/ 326 w 500"/>
                        <a:gd name="T37" fmla="*/ 249 h 445"/>
                        <a:gd name="T38" fmla="*/ 312 w 500"/>
                        <a:gd name="T39" fmla="*/ 264 h 445"/>
                        <a:gd name="T40" fmla="*/ 306 w 500"/>
                        <a:gd name="T41" fmla="*/ 269 h 445"/>
                        <a:gd name="T42" fmla="*/ 290 w 500"/>
                        <a:gd name="T43" fmla="*/ 286 h 445"/>
                        <a:gd name="T44" fmla="*/ 235 w 500"/>
                        <a:gd name="T45" fmla="*/ 301 h 445"/>
                        <a:gd name="T46" fmla="*/ 125 w 500"/>
                        <a:gd name="T47" fmla="*/ 299 h 445"/>
                        <a:gd name="T48" fmla="*/ 108 w 500"/>
                        <a:gd name="T49" fmla="*/ 290 h 445"/>
                        <a:gd name="T50" fmla="*/ 70 w 500"/>
                        <a:gd name="T51" fmla="*/ 268 h 445"/>
                        <a:gd name="T52" fmla="*/ 55 w 500"/>
                        <a:gd name="T53" fmla="*/ 254 h 445"/>
                        <a:gd name="T54" fmla="*/ 21 w 500"/>
                        <a:gd name="T55" fmla="*/ 212 h 445"/>
                        <a:gd name="T56" fmla="*/ 8 w 500"/>
                        <a:gd name="T57" fmla="*/ 173 h 445"/>
                        <a:gd name="T58" fmla="*/ 0 60000 65536"/>
                        <a:gd name="T59" fmla="*/ 0 60000 65536"/>
                        <a:gd name="T60" fmla="*/ 0 60000 65536"/>
                        <a:gd name="T61" fmla="*/ 0 60000 65536"/>
                        <a:gd name="T62" fmla="*/ 0 60000 65536"/>
                        <a:gd name="T63" fmla="*/ 0 60000 65536"/>
                        <a:gd name="T64" fmla="*/ 0 60000 65536"/>
                        <a:gd name="T65" fmla="*/ 0 60000 65536"/>
                        <a:gd name="T66" fmla="*/ 0 60000 65536"/>
                        <a:gd name="T67" fmla="*/ 0 60000 65536"/>
                        <a:gd name="T68" fmla="*/ 0 60000 65536"/>
                        <a:gd name="T69" fmla="*/ 0 60000 65536"/>
                        <a:gd name="T70" fmla="*/ 0 60000 65536"/>
                        <a:gd name="T71" fmla="*/ 0 60000 65536"/>
                        <a:gd name="T72" fmla="*/ 0 60000 65536"/>
                        <a:gd name="T73" fmla="*/ 0 60000 65536"/>
                        <a:gd name="T74" fmla="*/ 0 60000 65536"/>
                        <a:gd name="T75" fmla="*/ 0 60000 65536"/>
                        <a:gd name="T76" fmla="*/ 0 60000 65536"/>
                        <a:gd name="T77" fmla="*/ 0 60000 65536"/>
                        <a:gd name="T78" fmla="*/ 0 60000 65536"/>
                        <a:gd name="T79" fmla="*/ 0 60000 65536"/>
                        <a:gd name="T80" fmla="*/ 0 60000 65536"/>
                        <a:gd name="T81" fmla="*/ 0 60000 65536"/>
                        <a:gd name="T82" fmla="*/ 0 60000 65536"/>
                        <a:gd name="T83" fmla="*/ 0 60000 65536"/>
                        <a:gd name="T84" fmla="*/ 0 60000 65536"/>
                        <a:gd name="T85" fmla="*/ 0 60000 65536"/>
                        <a:gd name="T86" fmla="*/ 0 60000 65536"/>
                        <a:gd name="T87" fmla="*/ 0 w 500"/>
                        <a:gd name="T88" fmla="*/ 0 h 445"/>
                        <a:gd name="T89" fmla="*/ 500 w 500"/>
                        <a:gd name="T90" fmla="*/ 445 h 445"/>
                      </a:gdLst>
                      <a:ahLst/>
                      <a:cxnLst>
                        <a:cxn ang="T58">
                          <a:pos x="T0" y="T1"/>
                        </a:cxn>
                        <a:cxn ang="T59">
                          <a:pos x="T2" y="T3"/>
                        </a:cxn>
                        <a:cxn ang="T60">
                          <a:pos x="T4" y="T5"/>
                        </a:cxn>
                        <a:cxn ang="T61">
                          <a:pos x="T6" y="T7"/>
                        </a:cxn>
                        <a:cxn ang="T62">
                          <a:pos x="T8" y="T9"/>
                        </a:cxn>
                        <a:cxn ang="T63">
                          <a:pos x="T10" y="T11"/>
                        </a:cxn>
                        <a:cxn ang="T64">
                          <a:pos x="T12" y="T13"/>
                        </a:cxn>
                        <a:cxn ang="T65">
                          <a:pos x="T14" y="T15"/>
                        </a:cxn>
                        <a:cxn ang="T66">
                          <a:pos x="T16" y="T17"/>
                        </a:cxn>
                        <a:cxn ang="T67">
                          <a:pos x="T18" y="T19"/>
                        </a:cxn>
                        <a:cxn ang="T68">
                          <a:pos x="T20" y="T21"/>
                        </a:cxn>
                        <a:cxn ang="T69">
                          <a:pos x="T22" y="T23"/>
                        </a:cxn>
                        <a:cxn ang="T70">
                          <a:pos x="T24" y="T25"/>
                        </a:cxn>
                        <a:cxn ang="T71">
                          <a:pos x="T26" y="T27"/>
                        </a:cxn>
                        <a:cxn ang="T72">
                          <a:pos x="T28" y="T29"/>
                        </a:cxn>
                        <a:cxn ang="T73">
                          <a:pos x="T30" y="T31"/>
                        </a:cxn>
                        <a:cxn ang="T74">
                          <a:pos x="T32" y="T33"/>
                        </a:cxn>
                        <a:cxn ang="T75">
                          <a:pos x="T34" y="T35"/>
                        </a:cxn>
                        <a:cxn ang="T76">
                          <a:pos x="T36" y="T37"/>
                        </a:cxn>
                        <a:cxn ang="T77">
                          <a:pos x="T38" y="T39"/>
                        </a:cxn>
                        <a:cxn ang="T78">
                          <a:pos x="T40" y="T41"/>
                        </a:cxn>
                        <a:cxn ang="T79">
                          <a:pos x="T42" y="T43"/>
                        </a:cxn>
                        <a:cxn ang="T80">
                          <a:pos x="T44" y="T45"/>
                        </a:cxn>
                        <a:cxn ang="T81">
                          <a:pos x="T46" y="T47"/>
                        </a:cxn>
                        <a:cxn ang="T82">
                          <a:pos x="T48" y="T49"/>
                        </a:cxn>
                        <a:cxn ang="T83">
                          <a:pos x="T50" y="T51"/>
                        </a:cxn>
                        <a:cxn ang="T84">
                          <a:pos x="T52" y="T53"/>
                        </a:cxn>
                        <a:cxn ang="T85">
                          <a:pos x="T54" y="T55"/>
                        </a:cxn>
                        <a:cxn ang="T86">
                          <a:pos x="T56" y="T57"/>
                        </a:cxn>
                      </a:cxnLst>
                      <a:rect l="T87" t="T88" r="T89" b="T90"/>
                      <a:pathLst>
                        <a:path w="500" h="445">
                          <a:moveTo>
                            <a:pt x="10" y="249"/>
                          </a:moveTo>
                          <a:cubicBezTo>
                            <a:pt x="5" y="242"/>
                            <a:pt x="3" y="236"/>
                            <a:pt x="0" y="228"/>
                          </a:cubicBezTo>
                          <a:cubicBezTo>
                            <a:pt x="4" y="194"/>
                            <a:pt x="1" y="162"/>
                            <a:pt x="24" y="136"/>
                          </a:cubicBezTo>
                          <a:cubicBezTo>
                            <a:pt x="25" y="134"/>
                            <a:pt x="26" y="131"/>
                            <a:pt x="27" y="129"/>
                          </a:cubicBezTo>
                          <a:cubicBezTo>
                            <a:pt x="28" y="123"/>
                            <a:pt x="27" y="117"/>
                            <a:pt x="29" y="112"/>
                          </a:cubicBezTo>
                          <a:cubicBezTo>
                            <a:pt x="31" y="104"/>
                            <a:pt x="63" y="77"/>
                            <a:pt x="70" y="67"/>
                          </a:cubicBezTo>
                          <a:cubicBezTo>
                            <a:pt x="74" y="53"/>
                            <a:pt x="89" y="50"/>
                            <a:pt x="101" y="45"/>
                          </a:cubicBezTo>
                          <a:cubicBezTo>
                            <a:pt x="106" y="28"/>
                            <a:pt x="120" y="30"/>
                            <a:pt x="135" y="26"/>
                          </a:cubicBezTo>
                          <a:cubicBezTo>
                            <a:pt x="150" y="15"/>
                            <a:pt x="160" y="7"/>
                            <a:pt x="178" y="2"/>
                          </a:cubicBezTo>
                          <a:cubicBezTo>
                            <a:pt x="408" y="4"/>
                            <a:pt x="304" y="0"/>
                            <a:pt x="399" y="16"/>
                          </a:cubicBezTo>
                          <a:cubicBezTo>
                            <a:pt x="414" y="27"/>
                            <a:pt x="415" y="44"/>
                            <a:pt x="425" y="57"/>
                          </a:cubicBezTo>
                          <a:cubicBezTo>
                            <a:pt x="430" y="63"/>
                            <a:pt x="440" y="65"/>
                            <a:pt x="447" y="67"/>
                          </a:cubicBezTo>
                          <a:cubicBezTo>
                            <a:pt x="452" y="76"/>
                            <a:pt x="458" y="75"/>
                            <a:pt x="466" y="81"/>
                          </a:cubicBezTo>
                          <a:cubicBezTo>
                            <a:pt x="470" y="97"/>
                            <a:pt x="473" y="110"/>
                            <a:pt x="485" y="122"/>
                          </a:cubicBezTo>
                          <a:cubicBezTo>
                            <a:pt x="499" y="169"/>
                            <a:pt x="500" y="225"/>
                            <a:pt x="480" y="271"/>
                          </a:cubicBezTo>
                          <a:cubicBezTo>
                            <a:pt x="478" y="286"/>
                            <a:pt x="479" y="290"/>
                            <a:pt x="466" y="297"/>
                          </a:cubicBezTo>
                          <a:cubicBezTo>
                            <a:pt x="459" y="307"/>
                            <a:pt x="453" y="321"/>
                            <a:pt x="447" y="333"/>
                          </a:cubicBezTo>
                          <a:cubicBezTo>
                            <a:pt x="445" y="338"/>
                            <a:pt x="446" y="344"/>
                            <a:pt x="442" y="348"/>
                          </a:cubicBezTo>
                          <a:cubicBezTo>
                            <a:pt x="438" y="352"/>
                            <a:pt x="427" y="357"/>
                            <a:pt x="427" y="357"/>
                          </a:cubicBezTo>
                          <a:cubicBezTo>
                            <a:pt x="419" y="370"/>
                            <a:pt x="425" y="362"/>
                            <a:pt x="408" y="379"/>
                          </a:cubicBezTo>
                          <a:cubicBezTo>
                            <a:pt x="406" y="381"/>
                            <a:pt x="401" y="386"/>
                            <a:pt x="401" y="386"/>
                          </a:cubicBezTo>
                          <a:cubicBezTo>
                            <a:pt x="397" y="400"/>
                            <a:pt x="389" y="401"/>
                            <a:pt x="379" y="410"/>
                          </a:cubicBezTo>
                          <a:cubicBezTo>
                            <a:pt x="348" y="437"/>
                            <a:pt x="369" y="428"/>
                            <a:pt x="307" y="432"/>
                          </a:cubicBezTo>
                          <a:cubicBezTo>
                            <a:pt x="261" y="445"/>
                            <a:pt x="209" y="443"/>
                            <a:pt x="163" y="429"/>
                          </a:cubicBezTo>
                          <a:cubicBezTo>
                            <a:pt x="156" y="424"/>
                            <a:pt x="149" y="423"/>
                            <a:pt x="142" y="417"/>
                          </a:cubicBezTo>
                          <a:cubicBezTo>
                            <a:pt x="125" y="403"/>
                            <a:pt x="112" y="389"/>
                            <a:pt x="91" y="384"/>
                          </a:cubicBezTo>
                          <a:cubicBezTo>
                            <a:pt x="86" y="374"/>
                            <a:pt x="79" y="373"/>
                            <a:pt x="72" y="364"/>
                          </a:cubicBezTo>
                          <a:cubicBezTo>
                            <a:pt x="56" y="343"/>
                            <a:pt x="49" y="320"/>
                            <a:pt x="27" y="304"/>
                          </a:cubicBezTo>
                          <a:cubicBezTo>
                            <a:pt x="18" y="282"/>
                            <a:pt x="10" y="275"/>
                            <a:pt x="10" y="249"/>
                          </a:cubicBezTo>
                          <a:close/>
                        </a:path>
                      </a:pathLst>
                    </a:custGeom>
                    <a:solidFill>
                      <a:srgbClr val="BFBFBF"/>
                    </a:solidFill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 dirty="0"/>
                    </a:p>
                  </p:txBody>
                </p:sp>
              </p:grpSp>
              <p:sp>
                <p:nvSpPr>
                  <p:cNvPr id="946" name="5-Point Star 945"/>
                  <p:cNvSpPr/>
                  <p:nvPr/>
                </p:nvSpPr>
                <p:spPr>
                  <a:xfrm>
                    <a:off x="3436301" y="3364979"/>
                    <a:ext cx="201217" cy="201217"/>
                  </a:xfrm>
                  <a:prstGeom prst="star5">
                    <a:avLst/>
                  </a:prstGeom>
                  <a:solidFill>
                    <a:srgbClr val="FF00FF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824" name="Group 193"/>
                <p:cNvGrpSpPr>
                  <a:grpSpLocks/>
                </p:cNvGrpSpPr>
                <p:nvPr/>
              </p:nvGrpSpPr>
              <p:grpSpPr bwMode="auto">
                <a:xfrm>
                  <a:off x="2221131" y="2833846"/>
                  <a:ext cx="987288" cy="903974"/>
                  <a:chOff x="311" y="500"/>
                  <a:chExt cx="474" cy="434"/>
                </a:xfrm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</p:grpSpPr>
              <p:sp>
                <p:nvSpPr>
                  <p:cNvPr id="943" name="Freeform 186"/>
                  <p:cNvSpPr>
                    <a:spLocks/>
                  </p:cNvSpPr>
                  <p:nvPr/>
                </p:nvSpPr>
                <p:spPr bwMode="auto">
                  <a:xfrm>
                    <a:off x="311" y="500"/>
                    <a:ext cx="474" cy="434"/>
                  </a:xfrm>
                  <a:custGeom>
                    <a:avLst/>
                    <a:gdLst>
                      <a:gd name="T0" fmla="*/ 94 w 1363"/>
                      <a:gd name="T1" fmla="*/ 401 h 1220"/>
                      <a:gd name="T2" fmla="*/ 74 w 1363"/>
                      <a:gd name="T3" fmla="*/ 384 h 1220"/>
                      <a:gd name="T4" fmla="*/ 61 w 1363"/>
                      <a:gd name="T5" fmla="*/ 371 h 1220"/>
                      <a:gd name="T6" fmla="*/ 50 w 1363"/>
                      <a:gd name="T7" fmla="*/ 355 h 1220"/>
                      <a:gd name="T8" fmla="*/ 45 w 1363"/>
                      <a:gd name="T9" fmla="*/ 345 h 1220"/>
                      <a:gd name="T10" fmla="*/ 35 w 1363"/>
                      <a:gd name="T11" fmla="*/ 334 h 1220"/>
                      <a:gd name="T12" fmla="*/ 30 w 1363"/>
                      <a:gd name="T13" fmla="*/ 323 h 1220"/>
                      <a:gd name="T14" fmla="*/ 19 w 1363"/>
                      <a:gd name="T15" fmla="*/ 302 h 1220"/>
                      <a:gd name="T16" fmla="*/ 14 w 1363"/>
                      <a:gd name="T17" fmla="*/ 277 h 1220"/>
                      <a:gd name="T18" fmla="*/ 8 w 1363"/>
                      <a:gd name="T19" fmla="*/ 256 h 1220"/>
                      <a:gd name="T20" fmla="*/ 16 w 1363"/>
                      <a:gd name="T21" fmla="*/ 166 h 1220"/>
                      <a:gd name="T22" fmla="*/ 21 w 1363"/>
                      <a:gd name="T23" fmla="*/ 157 h 1220"/>
                      <a:gd name="T24" fmla="*/ 31 w 1363"/>
                      <a:gd name="T25" fmla="*/ 123 h 1220"/>
                      <a:gd name="T26" fmla="*/ 38 w 1363"/>
                      <a:gd name="T27" fmla="*/ 110 h 1220"/>
                      <a:gd name="T28" fmla="*/ 41 w 1363"/>
                      <a:gd name="T29" fmla="*/ 95 h 1220"/>
                      <a:gd name="T30" fmla="*/ 53 w 1363"/>
                      <a:gd name="T31" fmla="*/ 82 h 1220"/>
                      <a:gd name="T32" fmla="*/ 64 w 1363"/>
                      <a:gd name="T33" fmla="*/ 72 h 1220"/>
                      <a:gd name="T34" fmla="*/ 67 w 1363"/>
                      <a:gd name="T35" fmla="*/ 70 h 1220"/>
                      <a:gd name="T36" fmla="*/ 69 w 1363"/>
                      <a:gd name="T37" fmla="*/ 66 h 1220"/>
                      <a:gd name="T38" fmla="*/ 78 w 1363"/>
                      <a:gd name="T39" fmla="*/ 60 h 1220"/>
                      <a:gd name="T40" fmla="*/ 89 w 1363"/>
                      <a:gd name="T41" fmla="*/ 51 h 1220"/>
                      <a:gd name="T42" fmla="*/ 98 w 1363"/>
                      <a:gd name="T43" fmla="*/ 44 h 1220"/>
                      <a:gd name="T44" fmla="*/ 118 w 1363"/>
                      <a:gd name="T45" fmla="*/ 30 h 1220"/>
                      <a:gd name="T46" fmla="*/ 140 w 1363"/>
                      <a:gd name="T47" fmla="*/ 18 h 1220"/>
                      <a:gd name="T48" fmla="*/ 214 w 1363"/>
                      <a:gd name="T49" fmla="*/ 5 h 1220"/>
                      <a:gd name="T50" fmla="*/ 317 w 1363"/>
                      <a:gd name="T51" fmla="*/ 7 h 1220"/>
                      <a:gd name="T52" fmla="*/ 366 w 1363"/>
                      <a:gd name="T53" fmla="*/ 11 h 1220"/>
                      <a:gd name="T54" fmla="*/ 378 w 1363"/>
                      <a:gd name="T55" fmla="*/ 15 h 1220"/>
                      <a:gd name="T56" fmla="*/ 389 w 1363"/>
                      <a:gd name="T57" fmla="*/ 21 h 1220"/>
                      <a:gd name="T58" fmla="*/ 398 w 1363"/>
                      <a:gd name="T59" fmla="*/ 24 h 1220"/>
                      <a:gd name="T60" fmla="*/ 411 w 1363"/>
                      <a:gd name="T61" fmla="*/ 32 h 1220"/>
                      <a:gd name="T62" fmla="*/ 417 w 1363"/>
                      <a:gd name="T63" fmla="*/ 41 h 1220"/>
                      <a:gd name="T64" fmla="*/ 440 w 1363"/>
                      <a:gd name="T65" fmla="*/ 49 h 1220"/>
                      <a:gd name="T66" fmla="*/ 446 w 1363"/>
                      <a:gd name="T67" fmla="*/ 65 h 1220"/>
                      <a:gd name="T68" fmla="*/ 458 w 1363"/>
                      <a:gd name="T69" fmla="*/ 73 h 1220"/>
                      <a:gd name="T70" fmla="*/ 466 w 1363"/>
                      <a:gd name="T71" fmla="*/ 128 h 1220"/>
                      <a:gd name="T72" fmla="*/ 469 w 1363"/>
                      <a:gd name="T73" fmla="*/ 162 h 1220"/>
                      <a:gd name="T74" fmla="*/ 473 w 1363"/>
                      <a:gd name="T75" fmla="*/ 185 h 1220"/>
                      <a:gd name="T76" fmla="*/ 468 w 1363"/>
                      <a:gd name="T77" fmla="*/ 210 h 1220"/>
                      <a:gd name="T78" fmla="*/ 467 w 1363"/>
                      <a:gd name="T79" fmla="*/ 252 h 1220"/>
                      <a:gd name="T80" fmla="*/ 457 w 1363"/>
                      <a:gd name="T81" fmla="*/ 297 h 1220"/>
                      <a:gd name="T82" fmla="*/ 444 w 1363"/>
                      <a:gd name="T83" fmla="*/ 314 h 1220"/>
                      <a:gd name="T84" fmla="*/ 436 w 1363"/>
                      <a:gd name="T85" fmla="*/ 339 h 1220"/>
                      <a:gd name="T86" fmla="*/ 431 w 1363"/>
                      <a:gd name="T87" fmla="*/ 349 h 1220"/>
                      <a:gd name="T88" fmla="*/ 403 w 1363"/>
                      <a:gd name="T89" fmla="*/ 385 h 1220"/>
                      <a:gd name="T90" fmla="*/ 391 w 1363"/>
                      <a:gd name="T91" fmla="*/ 397 h 1220"/>
                      <a:gd name="T92" fmla="*/ 369 w 1363"/>
                      <a:gd name="T93" fmla="*/ 411 h 1220"/>
                      <a:gd name="T94" fmla="*/ 328 w 1363"/>
                      <a:gd name="T95" fmla="*/ 424 h 1220"/>
                      <a:gd name="T96" fmla="*/ 320 w 1363"/>
                      <a:gd name="T97" fmla="*/ 425 h 1220"/>
                      <a:gd name="T98" fmla="*/ 314 w 1363"/>
                      <a:gd name="T99" fmla="*/ 429 h 1220"/>
                      <a:gd name="T100" fmla="*/ 281 w 1363"/>
                      <a:gd name="T101" fmla="*/ 430 h 1220"/>
                      <a:gd name="T102" fmla="*/ 263 w 1363"/>
                      <a:gd name="T103" fmla="*/ 434 h 1220"/>
                      <a:gd name="T104" fmla="*/ 164 w 1363"/>
                      <a:gd name="T105" fmla="*/ 433 h 1220"/>
                      <a:gd name="T106" fmla="*/ 111 w 1363"/>
                      <a:gd name="T107" fmla="*/ 412 h 1220"/>
                      <a:gd name="T108" fmla="*/ 94 w 1363"/>
                      <a:gd name="T109" fmla="*/ 403 h 1220"/>
                      <a:gd name="T110" fmla="*/ 94 w 1363"/>
                      <a:gd name="T111" fmla="*/ 401 h 1220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60000 65536"/>
                      <a:gd name="T130" fmla="*/ 0 60000 65536"/>
                      <a:gd name="T131" fmla="*/ 0 60000 65536"/>
                      <a:gd name="T132" fmla="*/ 0 60000 65536"/>
                      <a:gd name="T133" fmla="*/ 0 60000 65536"/>
                      <a:gd name="T134" fmla="*/ 0 60000 65536"/>
                      <a:gd name="T135" fmla="*/ 0 60000 65536"/>
                      <a:gd name="T136" fmla="*/ 0 60000 65536"/>
                      <a:gd name="T137" fmla="*/ 0 60000 65536"/>
                      <a:gd name="T138" fmla="*/ 0 60000 65536"/>
                      <a:gd name="T139" fmla="*/ 0 60000 65536"/>
                      <a:gd name="T140" fmla="*/ 0 60000 65536"/>
                      <a:gd name="T141" fmla="*/ 0 60000 65536"/>
                      <a:gd name="T142" fmla="*/ 0 60000 65536"/>
                      <a:gd name="T143" fmla="*/ 0 60000 65536"/>
                      <a:gd name="T144" fmla="*/ 0 60000 65536"/>
                      <a:gd name="T145" fmla="*/ 0 60000 65536"/>
                      <a:gd name="T146" fmla="*/ 0 60000 65536"/>
                      <a:gd name="T147" fmla="*/ 0 60000 65536"/>
                      <a:gd name="T148" fmla="*/ 0 60000 65536"/>
                      <a:gd name="T149" fmla="*/ 0 60000 65536"/>
                      <a:gd name="T150" fmla="*/ 0 60000 65536"/>
                      <a:gd name="T151" fmla="*/ 0 60000 65536"/>
                      <a:gd name="T152" fmla="*/ 0 60000 65536"/>
                      <a:gd name="T153" fmla="*/ 0 60000 65536"/>
                      <a:gd name="T154" fmla="*/ 0 60000 65536"/>
                      <a:gd name="T155" fmla="*/ 0 60000 65536"/>
                      <a:gd name="T156" fmla="*/ 0 60000 65536"/>
                      <a:gd name="T157" fmla="*/ 0 60000 65536"/>
                      <a:gd name="T158" fmla="*/ 0 60000 65536"/>
                      <a:gd name="T159" fmla="*/ 0 60000 65536"/>
                      <a:gd name="T160" fmla="*/ 0 60000 65536"/>
                      <a:gd name="T161" fmla="*/ 0 60000 65536"/>
                      <a:gd name="T162" fmla="*/ 0 60000 65536"/>
                      <a:gd name="T163" fmla="*/ 0 60000 65536"/>
                      <a:gd name="T164" fmla="*/ 0 60000 65536"/>
                      <a:gd name="T165" fmla="*/ 0 60000 65536"/>
                      <a:gd name="T166" fmla="*/ 0 60000 65536"/>
                      <a:gd name="T167" fmla="*/ 0 60000 65536"/>
                      <a:gd name="T168" fmla="*/ 0 w 1363"/>
                      <a:gd name="T169" fmla="*/ 0 h 1220"/>
                      <a:gd name="T170" fmla="*/ 1363 w 1363"/>
                      <a:gd name="T171" fmla="*/ 1220 h 1220"/>
                    </a:gdLst>
                    <a:ahLst/>
                    <a:cxnLst>
                      <a:cxn ang="T112">
                        <a:pos x="T0" y="T1"/>
                      </a:cxn>
                      <a:cxn ang="T113">
                        <a:pos x="T2" y="T3"/>
                      </a:cxn>
                      <a:cxn ang="T114">
                        <a:pos x="T4" y="T5"/>
                      </a:cxn>
                      <a:cxn ang="T115">
                        <a:pos x="T6" y="T7"/>
                      </a:cxn>
                      <a:cxn ang="T116">
                        <a:pos x="T8" y="T9"/>
                      </a:cxn>
                      <a:cxn ang="T117">
                        <a:pos x="T10" y="T11"/>
                      </a:cxn>
                      <a:cxn ang="T118">
                        <a:pos x="T12" y="T13"/>
                      </a:cxn>
                      <a:cxn ang="T119">
                        <a:pos x="T14" y="T15"/>
                      </a:cxn>
                      <a:cxn ang="T120">
                        <a:pos x="T16" y="T17"/>
                      </a:cxn>
                      <a:cxn ang="T121">
                        <a:pos x="T18" y="T19"/>
                      </a:cxn>
                      <a:cxn ang="T122">
                        <a:pos x="T20" y="T21"/>
                      </a:cxn>
                      <a:cxn ang="T123">
                        <a:pos x="T22" y="T23"/>
                      </a:cxn>
                      <a:cxn ang="T124">
                        <a:pos x="T24" y="T25"/>
                      </a:cxn>
                      <a:cxn ang="T125">
                        <a:pos x="T26" y="T27"/>
                      </a:cxn>
                      <a:cxn ang="T126">
                        <a:pos x="T28" y="T29"/>
                      </a:cxn>
                      <a:cxn ang="T127">
                        <a:pos x="T30" y="T31"/>
                      </a:cxn>
                      <a:cxn ang="T128">
                        <a:pos x="T32" y="T33"/>
                      </a:cxn>
                      <a:cxn ang="T129">
                        <a:pos x="T34" y="T35"/>
                      </a:cxn>
                      <a:cxn ang="T130">
                        <a:pos x="T36" y="T37"/>
                      </a:cxn>
                      <a:cxn ang="T131">
                        <a:pos x="T38" y="T39"/>
                      </a:cxn>
                      <a:cxn ang="T132">
                        <a:pos x="T40" y="T41"/>
                      </a:cxn>
                      <a:cxn ang="T133">
                        <a:pos x="T42" y="T43"/>
                      </a:cxn>
                      <a:cxn ang="T134">
                        <a:pos x="T44" y="T45"/>
                      </a:cxn>
                      <a:cxn ang="T135">
                        <a:pos x="T46" y="T47"/>
                      </a:cxn>
                      <a:cxn ang="T136">
                        <a:pos x="T48" y="T49"/>
                      </a:cxn>
                      <a:cxn ang="T137">
                        <a:pos x="T50" y="T51"/>
                      </a:cxn>
                      <a:cxn ang="T138">
                        <a:pos x="T52" y="T53"/>
                      </a:cxn>
                      <a:cxn ang="T139">
                        <a:pos x="T54" y="T55"/>
                      </a:cxn>
                      <a:cxn ang="T140">
                        <a:pos x="T56" y="T57"/>
                      </a:cxn>
                      <a:cxn ang="T141">
                        <a:pos x="T58" y="T59"/>
                      </a:cxn>
                      <a:cxn ang="T142">
                        <a:pos x="T60" y="T61"/>
                      </a:cxn>
                      <a:cxn ang="T143">
                        <a:pos x="T62" y="T63"/>
                      </a:cxn>
                      <a:cxn ang="T144">
                        <a:pos x="T64" y="T65"/>
                      </a:cxn>
                      <a:cxn ang="T145">
                        <a:pos x="T66" y="T67"/>
                      </a:cxn>
                      <a:cxn ang="T146">
                        <a:pos x="T68" y="T69"/>
                      </a:cxn>
                      <a:cxn ang="T147">
                        <a:pos x="T70" y="T71"/>
                      </a:cxn>
                      <a:cxn ang="T148">
                        <a:pos x="T72" y="T73"/>
                      </a:cxn>
                      <a:cxn ang="T149">
                        <a:pos x="T74" y="T75"/>
                      </a:cxn>
                      <a:cxn ang="T150">
                        <a:pos x="T76" y="T77"/>
                      </a:cxn>
                      <a:cxn ang="T151">
                        <a:pos x="T78" y="T79"/>
                      </a:cxn>
                      <a:cxn ang="T152">
                        <a:pos x="T80" y="T81"/>
                      </a:cxn>
                      <a:cxn ang="T153">
                        <a:pos x="T82" y="T83"/>
                      </a:cxn>
                      <a:cxn ang="T154">
                        <a:pos x="T84" y="T85"/>
                      </a:cxn>
                      <a:cxn ang="T155">
                        <a:pos x="T86" y="T87"/>
                      </a:cxn>
                      <a:cxn ang="T156">
                        <a:pos x="T88" y="T89"/>
                      </a:cxn>
                      <a:cxn ang="T157">
                        <a:pos x="T90" y="T91"/>
                      </a:cxn>
                      <a:cxn ang="T158">
                        <a:pos x="T92" y="T93"/>
                      </a:cxn>
                      <a:cxn ang="T159">
                        <a:pos x="T94" y="T95"/>
                      </a:cxn>
                      <a:cxn ang="T160">
                        <a:pos x="T96" y="T97"/>
                      </a:cxn>
                      <a:cxn ang="T161">
                        <a:pos x="T98" y="T99"/>
                      </a:cxn>
                      <a:cxn ang="T162">
                        <a:pos x="T100" y="T101"/>
                      </a:cxn>
                      <a:cxn ang="T163">
                        <a:pos x="T102" y="T103"/>
                      </a:cxn>
                      <a:cxn ang="T164">
                        <a:pos x="T104" y="T105"/>
                      </a:cxn>
                      <a:cxn ang="T165">
                        <a:pos x="T106" y="T107"/>
                      </a:cxn>
                      <a:cxn ang="T166">
                        <a:pos x="T108" y="T109"/>
                      </a:cxn>
                      <a:cxn ang="T167">
                        <a:pos x="T110" y="T111"/>
                      </a:cxn>
                    </a:cxnLst>
                    <a:rect l="T168" t="T169" r="T170" b="T171"/>
                    <a:pathLst>
                      <a:path w="1363" h="1220">
                        <a:moveTo>
                          <a:pt x="269" y="1127"/>
                        </a:moveTo>
                        <a:cubicBezTo>
                          <a:pt x="252" y="1110"/>
                          <a:pt x="231" y="1096"/>
                          <a:pt x="214" y="1079"/>
                        </a:cubicBezTo>
                        <a:cubicBezTo>
                          <a:pt x="201" y="1066"/>
                          <a:pt x="192" y="1055"/>
                          <a:pt x="176" y="1044"/>
                        </a:cubicBezTo>
                        <a:cubicBezTo>
                          <a:pt x="166" y="1030"/>
                          <a:pt x="158" y="1008"/>
                          <a:pt x="144" y="999"/>
                        </a:cubicBezTo>
                        <a:cubicBezTo>
                          <a:pt x="140" y="986"/>
                          <a:pt x="137" y="980"/>
                          <a:pt x="128" y="970"/>
                        </a:cubicBezTo>
                        <a:cubicBezTo>
                          <a:pt x="124" y="955"/>
                          <a:pt x="112" y="950"/>
                          <a:pt x="102" y="938"/>
                        </a:cubicBezTo>
                        <a:cubicBezTo>
                          <a:pt x="95" y="929"/>
                          <a:pt x="93" y="918"/>
                          <a:pt x="86" y="909"/>
                        </a:cubicBezTo>
                        <a:cubicBezTo>
                          <a:pt x="79" y="887"/>
                          <a:pt x="61" y="871"/>
                          <a:pt x="54" y="848"/>
                        </a:cubicBezTo>
                        <a:cubicBezTo>
                          <a:pt x="53" y="825"/>
                          <a:pt x="60" y="795"/>
                          <a:pt x="41" y="778"/>
                        </a:cubicBezTo>
                        <a:cubicBezTo>
                          <a:pt x="35" y="759"/>
                          <a:pt x="28" y="739"/>
                          <a:pt x="22" y="720"/>
                        </a:cubicBezTo>
                        <a:cubicBezTo>
                          <a:pt x="23" y="680"/>
                          <a:pt x="0" y="525"/>
                          <a:pt x="45" y="468"/>
                        </a:cubicBezTo>
                        <a:cubicBezTo>
                          <a:pt x="48" y="454"/>
                          <a:pt x="51" y="451"/>
                          <a:pt x="61" y="442"/>
                        </a:cubicBezTo>
                        <a:cubicBezTo>
                          <a:pt x="66" y="418"/>
                          <a:pt x="59" y="356"/>
                          <a:pt x="89" y="346"/>
                        </a:cubicBezTo>
                        <a:cubicBezTo>
                          <a:pt x="98" y="333"/>
                          <a:pt x="98" y="318"/>
                          <a:pt x="109" y="308"/>
                        </a:cubicBezTo>
                        <a:cubicBezTo>
                          <a:pt x="113" y="294"/>
                          <a:pt x="113" y="279"/>
                          <a:pt x="118" y="266"/>
                        </a:cubicBezTo>
                        <a:cubicBezTo>
                          <a:pt x="121" y="259"/>
                          <a:pt x="146" y="236"/>
                          <a:pt x="153" y="231"/>
                        </a:cubicBezTo>
                        <a:cubicBezTo>
                          <a:pt x="159" y="215"/>
                          <a:pt x="173" y="212"/>
                          <a:pt x="185" y="202"/>
                        </a:cubicBezTo>
                        <a:cubicBezTo>
                          <a:pt x="187" y="200"/>
                          <a:pt x="190" y="198"/>
                          <a:pt x="192" y="196"/>
                        </a:cubicBezTo>
                        <a:cubicBezTo>
                          <a:pt x="194" y="193"/>
                          <a:pt x="195" y="189"/>
                          <a:pt x="198" y="186"/>
                        </a:cubicBezTo>
                        <a:cubicBezTo>
                          <a:pt x="206" y="178"/>
                          <a:pt x="217" y="179"/>
                          <a:pt x="224" y="170"/>
                        </a:cubicBezTo>
                        <a:cubicBezTo>
                          <a:pt x="234" y="157"/>
                          <a:pt x="240" y="150"/>
                          <a:pt x="256" y="144"/>
                        </a:cubicBezTo>
                        <a:cubicBezTo>
                          <a:pt x="263" y="133"/>
                          <a:pt x="269" y="129"/>
                          <a:pt x="281" y="125"/>
                        </a:cubicBezTo>
                        <a:cubicBezTo>
                          <a:pt x="299" y="109"/>
                          <a:pt x="315" y="91"/>
                          <a:pt x="339" y="84"/>
                        </a:cubicBezTo>
                        <a:cubicBezTo>
                          <a:pt x="357" y="63"/>
                          <a:pt x="376" y="57"/>
                          <a:pt x="403" y="52"/>
                        </a:cubicBezTo>
                        <a:cubicBezTo>
                          <a:pt x="448" y="0"/>
                          <a:pt x="559" y="15"/>
                          <a:pt x="614" y="13"/>
                        </a:cubicBezTo>
                        <a:cubicBezTo>
                          <a:pt x="713" y="2"/>
                          <a:pt x="813" y="15"/>
                          <a:pt x="912" y="20"/>
                        </a:cubicBezTo>
                        <a:cubicBezTo>
                          <a:pt x="955" y="34"/>
                          <a:pt x="1013" y="31"/>
                          <a:pt x="1053" y="32"/>
                        </a:cubicBezTo>
                        <a:cubicBezTo>
                          <a:pt x="1064" y="37"/>
                          <a:pt x="1076" y="38"/>
                          <a:pt x="1088" y="42"/>
                        </a:cubicBezTo>
                        <a:cubicBezTo>
                          <a:pt x="1098" y="49"/>
                          <a:pt x="1108" y="54"/>
                          <a:pt x="1120" y="58"/>
                        </a:cubicBezTo>
                        <a:cubicBezTo>
                          <a:pt x="1144" y="74"/>
                          <a:pt x="1110" y="53"/>
                          <a:pt x="1145" y="68"/>
                        </a:cubicBezTo>
                        <a:cubicBezTo>
                          <a:pt x="1158" y="74"/>
                          <a:pt x="1167" y="86"/>
                          <a:pt x="1181" y="90"/>
                        </a:cubicBezTo>
                        <a:cubicBezTo>
                          <a:pt x="1193" y="98"/>
                          <a:pt x="1190" y="106"/>
                          <a:pt x="1200" y="116"/>
                        </a:cubicBezTo>
                        <a:cubicBezTo>
                          <a:pt x="1214" y="130"/>
                          <a:pt x="1246" y="133"/>
                          <a:pt x="1264" y="138"/>
                        </a:cubicBezTo>
                        <a:cubicBezTo>
                          <a:pt x="1274" y="155"/>
                          <a:pt x="1262" y="177"/>
                          <a:pt x="1283" y="183"/>
                        </a:cubicBezTo>
                        <a:cubicBezTo>
                          <a:pt x="1291" y="195"/>
                          <a:pt x="1304" y="200"/>
                          <a:pt x="1318" y="205"/>
                        </a:cubicBezTo>
                        <a:cubicBezTo>
                          <a:pt x="1319" y="236"/>
                          <a:pt x="1313" y="331"/>
                          <a:pt x="1341" y="359"/>
                        </a:cubicBezTo>
                        <a:cubicBezTo>
                          <a:pt x="1351" y="390"/>
                          <a:pt x="1341" y="424"/>
                          <a:pt x="1350" y="455"/>
                        </a:cubicBezTo>
                        <a:cubicBezTo>
                          <a:pt x="1353" y="476"/>
                          <a:pt x="1356" y="498"/>
                          <a:pt x="1360" y="519"/>
                        </a:cubicBezTo>
                        <a:cubicBezTo>
                          <a:pt x="1358" y="555"/>
                          <a:pt x="1363" y="565"/>
                          <a:pt x="1347" y="589"/>
                        </a:cubicBezTo>
                        <a:cubicBezTo>
                          <a:pt x="1344" y="635"/>
                          <a:pt x="1342" y="661"/>
                          <a:pt x="1344" y="708"/>
                        </a:cubicBezTo>
                        <a:cubicBezTo>
                          <a:pt x="1342" y="761"/>
                          <a:pt x="1358" y="806"/>
                          <a:pt x="1315" y="836"/>
                        </a:cubicBezTo>
                        <a:cubicBezTo>
                          <a:pt x="1304" y="853"/>
                          <a:pt x="1290" y="869"/>
                          <a:pt x="1277" y="884"/>
                        </a:cubicBezTo>
                        <a:cubicBezTo>
                          <a:pt x="1273" y="908"/>
                          <a:pt x="1268" y="934"/>
                          <a:pt x="1254" y="954"/>
                        </a:cubicBezTo>
                        <a:cubicBezTo>
                          <a:pt x="1251" y="965"/>
                          <a:pt x="1246" y="972"/>
                          <a:pt x="1238" y="980"/>
                        </a:cubicBezTo>
                        <a:cubicBezTo>
                          <a:pt x="1225" y="1020"/>
                          <a:pt x="1189" y="1055"/>
                          <a:pt x="1158" y="1082"/>
                        </a:cubicBezTo>
                        <a:cubicBezTo>
                          <a:pt x="1150" y="1107"/>
                          <a:pt x="1147" y="1106"/>
                          <a:pt x="1123" y="1117"/>
                        </a:cubicBezTo>
                        <a:cubicBezTo>
                          <a:pt x="1108" y="1134"/>
                          <a:pt x="1083" y="1148"/>
                          <a:pt x="1062" y="1156"/>
                        </a:cubicBezTo>
                        <a:cubicBezTo>
                          <a:pt x="1036" y="1196"/>
                          <a:pt x="987" y="1189"/>
                          <a:pt x="944" y="1191"/>
                        </a:cubicBezTo>
                        <a:cubicBezTo>
                          <a:pt x="936" y="1192"/>
                          <a:pt x="928" y="1191"/>
                          <a:pt x="921" y="1194"/>
                        </a:cubicBezTo>
                        <a:cubicBezTo>
                          <a:pt x="914" y="1197"/>
                          <a:pt x="910" y="1207"/>
                          <a:pt x="902" y="1207"/>
                        </a:cubicBezTo>
                        <a:cubicBezTo>
                          <a:pt x="871" y="1208"/>
                          <a:pt x="840" y="1209"/>
                          <a:pt x="809" y="1210"/>
                        </a:cubicBezTo>
                        <a:cubicBezTo>
                          <a:pt x="790" y="1215"/>
                          <a:pt x="776" y="1217"/>
                          <a:pt x="755" y="1220"/>
                        </a:cubicBezTo>
                        <a:cubicBezTo>
                          <a:pt x="661" y="1219"/>
                          <a:pt x="567" y="1219"/>
                          <a:pt x="473" y="1216"/>
                        </a:cubicBezTo>
                        <a:cubicBezTo>
                          <a:pt x="417" y="1214"/>
                          <a:pt x="369" y="1175"/>
                          <a:pt x="320" y="1159"/>
                        </a:cubicBezTo>
                        <a:cubicBezTo>
                          <a:pt x="307" y="1146"/>
                          <a:pt x="277" y="1141"/>
                          <a:pt x="269" y="1133"/>
                        </a:cubicBezTo>
                        <a:cubicBezTo>
                          <a:pt x="268" y="1132"/>
                          <a:pt x="269" y="1129"/>
                          <a:pt x="269" y="1127"/>
                        </a:cubicBezTo>
                        <a:close/>
                      </a:path>
                    </a:pathLst>
                  </a:custGeom>
                  <a:solidFill>
                    <a:srgbClr val="FFC1C1"/>
                  </a:solidFill>
                  <a:ln w="19050">
                    <a:solidFill>
                      <a:srgbClr val="FF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 dirty="0"/>
                  </a:p>
                </p:txBody>
              </p:sp>
              <p:sp>
                <p:nvSpPr>
                  <p:cNvPr id="944" name="Freeform 187"/>
                  <p:cNvSpPr>
                    <a:spLocks/>
                  </p:cNvSpPr>
                  <p:nvPr/>
                </p:nvSpPr>
                <p:spPr bwMode="auto">
                  <a:xfrm>
                    <a:off x="363" y="603"/>
                    <a:ext cx="382" cy="310"/>
                  </a:xfrm>
                  <a:custGeom>
                    <a:avLst/>
                    <a:gdLst>
                      <a:gd name="T0" fmla="*/ 8 w 500"/>
                      <a:gd name="T1" fmla="*/ 173 h 445"/>
                      <a:gd name="T2" fmla="*/ 0 w 500"/>
                      <a:gd name="T3" fmla="*/ 159 h 445"/>
                      <a:gd name="T4" fmla="*/ 18 w 500"/>
                      <a:gd name="T5" fmla="*/ 95 h 445"/>
                      <a:gd name="T6" fmla="*/ 21 w 500"/>
                      <a:gd name="T7" fmla="*/ 90 h 445"/>
                      <a:gd name="T8" fmla="*/ 22 w 500"/>
                      <a:gd name="T9" fmla="*/ 78 h 445"/>
                      <a:gd name="T10" fmla="*/ 53 w 500"/>
                      <a:gd name="T11" fmla="*/ 47 h 445"/>
                      <a:gd name="T12" fmla="*/ 77 w 500"/>
                      <a:gd name="T13" fmla="*/ 31 h 445"/>
                      <a:gd name="T14" fmla="*/ 103 w 500"/>
                      <a:gd name="T15" fmla="*/ 18 h 445"/>
                      <a:gd name="T16" fmla="*/ 136 w 500"/>
                      <a:gd name="T17" fmla="*/ 1 h 445"/>
                      <a:gd name="T18" fmla="*/ 305 w 500"/>
                      <a:gd name="T19" fmla="*/ 11 h 445"/>
                      <a:gd name="T20" fmla="*/ 325 w 500"/>
                      <a:gd name="T21" fmla="*/ 40 h 445"/>
                      <a:gd name="T22" fmla="*/ 342 w 500"/>
                      <a:gd name="T23" fmla="*/ 47 h 445"/>
                      <a:gd name="T24" fmla="*/ 356 w 500"/>
                      <a:gd name="T25" fmla="*/ 56 h 445"/>
                      <a:gd name="T26" fmla="*/ 371 w 500"/>
                      <a:gd name="T27" fmla="*/ 85 h 445"/>
                      <a:gd name="T28" fmla="*/ 367 w 500"/>
                      <a:gd name="T29" fmla="*/ 189 h 445"/>
                      <a:gd name="T30" fmla="*/ 356 w 500"/>
                      <a:gd name="T31" fmla="*/ 207 h 445"/>
                      <a:gd name="T32" fmla="*/ 342 w 500"/>
                      <a:gd name="T33" fmla="*/ 232 h 445"/>
                      <a:gd name="T34" fmla="*/ 338 w 500"/>
                      <a:gd name="T35" fmla="*/ 242 h 445"/>
                      <a:gd name="T36" fmla="*/ 326 w 500"/>
                      <a:gd name="T37" fmla="*/ 249 h 445"/>
                      <a:gd name="T38" fmla="*/ 312 w 500"/>
                      <a:gd name="T39" fmla="*/ 264 h 445"/>
                      <a:gd name="T40" fmla="*/ 306 w 500"/>
                      <a:gd name="T41" fmla="*/ 269 h 445"/>
                      <a:gd name="T42" fmla="*/ 290 w 500"/>
                      <a:gd name="T43" fmla="*/ 286 h 445"/>
                      <a:gd name="T44" fmla="*/ 235 w 500"/>
                      <a:gd name="T45" fmla="*/ 301 h 445"/>
                      <a:gd name="T46" fmla="*/ 125 w 500"/>
                      <a:gd name="T47" fmla="*/ 299 h 445"/>
                      <a:gd name="T48" fmla="*/ 108 w 500"/>
                      <a:gd name="T49" fmla="*/ 290 h 445"/>
                      <a:gd name="T50" fmla="*/ 70 w 500"/>
                      <a:gd name="T51" fmla="*/ 268 h 445"/>
                      <a:gd name="T52" fmla="*/ 55 w 500"/>
                      <a:gd name="T53" fmla="*/ 254 h 445"/>
                      <a:gd name="T54" fmla="*/ 21 w 500"/>
                      <a:gd name="T55" fmla="*/ 212 h 445"/>
                      <a:gd name="T56" fmla="*/ 8 w 500"/>
                      <a:gd name="T57" fmla="*/ 173 h 445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w 500"/>
                      <a:gd name="T88" fmla="*/ 0 h 445"/>
                      <a:gd name="T89" fmla="*/ 500 w 500"/>
                      <a:gd name="T90" fmla="*/ 445 h 445"/>
                    </a:gdLst>
                    <a:ahLst/>
                    <a:cxnLst>
                      <a:cxn ang="T58">
                        <a:pos x="T0" y="T1"/>
                      </a:cxn>
                      <a:cxn ang="T59">
                        <a:pos x="T2" y="T3"/>
                      </a:cxn>
                      <a:cxn ang="T60">
                        <a:pos x="T4" y="T5"/>
                      </a:cxn>
                      <a:cxn ang="T61">
                        <a:pos x="T6" y="T7"/>
                      </a:cxn>
                      <a:cxn ang="T62">
                        <a:pos x="T8" y="T9"/>
                      </a:cxn>
                      <a:cxn ang="T63">
                        <a:pos x="T10" y="T11"/>
                      </a:cxn>
                      <a:cxn ang="T64">
                        <a:pos x="T12" y="T13"/>
                      </a:cxn>
                      <a:cxn ang="T65">
                        <a:pos x="T14" y="T15"/>
                      </a:cxn>
                      <a:cxn ang="T66">
                        <a:pos x="T16" y="T17"/>
                      </a:cxn>
                      <a:cxn ang="T67">
                        <a:pos x="T18" y="T19"/>
                      </a:cxn>
                      <a:cxn ang="T68">
                        <a:pos x="T20" y="T21"/>
                      </a:cxn>
                      <a:cxn ang="T69">
                        <a:pos x="T22" y="T23"/>
                      </a:cxn>
                      <a:cxn ang="T70">
                        <a:pos x="T24" y="T25"/>
                      </a:cxn>
                      <a:cxn ang="T71">
                        <a:pos x="T26" y="T27"/>
                      </a:cxn>
                      <a:cxn ang="T72">
                        <a:pos x="T28" y="T29"/>
                      </a:cxn>
                      <a:cxn ang="T73">
                        <a:pos x="T30" y="T31"/>
                      </a:cxn>
                      <a:cxn ang="T74">
                        <a:pos x="T32" y="T33"/>
                      </a:cxn>
                      <a:cxn ang="T75">
                        <a:pos x="T34" y="T35"/>
                      </a:cxn>
                      <a:cxn ang="T76">
                        <a:pos x="T36" y="T37"/>
                      </a:cxn>
                      <a:cxn ang="T77">
                        <a:pos x="T38" y="T39"/>
                      </a:cxn>
                      <a:cxn ang="T78">
                        <a:pos x="T40" y="T41"/>
                      </a:cxn>
                      <a:cxn ang="T79">
                        <a:pos x="T42" y="T43"/>
                      </a:cxn>
                      <a:cxn ang="T80">
                        <a:pos x="T44" y="T45"/>
                      </a:cxn>
                      <a:cxn ang="T81">
                        <a:pos x="T46" y="T47"/>
                      </a:cxn>
                      <a:cxn ang="T82">
                        <a:pos x="T48" y="T49"/>
                      </a:cxn>
                      <a:cxn ang="T83">
                        <a:pos x="T50" y="T51"/>
                      </a:cxn>
                      <a:cxn ang="T84">
                        <a:pos x="T52" y="T53"/>
                      </a:cxn>
                      <a:cxn ang="T85">
                        <a:pos x="T54" y="T55"/>
                      </a:cxn>
                      <a:cxn ang="T86">
                        <a:pos x="T56" y="T57"/>
                      </a:cxn>
                    </a:cxnLst>
                    <a:rect l="T87" t="T88" r="T89" b="T90"/>
                    <a:pathLst>
                      <a:path w="500" h="445">
                        <a:moveTo>
                          <a:pt x="10" y="249"/>
                        </a:moveTo>
                        <a:cubicBezTo>
                          <a:pt x="5" y="242"/>
                          <a:pt x="3" y="236"/>
                          <a:pt x="0" y="228"/>
                        </a:cubicBezTo>
                        <a:cubicBezTo>
                          <a:pt x="4" y="194"/>
                          <a:pt x="1" y="162"/>
                          <a:pt x="24" y="136"/>
                        </a:cubicBezTo>
                        <a:cubicBezTo>
                          <a:pt x="25" y="134"/>
                          <a:pt x="26" y="131"/>
                          <a:pt x="27" y="129"/>
                        </a:cubicBezTo>
                        <a:cubicBezTo>
                          <a:pt x="28" y="123"/>
                          <a:pt x="27" y="117"/>
                          <a:pt x="29" y="112"/>
                        </a:cubicBezTo>
                        <a:cubicBezTo>
                          <a:pt x="31" y="104"/>
                          <a:pt x="63" y="77"/>
                          <a:pt x="70" y="67"/>
                        </a:cubicBezTo>
                        <a:cubicBezTo>
                          <a:pt x="74" y="53"/>
                          <a:pt x="89" y="50"/>
                          <a:pt x="101" y="45"/>
                        </a:cubicBezTo>
                        <a:cubicBezTo>
                          <a:pt x="106" y="28"/>
                          <a:pt x="120" y="30"/>
                          <a:pt x="135" y="26"/>
                        </a:cubicBezTo>
                        <a:cubicBezTo>
                          <a:pt x="150" y="15"/>
                          <a:pt x="160" y="7"/>
                          <a:pt x="178" y="2"/>
                        </a:cubicBezTo>
                        <a:cubicBezTo>
                          <a:pt x="408" y="4"/>
                          <a:pt x="304" y="0"/>
                          <a:pt x="399" y="16"/>
                        </a:cubicBezTo>
                        <a:cubicBezTo>
                          <a:pt x="414" y="27"/>
                          <a:pt x="415" y="44"/>
                          <a:pt x="425" y="57"/>
                        </a:cubicBezTo>
                        <a:cubicBezTo>
                          <a:pt x="430" y="63"/>
                          <a:pt x="440" y="65"/>
                          <a:pt x="447" y="67"/>
                        </a:cubicBezTo>
                        <a:cubicBezTo>
                          <a:pt x="452" y="76"/>
                          <a:pt x="458" y="75"/>
                          <a:pt x="466" y="81"/>
                        </a:cubicBezTo>
                        <a:cubicBezTo>
                          <a:pt x="470" y="97"/>
                          <a:pt x="473" y="110"/>
                          <a:pt x="485" y="122"/>
                        </a:cubicBezTo>
                        <a:cubicBezTo>
                          <a:pt x="499" y="169"/>
                          <a:pt x="500" y="225"/>
                          <a:pt x="480" y="271"/>
                        </a:cubicBezTo>
                        <a:cubicBezTo>
                          <a:pt x="478" y="286"/>
                          <a:pt x="479" y="290"/>
                          <a:pt x="466" y="297"/>
                        </a:cubicBezTo>
                        <a:cubicBezTo>
                          <a:pt x="459" y="307"/>
                          <a:pt x="453" y="321"/>
                          <a:pt x="447" y="333"/>
                        </a:cubicBezTo>
                        <a:cubicBezTo>
                          <a:pt x="445" y="338"/>
                          <a:pt x="446" y="344"/>
                          <a:pt x="442" y="348"/>
                        </a:cubicBezTo>
                        <a:cubicBezTo>
                          <a:pt x="438" y="352"/>
                          <a:pt x="427" y="357"/>
                          <a:pt x="427" y="357"/>
                        </a:cubicBezTo>
                        <a:cubicBezTo>
                          <a:pt x="419" y="370"/>
                          <a:pt x="425" y="362"/>
                          <a:pt x="408" y="379"/>
                        </a:cubicBezTo>
                        <a:cubicBezTo>
                          <a:pt x="406" y="381"/>
                          <a:pt x="401" y="386"/>
                          <a:pt x="401" y="386"/>
                        </a:cubicBezTo>
                        <a:cubicBezTo>
                          <a:pt x="397" y="400"/>
                          <a:pt x="389" y="401"/>
                          <a:pt x="379" y="410"/>
                        </a:cubicBezTo>
                        <a:cubicBezTo>
                          <a:pt x="348" y="437"/>
                          <a:pt x="369" y="428"/>
                          <a:pt x="307" y="432"/>
                        </a:cubicBezTo>
                        <a:cubicBezTo>
                          <a:pt x="261" y="445"/>
                          <a:pt x="209" y="443"/>
                          <a:pt x="163" y="429"/>
                        </a:cubicBezTo>
                        <a:cubicBezTo>
                          <a:pt x="156" y="424"/>
                          <a:pt x="149" y="423"/>
                          <a:pt x="142" y="417"/>
                        </a:cubicBezTo>
                        <a:cubicBezTo>
                          <a:pt x="125" y="403"/>
                          <a:pt x="112" y="389"/>
                          <a:pt x="91" y="384"/>
                        </a:cubicBezTo>
                        <a:cubicBezTo>
                          <a:pt x="86" y="374"/>
                          <a:pt x="79" y="373"/>
                          <a:pt x="72" y="364"/>
                        </a:cubicBezTo>
                        <a:cubicBezTo>
                          <a:pt x="56" y="343"/>
                          <a:pt x="49" y="320"/>
                          <a:pt x="27" y="304"/>
                        </a:cubicBezTo>
                        <a:cubicBezTo>
                          <a:pt x="18" y="282"/>
                          <a:pt x="10" y="275"/>
                          <a:pt x="10" y="249"/>
                        </a:cubicBezTo>
                        <a:close/>
                      </a:path>
                    </a:pathLst>
                  </a:custGeom>
                  <a:solidFill>
                    <a:srgbClr val="BFBFBF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 dirty="0"/>
                  </a:p>
                </p:txBody>
              </p:sp>
            </p:grpSp>
            <p:grpSp>
              <p:nvGrpSpPr>
                <p:cNvPr id="825" name="Group 193"/>
                <p:cNvGrpSpPr>
                  <a:grpSpLocks/>
                </p:cNvGrpSpPr>
                <p:nvPr/>
              </p:nvGrpSpPr>
              <p:grpSpPr bwMode="auto">
                <a:xfrm>
                  <a:off x="2137815" y="3849665"/>
                  <a:ext cx="987288" cy="903974"/>
                  <a:chOff x="311" y="500"/>
                  <a:chExt cx="474" cy="434"/>
                </a:xfrm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</p:grpSpPr>
              <p:sp>
                <p:nvSpPr>
                  <p:cNvPr id="941" name="Freeform 186"/>
                  <p:cNvSpPr>
                    <a:spLocks/>
                  </p:cNvSpPr>
                  <p:nvPr/>
                </p:nvSpPr>
                <p:spPr bwMode="auto">
                  <a:xfrm>
                    <a:off x="311" y="500"/>
                    <a:ext cx="474" cy="434"/>
                  </a:xfrm>
                  <a:custGeom>
                    <a:avLst/>
                    <a:gdLst>
                      <a:gd name="T0" fmla="*/ 94 w 1363"/>
                      <a:gd name="T1" fmla="*/ 401 h 1220"/>
                      <a:gd name="T2" fmla="*/ 74 w 1363"/>
                      <a:gd name="T3" fmla="*/ 384 h 1220"/>
                      <a:gd name="T4" fmla="*/ 61 w 1363"/>
                      <a:gd name="T5" fmla="*/ 371 h 1220"/>
                      <a:gd name="T6" fmla="*/ 50 w 1363"/>
                      <a:gd name="T7" fmla="*/ 355 h 1220"/>
                      <a:gd name="T8" fmla="*/ 45 w 1363"/>
                      <a:gd name="T9" fmla="*/ 345 h 1220"/>
                      <a:gd name="T10" fmla="*/ 35 w 1363"/>
                      <a:gd name="T11" fmla="*/ 334 h 1220"/>
                      <a:gd name="T12" fmla="*/ 30 w 1363"/>
                      <a:gd name="T13" fmla="*/ 323 h 1220"/>
                      <a:gd name="T14" fmla="*/ 19 w 1363"/>
                      <a:gd name="T15" fmla="*/ 302 h 1220"/>
                      <a:gd name="T16" fmla="*/ 14 w 1363"/>
                      <a:gd name="T17" fmla="*/ 277 h 1220"/>
                      <a:gd name="T18" fmla="*/ 8 w 1363"/>
                      <a:gd name="T19" fmla="*/ 256 h 1220"/>
                      <a:gd name="T20" fmla="*/ 16 w 1363"/>
                      <a:gd name="T21" fmla="*/ 166 h 1220"/>
                      <a:gd name="T22" fmla="*/ 21 w 1363"/>
                      <a:gd name="T23" fmla="*/ 157 h 1220"/>
                      <a:gd name="T24" fmla="*/ 31 w 1363"/>
                      <a:gd name="T25" fmla="*/ 123 h 1220"/>
                      <a:gd name="T26" fmla="*/ 38 w 1363"/>
                      <a:gd name="T27" fmla="*/ 110 h 1220"/>
                      <a:gd name="T28" fmla="*/ 41 w 1363"/>
                      <a:gd name="T29" fmla="*/ 95 h 1220"/>
                      <a:gd name="T30" fmla="*/ 53 w 1363"/>
                      <a:gd name="T31" fmla="*/ 82 h 1220"/>
                      <a:gd name="T32" fmla="*/ 64 w 1363"/>
                      <a:gd name="T33" fmla="*/ 72 h 1220"/>
                      <a:gd name="T34" fmla="*/ 67 w 1363"/>
                      <a:gd name="T35" fmla="*/ 70 h 1220"/>
                      <a:gd name="T36" fmla="*/ 69 w 1363"/>
                      <a:gd name="T37" fmla="*/ 66 h 1220"/>
                      <a:gd name="T38" fmla="*/ 78 w 1363"/>
                      <a:gd name="T39" fmla="*/ 60 h 1220"/>
                      <a:gd name="T40" fmla="*/ 89 w 1363"/>
                      <a:gd name="T41" fmla="*/ 51 h 1220"/>
                      <a:gd name="T42" fmla="*/ 98 w 1363"/>
                      <a:gd name="T43" fmla="*/ 44 h 1220"/>
                      <a:gd name="T44" fmla="*/ 118 w 1363"/>
                      <a:gd name="T45" fmla="*/ 30 h 1220"/>
                      <a:gd name="T46" fmla="*/ 140 w 1363"/>
                      <a:gd name="T47" fmla="*/ 18 h 1220"/>
                      <a:gd name="T48" fmla="*/ 214 w 1363"/>
                      <a:gd name="T49" fmla="*/ 5 h 1220"/>
                      <a:gd name="T50" fmla="*/ 317 w 1363"/>
                      <a:gd name="T51" fmla="*/ 7 h 1220"/>
                      <a:gd name="T52" fmla="*/ 366 w 1363"/>
                      <a:gd name="T53" fmla="*/ 11 h 1220"/>
                      <a:gd name="T54" fmla="*/ 378 w 1363"/>
                      <a:gd name="T55" fmla="*/ 15 h 1220"/>
                      <a:gd name="T56" fmla="*/ 389 w 1363"/>
                      <a:gd name="T57" fmla="*/ 21 h 1220"/>
                      <a:gd name="T58" fmla="*/ 398 w 1363"/>
                      <a:gd name="T59" fmla="*/ 24 h 1220"/>
                      <a:gd name="T60" fmla="*/ 411 w 1363"/>
                      <a:gd name="T61" fmla="*/ 32 h 1220"/>
                      <a:gd name="T62" fmla="*/ 417 w 1363"/>
                      <a:gd name="T63" fmla="*/ 41 h 1220"/>
                      <a:gd name="T64" fmla="*/ 440 w 1363"/>
                      <a:gd name="T65" fmla="*/ 49 h 1220"/>
                      <a:gd name="T66" fmla="*/ 446 w 1363"/>
                      <a:gd name="T67" fmla="*/ 65 h 1220"/>
                      <a:gd name="T68" fmla="*/ 458 w 1363"/>
                      <a:gd name="T69" fmla="*/ 73 h 1220"/>
                      <a:gd name="T70" fmla="*/ 466 w 1363"/>
                      <a:gd name="T71" fmla="*/ 128 h 1220"/>
                      <a:gd name="T72" fmla="*/ 469 w 1363"/>
                      <a:gd name="T73" fmla="*/ 162 h 1220"/>
                      <a:gd name="T74" fmla="*/ 473 w 1363"/>
                      <a:gd name="T75" fmla="*/ 185 h 1220"/>
                      <a:gd name="T76" fmla="*/ 468 w 1363"/>
                      <a:gd name="T77" fmla="*/ 210 h 1220"/>
                      <a:gd name="T78" fmla="*/ 467 w 1363"/>
                      <a:gd name="T79" fmla="*/ 252 h 1220"/>
                      <a:gd name="T80" fmla="*/ 457 w 1363"/>
                      <a:gd name="T81" fmla="*/ 297 h 1220"/>
                      <a:gd name="T82" fmla="*/ 444 w 1363"/>
                      <a:gd name="T83" fmla="*/ 314 h 1220"/>
                      <a:gd name="T84" fmla="*/ 436 w 1363"/>
                      <a:gd name="T85" fmla="*/ 339 h 1220"/>
                      <a:gd name="T86" fmla="*/ 431 w 1363"/>
                      <a:gd name="T87" fmla="*/ 349 h 1220"/>
                      <a:gd name="T88" fmla="*/ 403 w 1363"/>
                      <a:gd name="T89" fmla="*/ 385 h 1220"/>
                      <a:gd name="T90" fmla="*/ 391 w 1363"/>
                      <a:gd name="T91" fmla="*/ 397 h 1220"/>
                      <a:gd name="T92" fmla="*/ 369 w 1363"/>
                      <a:gd name="T93" fmla="*/ 411 h 1220"/>
                      <a:gd name="T94" fmla="*/ 328 w 1363"/>
                      <a:gd name="T95" fmla="*/ 424 h 1220"/>
                      <a:gd name="T96" fmla="*/ 320 w 1363"/>
                      <a:gd name="T97" fmla="*/ 425 h 1220"/>
                      <a:gd name="T98" fmla="*/ 314 w 1363"/>
                      <a:gd name="T99" fmla="*/ 429 h 1220"/>
                      <a:gd name="T100" fmla="*/ 281 w 1363"/>
                      <a:gd name="T101" fmla="*/ 430 h 1220"/>
                      <a:gd name="T102" fmla="*/ 263 w 1363"/>
                      <a:gd name="T103" fmla="*/ 434 h 1220"/>
                      <a:gd name="T104" fmla="*/ 164 w 1363"/>
                      <a:gd name="T105" fmla="*/ 433 h 1220"/>
                      <a:gd name="T106" fmla="*/ 111 w 1363"/>
                      <a:gd name="T107" fmla="*/ 412 h 1220"/>
                      <a:gd name="T108" fmla="*/ 94 w 1363"/>
                      <a:gd name="T109" fmla="*/ 403 h 1220"/>
                      <a:gd name="T110" fmla="*/ 94 w 1363"/>
                      <a:gd name="T111" fmla="*/ 401 h 1220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60000 65536"/>
                      <a:gd name="T130" fmla="*/ 0 60000 65536"/>
                      <a:gd name="T131" fmla="*/ 0 60000 65536"/>
                      <a:gd name="T132" fmla="*/ 0 60000 65536"/>
                      <a:gd name="T133" fmla="*/ 0 60000 65536"/>
                      <a:gd name="T134" fmla="*/ 0 60000 65536"/>
                      <a:gd name="T135" fmla="*/ 0 60000 65536"/>
                      <a:gd name="T136" fmla="*/ 0 60000 65536"/>
                      <a:gd name="T137" fmla="*/ 0 60000 65536"/>
                      <a:gd name="T138" fmla="*/ 0 60000 65536"/>
                      <a:gd name="T139" fmla="*/ 0 60000 65536"/>
                      <a:gd name="T140" fmla="*/ 0 60000 65536"/>
                      <a:gd name="T141" fmla="*/ 0 60000 65536"/>
                      <a:gd name="T142" fmla="*/ 0 60000 65536"/>
                      <a:gd name="T143" fmla="*/ 0 60000 65536"/>
                      <a:gd name="T144" fmla="*/ 0 60000 65536"/>
                      <a:gd name="T145" fmla="*/ 0 60000 65536"/>
                      <a:gd name="T146" fmla="*/ 0 60000 65536"/>
                      <a:gd name="T147" fmla="*/ 0 60000 65536"/>
                      <a:gd name="T148" fmla="*/ 0 60000 65536"/>
                      <a:gd name="T149" fmla="*/ 0 60000 65536"/>
                      <a:gd name="T150" fmla="*/ 0 60000 65536"/>
                      <a:gd name="T151" fmla="*/ 0 60000 65536"/>
                      <a:gd name="T152" fmla="*/ 0 60000 65536"/>
                      <a:gd name="T153" fmla="*/ 0 60000 65536"/>
                      <a:gd name="T154" fmla="*/ 0 60000 65536"/>
                      <a:gd name="T155" fmla="*/ 0 60000 65536"/>
                      <a:gd name="T156" fmla="*/ 0 60000 65536"/>
                      <a:gd name="T157" fmla="*/ 0 60000 65536"/>
                      <a:gd name="T158" fmla="*/ 0 60000 65536"/>
                      <a:gd name="T159" fmla="*/ 0 60000 65536"/>
                      <a:gd name="T160" fmla="*/ 0 60000 65536"/>
                      <a:gd name="T161" fmla="*/ 0 60000 65536"/>
                      <a:gd name="T162" fmla="*/ 0 60000 65536"/>
                      <a:gd name="T163" fmla="*/ 0 60000 65536"/>
                      <a:gd name="T164" fmla="*/ 0 60000 65536"/>
                      <a:gd name="T165" fmla="*/ 0 60000 65536"/>
                      <a:gd name="T166" fmla="*/ 0 60000 65536"/>
                      <a:gd name="T167" fmla="*/ 0 60000 65536"/>
                      <a:gd name="T168" fmla="*/ 0 w 1363"/>
                      <a:gd name="T169" fmla="*/ 0 h 1220"/>
                      <a:gd name="T170" fmla="*/ 1363 w 1363"/>
                      <a:gd name="T171" fmla="*/ 1220 h 1220"/>
                    </a:gdLst>
                    <a:ahLst/>
                    <a:cxnLst>
                      <a:cxn ang="T112">
                        <a:pos x="T0" y="T1"/>
                      </a:cxn>
                      <a:cxn ang="T113">
                        <a:pos x="T2" y="T3"/>
                      </a:cxn>
                      <a:cxn ang="T114">
                        <a:pos x="T4" y="T5"/>
                      </a:cxn>
                      <a:cxn ang="T115">
                        <a:pos x="T6" y="T7"/>
                      </a:cxn>
                      <a:cxn ang="T116">
                        <a:pos x="T8" y="T9"/>
                      </a:cxn>
                      <a:cxn ang="T117">
                        <a:pos x="T10" y="T11"/>
                      </a:cxn>
                      <a:cxn ang="T118">
                        <a:pos x="T12" y="T13"/>
                      </a:cxn>
                      <a:cxn ang="T119">
                        <a:pos x="T14" y="T15"/>
                      </a:cxn>
                      <a:cxn ang="T120">
                        <a:pos x="T16" y="T17"/>
                      </a:cxn>
                      <a:cxn ang="T121">
                        <a:pos x="T18" y="T19"/>
                      </a:cxn>
                      <a:cxn ang="T122">
                        <a:pos x="T20" y="T21"/>
                      </a:cxn>
                      <a:cxn ang="T123">
                        <a:pos x="T22" y="T23"/>
                      </a:cxn>
                      <a:cxn ang="T124">
                        <a:pos x="T24" y="T25"/>
                      </a:cxn>
                      <a:cxn ang="T125">
                        <a:pos x="T26" y="T27"/>
                      </a:cxn>
                      <a:cxn ang="T126">
                        <a:pos x="T28" y="T29"/>
                      </a:cxn>
                      <a:cxn ang="T127">
                        <a:pos x="T30" y="T31"/>
                      </a:cxn>
                      <a:cxn ang="T128">
                        <a:pos x="T32" y="T33"/>
                      </a:cxn>
                      <a:cxn ang="T129">
                        <a:pos x="T34" y="T35"/>
                      </a:cxn>
                      <a:cxn ang="T130">
                        <a:pos x="T36" y="T37"/>
                      </a:cxn>
                      <a:cxn ang="T131">
                        <a:pos x="T38" y="T39"/>
                      </a:cxn>
                      <a:cxn ang="T132">
                        <a:pos x="T40" y="T41"/>
                      </a:cxn>
                      <a:cxn ang="T133">
                        <a:pos x="T42" y="T43"/>
                      </a:cxn>
                      <a:cxn ang="T134">
                        <a:pos x="T44" y="T45"/>
                      </a:cxn>
                      <a:cxn ang="T135">
                        <a:pos x="T46" y="T47"/>
                      </a:cxn>
                      <a:cxn ang="T136">
                        <a:pos x="T48" y="T49"/>
                      </a:cxn>
                      <a:cxn ang="T137">
                        <a:pos x="T50" y="T51"/>
                      </a:cxn>
                      <a:cxn ang="T138">
                        <a:pos x="T52" y="T53"/>
                      </a:cxn>
                      <a:cxn ang="T139">
                        <a:pos x="T54" y="T55"/>
                      </a:cxn>
                      <a:cxn ang="T140">
                        <a:pos x="T56" y="T57"/>
                      </a:cxn>
                      <a:cxn ang="T141">
                        <a:pos x="T58" y="T59"/>
                      </a:cxn>
                      <a:cxn ang="T142">
                        <a:pos x="T60" y="T61"/>
                      </a:cxn>
                      <a:cxn ang="T143">
                        <a:pos x="T62" y="T63"/>
                      </a:cxn>
                      <a:cxn ang="T144">
                        <a:pos x="T64" y="T65"/>
                      </a:cxn>
                      <a:cxn ang="T145">
                        <a:pos x="T66" y="T67"/>
                      </a:cxn>
                      <a:cxn ang="T146">
                        <a:pos x="T68" y="T69"/>
                      </a:cxn>
                      <a:cxn ang="T147">
                        <a:pos x="T70" y="T71"/>
                      </a:cxn>
                      <a:cxn ang="T148">
                        <a:pos x="T72" y="T73"/>
                      </a:cxn>
                      <a:cxn ang="T149">
                        <a:pos x="T74" y="T75"/>
                      </a:cxn>
                      <a:cxn ang="T150">
                        <a:pos x="T76" y="T77"/>
                      </a:cxn>
                      <a:cxn ang="T151">
                        <a:pos x="T78" y="T79"/>
                      </a:cxn>
                      <a:cxn ang="T152">
                        <a:pos x="T80" y="T81"/>
                      </a:cxn>
                      <a:cxn ang="T153">
                        <a:pos x="T82" y="T83"/>
                      </a:cxn>
                      <a:cxn ang="T154">
                        <a:pos x="T84" y="T85"/>
                      </a:cxn>
                      <a:cxn ang="T155">
                        <a:pos x="T86" y="T87"/>
                      </a:cxn>
                      <a:cxn ang="T156">
                        <a:pos x="T88" y="T89"/>
                      </a:cxn>
                      <a:cxn ang="T157">
                        <a:pos x="T90" y="T91"/>
                      </a:cxn>
                      <a:cxn ang="T158">
                        <a:pos x="T92" y="T93"/>
                      </a:cxn>
                      <a:cxn ang="T159">
                        <a:pos x="T94" y="T95"/>
                      </a:cxn>
                      <a:cxn ang="T160">
                        <a:pos x="T96" y="T97"/>
                      </a:cxn>
                      <a:cxn ang="T161">
                        <a:pos x="T98" y="T99"/>
                      </a:cxn>
                      <a:cxn ang="T162">
                        <a:pos x="T100" y="T101"/>
                      </a:cxn>
                      <a:cxn ang="T163">
                        <a:pos x="T102" y="T103"/>
                      </a:cxn>
                      <a:cxn ang="T164">
                        <a:pos x="T104" y="T105"/>
                      </a:cxn>
                      <a:cxn ang="T165">
                        <a:pos x="T106" y="T107"/>
                      </a:cxn>
                      <a:cxn ang="T166">
                        <a:pos x="T108" y="T109"/>
                      </a:cxn>
                      <a:cxn ang="T167">
                        <a:pos x="T110" y="T111"/>
                      </a:cxn>
                    </a:cxnLst>
                    <a:rect l="T168" t="T169" r="T170" b="T171"/>
                    <a:pathLst>
                      <a:path w="1363" h="1220">
                        <a:moveTo>
                          <a:pt x="269" y="1127"/>
                        </a:moveTo>
                        <a:cubicBezTo>
                          <a:pt x="252" y="1110"/>
                          <a:pt x="231" y="1096"/>
                          <a:pt x="214" y="1079"/>
                        </a:cubicBezTo>
                        <a:cubicBezTo>
                          <a:pt x="201" y="1066"/>
                          <a:pt x="192" y="1055"/>
                          <a:pt x="176" y="1044"/>
                        </a:cubicBezTo>
                        <a:cubicBezTo>
                          <a:pt x="166" y="1030"/>
                          <a:pt x="158" y="1008"/>
                          <a:pt x="144" y="999"/>
                        </a:cubicBezTo>
                        <a:cubicBezTo>
                          <a:pt x="140" y="986"/>
                          <a:pt x="137" y="980"/>
                          <a:pt x="128" y="970"/>
                        </a:cubicBezTo>
                        <a:cubicBezTo>
                          <a:pt x="124" y="955"/>
                          <a:pt x="112" y="950"/>
                          <a:pt x="102" y="938"/>
                        </a:cubicBezTo>
                        <a:cubicBezTo>
                          <a:pt x="95" y="929"/>
                          <a:pt x="93" y="918"/>
                          <a:pt x="86" y="909"/>
                        </a:cubicBezTo>
                        <a:cubicBezTo>
                          <a:pt x="79" y="887"/>
                          <a:pt x="61" y="871"/>
                          <a:pt x="54" y="848"/>
                        </a:cubicBezTo>
                        <a:cubicBezTo>
                          <a:pt x="53" y="825"/>
                          <a:pt x="60" y="795"/>
                          <a:pt x="41" y="778"/>
                        </a:cubicBezTo>
                        <a:cubicBezTo>
                          <a:pt x="35" y="759"/>
                          <a:pt x="28" y="739"/>
                          <a:pt x="22" y="720"/>
                        </a:cubicBezTo>
                        <a:cubicBezTo>
                          <a:pt x="23" y="680"/>
                          <a:pt x="0" y="525"/>
                          <a:pt x="45" y="468"/>
                        </a:cubicBezTo>
                        <a:cubicBezTo>
                          <a:pt x="48" y="454"/>
                          <a:pt x="51" y="451"/>
                          <a:pt x="61" y="442"/>
                        </a:cubicBezTo>
                        <a:cubicBezTo>
                          <a:pt x="66" y="418"/>
                          <a:pt x="59" y="356"/>
                          <a:pt x="89" y="346"/>
                        </a:cubicBezTo>
                        <a:cubicBezTo>
                          <a:pt x="98" y="333"/>
                          <a:pt x="98" y="318"/>
                          <a:pt x="109" y="308"/>
                        </a:cubicBezTo>
                        <a:cubicBezTo>
                          <a:pt x="113" y="294"/>
                          <a:pt x="113" y="279"/>
                          <a:pt x="118" y="266"/>
                        </a:cubicBezTo>
                        <a:cubicBezTo>
                          <a:pt x="121" y="259"/>
                          <a:pt x="146" y="236"/>
                          <a:pt x="153" y="231"/>
                        </a:cubicBezTo>
                        <a:cubicBezTo>
                          <a:pt x="159" y="215"/>
                          <a:pt x="173" y="212"/>
                          <a:pt x="185" y="202"/>
                        </a:cubicBezTo>
                        <a:cubicBezTo>
                          <a:pt x="187" y="200"/>
                          <a:pt x="190" y="198"/>
                          <a:pt x="192" y="196"/>
                        </a:cubicBezTo>
                        <a:cubicBezTo>
                          <a:pt x="194" y="193"/>
                          <a:pt x="195" y="189"/>
                          <a:pt x="198" y="186"/>
                        </a:cubicBezTo>
                        <a:cubicBezTo>
                          <a:pt x="206" y="178"/>
                          <a:pt x="217" y="179"/>
                          <a:pt x="224" y="170"/>
                        </a:cubicBezTo>
                        <a:cubicBezTo>
                          <a:pt x="234" y="157"/>
                          <a:pt x="240" y="150"/>
                          <a:pt x="256" y="144"/>
                        </a:cubicBezTo>
                        <a:cubicBezTo>
                          <a:pt x="263" y="133"/>
                          <a:pt x="269" y="129"/>
                          <a:pt x="281" y="125"/>
                        </a:cubicBezTo>
                        <a:cubicBezTo>
                          <a:pt x="299" y="109"/>
                          <a:pt x="315" y="91"/>
                          <a:pt x="339" y="84"/>
                        </a:cubicBezTo>
                        <a:cubicBezTo>
                          <a:pt x="357" y="63"/>
                          <a:pt x="376" y="57"/>
                          <a:pt x="403" y="52"/>
                        </a:cubicBezTo>
                        <a:cubicBezTo>
                          <a:pt x="448" y="0"/>
                          <a:pt x="559" y="15"/>
                          <a:pt x="614" y="13"/>
                        </a:cubicBezTo>
                        <a:cubicBezTo>
                          <a:pt x="713" y="2"/>
                          <a:pt x="813" y="15"/>
                          <a:pt x="912" y="20"/>
                        </a:cubicBezTo>
                        <a:cubicBezTo>
                          <a:pt x="955" y="34"/>
                          <a:pt x="1013" y="31"/>
                          <a:pt x="1053" y="32"/>
                        </a:cubicBezTo>
                        <a:cubicBezTo>
                          <a:pt x="1064" y="37"/>
                          <a:pt x="1076" y="38"/>
                          <a:pt x="1088" y="42"/>
                        </a:cubicBezTo>
                        <a:cubicBezTo>
                          <a:pt x="1098" y="49"/>
                          <a:pt x="1108" y="54"/>
                          <a:pt x="1120" y="58"/>
                        </a:cubicBezTo>
                        <a:cubicBezTo>
                          <a:pt x="1144" y="74"/>
                          <a:pt x="1110" y="53"/>
                          <a:pt x="1145" y="68"/>
                        </a:cubicBezTo>
                        <a:cubicBezTo>
                          <a:pt x="1158" y="74"/>
                          <a:pt x="1167" y="86"/>
                          <a:pt x="1181" y="90"/>
                        </a:cubicBezTo>
                        <a:cubicBezTo>
                          <a:pt x="1193" y="98"/>
                          <a:pt x="1190" y="106"/>
                          <a:pt x="1200" y="116"/>
                        </a:cubicBezTo>
                        <a:cubicBezTo>
                          <a:pt x="1214" y="130"/>
                          <a:pt x="1246" y="133"/>
                          <a:pt x="1264" y="138"/>
                        </a:cubicBezTo>
                        <a:cubicBezTo>
                          <a:pt x="1274" y="155"/>
                          <a:pt x="1262" y="177"/>
                          <a:pt x="1283" y="183"/>
                        </a:cubicBezTo>
                        <a:cubicBezTo>
                          <a:pt x="1291" y="195"/>
                          <a:pt x="1304" y="200"/>
                          <a:pt x="1318" y="205"/>
                        </a:cubicBezTo>
                        <a:cubicBezTo>
                          <a:pt x="1319" y="236"/>
                          <a:pt x="1313" y="331"/>
                          <a:pt x="1341" y="359"/>
                        </a:cubicBezTo>
                        <a:cubicBezTo>
                          <a:pt x="1351" y="390"/>
                          <a:pt x="1341" y="424"/>
                          <a:pt x="1350" y="455"/>
                        </a:cubicBezTo>
                        <a:cubicBezTo>
                          <a:pt x="1353" y="476"/>
                          <a:pt x="1356" y="498"/>
                          <a:pt x="1360" y="519"/>
                        </a:cubicBezTo>
                        <a:cubicBezTo>
                          <a:pt x="1358" y="555"/>
                          <a:pt x="1363" y="565"/>
                          <a:pt x="1347" y="589"/>
                        </a:cubicBezTo>
                        <a:cubicBezTo>
                          <a:pt x="1344" y="635"/>
                          <a:pt x="1342" y="661"/>
                          <a:pt x="1344" y="708"/>
                        </a:cubicBezTo>
                        <a:cubicBezTo>
                          <a:pt x="1342" y="761"/>
                          <a:pt x="1358" y="806"/>
                          <a:pt x="1315" y="836"/>
                        </a:cubicBezTo>
                        <a:cubicBezTo>
                          <a:pt x="1304" y="853"/>
                          <a:pt x="1290" y="869"/>
                          <a:pt x="1277" y="884"/>
                        </a:cubicBezTo>
                        <a:cubicBezTo>
                          <a:pt x="1273" y="908"/>
                          <a:pt x="1268" y="934"/>
                          <a:pt x="1254" y="954"/>
                        </a:cubicBezTo>
                        <a:cubicBezTo>
                          <a:pt x="1251" y="965"/>
                          <a:pt x="1246" y="972"/>
                          <a:pt x="1238" y="980"/>
                        </a:cubicBezTo>
                        <a:cubicBezTo>
                          <a:pt x="1225" y="1020"/>
                          <a:pt x="1189" y="1055"/>
                          <a:pt x="1158" y="1082"/>
                        </a:cubicBezTo>
                        <a:cubicBezTo>
                          <a:pt x="1150" y="1107"/>
                          <a:pt x="1147" y="1106"/>
                          <a:pt x="1123" y="1117"/>
                        </a:cubicBezTo>
                        <a:cubicBezTo>
                          <a:pt x="1108" y="1134"/>
                          <a:pt x="1083" y="1148"/>
                          <a:pt x="1062" y="1156"/>
                        </a:cubicBezTo>
                        <a:cubicBezTo>
                          <a:pt x="1036" y="1196"/>
                          <a:pt x="987" y="1189"/>
                          <a:pt x="944" y="1191"/>
                        </a:cubicBezTo>
                        <a:cubicBezTo>
                          <a:pt x="936" y="1192"/>
                          <a:pt x="928" y="1191"/>
                          <a:pt x="921" y="1194"/>
                        </a:cubicBezTo>
                        <a:cubicBezTo>
                          <a:pt x="914" y="1197"/>
                          <a:pt x="910" y="1207"/>
                          <a:pt x="902" y="1207"/>
                        </a:cubicBezTo>
                        <a:cubicBezTo>
                          <a:pt x="871" y="1208"/>
                          <a:pt x="840" y="1209"/>
                          <a:pt x="809" y="1210"/>
                        </a:cubicBezTo>
                        <a:cubicBezTo>
                          <a:pt x="790" y="1215"/>
                          <a:pt x="776" y="1217"/>
                          <a:pt x="755" y="1220"/>
                        </a:cubicBezTo>
                        <a:cubicBezTo>
                          <a:pt x="661" y="1219"/>
                          <a:pt x="567" y="1219"/>
                          <a:pt x="473" y="1216"/>
                        </a:cubicBezTo>
                        <a:cubicBezTo>
                          <a:pt x="417" y="1214"/>
                          <a:pt x="369" y="1175"/>
                          <a:pt x="320" y="1159"/>
                        </a:cubicBezTo>
                        <a:cubicBezTo>
                          <a:pt x="307" y="1146"/>
                          <a:pt x="277" y="1141"/>
                          <a:pt x="269" y="1133"/>
                        </a:cubicBezTo>
                        <a:cubicBezTo>
                          <a:pt x="268" y="1132"/>
                          <a:pt x="269" y="1129"/>
                          <a:pt x="269" y="1127"/>
                        </a:cubicBezTo>
                        <a:close/>
                      </a:path>
                    </a:pathLst>
                  </a:custGeom>
                  <a:solidFill>
                    <a:srgbClr val="FFC1C1"/>
                  </a:solidFill>
                  <a:ln w="19050">
                    <a:solidFill>
                      <a:srgbClr val="FF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 dirty="0"/>
                  </a:p>
                </p:txBody>
              </p:sp>
              <p:sp>
                <p:nvSpPr>
                  <p:cNvPr id="942" name="Freeform 187"/>
                  <p:cNvSpPr>
                    <a:spLocks/>
                  </p:cNvSpPr>
                  <p:nvPr/>
                </p:nvSpPr>
                <p:spPr bwMode="auto">
                  <a:xfrm>
                    <a:off x="363" y="603"/>
                    <a:ext cx="382" cy="310"/>
                  </a:xfrm>
                  <a:custGeom>
                    <a:avLst/>
                    <a:gdLst>
                      <a:gd name="T0" fmla="*/ 8 w 500"/>
                      <a:gd name="T1" fmla="*/ 173 h 445"/>
                      <a:gd name="T2" fmla="*/ 0 w 500"/>
                      <a:gd name="T3" fmla="*/ 159 h 445"/>
                      <a:gd name="T4" fmla="*/ 18 w 500"/>
                      <a:gd name="T5" fmla="*/ 95 h 445"/>
                      <a:gd name="T6" fmla="*/ 21 w 500"/>
                      <a:gd name="T7" fmla="*/ 90 h 445"/>
                      <a:gd name="T8" fmla="*/ 22 w 500"/>
                      <a:gd name="T9" fmla="*/ 78 h 445"/>
                      <a:gd name="T10" fmla="*/ 53 w 500"/>
                      <a:gd name="T11" fmla="*/ 47 h 445"/>
                      <a:gd name="T12" fmla="*/ 77 w 500"/>
                      <a:gd name="T13" fmla="*/ 31 h 445"/>
                      <a:gd name="T14" fmla="*/ 103 w 500"/>
                      <a:gd name="T15" fmla="*/ 18 h 445"/>
                      <a:gd name="T16" fmla="*/ 136 w 500"/>
                      <a:gd name="T17" fmla="*/ 1 h 445"/>
                      <a:gd name="T18" fmla="*/ 305 w 500"/>
                      <a:gd name="T19" fmla="*/ 11 h 445"/>
                      <a:gd name="T20" fmla="*/ 325 w 500"/>
                      <a:gd name="T21" fmla="*/ 40 h 445"/>
                      <a:gd name="T22" fmla="*/ 342 w 500"/>
                      <a:gd name="T23" fmla="*/ 47 h 445"/>
                      <a:gd name="T24" fmla="*/ 356 w 500"/>
                      <a:gd name="T25" fmla="*/ 56 h 445"/>
                      <a:gd name="T26" fmla="*/ 371 w 500"/>
                      <a:gd name="T27" fmla="*/ 85 h 445"/>
                      <a:gd name="T28" fmla="*/ 367 w 500"/>
                      <a:gd name="T29" fmla="*/ 189 h 445"/>
                      <a:gd name="T30" fmla="*/ 356 w 500"/>
                      <a:gd name="T31" fmla="*/ 207 h 445"/>
                      <a:gd name="T32" fmla="*/ 342 w 500"/>
                      <a:gd name="T33" fmla="*/ 232 h 445"/>
                      <a:gd name="T34" fmla="*/ 338 w 500"/>
                      <a:gd name="T35" fmla="*/ 242 h 445"/>
                      <a:gd name="T36" fmla="*/ 326 w 500"/>
                      <a:gd name="T37" fmla="*/ 249 h 445"/>
                      <a:gd name="T38" fmla="*/ 312 w 500"/>
                      <a:gd name="T39" fmla="*/ 264 h 445"/>
                      <a:gd name="T40" fmla="*/ 306 w 500"/>
                      <a:gd name="T41" fmla="*/ 269 h 445"/>
                      <a:gd name="T42" fmla="*/ 290 w 500"/>
                      <a:gd name="T43" fmla="*/ 286 h 445"/>
                      <a:gd name="T44" fmla="*/ 235 w 500"/>
                      <a:gd name="T45" fmla="*/ 301 h 445"/>
                      <a:gd name="T46" fmla="*/ 125 w 500"/>
                      <a:gd name="T47" fmla="*/ 299 h 445"/>
                      <a:gd name="T48" fmla="*/ 108 w 500"/>
                      <a:gd name="T49" fmla="*/ 290 h 445"/>
                      <a:gd name="T50" fmla="*/ 70 w 500"/>
                      <a:gd name="T51" fmla="*/ 268 h 445"/>
                      <a:gd name="T52" fmla="*/ 55 w 500"/>
                      <a:gd name="T53" fmla="*/ 254 h 445"/>
                      <a:gd name="T54" fmla="*/ 21 w 500"/>
                      <a:gd name="T55" fmla="*/ 212 h 445"/>
                      <a:gd name="T56" fmla="*/ 8 w 500"/>
                      <a:gd name="T57" fmla="*/ 173 h 445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w 500"/>
                      <a:gd name="T88" fmla="*/ 0 h 445"/>
                      <a:gd name="T89" fmla="*/ 500 w 500"/>
                      <a:gd name="T90" fmla="*/ 445 h 445"/>
                    </a:gdLst>
                    <a:ahLst/>
                    <a:cxnLst>
                      <a:cxn ang="T58">
                        <a:pos x="T0" y="T1"/>
                      </a:cxn>
                      <a:cxn ang="T59">
                        <a:pos x="T2" y="T3"/>
                      </a:cxn>
                      <a:cxn ang="T60">
                        <a:pos x="T4" y="T5"/>
                      </a:cxn>
                      <a:cxn ang="T61">
                        <a:pos x="T6" y="T7"/>
                      </a:cxn>
                      <a:cxn ang="T62">
                        <a:pos x="T8" y="T9"/>
                      </a:cxn>
                      <a:cxn ang="T63">
                        <a:pos x="T10" y="T11"/>
                      </a:cxn>
                      <a:cxn ang="T64">
                        <a:pos x="T12" y="T13"/>
                      </a:cxn>
                      <a:cxn ang="T65">
                        <a:pos x="T14" y="T15"/>
                      </a:cxn>
                      <a:cxn ang="T66">
                        <a:pos x="T16" y="T17"/>
                      </a:cxn>
                      <a:cxn ang="T67">
                        <a:pos x="T18" y="T19"/>
                      </a:cxn>
                      <a:cxn ang="T68">
                        <a:pos x="T20" y="T21"/>
                      </a:cxn>
                      <a:cxn ang="T69">
                        <a:pos x="T22" y="T23"/>
                      </a:cxn>
                      <a:cxn ang="T70">
                        <a:pos x="T24" y="T25"/>
                      </a:cxn>
                      <a:cxn ang="T71">
                        <a:pos x="T26" y="T27"/>
                      </a:cxn>
                      <a:cxn ang="T72">
                        <a:pos x="T28" y="T29"/>
                      </a:cxn>
                      <a:cxn ang="T73">
                        <a:pos x="T30" y="T31"/>
                      </a:cxn>
                      <a:cxn ang="T74">
                        <a:pos x="T32" y="T33"/>
                      </a:cxn>
                      <a:cxn ang="T75">
                        <a:pos x="T34" y="T35"/>
                      </a:cxn>
                      <a:cxn ang="T76">
                        <a:pos x="T36" y="T37"/>
                      </a:cxn>
                      <a:cxn ang="T77">
                        <a:pos x="T38" y="T39"/>
                      </a:cxn>
                      <a:cxn ang="T78">
                        <a:pos x="T40" y="T41"/>
                      </a:cxn>
                      <a:cxn ang="T79">
                        <a:pos x="T42" y="T43"/>
                      </a:cxn>
                      <a:cxn ang="T80">
                        <a:pos x="T44" y="T45"/>
                      </a:cxn>
                      <a:cxn ang="T81">
                        <a:pos x="T46" y="T47"/>
                      </a:cxn>
                      <a:cxn ang="T82">
                        <a:pos x="T48" y="T49"/>
                      </a:cxn>
                      <a:cxn ang="T83">
                        <a:pos x="T50" y="T51"/>
                      </a:cxn>
                      <a:cxn ang="T84">
                        <a:pos x="T52" y="T53"/>
                      </a:cxn>
                      <a:cxn ang="T85">
                        <a:pos x="T54" y="T55"/>
                      </a:cxn>
                      <a:cxn ang="T86">
                        <a:pos x="T56" y="T57"/>
                      </a:cxn>
                    </a:cxnLst>
                    <a:rect l="T87" t="T88" r="T89" b="T90"/>
                    <a:pathLst>
                      <a:path w="500" h="445">
                        <a:moveTo>
                          <a:pt x="10" y="249"/>
                        </a:moveTo>
                        <a:cubicBezTo>
                          <a:pt x="5" y="242"/>
                          <a:pt x="3" y="236"/>
                          <a:pt x="0" y="228"/>
                        </a:cubicBezTo>
                        <a:cubicBezTo>
                          <a:pt x="4" y="194"/>
                          <a:pt x="1" y="162"/>
                          <a:pt x="24" y="136"/>
                        </a:cubicBezTo>
                        <a:cubicBezTo>
                          <a:pt x="25" y="134"/>
                          <a:pt x="26" y="131"/>
                          <a:pt x="27" y="129"/>
                        </a:cubicBezTo>
                        <a:cubicBezTo>
                          <a:pt x="28" y="123"/>
                          <a:pt x="27" y="117"/>
                          <a:pt x="29" y="112"/>
                        </a:cubicBezTo>
                        <a:cubicBezTo>
                          <a:pt x="31" y="104"/>
                          <a:pt x="63" y="77"/>
                          <a:pt x="70" y="67"/>
                        </a:cubicBezTo>
                        <a:cubicBezTo>
                          <a:pt x="74" y="53"/>
                          <a:pt x="89" y="50"/>
                          <a:pt x="101" y="45"/>
                        </a:cubicBezTo>
                        <a:cubicBezTo>
                          <a:pt x="106" y="28"/>
                          <a:pt x="120" y="30"/>
                          <a:pt x="135" y="26"/>
                        </a:cubicBezTo>
                        <a:cubicBezTo>
                          <a:pt x="150" y="15"/>
                          <a:pt x="160" y="7"/>
                          <a:pt x="178" y="2"/>
                        </a:cubicBezTo>
                        <a:cubicBezTo>
                          <a:pt x="408" y="4"/>
                          <a:pt x="304" y="0"/>
                          <a:pt x="399" y="16"/>
                        </a:cubicBezTo>
                        <a:cubicBezTo>
                          <a:pt x="414" y="27"/>
                          <a:pt x="415" y="44"/>
                          <a:pt x="425" y="57"/>
                        </a:cubicBezTo>
                        <a:cubicBezTo>
                          <a:pt x="430" y="63"/>
                          <a:pt x="440" y="65"/>
                          <a:pt x="447" y="67"/>
                        </a:cubicBezTo>
                        <a:cubicBezTo>
                          <a:pt x="452" y="76"/>
                          <a:pt x="458" y="75"/>
                          <a:pt x="466" y="81"/>
                        </a:cubicBezTo>
                        <a:cubicBezTo>
                          <a:pt x="470" y="97"/>
                          <a:pt x="473" y="110"/>
                          <a:pt x="485" y="122"/>
                        </a:cubicBezTo>
                        <a:cubicBezTo>
                          <a:pt x="499" y="169"/>
                          <a:pt x="500" y="225"/>
                          <a:pt x="480" y="271"/>
                        </a:cubicBezTo>
                        <a:cubicBezTo>
                          <a:pt x="478" y="286"/>
                          <a:pt x="479" y="290"/>
                          <a:pt x="466" y="297"/>
                        </a:cubicBezTo>
                        <a:cubicBezTo>
                          <a:pt x="459" y="307"/>
                          <a:pt x="453" y="321"/>
                          <a:pt x="447" y="333"/>
                        </a:cubicBezTo>
                        <a:cubicBezTo>
                          <a:pt x="445" y="338"/>
                          <a:pt x="446" y="344"/>
                          <a:pt x="442" y="348"/>
                        </a:cubicBezTo>
                        <a:cubicBezTo>
                          <a:pt x="438" y="352"/>
                          <a:pt x="427" y="357"/>
                          <a:pt x="427" y="357"/>
                        </a:cubicBezTo>
                        <a:cubicBezTo>
                          <a:pt x="419" y="370"/>
                          <a:pt x="425" y="362"/>
                          <a:pt x="408" y="379"/>
                        </a:cubicBezTo>
                        <a:cubicBezTo>
                          <a:pt x="406" y="381"/>
                          <a:pt x="401" y="386"/>
                          <a:pt x="401" y="386"/>
                        </a:cubicBezTo>
                        <a:cubicBezTo>
                          <a:pt x="397" y="400"/>
                          <a:pt x="389" y="401"/>
                          <a:pt x="379" y="410"/>
                        </a:cubicBezTo>
                        <a:cubicBezTo>
                          <a:pt x="348" y="437"/>
                          <a:pt x="369" y="428"/>
                          <a:pt x="307" y="432"/>
                        </a:cubicBezTo>
                        <a:cubicBezTo>
                          <a:pt x="261" y="445"/>
                          <a:pt x="209" y="443"/>
                          <a:pt x="163" y="429"/>
                        </a:cubicBezTo>
                        <a:cubicBezTo>
                          <a:pt x="156" y="424"/>
                          <a:pt x="149" y="423"/>
                          <a:pt x="142" y="417"/>
                        </a:cubicBezTo>
                        <a:cubicBezTo>
                          <a:pt x="125" y="403"/>
                          <a:pt x="112" y="389"/>
                          <a:pt x="91" y="384"/>
                        </a:cubicBezTo>
                        <a:cubicBezTo>
                          <a:pt x="86" y="374"/>
                          <a:pt x="79" y="373"/>
                          <a:pt x="72" y="364"/>
                        </a:cubicBezTo>
                        <a:cubicBezTo>
                          <a:pt x="56" y="343"/>
                          <a:pt x="49" y="320"/>
                          <a:pt x="27" y="304"/>
                        </a:cubicBezTo>
                        <a:cubicBezTo>
                          <a:pt x="18" y="282"/>
                          <a:pt x="10" y="275"/>
                          <a:pt x="10" y="249"/>
                        </a:cubicBezTo>
                        <a:close/>
                      </a:path>
                    </a:pathLst>
                  </a:custGeom>
                  <a:solidFill>
                    <a:srgbClr val="BFBFBF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 dirty="0"/>
                  </a:p>
                </p:txBody>
              </p:sp>
            </p:grpSp>
            <p:grpSp>
              <p:nvGrpSpPr>
                <p:cNvPr id="826" name="Group 469"/>
                <p:cNvGrpSpPr/>
                <p:nvPr/>
              </p:nvGrpSpPr>
              <p:grpSpPr>
                <a:xfrm>
                  <a:off x="2387194" y="4873254"/>
                  <a:ext cx="987288" cy="903975"/>
                  <a:chOff x="3171214" y="2912992"/>
                  <a:chExt cx="987288" cy="903975"/>
                </a:xfrm>
              </p:grpSpPr>
              <p:grpSp>
                <p:nvGrpSpPr>
                  <p:cNvPr id="937" name="Group 193"/>
                  <p:cNvGrpSpPr>
                    <a:grpSpLocks/>
                  </p:cNvGrpSpPr>
                  <p:nvPr/>
                </p:nvGrpSpPr>
                <p:grpSpPr bwMode="auto">
                  <a:xfrm>
                    <a:off x="3171214" y="2912992"/>
                    <a:ext cx="987288" cy="903975"/>
                    <a:chOff x="311" y="500"/>
                    <a:chExt cx="474" cy="434"/>
                  </a:xfrm>
                  <a:effectLst>
                    <a:outerShdw blurRad="63500" sx="102000" sy="102000" algn="ctr" rotWithShape="0">
                      <a:prstClr val="black">
                        <a:alpha val="40000"/>
                      </a:prstClr>
                    </a:outerShdw>
                  </a:effectLst>
                </p:grpSpPr>
                <p:sp>
                  <p:nvSpPr>
                    <p:cNvPr id="939" name="Freeform 186"/>
                    <p:cNvSpPr>
                      <a:spLocks/>
                    </p:cNvSpPr>
                    <p:nvPr/>
                  </p:nvSpPr>
                  <p:spPr bwMode="auto">
                    <a:xfrm>
                      <a:off x="311" y="500"/>
                      <a:ext cx="474" cy="434"/>
                    </a:xfrm>
                    <a:custGeom>
                      <a:avLst/>
                      <a:gdLst>
                        <a:gd name="T0" fmla="*/ 94 w 1363"/>
                        <a:gd name="T1" fmla="*/ 401 h 1220"/>
                        <a:gd name="T2" fmla="*/ 74 w 1363"/>
                        <a:gd name="T3" fmla="*/ 384 h 1220"/>
                        <a:gd name="T4" fmla="*/ 61 w 1363"/>
                        <a:gd name="T5" fmla="*/ 371 h 1220"/>
                        <a:gd name="T6" fmla="*/ 50 w 1363"/>
                        <a:gd name="T7" fmla="*/ 355 h 1220"/>
                        <a:gd name="T8" fmla="*/ 45 w 1363"/>
                        <a:gd name="T9" fmla="*/ 345 h 1220"/>
                        <a:gd name="T10" fmla="*/ 35 w 1363"/>
                        <a:gd name="T11" fmla="*/ 334 h 1220"/>
                        <a:gd name="T12" fmla="*/ 30 w 1363"/>
                        <a:gd name="T13" fmla="*/ 323 h 1220"/>
                        <a:gd name="T14" fmla="*/ 19 w 1363"/>
                        <a:gd name="T15" fmla="*/ 302 h 1220"/>
                        <a:gd name="T16" fmla="*/ 14 w 1363"/>
                        <a:gd name="T17" fmla="*/ 277 h 1220"/>
                        <a:gd name="T18" fmla="*/ 8 w 1363"/>
                        <a:gd name="T19" fmla="*/ 256 h 1220"/>
                        <a:gd name="T20" fmla="*/ 16 w 1363"/>
                        <a:gd name="T21" fmla="*/ 166 h 1220"/>
                        <a:gd name="T22" fmla="*/ 21 w 1363"/>
                        <a:gd name="T23" fmla="*/ 157 h 1220"/>
                        <a:gd name="T24" fmla="*/ 31 w 1363"/>
                        <a:gd name="T25" fmla="*/ 123 h 1220"/>
                        <a:gd name="T26" fmla="*/ 38 w 1363"/>
                        <a:gd name="T27" fmla="*/ 110 h 1220"/>
                        <a:gd name="T28" fmla="*/ 41 w 1363"/>
                        <a:gd name="T29" fmla="*/ 95 h 1220"/>
                        <a:gd name="T30" fmla="*/ 53 w 1363"/>
                        <a:gd name="T31" fmla="*/ 82 h 1220"/>
                        <a:gd name="T32" fmla="*/ 64 w 1363"/>
                        <a:gd name="T33" fmla="*/ 72 h 1220"/>
                        <a:gd name="T34" fmla="*/ 67 w 1363"/>
                        <a:gd name="T35" fmla="*/ 70 h 1220"/>
                        <a:gd name="T36" fmla="*/ 69 w 1363"/>
                        <a:gd name="T37" fmla="*/ 66 h 1220"/>
                        <a:gd name="T38" fmla="*/ 78 w 1363"/>
                        <a:gd name="T39" fmla="*/ 60 h 1220"/>
                        <a:gd name="T40" fmla="*/ 89 w 1363"/>
                        <a:gd name="T41" fmla="*/ 51 h 1220"/>
                        <a:gd name="T42" fmla="*/ 98 w 1363"/>
                        <a:gd name="T43" fmla="*/ 44 h 1220"/>
                        <a:gd name="T44" fmla="*/ 118 w 1363"/>
                        <a:gd name="T45" fmla="*/ 30 h 1220"/>
                        <a:gd name="T46" fmla="*/ 140 w 1363"/>
                        <a:gd name="T47" fmla="*/ 18 h 1220"/>
                        <a:gd name="T48" fmla="*/ 214 w 1363"/>
                        <a:gd name="T49" fmla="*/ 5 h 1220"/>
                        <a:gd name="T50" fmla="*/ 317 w 1363"/>
                        <a:gd name="T51" fmla="*/ 7 h 1220"/>
                        <a:gd name="T52" fmla="*/ 366 w 1363"/>
                        <a:gd name="T53" fmla="*/ 11 h 1220"/>
                        <a:gd name="T54" fmla="*/ 378 w 1363"/>
                        <a:gd name="T55" fmla="*/ 15 h 1220"/>
                        <a:gd name="T56" fmla="*/ 389 w 1363"/>
                        <a:gd name="T57" fmla="*/ 21 h 1220"/>
                        <a:gd name="T58" fmla="*/ 398 w 1363"/>
                        <a:gd name="T59" fmla="*/ 24 h 1220"/>
                        <a:gd name="T60" fmla="*/ 411 w 1363"/>
                        <a:gd name="T61" fmla="*/ 32 h 1220"/>
                        <a:gd name="T62" fmla="*/ 417 w 1363"/>
                        <a:gd name="T63" fmla="*/ 41 h 1220"/>
                        <a:gd name="T64" fmla="*/ 440 w 1363"/>
                        <a:gd name="T65" fmla="*/ 49 h 1220"/>
                        <a:gd name="T66" fmla="*/ 446 w 1363"/>
                        <a:gd name="T67" fmla="*/ 65 h 1220"/>
                        <a:gd name="T68" fmla="*/ 458 w 1363"/>
                        <a:gd name="T69" fmla="*/ 73 h 1220"/>
                        <a:gd name="T70" fmla="*/ 466 w 1363"/>
                        <a:gd name="T71" fmla="*/ 128 h 1220"/>
                        <a:gd name="T72" fmla="*/ 469 w 1363"/>
                        <a:gd name="T73" fmla="*/ 162 h 1220"/>
                        <a:gd name="T74" fmla="*/ 473 w 1363"/>
                        <a:gd name="T75" fmla="*/ 185 h 1220"/>
                        <a:gd name="T76" fmla="*/ 468 w 1363"/>
                        <a:gd name="T77" fmla="*/ 210 h 1220"/>
                        <a:gd name="T78" fmla="*/ 467 w 1363"/>
                        <a:gd name="T79" fmla="*/ 252 h 1220"/>
                        <a:gd name="T80" fmla="*/ 457 w 1363"/>
                        <a:gd name="T81" fmla="*/ 297 h 1220"/>
                        <a:gd name="T82" fmla="*/ 444 w 1363"/>
                        <a:gd name="T83" fmla="*/ 314 h 1220"/>
                        <a:gd name="T84" fmla="*/ 436 w 1363"/>
                        <a:gd name="T85" fmla="*/ 339 h 1220"/>
                        <a:gd name="T86" fmla="*/ 431 w 1363"/>
                        <a:gd name="T87" fmla="*/ 349 h 1220"/>
                        <a:gd name="T88" fmla="*/ 403 w 1363"/>
                        <a:gd name="T89" fmla="*/ 385 h 1220"/>
                        <a:gd name="T90" fmla="*/ 391 w 1363"/>
                        <a:gd name="T91" fmla="*/ 397 h 1220"/>
                        <a:gd name="T92" fmla="*/ 369 w 1363"/>
                        <a:gd name="T93" fmla="*/ 411 h 1220"/>
                        <a:gd name="T94" fmla="*/ 328 w 1363"/>
                        <a:gd name="T95" fmla="*/ 424 h 1220"/>
                        <a:gd name="T96" fmla="*/ 320 w 1363"/>
                        <a:gd name="T97" fmla="*/ 425 h 1220"/>
                        <a:gd name="T98" fmla="*/ 314 w 1363"/>
                        <a:gd name="T99" fmla="*/ 429 h 1220"/>
                        <a:gd name="T100" fmla="*/ 281 w 1363"/>
                        <a:gd name="T101" fmla="*/ 430 h 1220"/>
                        <a:gd name="T102" fmla="*/ 263 w 1363"/>
                        <a:gd name="T103" fmla="*/ 434 h 1220"/>
                        <a:gd name="T104" fmla="*/ 164 w 1363"/>
                        <a:gd name="T105" fmla="*/ 433 h 1220"/>
                        <a:gd name="T106" fmla="*/ 111 w 1363"/>
                        <a:gd name="T107" fmla="*/ 412 h 1220"/>
                        <a:gd name="T108" fmla="*/ 94 w 1363"/>
                        <a:gd name="T109" fmla="*/ 403 h 1220"/>
                        <a:gd name="T110" fmla="*/ 94 w 1363"/>
                        <a:gd name="T111" fmla="*/ 401 h 1220"/>
                        <a:gd name="T112" fmla="*/ 0 60000 65536"/>
                        <a:gd name="T113" fmla="*/ 0 60000 65536"/>
                        <a:gd name="T114" fmla="*/ 0 60000 65536"/>
                        <a:gd name="T115" fmla="*/ 0 60000 65536"/>
                        <a:gd name="T116" fmla="*/ 0 60000 65536"/>
                        <a:gd name="T117" fmla="*/ 0 60000 65536"/>
                        <a:gd name="T118" fmla="*/ 0 60000 65536"/>
                        <a:gd name="T119" fmla="*/ 0 60000 65536"/>
                        <a:gd name="T120" fmla="*/ 0 60000 65536"/>
                        <a:gd name="T121" fmla="*/ 0 60000 65536"/>
                        <a:gd name="T122" fmla="*/ 0 60000 65536"/>
                        <a:gd name="T123" fmla="*/ 0 60000 65536"/>
                        <a:gd name="T124" fmla="*/ 0 60000 65536"/>
                        <a:gd name="T125" fmla="*/ 0 60000 65536"/>
                        <a:gd name="T126" fmla="*/ 0 60000 65536"/>
                        <a:gd name="T127" fmla="*/ 0 60000 65536"/>
                        <a:gd name="T128" fmla="*/ 0 60000 65536"/>
                        <a:gd name="T129" fmla="*/ 0 60000 65536"/>
                        <a:gd name="T130" fmla="*/ 0 60000 65536"/>
                        <a:gd name="T131" fmla="*/ 0 60000 65536"/>
                        <a:gd name="T132" fmla="*/ 0 60000 65536"/>
                        <a:gd name="T133" fmla="*/ 0 60000 65536"/>
                        <a:gd name="T134" fmla="*/ 0 60000 65536"/>
                        <a:gd name="T135" fmla="*/ 0 60000 65536"/>
                        <a:gd name="T136" fmla="*/ 0 60000 65536"/>
                        <a:gd name="T137" fmla="*/ 0 60000 65536"/>
                        <a:gd name="T138" fmla="*/ 0 60000 65536"/>
                        <a:gd name="T139" fmla="*/ 0 60000 65536"/>
                        <a:gd name="T140" fmla="*/ 0 60000 65536"/>
                        <a:gd name="T141" fmla="*/ 0 60000 65536"/>
                        <a:gd name="T142" fmla="*/ 0 60000 65536"/>
                        <a:gd name="T143" fmla="*/ 0 60000 65536"/>
                        <a:gd name="T144" fmla="*/ 0 60000 65536"/>
                        <a:gd name="T145" fmla="*/ 0 60000 65536"/>
                        <a:gd name="T146" fmla="*/ 0 60000 65536"/>
                        <a:gd name="T147" fmla="*/ 0 60000 65536"/>
                        <a:gd name="T148" fmla="*/ 0 60000 65536"/>
                        <a:gd name="T149" fmla="*/ 0 60000 65536"/>
                        <a:gd name="T150" fmla="*/ 0 60000 65536"/>
                        <a:gd name="T151" fmla="*/ 0 60000 65536"/>
                        <a:gd name="T152" fmla="*/ 0 60000 65536"/>
                        <a:gd name="T153" fmla="*/ 0 60000 65536"/>
                        <a:gd name="T154" fmla="*/ 0 60000 65536"/>
                        <a:gd name="T155" fmla="*/ 0 60000 65536"/>
                        <a:gd name="T156" fmla="*/ 0 60000 65536"/>
                        <a:gd name="T157" fmla="*/ 0 60000 65536"/>
                        <a:gd name="T158" fmla="*/ 0 60000 65536"/>
                        <a:gd name="T159" fmla="*/ 0 60000 65536"/>
                        <a:gd name="T160" fmla="*/ 0 60000 65536"/>
                        <a:gd name="T161" fmla="*/ 0 60000 65536"/>
                        <a:gd name="T162" fmla="*/ 0 60000 65536"/>
                        <a:gd name="T163" fmla="*/ 0 60000 65536"/>
                        <a:gd name="T164" fmla="*/ 0 60000 65536"/>
                        <a:gd name="T165" fmla="*/ 0 60000 65536"/>
                        <a:gd name="T166" fmla="*/ 0 60000 65536"/>
                        <a:gd name="T167" fmla="*/ 0 60000 65536"/>
                        <a:gd name="T168" fmla="*/ 0 w 1363"/>
                        <a:gd name="T169" fmla="*/ 0 h 1220"/>
                        <a:gd name="T170" fmla="*/ 1363 w 1363"/>
                        <a:gd name="T171" fmla="*/ 1220 h 1220"/>
                      </a:gdLst>
                      <a:ahLst/>
                      <a:cxnLst>
                        <a:cxn ang="T112">
                          <a:pos x="T0" y="T1"/>
                        </a:cxn>
                        <a:cxn ang="T113">
                          <a:pos x="T2" y="T3"/>
                        </a:cxn>
                        <a:cxn ang="T114">
                          <a:pos x="T4" y="T5"/>
                        </a:cxn>
                        <a:cxn ang="T115">
                          <a:pos x="T6" y="T7"/>
                        </a:cxn>
                        <a:cxn ang="T116">
                          <a:pos x="T8" y="T9"/>
                        </a:cxn>
                        <a:cxn ang="T117">
                          <a:pos x="T10" y="T11"/>
                        </a:cxn>
                        <a:cxn ang="T118">
                          <a:pos x="T12" y="T13"/>
                        </a:cxn>
                        <a:cxn ang="T119">
                          <a:pos x="T14" y="T15"/>
                        </a:cxn>
                        <a:cxn ang="T120">
                          <a:pos x="T16" y="T17"/>
                        </a:cxn>
                        <a:cxn ang="T121">
                          <a:pos x="T18" y="T19"/>
                        </a:cxn>
                        <a:cxn ang="T122">
                          <a:pos x="T20" y="T21"/>
                        </a:cxn>
                        <a:cxn ang="T123">
                          <a:pos x="T22" y="T23"/>
                        </a:cxn>
                        <a:cxn ang="T124">
                          <a:pos x="T24" y="T25"/>
                        </a:cxn>
                        <a:cxn ang="T125">
                          <a:pos x="T26" y="T27"/>
                        </a:cxn>
                        <a:cxn ang="T126">
                          <a:pos x="T28" y="T29"/>
                        </a:cxn>
                        <a:cxn ang="T127">
                          <a:pos x="T30" y="T31"/>
                        </a:cxn>
                        <a:cxn ang="T128">
                          <a:pos x="T32" y="T33"/>
                        </a:cxn>
                        <a:cxn ang="T129">
                          <a:pos x="T34" y="T35"/>
                        </a:cxn>
                        <a:cxn ang="T130">
                          <a:pos x="T36" y="T37"/>
                        </a:cxn>
                        <a:cxn ang="T131">
                          <a:pos x="T38" y="T39"/>
                        </a:cxn>
                        <a:cxn ang="T132">
                          <a:pos x="T40" y="T41"/>
                        </a:cxn>
                        <a:cxn ang="T133">
                          <a:pos x="T42" y="T43"/>
                        </a:cxn>
                        <a:cxn ang="T134">
                          <a:pos x="T44" y="T45"/>
                        </a:cxn>
                        <a:cxn ang="T135">
                          <a:pos x="T46" y="T47"/>
                        </a:cxn>
                        <a:cxn ang="T136">
                          <a:pos x="T48" y="T49"/>
                        </a:cxn>
                        <a:cxn ang="T137">
                          <a:pos x="T50" y="T51"/>
                        </a:cxn>
                        <a:cxn ang="T138">
                          <a:pos x="T52" y="T53"/>
                        </a:cxn>
                        <a:cxn ang="T139">
                          <a:pos x="T54" y="T55"/>
                        </a:cxn>
                        <a:cxn ang="T140">
                          <a:pos x="T56" y="T57"/>
                        </a:cxn>
                        <a:cxn ang="T141">
                          <a:pos x="T58" y="T59"/>
                        </a:cxn>
                        <a:cxn ang="T142">
                          <a:pos x="T60" y="T61"/>
                        </a:cxn>
                        <a:cxn ang="T143">
                          <a:pos x="T62" y="T63"/>
                        </a:cxn>
                        <a:cxn ang="T144">
                          <a:pos x="T64" y="T65"/>
                        </a:cxn>
                        <a:cxn ang="T145">
                          <a:pos x="T66" y="T67"/>
                        </a:cxn>
                        <a:cxn ang="T146">
                          <a:pos x="T68" y="T69"/>
                        </a:cxn>
                        <a:cxn ang="T147">
                          <a:pos x="T70" y="T71"/>
                        </a:cxn>
                        <a:cxn ang="T148">
                          <a:pos x="T72" y="T73"/>
                        </a:cxn>
                        <a:cxn ang="T149">
                          <a:pos x="T74" y="T75"/>
                        </a:cxn>
                        <a:cxn ang="T150">
                          <a:pos x="T76" y="T77"/>
                        </a:cxn>
                        <a:cxn ang="T151">
                          <a:pos x="T78" y="T79"/>
                        </a:cxn>
                        <a:cxn ang="T152">
                          <a:pos x="T80" y="T81"/>
                        </a:cxn>
                        <a:cxn ang="T153">
                          <a:pos x="T82" y="T83"/>
                        </a:cxn>
                        <a:cxn ang="T154">
                          <a:pos x="T84" y="T85"/>
                        </a:cxn>
                        <a:cxn ang="T155">
                          <a:pos x="T86" y="T87"/>
                        </a:cxn>
                        <a:cxn ang="T156">
                          <a:pos x="T88" y="T89"/>
                        </a:cxn>
                        <a:cxn ang="T157">
                          <a:pos x="T90" y="T91"/>
                        </a:cxn>
                        <a:cxn ang="T158">
                          <a:pos x="T92" y="T93"/>
                        </a:cxn>
                        <a:cxn ang="T159">
                          <a:pos x="T94" y="T95"/>
                        </a:cxn>
                        <a:cxn ang="T160">
                          <a:pos x="T96" y="T97"/>
                        </a:cxn>
                        <a:cxn ang="T161">
                          <a:pos x="T98" y="T99"/>
                        </a:cxn>
                        <a:cxn ang="T162">
                          <a:pos x="T100" y="T101"/>
                        </a:cxn>
                        <a:cxn ang="T163">
                          <a:pos x="T102" y="T103"/>
                        </a:cxn>
                        <a:cxn ang="T164">
                          <a:pos x="T104" y="T105"/>
                        </a:cxn>
                        <a:cxn ang="T165">
                          <a:pos x="T106" y="T107"/>
                        </a:cxn>
                        <a:cxn ang="T166">
                          <a:pos x="T108" y="T109"/>
                        </a:cxn>
                        <a:cxn ang="T167">
                          <a:pos x="T110" y="T111"/>
                        </a:cxn>
                      </a:cxnLst>
                      <a:rect l="T168" t="T169" r="T170" b="T171"/>
                      <a:pathLst>
                        <a:path w="1363" h="1220">
                          <a:moveTo>
                            <a:pt x="269" y="1127"/>
                          </a:moveTo>
                          <a:cubicBezTo>
                            <a:pt x="252" y="1110"/>
                            <a:pt x="231" y="1096"/>
                            <a:pt x="214" y="1079"/>
                          </a:cubicBezTo>
                          <a:cubicBezTo>
                            <a:pt x="201" y="1066"/>
                            <a:pt x="192" y="1055"/>
                            <a:pt x="176" y="1044"/>
                          </a:cubicBezTo>
                          <a:cubicBezTo>
                            <a:pt x="166" y="1030"/>
                            <a:pt x="158" y="1008"/>
                            <a:pt x="144" y="999"/>
                          </a:cubicBezTo>
                          <a:cubicBezTo>
                            <a:pt x="140" y="986"/>
                            <a:pt x="137" y="980"/>
                            <a:pt x="128" y="970"/>
                          </a:cubicBezTo>
                          <a:cubicBezTo>
                            <a:pt x="124" y="955"/>
                            <a:pt x="112" y="950"/>
                            <a:pt x="102" y="938"/>
                          </a:cubicBezTo>
                          <a:cubicBezTo>
                            <a:pt x="95" y="929"/>
                            <a:pt x="93" y="918"/>
                            <a:pt x="86" y="909"/>
                          </a:cubicBezTo>
                          <a:cubicBezTo>
                            <a:pt x="79" y="887"/>
                            <a:pt x="61" y="871"/>
                            <a:pt x="54" y="848"/>
                          </a:cubicBezTo>
                          <a:cubicBezTo>
                            <a:pt x="53" y="825"/>
                            <a:pt x="60" y="795"/>
                            <a:pt x="41" y="778"/>
                          </a:cubicBezTo>
                          <a:cubicBezTo>
                            <a:pt x="35" y="759"/>
                            <a:pt x="28" y="739"/>
                            <a:pt x="22" y="720"/>
                          </a:cubicBezTo>
                          <a:cubicBezTo>
                            <a:pt x="23" y="680"/>
                            <a:pt x="0" y="525"/>
                            <a:pt x="45" y="468"/>
                          </a:cubicBezTo>
                          <a:cubicBezTo>
                            <a:pt x="48" y="454"/>
                            <a:pt x="51" y="451"/>
                            <a:pt x="61" y="442"/>
                          </a:cubicBezTo>
                          <a:cubicBezTo>
                            <a:pt x="66" y="418"/>
                            <a:pt x="59" y="356"/>
                            <a:pt x="89" y="346"/>
                          </a:cubicBezTo>
                          <a:cubicBezTo>
                            <a:pt x="98" y="333"/>
                            <a:pt x="98" y="318"/>
                            <a:pt x="109" y="308"/>
                          </a:cubicBezTo>
                          <a:cubicBezTo>
                            <a:pt x="113" y="294"/>
                            <a:pt x="113" y="279"/>
                            <a:pt x="118" y="266"/>
                          </a:cubicBezTo>
                          <a:cubicBezTo>
                            <a:pt x="121" y="259"/>
                            <a:pt x="146" y="236"/>
                            <a:pt x="153" y="231"/>
                          </a:cubicBezTo>
                          <a:cubicBezTo>
                            <a:pt x="159" y="215"/>
                            <a:pt x="173" y="212"/>
                            <a:pt x="185" y="202"/>
                          </a:cubicBezTo>
                          <a:cubicBezTo>
                            <a:pt x="187" y="200"/>
                            <a:pt x="190" y="198"/>
                            <a:pt x="192" y="196"/>
                          </a:cubicBezTo>
                          <a:cubicBezTo>
                            <a:pt x="194" y="193"/>
                            <a:pt x="195" y="189"/>
                            <a:pt x="198" y="186"/>
                          </a:cubicBezTo>
                          <a:cubicBezTo>
                            <a:pt x="206" y="178"/>
                            <a:pt x="217" y="179"/>
                            <a:pt x="224" y="170"/>
                          </a:cubicBezTo>
                          <a:cubicBezTo>
                            <a:pt x="234" y="157"/>
                            <a:pt x="240" y="150"/>
                            <a:pt x="256" y="144"/>
                          </a:cubicBezTo>
                          <a:cubicBezTo>
                            <a:pt x="263" y="133"/>
                            <a:pt x="269" y="129"/>
                            <a:pt x="281" y="125"/>
                          </a:cubicBezTo>
                          <a:cubicBezTo>
                            <a:pt x="299" y="109"/>
                            <a:pt x="315" y="91"/>
                            <a:pt x="339" y="84"/>
                          </a:cubicBezTo>
                          <a:cubicBezTo>
                            <a:pt x="357" y="63"/>
                            <a:pt x="376" y="57"/>
                            <a:pt x="403" y="52"/>
                          </a:cubicBezTo>
                          <a:cubicBezTo>
                            <a:pt x="448" y="0"/>
                            <a:pt x="559" y="15"/>
                            <a:pt x="614" y="13"/>
                          </a:cubicBezTo>
                          <a:cubicBezTo>
                            <a:pt x="713" y="2"/>
                            <a:pt x="813" y="15"/>
                            <a:pt x="912" y="20"/>
                          </a:cubicBezTo>
                          <a:cubicBezTo>
                            <a:pt x="955" y="34"/>
                            <a:pt x="1013" y="31"/>
                            <a:pt x="1053" y="32"/>
                          </a:cubicBezTo>
                          <a:cubicBezTo>
                            <a:pt x="1064" y="37"/>
                            <a:pt x="1076" y="38"/>
                            <a:pt x="1088" y="42"/>
                          </a:cubicBezTo>
                          <a:cubicBezTo>
                            <a:pt x="1098" y="49"/>
                            <a:pt x="1108" y="54"/>
                            <a:pt x="1120" y="58"/>
                          </a:cubicBezTo>
                          <a:cubicBezTo>
                            <a:pt x="1144" y="74"/>
                            <a:pt x="1110" y="53"/>
                            <a:pt x="1145" y="68"/>
                          </a:cubicBezTo>
                          <a:cubicBezTo>
                            <a:pt x="1158" y="74"/>
                            <a:pt x="1167" y="86"/>
                            <a:pt x="1181" y="90"/>
                          </a:cubicBezTo>
                          <a:cubicBezTo>
                            <a:pt x="1193" y="98"/>
                            <a:pt x="1190" y="106"/>
                            <a:pt x="1200" y="116"/>
                          </a:cubicBezTo>
                          <a:cubicBezTo>
                            <a:pt x="1214" y="130"/>
                            <a:pt x="1246" y="133"/>
                            <a:pt x="1264" y="138"/>
                          </a:cubicBezTo>
                          <a:cubicBezTo>
                            <a:pt x="1274" y="155"/>
                            <a:pt x="1262" y="177"/>
                            <a:pt x="1283" y="183"/>
                          </a:cubicBezTo>
                          <a:cubicBezTo>
                            <a:pt x="1291" y="195"/>
                            <a:pt x="1304" y="200"/>
                            <a:pt x="1318" y="205"/>
                          </a:cubicBezTo>
                          <a:cubicBezTo>
                            <a:pt x="1319" y="236"/>
                            <a:pt x="1313" y="331"/>
                            <a:pt x="1341" y="359"/>
                          </a:cubicBezTo>
                          <a:cubicBezTo>
                            <a:pt x="1351" y="390"/>
                            <a:pt x="1341" y="424"/>
                            <a:pt x="1350" y="455"/>
                          </a:cubicBezTo>
                          <a:cubicBezTo>
                            <a:pt x="1353" y="476"/>
                            <a:pt x="1356" y="498"/>
                            <a:pt x="1360" y="519"/>
                          </a:cubicBezTo>
                          <a:cubicBezTo>
                            <a:pt x="1358" y="555"/>
                            <a:pt x="1363" y="565"/>
                            <a:pt x="1347" y="589"/>
                          </a:cubicBezTo>
                          <a:cubicBezTo>
                            <a:pt x="1344" y="635"/>
                            <a:pt x="1342" y="661"/>
                            <a:pt x="1344" y="708"/>
                          </a:cubicBezTo>
                          <a:cubicBezTo>
                            <a:pt x="1342" y="761"/>
                            <a:pt x="1358" y="806"/>
                            <a:pt x="1315" y="836"/>
                          </a:cubicBezTo>
                          <a:cubicBezTo>
                            <a:pt x="1304" y="853"/>
                            <a:pt x="1290" y="869"/>
                            <a:pt x="1277" y="884"/>
                          </a:cubicBezTo>
                          <a:cubicBezTo>
                            <a:pt x="1273" y="908"/>
                            <a:pt x="1268" y="934"/>
                            <a:pt x="1254" y="954"/>
                          </a:cubicBezTo>
                          <a:cubicBezTo>
                            <a:pt x="1251" y="965"/>
                            <a:pt x="1246" y="972"/>
                            <a:pt x="1238" y="980"/>
                          </a:cubicBezTo>
                          <a:cubicBezTo>
                            <a:pt x="1225" y="1020"/>
                            <a:pt x="1189" y="1055"/>
                            <a:pt x="1158" y="1082"/>
                          </a:cubicBezTo>
                          <a:cubicBezTo>
                            <a:pt x="1150" y="1107"/>
                            <a:pt x="1147" y="1106"/>
                            <a:pt x="1123" y="1117"/>
                          </a:cubicBezTo>
                          <a:cubicBezTo>
                            <a:pt x="1108" y="1134"/>
                            <a:pt x="1083" y="1148"/>
                            <a:pt x="1062" y="1156"/>
                          </a:cubicBezTo>
                          <a:cubicBezTo>
                            <a:pt x="1036" y="1196"/>
                            <a:pt x="987" y="1189"/>
                            <a:pt x="944" y="1191"/>
                          </a:cubicBezTo>
                          <a:cubicBezTo>
                            <a:pt x="936" y="1192"/>
                            <a:pt x="928" y="1191"/>
                            <a:pt x="921" y="1194"/>
                          </a:cubicBezTo>
                          <a:cubicBezTo>
                            <a:pt x="914" y="1197"/>
                            <a:pt x="910" y="1207"/>
                            <a:pt x="902" y="1207"/>
                          </a:cubicBezTo>
                          <a:cubicBezTo>
                            <a:pt x="871" y="1208"/>
                            <a:pt x="840" y="1209"/>
                            <a:pt x="809" y="1210"/>
                          </a:cubicBezTo>
                          <a:cubicBezTo>
                            <a:pt x="790" y="1215"/>
                            <a:pt x="776" y="1217"/>
                            <a:pt x="755" y="1220"/>
                          </a:cubicBezTo>
                          <a:cubicBezTo>
                            <a:pt x="661" y="1219"/>
                            <a:pt x="567" y="1219"/>
                            <a:pt x="473" y="1216"/>
                          </a:cubicBezTo>
                          <a:cubicBezTo>
                            <a:pt x="417" y="1214"/>
                            <a:pt x="369" y="1175"/>
                            <a:pt x="320" y="1159"/>
                          </a:cubicBezTo>
                          <a:cubicBezTo>
                            <a:pt x="307" y="1146"/>
                            <a:pt x="277" y="1141"/>
                            <a:pt x="269" y="1133"/>
                          </a:cubicBezTo>
                          <a:cubicBezTo>
                            <a:pt x="268" y="1132"/>
                            <a:pt x="269" y="1129"/>
                            <a:pt x="269" y="1127"/>
                          </a:cubicBezTo>
                          <a:close/>
                        </a:path>
                      </a:pathLst>
                    </a:custGeom>
                    <a:solidFill>
                      <a:srgbClr val="FFC1C1"/>
                    </a:solidFill>
                    <a:ln w="19050">
                      <a:solidFill>
                        <a:srgbClr val="FF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 dirty="0"/>
                    </a:p>
                  </p:txBody>
                </p:sp>
                <p:sp>
                  <p:nvSpPr>
                    <p:cNvPr id="940" name="Freeform 187"/>
                    <p:cNvSpPr>
                      <a:spLocks/>
                    </p:cNvSpPr>
                    <p:nvPr/>
                  </p:nvSpPr>
                  <p:spPr bwMode="auto">
                    <a:xfrm>
                      <a:off x="363" y="603"/>
                      <a:ext cx="382" cy="310"/>
                    </a:xfrm>
                    <a:custGeom>
                      <a:avLst/>
                      <a:gdLst>
                        <a:gd name="T0" fmla="*/ 8 w 500"/>
                        <a:gd name="T1" fmla="*/ 173 h 445"/>
                        <a:gd name="T2" fmla="*/ 0 w 500"/>
                        <a:gd name="T3" fmla="*/ 159 h 445"/>
                        <a:gd name="T4" fmla="*/ 18 w 500"/>
                        <a:gd name="T5" fmla="*/ 95 h 445"/>
                        <a:gd name="T6" fmla="*/ 21 w 500"/>
                        <a:gd name="T7" fmla="*/ 90 h 445"/>
                        <a:gd name="T8" fmla="*/ 22 w 500"/>
                        <a:gd name="T9" fmla="*/ 78 h 445"/>
                        <a:gd name="T10" fmla="*/ 53 w 500"/>
                        <a:gd name="T11" fmla="*/ 47 h 445"/>
                        <a:gd name="T12" fmla="*/ 77 w 500"/>
                        <a:gd name="T13" fmla="*/ 31 h 445"/>
                        <a:gd name="T14" fmla="*/ 103 w 500"/>
                        <a:gd name="T15" fmla="*/ 18 h 445"/>
                        <a:gd name="T16" fmla="*/ 136 w 500"/>
                        <a:gd name="T17" fmla="*/ 1 h 445"/>
                        <a:gd name="T18" fmla="*/ 305 w 500"/>
                        <a:gd name="T19" fmla="*/ 11 h 445"/>
                        <a:gd name="T20" fmla="*/ 325 w 500"/>
                        <a:gd name="T21" fmla="*/ 40 h 445"/>
                        <a:gd name="T22" fmla="*/ 342 w 500"/>
                        <a:gd name="T23" fmla="*/ 47 h 445"/>
                        <a:gd name="T24" fmla="*/ 356 w 500"/>
                        <a:gd name="T25" fmla="*/ 56 h 445"/>
                        <a:gd name="T26" fmla="*/ 371 w 500"/>
                        <a:gd name="T27" fmla="*/ 85 h 445"/>
                        <a:gd name="T28" fmla="*/ 367 w 500"/>
                        <a:gd name="T29" fmla="*/ 189 h 445"/>
                        <a:gd name="T30" fmla="*/ 356 w 500"/>
                        <a:gd name="T31" fmla="*/ 207 h 445"/>
                        <a:gd name="T32" fmla="*/ 342 w 500"/>
                        <a:gd name="T33" fmla="*/ 232 h 445"/>
                        <a:gd name="T34" fmla="*/ 338 w 500"/>
                        <a:gd name="T35" fmla="*/ 242 h 445"/>
                        <a:gd name="T36" fmla="*/ 326 w 500"/>
                        <a:gd name="T37" fmla="*/ 249 h 445"/>
                        <a:gd name="T38" fmla="*/ 312 w 500"/>
                        <a:gd name="T39" fmla="*/ 264 h 445"/>
                        <a:gd name="T40" fmla="*/ 306 w 500"/>
                        <a:gd name="T41" fmla="*/ 269 h 445"/>
                        <a:gd name="T42" fmla="*/ 290 w 500"/>
                        <a:gd name="T43" fmla="*/ 286 h 445"/>
                        <a:gd name="T44" fmla="*/ 235 w 500"/>
                        <a:gd name="T45" fmla="*/ 301 h 445"/>
                        <a:gd name="T46" fmla="*/ 125 w 500"/>
                        <a:gd name="T47" fmla="*/ 299 h 445"/>
                        <a:gd name="T48" fmla="*/ 108 w 500"/>
                        <a:gd name="T49" fmla="*/ 290 h 445"/>
                        <a:gd name="T50" fmla="*/ 70 w 500"/>
                        <a:gd name="T51" fmla="*/ 268 h 445"/>
                        <a:gd name="T52" fmla="*/ 55 w 500"/>
                        <a:gd name="T53" fmla="*/ 254 h 445"/>
                        <a:gd name="T54" fmla="*/ 21 w 500"/>
                        <a:gd name="T55" fmla="*/ 212 h 445"/>
                        <a:gd name="T56" fmla="*/ 8 w 500"/>
                        <a:gd name="T57" fmla="*/ 173 h 445"/>
                        <a:gd name="T58" fmla="*/ 0 60000 65536"/>
                        <a:gd name="T59" fmla="*/ 0 60000 65536"/>
                        <a:gd name="T60" fmla="*/ 0 60000 65536"/>
                        <a:gd name="T61" fmla="*/ 0 60000 65536"/>
                        <a:gd name="T62" fmla="*/ 0 60000 65536"/>
                        <a:gd name="T63" fmla="*/ 0 60000 65536"/>
                        <a:gd name="T64" fmla="*/ 0 60000 65536"/>
                        <a:gd name="T65" fmla="*/ 0 60000 65536"/>
                        <a:gd name="T66" fmla="*/ 0 60000 65536"/>
                        <a:gd name="T67" fmla="*/ 0 60000 65536"/>
                        <a:gd name="T68" fmla="*/ 0 60000 65536"/>
                        <a:gd name="T69" fmla="*/ 0 60000 65536"/>
                        <a:gd name="T70" fmla="*/ 0 60000 65536"/>
                        <a:gd name="T71" fmla="*/ 0 60000 65536"/>
                        <a:gd name="T72" fmla="*/ 0 60000 65536"/>
                        <a:gd name="T73" fmla="*/ 0 60000 65536"/>
                        <a:gd name="T74" fmla="*/ 0 60000 65536"/>
                        <a:gd name="T75" fmla="*/ 0 60000 65536"/>
                        <a:gd name="T76" fmla="*/ 0 60000 65536"/>
                        <a:gd name="T77" fmla="*/ 0 60000 65536"/>
                        <a:gd name="T78" fmla="*/ 0 60000 65536"/>
                        <a:gd name="T79" fmla="*/ 0 60000 65536"/>
                        <a:gd name="T80" fmla="*/ 0 60000 65536"/>
                        <a:gd name="T81" fmla="*/ 0 60000 65536"/>
                        <a:gd name="T82" fmla="*/ 0 60000 65536"/>
                        <a:gd name="T83" fmla="*/ 0 60000 65536"/>
                        <a:gd name="T84" fmla="*/ 0 60000 65536"/>
                        <a:gd name="T85" fmla="*/ 0 60000 65536"/>
                        <a:gd name="T86" fmla="*/ 0 60000 65536"/>
                        <a:gd name="T87" fmla="*/ 0 w 500"/>
                        <a:gd name="T88" fmla="*/ 0 h 445"/>
                        <a:gd name="T89" fmla="*/ 500 w 500"/>
                        <a:gd name="T90" fmla="*/ 445 h 445"/>
                      </a:gdLst>
                      <a:ahLst/>
                      <a:cxnLst>
                        <a:cxn ang="T58">
                          <a:pos x="T0" y="T1"/>
                        </a:cxn>
                        <a:cxn ang="T59">
                          <a:pos x="T2" y="T3"/>
                        </a:cxn>
                        <a:cxn ang="T60">
                          <a:pos x="T4" y="T5"/>
                        </a:cxn>
                        <a:cxn ang="T61">
                          <a:pos x="T6" y="T7"/>
                        </a:cxn>
                        <a:cxn ang="T62">
                          <a:pos x="T8" y="T9"/>
                        </a:cxn>
                        <a:cxn ang="T63">
                          <a:pos x="T10" y="T11"/>
                        </a:cxn>
                        <a:cxn ang="T64">
                          <a:pos x="T12" y="T13"/>
                        </a:cxn>
                        <a:cxn ang="T65">
                          <a:pos x="T14" y="T15"/>
                        </a:cxn>
                        <a:cxn ang="T66">
                          <a:pos x="T16" y="T17"/>
                        </a:cxn>
                        <a:cxn ang="T67">
                          <a:pos x="T18" y="T19"/>
                        </a:cxn>
                        <a:cxn ang="T68">
                          <a:pos x="T20" y="T21"/>
                        </a:cxn>
                        <a:cxn ang="T69">
                          <a:pos x="T22" y="T23"/>
                        </a:cxn>
                        <a:cxn ang="T70">
                          <a:pos x="T24" y="T25"/>
                        </a:cxn>
                        <a:cxn ang="T71">
                          <a:pos x="T26" y="T27"/>
                        </a:cxn>
                        <a:cxn ang="T72">
                          <a:pos x="T28" y="T29"/>
                        </a:cxn>
                        <a:cxn ang="T73">
                          <a:pos x="T30" y="T31"/>
                        </a:cxn>
                        <a:cxn ang="T74">
                          <a:pos x="T32" y="T33"/>
                        </a:cxn>
                        <a:cxn ang="T75">
                          <a:pos x="T34" y="T35"/>
                        </a:cxn>
                        <a:cxn ang="T76">
                          <a:pos x="T36" y="T37"/>
                        </a:cxn>
                        <a:cxn ang="T77">
                          <a:pos x="T38" y="T39"/>
                        </a:cxn>
                        <a:cxn ang="T78">
                          <a:pos x="T40" y="T41"/>
                        </a:cxn>
                        <a:cxn ang="T79">
                          <a:pos x="T42" y="T43"/>
                        </a:cxn>
                        <a:cxn ang="T80">
                          <a:pos x="T44" y="T45"/>
                        </a:cxn>
                        <a:cxn ang="T81">
                          <a:pos x="T46" y="T47"/>
                        </a:cxn>
                        <a:cxn ang="T82">
                          <a:pos x="T48" y="T49"/>
                        </a:cxn>
                        <a:cxn ang="T83">
                          <a:pos x="T50" y="T51"/>
                        </a:cxn>
                        <a:cxn ang="T84">
                          <a:pos x="T52" y="T53"/>
                        </a:cxn>
                        <a:cxn ang="T85">
                          <a:pos x="T54" y="T55"/>
                        </a:cxn>
                        <a:cxn ang="T86">
                          <a:pos x="T56" y="T57"/>
                        </a:cxn>
                      </a:cxnLst>
                      <a:rect l="T87" t="T88" r="T89" b="T90"/>
                      <a:pathLst>
                        <a:path w="500" h="445">
                          <a:moveTo>
                            <a:pt x="10" y="249"/>
                          </a:moveTo>
                          <a:cubicBezTo>
                            <a:pt x="5" y="242"/>
                            <a:pt x="3" y="236"/>
                            <a:pt x="0" y="228"/>
                          </a:cubicBezTo>
                          <a:cubicBezTo>
                            <a:pt x="4" y="194"/>
                            <a:pt x="1" y="162"/>
                            <a:pt x="24" y="136"/>
                          </a:cubicBezTo>
                          <a:cubicBezTo>
                            <a:pt x="25" y="134"/>
                            <a:pt x="26" y="131"/>
                            <a:pt x="27" y="129"/>
                          </a:cubicBezTo>
                          <a:cubicBezTo>
                            <a:pt x="28" y="123"/>
                            <a:pt x="27" y="117"/>
                            <a:pt x="29" y="112"/>
                          </a:cubicBezTo>
                          <a:cubicBezTo>
                            <a:pt x="31" y="104"/>
                            <a:pt x="63" y="77"/>
                            <a:pt x="70" y="67"/>
                          </a:cubicBezTo>
                          <a:cubicBezTo>
                            <a:pt x="74" y="53"/>
                            <a:pt x="89" y="50"/>
                            <a:pt x="101" y="45"/>
                          </a:cubicBezTo>
                          <a:cubicBezTo>
                            <a:pt x="106" y="28"/>
                            <a:pt x="120" y="30"/>
                            <a:pt x="135" y="26"/>
                          </a:cubicBezTo>
                          <a:cubicBezTo>
                            <a:pt x="150" y="15"/>
                            <a:pt x="160" y="7"/>
                            <a:pt x="178" y="2"/>
                          </a:cubicBezTo>
                          <a:cubicBezTo>
                            <a:pt x="408" y="4"/>
                            <a:pt x="304" y="0"/>
                            <a:pt x="399" y="16"/>
                          </a:cubicBezTo>
                          <a:cubicBezTo>
                            <a:pt x="414" y="27"/>
                            <a:pt x="415" y="44"/>
                            <a:pt x="425" y="57"/>
                          </a:cubicBezTo>
                          <a:cubicBezTo>
                            <a:pt x="430" y="63"/>
                            <a:pt x="440" y="65"/>
                            <a:pt x="447" y="67"/>
                          </a:cubicBezTo>
                          <a:cubicBezTo>
                            <a:pt x="452" y="76"/>
                            <a:pt x="458" y="75"/>
                            <a:pt x="466" y="81"/>
                          </a:cubicBezTo>
                          <a:cubicBezTo>
                            <a:pt x="470" y="97"/>
                            <a:pt x="473" y="110"/>
                            <a:pt x="485" y="122"/>
                          </a:cubicBezTo>
                          <a:cubicBezTo>
                            <a:pt x="499" y="169"/>
                            <a:pt x="500" y="225"/>
                            <a:pt x="480" y="271"/>
                          </a:cubicBezTo>
                          <a:cubicBezTo>
                            <a:pt x="478" y="286"/>
                            <a:pt x="479" y="290"/>
                            <a:pt x="466" y="297"/>
                          </a:cubicBezTo>
                          <a:cubicBezTo>
                            <a:pt x="459" y="307"/>
                            <a:pt x="453" y="321"/>
                            <a:pt x="447" y="333"/>
                          </a:cubicBezTo>
                          <a:cubicBezTo>
                            <a:pt x="445" y="338"/>
                            <a:pt x="446" y="344"/>
                            <a:pt x="442" y="348"/>
                          </a:cubicBezTo>
                          <a:cubicBezTo>
                            <a:pt x="438" y="352"/>
                            <a:pt x="427" y="357"/>
                            <a:pt x="427" y="357"/>
                          </a:cubicBezTo>
                          <a:cubicBezTo>
                            <a:pt x="419" y="370"/>
                            <a:pt x="425" y="362"/>
                            <a:pt x="408" y="379"/>
                          </a:cubicBezTo>
                          <a:cubicBezTo>
                            <a:pt x="406" y="381"/>
                            <a:pt x="401" y="386"/>
                            <a:pt x="401" y="386"/>
                          </a:cubicBezTo>
                          <a:cubicBezTo>
                            <a:pt x="397" y="400"/>
                            <a:pt x="389" y="401"/>
                            <a:pt x="379" y="410"/>
                          </a:cubicBezTo>
                          <a:cubicBezTo>
                            <a:pt x="348" y="437"/>
                            <a:pt x="369" y="428"/>
                            <a:pt x="307" y="432"/>
                          </a:cubicBezTo>
                          <a:cubicBezTo>
                            <a:pt x="261" y="445"/>
                            <a:pt x="209" y="443"/>
                            <a:pt x="163" y="429"/>
                          </a:cubicBezTo>
                          <a:cubicBezTo>
                            <a:pt x="156" y="424"/>
                            <a:pt x="149" y="423"/>
                            <a:pt x="142" y="417"/>
                          </a:cubicBezTo>
                          <a:cubicBezTo>
                            <a:pt x="125" y="403"/>
                            <a:pt x="112" y="389"/>
                            <a:pt x="91" y="384"/>
                          </a:cubicBezTo>
                          <a:cubicBezTo>
                            <a:pt x="86" y="374"/>
                            <a:pt x="79" y="373"/>
                            <a:pt x="72" y="364"/>
                          </a:cubicBezTo>
                          <a:cubicBezTo>
                            <a:pt x="56" y="343"/>
                            <a:pt x="49" y="320"/>
                            <a:pt x="27" y="304"/>
                          </a:cubicBezTo>
                          <a:cubicBezTo>
                            <a:pt x="18" y="282"/>
                            <a:pt x="10" y="275"/>
                            <a:pt x="10" y="249"/>
                          </a:cubicBezTo>
                          <a:close/>
                        </a:path>
                      </a:pathLst>
                    </a:custGeom>
                    <a:solidFill>
                      <a:srgbClr val="BFBFBF"/>
                    </a:solidFill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 dirty="0"/>
                    </a:p>
                  </p:txBody>
                </p:sp>
              </p:grpSp>
              <p:sp>
                <p:nvSpPr>
                  <p:cNvPr id="938" name="5-Point Star 937"/>
                  <p:cNvSpPr/>
                  <p:nvPr/>
                </p:nvSpPr>
                <p:spPr>
                  <a:xfrm>
                    <a:off x="3436301" y="3364979"/>
                    <a:ext cx="201217" cy="201217"/>
                  </a:xfrm>
                  <a:prstGeom prst="star5">
                    <a:avLst/>
                  </a:prstGeom>
                  <a:solidFill>
                    <a:srgbClr val="FF00FF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827" name="Group 470"/>
                <p:cNvGrpSpPr/>
                <p:nvPr/>
              </p:nvGrpSpPr>
              <p:grpSpPr>
                <a:xfrm>
                  <a:off x="3048000" y="5627191"/>
                  <a:ext cx="987288" cy="903975"/>
                  <a:chOff x="3171214" y="2912992"/>
                  <a:chExt cx="987288" cy="903975"/>
                </a:xfrm>
              </p:grpSpPr>
              <p:grpSp>
                <p:nvGrpSpPr>
                  <p:cNvPr id="933" name="Group 193"/>
                  <p:cNvGrpSpPr>
                    <a:grpSpLocks/>
                  </p:cNvGrpSpPr>
                  <p:nvPr/>
                </p:nvGrpSpPr>
                <p:grpSpPr bwMode="auto">
                  <a:xfrm>
                    <a:off x="3171214" y="2912992"/>
                    <a:ext cx="987288" cy="903975"/>
                    <a:chOff x="311" y="500"/>
                    <a:chExt cx="474" cy="434"/>
                  </a:xfrm>
                  <a:effectLst>
                    <a:outerShdw blurRad="63500" sx="102000" sy="102000" algn="ctr" rotWithShape="0">
                      <a:prstClr val="black">
                        <a:alpha val="40000"/>
                      </a:prstClr>
                    </a:outerShdw>
                  </a:effectLst>
                </p:grpSpPr>
                <p:sp>
                  <p:nvSpPr>
                    <p:cNvPr id="935" name="Freeform 186"/>
                    <p:cNvSpPr>
                      <a:spLocks/>
                    </p:cNvSpPr>
                    <p:nvPr/>
                  </p:nvSpPr>
                  <p:spPr bwMode="auto">
                    <a:xfrm>
                      <a:off x="311" y="500"/>
                      <a:ext cx="474" cy="434"/>
                    </a:xfrm>
                    <a:custGeom>
                      <a:avLst/>
                      <a:gdLst>
                        <a:gd name="T0" fmla="*/ 94 w 1363"/>
                        <a:gd name="T1" fmla="*/ 401 h 1220"/>
                        <a:gd name="T2" fmla="*/ 74 w 1363"/>
                        <a:gd name="T3" fmla="*/ 384 h 1220"/>
                        <a:gd name="T4" fmla="*/ 61 w 1363"/>
                        <a:gd name="T5" fmla="*/ 371 h 1220"/>
                        <a:gd name="T6" fmla="*/ 50 w 1363"/>
                        <a:gd name="T7" fmla="*/ 355 h 1220"/>
                        <a:gd name="T8" fmla="*/ 45 w 1363"/>
                        <a:gd name="T9" fmla="*/ 345 h 1220"/>
                        <a:gd name="T10" fmla="*/ 35 w 1363"/>
                        <a:gd name="T11" fmla="*/ 334 h 1220"/>
                        <a:gd name="T12" fmla="*/ 30 w 1363"/>
                        <a:gd name="T13" fmla="*/ 323 h 1220"/>
                        <a:gd name="T14" fmla="*/ 19 w 1363"/>
                        <a:gd name="T15" fmla="*/ 302 h 1220"/>
                        <a:gd name="T16" fmla="*/ 14 w 1363"/>
                        <a:gd name="T17" fmla="*/ 277 h 1220"/>
                        <a:gd name="T18" fmla="*/ 8 w 1363"/>
                        <a:gd name="T19" fmla="*/ 256 h 1220"/>
                        <a:gd name="T20" fmla="*/ 16 w 1363"/>
                        <a:gd name="T21" fmla="*/ 166 h 1220"/>
                        <a:gd name="T22" fmla="*/ 21 w 1363"/>
                        <a:gd name="T23" fmla="*/ 157 h 1220"/>
                        <a:gd name="T24" fmla="*/ 31 w 1363"/>
                        <a:gd name="T25" fmla="*/ 123 h 1220"/>
                        <a:gd name="T26" fmla="*/ 38 w 1363"/>
                        <a:gd name="T27" fmla="*/ 110 h 1220"/>
                        <a:gd name="T28" fmla="*/ 41 w 1363"/>
                        <a:gd name="T29" fmla="*/ 95 h 1220"/>
                        <a:gd name="T30" fmla="*/ 53 w 1363"/>
                        <a:gd name="T31" fmla="*/ 82 h 1220"/>
                        <a:gd name="T32" fmla="*/ 64 w 1363"/>
                        <a:gd name="T33" fmla="*/ 72 h 1220"/>
                        <a:gd name="T34" fmla="*/ 67 w 1363"/>
                        <a:gd name="T35" fmla="*/ 70 h 1220"/>
                        <a:gd name="T36" fmla="*/ 69 w 1363"/>
                        <a:gd name="T37" fmla="*/ 66 h 1220"/>
                        <a:gd name="T38" fmla="*/ 78 w 1363"/>
                        <a:gd name="T39" fmla="*/ 60 h 1220"/>
                        <a:gd name="T40" fmla="*/ 89 w 1363"/>
                        <a:gd name="T41" fmla="*/ 51 h 1220"/>
                        <a:gd name="T42" fmla="*/ 98 w 1363"/>
                        <a:gd name="T43" fmla="*/ 44 h 1220"/>
                        <a:gd name="T44" fmla="*/ 118 w 1363"/>
                        <a:gd name="T45" fmla="*/ 30 h 1220"/>
                        <a:gd name="T46" fmla="*/ 140 w 1363"/>
                        <a:gd name="T47" fmla="*/ 18 h 1220"/>
                        <a:gd name="T48" fmla="*/ 214 w 1363"/>
                        <a:gd name="T49" fmla="*/ 5 h 1220"/>
                        <a:gd name="T50" fmla="*/ 317 w 1363"/>
                        <a:gd name="T51" fmla="*/ 7 h 1220"/>
                        <a:gd name="T52" fmla="*/ 366 w 1363"/>
                        <a:gd name="T53" fmla="*/ 11 h 1220"/>
                        <a:gd name="T54" fmla="*/ 378 w 1363"/>
                        <a:gd name="T55" fmla="*/ 15 h 1220"/>
                        <a:gd name="T56" fmla="*/ 389 w 1363"/>
                        <a:gd name="T57" fmla="*/ 21 h 1220"/>
                        <a:gd name="T58" fmla="*/ 398 w 1363"/>
                        <a:gd name="T59" fmla="*/ 24 h 1220"/>
                        <a:gd name="T60" fmla="*/ 411 w 1363"/>
                        <a:gd name="T61" fmla="*/ 32 h 1220"/>
                        <a:gd name="T62" fmla="*/ 417 w 1363"/>
                        <a:gd name="T63" fmla="*/ 41 h 1220"/>
                        <a:gd name="T64" fmla="*/ 440 w 1363"/>
                        <a:gd name="T65" fmla="*/ 49 h 1220"/>
                        <a:gd name="T66" fmla="*/ 446 w 1363"/>
                        <a:gd name="T67" fmla="*/ 65 h 1220"/>
                        <a:gd name="T68" fmla="*/ 458 w 1363"/>
                        <a:gd name="T69" fmla="*/ 73 h 1220"/>
                        <a:gd name="T70" fmla="*/ 466 w 1363"/>
                        <a:gd name="T71" fmla="*/ 128 h 1220"/>
                        <a:gd name="T72" fmla="*/ 469 w 1363"/>
                        <a:gd name="T73" fmla="*/ 162 h 1220"/>
                        <a:gd name="T74" fmla="*/ 473 w 1363"/>
                        <a:gd name="T75" fmla="*/ 185 h 1220"/>
                        <a:gd name="T76" fmla="*/ 468 w 1363"/>
                        <a:gd name="T77" fmla="*/ 210 h 1220"/>
                        <a:gd name="T78" fmla="*/ 467 w 1363"/>
                        <a:gd name="T79" fmla="*/ 252 h 1220"/>
                        <a:gd name="T80" fmla="*/ 457 w 1363"/>
                        <a:gd name="T81" fmla="*/ 297 h 1220"/>
                        <a:gd name="T82" fmla="*/ 444 w 1363"/>
                        <a:gd name="T83" fmla="*/ 314 h 1220"/>
                        <a:gd name="T84" fmla="*/ 436 w 1363"/>
                        <a:gd name="T85" fmla="*/ 339 h 1220"/>
                        <a:gd name="T86" fmla="*/ 431 w 1363"/>
                        <a:gd name="T87" fmla="*/ 349 h 1220"/>
                        <a:gd name="T88" fmla="*/ 403 w 1363"/>
                        <a:gd name="T89" fmla="*/ 385 h 1220"/>
                        <a:gd name="T90" fmla="*/ 391 w 1363"/>
                        <a:gd name="T91" fmla="*/ 397 h 1220"/>
                        <a:gd name="T92" fmla="*/ 369 w 1363"/>
                        <a:gd name="T93" fmla="*/ 411 h 1220"/>
                        <a:gd name="T94" fmla="*/ 328 w 1363"/>
                        <a:gd name="T95" fmla="*/ 424 h 1220"/>
                        <a:gd name="T96" fmla="*/ 320 w 1363"/>
                        <a:gd name="T97" fmla="*/ 425 h 1220"/>
                        <a:gd name="T98" fmla="*/ 314 w 1363"/>
                        <a:gd name="T99" fmla="*/ 429 h 1220"/>
                        <a:gd name="T100" fmla="*/ 281 w 1363"/>
                        <a:gd name="T101" fmla="*/ 430 h 1220"/>
                        <a:gd name="T102" fmla="*/ 263 w 1363"/>
                        <a:gd name="T103" fmla="*/ 434 h 1220"/>
                        <a:gd name="T104" fmla="*/ 164 w 1363"/>
                        <a:gd name="T105" fmla="*/ 433 h 1220"/>
                        <a:gd name="T106" fmla="*/ 111 w 1363"/>
                        <a:gd name="T107" fmla="*/ 412 h 1220"/>
                        <a:gd name="T108" fmla="*/ 94 w 1363"/>
                        <a:gd name="T109" fmla="*/ 403 h 1220"/>
                        <a:gd name="T110" fmla="*/ 94 w 1363"/>
                        <a:gd name="T111" fmla="*/ 401 h 1220"/>
                        <a:gd name="T112" fmla="*/ 0 60000 65536"/>
                        <a:gd name="T113" fmla="*/ 0 60000 65536"/>
                        <a:gd name="T114" fmla="*/ 0 60000 65536"/>
                        <a:gd name="T115" fmla="*/ 0 60000 65536"/>
                        <a:gd name="T116" fmla="*/ 0 60000 65536"/>
                        <a:gd name="T117" fmla="*/ 0 60000 65536"/>
                        <a:gd name="T118" fmla="*/ 0 60000 65536"/>
                        <a:gd name="T119" fmla="*/ 0 60000 65536"/>
                        <a:gd name="T120" fmla="*/ 0 60000 65536"/>
                        <a:gd name="T121" fmla="*/ 0 60000 65536"/>
                        <a:gd name="T122" fmla="*/ 0 60000 65536"/>
                        <a:gd name="T123" fmla="*/ 0 60000 65536"/>
                        <a:gd name="T124" fmla="*/ 0 60000 65536"/>
                        <a:gd name="T125" fmla="*/ 0 60000 65536"/>
                        <a:gd name="T126" fmla="*/ 0 60000 65536"/>
                        <a:gd name="T127" fmla="*/ 0 60000 65536"/>
                        <a:gd name="T128" fmla="*/ 0 60000 65536"/>
                        <a:gd name="T129" fmla="*/ 0 60000 65536"/>
                        <a:gd name="T130" fmla="*/ 0 60000 65536"/>
                        <a:gd name="T131" fmla="*/ 0 60000 65536"/>
                        <a:gd name="T132" fmla="*/ 0 60000 65536"/>
                        <a:gd name="T133" fmla="*/ 0 60000 65536"/>
                        <a:gd name="T134" fmla="*/ 0 60000 65536"/>
                        <a:gd name="T135" fmla="*/ 0 60000 65536"/>
                        <a:gd name="T136" fmla="*/ 0 60000 65536"/>
                        <a:gd name="T137" fmla="*/ 0 60000 65536"/>
                        <a:gd name="T138" fmla="*/ 0 60000 65536"/>
                        <a:gd name="T139" fmla="*/ 0 60000 65536"/>
                        <a:gd name="T140" fmla="*/ 0 60000 65536"/>
                        <a:gd name="T141" fmla="*/ 0 60000 65536"/>
                        <a:gd name="T142" fmla="*/ 0 60000 65536"/>
                        <a:gd name="T143" fmla="*/ 0 60000 65536"/>
                        <a:gd name="T144" fmla="*/ 0 60000 65536"/>
                        <a:gd name="T145" fmla="*/ 0 60000 65536"/>
                        <a:gd name="T146" fmla="*/ 0 60000 65536"/>
                        <a:gd name="T147" fmla="*/ 0 60000 65536"/>
                        <a:gd name="T148" fmla="*/ 0 60000 65536"/>
                        <a:gd name="T149" fmla="*/ 0 60000 65536"/>
                        <a:gd name="T150" fmla="*/ 0 60000 65536"/>
                        <a:gd name="T151" fmla="*/ 0 60000 65536"/>
                        <a:gd name="T152" fmla="*/ 0 60000 65536"/>
                        <a:gd name="T153" fmla="*/ 0 60000 65536"/>
                        <a:gd name="T154" fmla="*/ 0 60000 65536"/>
                        <a:gd name="T155" fmla="*/ 0 60000 65536"/>
                        <a:gd name="T156" fmla="*/ 0 60000 65536"/>
                        <a:gd name="T157" fmla="*/ 0 60000 65536"/>
                        <a:gd name="T158" fmla="*/ 0 60000 65536"/>
                        <a:gd name="T159" fmla="*/ 0 60000 65536"/>
                        <a:gd name="T160" fmla="*/ 0 60000 65536"/>
                        <a:gd name="T161" fmla="*/ 0 60000 65536"/>
                        <a:gd name="T162" fmla="*/ 0 60000 65536"/>
                        <a:gd name="T163" fmla="*/ 0 60000 65536"/>
                        <a:gd name="T164" fmla="*/ 0 60000 65536"/>
                        <a:gd name="T165" fmla="*/ 0 60000 65536"/>
                        <a:gd name="T166" fmla="*/ 0 60000 65536"/>
                        <a:gd name="T167" fmla="*/ 0 60000 65536"/>
                        <a:gd name="T168" fmla="*/ 0 w 1363"/>
                        <a:gd name="T169" fmla="*/ 0 h 1220"/>
                        <a:gd name="T170" fmla="*/ 1363 w 1363"/>
                        <a:gd name="T171" fmla="*/ 1220 h 1220"/>
                      </a:gdLst>
                      <a:ahLst/>
                      <a:cxnLst>
                        <a:cxn ang="T112">
                          <a:pos x="T0" y="T1"/>
                        </a:cxn>
                        <a:cxn ang="T113">
                          <a:pos x="T2" y="T3"/>
                        </a:cxn>
                        <a:cxn ang="T114">
                          <a:pos x="T4" y="T5"/>
                        </a:cxn>
                        <a:cxn ang="T115">
                          <a:pos x="T6" y="T7"/>
                        </a:cxn>
                        <a:cxn ang="T116">
                          <a:pos x="T8" y="T9"/>
                        </a:cxn>
                        <a:cxn ang="T117">
                          <a:pos x="T10" y="T11"/>
                        </a:cxn>
                        <a:cxn ang="T118">
                          <a:pos x="T12" y="T13"/>
                        </a:cxn>
                        <a:cxn ang="T119">
                          <a:pos x="T14" y="T15"/>
                        </a:cxn>
                        <a:cxn ang="T120">
                          <a:pos x="T16" y="T17"/>
                        </a:cxn>
                        <a:cxn ang="T121">
                          <a:pos x="T18" y="T19"/>
                        </a:cxn>
                        <a:cxn ang="T122">
                          <a:pos x="T20" y="T21"/>
                        </a:cxn>
                        <a:cxn ang="T123">
                          <a:pos x="T22" y="T23"/>
                        </a:cxn>
                        <a:cxn ang="T124">
                          <a:pos x="T24" y="T25"/>
                        </a:cxn>
                        <a:cxn ang="T125">
                          <a:pos x="T26" y="T27"/>
                        </a:cxn>
                        <a:cxn ang="T126">
                          <a:pos x="T28" y="T29"/>
                        </a:cxn>
                        <a:cxn ang="T127">
                          <a:pos x="T30" y="T31"/>
                        </a:cxn>
                        <a:cxn ang="T128">
                          <a:pos x="T32" y="T33"/>
                        </a:cxn>
                        <a:cxn ang="T129">
                          <a:pos x="T34" y="T35"/>
                        </a:cxn>
                        <a:cxn ang="T130">
                          <a:pos x="T36" y="T37"/>
                        </a:cxn>
                        <a:cxn ang="T131">
                          <a:pos x="T38" y="T39"/>
                        </a:cxn>
                        <a:cxn ang="T132">
                          <a:pos x="T40" y="T41"/>
                        </a:cxn>
                        <a:cxn ang="T133">
                          <a:pos x="T42" y="T43"/>
                        </a:cxn>
                        <a:cxn ang="T134">
                          <a:pos x="T44" y="T45"/>
                        </a:cxn>
                        <a:cxn ang="T135">
                          <a:pos x="T46" y="T47"/>
                        </a:cxn>
                        <a:cxn ang="T136">
                          <a:pos x="T48" y="T49"/>
                        </a:cxn>
                        <a:cxn ang="T137">
                          <a:pos x="T50" y="T51"/>
                        </a:cxn>
                        <a:cxn ang="T138">
                          <a:pos x="T52" y="T53"/>
                        </a:cxn>
                        <a:cxn ang="T139">
                          <a:pos x="T54" y="T55"/>
                        </a:cxn>
                        <a:cxn ang="T140">
                          <a:pos x="T56" y="T57"/>
                        </a:cxn>
                        <a:cxn ang="T141">
                          <a:pos x="T58" y="T59"/>
                        </a:cxn>
                        <a:cxn ang="T142">
                          <a:pos x="T60" y="T61"/>
                        </a:cxn>
                        <a:cxn ang="T143">
                          <a:pos x="T62" y="T63"/>
                        </a:cxn>
                        <a:cxn ang="T144">
                          <a:pos x="T64" y="T65"/>
                        </a:cxn>
                        <a:cxn ang="T145">
                          <a:pos x="T66" y="T67"/>
                        </a:cxn>
                        <a:cxn ang="T146">
                          <a:pos x="T68" y="T69"/>
                        </a:cxn>
                        <a:cxn ang="T147">
                          <a:pos x="T70" y="T71"/>
                        </a:cxn>
                        <a:cxn ang="T148">
                          <a:pos x="T72" y="T73"/>
                        </a:cxn>
                        <a:cxn ang="T149">
                          <a:pos x="T74" y="T75"/>
                        </a:cxn>
                        <a:cxn ang="T150">
                          <a:pos x="T76" y="T77"/>
                        </a:cxn>
                        <a:cxn ang="T151">
                          <a:pos x="T78" y="T79"/>
                        </a:cxn>
                        <a:cxn ang="T152">
                          <a:pos x="T80" y="T81"/>
                        </a:cxn>
                        <a:cxn ang="T153">
                          <a:pos x="T82" y="T83"/>
                        </a:cxn>
                        <a:cxn ang="T154">
                          <a:pos x="T84" y="T85"/>
                        </a:cxn>
                        <a:cxn ang="T155">
                          <a:pos x="T86" y="T87"/>
                        </a:cxn>
                        <a:cxn ang="T156">
                          <a:pos x="T88" y="T89"/>
                        </a:cxn>
                        <a:cxn ang="T157">
                          <a:pos x="T90" y="T91"/>
                        </a:cxn>
                        <a:cxn ang="T158">
                          <a:pos x="T92" y="T93"/>
                        </a:cxn>
                        <a:cxn ang="T159">
                          <a:pos x="T94" y="T95"/>
                        </a:cxn>
                        <a:cxn ang="T160">
                          <a:pos x="T96" y="T97"/>
                        </a:cxn>
                        <a:cxn ang="T161">
                          <a:pos x="T98" y="T99"/>
                        </a:cxn>
                        <a:cxn ang="T162">
                          <a:pos x="T100" y="T101"/>
                        </a:cxn>
                        <a:cxn ang="T163">
                          <a:pos x="T102" y="T103"/>
                        </a:cxn>
                        <a:cxn ang="T164">
                          <a:pos x="T104" y="T105"/>
                        </a:cxn>
                        <a:cxn ang="T165">
                          <a:pos x="T106" y="T107"/>
                        </a:cxn>
                        <a:cxn ang="T166">
                          <a:pos x="T108" y="T109"/>
                        </a:cxn>
                        <a:cxn ang="T167">
                          <a:pos x="T110" y="T111"/>
                        </a:cxn>
                      </a:cxnLst>
                      <a:rect l="T168" t="T169" r="T170" b="T171"/>
                      <a:pathLst>
                        <a:path w="1363" h="1220">
                          <a:moveTo>
                            <a:pt x="269" y="1127"/>
                          </a:moveTo>
                          <a:cubicBezTo>
                            <a:pt x="252" y="1110"/>
                            <a:pt x="231" y="1096"/>
                            <a:pt x="214" y="1079"/>
                          </a:cubicBezTo>
                          <a:cubicBezTo>
                            <a:pt x="201" y="1066"/>
                            <a:pt x="192" y="1055"/>
                            <a:pt x="176" y="1044"/>
                          </a:cubicBezTo>
                          <a:cubicBezTo>
                            <a:pt x="166" y="1030"/>
                            <a:pt x="158" y="1008"/>
                            <a:pt x="144" y="999"/>
                          </a:cubicBezTo>
                          <a:cubicBezTo>
                            <a:pt x="140" y="986"/>
                            <a:pt x="137" y="980"/>
                            <a:pt x="128" y="970"/>
                          </a:cubicBezTo>
                          <a:cubicBezTo>
                            <a:pt x="124" y="955"/>
                            <a:pt x="112" y="950"/>
                            <a:pt x="102" y="938"/>
                          </a:cubicBezTo>
                          <a:cubicBezTo>
                            <a:pt x="95" y="929"/>
                            <a:pt x="93" y="918"/>
                            <a:pt x="86" y="909"/>
                          </a:cubicBezTo>
                          <a:cubicBezTo>
                            <a:pt x="79" y="887"/>
                            <a:pt x="61" y="871"/>
                            <a:pt x="54" y="848"/>
                          </a:cubicBezTo>
                          <a:cubicBezTo>
                            <a:pt x="53" y="825"/>
                            <a:pt x="60" y="795"/>
                            <a:pt x="41" y="778"/>
                          </a:cubicBezTo>
                          <a:cubicBezTo>
                            <a:pt x="35" y="759"/>
                            <a:pt x="28" y="739"/>
                            <a:pt x="22" y="720"/>
                          </a:cubicBezTo>
                          <a:cubicBezTo>
                            <a:pt x="23" y="680"/>
                            <a:pt x="0" y="525"/>
                            <a:pt x="45" y="468"/>
                          </a:cubicBezTo>
                          <a:cubicBezTo>
                            <a:pt x="48" y="454"/>
                            <a:pt x="51" y="451"/>
                            <a:pt x="61" y="442"/>
                          </a:cubicBezTo>
                          <a:cubicBezTo>
                            <a:pt x="66" y="418"/>
                            <a:pt x="59" y="356"/>
                            <a:pt x="89" y="346"/>
                          </a:cubicBezTo>
                          <a:cubicBezTo>
                            <a:pt x="98" y="333"/>
                            <a:pt x="98" y="318"/>
                            <a:pt x="109" y="308"/>
                          </a:cubicBezTo>
                          <a:cubicBezTo>
                            <a:pt x="113" y="294"/>
                            <a:pt x="113" y="279"/>
                            <a:pt x="118" y="266"/>
                          </a:cubicBezTo>
                          <a:cubicBezTo>
                            <a:pt x="121" y="259"/>
                            <a:pt x="146" y="236"/>
                            <a:pt x="153" y="231"/>
                          </a:cubicBezTo>
                          <a:cubicBezTo>
                            <a:pt x="159" y="215"/>
                            <a:pt x="173" y="212"/>
                            <a:pt x="185" y="202"/>
                          </a:cubicBezTo>
                          <a:cubicBezTo>
                            <a:pt x="187" y="200"/>
                            <a:pt x="190" y="198"/>
                            <a:pt x="192" y="196"/>
                          </a:cubicBezTo>
                          <a:cubicBezTo>
                            <a:pt x="194" y="193"/>
                            <a:pt x="195" y="189"/>
                            <a:pt x="198" y="186"/>
                          </a:cubicBezTo>
                          <a:cubicBezTo>
                            <a:pt x="206" y="178"/>
                            <a:pt x="217" y="179"/>
                            <a:pt x="224" y="170"/>
                          </a:cubicBezTo>
                          <a:cubicBezTo>
                            <a:pt x="234" y="157"/>
                            <a:pt x="240" y="150"/>
                            <a:pt x="256" y="144"/>
                          </a:cubicBezTo>
                          <a:cubicBezTo>
                            <a:pt x="263" y="133"/>
                            <a:pt x="269" y="129"/>
                            <a:pt x="281" y="125"/>
                          </a:cubicBezTo>
                          <a:cubicBezTo>
                            <a:pt x="299" y="109"/>
                            <a:pt x="315" y="91"/>
                            <a:pt x="339" y="84"/>
                          </a:cubicBezTo>
                          <a:cubicBezTo>
                            <a:pt x="357" y="63"/>
                            <a:pt x="376" y="57"/>
                            <a:pt x="403" y="52"/>
                          </a:cubicBezTo>
                          <a:cubicBezTo>
                            <a:pt x="448" y="0"/>
                            <a:pt x="559" y="15"/>
                            <a:pt x="614" y="13"/>
                          </a:cubicBezTo>
                          <a:cubicBezTo>
                            <a:pt x="713" y="2"/>
                            <a:pt x="813" y="15"/>
                            <a:pt x="912" y="20"/>
                          </a:cubicBezTo>
                          <a:cubicBezTo>
                            <a:pt x="955" y="34"/>
                            <a:pt x="1013" y="31"/>
                            <a:pt x="1053" y="32"/>
                          </a:cubicBezTo>
                          <a:cubicBezTo>
                            <a:pt x="1064" y="37"/>
                            <a:pt x="1076" y="38"/>
                            <a:pt x="1088" y="42"/>
                          </a:cubicBezTo>
                          <a:cubicBezTo>
                            <a:pt x="1098" y="49"/>
                            <a:pt x="1108" y="54"/>
                            <a:pt x="1120" y="58"/>
                          </a:cubicBezTo>
                          <a:cubicBezTo>
                            <a:pt x="1144" y="74"/>
                            <a:pt x="1110" y="53"/>
                            <a:pt x="1145" y="68"/>
                          </a:cubicBezTo>
                          <a:cubicBezTo>
                            <a:pt x="1158" y="74"/>
                            <a:pt x="1167" y="86"/>
                            <a:pt x="1181" y="90"/>
                          </a:cubicBezTo>
                          <a:cubicBezTo>
                            <a:pt x="1193" y="98"/>
                            <a:pt x="1190" y="106"/>
                            <a:pt x="1200" y="116"/>
                          </a:cubicBezTo>
                          <a:cubicBezTo>
                            <a:pt x="1214" y="130"/>
                            <a:pt x="1246" y="133"/>
                            <a:pt x="1264" y="138"/>
                          </a:cubicBezTo>
                          <a:cubicBezTo>
                            <a:pt x="1274" y="155"/>
                            <a:pt x="1262" y="177"/>
                            <a:pt x="1283" y="183"/>
                          </a:cubicBezTo>
                          <a:cubicBezTo>
                            <a:pt x="1291" y="195"/>
                            <a:pt x="1304" y="200"/>
                            <a:pt x="1318" y="205"/>
                          </a:cubicBezTo>
                          <a:cubicBezTo>
                            <a:pt x="1319" y="236"/>
                            <a:pt x="1313" y="331"/>
                            <a:pt x="1341" y="359"/>
                          </a:cubicBezTo>
                          <a:cubicBezTo>
                            <a:pt x="1351" y="390"/>
                            <a:pt x="1341" y="424"/>
                            <a:pt x="1350" y="455"/>
                          </a:cubicBezTo>
                          <a:cubicBezTo>
                            <a:pt x="1353" y="476"/>
                            <a:pt x="1356" y="498"/>
                            <a:pt x="1360" y="519"/>
                          </a:cubicBezTo>
                          <a:cubicBezTo>
                            <a:pt x="1358" y="555"/>
                            <a:pt x="1363" y="565"/>
                            <a:pt x="1347" y="589"/>
                          </a:cubicBezTo>
                          <a:cubicBezTo>
                            <a:pt x="1344" y="635"/>
                            <a:pt x="1342" y="661"/>
                            <a:pt x="1344" y="708"/>
                          </a:cubicBezTo>
                          <a:cubicBezTo>
                            <a:pt x="1342" y="761"/>
                            <a:pt x="1358" y="806"/>
                            <a:pt x="1315" y="836"/>
                          </a:cubicBezTo>
                          <a:cubicBezTo>
                            <a:pt x="1304" y="853"/>
                            <a:pt x="1290" y="869"/>
                            <a:pt x="1277" y="884"/>
                          </a:cubicBezTo>
                          <a:cubicBezTo>
                            <a:pt x="1273" y="908"/>
                            <a:pt x="1268" y="934"/>
                            <a:pt x="1254" y="954"/>
                          </a:cubicBezTo>
                          <a:cubicBezTo>
                            <a:pt x="1251" y="965"/>
                            <a:pt x="1246" y="972"/>
                            <a:pt x="1238" y="980"/>
                          </a:cubicBezTo>
                          <a:cubicBezTo>
                            <a:pt x="1225" y="1020"/>
                            <a:pt x="1189" y="1055"/>
                            <a:pt x="1158" y="1082"/>
                          </a:cubicBezTo>
                          <a:cubicBezTo>
                            <a:pt x="1150" y="1107"/>
                            <a:pt x="1147" y="1106"/>
                            <a:pt x="1123" y="1117"/>
                          </a:cubicBezTo>
                          <a:cubicBezTo>
                            <a:pt x="1108" y="1134"/>
                            <a:pt x="1083" y="1148"/>
                            <a:pt x="1062" y="1156"/>
                          </a:cubicBezTo>
                          <a:cubicBezTo>
                            <a:pt x="1036" y="1196"/>
                            <a:pt x="987" y="1189"/>
                            <a:pt x="944" y="1191"/>
                          </a:cubicBezTo>
                          <a:cubicBezTo>
                            <a:pt x="936" y="1192"/>
                            <a:pt x="928" y="1191"/>
                            <a:pt x="921" y="1194"/>
                          </a:cubicBezTo>
                          <a:cubicBezTo>
                            <a:pt x="914" y="1197"/>
                            <a:pt x="910" y="1207"/>
                            <a:pt x="902" y="1207"/>
                          </a:cubicBezTo>
                          <a:cubicBezTo>
                            <a:pt x="871" y="1208"/>
                            <a:pt x="840" y="1209"/>
                            <a:pt x="809" y="1210"/>
                          </a:cubicBezTo>
                          <a:cubicBezTo>
                            <a:pt x="790" y="1215"/>
                            <a:pt x="776" y="1217"/>
                            <a:pt x="755" y="1220"/>
                          </a:cubicBezTo>
                          <a:cubicBezTo>
                            <a:pt x="661" y="1219"/>
                            <a:pt x="567" y="1219"/>
                            <a:pt x="473" y="1216"/>
                          </a:cubicBezTo>
                          <a:cubicBezTo>
                            <a:pt x="417" y="1214"/>
                            <a:pt x="369" y="1175"/>
                            <a:pt x="320" y="1159"/>
                          </a:cubicBezTo>
                          <a:cubicBezTo>
                            <a:pt x="307" y="1146"/>
                            <a:pt x="277" y="1141"/>
                            <a:pt x="269" y="1133"/>
                          </a:cubicBezTo>
                          <a:cubicBezTo>
                            <a:pt x="268" y="1132"/>
                            <a:pt x="269" y="1129"/>
                            <a:pt x="269" y="1127"/>
                          </a:cubicBezTo>
                          <a:close/>
                        </a:path>
                      </a:pathLst>
                    </a:custGeom>
                    <a:solidFill>
                      <a:srgbClr val="FFC1C1"/>
                    </a:solidFill>
                    <a:ln w="19050">
                      <a:solidFill>
                        <a:srgbClr val="FF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 dirty="0"/>
                    </a:p>
                  </p:txBody>
                </p:sp>
                <p:sp>
                  <p:nvSpPr>
                    <p:cNvPr id="936" name="Freeform 187"/>
                    <p:cNvSpPr>
                      <a:spLocks/>
                    </p:cNvSpPr>
                    <p:nvPr/>
                  </p:nvSpPr>
                  <p:spPr bwMode="auto">
                    <a:xfrm>
                      <a:off x="363" y="603"/>
                      <a:ext cx="382" cy="310"/>
                    </a:xfrm>
                    <a:custGeom>
                      <a:avLst/>
                      <a:gdLst>
                        <a:gd name="T0" fmla="*/ 8 w 500"/>
                        <a:gd name="T1" fmla="*/ 173 h 445"/>
                        <a:gd name="T2" fmla="*/ 0 w 500"/>
                        <a:gd name="T3" fmla="*/ 159 h 445"/>
                        <a:gd name="T4" fmla="*/ 18 w 500"/>
                        <a:gd name="T5" fmla="*/ 95 h 445"/>
                        <a:gd name="T6" fmla="*/ 21 w 500"/>
                        <a:gd name="T7" fmla="*/ 90 h 445"/>
                        <a:gd name="T8" fmla="*/ 22 w 500"/>
                        <a:gd name="T9" fmla="*/ 78 h 445"/>
                        <a:gd name="T10" fmla="*/ 53 w 500"/>
                        <a:gd name="T11" fmla="*/ 47 h 445"/>
                        <a:gd name="T12" fmla="*/ 77 w 500"/>
                        <a:gd name="T13" fmla="*/ 31 h 445"/>
                        <a:gd name="T14" fmla="*/ 103 w 500"/>
                        <a:gd name="T15" fmla="*/ 18 h 445"/>
                        <a:gd name="T16" fmla="*/ 136 w 500"/>
                        <a:gd name="T17" fmla="*/ 1 h 445"/>
                        <a:gd name="T18" fmla="*/ 305 w 500"/>
                        <a:gd name="T19" fmla="*/ 11 h 445"/>
                        <a:gd name="T20" fmla="*/ 325 w 500"/>
                        <a:gd name="T21" fmla="*/ 40 h 445"/>
                        <a:gd name="T22" fmla="*/ 342 w 500"/>
                        <a:gd name="T23" fmla="*/ 47 h 445"/>
                        <a:gd name="T24" fmla="*/ 356 w 500"/>
                        <a:gd name="T25" fmla="*/ 56 h 445"/>
                        <a:gd name="T26" fmla="*/ 371 w 500"/>
                        <a:gd name="T27" fmla="*/ 85 h 445"/>
                        <a:gd name="T28" fmla="*/ 367 w 500"/>
                        <a:gd name="T29" fmla="*/ 189 h 445"/>
                        <a:gd name="T30" fmla="*/ 356 w 500"/>
                        <a:gd name="T31" fmla="*/ 207 h 445"/>
                        <a:gd name="T32" fmla="*/ 342 w 500"/>
                        <a:gd name="T33" fmla="*/ 232 h 445"/>
                        <a:gd name="T34" fmla="*/ 338 w 500"/>
                        <a:gd name="T35" fmla="*/ 242 h 445"/>
                        <a:gd name="T36" fmla="*/ 326 w 500"/>
                        <a:gd name="T37" fmla="*/ 249 h 445"/>
                        <a:gd name="T38" fmla="*/ 312 w 500"/>
                        <a:gd name="T39" fmla="*/ 264 h 445"/>
                        <a:gd name="T40" fmla="*/ 306 w 500"/>
                        <a:gd name="T41" fmla="*/ 269 h 445"/>
                        <a:gd name="T42" fmla="*/ 290 w 500"/>
                        <a:gd name="T43" fmla="*/ 286 h 445"/>
                        <a:gd name="T44" fmla="*/ 235 w 500"/>
                        <a:gd name="T45" fmla="*/ 301 h 445"/>
                        <a:gd name="T46" fmla="*/ 125 w 500"/>
                        <a:gd name="T47" fmla="*/ 299 h 445"/>
                        <a:gd name="T48" fmla="*/ 108 w 500"/>
                        <a:gd name="T49" fmla="*/ 290 h 445"/>
                        <a:gd name="T50" fmla="*/ 70 w 500"/>
                        <a:gd name="T51" fmla="*/ 268 h 445"/>
                        <a:gd name="T52" fmla="*/ 55 w 500"/>
                        <a:gd name="T53" fmla="*/ 254 h 445"/>
                        <a:gd name="T54" fmla="*/ 21 w 500"/>
                        <a:gd name="T55" fmla="*/ 212 h 445"/>
                        <a:gd name="T56" fmla="*/ 8 w 500"/>
                        <a:gd name="T57" fmla="*/ 173 h 445"/>
                        <a:gd name="T58" fmla="*/ 0 60000 65536"/>
                        <a:gd name="T59" fmla="*/ 0 60000 65536"/>
                        <a:gd name="T60" fmla="*/ 0 60000 65536"/>
                        <a:gd name="T61" fmla="*/ 0 60000 65536"/>
                        <a:gd name="T62" fmla="*/ 0 60000 65536"/>
                        <a:gd name="T63" fmla="*/ 0 60000 65536"/>
                        <a:gd name="T64" fmla="*/ 0 60000 65536"/>
                        <a:gd name="T65" fmla="*/ 0 60000 65536"/>
                        <a:gd name="T66" fmla="*/ 0 60000 65536"/>
                        <a:gd name="T67" fmla="*/ 0 60000 65536"/>
                        <a:gd name="T68" fmla="*/ 0 60000 65536"/>
                        <a:gd name="T69" fmla="*/ 0 60000 65536"/>
                        <a:gd name="T70" fmla="*/ 0 60000 65536"/>
                        <a:gd name="T71" fmla="*/ 0 60000 65536"/>
                        <a:gd name="T72" fmla="*/ 0 60000 65536"/>
                        <a:gd name="T73" fmla="*/ 0 60000 65536"/>
                        <a:gd name="T74" fmla="*/ 0 60000 65536"/>
                        <a:gd name="T75" fmla="*/ 0 60000 65536"/>
                        <a:gd name="T76" fmla="*/ 0 60000 65536"/>
                        <a:gd name="T77" fmla="*/ 0 60000 65536"/>
                        <a:gd name="T78" fmla="*/ 0 60000 65536"/>
                        <a:gd name="T79" fmla="*/ 0 60000 65536"/>
                        <a:gd name="T80" fmla="*/ 0 60000 65536"/>
                        <a:gd name="T81" fmla="*/ 0 60000 65536"/>
                        <a:gd name="T82" fmla="*/ 0 60000 65536"/>
                        <a:gd name="T83" fmla="*/ 0 60000 65536"/>
                        <a:gd name="T84" fmla="*/ 0 60000 65536"/>
                        <a:gd name="T85" fmla="*/ 0 60000 65536"/>
                        <a:gd name="T86" fmla="*/ 0 60000 65536"/>
                        <a:gd name="T87" fmla="*/ 0 w 500"/>
                        <a:gd name="T88" fmla="*/ 0 h 445"/>
                        <a:gd name="T89" fmla="*/ 500 w 500"/>
                        <a:gd name="T90" fmla="*/ 445 h 445"/>
                      </a:gdLst>
                      <a:ahLst/>
                      <a:cxnLst>
                        <a:cxn ang="T58">
                          <a:pos x="T0" y="T1"/>
                        </a:cxn>
                        <a:cxn ang="T59">
                          <a:pos x="T2" y="T3"/>
                        </a:cxn>
                        <a:cxn ang="T60">
                          <a:pos x="T4" y="T5"/>
                        </a:cxn>
                        <a:cxn ang="T61">
                          <a:pos x="T6" y="T7"/>
                        </a:cxn>
                        <a:cxn ang="T62">
                          <a:pos x="T8" y="T9"/>
                        </a:cxn>
                        <a:cxn ang="T63">
                          <a:pos x="T10" y="T11"/>
                        </a:cxn>
                        <a:cxn ang="T64">
                          <a:pos x="T12" y="T13"/>
                        </a:cxn>
                        <a:cxn ang="T65">
                          <a:pos x="T14" y="T15"/>
                        </a:cxn>
                        <a:cxn ang="T66">
                          <a:pos x="T16" y="T17"/>
                        </a:cxn>
                        <a:cxn ang="T67">
                          <a:pos x="T18" y="T19"/>
                        </a:cxn>
                        <a:cxn ang="T68">
                          <a:pos x="T20" y="T21"/>
                        </a:cxn>
                        <a:cxn ang="T69">
                          <a:pos x="T22" y="T23"/>
                        </a:cxn>
                        <a:cxn ang="T70">
                          <a:pos x="T24" y="T25"/>
                        </a:cxn>
                        <a:cxn ang="T71">
                          <a:pos x="T26" y="T27"/>
                        </a:cxn>
                        <a:cxn ang="T72">
                          <a:pos x="T28" y="T29"/>
                        </a:cxn>
                        <a:cxn ang="T73">
                          <a:pos x="T30" y="T31"/>
                        </a:cxn>
                        <a:cxn ang="T74">
                          <a:pos x="T32" y="T33"/>
                        </a:cxn>
                        <a:cxn ang="T75">
                          <a:pos x="T34" y="T35"/>
                        </a:cxn>
                        <a:cxn ang="T76">
                          <a:pos x="T36" y="T37"/>
                        </a:cxn>
                        <a:cxn ang="T77">
                          <a:pos x="T38" y="T39"/>
                        </a:cxn>
                        <a:cxn ang="T78">
                          <a:pos x="T40" y="T41"/>
                        </a:cxn>
                        <a:cxn ang="T79">
                          <a:pos x="T42" y="T43"/>
                        </a:cxn>
                        <a:cxn ang="T80">
                          <a:pos x="T44" y="T45"/>
                        </a:cxn>
                        <a:cxn ang="T81">
                          <a:pos x="T46" y="T47"/>
                        </a:cxn>
                        <a:cxn ang="T82">
                          <a:pos x="T48" y="T49"/>
                        </a:cxn>
                        <a:cxn ang="T83">
                          <a:pos x="T50" y="T51"/>
                        </a:cxn>
                        <a:cxn ang="T84">
                          <a:pos x="T52" y="T53"/>
                        </a:cxn>
                        <a:cxn ang="T85">
                          <a:pos x="T54" y="T55"/>
                        </a:cxn>
                        <a:cxn ang="T86">
                          <a:pos x="T56" y="T57"/>
                        </a:cxn>
                      </a:cxnLst>
                      <a:rect l="T87" t="T88" r="T89" b="T90"/>
                      <a:pathLst>
                        <a:path w="500" h="445">
                          <a:moveTo>
                            <a:pt x="10" y="249"/>
                          </a:moveTo>
                          <a:cubicBezTo>
                            <a:pt x="5" y="242"/>
                            <a:pt x="3" y="236"/>
                            <a:pt x="0" y="228"/>
                          </a:cubicBezTo>
                          <a:cubicBezTo>
                            <a:pt x="4" y="194"/>
                            <a:pt x="1" y="162"/>
                            <a:pt x="24" y="136"/>
                          </a:cubicBezTo>
                          <a:cubicBezTo>
                            <a:pt x="25" y="134"/>
                            <a:pt x="26" y="131"/>
                            <a:pt x="27" y="129"/>
                          </a:cubicBezTo>
                          <a:cubicBezTo>
                            <a:pt x="28" y="123"/>
                            <a:pt x="27" y="117"/>
                            <a:pt x="29" y="112"/>
                          </a:cubicBezTo>
                          <a:cubicBezTo>
                            <a:pt x="31" y="104"/>
                            <a:pt x="63" y="77"/>
                            <a:pt x="70" y="67"/>
                          </a:cubicBezTo>
                          <a:cubicBezTo>
                            <a:pt x="74" y="53"/>
                            <a:pt x="89" y="50"/>
                            <a:pt x="101" y="45"/>
                          </a:cubicBezTo>
                          <a:cubicBezTo>
                            <a:pt x="106" y="28"/>
                            <a:pt x="120" y="30"/>
                            <a:pt x="135" y="26"/>
                          </a:cubicBezTo>
                          <a:cubicBezTo>
                            <a:pt x="150" y="15"/>
                            <a:pt x="160" y="7"/>
                            <a:pt x="178" y="2"/>
                          </a:cubicBezTo>
                          <a:cubicBezTo>
                            <a:pt x="408" y="4"/>
                            <a:pt x="304" y="0"/>
                            <a:pt x="399" y="16"/>
                          </a:cubicBezTo>
                          <a:cubicBezTo>
                            <a:pt x="414" y="27"/>
                            <a:pt x="415" y="44"/>
                            <a:pt x="425" y="57"/>
                          </a:cubicBezTo>
                          <a:cubicBezTo>
                            <a:pt x="430" y="63"/>
                            <a:pt x="440" y="65"/>
                            <a:pt x="447" y="67"/>
                          </a:cubicBezTo>
                          <a:cubicBezTo>
                            <a:pt x="452" y="76"/>
                            <a:pt x="458" y="75"/>
                            <a:pt x="466" y="81"/>
                          </a:cubicBezTo>
                          <a:cubicBezTo>
                            <a:pt x="470" y="97"/>
                            <a:pt x="473" y="110"/>
                            <a:pt x="485" y="122"/>
                          </a:cubicBezTo>
                          <a:cubicBezTo>
                            <a:pt x="499" y="169"/>
                            <a:pt x="500" y="225"/>
                            <a:pt x="480" y="271"/>
                          </a:cubicBezTo>
                          <a:cubicBezTo>
                            <a:pt x="478" y="286"/>
                            <a:pt x="479" y="290"/>
                            <a:pt x="466" y="297"/>
                          </a:cubicBezTo>
                          <a:cubicBezTo>
                            <a:pt x="459" y="307"/>
                            <a:pt x="453" y="321"/>
                            <a:pt x="447" y="333"/>
                          </a:cubicBezTo>
                          <a:cubicBezTo>
                            <a:pt x="445" y="338"/>
                            <a:pt x="446" y="344"/>
                            <a:pt x="442" y="348"/>
                          </a:cubicBezTo>
                          <a:cubicBezTo>
                            <a:pt x="438" y="352"/>
                            <a:pt x="427" y="357"/>
                            <a:pt x="427" y="357"/>
                          </a:cubicBezTo>
                          <a:cubicBezTo>
                            <a:pt x="419" y="370"/>
                            <a:pt x="425" y="362"/>
                            <a:pt x="408" y="379"/>
                          </a:cubicBezTo>
                          <a:cubicBezTo>
                            <a:pt x="406" y="381"/>
                            <a:pt x="401" y="386"/>
                            <a:pt x="401" y="386"/>
                          </a:cubicBezTo>
                          <a:cubicBezTo>
                            <a:pt x="397" y="400"/>
                            <a:pt x="389" y="401"/>
                            <a:pt x="379" y="410"/>
                          </a:cubicBezTo>
                          <a:cubicBezTo>
                            <a:pt x="348" y="437"/>
                            <a:pt x="369" y="428"/>
                            <a:pt x="307" y="432"/>
                          </a:cubicBezTo>
                          <a:cubicBezTo>
                            <a:pt x="261" y="445"/>
                            <a:pt x="209" y="443"/>
                            <a:pt x="163" y="429"/>
                          </a:cubicBezTo>
                          <a:cubicBezTo>
                            <a:pt x="156" y="424"/>
                            <a:pt x="149" y="423"/>
                            <a:pt x="142" y="417"/>
                          </a:cubicBezTo>
                          <a:cubicBezTo>
                            <a:pt x="125" y="403"/>
                            <a:pt x="112" y="389"/>
                            <a:pt x="91" y="384"/>
                          </a:cubicBezTo>
                          <a:cubicBezTo>
                            <a:pt x="86" y="374"/>
                            <a:pt x="79" y="373"/>
                            <a:pt x="72" y="364"/>
                          </a:cubicBezTo>
                          <a:cubicBezTo>
                            <a:pt x="56" y="343"/>
                            <a:pt x="49" y="320"/>
                            <a:pt x="27" y="304"/>
                          </a:cubicBezTo>
                          <a:cubicBezTo>
                            <a:pt x="18" y="282"/>
                            <a:pt x="10" y="275"/>
                            <a:pt x="10" y="249"/>
                          </a:cubicBezTo>
                          <a:close/>
                        </a:path>
                      </a:pathLst>
                    </a:custGeom>
                    <a:solidFill>
                      <a:srgbClr val="BFBFBF"/>
                    </a:solidFill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 dirty="0"/>
                    </a:p>
                  </p:txBody>
                </p:sp>
              </p:grpSp>
              <p:sp>
                <p:nvSpPr>
                  <p:cNvPr id="934" name="5-Point Star 933"/>
                  <p:cNvSpPr/>
                  <p:nvPr/>
                </p:nvSpPr>
                <p:spPr>
                  <a:xfrm>
                    <a:off x="3436301" y="3364979"/>
                    <a:ext cx="201217" cy="201217"/>
                  </a:xfrm>
                  <a:prstGeom prst="star5">
                    <a:avLst/>
                  </a:prstGeom>
                  <a:solidFill>
                    <a:srgbClr val="FF00FF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828" name="Group 471"/>
                <p:cNvGrpSpPr/>
                <p:nvPr/>
              </p:nvGrpSpPr>
              <p:grpSpPr>
                <a:xfrm>
                  <a:off x="4038600" y="5801625"/>
                  <a:ext cx="987288" cy="903975"/>
                  <a:chOff x="3171214" y="2912992"/>
                  <a:chExt cx="987288" cy="903975"/>
                </a:xfrm>
              </p:grpSpPr>
              <p:grpSp>
                <p:nvGrpSpPr>
                  <p:cNvPr id="929" name="Group 193"/>
                  <p:cNvGrpSpPr>
                    <a:grpSpLocks/>
                  </p:cNvGrpSpPr>
                  <p:nvPr/>
                </p:nvGrpSpPr>
                <p:grpSpPr bwMode="auto">
                  <a:xfrm>
                    <a:off x="3171214" y="2912992"/>
                    <a:ext cx="987288" cy="903975"/>
                    <a:chOff x="311" y="500"/>
                    <a:chExt cx="474" cy="434"/>
                  </a:xfrm>
                  <a:effectLst>
                    <a:outerShdw blurRad="63500" sx="102000" sy="102000" algn="ctr" rotWithShape="0">
                      <a:prstClr val="black">
                        <a:alpha val="40000"/>
                      </a:prstClr>
                    </a:outerShdw>
                  </a:effectLst>
                </p:grpSpPr>
                <p:sp>
                  <p:nvSpPr>
                    <p:cNvPr id="931" name="Freeform 186"/>
                    <p:cNvSpPr>
                      <a:spLocks/>
                    </p:cNvSpPr>
                    <p:nvPr/>
                  </p:nvSpPr>
                  <p:spPr bwMode="auto">
                    <a:xfrm>
                      <a:off x="311" y="500"/>
                      <a:ext cx="474" cy="434"/>
                    </a:xfrm>
                    <a:custGeom>
                      <a:avLst/>
                      <a:gdLst>
                        <a:gd name="T0" fmla="*/ 94 w 1363"/>
                        <a:gd name="T1" fmla="*/ 401 h 1220"/>
                        <a:gd name="T2" fmla="*/ 74 w 1363"/>
                        <a:gd name="T3" fmla="*/ 384 h 1220"/>
                        <a:gd name="T4" fmla="*/ 61 w 1363"/>
                        <a:gd name="T5" fmla="*/ 371 h 1220"/>
                        <a:gd name="T6" fmla="*/ 50 w 1363"/>
                        <a:gd name="T7" fmla="*/ 355 h 1220"/>
                        <a:gd name="T8" fmla="*/ 45 w 1363"/>
                        <a:gd name="T9" fmla="*/ 345 h 1220"/>
                        <a:gd name="T10" fmla="*/ 35 w 1363"/>
                        <a:gd name="T11" fmla="*/ 334 h 1220"/>
                        <a:gd name="T12" fmla="*/ 30 w 1363"/>
                        <a:gd name="T13" fmla="*/ 323 h 1220"/>
                        <a:gd name="T14" fmla="*/ 19 w 1363"/>
                        <a:gd name="T15" fmla="*/ 302 h 1220"/>
                        <a:gd name="T16" fmla="*/ 14 w 1363"/>
                        <a:gd name="T17" fmla="*/ 277 h 1220"/>
                        <a:gd name="T18" fmla="*/ 8 w 1363"/>
                        <a:gd name="T19" fmla="*/ 256 h 1220"/>
                        <a:gd name="T20" fmla="*/ 16 w 1363"/>
                        <a:gd name="T21" fmla="*/ 166 h 1220"/>
                        <a:gd name="T22" fmla="*/ 21 w 1363"/>
                        <a:gd name="T23" fmla="*/ 157 h 1220"/>
                        <a:gd name="T24" fmla="*/ 31 w 1363"/>
                        <a:gd name="T25" fmla="*/ 123 h 1220"/>
                        <a:gd name="T26" fmla="*/ 38 w 1363"/>
                        <a:gd name="T27" fmla="*/ 110 h 1220"/>
                        <a:gd name="T28" fmla="*/ 41 w 1363"/>
                        <a:gd name="T29" fmla="*/ 95 h 1220"/>
                        <a:gd name="T30" fmla="*/ 53 w 1363"/>
                        <a:gd name="T31" fmla="*/ 82 h 1220"/>
                        <a:gd name="T32" fmla="*/ 64 w 1363"/>
                        <a:gd name="T33" fmla="*/ 72 h 1220"/>
                        <a:gd name="T34" fmla="*/ 67 w 1363"/>
                        <a:gd name="T35" fmla="*/ 70 h 1220"/>
                        <a:gd name="T36" fmla="*/ 69 w 1363"/>
                        <a:gd name="T37" fmla="*/ 66 h 1220"/>
                        <a:gd name="T38" fmla="*/ 78 w 1363"/>
                        <a:gd name="T39" fmla="*/ 60 h 1220"/>
                        <a:gd name="T40" fmla="*/ 89 w 1363"/>
                        <a:gd name="T41" fmla="*/ 51 h 1220"/>
                        <a:gd name="T42" fmla="*/ 98 w 1363"/>
                        <a:gd name="T43" fmla="*/ 44 h 1220"/>
                        <a:gd name="T44" fmla="*/ 118 w 1363"/>
                        <a:gd name="T45" fmla="*/ 30 h 1220"/>
                        <a:gd name="T46" fmla="*/ 140 w 1363"/>
                        <a:gd name="T47" fmla="*/ 18 h 1220"/>
                        <a:gd name="T48" fmla="*/ 214 w 1363"/>
                        <a:gd name="T49" fmla="*/ 5 h 1220"/>
                        <a:gd name="T50" fmla="*/ 317 w 1363"/>
                        <a:gd name="T51" fmla="*/ 7 h 1220"/>
                        <a:gd name="T52" fmla="*/ 366 w 1363"/>
                        <a:gd name="T53" fmla="*/ 11 h 1220"/>
                        <a:gd name="T54" fmla="*/ 378 w 1363"/>
                        <a:gd name="T55" fmla="*/ 15 h 1220"/>
                        <a:gd name="T56" fmla="*/ 389 w 1363"/>
                        <a:gd name="T57" fmla="*/ 21 h 1220"/>
                        <a:gd name="T58" fmla="*/ 398 w 1363"/>
                        <a:gd name="T59" fmla="*/ 24 h 1220"/>
                        <a:gd name="T60" fmla="*/ 411 w 1363"/>
                        <a:gd name="T61" fmla="*/ 32 h 1220"/>
                        <a:gd name="T62" fmla="*/ 417 w 1363"/>
                        <a:gd name="T63" fmla="*/ 41 h 1220"/>
                        <a:gd name="T64" fmla="*/ 440 w 1363"/>
                        <a:gd name="T65" fmla="*/ 49 h 1220"/>
                        <a:gd name="T66" fmla="*/ 446 w 1363"/>
                        <a:gd name="T67" fmla="*/ 65 h 1220"/>
                        <a:gd name="T68" fmla="*/ 458 w 1363"/>
                        <a:gd name="T69" fmla="*/ 73 h 1220"/>
                        <a:gd name="T70" fmla="*/ 466 w 1363"/>
                        <a:gd name="T71" fmla="*/ 128 h 1220"/>
                        <a:gd name="T72" fmla="*/ 469 w 1363"/>
                        <a:gd name="T73" fmla="*/ 162 h 1220"/>
                        <a:gd name="T74" fmla="*/ 473 w 1363"/>
                        <a:gd name="T75" fmla="*/ 185 h 1220"/>
                        <a:gd name="T76" fmla="*/ 468 w 1363"/>
                        <a:gd name="T77" fmla="*/ 210 h 1220"/>
                        <a:gd name="T78" fmla="*/ 467 w 1363"/>
                        <a:gd name="T79" fmla="*/ 252 h 1220"/>
                        <a:gd name="T80" fmla="*/ 457 w 1363"/>
                        <a:gd name="T81" fmla="*/ 297 h 1220"/>
                        <a:gd name="T82" fmla="*/ 444 w 1363"/>
                        <a:gd name="T83" fmla="*/ 314 h 1220"/>
                        <a:gd name="T84" fmla="*/ 436 w 1363"/>
                        <a:gd name="T85" fmla="*/ 339 h 1220"/>
                        <a:gd name="T86" fmla="*/ 431 w 1363"/>
                        <a:gd name="T87" fmla="*/ 349 h 1220"/>
                        <a:gd name="T88" fmla="*/ 403 w 1363"/>
                        <a:gd name="T89" fmla="*/ 385 h 1220"/>
                        <a:gd name="T90" fmla="*/ 391 w 1363"/>
                        <a:gd name="T91" fmla="*/ 397 h 1220"/>
                        <a:gd name="T92" fmla="*/ 369 w 1363"/>
                        <a:gd name="T93" fmla="*/ 411 h 1220"/>
                        <a:gd name="T94" fmla="*/ 328 w 1363"/>
                        <a:gd name="T95" fmla="*/ 424 h 1220"/>
                        <a:gd name="T96" fmla="*/ 320 w 1363"/>
                        <a:gd name="T97" fmla="*/ 425 h 1220"/>
                        <a:gd name="T98" fmla="*/ 314 w 1363"/>
                        <a:gd name="T99" fmla="*/ 429 h 1220"/>
                        <a:gd name="T100" fmla="*/ 281 w 1363"/>
                        <a:gd name="T101" fmla="*/ 430 h 1220"/>
                        <a:gd name="T102" fmla="*/ 263 w 1363"/>
                        <a:gd name="T103" fmla="*/ 434 h 1220"/>
                        <a:gd name="T104" fmla="*/ 164 w 1363"/>
                        <a:gd name="T105" fmla="*/ 433 h 1220"/>
                        <a:gd name="T106" fmla="*/ 111 w 1363"/>
                        <a:gd name="T107" fmla="*/ 412 h 1220"/>
                        <a:gd name="T108" fmla="*/ 94 w 1363"/>
                        <a:gd name="T109" fmla="*/ 403 h 1220"/>
                        <a:gd name="T110" fmla="*/ 94 w 1363"/>
                        <a:gd name="T111" fmla="*/ 401 h 1220"/>
                        <a:gd name="T112" fmla="*/ 0 60000 65536"/>
                        <a:gd name="T113" fmla="*/ 0 60000 65536"/>
                        <a:gd name="T114" fmla="*/ 0 60000 65536"/>
                        <a:gd name="T115" fmla="*/ 0 60000 65536"/>
                        <a:gd name="T116" fmla="*/ 0 60000 65536"/>
                        <a:gd name="T117" fmla="*/ 0 60000 65536"/>
                        <a:gd name="T118" fmla="*/ 0 60000 65536"/>
                        <a:gd name="T119" fmla="*/ 0 60000 65536"/>
                        <a:gd name="T120" fmla="*/ 0 60000 65536"/>
                        <a:gd name="T121" fmla="*/ 0 60000 65536"/>
                        <a:gd name="T122" fmla="*/ 0 60000 65536"/>
                        <a:gd name="T123" fmla="*/ 0 60000 65536"/>
                        <a:gd name="T124" fmla="*/ 0 60000 65536"/>
                        <a:gd name="T125" fmla="*/ 0 60000 65536"/>
                        <a:gd name="T126" fmla="*/ 0 60000 65536"/>
                        <a:gd name="T127" fmla="*/ 0 60000 65536"/>
                        <a:gd name="T128" fmla="*/ 0 60000 65536"/>
                        <a:gd name="T129" fmla="*/ 0 60000 65536"/>
                        <a:gd name="T130" fmla="*/ 0 60000 65536"/>
                        <a:gd name="T131" fmla="*/ 0 60000 65536"/>
                        <a:gd name="T132" fmla="*/ 0 60000 65536"/>
                        <a:gd name="T133" fmla="*/ 0 60000 65536"/>
                        <a:gd name="T134" fmla="*/ 0 60000 65536"/>
                        <a:gd name="T135" fmla="*/ 0 60000 65536"/>
                        <a:gd name="T136" fmla="*/ 0 60000 65536"/>
                        <a:gd name="T137" fmla="*/ 0 60000 65536"/>
                        <a:gd name="T138" fmla="*/ 0 60000 65536"/>
                        <a:gd name="T139" fmla="*/ 0 60000 65536"/>
                        <a:gd name="T140" fmla="*/ 0 60000 65536"/>
                        <a:gd name="T141" fmla="*/ 0 60000 65536"/>
                        <a:gd name="T142" fmla="*/ 0 60000 65536"/>
                        <a:gd name="T143" fmla="*/ 0 60000 65536"/>
                        <a:gd name="T144" fmla="*/ 0 60000 65536"/>
                        <a:gd name="T145" fmla="*/ 0 60000 65536"/>
                        <a:gd name="T146" fmla="*/ 0 60000 65536"/>
                        <a:gd name="T147" fmla="*/ 0 60000 65536"/>
                        <a:gd name="T148" fmla="*/ 0 60000 65536"/>
                        <a:gd name="T149" fmla="*/ 0 60000 65536"/>
                        <a:gd name="T150" fmla="*/ 0 60000 65536"/>
                        <a:gd name="T151" fmla="*/ 0 60000 65536"/>
                        <a:gd name="T152" fmla="*/ 0 60000 65536"/>
                        <a:gd name="T153" fmla="*/ 0 60000 65536"/>
                        <a:gd name="T154" fmla="*/ 0 60000 65536"/>
                        <a:gd name="T155" fmla="*/ 0 60000 65536"/>
                        <a:gd name="T156" fmla="*/ 0 60000 65536"/>
                        <a:gd name="T157" fmla="*/ 0 60000 65536"/>
                        <a:gd name="T158" fmla="*/ 0 60000 65536"/>
                        <a:gd name="T159" fmla="*/ 0 60000 65536"/>
                        <a:gd name="T160" fmla="*/ 0 60000 65536"/>
                        <a:gd name="T161" fmla="*/ 0 60000 65536"/>
                        <a:gd name="T162" fmla="*/ 0 60000 65536"/>
                        <a:gd name="T163" fmla="*/ 0 60000 65536"/>
                        <a:gd name="T164" fmla="*/ 0 60000 65536"/>
                        <a:gd name="T165" fmla="*/ 0 60000 65536"/>
                        <a:gd name="T166" fmla="*/ 0 60000 65536"/>
                        <a:gd name="T167" fmla="*/ 0 60000 65536"/>
                        <a:gd name="T168" fmla="*/ 0 w 1363"/>
                        <a:gd name="T169" fmla="*/ 0 h 1220"/>
                        <a:gd name="T170" fmla="*/ 1363 w 1363"/>
                        <a:gd name="T171" fmla="*/ 1220 h 1220"/>
                      </a:gdLst>
                      <a:ahLst/>
                      <a:cxnLst>
                        <a:cxn ang="T112">
                          <a:pos x="T0" y="T1"/>
                        </a:cxn>
                        <a:cxn ang="T113">
                          <a:pos x="T2" y="T3"/>
                        </a:cxn>
                        <a:cxn ang="T114">
                          <a:pos x="T4" y="T5"/>
                        </a:cxn>
                        <a:cxn ang="T115">
                          <a:pos x="T6" y="T7"/>
                        </a:cxn>
                        <a:cxn ang="T116">
                          <a:pos x="T8" y="T9"/>
                        </a:cxn>
                        <a:cxn ang="T117">
                          <a:pos x="T10" y="T11"/>
                        </a:cxn>
                        <a:cxn ang="T118">
                          <a:pos x="T12" y="T13"/>
                        </a:cxn>
                        <a:cxn ang="T119">
                          <a:pos x="T14" y="T15"/>
                        </a:cxn>
                        <a:cxn ang="T120">
                          <a:pos x="T16" y="T17"/>
                        </a:cxn>
                        <a:cxn ang="T121">
                          <a:pos x="T18" y="T19"/>
                        </a:cxn>
                        <a:cxn ang="T122">
                          <a:pos x="T20" y="T21"/>
                        </a:cxn>
                        <a:cxn ang="T123">
                          <a:pos x="T22" y="T23"/>
                        </a:cxn>
                        <a:cxn ang="T124">
                          <a:pos x="T24" y="T25"/>
                        </a:cxn>
                        <a:cxn ang="T125">
                          <a:pos x="T26" y="T27"/>
                        </a:cxn>
                        <a:cxn ang="T126">
                          <a:pos x="T28" y="T29"/>
                        </a:cxn>
                        <a:cxn ang="T127">
                          <a:pos x="T30" y="T31"/>
                        </a:cxn>
                        <a:cxn ang="T128">
                          <a:pos x="T32" y="T33"/>
                        </a:cxn>
                        <a:cxn ang="T129">
                          <a:pos x="T34" y="T35"/>
                        </a:cxn>
                        <a:cxn ang="T130">
                          <a:pos x="T36" y="T37"/>
                        </a:cxn>
                        <a:cxn ang="T131">
                          <a:pos x="T38" y="T39"/>
                        </a:cxn>
                        <a:cxn ang="T132">
                          <a:pos x="T40" y="T41"/>
                        </a:cxn>
                        <a:cxn ang="T133">
                          <a:pos x="T42" y="T43"/>
                        </a:cxn>
                        <a:cxn ang="T134">
                          <a:pos x="T44" y="T45"/>
                        </a:cxn>
                        <a:cxn ang="T135">
                          <a:pos x="T46" y="T47"/>
                        </a:cxn>
                        <a:cxn ang="T136">
                          <a:pos x="T48" y="T49"/>
                        </a:cxn>
                        <a:cxn ang="T137">
                          <a:pos x="T50" y="T51"/>
                        </a:cxn>
                        <a:cxn ang="T138">
                          <a:pos x="T52" y="T53"/>
                        </a:cxn>
                        <a:cxn ang="T139">
                          <a:pos x="T54" y="T55"/>
                        </a:cxn>
                        <a:cxn ang="T140">
                          <a:pos x="T56" y="T57"/>
                        </a:cxn>
                        <a:cxn ang="T141">
                          <a:pos x="T58" y="T59"/>
                        </a:cxn>
                        <a:cxn ang="T142">
                          <a:pos x="T60" y="T61"/>
                        </a:cxn>
                        <a:cxn ang="T143">
                          <a:pos x="T62" y="T63"/>
                        </a:cxn>
                        <a:cxn ang="T144">
                          <a:pos x="T64" y="T65"/>
                        </a:cxn>
                        <a:cxn ang="T145">
                          <a:pos x="T66" y="T67"/>
                        </a:cxn>
                        <a:cxn ang="T146">
                          <a:pos x="T68" y="T69"/>
                        </a:cxn>
                        <a:cxn ang="T147">
                          <a:pos x="T70" y="T71"/>
                        </a:cxn>
                        <a:cxn ang="T148">
                          <a:pos x="T72" y="T73"/>
                        </a:cxn>
                        <a:cxn ang="T149">
                          <a:pos x="T74" y="T75"/>
                        </a:cxn>
                        <a:cxn ang="T150">
                          <a:pos x="T76" y="T77"/>
                        </a:cxn>
                        <a:cxn ang="T151">
                          <a:pos x="T78" y="T79"/>
                        </a:cxn>
                        <a:cxn ang="T152">
                          <a:pos x="T80" y="T81"/>
                        </a:cxn>
                        <a:cxn ang="T153">
                          <a:pos x="T82" y="T83"/>
                        </a:cxn>
                        <a:cxn ang="T154">
                          <a:pos x="T84" y="T85"/>
                        </a:cxn>
                        <a:cxn ang="T155">
                          <a:pos x="T86" y="T87"/>
                        </a:cxn>
                        <a:cxn ang="T156">
                          <a:pos x="T88" y="T89"/>
                        </a:cxn>
                        <a:cxn ang="T157">
                          <a:pos x="T90" y="T91"/>
                        </a:cxn>
                        <a:cxn ang="T158">
                          <a:pos x="T92" y="T93"/>
                        </a:cxn>
                        <a:cxn ang="T159">
                          <a:pos x="T94" y="T95"/>
                        </a:cxn>
                        <a:cxn ang="T160">
                          <a:pos x="T96" y="T97"/>
                        </a:cxn>
                        <a:cxn ang="T161">
                          <a:pos x="T98" y="T99"/>
                        </a:cxn>
                        <a:cxn ang="T162">
                          <a:pos x="T100" y="T101"/>
                        </a:cxn>
                        <a:cxn ang="T163">
                          <a:pos x="T102" y="T103"/>
                        </a:cxn>
                        <a:cxn ang="T164">
                          <a:pos x="T104" y="T105"/>
                        </a:cxn>
                        <a:cxn ang="T165">
                          <a:pos x="T106" y="T107"/>
                        </a:cxn>
                        <a:cxn ang="T166">
                          <a:pos x="T108" y="T109"/>
                        </a:cxn>
                        <a:cxn ang="T167">
                          <a:pos x="T110" y="T111"/>
                        </a:cxn>
                      </a:cxnLst>
                      <a:rect l="T168" t="T169" r="T170" b="T171"/>
                      <a:pathLst>
                        <a:path w="1363" h="1220">
                          <a:moveTo>
                            <a:pt x="269" y="1127"/>
                          </a:moveTo>
                          <a:cubicBezTo>
                            <a:pt x="252" y="1110"/>
                            <a:pt x="231" y="1096"/>
                            <a:pt x="214" y="1079"/>
                          </a:cubicBezTo>
                          <a:cubicBezTo>
                            <a:pt x="201" y="1066"/>
                            <a:pt x="192" y="1055"/>
                            <a:pt x="176" y="1044"/>
                          </a:cubicBezTo>
                          <a:cubicBezTo>
                            <a:pt x="166" y="1030"/>
                            <a:pt x="158" y="1008"/>
                            <a:pt x="144" y="999"/>
                          </a:cubicBezTo>
                          <a:cubicBezTo>
                            <a:pt x="140" y="986"/>
                            <a:pt x="137" y="980"/>
                            <a:pt x="128" y="970"/>
                          </a:cubicBezTo>
                          <a:cubicBezTo>
                            <a:pt x="124" y="955"/>
                            <a:pt x="112" y="950"/>
                            <a:pt x="102" y="938"/>
                          </a:cubicBezTo>
                          <a:cubicBezTo>
                            <a:pt x="95" y="929"/>
                            <a:pt x="93" y="918"/>
                            <a:pt x="86" y="909"/>
                          </a:cubicBezTo>
                          <a:cubicBezTo>
                            <a:pt x="79" y="887"/>
                            <a:pt x="61" y="871"/>
                            <a:pt x="54" y="848"/>
                          </a:cubicBezTo>
                          <a:cubicBezTo>
                            <a:pt x="53" y="825"/>
                            <a:pt x="60" y="795"/>
                            <a:pt x="41" y="778"/>
                          </a:cubicBezTo>
                          <a:cubicBezTo>
                            <a:pt x="35" y="759"/>
                            <a:pt x="28" y="739"/>
                            <a:pt x="22" y="720"/>
                          </a:cubicBezTo>
                          <a:cubicBezTo>
                            <a:pt x="23" y="680"/>
                            <a:pt x="0" y="525"/>
                            <a:pt x="45" y="468"/>
                          </a:cubicBezTo>
                          <a:cubicBezTo>
                            <a:pt x="48" y="454"/>
                            <a:pt x="51" y="451"/>
                            <a:pt x="61" y="442"/>
                          </a:cubicBezTo>
                          <a:cubicBezTo>
                            <a:pt x="66" y="418"/>
                            <a:pt x="59" y="356"/>
                            <a:pt x="89" y="346"/>
                          </a:cubicBezTo>
                          <a:cubicBezTo>
                            <a:pt x="98" y="333"/>
                            <a:pt x="98" y="318"/>
                            <a:pt x="109" y="308"/>
                          </a:cubicBezTo>
                          <a:cubicBezTo>
                            <a:pt x="113" y="294"/>
                            <a:pt x="113" y="279"/>
                            <a:pt x="118" y="266"/>
                          </a:cubicBezTo>
                          <a:cubicBezTo>
                            <a:pt x="121" y="259"/>
                            <a:pt x="146" y="236"/>
                            <a:pt x="153" y="231"/>
                          </a:cubicBezTo>
                          <a:cubicBezTo>
                            <a:pt x="159" y="215"/>
                            <a:pt x="173" y="212"/>
                            <a:pt x="185" y="202"/>
                          </a:cubicBezTo>
                          <a:cubicBezTo>
                            <a:pt x="187" y="200"/>
                            <a:pt x="190" y="198"/>
                            <a:pt x="192" y="196"/>
                          </a:cubicBezTo>
                          <a:cubicBezTo>
                            <a:pt x="194" y="193"/>
                            <a:pt x="195" y="189"/>
                            <a:pt x="198" y="186"/>
                          </a:cubicBezTo>
                          <a:cubicBezTo>
                            <a:pt x="206" y="178"/>
                            <a:pt x="217" y="179"/>
                            <a:pt x="224" y="170"/>
                          </a:cubicBezTo>
                          <a:cubicBezTo>
                            <a:pt x="234" y="157"/>
                            <a:pt x="240" y="150"/>
                            <a:pt x="256" y="144"/>
                          </a:cubicBezTo>
                          <a:cubicBezTo>
                            <a:pt x="263" y="133"/>
                            <a:pt x="269" y="129"/>
                            <a:pt x="281" y="125"/>
                          </a:cubicBezTo>
                          <a:cubicBezTo>
                            <a:pt x="299" y="109"/>
                            <a:pt x="315" y="91"/>
                            <a:pt x="339" y="84"/>
                          </a:cubicBezTo>
                          <a:cubicBezTo>
                            <a:pt x="357" y="63"/>
                            <a:pt x="376" y="57"/>
                            <a:pt x="403" y="52"/>
                          </a:cubicBezTo>
                          <a:cubicBezTo>
                            <a:pt x="448" y="0"/>
                            <a:pt x="559" y="15"/>
                            <a:pt x="614" y="13"/>
                          </a:cubicBezTo>
                          <a:cubicBezTo>
                            <a:pt x="713" y="2"/>
                            <a:pt x="813" y="15"/>
                            <a:pt x="912" y="20"/>
                          </a:cubicBezTo>
                          <a:cubicBezTo>
                            <a:pt x="955" y="34"/>
                            <a:pt x="1013" y="31"/>
                            <a:pt x="1053" y="32"/>
                          </a:cubicBezTo>
                          <a:cubicBezTo>
                            <a:pt x="1064" y="37"/>
                            <a:pt x="1076" y="38"/>
                            <a:pt x="1088" y="42"/>
                          </a:cubicBezTo>
                          <a:cubicBezTo>
                            <a:pt x="1098" y="49"/>
                            <a:pt x="1108" y="54"/>
                            <a:pt x="1120" y="58"/>
                          </a:cubicBezTo>
                          <a:cubicBezTo>
                            <a:pt x="1144" y="74"/>
                            <a:pt x="1110" y="53"/>
                            <a:pt x="1145" y="68"/>
                          </a:cubicBezTo>
                          <a:cubicBezTo>
                            <a:pt x="1158" y="74"/>
                            <a:pt x="1167" y="86"/>
                            <a:pt x="1181" y="90"/>
                          </a:cubicBezTo>
                          <a:cubicBezTo>
                            <a:pt x="1193" y="98"/>
                            <a:pt x="1190" y="106"/>
                            <a:pt x="1200" y="116"/>
                          </a:cubicBezTo>
                          <a:cubicBezTo>
                            <a:pt x="1214" y="130"/>
                            <a:pt x="1246" y="133"/>
                            <a:pt x="1264" y="138"/>
                          </a:cubicBezTo>
                          <a:cubicBezTo>
                            <a:pt x="1274" y="155"/>
                            <a:pt x="1262" y="177"/>
                            <a:pt x="1283" y="183"/>
                          </a:cubicBezTo>
                          <a:cubicBezTo>
                            <a:pt x="1291" y="195"/>
                            <a:pt x="1304" y="200"/>
                            <a:pt x="1318" y="205"/>
                          </a:cubicBezTo>
                          <a:cubicBezTo>
                            <a:pt x="1319" y="236"/>
                            <a:pt x="1313" y="331"/>
                            <a:pt x="1341" y="359"/>
                          </a:cubicBezTo>
                          <a:cubicBezTo>
                            <a:pt x="1351" y="390"/>
                            <a:pt x="1341" y="424"/>
                            <a:pt x="1350" y="455"/>
                          </a:cubicBezTo>
                          <a:cubicBezTo>
                            <a:pt x="1353" y="476"/>
                            <a:pt x="1356" y="498"/>
                            <a:pt x="1360" y="519"/>
                          </a:cubicBezTo>
                          <a:cubicBezTo>
                            <a:pt x="1358" y="555"/>
                            <a:pt x="1363" y="565"/>
                            <a:pt x="1347" y="589"/>
                          </a:cubicBezTo>
                          <a:cubicBezTo>
                            <a:pt x="1344" y="635"/>
                            <a:pt x="1342" y="661"/>
                            <a:pt x="1344" y="708"/>
                          </a:cubicBezTo>
                          <a:cubicBezTo>
                            <a:pt x="1342" y="761"/>
                            <a:pt x="1358" y="806"/>
                            <a:pt x="1315" y="836"/>
                          </a:cubicBezTo>
                          <a:cubicBezTo>
                            <a:pt x="1304" y="853"/>
                            <a:pt x="1290" y="869"/>
                            <a:pt x="1277" y="884"/>
                          </a:cubicBezTo>
                          <a:cubicBezTo>
                            <a:pt x="1273" y="908"/>
                            <a:pt x="1268" y="934"/>
                            <a:pt x="1254" y="954"/>
                          </a:cubicBezTo>
                          <a:cubicBezTo>
                            <a:pt x="1251" y="965"/>
                            <a:pt x="1246" y="972"/>
                            <a:pt x="1238" y="980"/>
                          </a:cubicBezTo>
                          <a:cubicBezTo>
                            <a:pt x="1225" y="1020"/>
                            <a:pt x="1189" y="1055"/>
                            <a:pt x="1158" y="1082"/>
                          </a:cubicBezTo>
                          <a:cubicBezTo>
                            <a:pt x="1150" y="1107"/>
                            <a:pt x="1147" y="1106"/>
                            <a:pt x="1123" y="1117"/>
                          </a:cubicBezTo>
                          <a:cubicBezTo>
                            <a:pt x="1108" y="1134"/>
                            <a:pt x="1083" y="1148"/>
                            <a:pt x="1062" y="1156"/>
                          </a:cubicBezTo>
                          <a:cubicBezTo>
                            <a:pt x="1036" y="1196"/>
                            <a:pt x="987" y="1189"/>
                            <a:pt x="944" y="1191"/>
                          </a:cubicBezTo>
                          <a:cubicBezTo>
                            <a:pt x="936" y="1192"/>
                            <a:pt x="928" y="1191"/>
                            <a:pt x="921" y="1194"/>
                          </a:cubicBezTo>
                          <a:cubicBezTo>
                            <a:pt x="914" y="1197"/>
                            <a:pt x="910" y="1207"/>
                            <a:pt x="902" y="1207"/>
                          </a:cubicBezTo>
                          <a:cubicBezTo>
                            <a:pt x="871" y="1208"/>
                            <a:pt x="840" y="1209"/>
                            <a:pt x="809" y="1210"/>
                          </a:cubicBezTo>
                          <a:cubicBezTo>
                            <a:pt x="790" y="1215"/>
                            <a:pt x="776" y="1217"/>
                            <a:pt x="755" y="1220"/>
                          </a:cubicBezTo>
                          <a:cubicBezTo>
                            <a:pt x="661" y="1219"/>
                            <a:pt x="567" y="1219"/>
                            <a:pt x="473" y="1216"/>
                          </a:cubicBezTo>
                          <a:cubicBezTo>
                            <a:pt x="417" y="1214"/>
                            <a:pt x="369" y="1175"/>
                            <a:pt x="320" y="1159"/>
                          </a:cubicBezTo>
                          <a:cubicBezTo>
                            <a:pt x="307" y="1146"/>
                            <a:pt x="277" y="1141"/>
                            <a:pt x="269" y="1133"/>
                          </a:cubicBezTo>
                          <a:cubicBezTo>
                            <a:pt x="268" y="1132"/>
                            <a:pt x="269" y="1129"/>
                            <a:pt x="269" y="1127"/>
                          </a:cubicBezTo>
                          <a:close/>
                        </a:path>
                      </a:pathLst>
                    </a:custGeom>
                    <a:solidFill>
                      <a:srgbClr val="FFC1C1"/>
                    </a:solidFill>
                    <a:ln w="19050">
                      <a:solidFill>
                        <a:srgbClr val="FF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 dirty="0"/>
                    </a:p>
                  </p:txBody>
                </p:sp>
                <p:sp>
                  <p:nvSpPr>
                    <p:cNvPr id="932" name="Freeform 187"/>
                    <p:cNvSpPr>
                      <a:spLocks/>
                    </p:cNvSpPr>
                    <p:nvPr/>
                  </p:nvSpPr>
                  <p:spPr bwMode="auto">
                    <a:xfrm>
                      <a:off x="363" y="603"/>
                      <a:ext cx="382" cy="310"/>
                    </a:xfrm>
                    <a:custGeom>
                      <a:avLst/>
                      <a:gdLst>
                        <a:gd name="T0" fmla="*/ 8 w 500"/>
                        <a:gd name="T1" fmla="*/ 173 h 445"/>
                        <a:gd name="T2" fmla="*/ 0 w 500"/>
                        <a:gd name="T3" fmla="*/ 159 h 445"/>
                        <a:gd name="T4" fmla="*/ 18 w 500"/>
                        <a:gd name="T5" fmla="*/ 95 h 445"/>
                        <a:gd name="T6" fmla="*/ 21 w 500"/>
                        <a:gd name="T7" fmla="*/ 90 h 445"/>
                        <a:gd name="T8" fmla="*/ 22 w 500"/>
                        <a:gd name="T9" fmla="*/ 78 h 445"/>
                        <a:gd name="T10" fmla="*/ 53 w 500"/>
                        <a:gd name="T11" fmla="*/ 47 h 445"/>
                        <a:gd name="T12" fmla="*/ 77 w 500"/>
                        <a:gd name="T13" fmla="*/ 31 h 445"/>
                        <a:gd name="T14" fmla="*/ 103 w 500"/>
                        <a:gd name="T15" fmla="*/ 18 h 445"/>
                        <a:gd name="T16" fmla="*/ 136 w 500"/>
                        <a:gd name="T17" fmla="*/ 1 h 445"/>
                        <a:gd name="T18" fmla="*/ 305 w 500"/>
                        <a:gd name="T19" fmla="*/ 11 h 445"/>
                        <a:gd name="T20" fmla="*/ 325 w 500"/>
                        <a:gd name="T21" fmla="*/ 40 h 445"/>
                        <a:gd name="T22" fmla="*/ 342 w 500"/>
                        <a:gd name="T23" fmla="*/ 47 h 445"/>
                        <a:gd name="T24" fmla="*/ 356 w 500"/>
                        <a:gd name="T25" fmla="*/ 56 h 445"/>
                        <a:gd name="T26" fmla="*/ 371 w 500"/>
                        <a:gd name="T27" fmla="*/ 85 h 445"/>
                        <a:gd name="T28" fmla="*/ 367 w 500"/>
                        <a:gd name="T29" fmla="*/ 189 h 445"/>
                        <a:gd name="T30" fmla="*/ 356 w 500"/>
                        <a:gd name="T31" fmla="*/ 207 h 445"/>
                        <a:gd name="T32" fmla="*/ 342 w 500"/>
                        <a:gd name="T33" fmla="*/ 232 h 445"/>
                        <a:gd name="T34" fmla="*/ 338 w 500"/>
                        <a:gd name="T35" fmla="*/ 242 h 445"/>
                        <a:gd name="T36" fmla="*/ 326 w 500"/>
                        <a:gd name="T37" fmla="*/ 249 h 445"/>
                        <a:gd name="T38" fmla="*/ 312 w 500"/>
                        <a:gd name="T39" fmla="*/ 264 h 445"/>
                        <a:gd name="T40" fmla="*/ 306 w 500"/>
                        <a:gd name="T41" fmla="*/ 269 h 445"/>
                        <a:gd name="T42" fmla="*/ 290 w 500"/>
                        <a:gd name="T43" fmla="*/ 286 h 445"/>
                        <a:gd name="T44" fmla="*/ 235 w 500"/>
                        <a:gd name="T45" fmla="*/ 301 h 445"/>
                        <a:gd name="T46" fmla="*/ 125 w 500"/>
                        <a:gd name="T47" fmla="*/ 299 h 445"/>
                        <a:gd name="T48" fmla="*/ 108 w 500"/>
                        <a:gd name="T49" fmla="*/ 290 h 445"/>
                        <a:gd name="T50" fmla="*/ 70 w 500"/>
                        <a:gd name="T51" fmla="*/ 268 h 445"/>
                        <a:gd name="T52" fmla="*/ 55 w 500"/>
                        <a:gd name="T53" fmla="*/ 254 h 445"/>
                        <a:gd name="T54" fmla="*/ 21 w 500"/>
                        <a:gd name="T55" fmla="*/ 212 h 445"/>
                        <a:gd name="T56" fmla="*/ 8 w 500"/>
                        <a:gd name="T57" fmla="*/ 173 h 445"/>
                        <a:gd name="T58" fmla="*/ 0 60000 65536"/>
                        <a:gd name="T59" fmla="*/ 0 60000 65536"/>
                        <a:gd name="T60" fmla="*/ 0 60000 65536"/>
                        <a:gd name="T61" fmla="*/ 0 60000 65536"/>
                        <a:gd name="T62" fmla="*/ 0 60000 65536"/>
                        <a:gd name="T63" fmla="*/ 0 60000 65536"/>
                        <a:gd name="T64" fmla="*/ 0 60000 65536"/>
                        <a:gd name="T65" fmla="*/ 0 60000 65536"/>
                        <a:gd name="T66" fmla="*/ 0 60000 65536"/>
                        <a:gd name="T67" fmla="*/ 0 60000 65536"/>
                        <a:gd name="T68" fmla="*/ 0 60000 65536"/>
                        <a:gd name="T69" fmla="*/ 0 60000 65536"/>
                        <a:gd name="T70" fmla="*/ 0 60000 65536"/>
                        <a:gd name="T71" fmla="*/ 0 60000 65536"/>
                        <a:gd name="T72" fmla="*/ 0 60000 65536"/>
                        <a:gd name="T73" fmla="*/ 0 60000 65536"/>
                        <a:gd name="T74" fmla="*/ 0 60000 65536"/>
                        <a:gd name="T75" fmla="*/ 0 60000 65536"/>
                        <a:gd name="T76" fmla="*/ 0 60000 65536"/>
                        <a:gd name="T77" fmla="*/ 0 60000 65536"/>
                        <a:gd name="T78" fmla="*/ 0 60000 65536"/>
                        <a:gd name="T79" fmla="*/ 0 60000 65536"/>
                        <a:gd name="T80" fmla="*/ 0 60000 65536"/>
                        <a:gd name="T81" fmla="*/ 0 60000 65536"/>
                        <a:gd name="T82" fmla="*/ 0 60000 65536"/>
                        <a:gd name="T83" fmla="*/ 0 60000 65536"/>
                        <a:gd name="T84" fmla="*/ 0 60000 65536"/>
                        <a:gd name="T85" fmla="*/ 0 60000 65536"/>
                        <a:gd name="T86" fmla="*/ 0 60000 65536"/>
                        <a:gd name="T87" fmla="*/ 0 w 500"/>
                        <a:gd name="T88" fmla="*/ 0 h 445"/>
                        <a:gd name="T89" fmla="*/ 500 w 500"/>
                        <a:gd name="T90" fmla="*/ 445 h 445"/>
                      </a:gdLst>
                      <a:ahLst/>
                      <a:cxnLst>
                        <a:cxn ang="T58">
                          <a:pos x="T0" y="T1"/>
                        </a:cxn>
                        <a:cxn ang="T59">
                          <a:pos x="T2" y="T3"/>
                        </a:cxn>
                        <a:cxn ang="T60">
                          <a:pos x="T4" y="T5"/>
                        </a:cxn>
                        <a:cxn ang="T61">
                          <a:pos x="T6" y="T7"/>
                        </a:cxn>
                        <a:cxn ang="T62">
                          <a:pos x="T8" y="T9"/>
                        </a:cxn>
                        <a:cxn ang="T63">
                          <a:pos x="T10" y="T11"/>
                        </a:cxn>
                        <a:cxn ang="T64">
                          <a:pos x="T12" y="T13"/>
                        </a:cxn>
                        <a:cxn ang="T65">
                          <a:pos x="T14" y="T15"/>
                        </a:cxn>
                        <a:cxn ang="T66">
                          <a:pos x="T16" y="T17"/>
                        </a:cxn>
                        <a:cxn ang="T67">
                          <a:pos x="T18" y="T19"/>
                        </a:cxn>
                        <a:cxn ang="T68">
                          <a:pos x="T20" y="T21"/>
                        </a:cxn>
                        <a:cxn ang="T69">
                          <a:pos x="T22" y="T23"/>
                        </a:cxn>
                        <a:cxn ang="T70">
                          <a:pos x="T24" y="T25"/>
                        </a:cxn>
                        <a:cxn ang="T71">
                          <a:pos x="T26" y="T27"/>
                        </a:cxn>
                        <a:cxn ang="T72">
                          <a:pos x="T28" y="T29"/>
                        </a:cxn>
                        <a:cxn ang="T73">
                          <a:pos x="T30" y="T31"/>
                        </a:cxn>
                        <a:cxn ang="T74">
                          <a:pos x="T32" y="T33"/>
                        </a:cxn>
                        <a:cxn ang="T75">
                          <a:pos x="T34" y="T35"/>
                        </a:cxn>
                        <a:cxn ang="T76">
                          <a:pos x="T36" y="T37"/>
                        </a:cxn>
                        <a:cxn ang="T77">
                          <a:pos x="T38" y="T39"/>
                        </a:cxn>
                        <a:cxn ang="T78">
                          <a:pos x="T40" y="T41"/>
                        </a:cxn>
                        <a:cxn ang="T79">
                          <a:pos x="T42" y="T43"/>
                        </a:cxn>
                        <a:cxn ang="T80">
                          <a:pos x="T44" y="T45"/>
                        </a:cxn>
                        <a:cxn ang="T81">
                          <a:pos x="T46" y="T47"/>
                        </a:cxn>
                        <a:cxn ang="T82">
                          <a:pos x="T48" y="T49"/>
                        </a:cxn>
                        <a:cxn ang="T83">
                          <a:pos x="T50" y="T51"/>
                        </a:cxn>
                        <a:cxn ang="T84">
                          <a:pos x="T52" y="T53"/>
                        </a:cxn>
                        <a:cxn ang="T85">
                          <a:pos x="T54" y="T55"/>
                        </a:cxn>
                        <a:cxn ang="T86">
                          <a:pos x="T56" y="T57"/>
                        </a:cxn>
                      </a:cxnLst>
                      <a:rect l="T87" t="T88" r="T89" b="T90"/>
                      <a:pathLst>
                        <a:path w="500" h="445">
                          <a:moveTo>
                            <a:pt x="10" y="249"/>
                          </a:moveTo>
                          <a:cubicBezTo>
                            <a:pt x="5" y="242"/>
                            <a:pt x="3" y="236"/>
                            <a:pt x="0" y="228"/>
                          </a:cubicBezTo>
                          <a:cubicBezTo>
                            <a:pt x="4" y="194"/>
                            <a:pt x="1" y="162"/>
                            <a:pt x="24" y="136"/>
                          </a:cubicBezTo>
                          <a:cubicBezTo>
                            <a:pt x="25" y="134"/>
                            <a:pt x="26" y="131"/>
                            <a:pt x="27" y="129"/>
                          </a:cubicBezTo>
                          <a:cubicBezTo>
                            <a:pt x="28" y="123"/>
                            <a:pt x="27" y="117"/>
                            <a:pt x="29" y="112"/>
                          </a:cubicBezTo>
                          <a:cubicBezTo>
                            <a:pt x="31" y="104"/>
                            <a:pt x="63" y="77"/>
                            <a:pt x="70" y="67"/>
                          </a:cubicBezTo>
                          <a:cubicBezTo>
                            <a:pt x="74" y="53"/>
                            <a:pt x="89" y="50"/>
                            <a:pt x="101" y="45"/>
                          </a:cubicBezTo>
                          <a:cubicBezTo>
                            <a:pt x="106" y="28"/>
                            <a:pt x="120" y="30"/>
                            <a:pt x="135" y="26"/>
                          </a:cubicBezTo>
                          <a:cubicBezTo>
                            <a:pt x="150" y="15"/>
                            <a:pt x="160" y="7"/>
                            <a:pt x="178" y="2"/>
                          </a:cubicBezTo>
                          <a:cubicBezTo>
                            <a:pt x="408" y="4"/>
                            <a:pt x="304" y="0"/>
                            <a:pt x="399" y="16"/>
                          </a:cubicBezTo>
                          <a:cubicBezTo>
                            <a:pt x="414" y="27"/>
                            <a:pt x="415" y="44"/>
                            <a:pt x="425" y="57"/>
                          </a:cubicBezTo>
                          <a:cubicBezTo>
                            <a:pt x="430" y="63"/>
                            <a:pt x="440" y="65"/>
                            <a:pt x="447" y="67"/>
                          </a:cubicBezTo>
                          <a:cubicBezTo>
                            <a:pt x="452" y="76"/>
                            <a:pt x="458" y="75"/>
                            <a:pt x="466" y="81"/>
                          </a:cubicBezTo>
                          <a:cubicBezTo>
                            <a:pt x="470" y="97"/>
                            <a:pt x="473" y="110"/>
                            <a:pt x="485" y="122"/>
                          </a:cubicBezTo>
                          <a:cubicBezTo>
                            <a:pt x="499" y="169"/>
                            <a:pt x="500" y="225"/>
                            <a:pt x="480" y="271"/>
                          </a:cubicBezTo>
                          <a:cubicBezTo>
                            <a:pt x="478" y="286"/>
                            <a:pt x="479" y="290"/>
                            <a:pt x="466" y="297"/>
                          </a:cubicBezTo>
                          <a:cubicBezTo>
                            <a:pt x="459" y="307"/>
                            <a:pt x="453" y="321"/>
                            <a:pt x="447" y="333"/>
                          </a:cubicBezTo>
                          <a:cubicBezTo>
                            <a:pt x="445" y="338"/>
                            <a:pt x="446" y="344"/>
                            <a:pt x="442" y="348"/>
                          </a:cubicBezTo>
                          <a:cubicBezTo>
                            <a:pt x="438" y="352"/>
                            <a:pt x="427" y="357"/>
                            <a:pt x="427" y="357"/>
                          </a:cubicBezTo>
                          <a:cubicBezTo>
                            <a:pt x="419" y="370"/>
                            <a:pt x="425" y="362"/>
                            <a:pt x="408" y="379"/>
                          </a:cubicBezTo>
                          <a:cubicBezTo>
                            <a:pt x="406" y="381"/>
                            <a:pt x="401" y="386"/>
                            <a:pt x="401" y="386"/>
                          </a:cubicBezTo>
                          <a:cubicBezTo>
                            <a:pt x="397" y="400"/>
                            <a:pt x="389" y="401"/>
                            <a:pt x="379" y="410"/>
                          </a:cubicBezTo>
                          <a:cubicBezTo>
                            <a:pt x="348" y="437"/>
                            <a:pt x="369" y="428"/>
                            <a:pt x="307" y="432"/>
                          </a:cubicBezTo>
                          <a:cubicBezTo>
                            <a:pt x="261" y="445"/>
                            <a:pt x="209" y="443"/>
                            <a:pt x="163" y="429"/>
                          </a:cubicBezTo>
                          <a:cubicBezTo>
                            <a:pt x="156" y="424"/>
                            <a:pt x="149" y="423"/>
                            <a:pt x="142" y="417"/>
                          </a:cubicBezTo>
                          <a:cubicBezTo>
                            <a:pt x="125" y="403"/>
                            <a:pt x="112" y="389"/>
                            <a:pt x="91" y="384"/>
                          </a:cubicBezTo>
                          <a:cubicBezTo>
                            <a:pt x="86" y="374"/>
                            <a:pt x="79" y="373"/>
                            <a:pt x="72" y="364"/>
                          </a:cubicBezTo>
                          <a:cubicBezTo>
                            <a:pt x="56" y="343"/>
                            <a:pt x="49" y="320"/>
                            <a:pt x="27" y="304"/>
                          </a:cubicBezTo>
                          <a:cubicBezTo>
                            <a:pt x="18" y="282"/>
                            <a:pt x="10" y="275"/>
                            <a:pt x="10" y="249"/>
                          </a:cubicBezTo>
                          <a:close/>
                        </a:path>
                      </a:pathLst>
                    </a:custGeom>
                    <a:solidFill>
                      <a:srgbClr val="BFBFBF"/>
                    </a:solidFill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 dirty="0"/>
                    </a:p>
                  </p:txBody>
                </p:sp>
              </p:grpSp>
              <p:sp>
                <p:nvSpPr>
                  <p:cNvPr id="930" name="5-Point Star 929"/>
                  <p:cNvSpPr/>
                  <p:nvPr/>
                </p:nvSpPr>
                <p:spPr>
                  <a:xfrm>
                    <a:off x="3436301" y="3364979"/>
                    <a:ext cx="201217" cy="201217"/>
                  </a:xfrm>
                  <a:prstGeom prst="star5">
                    <a:avLst/>
                  </a:prstGeom>
                  <a:solidFill>
                    <a:srgbClr val="FF00FF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829" name="Group 472"/>
                <p:cNvGrpSpPr/>
                <p:nvPr/>
              </p:nvGrpSpPr>
              <p:grpSpPr>
                <a:xfrm>
                  <a:off x="5025888" y="5538714"/>
                  <a:ext cx="987288" cy="903975"/>
                  <a:chOff x="3171214" y="2912992"/>
                  <a:chExt cx="987288" cy="903975"/>
                </a:xfrm>
              </p:grpSpPr>
              <p:grpSp>
                <p:nvGrpSpPr>
                  <p:cNvPr id="925" name="Group 193"/>
                  <p:cNvGrpSpPr>
                    <a:grpSpLocks/>
                  </p:cNvGrpSpPr>
                  <p:nvPr/>
                </p:nvGrpSpPr>
                <p:grpSpPr bwMode="auto">
                  <a:xfrm>
                    <a:off x="3171214" y="2912992"/>
                    <a:ext cx="987288" cy="903975"/>
                    <a:chOff x="311" y="500"/>
                    <a:chExt cx="474" cy="434"/>
                  </a:xfrm>
                  <a:effectLst>
                    <a:outerShdw blurRad="63500" sx="102000" sy="102000" algn="ctr" rotWithShape="0">
                      <a:prstClr val="black">
                        <a:alpha val="40000"/>
                      </a:prstClr>
                    </a:outerShdw>
                  </a:effectLst>
                </p:grpSpPr>
                <p:sp>
                  <p:nvSpPr>
                    <p:cNvPr id="927" name="Freeform 186"/>
                    <p:cNvSpPr>
                      <a:spLocks/>
                    </p:cNvSpPr>
                    <p:nvPr/>
                  </p:nvSpPr>
                  <p:spPr bwMode="auto">
                    <a:xfrm>
                      <a:off x="311" y="500"/>
                      <a:ext cx="474" cy="434"/>
                    </a:xfrm>
                    <a:custGeom>
                      <a:avLst/>
                      <a:gdLst>
                        <a:gd name="T0" fmla="*/ 94 w 1363"/>
                        <a:gd name="T1" fmla="*/ 401 h 1220"/>
                        <a:gd name="T2" fmla="*/ 74 w 1363"/>
                        <a:gd name="T3" fmla="*/ 384 h 1220"/>
                        <a:gd name="T4" fmla="*/ 61 w 1363"/>
                        <a:gd name="T5" fmla="*/ 371 h 1220"/>
                        <a:gd name="T6" fmla="*/ 50 w 1363"/>
                        <a:gd name="T7" fmla="*/ 355 h 1220"/>
                        <a:gd name="T8" fmla="*/ 45 w 1363"/>
                        <a:gd name="T9" fmla="*/ 345 h 1220"/>
                        <a:gd name="T10" fmla="*/ 35 w 1363"/>
                        <a:gd name="T11" fmla="*/ 334 h 1220"/>
                        <a:gd name="T12" fmla="*/ 30 w 1363"/>
                        <a:gd name="T13" fmla="*/ 323 h 1220"/>
                        <a:gd name="T14" fmla="*/ 19 w 1363"/>
                        <a:gd name="T15" fmla="*/ 302 h 1220"/>
                        <a:gd name="T16" fmla="*/ 14 w 1363"/>
                        <a:gd name="T17" fmla="*/ 277 h 1220"/>
                        <a:gd name="T18" fmla="*/ 8 w 1363"/>
                        <a:gd name="T19" fmla="*/ 256 h 1220"/>
                        <a:gd name="T20" fmla="*/ 16 w 1363"/>
                        <a:gd name="T21" fmla="*/ 166 h 1220"/>
                        <a:gd name="T22" fmla="*/ 21 w 1363"/>
                        <a:gd name="T23" fmla="*/ 157 h 1220"/>
                        <a:gd name="T24" fmla="*/ 31 w 1363"/>
                        <a:gd name="T25" fmla="*/ 123 h 1220"/>
                        <a:gd name="T26" fmla="*/ 38 w 1363"/>
                        <a:gd name="T27" fmla="*/ 110 h 1220"/>
                        <a:gd name="T28" fmla="*/ 41 w 1363"/>
                        <a:gd name="T29" fmla="*/ 95 h 1220"/>
                        <a:gd name="T30" fmla="*/ 53 w 1363"/>
                        <a:gd name="T31" fmla="*/ 82 h 1220"/>
                        <a:gd name="T32" fmla="*/ 64 w 1363"/>
                        <a:gd name="T33" fmla="*/ 72 h 1220"/>
                        <a:gd name="T34" fmla="*/ 67 w 1363"/>
                        <a:gd name="T35" fmla="*/ 70 h 1220"/>
                        <a:gd name="T36" fmla="*/ 69 w 1363"/>
                        <a:gd name="T37" fmla="*/ 66 h 1220"/>
                        <a:gd name="T38" fmla="*/ 78 w 1363"/>
                        <a:gd name="T39" fmla="*/ 60 h 1220"/>
                        <a:gd name="T40" fmla="*/ 89 w 1363"/>
                        <a:gd name="T41" fmla="*/ 51 h 1220"/>
                        <a:gd name="T42" fmla="*/ 98 w 1363"/>
                        <a:gd name="T43" fmla="*/ 44 h 1220"/>
                        <a:gd name="T44" fmla="*/ 118 w 1363"/>
                        <a:gd name="T45" fmla="*/ 30 h 1220"/>
                        <a:gd name="T46" fmla="*/ 140 w 1363"/>
                        <a:gd name="T47" fmla="*/ 18 h 1220"/>
                        <a:gd name="T48" fmla="*/ 214 w 1363"/>
                        <a:gd name="T49" fmla="*/ 5 h 1220"/>
                        <a:gd name="T50" fmla="*/ 317 w 1363"/>
                        <a:gd name="T51" fmla="*/ 7 h 1220"/>
                        <a:gd name="T52" fmla="*/ 366 w 1363"/>
                        <a:gd name="T53" fmla="*/ 11 h 1220"/>
                        <a:gd name="T54" fmla="*/ 378 w 1363"/>
                        <a:gd name="T55" fmla="*/ 15 h 1220"/>
                        <a:gd name="T56" fmla="*/ 389 w 1363"/>
                        <a:gd name="T57" fmla="*/ 21 h 1220"/>
                        <a:gd name="T58" fmla="*/ 398 w 1363"/>
                        <a:gd name="T59" fmla="*/ 24 h 1220"/>
                        <a:gd name="T60" fmla="*/ 411 w 1363"/>
                        <a:gd name="T61" fmla="*/ 32 h 1220"/>
                        <a:gd name="T62" fmla="*/ 417 w 1363"/>
                        <a:gd name="T63" fmla="*/ 41 h 1220"/>
                        <a:gd name="T64" fmla="*/ 440 w 1363"/>
                        <a:gd name="T65" fmla="*/ 49 h 1220"/>
                        <a:gd name="T66" fmla="*/ 446 w 1363"/>
                        <a:gd name="T67" fmla="*/ 65 h 1220"/>
                        <a:gd name="T68" fmla="*/ 458 w 1363"/>
                        <a:gd name="T69" fmla="*/ 73 h 1220"/>
                        <a:gd name="T70" fmla="*/ 466 w 1363"/>
                        <a:gd name="T71" fmla="*/ 128 h 1220"/>
                        <a:gd name="T72" fmla="*/ 469 w 1363"/>
                        <a:gd name="T73" fmla="*/ 162 h 1220"/>
                        <a:gd name="T74" fmla="*/ 473 w 1363"/>
                        <a:gd name="T75" fmla="*/ 185 h 1220"/>
                        <a:gd name="T76" fmla="*/ 468 w 1363"/>
                        <a:gd name="T77" fmla="*/ 210 h 1220"/>
                        <a:gd name="T78" fmla="*/ 467 w 1363"/>
                        <a:gd name="T79" fmla="*/ 252 h 1220"/>
                        <a:gd name="T80" fmla="*/ 457 w 1363"/>
                        <a:gd name="T81" fmla="*/ 297 h 1220"/>
                        <a:gd name="T82" fmla="*/ 444 w 1363"/>
                        <a:gd name="T83" fmla="*/ 314 h 1220"/>
                        <a:gd name="T84" fmla="*/ 436 w 1363"/>
                        <a:gd name="T85" fmla="*/ 339 h 1220"/>
                        <a:gd name="T86" fmla="*/ 431 w 1363"/>
                        <a:gd name="T87" fmla="*/ 349 h 1220"/>
                        <a:gd name="T88" fmla="*/ 403 w 1363"/>
                        <a:gd name="T89" fmla="*/ 385 h 1220"/>
                        <a:gd name="T90" fmla="*/ 391 w 1363"/>
                        <a:gd name="T91" fmla="*/ 397 h 1220"/>
                        <a:gd name="T92" fmla="*/ 369 w 1363"/>
                        <a:gd name="T93" fmla="*/ 411 h 1220"/>
                        <a:gd name="T94" fmla="*/ 328 w 1363"/>
                        <a:gd name="T95" fmla="*/ 424 h 1220"/>
                        <a:gd name="T96" fmla="*/ 320 w 1363"/>
                        <a:gd name="T97" fmla="*/ 425 h 1220"/>
                        <a:gd name="T98" fmla="*/ 314 w 1363"/>
                        <a:gd name="T99" fmla="*/ 429 h 1220"/>
                        <a:gd name="T100" fmla="*/ 281 w 1363"/>
                        <a:gd name="T101" fmla="*/ 430 h 1220"/>
                        <a:gd name="T102" fmla="*/ 263 w 1363"/>
                        <a:gd name="T103" fmla="*/ 434 h 1220"/>
                        <a:gd name="T104" fmla="*/ 164 w 1363"/>
                        <a:gd name="T105" fmla="*/ 433 h 1220"/>
                        <a:gd name="T106" fmla="*/ 111 w 1363"/>
                        <a:gd name="T107" fmla="*/ 412 h 1220"/>
                        <a:gd name="T108" fmla="*/ 94 w 1363"/>
                        <a:gd name="T109" fmla="*/ 403 h 1220"/>
                        <a:gd name="T110" fmla="*/ 94 w 1363"/>
                        <a:gd name="T111" fmla="*/ 401 h 1220"/>
                        <a:gd name="T112" fmla="*/ 0 60000 65536"/>
                        <a:gd name="T113" fmla="*/ 0 60000 65536"/>
                        <a:gd name="T114" fmla="*/ 0 60000 65536"/>
                        <a:gd name="T115" fmla="*/ 0 60000 65536"/>
                        <a:gd name="T116" fmla="*/ 0 60000 65536"/>
                        <a:gd name="T117" fmla="*/ 0 60000 65536"/>
                        <a:gd name="T118" fmla="*/ 0 60000 65536"/>
                        <a:gd name="T119" fmla="*/ 0 60000 65536"/>
                        <a:gd name="T120" fmla="*/ 0 60000 65536"/>
                        <a:gd name="T121" fmla="*/ 0 60000 65536"/>
                        <a:gd name="T122" fmla="*/ 0 60000 65536"/>
                        <a:gd name="T123" fmla="*/ 0 60000 65536"/>
                        <a:gd name="T124" fmla="*/ 0 60000 65536"/>
                        <a:gd name="T125" fmla="*/ 0 60000 65536"/>
                        <a:gd name="T126" fmla="*/ 0 60000 65536"/>
                        <a:gd name="T127" fmla="*/ 0 60000 65536"/>
                        <a:gd name="T128" fmla="*/ 0 60000 65536"/>
                        <a:gd name="T129" fmla="*/ 0 60000 65536"/>
                        <a:gd name="T130" fmla="*/ 0 60000 65536"/>
                        <a:gd name="T131" fmla="*/ 0 60000 65536"/>
                        <a:gd name="T132" fmla="*/ 0 60000 65536"/>
                        <a:gd name="T133" fmla="*/ 0 60000 65536"/>
                        <a:gd name="T134" fmla="*/ 0 60000 65536"/>
                        <a:gd name="T135" fmla="*/ 0 60000 65536"/>
                        <a:gd name="T136" fmla="*/ 0 60000 65536"/>
                        <a:gd name="T137" fmla="*/ 0 60000 65536"/>
                        <a:gd name="T138" fmla="*/ 0 60000 65536"/>
                        <a:gd name="T139" fmla="*/ 0 60000 65536"/>
                        <a:gd name="T140" fmla="*/ 0 60000 65536"/>
                        <a:gd name="T141" fmla="*/ 0 60000 65536"/>
                        <a:gd name="T142" fmla="*/ 0 60000 65536"/>
                        <a:gd name="T143" fmla="*/ 0 60000 65536"/>
                        <a:gd name="T144" fmla="*/ 0 60000 65536"/>
                        <a:gd name="T145" fmla="*/ 0 60000 65536"/>
                        <a:gd name="T146" fmla="*/ 0 60000 65536"/>
                        <a:gd name="T147" fmla="*/ 0 60000 65536"/>
                        <a:gd name="T148" fmla="*/ 0 60000 65536"/>
                        <a:gd name="T149" fmla="*/ 0 60000 65536"/>
                        <a:gd name="T150" fmla="*/ 0 60000 65536"/>
                        <a:gd name="T151" fmla="*/ 0 60000 65536"/>
                        <a:gd name="T152" fmla="*/ 0 60000 65536"/>
                        <a:gd name="T153" fmla="*/ 0 60000 65536"/>
                        <a:gd name="T154" fmla="*/ 0 60000 65536"/>
                        <a:gd name="T155" fmla="*/ 0 60000 65536"/>
                        <a:gd name="T156" fmla="*/ 0 60000 65536"/>
                        <a:gd name="T157" fmla="*/ 0 60000 65536"/>
                        <a:gd name="T158" fmla="*/ 0 60000 65536"/>
                        <a:gd name="T159" fmla="*/ 0 60000 65536"/>
                        <a:gd name="T160" fmla="*/ 0 60000 65536"/>
                        <a:gd name="T161" fmla="*/ 0 60000 65536"/>
                        <a:gd name="T162" fmla="*/ 0 60000 65536"/>
                        <a:gd name="T163" fmla="*/ 0 60000 65536"/>
                        <a:gd name="T164" fmla="*/ 0 60000 65536"/>
                        <a:gd name="T165" fmla="*/ 0 60000 65536"/>
                        <a:gd name="T166" fmla="*/ 0 60000 65536"/>
                        <a:gd name="T167" fmla="*/ 0 60000 65536"/>
                        <a:gd name="T168" fmla="*/ 0 w 1363"/>
                        <a:gd name="T169" fmla="*/ 0 h 1220"/>
                        <a:gd name="T170" fmla="*/ 1363 w 1363"/>
                        <a:gd name="T171" fmla="*/ 1220 h 1220"/>
                      </a:gdLst>
                      <a:ahLst/>
                      <a:cxnLst>
                        <a:cxn ang="T112">
                          <a:pos x="T0" y="T1"/>
                        </a:cxn>
                        <a:cxn ang="T113">
                          <a:pos x="T2" y="T3"/>
                        </a:cxn>
                        <a:cxn ang="T114">
                          <a:pos x="T4" y="T5"/>
                        </a:cxn>
                        <a:cxn ang="T115">
                          <a:pos x="T6" y="T7"/>
                        </a:cxn>
                        <a:cxn ang="T116">
                          <a:pos x="T8" y="T9"/>
                        </a:cxn>
                        <a:cxn ang="T117">
                          <a:pos x="T10" y="T11"/>
                        </a:cxn>
                        <a:cxn ang="T118">
                          <a:pos x="T12" y="T13"/>
                        </a:cxn>
                        <a:cxn ang="T119">
                          <a:pos x="T14" y="T15"/>
                        </a:cxn>
                        <a:cxn ang="T120">
                          <a:pos x="T16" y="T17"/>
                        </a:cxn>
                        <a:cxn ang="T121">
                          <a:pos x="T18" y="T19"/>
                        </a:cxn>
                        <a:cxn ang="T122">
                          <a:pos x="T20" y="T21"/>
                        </a:cxn>
                        <a:cxn ang="T123">
                          <a:pos x="T22" y="T23"/>
                        </a:cxn>
                        <a:cxn ang="T124">
                          <a:pos x="T24" y="T25"/>
                        </a:cxn>
                        <a:cxn ang="T125">
                          <a:pos x="T26" y="T27"/>
                        </a:cxn>
                        <a:cxn ang="T126">
                          <a:pos x="T28" y="T29"/>
                        </a:cxn>
                        <a:cxn ang="T127">
                          <a:pos x="T30" y="T31"/>
                        </a:cxn>
                        <a:cxn ang="T128">
                          <a:pos x="T32" y="T33"/>
                        </a:cxn>
                        <a:cxn ang="T129">
                          <a:pos x="T34" y="T35"/>
                        </a:cxn>
                        <a:cxn ang="T130">
                          <a:pos x="T36" y="T37"/>
                        </a:cxn>
                        <a:cxn ang="T131">
                          <a:pos x="T38" y="T39"/>
                        </a:cxn>
                        <a:cxn ang="T132">
                          <a:pos x="T40" y="T41"/>
                        </a:cxn>
                        <a:cxn ang="T133">
                          <a:pos x="T42" y="T43"/>
                        </a:cxn>
                        <a:cxn ang="T134">
                          <a:pos x="T44" y="T45"/>
                        </a:cxn>
                        <a:cxn ang="T135">
                          <a:pos x="T46" y="T47"/>
                        </a:cxn>
                        <a:cxn ang="T136">
                          <a:pos x="T48" y="T49"/>
                        </a:cxn>
                        <a:cxn ang="T137">
                          <a:pos x="T50" y="T51"/>
                        </a:cxn>
                        <a:cxn ang="T138">
                          <a:pos x="T52" y="T53"/>
                        </a:cxn>
                        <a:cxn ang="T139">
                          <a:pos x="T54" y="T55"/>
                        </a:cxn>
                        <a:cxn ang="T140">
                          <a:pos x="T56" y="T57"/>
                        </a:cxn>
                        <a:cxn ang="T141">
                          <a:pos x="T58" y="T59"/>
                        </a:cxn>
                        <a:cxn ang="T142">
                          <a:pos x="T60" y="T61"/>
                        </a:cxn>
                        <a:cxn ang="T143">
                          <a:pos x="T62" y="T63"/>
                        </a:cxn>
                        <a:cxn ang="T144">
                          <a:pos x="T64" y="T65"/>
                        </a:cxn>
                        <a:cxn ang="T145">
                          <a:pos x="T66" y="T67"/>
                        </a:cxn>
                        <a:cxn ang="T146">
                          <a:pos x="T68" y="T69"/>
                        </a:cxn>
                        <a:cxn ang="T147">
                          <a:pos x="T70" y="T71"/>
                        </a:cxn>
                        <a:cxn ang="T148">
                          <a:pos x="T72" y="T73"/>
                        </a:cxn>
                        <a:cxn ang="T149">
                          <a:pos x="T74" y="T75"/>
                        </a:cxn>
                        <a:cxn ang="T150">
                          <a:pos x="T76" y="T77"/>
                        </a:cxn>
                        <a:cxn ang="T151">
                          <a:pos x="T78" y="T79"/>
                        </a:cxn>
                        <a:cxn ang="T152">
                          <a:pos x="T80" y="T81"/>
                        </a:cxn>
                        <a:cxn ang="T153">
                          <a:pos x="T82" y="T83"/>
                        </a:cxn>
                        <a:cxn ang="T154">
                          <a:pos x="T84" y="T85"/>
                        </a:cxn>
                        <a:cxn ang="T155">
                          <a:pos x="T86" y="T87"/>
                        </a:cxn>
                        <a:cxn ang="T156">
                          <a:pos x="T88" y="T89"/>
                        </a:cxn>
                        <a:cxn ang="T157">
                          <a:pos x="T90" y="T91"/>
                        </a:cxn>
                        <a:cxn ang="T158">
                          <a:pos x="T92" y="T93"/>
                        </a:cxn>
                        <a:cxn ang="T159">
                          <a:pos x="T94" y="T95"/>
                        </a:cxn>
                        <a:cxn ang="T160">
                          <a:pos x="T96" y="T97"/>
                        </a:cxn>
                        <a:cxn ang="T161">
                          <a:pos x="T98" y="T99"/>
                        </a:cxn>
                        <a:cxn ang="T162">
                          <a:pos x="T100" y="T101"/>
                        </a:cxn>
                        <a:cxn ang="T163">
                          <a:pos x="T102" y="T103"/>
                        </a:cxn>
                        <a:cxn ang="T164">
                          <a:pos x="T104" y="T105"/>
                        </a:cxn>
                        <a:cxn ang="T165">
                          <a:pos x="T106" y="T107"/>
                        </a:cxn>
                        <a:cxn ang="T166">
                          <a:pos x="T108" y="T109"/>
                        </a:cxn>
                        <a:cxn ang="T167">
                          <a:pos x="T110" y="T111"/>
                        </a:cxn>
                      </a:cxnLst>
                      <a:rect l="T168" t="T169" r="T170" b="T171"/>
                      <a:pathLst>
                        <a:path w="1363" h="1220">
                          <a:moveTo>
                            <a:pt x="269" y="1127"/>
                          </a:moveTo>
                          <a:cubicBezTo>
                            <a:pt x="252" y="1110"/>
                            <a:pt x="231" y="1096"/>
                            <a:pt x="214" y="1079"/>
                          </a:cubicBezTo>
                          <a:cubicBezTo>
                            <a:pt x="201" y="1066"/>
                            <a:pt x="192" y="1055"/>
                            <a:pt x="176" y="1044"/>
                          </a:cubicBezTo>
                          <a:cubicBezTo>
                            <a:pt x="166" y="1030"/>
                            <a:pt x="158" y="1008"/>
                            <a:pt x="144" y="999"/>
                          </a:cubicBezTo>
                          <a:cubicBezTo>
                            <a:pt x="140" y="986"/>
                            <a:pt x="137" y="980"/>
                            <a:pt x="128" y="970"/>
                          </a:cubicBezTo>
                          <a:cubicBezTo>
                            <a:pt x="124" y="955"/>
                            <a:pt x="112" y="950"/>
                            <a:pt x="102" y="938"/>
                          </a:cubicBezTo>
                          <a:cubicBezTo>
                            <a:pt x="95" y="929"/>
                            <a:pt x="93" y="918"/>
                            <a:pt x="86" y="909"/>
                          </a:cubicBezTo>
                          <a:cubicBezTo>
                            <a:pt x="79" y="887"/>
                            <a:pt x="61" y="871"/>
                            <a:pt x="54" y="848"/>
                          </a:cubicBezTo>
                          <a:cubicBezTo>
                            <a:pt x="53" y="825"/>
                            <a:pt x="60" y="795"/>
                            <a:pt x="41" y="778"/>
                          </a:cubicBezTo>
                          <a:cubicBezTo>
                            <a:pt x="35" y="759"/>
                            <a:pt x="28" y="739"/>
                            <a:pt x="22" y="720"/>
                          </a:cubicBezTo>
                          <a:cubicBezTo>
                            <a:pt x="23" y="680"/>
                            <a:pt x="0" y="525"/>
                            <a:pt x="45" y="468"/>
                          </a:cubicBezTo>
                          <a:cubicBezTo>
                            <a:pt x="48" y="454"/>
                            <a:pt x="51" y="451"/>
                            <a:pt x="61" y="442"/>
                          </a:cubicBezTo>
                          <a:cubicBezTo>
                            <a:pt x="66" y="418"/>
                            <a:pt x="59" y="356"/>
                            <a:pt x="89" y="346"/>
                          </a:cubicBezTo>
                          <a:cubicBezTo>
                            <a:pt x="98" y="333"/>
                            <a:pt x="98" y="318"/>
                            <a:pt x="109" y="308"/>
                          </a:cubicBezTo>
                          <a:cubicBezTo>
                            <a:pt x="113" y="294"/>
                            <a:pt x="113" y="279"/>
                            <a:pt x="118" y="266"/>
                          </a:cubicBezTo>
                          <a:cubicBezTo>
                            <a:pt x="121" y="259"/>
                            <a:pt x="146" y="236"/>
                            <a:pt x="153" y="231"/>
                          </a:cubicBezTo>
                          <a:cubicBezTo>
                            <a:pt x="159" y="215"/>
                            <a:pt x="173" y="212"/>
                            <a:pt x="185" y="202"/>
                          </a:cubicBezTo>
                          <a:cubicBezTo>
                            <a:pt x="187" y="200"/>
                            <a:pt x="190" y="198"/>
                            <a:pt x="192" y="196"/>
                          </a:cubicBezTo>
                          <a:cubicBezTo>
                            <a:pt x="194" y="193"/>
                            <a:pt x="195" y="189"/>
                            <a:pt x="198" y="186"/>
                          </a:cubicBezTo>
                          <a:cubicBezTo>
                            <a:pt x="206" y="178"/>
                            <a:pt x="217" y="179"/>
                            <a:pt x="224" y="170"/>
                          </a:cubicBezTo>
                          <a:cubicBezTo>
                            <a:pt x="234" y="157"/>
                            <a:pt x="240" y="150"/>
                            <a:pt x="256" y="144"/>
                          </a:cubicBezTo>
                          <a:cubicBezTo>
                            <a:pt x="263" y="133"/>
                            <a:pt x="269" y="129"/>
                            <a:pt x="281" y="125"/>
                          </a:cubicBezTo>
                          <a:cubicBezTo>
                            <a:pt x="299" y="109"/>
                            <a:pt x="315" y="91"/>
                            <a:pt x="339" y="84"/>
                          </a:cubicBezTo>
                          <a:cubicBezTo>
                            <a:pt x="357" y="63"/>
                            <a:pt x="376" y="57"/>
                            <a:pt x="403" y="52"/>
                          </a:cubicBezTo>
                          <a:cubicBezTo>
                            <a:pt x="448" y="0"/>
                            <a:pt x="559" y="15"/>
                            <a:pt x="614" y="13"/>
                          </a:cubicBezTo>
                          <a:cubicBezTo>
                            <a:pt x="713" y="2"/>
                            <a:pt x="813" y="15"/>
                            <a:pt x="912" y="20"/>
                          </a:cubicBezTo>
                          <a:cubicBezTo>
                            <a:pt x="955" y="34"/>
                            <a:pt x="1013" y="31"/>
                            <a:pt x="1053" y="32"/>
                          </a:cubicBezTo>
                          <a:cubicBezTo>
                            <a:pt x="1064" y="37"/>
                            <a:pt x="1076" y="38"/>
                            <a:pt x="1088" y="42"/>
                          </a:cubicBezTo>
                          <a:cubicBezTo>
                            <a:pt x="1098" y="49"/>
                            <a:pt x="1108" y="54"/>
                            <a:pt x="1120" y="58"/>
                          </a:cubicBezTo>
                          <a:cubicBezTo>
                            <a:pt x="1144" y="74"/>
                            <a:pt x="1110" y="53"/>
                            <a:pt x="1145" y="68"/>
                          </a:cubicBezTo>
                          <a:cubicBezTo>
                            <a:pt x="1158" y="74"/>
                            <a:pt x="1167" y="86"/>
                            <a:pt x="1181" y="90"/>
                          </a:cubicBezTo>
                          <a:cubicBezTo>
                            <a:pt x="1193" y="98"/>
                            <a:pt x="1190" y="106"/>
                            <a:pt x="1200" y="116"/>
                          </a:cubicBezTo>
                          <a:cubicBezTo>
                            <a:pt x="1214" y="130"/>
                            <a:pt x="1246" y="133"/>
                            <a:pt x="1264" y="138"/>
                          </a:cubicBezTo>
                          <a:cubicBezTo>
                            <a:pt x="1274" y="155"/>
                            <a:pt x="1262" y="177"/>
                            <a:pt x="1283" y="183"/>
                          </a:cubicBezTo>
                          <a:cubicBezTo>
                            <a:pt x="1291" y="195"/>
                            <a:pt x="1304" y="200"/>
                            <a:pt x="1318" y="205"/>
                          </a:cubicBezTo>
                          <a:cubicBezTo>
                            <a:pt x="1319" y="236"/>
                            <a:pt x="1313" y="331"/>
                            <a:pt x="1341" y="359"/>
                          </a:cubicBezTo>
                          <a:cubicBezTo>
                            <a:pt x="1351" y="390"/>
                            <a:pt x="1341" y="424"/>
                            <a:pt x="1350" y="455"/>
                          </a:cubicBezTo>
                          <a:cubicBezTo>
                            <a:pt x="1353" y="476"/>
                            <a:pt x="1356" y="498"/>
                            <a:pt x="1360" y="519"/>
                          </a:cubicBezTo>
                          <a:cubicBezTo>
                            <a:pt x="1358" y="555"/>
                            <a:pt x="1363" y="565"/>
                            <a:pt x="1347" y="589"/>
                          </a:cubicBezTo>
                          <a:cubicBezTo>
                            <a:pt x="1344" y="635"/>
                            <a:pt x="1342" y="661"/>
                            <a:pt x="1344" y="708"/>
                          </a:cubicBezTo>
                          <a:cubicBezTo>
                            <a:pt x="1342" y="761"/>
                            <a:pt x="1358" y="806"/>
                            <a:pt x="1315" y="836"/>
                          </a:cubicBezTo>
                          <a:cubicBezTo>
                            <a:pt x="1304" y="853"/>
                            <a:pt x="1290" y="869"/>
                            <a:pt x="1277" y="884"/>
                          </a:cubicBezTo>
                          <a:cubicBezTo>
                            <a:pt x="1273" y="908"/>
                            <a:pt x="1268" y="934"/>
                            <a:pt x="1254" y="954"/>
                          </a:cubicBezTo>
                          <a:cubicBezTo>
                            <a:pt x="1251" y="965"/>
                            <a:pt x="1246" y="972"/>
                            <a:pt x="1238" y="980"/>
                          </a:cubicBezTo>
                          <a:cubicBezTo>
                            <a:pt x="1225" y="1020"/>
                            <a:pt x="1189" y="1055"/>
                            <a:pt x="1158" y="1082"/>
                          </a:cubicBezTo>
                          <a:cubicBezTo>
                            <a:pt x="1150" y="1107"/>
                            <a:pt x="1147" y="1106"/>
                            <a:pt x="1123" y="1117"/>
                          </a:cubicBezTo>
                          <a:cubicBezTo>
                            <a:pt x="1108" y="1134"/>
                            <a:pt x="1083" y="1148"/>
                            <a:pt x="1062" y="1156"/>
                          </a:cubicBezTo>
                          <a:cubicBezTo>
                            <a:pt x="1036" y="1196"/>
                            <a:pt x="987" y="1189"/>
                            <a:pt x="944" y="1191"/>
                          </a:cubicBezTo>
                          <a:cubicBezTo>
                            <a:pt x="936" y="1192"/>
                            <a:pt x="928" y="1191"/>
                            <a:pt x="921" y="1194"/>
                          </a:cubicBezTo>
                          <a:cubicBezTo>
                            <a:pt x="914" y="1197"/>
                            <a:pt x="910" y="1207"/>
                            <a:pt x="902" y="1207"/>
                          </a:cubicBezTo>
                          <a:cubicBezTo>
                            <a:pt x="871" y="1208"/>
                            <a:pt x="840" y="1209"/>
                            <a:pt x="809" y="1210"/>
                          </a:cubicBezTo>
                          <a:cubicBezTo>
                            <a:pt x="790" y="1215"/>
                            <a:pt x="776" y="1217"/>
                            <a:pt x="755" y="1220"/>
                          </a:cubicBezTo>
                          <a:cubicBezTo>
                            <a:pt x="661" y="1219"/>
                            <a:pt x="567" y="1219"/>
                            <a:pt x="473" y="1216"/>
                          </a:cubicBezTo>
                          <a:cubicBezTo>
                            <a:pt x="417" y="1214"/>
                            <a:pt x="369" y="1175"/>
                            <a:pt x="320" y="1159"/>
                          </a:cubicBezTo>
                          <a:cubicBezTo>
                            <a:pt x="307" y="1146"/>
                            <a:pt x="277" y="1141"/>
                            <a:pt x="269" y="1133"/>
                          </a:cubicBezTo>
                          <a:cubicBezTo>
                            <a:pt x="268" y="1132"/>
                            <a:pt x="269" y="1129"/>
                            <a:pt x="269" y="1127"/>
                          </a:cubicBezTo>
                          <a:close/>
                        </a:path>
                      </a:pathLst>
                    </a:custGeom>
                    <a:solidFill>
                      <a:srgbClr val="FFC1C1"/>
                    </a:solidFill>
                    <a:ln w="19050">
                      <a:solidFill>
                        <a:srgbClr val="FF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 dirty="0"/>
                    </a:p>
                  </p:txBody>
                </p:sp>
                <p:sp>
                  <p:nvSpPr>
                    <p:cNvPr id="928" name="Freeform 187"/>
                    <p:cNvSpPr>
                      <a:spLocks/>
                    </p:cNvSpPr>
                    <p:nvPr/>
                  </p:nvSpPr>
                  <p:spPr bwMode="auto">
                    <a:xfrm>
                      <a:off x="363" y="603"/>
                      <a:ext cx="382" cy="310"/>
                    </a:xfrm>
                    <a:custGeom>
                      <a:avLst/>
                      <a:gdLst>
                        <a:gd name="T0" fmla="*/ 8 w 500"/>
                        <a:gd name="T1" fmla="*/ 173 h 445"/>
                        <a:gd name="T2" fmla="*/ 0 w 500"/>
                        <a:gd name="T3" fmla="*/ 159 h 445"/>
                        <a:gd name="T4" fmla="*/ 18 w 500"/>
                        <a:gd name="T5" fmla="*/ 95 h 445"/>
                        <a:gd name="T6" fmla="*/ 21 w 500"/>
                        <a:gd name="T7" fmla="*/ 90 h 445"/>
                        <a:gd name="T8" fmla="*/ 22 w 500"/>
                        <a:gd name="T9" fmla="*/ 78 h 445"/>
                        <a:gd name="T10" fmla="*/ 53 w 500"/>
                        <a:gd name="T11" fmla="*/ 47 h 445"/>
                        <a:gd name="T12" fmla="*/ 77 w 500"/>
                        <a:gd name="T13" fmla="*/ 31 h 445"/>
                        <a:gd name="T14" fmla="*/ 103 w 500"/>
                        <a:gd name="T15" fmla="*/ 18 h 445"/>
                        <a:gd name="T16" fmla="*/ 136 w 500"/>
                        <a:gd name="T17" fmla="*/ 1 h 445"/>
                        <a:gd name="T18" fmla="*/ 305 w 500"/>
                        <a:gd name="T19" fmla="*/ 11 h 445"/>
                        <a:gd name="T20" fmla="*/ 325 w 500"/>
                        <a:gd name="T21" fmla="*/ 40 h 445"/>
                        <a:gd name="T22" fmla="*/ 342 w 500"/>
                        <a:gd name="T23" fmla="*/ 47 h 445"/>
                        <a:gd name="T24" fmla="*/ 356 w 500"/>
                        <a:gd name="T25" fmla="*/ 56 h 445"/>
                        <a:gd name="T26" fmla="*/ 371 w 500"/>
                        <a:gd name="T27" fmla="*/ 85 h 445"/>
                        <a:gd name="T28" fmla="*/ 367 w 500"/>
                        <a:gd name="T29" fmla="*/ 189 h 445"/>
                        <a:gd name="T30" fmla="*/ 356 w 500"/>
                        <a:gd name="T31" fmla="*/ 207 h 445"/>
                        <a:gd name="T32" fmla="*/ 342 w 500"/>
                        <a:gd name="T33" fmla="*/ 232 h 445"/>
                        <a:gd name="T34" fmla="*/ 338 w 500"/>
                        <a:gd name="T35" fmla="*/ 242 h 445"/>
                        <a:gd name="T36" fmla="*/ 326 w 500"/>
                        <a:gd name="T37" fmla="*/ 249 h 445"/>
                        <a:gd name="T38" fmla="*/ 312 w 500"/>
                        <a:gd name="T39" fmla="*/ 264 h 445"/>
                        <a:gd name="T40" fmla="*/ 306 w 500"/>
                        <a:gd name="T41" fmla="*/ 269 h 445"/>
                        <a:gd name="T42" fmla="*/ 290 w 500"/>
                        <a:gd name="T43" fmla="*/ 286 h 445"/>
                        <a:gd name="T44" fmla="*/ 235 w 500"/>
                        <a:gd name="T45" fmla="*/ 301 h 445"/>
                        <a:gd name="T46" fmla="*/ 125 w 500"/>
                        <a:gd name="T47" fmla="*/ 299 h 445"/>
                        <a:gd name="T48" fmla="*/ 108 w 500"/>
                        <a:gd name="T49" fmla="*/ 290 h 445"/>
                        <a:gd name="T50" fmla="*/ 70 w 500"/>
                        <a:gd name="T51" fmla="*/ 268 h 445"/>
                        <a:gd name="T52" fmla="*/ 55 w 500"/>
                        <a:gd name="T53" fmla="*/ 254 h 445"/>
                        <a:gd name="T54" fmla="*/ 21 w 500"/>
                        <a:gd name="T55" fmla="*/ 212 h 445"/>
                        <a:gd name="T56" fmla="*/ 8 w 500"/>
                        <a:gd name="T57" fmla="*/ 173 h 445"/>
                        <a:gd name="T58" fmla="*/ 0 60000 65536"/>
                        <a:gd name="T59" fmla="*/ 0 60000 65536"/>
                        <a:gd name="T60" fmla="*/ 0 60000 65536"/>
                        <a:gd name="T61" fmla="*/ 0 60000 65536"/>
                        <a:gd name="T62" fmla="*/ 0 60000 65536"/>
                        <a:gd name="T63" fmla="*/ 0 60000 65536"/>
                        <a:gd name="T64" fmla="*/ 0 60000 65536"/>
                        <a:gd name="T65" fmla="*/ 0 60000 65536"/>
                        <a:gd name="T66" fmla="*/ 0 60000 65536"/>
                        <a:gd name="T67" fmla="*/ 0 60000 65536"/>
                        <a:gd name="T68" fmla="*/ 0 60000 65536"/>
                        <a:gd name="T69" fmla="*/ 0 60000 65536"/>
                        <a:gd name="T70" fmla="*/ 0 60000 65536"/>
                        <a:gd name="T71" fmla="*/ 0 60000 65536"/>
                        <a:gd name="T72" fmla="*/ 0 60000 65536"/>
                        <a:gd name="T73" fmla="*/ 0 60000 65536"/>
                        <a:gd name="T74" fmla="*/ 0 60000 65536"/>
                        <a:gd name="T75" fmla="*/ 0 60000 65536"/>
                        <a:gd name="T76" fmla="*/ 0 60000 65536"/>
                        <a:gd name="T77" fmla="*/ 0 60000 65536"/>
                        <a:gd name="T78" fmla="*/ 0 60000 65536"/>
                        <a:gd name="T79" fmla="*/ 0 60000 65536"/>
                        <a:gd name="T80" fmla="*/ 0 60000 65536"/>
                        <a:gd name="T81" fmla="*/ 0 60000 65536"/>
                        <a:gd name="T82" fmla="*/ 0 60000 65536"/>
                        <a:gd name="T83" fmla="*/ 0 60000 65536"/>
                        <a:gd name="T84" fmla="*/ 0 60000 65536"/>
                        <a:gd name="T85" fmla="*/ 0 60000 65536"/>
                        <a:gd name="T86" fmla="*/ 0 60000 65536"/>
                        <a:gd name="T87" fmla="*/ 0 w 500"/>
                        <a:gd name="T88" fmla="*/ 0 h 445"/>
                        <a:gd name="T89" fmla="*/ 500 w 500"/>
                        <a:gd name="T90" fmla="*/ 445 h 445"/>
                      </a:gdLst>
                      <a:ahLst/>
                      <a:cxnLst>
                        <a:cxn ang="T58">
                          <a:pos x="T0" y="T1"/>
                        </a:cxn>
                        <a:cxn ang="T59">
                          <a:pos x="T2" y="T3"/>
                        </a:cxn>
                        <a:cxn ang="T60">
                          <a:pos x="T4" y="T5"/>
                        </a:cxn>
                        <a:cxn ang="T61">
                          <a:pos x="T6" y="T7"/>
                        </a:cxn>
                        <a:cxn ang="T62">
                          <a:pos x="T8" y="T9"/>
                        </a:cxn>
                        <a:cxn ang="T63">
                          <a:pos x="T10" y="T11"/>
                        </a:cxn>
                        <a:cxn ang="T64">
                          <a:pos x="T12" y="T13"/>
                        </a:cxn>
                        <a:cxn ang="T65">
                          <a:pos x="T14" y="T15"/>
                        </a:cxn>
                        <a:cxn ang="T66">
                          <a:pos x="T16" y="T17"/>
                        </a:cxn>
                        <a:cxn ang="T67">
                          <a:pos x="T18" y="T19"/>
                        </a:cxn>
                        <a:cxn ang="T68">
                          <a:pos x="T20" y="T21"/>
                        </a:cxn>
                        <a:cxn ang="T69">
                          <a:pos x="T22" y="T23"/>
                        </a:cxn>
                        <a:cxn ang="T70">
                          <a:pos x="T24" y="T25"/>
                        </a:cxn>
                        <a:cxn ang="T71">
                          <a:pos x="T26" y="T27"/>
                        </a:cxn>
                        <a:cxn ang="T72">
                          <a:pos x="T28" y="T29"/>
                        </a:cxn>
                        <a:cxn ang="T73">
                          <a:pos x="T30" y="T31"/>
                        </a:cxn>
                        <a:cxn ang="T74">
                          <a:pos x="T32" y="T33"/>
                        </a:cxn>
                        <a:cxn ang="T75">
                          <a:pos x="T34" y="T35"/>
                        </a:cxn>
                        <a:cxn ang="T76">
                          <a:pos x="T36" y="T37"/>
                        </a:cxn>
                        <a:cxn ang="T77">
                          <a:pos x="T38" y="T39"/>
                        </a:cxn>
                        <a:cxn ang="T78">
                          <a:pos x="T40" y="T41"/>
                        </a:cxn>
                        <a:cxn ang="T79">
                          <a:pos x="T42" y="T43"/>
                        </a:cxn>
                        <a:cxn ang="T80">
                          <a:pos x="T44" y="T45"/>
                        </a:cxn>
                        <a:cxn ang="T81">
                          <a:pos x="T46" y="T47"/>
                        </a:cxn>
                        <a:cxn ang="T82">
                          <a:pos x="T48" y="T49"/>
                        </a:cxn>
                        <a:cxn ang="T83">
                          <a:pos x="T50" y="T51"/>
                        </a:cxn>
                        <a:cxn ang="T84">
                          <a:pos x="T52" y="T53"/>
                        </a:cxn>
                        <a:cxn ang="T85">
                          <a:pos x="T54" y="T55"/>
                        </a:cxn>
                        <a:cxn ang="T86">
                          <a:pos x="T56" y="T57"/>
                        </a:cxn>
                      </a:cxnLst>
                      <a:rect l="T87" t="T88" r="T89" b="T90"/>
                      <a:pathLst>
                        <a:path w="500" h="445">
                          <a:moveTo>
                            <a:pt x="10" y="249"/>
                          </a:moveTo>
                          <a:cubicBezTo>
                            <a:pt x="5" y="242"/>
                            <a:pt x="3" y="236"/>
                            <a:pt x="0" y="228"/>
                          </a:cubicBezTo>
                          <a:cubicBezTo>
                            <a:pt x="4" y="194"/>
                            <a:pt x="1" y="162"/>
                            <a:pt x="24" y="136"/>
                          </a:cubicBezTo>
                          <a:cubicBezTo>
                            <a:pt x="25" y="134"/>
                            <a:pt x="26" y="131"/>
                            <a:pt x="27" y="129"/>
                          </a:cubicBezTo>
                          <a:cubicBezTo>
                            <a:pt x="28" y="123"/>
                            <a:pt x="27" y="117"/>
                            <a:pt x="29" y="112"/>
                          </a:cubicBezTo>
                          <a:cubicBezTo>
                            <a:pt x="31" y="104"/>
                            <a:pt x="63" y="77"/>
                            <a:pt x="70" y="67"/>
                          </a:cubicBezTo>
                          <a:cubicBezTo>
                            <a:pt x="74" y="53"/>
                            <a:pt x="89" y="50"/>
                            <a:pt x="101" y="45"/>
                          </a:cubicBezTo>
                          <a:cubicBezTo>
                            <a:pt x="106" y="28"/>
                            <a:pt x="120" y="30"/>
                            <a:pt x="135" y="26"/>
                          </a:cubicBezTo>
                          <a:cubicBezTo>
                            <a:pt x="150" y="15"/>
                            <a:pt x="160" y="7"/>
                            <a:pt x="178" y="2"/>
                          </a:cubicBezTo>
                          <a:cubicBezTo>
                            <a:pt x="408" y="4"/>
                            <a:pt x="304" y="0"/>
                            <a:pt x="399" y="16"/>
                          </a:cubicBezTo>
                          <a:cubicBezTo>
                            <a:pt x="414" y="27"/>
                            <a:pt x="415" y="44"/>
                            <a:pt x="425" y="57"/>
                          </a:cubicBezTo>
                          <a:cubicBezTo>
                            <a:pt x="430" y="63"/>
                            <a:pt x="440" y="65"/>
                            <a:pt x="447" y="67"/>
                          </a:cubicBezTo>
                          <a:cubicBezTo>
                            <a:pt x="452" y="76"/>
                            <a:pt x="458" y="75"/>
                            <a:pt x="466" y="81"/>
                          </a:cubicBezTo>
                          <a:cubicBezTo>
                            <a:pt x="470" y="97"/>
                            <a:pt x="473" y="110"/>
                            <a:pt x="485" y="122"/>
                          </a:cubicBezTo>
                          <a:cubicBezTo>
                            <a:pt x="499" y="169"/>
                            <a:pt x="500" y="225"/>
                            <a:pt x="480" y="271"/>
                          </a:cubicBezTo>
                          <a:cubicBezTo>
                            <a:pt x="478" y="286"/>
                            <a:pt x="479" y="290"/>
                            <a:pt x="466" y="297"/>
                          </a:cubicBezTo>
                          <a:cubicBezTo>
                            <a:pt x="459" y="307"/>
                            <a:pt x="453" y="321"/>
                            <a:pt x="447" y="333"/>
                          </a:cubicBezTo>
                          <a:cubicBezTo>
                            <a:pt x="445" y="338"/>
                            <a:pt x="446" y="344"/>
                            <a:pt x="442" y="348"/>
                          </a:cubicBezTo>
                          <a:cubicBezTo>
                            <a:pt x="438" y="352"/>
                            <a:pt x="427" y="357"/>
                            <a:pt x="427" y="357"/>
                          </a:cubicBezTo>
                          <a:cubicBezTo>
                            <a:pt x="419" y="370"/>
                            <a:pt x="425" y="362"/>
                            <a:pt x="408" y="379"/>
                          </a:cubicBezTo>
                          <a:cubicBezTo>
                            <a:pt x="406" y="381"/>
                            <a:pt x="401" y="386"/>
                            <a:pt x="401" y="386"/>
                          </a:cubicBezTo>
                          <a:cubicBezTo>
                            <a:pt x="397" y="400"/>
                            <a:pt x="389" y="401"/>
                            <a:pt x="379" y="410"/>
                          </a:cubicBezTo>
                          <a:cubicBezTo>
                            <a:pt x="348" y="437"/>
                            <a:pt x="369" y="428"/>
                            <a:pt x="307" y="432"/>
                          </a:cubicBezTo>
                          <a:cubicBezTo>
                            <a:pt x="261" y="445"/>
                            <a:pt x="209" y="443"/>
                            <a:pt x="163" y="429"/>
                          </a:cubicBezTo>
                          <a:cubicBezTo>
                            <a:pt x="156" y="424"/>
                            <a:pt x="149" y="423"/>
                            <a:pt x="142" y="417"/>
                          </a:cubicBezTo>
                          <a:cubicBezTo>
                            <a:pt x="125" y="403"/>
                            <a:pt x="112" y="389"/>
                            <a:pt x="91" y="384"/>
                          </a:cubicBezTo>
                          <a:cubicBezTo>
                            <a:pt x="86" y="374"/>
                            <a:pt x="79" y="373"/>
                            <a:pt x="72" y="364"/>
                          </a:cubicBezTo>
                          <a:cubicBezTo>
                            <a:pt x="56" y="343"/>
                            <a:pt x="49" y="320"/>
                            <a:pt x="27" y="304"/>
                          </a:cubicBezTo>
                          <a:cubicBezTo>
                            <a:pt x="18" y="282"/>
                            <a:pt x="10" y="275"/>
                            <a:pt x="10" y="249"/>
                          </a:cubicBezTo>
                          <a:close/>
                        </a:path>
                      </a:pathLst>
                    </a:custGeom>
                    <a:solidFill>
                      <a:srgbClr val="BFBFBF"/>
                    </a:solidFill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 dirty="0"/>
                    </a:p>
                  </p:txBody>
                </p:sp>
              </p:grpSp>
              <p:sp>
                <p:nvSpPr>
                  <p:cNvPr id="926" name="5-Point Star 925"/>
                  <p:cNvSpPr/>
                  <p:nvPr/>
                </p:nvSpPr>
                <p:spPr>
                  <a:xfrm>
                    <a:off x="3436301" y="3364979"/>
                    <a:ext cx="201217" cy="201217"/>
                  </a:xfrm>
                  <a:prstGeom prst="star5">
                    <a:avLst/>
                  </a:prstGeom>
                  <a:solidFill>
                    <a:srgbClr val="FF00FF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830" name="Group 473"/>
                <p:cNvGrpSpPr/>
                <p:nvPr/>
              </p:nvGrpSpPr>
              <p:grpSpPr>
                <a:xfrm>
                  <a:off x="5902151" y="4867941"/>
                  <a:ext cx="987288" cy="903975"/>
                  <a:chOff x="3171214" y="2912992"/>
                  <a:chExt cx="987288" cy="903975"/>
                </a:xfrm>
              </p:grpSpPr>
              <p:grpSp>
                <p:nvGrpSpPr>
                  <p:cNvPr id="921" name="Group 193"/>
                  <p:cNvGrpSpPr>
                    <a:grpSpLocks/>
                  </p:cNvGrpSpPr>
                  <p:nvPr/>
                </p:nvGrpSpPr>
                <p:grpSpPr bwMode="auto">
                  <a:xfrm>
                    <a:off x="3171214" y="2912992"/>
                    <a:ext cx="987288" cy="903975"/>
                    <a:chOff x="311" y="500"/>
                    <a:chExt cx="474" cy="434"/>
                  </a:xfrm>
                  <a:effectLst>
                    <a:outerShdw blurRad="63500" sx="102000" sy="102000" algn="ctr" rotWithShape="0">
                      <a:prstClr val="black">
                        <a:alpha val="40000"/>
                      </a:prstClr>
                    </a:outerShdw>
                  </a:effectLst>
                </p:grpSpPr>
                <p:sp>
                  <p:nvSpPr>
                    <p:cNvPr id="923" name="Freeform 186"/>
                    <p:cNvSpPr>
                      <a:spLocks/>
                    </p:cNvSpPr>
                    <p:nvPr/>
                  </p:nvSpPr>
                  <p:spPr bwMode="auto">
                    <a:xfrm>
                      <a:off x="311" y="500"/>
                      <a:ext cx="474" cy="434"/>
                    </a:xfrm>
                    <a:custGeom>
                      <a:avLst/>
                      <a:gdLst>
                        <a:gd name="T0" fmla="*/ 94 w 1363"/>
                        <a:gd name="T1" fmla="*/ 401 h 1220"/>
                        <a:gd name="T2" fmla="*/ 74 w 1363"/>
                        <a:gd name="T3" fmla="*/ 384 h 1220"/>
                        <a:gd name="T4" fmla="*/ 61 w 1363"/>
                        <a:gd name="T5" fmla="*/ 371 h 1220"/>
                        <a:gd name="T6" fmla="*/ 50 w 1363"/>
                        <a:gd name="T7" fmla="*/ 355 h 1220"/>
                        <a:gd name="T8" fmla="*/ 45 w 1363"/>
                        <a:gd name="T9" fmla="*/ 345 h 1220"/>
                        <a:gd name="T10" fmla="*/ 35 w 1363"/>
                        <a:gd name="T11" fmla="*/ 334 h 1220"/>
                        <a:gd name="T12" fmla="*/ 30 w 1363"/>
                        <a:gd name="T13" fmla="*/ 323 h 1220"/>
                        <a:gd name="T14" fmla="*/ 19 w 1363"/>
                        <a:gd name="T15" fmla="*/ 302 h 1220"/>
                        <a:gd name="T16" fmla="*/ 14 w 1363"/>
                        <a:gd name="T17" fmla="*/ 277 h 1220"/>
                        <a:gd name="T18" fmla="*/ 8 w 1363"/>
                        <a:gd name="T19" fmla="*/ 256 h 1220"/>
                        <a:gd name="T20" fmla="*/ 16 w 1363"/>
                        <a:gd name="T21" fmla="*/ 166 h 1220"/>
                        <a:gd name="T22" fmla="*/ 21 w 1363"/>
                        <a:gd name="T23" fmla="*/ 157 h 1220"/>
                        <a:gd name="T24" fmla="*/ 31 w 1363"/>
                        <a:gd name="T25" fmla="*/ 123 h 1220"/>
                        <a:gd name="T26" fmla="*/ 38 w 1363"/>
                        <a:gd name="T27" fmla="*/ 110 h 1220"/>
                        <a:gd name="T28" fmla="*/ 41 w 1363"/>
                        <a:gd name="T29" fmla="*/ 95 h 1220"/>
                        <a:gd name="T30" fmla="*/ 53 w 1363"/>
                        <a:gd name="T31" fmla="*/ 82 h 1220"/>
                        <a:gd name="T32" fmla="*/ 64 w 1363"/>
                        <a:gd name="T33" fmla="*/ 72 h 1220"/>
                        <a:gd name="T34" fmla="*/ 67 w 1363"/>
                        <a:gd name="T35" fmla="*/ 70 h 1220"/>
                        <a:gd name="T36" fmla="*/ 69 w 1363"/>
                        <a:gd name="T37" fmla="*/ 66 h 1220"/>
                        <a:gd name="T38" fmla="*/ 78 w 1363"/>
                        <a:gd name="T39" fmla="*/ 60 h 1220"/>
                        <a:gd name="T40" fmla="*/ 89 w 1363"/>
                        <a:gd name="T41" fmla="*/ 51 h 1220"/>
                        <a:gd name="T42" fmla="*/ 98 w 1363"/>
                        <a:gd name="T43" fmla="*/ 44 h 1220"/>
                        <a:gd name="T44" fmla="*/ 118 w 1363"/>
                        <a:gd name="T45" fmla="*/ 30 h 1220"/>
                        <a:gd name="T46" fmla="*/ 140 w 1363"/>
                        <a:gd name="T47" fmla="*/ 18 h 1220"/>
                        <a:gd name="T48" fmla="*/ 214 w 1363"/>
                        <a:gd name="T49" fmla="*/ 5 h 1220"/>
                        <a:gd name="T50" fmla="*/ 317 w 1363"/>
                        <a:gd name="T51" fmla="*/ 7 h 1220"/>
                        <a:gd name="T52" fmla="*/ 366 w 1363"/>
                        <a:gd name="T53" fmla="*/ 11 h 1220"/>
                        <a:gd name="T54" fmla="*/ 378 w 1363"/>
                        <a:gd name="T55" fmla="*/ 15 h 1220"/>
                        <a:gd name="T56" fmla="*/ 389 w 1363"/>
                        <a:gd name="T57" fmla="*/ 21 h 1220"/>
                        <a:gd name="T58" fmla="*/ 398 w 1363"/>
                        <a:gd name="T59" fmla="*/ 24 h 1220"/>
                        <a:gd name="T60" fmla="*/ 411 w 1363"/>
                        <a:gd name="T61" fmla="*/ 32 h 1220"/>
                        <a:gd name="T62" fmla="*/ 417 w 1363"/>
                        <a:gd name="T63" fmla="*/ 41 h 1220"/>
                        <a:gd name="T64" fmla="*/ 440 w 1363"/>
                        <a:gd name="T65" fmla="*/ 49 h 1220"/>
                        <a:gd name="T66" fmla="*/ 446 w 1363"/>
                        <a:gd name="T67" fmla="*/ 65 h 1220"/>
                        <a:gd name="T68" fmla="*/ 458 w 1363"/>
                        <a:gd name="T69" fmla="*/ 73 h 1220"/>
                        <a:gd name="T70" fmla="*/ 466 w 1363"/>
                        <a:gd name="T71" fmla="*/ 128 h 1220"/>
                        <a:gd name="T72" fmla="*/ 469 w 1363"/>
                        <a:gd name="T73" fmla="*/ 162 h 1220"/>
                        <a:gd name="T74" fmla="*/ 473 w 1363"/>
                        <a:gd name="T75" fmla="*/ 185 h 1220"/>
                        <a:gd name="T76" fmla="*/ 468 w 1363"/>
                        <a:gd name="T77" fmla="*/ 210 h 1220"/>
                        <a:gd name="T78" fmla="*/ 467 w 1363"/>
                        <a:gd name="T79" fmla="*/ 252 h 1220"/>
                        <a:gd name="T80" fmla="*/ 457 w 1363"/>
                        <a:gd name="T81" fmla="*/ 297 h 1220"/>
                        <a:gd name="T82" fmla="*/ 444 w 1363"/>
                        <a:gd name="T83" fmla="*/ 314 h 1220"/>
                        <a:gd name="T84" fmla="*/ 436 w 1363"/>
                        <a:gd name="T85" fmla="*/ 339 h 1220"/>
                        <a:gd name="T86" fmla="*/ 431 w 1363"/>
                        <a:gd name="T87" fmla="*/ 349 h 1220"/>
                        <a:gd name="T88" fmla="*/ 403 w 1363"/>
                        <a:gd name="T89" fmla="*/ 385 h 1220"/>
                        <a:gd name="T90" fmla="*/ 391 w 1363"/>
                        <a:gd name="T91" fmla="*/ 397 h 1220"/>
                        <a:gd name="T92" fmla="*/ 369 w 1363"/>
                        <a:gd name="T93" fmla="*/ 411 h 1220"/>
                        <a:gd name="T94" fmla="*/ 328 w 1363"/>
                        <a:gd name="T95" fmla="*/ 424 h 1220"/>
                        <a:gd name="T96" fmla="*/ 320 w 1363"/>
                        <a:gd name="T97" fmla="*/ 425 h 1220"/>
                        <a:gd name="T98" fmla="*/ 314 w 1363"/>
                        <a:gd name="T99" fmla="*/ 429 h 1220"/>
                        <a:gd name="T100" fmla="*/ 281 w 1363"/>
                        <a:gd name="T101" fmla="*/ 430 h 1220"/>
                        <a:gd name="T102" fmla="*/ 263 w 1363"/>
                        <a:gd name="T103" fmla="*/ 434 h 1220"/>
                        <a:gd name="T104" fmla="*/ 164 w 1363"/>
                        <a:gd name="T105" fmla="*/ 433 h 1220"/>
                        <a:gd name="T106" fmla="*/ 111 w 1363"/>
                        <a:gd name="T107" fmla="*/ 412 h 1220"/>
                        <a:gd name="T108" fmla="*/ 94 w 1363"/>
                        <a:gd name="T109" fmla="*/ 403 h 1220"/>
                        <a:gd name="T110" fmla="*/ 94 w 1363"/>
                        <a:gd name="T111" fmla="*/ 401 h 1220"/>
                        <a:gd name="T112" fmla="*/ 0 60000 65536"/>
                        <a:gd name="T113" fmla="*/ 0 60000 65536"/>
                        <a:gd name="T114" fmla="*/ 0 60000 65536"/>
                        <a:gd name="T115" fmla="*/ 0 60000 65536"/>
                        <a:gd name="T116" fmla="*/ 0 60000 65536"/>
                        <a:gd name="T117" fmla="*/ 0 60000 65536"/>
                        <a:gd name="T118" fmla="*/ 0 60000 65536"/>
                        <a:gd name="T119" fmla="*/ 0 60000 65536"/>
                        <a:gd name="T120" fmla="*/ 0 60000 65536"/>
                        <a:gd name="T121" fmla="*/ 0 60000 65536"/>
                        <a:gd name="T122" fmla="*/ 0 60000 65536"/>
                        <a:gd name="T123" fmla="*/ 0 60000 65536"/>
                        <a:gd name="T124" fmla="*/ 0 60000 65536"/>
                        <a:gd name="T125" fmla="*/ 0 60000 65536"/>
                        <a:gd name="T126" fmla="*/ 0 60000 65536"/>
                        <a:gd name="T127" fmla="*/ 0 60000 65536"/>
                        <a:gd name="T128" fmla="*/ 0 60000 65536"/>
                        <a:gd name="T129" fmla="*/ 0 60000 65536"/>
                        <a:gd name="T130" fmla="*/ 0 60000 65536"/>
                        <a:gd name="T131" fmla="*/ 0 60000 65536"/>
                        <a:gd name="T132" fmla="*/ 0 60000 65536"/>
                        <a:gd name="T133" fmla="*/ 0 60000 65536"/>
                        <a:gd name="T134" fmla="*/ 0 60000 65536"/>
                        <a:gd name="T135" fmla="*/ 0 60000 65536"/>
                        <a:gd name="T136" fmla="*/ 0 60000 65536"/>
                        <a:gd name="T137" fmla="*/ 0 60000 65536"/>
                        <a:gd name="T138" fmla="*/ 0 60000 65536"/>
                        <a:gd name="T139" fmla="*/ 0 60000 65536"/>
                        <a:gd name="T140" fmla="*/ 0 60000 65536"/>
                        <a:gd name="T141" fmla="*/ 0 60000 65536"/>
                        <a:gd name="T142" fmla="*/ 0 60000 65536"/>
                        <a:gd name="T143" fmla="*/ 0 60000 65536"/>
                        <a:gd name="T144" fmla="*/ 0 60000 65536"/>
                        <a:gd name="T145" fmla="*/ 0 60000 65536"/>
                        <a:gd name="T146" fmla="*/ 0 60000 65536"/>
                        <a:gd name="T147" fmla="*/ 0 60000 65536"/>
                        <a:gd name="T148" fmla="*/ 0 60000 65536"/>
                        <a:gd name="T149" fmla="*/ 0 60000 65536"/>
                        <a:gd name="T150" fmla="*/ 0 60000 65536"/>
                        <a:gd name="T151" fmla="*/ 0 60000 65536"/>
                        <a:gd name="T152" fmla="*/ 0 60000 65536"/>
                        <a:gd name="T153" fmla="*/ 0 60000 65536"/>
                        <a:gd name="T154" fmla="*/ 0 60000 65536"/>
                        <a:gd name="T155" fmla="*/ 0 60000 65536"/>
                        <a:gd name="T156" fmla="*/ 0 60000 65536"/>
                        <a:gd name="T157" fmla="*/ 0 60000 65536"/>
                        <a:gd name="T158" fmla="*/ 0 60000 65536"/>
                        <a:gd name="T159" fmla="*/ 0 60000 65536"/>
                        <a:gd name="T160" fmla="*/ 0 60000 65536"/>
                        <a:gd name="T161" fmla="*/ 0 60000 65536"/>
                        <a:gd name="T162" fmla="*/ 0 60000 65536"/>
                        <a:gd name="T163" fmla="*/ 0 60000 65536"/>
                        <a:gd name="T164" fmla="*/ 0 60000 65536"/>
                        <a:gd name="T165" fmla="*/ 0 60000 65536"/>
                        <a:gd name="T166" fmla="*/ 0 60000 65536"/>
                        <a:gd name="T167" fmla="*/ 0 60000 65536"/>
                        <a:gd name="T168" fmla="*/ 0 w 1363"/>
                        <a:gd name="T169" fmla="*/ 0 h 1220"/>
                        <a:gd name="T170" fmla="*/ 1363 w 1363"/>
                        <a:gd name="T171" fmla="*/ 1220 h 1220"/>
                      </a:gdLst>
                      <a:ahLst/>
                      <a:cxnLst>
                        <a:cxn ang="T112">
                          <a:pos x="T0" y="T1"/>
                        </a:cxn>
                        <a:cxn ang="T113">
                          <a:pos x="T2" y="T3"/>
                        </a:cxn>
                        <a:cxn ang="T114">
                          <a:pos x="T4" y="T5"/>
                        </a:cxn>
                        <a:cxn ang="T115">
                          <a:pos x="T6" y="T7"/>
                        </a:cxn>
                        <a:cxn ang="T116">
                          <a:pos x="T8" y="T9"/>
                        </a:cxn>
                        <a:cxn ang="T117">
                          <a:pos x="T10" y="T11"/>
                        </a:cxn>
                        <a:cxn ang="T118">
                          <a:pos x="T12" y="T13"/>
                        </a:cxn>
                        <a:cxn ang="T119">
                          <a:pos x="T14" y="T15"/>
                        </a:cxn>
                        <a:cxn ang="T120">
                          <a:pos x="T16" y="T17"/>
                        </a:cxn>
                        <a:cxn ang="T121">
                          <a:pos x="T18" y="T19"/>
                        </a:cxn>
                        <a:cxn ang="T122">
                          <a:pos x="T20" y="T21"/>
                        </a:cxn>
                        <a:cxn ang="T123">
                          <a:pos x="T22" y="T23"/>
                        </a:cxn>
                        <a:cxn ang="T124">
                          <a:pos x="T24" y="T25"/>
                        </a:cxn>
                        <a:cxn ang="T125">
                          <a:pos x="T26" y="T27"/>
                        </a:cxn>
                        <a:cxn ang="T126">
                          <a:pos x="T28" y="T29"/>
                        </a:cxn>
                        <a:cxn ang="T127">
                          <a:pos x="T30" y="T31"/>
                        </a:cxn>
                        <a:cxn ang="T128">
                          <a:pos x="T32" y="T33"/>
                        </a:cxn>
                        <a:cxn ang="T129">
                          <a:pos x="T34" y="T35"/>
                        </a:cxn>
                        <a:cxn ang="T130">
                          <a:pos x="T36" y="T37"/>
                        </a:cxn>
                        <a:cxn ang="T131">
                          <a:pos x="T38" y="T39"/>
                        </a:cxn>
                        <a:cxn ang="T132">
                          <a:pos x="T40" y="T41"/>
                        </a:cxn>
                        <a:cxn ang="T133">
                          <a:pos x="T42" y="T43"/>
                        </a:cxn>
                        <a:cxn ang="T134">
                          <a:pos x="T44" y="T45"/>
                        </a:cxn>
                        <a:cxn ang="T135">
                          <a:pos x="T46" y="T47"/>
                        </a:cxn>
                        <a:cxn ang="T136">
                          <a:pos x="T48" y="T49"/>
                        </a:cxn>
                        <a:cxn ang="T137">
                          <a:pos x="T50" y="T51"/>
                        </a:cxn>
                        <a:cxn ang="T138">
                          <a:pos x="T52" y="T53"/>
                        </a:cxn>
                        <a:cxn ang="T139">
                          <a:pos x="T54" y="T55"/>
                        </a:cxn>
                        <a:cxn ang="T140">
                          <a:pos x="T56" y="T57"/>
                        </a:cxn>
                        <a:cxn ang="T141">
                          <a:pos x="T58" y="T59"/>
                        </a:cxn>
                        <a:cxn ang="T142">
                          <a:pos x="T60" y="T61"/>
                        </a:cxn>
                        <a:cxn ang="T143">
                          <a:pos x="T62" y="T63"/>
                        </a:cxn>
                        <a:cxn ang="T144">
                          <a:pos x="T64" y="T65"/>
                        </a:cxn>
                        <a:cxn ang="T145">
                          <a:pos x="T66" y="T67"/>
                        </a:cxn>
                        <a:cxn ang="T146">
                          <a:pos x="T68" y="T69"/>
                        </a:cxn>
                        <a:cxn ang="T147">
                          <a:pos x="T70" y="T71"/>
                        </a:cxn>
                        <a:cxn ang="T148">
                          <a:pos x="T72" y="T73"/>
                        </a:cxn>
                        <a:cxn ang="T149">
                          <a:pos x="T74" y="T75"/>
                        </a:cxn>
                        <a:cxn ang="T150">
                          <a:pos x="T76" y="T77"/>
                        </a:cxn>
                        <a:cxn ang="T151">
                          <a:pos x="T78" y="T79"/>
                        </a:cxn>
                        <a:cxn ang="T152">
                          <a:pos x="T80" y="T81"/>
                        </a:cxn>
                        <a:cxn ang="T153">
                          <a:pos x="T82" y="T83"/>
                        </a:cxn>
                        <a:cxn ang="T154">
                          <a:pos x="T84" y="T85"/>
                        </a:cxn>
                        <a:cxn ang="T155">
                          <a:pos x="T86" y="T87"/>
                        </a:cxn>
                        <a:cxn ang="T156">
                          <a:pos x="T88" y="T89"/>
                        </a:cxn>
                        <a:cxn ang="T157">
                          <a:pos x="T90" y="T91"/>
                        </a:cxn>
                        <a:cxn ang="T158">
                          <a:pos x="T92" y="T93"/>
                        </a:cxn>
                        <a:cxn ang="T159">
                          <a:pos x="T94" y="T95"/>
                        </a:cxn>
                        <a:cxn ang="T160">
                          <a:pos x="T96" y="T97"/>
                        </a:cxn>
                        <a:cxn ang="T161">
                          <a:pos x="T98" y="T99"/>
                        </a:cxn>
                        <a:cxn ang="T162">
                          <a:pos x="T100" y="T101"/>
                        </a:cxn>
                        <a:cxn ang="T163">
                          <a:pos x="T102" y="T103"/>
                        </a:cxn>
                        <a:cxn ang="T164">
                          <a:pos x="T104" y="T105"/>
                        </a:cxn>
                        <a:cxn ang="T165">
                          <a:pos x="T106" y="T107"/>
                        </a:cxn>
                        <a:cxn ang="T166">
                          <a:pos x="T108" y="T109"/>
                        </a:cxn>
                        <a:cxn ang="T167">
                          <a:pos x="T110" y="T111"/>
                        </a:cxn>
                      </a:cxnLst>
                      <a:rect l="T168" t="T169" r="T170" b="T171"/>
                      <a:pathLst>
                        <a:path w="1363" h="1220">
                          <a:moveTo>
                            <a:pt x="269" y="1127"/>
                          </a:moveTo>
                          <a:cubicBezTo>
                            <a:pt x="252" y="1110"/>
                            <a:pt x="231" y="1096"/>
                            <a:pt x="214" y="1079"/>
                          </a:cubicBezTo>
                          <a:cubicBezTo>
                            <a:pt x="201" y="1066"/>
                            <a:pt x="192" y="1055"/>
                            <a:pt x="176" y="1044"/>
                          </a:cubicBezTo>
                          <a:cubicBezTo>
                            <a:pt x="166" y="1030"/>
                            <a:pt x="158" y="1008"/>
                            <a:pt x="144" y="999"/>
                          </a:cubicBezTo>
                          <a:cubicBezTo>
                            <a:pt x="140" y="986"/>
                            <a:pt x="137" y="980"/>
                            <a:pt x="128" y="970"/>
                          </a:cubicBezTo>
                          <a:cubicBezTo>
                            <a:pt x="124" y="955"/>
                            <a:pt x="112" y="950"/>
                            <a:pt x="102" y="938"/>
                          </a:cubicBezTo>
                          <a:cubicBezTo>
                            <a:pt x="95" y="929"/>
                            <a:pt x="93" y="918"/>
                            <a:pt x="86" y="909"/>
                          </a:cubicBezTo>
                          <a:cubicBezTo>
                            <a:pt x="79" y="887"/>
                            <a:pt x="61" y="871"/>
                            <a:pt x="54" y="848"/>
                          </a:cubicBezTo>
                          <a:cubicBezTo>
                            <a:pt x="53" y="825"/>
                            <a:pt x="60" y="795"/>
                            <a:pt x="41" y="778"/>
                          </a:cubicBezTo>
                          <a:cubicBezTo>
                            <a:pt x="35" y="759"/>
                            <a:pt x="28" y="739"/>
                            <a:pt x="22" y="720"/>
                          </a:cubicBezTo>
                          <a:cubicBezTo>
                            <a:pt x="23" y="680"/>
                            <a:pt x="0" y="525"/>
                            <a:pt x="45" y="468"/>
                          </a:cubicBezTo>
                          <a:cubicBezTo>
                            <a:pt x="48" y="454"/>
                            <a:pt x="51" y="451"/>
                            <a:pt x="61" y="442"/>
                          </a:cubicBezTo>
                          <a:cubicBezTo>
                            <a:pt x="66" y="418"/>
                            <a:pt x="59" y="356"/>
                            <a:pt x="89" y="346"/>
                          </a:cubicBezTo>
                          <a:cubicBezTo>
                            <a:pt x="98" y="333"/>
                            <a:pt x="98" y="318"/>
                            <a:pt x="109" y="308"/>
                          </a:cubicBezTo>
                          <a:cubicBezTo>
                            <a:pt x="113" y="294"/>
                            <a:pt x="113" y="279"/>
                            <a:pt x="118" y="266"/>
                          </a:cubicBezTo>
                          <a:cubicBezTo>
                            <a:pt x="121" y="259"/>
                            <a:pt x="146" y="236"/>
                            <a:pt x="153" y="231"/>
                          </a:cubicBezTo>
                          <a:cubicBezTo>
                            <a:pt x="159" y="215"/>
                            <a:pt x="173" y="212"/>
                            <a:pt x="185" y="202"/>
                          </a:cubicBezTo>
                          <a:cubicBezTo>
                            <a:pt x="187" y="200"/>
                            <a:pt x="190" y="198"/>
                            <a:pt x="192" y="196"/>
                          </a:cubicBezTo>
                          <a:cubicBezTo>
                            <a:pt x="194" y="193"/>
                            <a:pt x="195" y="189"/>
                            <a:pt x="198" y="186"/>
                          </a:cubicBezTo>
                          <a:cubicBezTo>
                            <a:pt x="206" y="178"/>
                            <a:pt x="217" y="179"/>
                            <a:pt x="224" y="170"/>
                          </a:cubicBezTo>
                          <a:cubicBezTo>
                            <a:pt x="234" y="157"/>
                            <a:pt x="240" y="150"/>
                            <a:pt x="256" y="144"/>
                          </a:cubicBezTo>
                          <a:cubicBezTo>
                            <a:pt x="263" y="133"/>
                            <a:pt x="269" y="129"/>
                            <a:pt x="281" y="125"/>
                          </a:cubicBezTo>
                          <a:cubicBezTo>
                            <a:pt x="299" y="109"/>
                            <a:pt x="315" y="91"/>
                            <a:pt x="339" y="84"/>
                          </a:cubicBezTo>
                          <a:cubicBezTo>
                            <a:pt x="357" y="63"/>
                            <a:pt x="376" y="57"/>
                            <a:pt x="403" y="52"/>
                          </a:cubicBezTo>
                          <a:cubicBezTo>
                            <a:pt x="448" y="0"/>
                            <a:pt x="559" y="15"/>
                            <a:pt x="614" y="13"/>
                          </a:cubicBezTo>
                          <a:cubicBezTo>
                            <a:pt x="713" y="2"/>
                            <a:pt x="813" y="15"/>
                            <a:pt x="912" y="20"/>
                          </a:cubicBezTo>
                          <a:cubicBezTo>
                            <a:pt x="955" y="34"/>
                            <a:pt x="1013" y="31"/>
                            <a:pt x="1053" y="32"/>
                          </a:cubicBezTo>
                          <a:cubicBezTo>
                            <a:pt x="1064" y="37"/>
                            <a:pt x="1076" y="38"/>
                            <a:pt x="1088" y="42"/>
                          </a:cubicBezTo>
                          <a:cubicBezTo>
                            <a:pt x="1098" y="49"/>
                            <a:pt x="1108" y="54"/>
                            <a:pt x="1120" y="58"/>
                          </a:cubicBezTo>
                          <a:cubicBezTo>
                            <a:pt x="1144" y="74"/>
                            <a:pt x="1110" y="53"/>
                            <a:pt x="1145" y="68"/>
                          </a:cubicBezTo>
                          <a:cubicBezTo>
                            <a:pt x="1158" y="74"/>
                            <a:pt x="1167" y="86"/>
                            <a:pt x="1181" y="90"/>
                          </a:cubicBezTo>
                          <a:cubicBezTo>
                            <a:pt x="1193" y="98"/>
                            <a:pt x="1190" y="106"/>
                            <a:pt x="1200" y="116"/>
                          </a:cubicBezTo>
                          <a:cubicBezTo>
                            <a:pt x="1214" y="130"/>
                            <a:pt x="1246" y="133"/>
                            <a:pt x="1264" y="138"/>
                          </a:cubicBezTo>
                          <a:cubicBezTo>
                            <a:pt x="1274" y="155"/>
                            <a:pt x="1262" y="177"/>
                            <a:pt x="1283" y="183"/>
                          </a:cubicBezTo>
                          <a:cubicBezTo>
                            <a:pt x="1291" y="195"/>
                            <a:pt x="1304" y="200"/>
                            <a:pt x="1318" y="205"/>
                          </a:cubicBezTo>
                          <a:cubicBezTo>
                            <a:pt x="1319" y="236"/>
                            <a:pt x="1313" y="331"/>
                            <a:pt x="1341" y="359"/>
                          </a:cubicBezTo>
                          <a:cubicBezTo>
                            <a:pt x="1351" y="390"/>
                            <a:pt x="1341" y="424"/>
                            <a:pt x="1350" y="455"/>
                          </a:cubicBezTo>
                          <a:cubicBezTo>
                            <a:pt x="1353" y="476"/>
                            <a:pt x="1356" y="498"/>
                            <a:pt x="1360" y="519"/>
                          </a:cubicBezTo>
                          <a:cubicBezTo>
                            <a:pt x="1358" y="555"/>
                            <a:pt x="1363" y="565"/>
                            <a:pt x="1347" y="589"/>
                          </a:cubicBezTo>
                          <a:cubicBezTo>
                            <a:pt x="1344" y="635"/>
                            <a:pt x="1342" y="661"/>
                            <a:pt x="1344" y="708"/>
                          </a:cubicBezTo>
                          <a:cubicBezTo>
                            <a:pt x="1342" y="761"/>
                            <a:pt x="1358" y="806"/>
                            <a:pt x="1315" y="836"/>
                          </a:cubicBezTo>
                          <a:cubicBezTo>
                            <a:pt x="1304" y="853"/>
                            <a:pt x="1290" y="869"/>
                            <a:pt x="1277" y="884"/>
                          </a:cubicBezTo>
                          <a:cubicBezTo>
                            <a:pt x="1273" y="908"/>
                            <a:pt x="1268" y="934"/>
                            <a:pt x="1254" y="954"/>
                          </a:cubicBezTo>
                          <a:cubicBezTo>
                            <a:pt x="1251" y="965"/>
                            <a:pt x="1246" y="972"/>
                            <a:pt x="1238" y="980"/>
                          </a:cubicBezTo>
                          <a:cubicBezTo>
                            <a:pt x="1225" y="1020"/>
                            <a:pt x="1189" y="1055"/>
                            <a:pt x="1158" y="1082"/>
                          </a:cubicBezTo>
                          <a:cubicBezTo>
                            <a:pt x="1150" y="1107"/>
                            <a:pt x="1147" y="1106"/>
                            <a:pt x="1123" y="1117"/>
                          </a:cubicBezTo>
                          <a:cubicBezTo>
                            <a:pt x="1108" y="1134"/>
                            <a:pt x="1083" y="1148"/>
                            <a:pt x="1062" y="1156"/>
                          </a:cubicBezTo>
                          <a:cubicBezTo>
                            <a:pt x="1036" y="1196"/>
                            <a:pt x="987" y="1189"/>
                            <a:pt x="944" y="1191"/>
                          </a:cubicBezTo>
                          <a:cubicBezTo>
                            <a:pt x="936" y="1192"/>
                            <a:pt x="928" y="1191"/>
                            <a:pt x="921" y="1194"/>
                          </a:cubicBezTo>
                          <a:cubicBezTo>
                            <a:pt x="914" y="1197"/>
                            <a:pt x="910" y="1207"/>
                            <a:pt x="902" y="1207"/>
                          </a:cubicBezTo>
                          <a:cubicBezTo>
                            <a:pt x="871" y="1208"/>
                            <a:pt x="840" y="1209"/>
                            <a:pt x="809" y="1210"/>
                          </a:cubicBezTo>
                          <a:cubicBezTo>
                            <a:pt x="790" y="1215"/>
                            <a:pt x="776" y="1217"/>
                            <a:pt x="755" y="1220"/>
                          </a:cubicBezTo>
                          <a:cubicBezTo>
                            <a:pt x="661" y="1219"/>
                            <a:pt x="567" y="1219"/>
                            <a:pt x="473" y="1216"/>
                          </a:cubicBezTo>
                          <a:cubicBezTo>
                            <a:pt x="417" y="1214"/>
                            <a:pt x="369" y="1175"/>
                            <a:pt x="320" y="1159"/>
                          </a:cubicBezTo>
                          <a:cubicBezTo>
                            <a:pt x="307" y="1146"/>
                            <a:pt x="277" y="1141"/>
                            <a:pt x="269" y="1133"/>
                          </a:cubicBezTo>
                          <a:cubicBezTo>
                            <a:pt x="268" y="1132"/>
                            <a:pt x="269" y="1129"/>
                            <a:pt x="269" y="1127"/>
                          </a:cubicBezTo>
                          <a:close/>
                        </a:path>
                      </a:pathLst>
                    </a:custGeom>
                    <a:solidFill>
                      <a:srgbClr val="FFC1C1"/>
                    </a:solidFill>
                    <a:ln w="19050">
                      <a:solidFill>
                        <a:srgbClr val="FF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 dirty="0"/>
                    </a:p>
                  </p:txBody>
                </p:sp>
                <p:sp>
                  <p:nvSpPr>
                    <p:cNvPr id="924" name="Freeform 187"/>
                    <p:cNvSpPr>
                      <a:spLocks/>
                    </p:cNvSpPr>
                    <p:nvPr/>
                  </p:nvSpPr>
                  <p:spPr bwMode="auto">
                    <a:xfrm>
                      <a:off x="363" y="603"/>
                      <a:ext cx="382" cy="310"/>
                    </a:xfrm>
                    <a:custGeom>
                      <a:avLst/>
                      <a:gdLst>
                        <a:gd name="T0" fmla="*/ 8 w 500"/>
                        <a:gd name="T1" fmla="*/ 173 h 445"/>
                        <a:gd name="T2" fmla="*/ 0 w 500"/>
                        <a:gd name="T3" fmla="*/ 159 h 445"/>
                        <a:gd name="T4" fmla="*/ 18 w 500"/>
                        <a:gd name="T5" fmla="*/ 95 h 445"/>
                        <a:gd name="T6" fmla="*/ 21 w 500"/>
                        <a:gd name="T7" fmla="*/ 90 h 445"/>
                        <a:gd name="T8" fmla="*/ 22 w 500"/>
                        <a:gd name="T9" fmla="*/ 78 h 445"/>
                        <a:gd name="T10" fmla="*/ 53 w 500"/>
                        <a:gd name="T11" fmla="*/ 47 h 445"/>
                        <a:gd name="T12" fmla="*/ 77 w 500"/>
                        <a:gd name="T13" fmla="*/ 31 h 445"/>
                        <a:gd name="T14" fmla="*/ 103 w 500"/>
                        <a:gd name="T15" fmla="*/ 18 h 445"/>
                        <a:gd name="T16" fmla="*/ 136 w 500"/>
                        <a:gd name="T17" fmla="*/ 1 h 445"/>
                        <a:gd name="T18" fmla="*/ 305 w 500"/>
                        <a:gd name="T19" fmla="*/ 11 h 445"/>
                        <a:gd name="T20" fmla="*/ 325 w 500"/>
                        <a:gd name="T21" fmla="*/ 40 h 445"/>
                        <a:gd name="T22" fmla="*/ 342 w 500"/>
                        <a:gd name="T23" fmla="*/ 47 h 445"/>
                        <a:gd name="T24" fmla="*/ 356 w 500"/>
                        <a:gd name="T25" fmla="*/ 56 h 445"/>
                        <a:gd name="T26" fmla="*/ 371 w 500"/>
                        <a:gd name="T27" fmla="*/ 85 h 445"/>
                        <a:gd name="T28" fmla="*/ 367 w 500"/>
                        <a:gd name="T29" fmla="*/ 189 h 445"/>
                        <a:gd name="T30" fmla="*/ 356 w 500"/>
                        <a:gd name="T31" fmla="*/ 207 h 445"/>
                        <a:gd name="T32" fmla="*/ 342 w 500"/>
                        <a:gd name="T33" fmla="*/ 232 h 445"/>
                        <a:gd name="T34" fmla="*/ 338 w 500"/>
                        <a:gd name="T35" fmla="*/ 242 h 445"/>
                        <a:gd name="T36" fmla="*/ 326 w 500"/>
                        <a:gd name="T37" fmla="*/ 249 h 445"/>
                        <a:gd name="T38" fmla="*/ 312 w 500"/>
                        <a:gd name="T39" fmla="*/ 264 h 445"/>
                        <a:gd name="T40" fmla="*/ 306 w 500"/>
                        <a:gd name="T41" fmla="*/ 269 h 445"/>
                        <a:gd name="T42" fmla="*/ 290 w 500"/>
                        <a:gd name="T43" fmla="*/ 286 h 445"/>
                        <a:gd name="T44" fmla="*/ 235 w 500"/>
                        <a:gd name="T45" fmla="*/ 301 h 445"/>
                        <a:gd name="T46" fmla="*/ 125 w 500"/>
                        <a:gd name="T47" fmla="*/ 299 h 445"/>
                        <a:gd name="T48" fmla="*/ 108 w 500"/>
                        <a:gd name="T49" fmla="*/ 290 h 445"/>
                        <a:gd name="T50" fmla="*/ 70 w 500"/>
                        <a:gd name="T51" fmla="*/ 268 h 445"/>
                        <a:gd name="T52" fmla="*/ 55 w 500"/>
                        <a:gd name="T53" fmla="*/ 254 h 445"/>
                        <a:gd name="T54" fmla="*/ 21 w 500"/>
                        <a:gd name="T55" fmla="*/ 212 h 445"/>
                        <a:gd name="T56" fmla="*/ 8 w 500"/>
                        <a:gd name="T57" fmla="*/ 173 h 445"/>
                        <a:gd name="T58" fmla="*/ 0 60000 65536"/>
                        <a:gd name="T59" fmla="*/ 0 60000 65536"/>
                        <a:gd name="T60" fmla="*/ 0 60000 65536"/>
                        <a:gd name="T61" fmla="*/ 0 60000 65536"/>
                        <a:gd name="T62" fmla="*/ 0 60000 65536"/>
                        <a:gd name="T63" fmla="*/ 0 60000 65536"/>
                        <a:gd name="T64" fmla="*/ 0 60000 65536"/>
                        <a:gd name="T65" fmla="*/ 0 60000 65536"/>
                        <a:gd name="T66" fmla="*/ 0 60000 65536"/>
                        <a:gd name="T67" fmla="*/ 0 60000 65536"/>
                        <a:gd name="T68" fmla="*/ 0 60000 65536"/>
                        <a:gd name="T69" fmla="*/ 0 60000 65536"/>
                        <a:gd name="T70" fmla="*/ 0 60000 65536"/>
                        <a:gd name="T71" fmla="*/ 0 60000 65536"/>
                        <a:gd name="T72" fmla="*/ 0 60000 65536"/>
                        <a:gd name="T73" fmla="*/ 0 60000 65536"/>
                        <a:gd name="T74" fmla="*/ 0 60000 65536"/>
                        <a:gd name="T75" fmla="*/ 0 60000 65536"/>
                        <a:gd name="T76" fmla="*/ 0 60000 65536"/>
                        <a:gd name="T77" fmla="*/ 0 60000 65536"/>
                        <a:gd name="T78" fmla="*/ 0 60000 65536"/>
                        <a:gd name="T79" fmla="*/ 0 60000 65536"/>
                        <a:gd name="T80" fmla="*/ 0 60000 65536"/>
                        <a:gd name="T81" fmla="*/ 0 60000 65536"/>
                        <a:gd name="T82" fmla="*/ 0 60000 65536"/>
                        <a:gd name="T83" fmla="*/ 0 60000 65536"/>
                        <a:gd name="T84" fmla="*/ 0 60000 65536"/>
                        <a:gd name="T85" fmla="*/ 0 60000 65536"/>
                        <a:gd name="T86" fmla="*/ 0 60000 65536"/>
                        <a:gd name="T87" fmla="*/ 0 w 500"/>
                        <a:gd name="T88" fmla="*/ 0 h 445"/>
                        <a:gd name="T89" fmla="*/ 500 w 500"/>
                        <a:gd name="T90" fmla="*/ 445 h 445"/>
                      </a:gdLst>
                      <a:ahLst/>
                      <a:cxnLst>
                        <a:cxn ang="T58">
                          <a:pos x="T0" y="T1"/>
                        </a:cxn>
                        <a:cxn ang="T59">
                          <a:pos x="T2" y="T3"/>
                        </a:cxn>
                        <a:cxn ang="T60">
                          <a:pos x="T4" y="T5"/>
                        </a:cxn>
                        <a:cxn ang="T61">
                          <a:pos x="T6" y="T7"/>
                        </a:cxn>
                        <a:cxn ang="T62">
                          <a:pos x="T8" y="T9"/>
                        </a:cxn>
                        <a:cxn ang="T63">
                          <a:pos x="T10" y="T11"/>
                        </a:cxn>
                        <a:cxn ang="T64">
                          <a:pos x="T12" y="T13"/>
                        </a:cxn>
                        <a:cxn ang="T65">
                          <a:pos x="T14" y="T15"/>
                        </a:cxn>
                        <a:cxn ang="T66">
                          <a:pos x="T16" y="T17"/>
                        </a:cxn>
                        <a:cxn ang="T67">
                          <a:pos x="T18" y="T19"/>
                        </a:cxn>
                        <a:cxn ang="T68">
                          <a:pos x="T20" y="T21"/>
                        </a:cxn>
                        <a:cxn ang="T69">
                          <a:pos x="T22" y="T23"/>
                        </a:cxn>
                        <a:cxn ang="T70">
                          <a:pos x="T24" y="T25"/>
                        </a:cxn>
                        <a:cxn ang="T71">
                          <a:pos x="T26" y="T27"/>
                        </a:cxn>
                        <a:cxn ang="T72">
                          <a:pos x="T28" y="T29"/>
                        </a:cxn>
                        <a:cxn ang="T73">
                          <a:pos x="T30" y="T31"/>
                        </a:cxn>
                        <a:cxn ang="T74">
                          <a:pos x="T32" y="T33"/>
                        </a:cxn>
                        <a:cxn ang="T75">
                          <a:pos x="T34" y="T35"/>
                        </a:cxn>
                        <a:cxn ang="T76">
                          <a:pos x="T36" y="T37"/>
                        </a:cxn>
                        <a:cxn ang="T77">
                          <a:pos x="T38" y="T39"/>
                        </a:cxn>
                        <a:cxn ang="T78">
                          <a:pos x="T40" y="T41"/>
                        </a:cxn>
                        <a:cxn ang="T79">
                          <a:pos x="T42" y="T43"/>
                        </a:cxn>
                        <a:cxn ang="T80">
                          <a:pos x="T44" y="T45"/>
                        </a:cxn>
                        <a:cxn ang="T81">
                          <a:pos x="T46" y="T47"/>
                        </a:cxn>
                        <a:cxn ang="T82">
                          <a:pos x="T48" y="T49"/>
                        </a:cxn>
                        <a:cxn ang="T83">
                          <a:pos x="T50" y="T51"/>
                        </a:cxn>
                        <a:cxn ang="T84">
                          <a:pos x="T52" y="T53"/>
                        </a:cxn>
                        <a:cxn ang="T85">
                          <a:pos x="T54" y="T55"/>
                        </a:cxn>
                        <a:cxn ang="T86">
                          <a:pos x="T56" y="T57"/>
                        </a:cxn>
                      </a:cxnLst>
                      <a:rect l="T87" t="T88" r="T89" b="T90"/>
                      <a:pathLst>
                        <a:path w="500" h="445">
                          <a:moveTo>
                            <a:pt x="10" y="249"/>
                          </a:moveTo>
                          <a:cubicBezTo>
                            <a:pt x="5" y="242"/>
                            <a:pt x="3" y="236"/>
                            <a:pt x="0" y="228"/>
                          </a:cubicBezTo>
                          <a:cubicBezTo>
                            <a:pt x="4" y="194"/>
                            <a:pt x="1" y="162"/>
                            <a:pt x="24" y="136"/>
                          </a:cubicBezTo>
                          <a:cubicBezTo>
                            <a:pt x="25" y="134"/>
                            <a:pt x="26" y="131"/>
                            <a:pt x="27" y="129"/>
                          </a:cubicBezTo>
                          <a:cubicBezTo>
                            <a:pt x="28" y="123"/>
                            <a:pt x="27" y="117"/>
                            <a:pt x="29" y="112"/>
                          </a:cubicBezTo>
                          <a:cubicBezTo>
                            <a:pt x="31" y="104"/>
                            <a:pt x="63" y="77"/>
                            <a:pt x="70" y="67"/>
                          </a:cubicBezTo>
                          <a:cubicBezTo>
                            <a:pt x="74" y="53"/>
                            <a:pt x="89" y="50"/>
                            <a:pt x="101" y="45"/>
                          </a:cubicBezTo>
                          <a:cubicBezTo>
                            <a:pt x="106" y="28"/>
                            <a:pt x="120" y="30"/>
                            <a:pt x="135" y="26"/>
                          </a:cubicBezTo>
                          <a:cubicBezTo>
                            <a:pt x="150" y="15"/>
                            <a:pt x="160" y="7"/>
                            <a:pt x="178" y="2"/>
                          </a:cubicBezTo>
                          <a:cubicBezTo>
                            <a:pt x="408" y="4"/>
                            <a:pt x="304" y="0"/>
                            <a:pt x="399" y="16"/>
                          </a:cubicBezTo>
                          <a:cubicBezTo>
                            <a:pt x="414" y="27"/>
                            <a:pt x="415" y="44"/>
                            <a:pt x="425" y="57"/>
                          </a:cubicBezTo>
                          <a:cubicBezTo>
                            <a:pt x="430" y="63"/>
                            <a:pt x="440" y="65"/>
                            <a:pt x="447" y="67"/>
                          </a:cubicBezTo>
                          <a:cubicBezTo>
                            <a:pt x="452" y="76"/>
                            <a:pt x="458" y="75"/>
                            <a:pt x="466" y="81"/>
                          </a:cubicBezTo>
                          <a:cubicBezTo>
                            <a:pt x="470" y="97"/>
                            <a:pt x="473" y="110"/>
                            <a:pt x="485" y="122"/>
                          </a:cubicBezTo>
                          <a:cubicBezTo>
                            <a:pt x="499" y="169"/>
                            <a:pt x="500" y="225"/>
                            <a:pt x="480" y="271"/>
                          </a:cubicBezTo>
                          <a:cubicBezTo>
                            <a:pt x="478" y="286"/>
                            <a:pt x="479" y="290"/>
                            <a:pt x="466" y="297"/>
                          </a:cubicBezTo>
                          <a:cubicBezTo>
                            <a:pt x="459" y="307"/>
                            <a:pt x="453" y="321"/>
                            <a:pt x="447" y="333"/>
                          </a:cubicBezTo>
                          <a:cubicBezTo>
                            <a:pt x="445" y="338"/>
                            <a:pt x="446" y="344"/>
                            <a:pt x="442" y="348"/>
                          </a:cubicBezTo>
                          <a:cubicBezTo>
                            <a:pt x="438" y="352"/>
                            <a:pt x="427" y="357"/>
                            <a:pt x="427" y="357"/>
                          </a:cubicBezTo>
                          <a:cubicBezTo>
                            <a:pt x="419" y="370"/>
                            <a:pt x="425" y="362"/>
                            <a:pt x="408" y="379"/>
                          </a:cubicBezTo>
                          <a:cubicBezTo>
                            <a:pt x="406" y="381"/>
                            <a:pt x="401" y="386"/>
                            <a:pt x="401" y="386"/>
                          </a:cubicBezTo>
                          <a:cubicBezTo>
                            <a:pt x="397" y="400"/>
                            <a:pt x="389" y="401"/>
                            <a:pt x="379" y="410"/>
                          </a:cubicBezTo>
                          <a:cubicBezTo>
                            <a:pt x="348" y="437"/>
                            <a:pt x="369" y="428"/>
                            <a:pt x="307" y="432"/>
                          </a:cubicBezTo>
                          <a:cubicBezTo>
                            <a:pt x="261" y="445"/>
                            <a:pt x="209" y="443"/>
                            <a:pt x="163" y="429"/>
                          </a:cubicBezTo>
                          <a:cubicBezTo>
                            <a:pt x="156" y="424"/>
                            <a:pt x="149" y="423"/>
                            <a:pt x="142" y="417"/>
                          </a:cubicBezTo>
                          <a:cubicBezTo>
                            <a:pt x="125" y="403"/>
                            <a:pt x="112" y="389"/>
                            <a:pt x="91" y="384"/>
                          </a:cubicBezTo>
                          <a:cubicBezTo>
                            <a:pt x="86" y="374"/>
                            <a:pt x="79" y="373"/>
                            <a:pt x="72" y="364"/>
                          </a:cubicBezTo>
                          <a:cubicBezTo>
                            <a:pt x="56" y="343"/>
                            <a:pt x="49" y="320"/>
                            <a:pt x="27" y="304"/>
                          </a:cubicBezTo>
                          <a:cubicBezTo>
                            <a:pt x="18" y="282"/>
                            <a:pt x="10" y="275"/>
                            <a:pt x="10" y="249"/>
                          </a:cubicBezTo>
                          <a:close/>
                        </a:path>
                      </a:pathLst>
                    </a:custGeom>
                    <a:solidFill>
                      <a:srgbClr val="BFBFBF"/>
                    </a:solidFill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 dirty="0"/>
                    </a:p>
                  </p:txBody>
                </p:sp>
              </p:grpSp>
              <p:sp>
                <p:nvSpPr>
                  <p:cNvPr id="922" name="5-Point Star 921"/>
                  <p:cNvSpPr/>
                  <p:nvPr/>
                </p:nvSpPr>
                <p:spPr>
                  <a:xfrm>
                    <a:off x="3436301" y="3364979"/>
                    <a:ext cx="201217" cy="201217"/>
                  </a:xfrm>
                  <a:prstGeom prst="star5">
                    <a:avLst/>
                  </a:prstGeom>
                  <a:solidFill>
                    <a:srgbClr val="FF00FF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831" name="Group 193"/>
                <p:cNvGrpSpPr>
                  <a:grpSpLocks/>
                </p:cNvGrpSpPr>
                <p:nvPr/>
              </p:nvGrpSpPr>
              <p:grpSpPr bwMode="auto">
                <a:xfrm>
                  <a:off x="6342576" y="4016428"/>
                  <a:ext cx="987288" cy="903974"/>
                  <a:chOff x="311" y="500"/>
                  <a:chExt cx="474" cy="434"/>
                </a:xfrm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</p:grpSpPr>
              <p:sp>
                <p:nvSpPr>
                  <p:cNvPr id="919" name="Freeform 186"/>
                  <p:cNvSpPr>
                    <a:spLocks/>
                  </p:cNvSpPr>
                  <p:nvPr/>
                </p:nvSpPr>
                <p:spPr bwMode="auto">
                  <a:xfrm>
                    <a:off x="311" y="500"/>
                    <a:ext cx="474" cy="434"/>
                  </a:xfrm>
                  <a:custGeom>
                    <a:avLst/>
                    <a:gdLst>
                      <a:gd name="T0" fmla="*/ 94 w 1363"/>
                      <a:gd name="T1" fmla="*/ 401 h 1220"/>
                      <a:gd name="T2" fmla="*/ 74 w 1363"/>
                      <a:gd name="T3" fmla="*/ 384 h 1220"/>
                      <a:gd name="T4" fmla="*/ 61 w 1363"/>
                      <a:gd name="T5" fmla="*/ 371 h 1220"/>
                      <a:gd name="T6" fmla="*/ 50 w 1363"/>
                      <a:gd name="T7" fmla="*/ 355 h 1220"/>
                      <a:gd name="T8" fmla="*/ 45 w 1363"/>
                      <a:gd name="T9" fmla="*/ 345 h 1220"/>
                      <a:gd name="T10" fmla="*/ 35 w 1363"/>
                      <a:gd name="T11" fmla="*/ 334 h 1220"/>
                      <a:gd name="T12" fmla="*/ 30 w 1363"/>
                      <a:gd name="T13" fmla="*/ 323 h 1220"/>
                      <a:gd name="T14" fmla="*/ 19 w 1363"/>
                      <a:gd name="T15" fmla="*/ 302 h 1220"/>
                      <a:gd name="T16" fmla="*/ 14 w 1363"/>
                      <a:gd name="T17" fmla="*/ 277 h 1220"/>
                      <a:gd name="T18" fmla="*/ 8 w 1363"/>
                      <a:gd name="T19" fmla="*/ 256 h 1220"/>
                      <a:gd name="T20" fmla="*/ 16 w 1363"/>
                      <a:gd name="T21" fmla="*/ 166 h 1220"/>
                      <a:gd name="T22" fmla="*/ 21 w 1363"/>
                      <a:gd name="T23" fmla="*/ 157 h 1220"/>
                      <a:gd name="T24" fmla="*/ 31 w 1363"/>
                      <a:gd name="T25" fmla="*/ 123 h 1220"/>
                      <a:gd name="T26" fmla="*/ 38 w 1363"/>
                      <a:gd name="T27" fmla="*/ 110 h 1220"/>
                      <a:gd name="T28" fmla="*/ 41 w 1363"/>
                      <a:gd name="T29" fmla="*/ 95 h 1220"/>
                      <a:gd name="T30" fmla="*/ 53 w 1363"/>
                      <a:gd name="T31" fmla="*/ 82 h 1220"/>
                      <a:gd name="T32" fmla="*/ 64 w 1363"/>
                      <a:gd name="T33" fmla="*/ 72 h 1220"/>
                      <a:gd name="T34" fmla="*/ 67 w 1363"/>
                      <a:gd name="T35" fmla="*/ 70 h 1220"/>
                      <a:gd name="T36" fmla="*/ 69 w 1363"/>
                      <a:gd name="T37" fmla="*/ 66 h 1220"/>
                      <a:gd name="T38" fmla="*/ 78 w 1363"/>
                      <a:gd name="T39" fmla="*/ 60 h 1220"/>
                      <a:gd name="T40" fmla="*/ 89 w 1363"/>
                      <a:gd name="T41" fmla="*/ 51 h 1220"/>
                      <a:gd name="T42" fmla="*/ 98 w 1363"/>
                      <a:gd name="T43" fmla="*/ 44 h 1220"/>
                      <a:gd name="T44" fmla="*/ 118 w 1363"/>
                      <a:gd name="T45" fmla="*/ 30 h 1220"/>
                      <a:gd name="T46" fmla="*/ 140 w 1363"/>
                      <a:gd name="T47" fmla="*/ 18 h 1220"/>
                      <a:gd name="T48" fmla="*/ 214 w 1363"/>
                      <a:gd name="T49" fmla="*/ 5 h 1220"/>
                      <a:gd name="T50" fmla="*/ 317 w 1363"/>
                      <a:gd name="T51" fmla="*/ 7 h 1220"/>
                      <a:gd name="T52" fmla="*/ 366 w 1363"/>
                      <a:gd name="T53" fmla="*/ 11 h 1220"/>
                      <a:gd name="T54" fmla="*/ 378 w 1363"/>
                      <a:gd name="T55" fmla="*/ 15 h 1220"/>
                      <a:gd name="T56" fmla="*/ 389 w 1363"/>
                      <a:gd name="T57" fmla="*/ 21 h 1220"/>
                      <a:gd name="T58" fmla="*/ 398 w 1363"/>
                      <a:gd name="T59" fmla="*/ 24 h 1220"/>
                      <a:gd name="T60" fmla="*/ 411 w 1363"/>
                      <a:gd name="T61" fmla="*/ 32 h 1220"/>
                      <a:gd name="T62" fmla="*/ 417 w 1363"/>
                      <a:gd name="T63" fmla="*/ 41 h 1220"/>
                      <a:gd name="T64" fmla="*/ 440 w 1363"/>
                      <a:gd name="T65" fmla="*/ 49 h 1220"/>
                      <a:gd name="T66" fmla="*/ 446 w 1363"/>
                      <a:gd name="T67" fmla="*/ 65 h 1220"/>
                      <a:gd name="T68" fmla="*/ 458 w 1363"/>
                      <a:gd name="T69" fmla="*/ 73 h 1220"/>
                      <a:gd name="T70" fmla="*/ 466 w 1363"/>
                      <a:gd name="T71" fmla="*/ 128 h 1220"/>
                      <a:gd name="T72" fmla="*/ 469 w 1363"/>
                      <a:gd name="T73" fmla="*/ 162 h 1220"/>
                      <a:gd name="T74" fmla="*/ 473 w 1363"/>
                      <a:gd name="T75" fmla="*/ 185 h 1220"/>
                      <a:gd name="T76" fmla="*/ 468 w 1363"/>
                      <a:gd name="T77" fmla="*/ 210 h 1220"/>
                      <a:gd name="T78" fmla="*/ 467 w 1363"/>
                      <a:gd name="T79" fmla="*/ 252 h 1220"/>
                      <a:gd name="T80" fmla="*/ 457 w 1363"/>
                      <a:gd name="T81" fmla="*/ 297 h 1220"/>
                      <a:gd name="T82" fmla="*/ 444 w 1363"/>
                      <a:gd name="T83" fmla="*/ 314 h 1220"/>
                      <a:gd name="T84" fmla="*/ 436 w 1363"/>
                      <a:gd name="T85" fmla="*/ 339 h 1220"/>
                      <a:gd name="T86" fmla="*/ 431 w 1363"/>
                      <a:gd name="T87" fmla="*/ 349 h 1220"/>
                      <a:gd name="T88" fmla="*/ 403 w 1363"/>
                      <a:gd name="T89" fmla="*/ 385 h 1220"/>
                      <a:gd name="T90" fmla="*/ 391 w 1363"/>
                      <a:gd name="T91" fmla="*/ 397 h 1220"/>
                      <a:gd name="T92" fmla="*/ 369 w 1363"/>
                      <a:gd name="T93" fmla="*/ 411 h 1220"/>
                      <a:gd name="T94" fmla="*/ 328 w 1363"/>
                      <a:gd name="T95" fmla="*/ 424 h 1220"/>
                      <a:gd name="T96" fmla="*/ 320 w 1363"/>
                      <a:gd name="T97" fmla="*/ 425 h 1220"/>
                      <a:gd name="T98" fmla="*/ 314 w 1363"/>
                      <a:gd name="T99" fmla="*/ 429 h 1220"/>
                      <a:gd name="T100" fmla="*/ 281 w 1363"/>
                      <a:gd name="T101" fmla="*/ 430 h 1220"/>
                      <a:gd name="T102" fmla="*/ 263 w 1363"/>
                      <a:gd name="T103" fmla="*/ 434 h 1220"/>
                      <a:gd name="T104" fmla="*/ 164 w 1363"/>
                      <a:gd name="T105" fmla="*/ 433 h 1220"/>
                      <a:gd name="T106" fmla="*/ 111 w 1363"/>
                      <a:gd name="T107" fmla="*/ 412 h 1220"/>
                      <a:gd name="T108" fmla="*/ 94 w 1363"/>
                      <a:gd name="T109" fmla="*/ 403 h 1220"/>
                      <a:gd name="T110" fmla="*/ 94 w 1363"/>
                      <a:gd name="T111" fmla="*/ 401 h 1220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60000 65536"/>
                      <a:gd name="T130" fmla="*/ 0 60000 65536"/>
                      <a:gd name="T131" fmla="*/ 0 60000 65536"/>
                      <a:gd name="T132" fmla="*/ 0 60000 65536"/>
                      <a:gd name="T133" fmla="*/ 0 60000 65536"/>
                      <a:gd name="T134" fmla="*/ 0 60000 65536"/>
                      <a:gd name="T135" fmla="*/ 0 60000 65536"/>
                      <a:gd name="T136" fmla="*/ 0 60000 65536"/>
                      <a:gd name="T137" fmla="*/ 0 60000 65536"/>
                      <a:gd name="T138" fmla="*/ 0 60000 65536"/>
                      <a:gd name="T139" fmla="*/ 0 60000 65536"/>
                      <a:gd name="T140" fmla="*/ 0 60000 65536"/>
                      <a:gd name="T141" fmla="*/ 0 60000 65536"/>
                      <a:gd name="T142" fmla="*/ 0 60000 65536"/>
                      <a:gd name="T143" fmla="*/ 0 60000 65536"/>
                      <a:gd name="T144" fmla="*/ 0 60000 65536"/>
                      <a:gd name="T145" fmla="*/ 0 60000 65536"/>
                      <a:gd name="T146" fmla="*/ 0 60000 65536"/>
                      <a:gd name="T147" fmla="*/ 0 60000 65536"/>
                      <a:gd name="T148" fmla="*/ 0 60000 65536"/>
                      <a:gd name="T149" fmla="*/ 0 60000 65536"/>
                      <a:gd name="T150" fmla="*/ 0 60000 65536"/>
                      <a:gd name="T151" fmla="*/ 0 60000 65536"/>
                      <a:gd name="T152" fmla="*/ 0 60000 65536"/>
                      <a:gd name="T153" fmla="*/ 0 60000 65536"/>
                      <a:gd name="T154" fmla="*/ 0 60000 65536"/>
                      <a:gd name="T155" fmla="*/ 0 60000 65536"/>
                      <a:gd name="T156" fmla="*/ 0 60000 65536"/>
                      <a:gd name="T157" fmla="*/ 0 60000 65536"/>
                      <a:gd name="T158" fmla="*/ 0 60000 65536"/>
                      <a:gd name="T159" fmla="*/ 0 60000 65536"/>
                      <a:gd name="T160" fmla="*/ 0 60000 65536"/>
                      <a:gd name="T161" fmla="*/ 0 60000 65536"/>
                      <a:gd name="T162" fmla="*/ 0 60000 65536"/>
                      <a:gd name="T163" fmla="*/ 0 60000 65536"/>
                      <a:gd name="T164" fmla="*/ 0 60000 65536"/>
                      <a:gd name="T165" fmla="*/ 0 60000 65536"/>
                      <a:gd name="T166" fmla="*/ 0 60000 65536"/>
                      <a:gd name="T167" fmla="*/ 0 60000 65536"/>
                      <a:gd name="T168" fmla="*/ 0 w 1363"/>
                      <a:gd name="T169" fmla="*/ 0 h 1220"/>
                      <a:gd name="T170" fmla="*/ 1363 w 1363"/>
                      <a:gd name="T171" fmla="*/ 1220 h 1220"/>
                    </a:gdLst>
                    <a:ahLst/>
                    <a:cxnLst>
                      <a:cxn ang="T112">
                        <a:pos x="T0" y="T1"/>
                      </a:cxn>
                      <a:cxn ang="T113">
                        <a:pos x="T2" y="T3"/>
                      </a:cxn>
                      <a:cxn ang="T114">
                        <a:pos x="T4" y="T5"/>
                      </a:cxn>
                      <a:cxn ang="T115">
                        <a:pos x="T6" y="T7"/>
                      </a:cxn>
                      <a:cxn ang="T116">
                        <a:pos x="T8" y="T9"/>
                      </a:cxn>
                      <a:cxn ang="T117">
                        <a:pos x="T10" y="T11"/>
                      </a:cxn>
                      <a:cxn ang="T118">
                        <a:pos x="T12" y="T13"/>
                      </a:cxn>
                      <a:cxn ang="T119">
                        <a:pos x="T14" y="T15"/>
                      </a:cxn>
                      <a:cxn ang="T120">
                        <a:pos x="T16" y="T17"/>
                      </a:cxn>
                      <a:cxn ang="T121">
                        <a:pos x="T18" y="T19"/>
                      </a:cxn>
                      <a:cxn ang="T122">
                        <a:pos x="T20" y="T21"/>
                      </a:cxn>
                      <a:cxn ang="T123">
                        <a:pos x="T22" y="T23"/>
                      </a:cxn>
                      <a:cxn ang="T124">
                        <a:pos x="T24" y="T25"/>
                      </a:cxn>
                      <a:cxn ang="T125">
                        <a:pos x="T26" y="T27"/>
                      </a:cxn>
                      <a:cxn ang="T126">
                        <a:pos x="T28" y="T29"/>
                      </a:cxn>
                      <a:cxn ang="T127">
                        <a:pos x="T30" y="T31"/>
                      </a:cxn>
                      <a:cxn ang="T128">
                        <a:pos x="T32" y="T33"/>
                      </a:cxn>
                      <a:cxn ang="T129">
                        <a:pos x="T34" y="T35"/>
                      </a:cxn>
                      <a:cxn ang="T130">
                        <a:pos x="T36" y="T37"/>
                      </a:cxn>
                      <a:cxn ang="T131">
                        <a:pos x="T38" y="T39"/>
                      </a:cxn>
                      <a:cxn ang="T132">
                        <a:pos x="T40" y="T41"/>
                      </a:cxn>
                      <a:cxn ang="T133">
                        <a:pos x="T42" y="T43"/>
                      </a:cxn>
                      <a:cxn ang="T134">
                        <a:pos x="T44" y="T45"/>
                      </a:cxn>
                      <a:cxn ang="T135">
                        <a:pos x="T46" y="T47"/>
                      </a:cxn>
                      <a:cxn ang="T136">
                        <a:pos x="T48" y="T49"/>
                      </a:cxn>
                      <a:cxn ang="T137">
                        <a:pos x="T50" y="T51"/>
                      </a:cxn>
                      <a:cxn ang="T138">
                        <a:pos x="T52" y="T53"/>
                      </a:cxn>
                      <a:cxn ang="T139">
                        <a:pos x="T54" y="T55"/>
                      </a:cxn>
                      <a:cxn ang="T140">
                        <a:pos x="T56" y="T57"/>
                      </a:cxn>
                      <a:cxn ang="T141">
                        <a:pos x="T58" y="T59"/>
                      </a:cxn>
                      <a:cxn ang="T142">
                        <a:pos x="T60" y="T61"/>
                      </a:cxn>
                      <a:cxn ang="T143">
                        <a:pos x="T62" y="T63"/>
                      </a:cxn>
                      <a:cxn ang="T144">
                        <a:pos x="T64" y="T65"/>
                      </a:cxn>
                      <a:cxn ang="T145">
                        <a:pos x="T66" y="T67"/>
                      </a:cxn>
                      <a:cxn ang="T146">
                        <a:pos x="T68" y="T69"/>
                      </a:cxn>
                      <a:cxn ang="T147">
                        <a:pos x="T70" y="T71"/>
                      </a:cxn>
                      <a:cxn ang="T148">
                        <a:pos x="T72" y="T73"/>
                      </a:cxn>
                      <a:cxn ang="T149">
                        <a:pos x="T74" y="T75"/>
                      </a:cxn>
                      <a:cxn ang="T150">
                        <a:pos x="T76" y="T77"/>
                      </a:cxn>
                      <a:cxn ang="T151">
                        <a:pos x="T78" y="T79"/>
                      </a:cxn>
                      <a:cxn ang="T152">
                        <a:pos x="T80" y="T81"/>
                      </a:cxn>
                      <a:cxn ang="T153">
                        <a:pos x="T82" y="T83"/>
                      </a:cxn>
                      <a:cxn ang="T154">
                        <a:pos x="T84" y="T85"/>
                      </a:cxn>
                      <a:cxn ang="T155">
                        <a:pos x="T86" y="T87"/>
                      </a:cxn>
                      <a:cxn ang="T156">
                        <a:pos x="T88" y="T89"/>
                      </a:cxn>
                      <a:cxn ang="T157">
                        <a:pos x="T90" y="T91"/>
                      </a:cxn>
                      <a:cxn ang="T158">
                        <a:pos x="T92" y="T93"/>
                      </a:cxn>
                      <a:cxn ang="T159">
                        <a:pos x="T94" y="T95"/>
                      </a:cxn>
                      <a:cxn ang="T160">
                        <a:pos x="T96" y="T97"/>
                      </a:cxn>
                      <a:cxn ang="T161">
                        <a:pos x="T98" y="T99"/>
                      </a:cxn>
                      <a:cxn ang="T162">
                        <a:pos x="T100" y="T101"/>
                      </a:cxn>
                      <a:cxn ang="T163">
                        <a:pos x="T102" y="T103"/>
                      </a:cxn>
                      <a:cxn ang="T164">
                        <a:pos x="T104" y="T105"/>
                      </a:cxn>
                      <a:cxn ang="T165">
                        <a:pos x="T106" y="T107"/>
                      </a:cxn>
                      <a:cxn ang="T166">
                        <a:pos x="T108" y="T109"/>
                      </a:cxn>
                      <a:cxn ang="T167">
                        <a:pos x="T110" y="T111"/>
                      </a:cxn>
                    </a:cxnLst>
                    <a:rect l="T168" t="T169" r="T170" b="T171"/>
                    <a:pathLst>
                      <a:path w="1363" h="1220">
                        <a:moveTo>
                          <a:pt x="269" y="1127"/>
                        </a:moveTo>
                        <a:cubicBezTo>
                          <a:pt x="252" y="1110"/>
                          <a:pt x="231" y="1096"/>
                          <a:pt x="214" y="1079"/>
                        </a:cubicBezTo>
                        <a:cubicBezTo>
                          <a:pt x="201" y="1066"/>
                          <a:pt x="192" y="1055"/>
                          <a:pt x="176" y="1044"/>
                        </a:cubicBezTo>
                        <a:cubicBezTo>
                          <a:pt x="166" y="1030"/>
                          <a:pt x="158" y="1008"/>
                          <a:pt x="144" y="999"/>
                        </a:cubicBezTo>
                        <a:cubicBezTo>
                          <a:pt x="140" y="986"/>
                          <a:pt x="137" y="980"/>
                          <a:pt x="128" y="970"/>
                        </a:cubicBezTo>
                        <a:cubicBezTo>
                          <a:pt x="124" y="955"/>
                          <a:pt x="112" y="950"/>
                          <a:pt x="102" y="938"/>
                        </a:cubicBezTo>
                        <a:cubicBezTo>
                          <a:pt x="95" y="929"/>
                          <a:pt x="93" y="918"/>
                          <a:pt x="86" y="909"/>
                        </a:cubicBezTo>
                        <a:cubicBezTo>
                          <a:pt x="79" y="887"/>
                          <a:pt x="61" y="871"/>
                          <a:pt x="54" y="848"/>
                        </a:cubicBezTo>
                        <a:cubicBezTo>
                          <a:pt x="53" y="825"/>
                          <a:pt x="60" y="795"/>
                          <a:pt x="41" y="778"/>
                        </a:cubicBezTo>
                        <a:cubicBezTo>
                          <a:pt x="35" y="759"/>
                          <a:pt x="28" y="739"/>
                          <a:pt x="22" y="720"/>
                        </a:cubicBezTo>
                        <a:cubicBezTo>
                          <a:pt x="23" y="680"/>
                          <a:pt x="0" y="525"/>
                          <a:pt x="45" y="468"/>
                        </a:cubicBezTo>
                        <a:cubicBezTo>
                          <a:pt x="48" y="454"/>
                          <a:pt x="51" y="451"/>
                          <a:pt x="61" y="442"/>
                        </a:cubicBezTo>
                        <a:cubicBezTo>
                          <a:pt x="66" y="418"/>
                          <a:pt x="59" y="356"/>
                          <a:pt x="89" y="346"/>
                        </a:cubicBezTo>
                        <a:cubicBezTo>
                          <a:pt x="98" y="333"/>
                          <a:pt x="98" y="318"/>
                          <a:pt x="109" y="308"/>
                        </a:cubicBezTo>
                        <a:cubicBezTo>
                          <a:pt x="113" y="294"/>
                          <a:pt x="113" y="279"/>
                          <a:pt x="118" y="266"/>
                        </a:cubicBezTo>
                        <a:cubicBezTo>
                          <a:pt x="121" y="259"/>
                          <a:pt x="146" y="236"/>
                          <a:pt x="153" y="231"/>
                        </a:cubicBezTo>
                        <a:cubicBezTo>
                          <a:pt x="159" y="215"/>
                          <a:pt x="173" y="212"/>
                          <a:pt x="185" y="202"/>
                        </a:cubicBezTo>
                        <a:cubicBezTo>
                          <a:pt x="187" y="200"/>
                          <a:pt x="190" y="198"/>
                          <a:pt x="192" y="196"/>
                        </a:cubicBezTo>
                        <a:cubicBezTo>
                          <a:pt x="194" y="193"/>
                          <a:pt x="195" y="189"/>
                          <a:pt x="198" y="186"/>
                        </a:cubicBezTo>
                        <a:cubicBezTo>
                          <a:pt x="206" y="178"/>
                          <a:pt x="217" y="179"/>
                          <a:pt x="224" y="170"/>
                        </a:cubicBezTo>
                        <a:cubicBezTo>
                          <a:pt x="234" y="157"/>
                          <a:pt x="240" y="150"/>
                          <a:pt x="256" y="144"/>
                        </a:cubicBezTo>
                        <a:cubicBezTo>
                          <a:pt x="263" y="133"/>
                          <a:pt x="269" y="129"/>
                          <a:pt x="281" y="125"/>
                        </a:cubicBezTo>
                        <a:cubicBezTo>
                          <a:pt x="299" y="109"/>
                          <a:pt x="315" y="91"/>
                          <a:pt x="339" y="84"/>
                        </a:cubicBezTo>
                        <a:cubicBezTo>
                          <a:pt x="357" y="63"/>
                          <a:pt x="376" y="57"/>
                          <a:pt x="403" y="52"/>
                        </a:cubicBezTo>
                        <a:cubicBezTo>
                          <a:pt x="448" y="0"/>
                          <a:pt x="559" y="15"/>
                          <a:pt x="614" y="13"/>
                        </a:cubicBezTo>
                        <a:cubicBezTo>
                          <a:pt x="713" y="2"/>
                          <a:pt x="813" y="15"/>
                          <a:pt x="912" y="20"/>
                        </a:cubicBezTo>
                        <a:cubicBezTo>
                          <a:pt x="955" y="34"/>
                          <a:pt x="1013" y="31"/>
                          <a:pt x="1053" y="32"/>
                        </a:cubicBezTo>
                        <a:cubicBezTo>
                          <a:pt x="1064" y="37"/>
                          <a:pt x="1076" y="38"/>
                          <a:pt x="1088" y="42"/>
                        </a:cubicBezTo>
                        <a:cubicBezTo>
                          <a:pt x="1098" y="49"/>
                          <a:pt x="1108" y="54"/>
                          <a:pt x="1120" y="58"/>
                        </a:cubicBezTo>
                        <a:cubicBezTo>
                          <a:pt x="1144" y="74"/>
                          <a:pt x="1110" y="53"/>
                          <a:pt x="1145" y="68"/>
                        </a:cubicBezTo>
                        <a:cubicBezTo>
                          <a:pt x="1158" y="74"/>
                          <a:pt x="1167" y="86"/>
                          <a:pt x="1181" y="90"/>
                        </a:cubicBezTo>
                        <a:cubicBezTo>
                          <a:pt x="1193" y="98"/>
                          <a:pt x="1190" y="106"/>
                          <a:pt x="1200" y="116"/>
                        </a:cubicBezTo>
                        <a:cubicBezTo>
                          <a:pt x="1214" y="130"/>
                          <a:pt x="1246" y="133"/>
                          <a:pt x="1264" y="138"/>
                        </a:cubicBezTo>
                        <a:cubicBezTo>
                          <a:pt x="1274" y="155"/>
                          <a:pt x="1262" y="177"/>
                          <a:pt x="1283" y="183"/>
                        </a:cubicBezTo>
                        <a:cubicBezTo>
                          <a:pt x="1291" y="195"/>
                          <a:pt x="1304" y="200"/>
                          <a:pt x="1318" y="205"/>
                        </a:cubicBezTo>
                        <a:cubicBezTo>
                          <a:pt x="1319" y="236"/>
                          <a:pt x="1313" y="331"/>
                          <a:pt x="1341" y="359"/>
                        </a:cubicBezTo>
                        <a:cubicBezTo>
                          <a:pt x="1351" y="390"/>
                          <a:pt x="1341" y="424"/>
                          <a:pt x="1350" y="455"/>
                        </a:cubicBezTo>
                        <a:cubicBezTo>
                          <a:pt x="1353" y="476"/>
                          <a:pt x="1356" y="498"/>
                          <a:pt x="1360" y="519"/>
                        </a:cubicBezTo>
                        <a:cubicBezTo>
                          <a:pt x="1358" y="555"/>
                          <a:pt x="1363" y="565"/>
                          <a:pt x="1347" y="589"/>
                        </a:cubicBezTo>
                        <a:cubicBezTo>
                          <a:pt x="1344" y="635"/>
                          <a:pt x="1342" y="661"/>
                          <a:pt x="1344" y="708"/>
                        </a:cubicBezTo>
                        <a:cubicBezTo>
                          <a:pt x="1342" y="761"/>
                          <a:pt x="1358" y="806"/>
                          <a:pt x="1315" y="836"/>
                        </a:cubicBezTo>
                        <a:cubicBezTo>
                          <a:pt x="1304" y="853"/>
                          <a:pt x="1290" y="869"/>
                          <a:pt x="1277" y="884"/>
                        </a:cubicBezTo>
                        <a:cubicBezTo>
                          <a:pt x="1273" y="908"/>
                          <a:pt x="1268" y="934"/>
                          <a:pt x="1254" y="954"/>
                        </a:cubicBezTo>
                        <a:cubicBezTo>
                          <a:pt x="1251" y="965"/>
                          <a:pt x="1246" y="972"/>
                          <a:pt x="1238" y="980"/>
                        </a:cubicBezTo>
                        <a:cubicBezTo>
                          <a:pt x="1225" y="1020"/>
                          <a:pt x="1189" y="1055"/>
                          <a:pt x="1158" y="1082"/>
                        </a:cubicBezTo>
                        <a:cubicBezTo>
                          <a:pt x="1150" y="1107"/>
                          <a:pt x="1147" y="1106"/>
                          <a:pt x="1123" y="1117"/>
                        </a:cubicBezTo>
                        <a:cubicBezTo>
                          <a:pt x="1108" y="1134"/>
                          <a:pt x="1083" y="1148"/>
                          <a:pt x="1062" y="1156"/>
                        </a:cubicBezTo>
                        <a:cubicBezTo>
                          <a:pt x="1036" y="1196"/>
                          <a:pt x="987" y="1189"/>
                          <a:pt x="944" y="1191"/>
                        </a:cubicBezTo>
                        <a:cubicBezTo>
                          <a:pt x="936" y="1192"/>
                          <a:pt x="928" y="1191"/>
                          <a:pt x="921" y="1194"/>
                        </a:cubicBezTo>
                        <a:cubicBezTo>
                          <a:pt x="914" y="1197"/>
                          <a:pt x="910" y="1207"/>
                          <a:pt x="902" y="1207"/>
                        </a:cubicBezTo>
                        <a:cubicBezTo>
                          <a:pt x="871" y="1208"/>
                          <a:pt x="840" y="1209"/>
                          <a:pt x="809" y="1210"/>
                        </a:cubicBezTo>
                        <a:cubicBezTo>
                          <a:pt x="790" y="1215"/>
                          <a:pt x="776" y="1217"/>
                          <a:pt x="755" y="1220"/>
                        </a:cubicBezTo>
                        <a:cubicBezTo>
                          <a:pt x="661" y="1219"/>
                          <a:pt x="567" y="1219"/>
                          <a:pt x="473" y="1216"/>
                        </a:cubicBezTo>
                        <a:cubicBezTo>
                          <a:pt x="417" y="1214"/>
                          <a:pt x="369" y="1175"/>
                          <a:pt x="320" y="1159"/>
                        </a:cubicBezTo>
                        <a:cubicBezTo>
                          <a:pt x="307" y="1146"/>
                          <a:pt x="277" y="1141"/>
                          <a:pt x="269" y="1133"/>
                        </a:cubicBezTo>
                        <a:cubicBezTo>
                          <a:pt x="268" y="1132"/>
                          <a:pt x="269" y="1129"/>
                          <a:pt x="269" y="1127"/>
                        </a:cubicBezTo>
                        <a:close/>
                      </a:path>
                    </a:pathLst>
                  </a:custGeom>
                  <a:solidFill>
                    <a:srgbClr val="FFC1C1"/>
                  </a:solidFill>
                  <a:ln w="19050">
                    <a:solidFill>
                      <a:srgbClr val="FF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 dirty="0"/>
                  </a:p>
                </p:txBody>
              </p:sp>
              <p:sp>
                <p:nvSpPr>
                  <p:cNvPr id="920" name="Freeform 187"/>
                  <p:cNvSpPr>
                    <a:spLocks/>
                  </p:cNvSpPr>
                  <p:nvPr/>
                </p:nvSpPr>
                <p:spPr bwMode="auto">
                  <a:xfrm>
                    <a:off x="363" y="603"/>
                    <a:ext cx="382" cy="310"/>
                  </a:xfrm>
                  <a:custGeom>
                    <a:avLst/>
                    <a:gdLst>
                      <a:gd name="T0" fmla="*/ 8 w 500"/>
                      <a:gd name="T1" fmla="*/ 173 h 445"/>
                      <a:gd name="T2" fmla="*/ 0 w 500"/>
                      <a:gd name="T3" fmla="*/ 159 h 445"/>
                      <a:gd name="T4" fmla="*/ 18 w 500"/>
                      <a:gd name="T5" fmla="*/ 95 h 445"/>
                      <a:gd name="T6" fmla="*/ 21 w 500"/>
                      <a:gd name="T7" fmla="*/ 90 h 445"/>
                      <a:gd name="T8" fmla="*/ 22 w 500"/>
                      <a:gd name="T9" fmla="*/ 78 h 445"/>
                      <a:gd name="T10" fmla="*/ 53 w 500"/>
                      <a:gd name="T11" fmla="*/ 47 h 445"/>
                      <a:gd name="T12" fmla="*/ 77 w 500"/>
                      <a:gd name="T13" fmla="*/ 31 h 445"/>
                      <a:gd name="T14" fmla="*/ 103 w 500"/>
                      <a:gd name="T15" fmla="*/ 18 h 445"/>
                      <a:gd name="T16" fmla="*/ 136 w 500"/>
                      <a:gd name="T17" fmla="*/ 1 h 445"/>
                      <a:gd name="T18" fmla="*/ 305 w 500"/>
                      <a:gd name="T19" fmla="*/ 11 h 445"/>
                      <a:gd name="T20" fmla="*/ 325 w 500"/>
                      <a:gd name="T21" fmla="*/ 40 h 445"/>
                      <a:gd name="T22" fmla="*/ 342 w 500"/>
                      <a:gd name="T23" fmla="*/ 47 h 445"/>
                      <a:gd name="T24" fmla="*/ 356 w 500"/>
                      <a:gd name="T25" fmla="*/ 56 h 445"/>
                      <a:gd name="T26" fmla="*/ 371 w 500"/>
                      <a:gd name="T27" fmla="*/ 85 h 445"/>
                      <a:gd name="T28" fmla="*/ 367 w 500"/>
                      <a:gd name="T29" fmla="*/ 189 h 445"/>
                      <a:gd name="T30" fmla="*/ 356 w 500"/>
                      <a:gd name="T31" fmla="*/ 207 h 445"/>
                      <a:gd name="T32" fmla="*/ 342 w 500"/>
                      <a:gd name="T33" fmla="*/ 232 h 445"/>
                      <a:gd name="T34" fmla="*/ 338 w 500"/>
                      <a:gd name="T35" fmla="*/ 242 h 445"/>
                      <a:gd name="T36" fmla="*/ 326 w 500"/>
                      <a:gd name="T37" fmla="*/ 249 h 445"/>
                      <a:gd name="T38" fmla="*/ 312 w 500"/>
                      <a:gd name="T39" fmla="*/ 264 h 445"/>
                      <a:gd name="T40" fmla="*/ 306 w 500"/>
                      <a:gd name="T41" fmla="*/ 269 h 445"/>
                      <a:gd name="T42" fmla="*/ 290 w 500"/>
                      <a:gd name="T43" fmla="*/ 286 h 445"/>
                      <a:gd name="T44" fmla="*/ 235 w 500"/>
                      <a:gd name="T45" fmla="*/ 301 h 445"/>
                      <a:gd name="T46" fmla="*/ 125 w 500"/>
                      <a:gd name="T47" fmla="*/ 299 h 445"/>
                      <a:gd name="T48" fmla="*/ 108 w 500"/>
                      <a:gd name="T49" fmla="*/ 290 h 445"/>
                      <a:gd name="T50" fmla="*/ 70 w 500"/>
                      <a:gd name="T51" fmla="*/ 268 h 445"/>
                      <a:gd name="T52" fmla="*/ 55 w 500"/>
                      <a:gd name="T53" fmla="*/ 254 h 445"/>
                      <a:gd name="T54" fmla="*/ 21 w 500"/>
                      <a:gd name="T55" fmla="*/ 212 h 445"/>
                      <a:gd name="T56" fmla="*/ 8 w 500"/>
                      <a:gd name="T57" fmla="*/ 173 h 445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w 500"/>
                      <a:gd name="T88" fmla="*/ 0 h 445"/>
                      <a:gd name="T89" fmla="*/ 500 w 500"/>
                      <a:gd name="T90" fmla="*/ 445 h 445"/>
                    </a:gdLst>
                    <a:ahLst/>
                    <a:cxnLst>
                      <a:cxn ang="T58">
                        <a:pos x="T0" y="T1"/>
                      </a:cxn>
                      <a:cxn ang="T59">
                        <a:pos x="T2" y="T3"/>
                      </a:cxn>
                      <a:cxn ang="T60">
                        <a:pos x="T4" y="T5"/>
                      </a:cxn>
                      <a:cxn ang="T61">
                        <a:pos x="T6" y="T7"/>
                      </a:cxn>
                      <a:cxn ang="T62">
                        <a:pos x="T8" y="T9"/>
                      </a:cxn>
                      <a:cxn ang="T63">
                        <a:pos x="T10" y="T11"/>
                      </a:cxn>
                      <a:cxn ang="T64">
                        <a:pos x="T12" y="T13"/>
                      </a:cxn>
                      <a:cxn ang="T65">
                        <a:pos x="T14" y="T15"/>
                      </a:cxn>
                      <a:cxn ang="T66">
                        <a:pos x="T16" y="T17"/>
                      </a:cxn>
                      <a:cxn ang="T67">
                        <a:pos x="T18" y="T19"/>
                      </a:cxn>
                      <a:cxn ang="T68">
                        <a:pos x="T20" y="T21"/>
                      </a:cxn>
                      <a:cxn ang="T69">
                        <a:pos x="T22" y="T23"/>
                      </a:cxn>
                      <a:cxn ang="T70">
                        <a:pos x="T24" y="T25"/>
                      </a:cxn>
                      <a:cxn ang="T71">
                        <a:pos x="T26" y="T27"/>
                      </a:cxn>
                      <a:cxn ang="T72">
                        <a:pos x="T28" y="T29"/>
                      </a:cxn>
                      <a:cxn ang="T73">
                        <a:pos x="T30" y="T31"/>
                      </a:cxn>
                      <a:cxn ang="T74">
                        <a:pos x="T32" y="T33"/>
                      </a:cxn>
                      <a:cxn ang="T75">
                        <a:pos x="T34" y="T35"/>
                      </a:cxn>
                      <a:cxn ang="T76">
                        <a:pos x="T36" y="T37"/>
                      </a:cxn>
                      <a:cxn ang="T77">
                        <a:pos x="T38" y="T39"/>
                      </a:cxn>
                      <a:cxn ang="T78">
                        <a:pos x="T40" y="T41"/>
                      </a:cxn>
                      <a:cxn ang="T79">
                        <a:pos x="T42" y="T43"/>
                      </a:cxn>
                      <a:cxn ang="T80">
                        <a:pos x="T44" y="T45"/>
                      </a:cxn>
                      <a:cxn ang="T81">
                        <a:pos x="T46" y="T47"/>
                      </a:cxn>
                      <a:cxn ang="T82">
                        <a:pos x="T48" y="T49"/>
                      </a:cxn>
                      <a:cxn ang="T83">
                        <a:pos x="T50" y="T51"/>
                      </a:cxn>
                      <a:cxn ang="T84">
                        <a:pos x="T52" y="T53"/>
                      </a:cxn>
                      <a:cxn ang="T85">
                        <a:pos x="T54" y="T55"/>
                      </a:cxn>
                      <a:cxn ang="T86">
                        <a:pos x="T56" y="T57"/>
                      </a:cxn>
                    </a:cxnLst>
                    <a:rect l="T87" t="T88" r="T89" b="T90"/>
                    <a:pathLst>
                      <a:path w="500" h="445">
                        <a:moveTo>
                          <a:pt x="10" y="249"/>
                        </a:moveTo>
                        <a:cubicBezTo>
                          <a:pt x="5" y="242"/>
                          <a:pt x="3" y="236"/>
                          <a:pt x="0" y="228"/>
                        </a:cubicBezTo>
                        <a:cubicBezTo>
                          <a:pt x="4" y="194"/>
                          <a:pt x="1" y="162"/>
                          <a:pt x="24" y="136"/>
                        </a:cubicBezTo>
                        <a:cubicBezTo>
                          <a:pt x="25" y="134"/>
                          <a:pt x="26" y="131"/>
                          <a:pt x="27" y="129"/>
                        </a:cubicBezTo>
                        <a:cubicBezTo>
                          <a:pt x="28" y="123"/>
                          <a:pt x="27" y="117"/>
                          <a:pt x="29" y="112"/>
                        </a:cubicBezTo>
                        <a:cubicBezTo>
                          <a:pt x="31" y="104"/>
                          <a:pt x="63" y="77"/>
                          <a:pt x="70" y="67"/>
                        </a:cubicBezTo>
                        <a:cubicBezTo>
                          <a:pt x="74" y="53"/>
                          <a:pt x="89" y="50"/>
                          <a:pt x="101" y="45"/>
                        </a:cubicBezTo>
                        <a:cubicBezTo>
                          <a:pt x="106" y="28"/>
                          <a:pt x="120" y="30"/>
                          <a:pt x="135" y="26"/>
                        </a:cubicBezTo>
                        <a:cubicBezTo>
                          <a:pt x="150" y="15"/>
                          <a:pt x="160" y="7"/>
                          <a:pt x="178" y="2"/>
                        </a:cubicBezTo>
                        <a:cubicBezTo>
                          <a:pt x="408" y="4"/>
                          <a:pt x="304" y="0"/>
                          <a:pt x="399" y="16"/>
                        </a:cubicBezTo>
                        <a:cubicBezTo>
                          <a:pt x="414" y="27"/>
                          <a:pt x="415" y="44"/>
                          <a:pt x="425" y="57"/>
                        </a:cubicBezTo>
                        <a:cubicBezTo>
                          <a:pt x="430" y="63"/>
                          <a:pt x="440" y="65"/>
                          <a:pt x="447" y="67"/>
                        </a:cubicBezTo>
                        <a:cubicBezTo>
                          <a:pt x="452" y="76"/>
                          <a:pt x="458" y="75"/>
                          <a:pt x="466" y="81"/>
                        </a:cubicBezTo>
                        <a:cubicBezTo>
                          <a:pt x="470" y="97"/>
                          <a:pt x="473" y="110"/>
                          <a:pt x="485" y="122"/>
                        </a:cubicBezTo>
                        <a:cubicBezTo>
                          <a:pt x="499" y="169"/>
                          <a:pt x="500" y="225"/>
                          <a:pt x="480" y="271"/>
                        </a:cubicBezTo>
                        <a:cubicBezTo>
                          <a:pt x="478" y="286"/>
                          <a:pt x="479" y="290"/>
                          <a:pt x="466" y="297"/>
                        </a:cubicBezTo>
                        <a:cubicBezTo>
                          <a:pt x="459" y="307"/>
                          <a:pt x="453" y="321"/>
                          <a:pt x="447" y="333"/>
                        </a:cubicBezTo>
                        <a:cubicBezTo>
                          <a:pt x="445" y="338"/>
                          <a:pt x="446" y="344"/>
                          <a:pt x="442" y="348"/>
                        </a:cubicBezTo>
                        <a:cubicBezTo>
                          <a:pt x="438" y="352"/>
                          <a:pt x="427" y="357"/>
                          <a:pt x="427" y="357"/>
                        </a:cubicBezTo>
                        <a:cubicBezTo>
                          <a:pt x="419" y="370"/>
                          <a:pt x="425" y="362"/>
                          <a:pt x="408" y="379"/>
                        </a:cubicBezTo>
                        <a:cubicBezTo>
                          <a:pt x="406" y="381"/>
                          <a:pt x="401" y="386"/>
                          <a:pt x="401" y="386"/>
                        </a:cubicBezTo>
                        <a:cubicBezTo>
                          <a:pt x="397" y="400"/>
                          <a:pt x="389" y="401"/>
                          <a:pt x="379" y="410"/>
                        </a:cubicBezTo>
                        <a:cubicBezTo>
                          <a:pt x="348" y="437"/>
                          <a:pt x="369" y="428"/>
                          <a:pt x="307" y="432"/>
                        </a:cubicBezTo>
                        <a:cubicBezTo>
                          <a:pt x="261" y="445"/>
                          <a:pt x="209" y="443"/>
                          <a:pt x="163" y="429"/>
                        </a:cubicBezTo>
                        <a:cubicBezTo>
                          <a:pt x="156" y="424"/>
                          <a:pt x="149" y="423"/>
                          <a:pt x="142" y="417"/>
                        </a:cubicBezTo>
                        <a:cubicBezTo>
                          <a:pt x="125" y="403"/>
                          <a:pt x="112" y="389"/>
                          <a:pt x="91" y="384"/>
                        </a:cubicBezTo>
                        <a:cubicBezTo>
                          <a:pt x="86" y="374"/>
                          <a:pt x="79" y="373"/>
                          <a:pt x="72" y="364"/>
                        </a:cubicBezTo>
                        <a:cubicBezTo>
                          <a:pt x="56" y="343"/>
                          <a:pt x="49" y="320"/>
                          <a:pt x="27" y="304"/>
                        </a:cubicBezTo>
                        <a:cubicBezTo>
                          <a:pt x="18" y="282"/>
                          <a:pt x="10" y="275"/>
                          <a:pt x="10" y="249"/>
                        </a:cubicBezTo>
                        <a:close/>
                      </a:path>
                    </a:pathLst>
                  </a:custGeom>
                  <a:solidFill>
                    <a:srgbClr val="BFBFBF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 dirty="0"/>
                  </a:p>
                </p:txBody>
              </p:sp>
            </p:grpSp>
            <p:grpSp>
              <p:nvGrpSpPr>
                <p:cNvPr id="832" name="Group 193"/>
                <p:cNvGrpSpPr>
                  <a:grpSpLocks/>
                </p:cNvGrpSpPr>
                <p:nvPr/>
              </p:nvGrpSpPr>
              <p:grpSpPr bwMode="auto">
                <a:xfrm>
                  <a:off x="6324600" y="3102779"/>
                  <a:ext cx="987288" cy="903974"/>
                  <a:chOff x="311" y="500"/>
                  <a:chExt cx="474" cy="434"/>
                </a:xfrm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</p:grpSpPr>
              <p:sp>
                <p:nvSpPr>
                  <p:cNvPr id="917" name="Freeform 186"/>
                  <p:cNvSpPr>
                    <a:spLocks/>
                  </p:cNvSpPr>
                  <p:nvPr/>
                </p:nvSpPr>
                <p:spPr bwMode="auto">
                  <a:xfrm>
                    <a:off x="311" y="500"/>
                    <a:ext cx="474" cy="434"/>
                  </a:xfrm>
                  <a:custGeom>
                    <a:avLst/>
                    <a:gdLst>
                      <a:gd name="T0" fmla="*/ 94 w 1363"/>
                      <a:gd name="T1" fmla="*/ 401 h 1220"/>
                      <a:gd name="T2" fmla="*/ 74 w 1363"/>
                      <a:gd name="T3" fmla="*/ 384 h 1220"/>
                      <a:gd name="T4" fmla="*/ 61 w 1363"/>
                      <a:gd name="T5" fmla="*/ 371 h 1220"/>
                      <a:gd name="T6" fmla="*/ 50 w 1363"/>
                      <a:gd name="T7" fmla="*/ 355 h 1220"/>
                      <a:gd name="T8" fmla="*/ 45 w 1363"/>
                      <a:gd name="T9" fmla="*/ 345 h 1220"/>
                      <a:gd name="T10" fmla="*/ 35 w 1363"/>
                      <a:gd name="T11" fmla="*/ 334 h 1220"/>
                      <a:gd name="T12" fmla="*/ 30 w 1363"/>
                      <a:gd name="T13" fmla="*/ 323 h 1220"/>
                      <a:gd name="T14" fmla="*/ 19 w 1363"/>
                      <a:gd name="T15" fmla="*/ 302 h 1220"/>
                      <a:gd name="T16" fmla="*/ 14 w 1363"/>
                      <a:gd name="T17" fmla="*/ 277 h 1220"/>
                      <a:gd name="T18" fmla="*/ 8 w 1363"/>
                      <a:gd name="T19" fmla="*/ 256 h 1220"/>
                      <a:gd name="T20" fmla="*/ 16 w 1363"/>
                      <a:gd name="T21" fmla="*/ 166 h 1220"/>
                      <a:gd name="T22" fmla="*/ 21 w 1363"/>
                      <a:gd name="T23" fmla="*/ 157 h 1220"/>
                      <a:gd name="T24" fmla="*/ 31 w 1363"/>
                      <a:gd name="T25" fmla="*/ 123 h 1220"/>
                      <a:gd name="T26" fmla="*/ 38 w 1363"/>
                      <a:gd name="T27" fmla="*/ 110 h 1220"/>
                      <a:gd name="T28" fmla="*/ 41 w 1363"/>
                      <a:gd name="T29" fmla="*/ 95 h 1220"/>
                      <a:gd name="T30" fmla="*/ 53 w 1363"/>
                      <a:gd name="T31" fmla="*/ 82 h 1220"/>
                      <a:gd name="T32" fmla="*/ 64 w 1363"/>
                      <a:gd name="T33" fmla="*/ 72 h 1220"/>
                      <a:gd name="T34" fmla="*/ 67 w 1363"/>
                      <a:gd name="T35" fmla="*/ 70 h 1220"/>
                      <a:gd name="T36" fmla="*/ 69 w 1363"/>
                      <a:gd name="T37" fmla="*/ 66 h 1220"/>
                      <a:gd name="T38" fmla="*/ 78 w 1363"/>
                      <a:gd name="T39" fmla="*/ 60 h 1220"/>
                      <a:gd name="T40" fmla="*/ 89 w 1363"/>
                      <a:gd name="T41" fmla="*/ 51 h 1220"/>
                      <a:gd name="T42" fmla="*/ 98 w 1363"/>
                      <a:gd name="T43" fmla="*/ 44 h 1220"/>
                      <a:gd name="T44" fmla="*/ 118 w 1363"/>
                      <a:gd name="T45" fmla="*/ 30 h 1220"/>
                      <a:gd name="T46" fmla="*/ 140 w 1363"/>
                      <a:gd name="T47" fmla="*/ 18 h 1220"/>
                      <a:gd name="T48" fmla="*/ 214 w 1363"/>
                      <a:gd name="T49" fmla="*/ 5 h 1220"/>
                      <a:gd name="T50" fmla="*/ 317 w 1363"/>
                      <a:gd name="T51" fmla="*/ 7 h 1220"/>
                      <a:gd name="T52" fmla="*/ 366 w 1363"/>
                      <a:gd name="T53" fmla="*/ 11 h 1220"/>
                      <a:gd name="T54" fmla="*/ 378 w 1363"/>
                      <a:gd name="T55" fmla="*/ 15 h 1220"/>
                      <a:gd name="T56" fmla="*/ 389 w 1363"/>
                      <a:gd name="T57" fmla="*/ 21 h 1220"/>
                      <a:gd name="T58" fmla="*/ 398 w 1363"/>
                      <a:gd name="T59" fmla="*/ 24 h 1220"/>
                      <a:gd name="T60" fmla="*/ 411 w 1363"/>
                      <a:gd name="T61" fmla="*/ 32 h 1220"/>
                      <a:gd name="T62" fmla="*/ 417 w 1363"/>
                      <a:gd name="T63" fmla="*/ 41 h 1220"/>
                      <a:gd name="T64" fmla="*/ 440 w 1363"/>
                      <a:gd name="T65" fmla="*/ 49 h 1220"/>
                      <a:gd name="T66" fmla="*/ 446 w 1363"/>
                      <a:gd name="T67" fmla="*/ 65 h 1220"/>
                      <a:gd name="T68" fmla="*/ 458 w 1363"/>
                      <a:gd name="T69" fmla="*/ 73 h 1220"/>
                      <a:gd name="T70" fmla="*/ 466 w 1363"/>
                      <a:gd name="T71" fmla="*/ 128 h 1220"/>
                      <a:gd name="T72" fmla="*/ 469 w 1363"/>
                      <a:gd name="T73" fmla="*/ 162 h 1220"/>
                      <a:gd name="T74" fmla="*/ 473 w 1363"/>
                      <a:gd name="T75" fmla="*/ 185 h 1220"/>
                      <a:gd name="T76" fmla="*/ 468 w 1363"/>
                      <a:gd name="T77" fmla="*/ 210 h 1220"/>
                      <a:gd name="T78" fmla="*/ 467 w 1363"/>
                      <a:gd name="T79" fmla="*/ 252 h 1220"/>
                      <a:gd name="T80" fmla="*/ 457 w 1363"/>
                      <a:gd name="T81" fmla="*/ 297 h 1220"/>
                      <a:gd name="T82" fmla="*/ 444 w 1363"/>
                      <a:gd name="T83" fmla="*/ 314 h 1220"/>
                      <a:gd name="T84" fmla="*/ 436 w 1363"/>
                      <a:gd name="T85" fmla="*/ 339 h 1220"/>
                      <a:gd name="T86" fmla="*/ 431 w 1363"/>
                      <a:gd name="T87" fmla="*/ 349 h 1220"/>
                      <a:gd name="T88" fmla="*/ 403 w 1363"/>
                      <a:gd name="T89" fmla="*/ 385 h 1220"/>
                      <a:gd name="T90" fmla="*/ 391 w 1363"/>
                      <a:gd name="T91" fmla="*/ 397 h 1220"/>
                      <a:gd name="T92" fmla="*/ 369 w 1363"/>
                      <a:gd name="T93" fmla="*/ 411 h 1220"/>
                      <a:gd name="T94" fmla="*/ 328 w 1363"/>
                      <a:gd name="T95" fmla="*/ 424 h 1220"/>
                      <a:gd name="T96" fmla="*/ 320 w 1363"/>
                      <a:gd name="T97" fmla="*/ 425 h 1220"/>
                      <a:gd name="T98" fmla="*/ 314 w 1363"/>
                      <a:gd name="T99" fmla="*/ 429 h 1220"/>
                      <a:gd name="T100" fmla="*/ 281 w 1363"/>
                      <a:gd name="T101" fmla="*/ 430 h 1220"/>
                      <a:gd name="T102" fmla="*/ 263 w 1363"/>
                      <a:gd name="T103" fmla="*/ 434 h 1220"/>
                      <a:gd name="T104" fmla="*/ 164 w 1363"/>
                      <a:gd name="T105" fmla="*/ 433 h 1220"/>
                      <a:gd name="T106" fmla="*/ 111 w 1363"/>
                      <a:gd name="T107" fmla="*/ 412 h 1220"/>
                      <a:gd name="T108" fmla="*/ 94 w 1363"/>
                      <a:gd name="T109" fmla="*/ 403 h 1220"/>
                      <a:gd name="T110" fmla="*/ 94 w 1363"/>
                      <a:gd name="T111" fmla="*/ 401 h 1220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60000 65536"/>
                      <a:gd name="T130" fmla="*/ 0 60000 65536"/>
                      <a:gd name="T131" fmla="*/ 0 60000 65536"/>
                      <a:gd name="T132" fmla="*/ 0 60000 65536"/>
                      <a:gd name="T133" fmla="*/ 0 60000 65536"/>
                      <a:gd name="T134" fmla="*/ 0 60000 65536"/>
                      <a:gd name="T135" fmla="*/ 0 60000 65536"/>
                      <a:gd name="T136" fmla="*/ 0 60000 65536"/>
                      <a:gd name="T137" fmla="*/ 0 60000 65536"/>
                      <a:gd name="T138" fmla="*/ 0 60000 65536"/>
                      <a:gd name="T139" fmla="*/ 0 60000 65536"/>
                      <a:gd name="T140" fmla="*/ 0 60000 65536"/>
                      <a:gd name="T141" fmla="*/ 0 60000 65536"/>
                      <a:gd name="T142" fmla="*/ 0 60000 65536"/>
                      <a:gd name="T143" fmla="*/ 0 60000 65536"/>
                      <a:gd name="T144" fmla="*/ 0 60000 65536"/>
                      <a:gd name="T145" fmla="*/ 0 60000 65536"/>
                      <a:gd name="T146" fmla="*/ 0 60000 65536"/>
                      <a:gd name="T147" fmla="*/ 0 60000 65536"/>
                      <a:gd name="T148" fmla="*/ 0 60000 65536"/>
                      <a:gd name="T149" fmla="*/ 0 60000 65536"/>
                      <a:gd name="T150" fmla="*/ 0 60000 65536"/>
                      <a:gd name="T151" fmla="*/ 0 60000 65536"/>
                      <a:gd name="T152" fmla="*/ 0 60000 65536"/>
                      <a:gd name="T153" fmla="*/ 0 60000 65536"/>
                      <a:gd name="T154" fmla="*/ 0 60000 65536"/>
                      <a:gd name="T155" fmla="*/ 0 60000 65536"/>
                      <a:gd name="T156" fmla="*/ 0 60000 65536"/>
                      <a:gd name="T157" fmla="*/ 0 60000 65536"/>
                      <a:gd name="T158" fmla="*/ 0 60000 65536"/>
                      <a:gd name="T159" fmla="*/ 0 60000 65536"/>
                      <a:gd name="T160" fmla="*/ 0 60000 65536"/>
                      <a:gd name="T161" fmla="*/ 0 60000 65536"/>
                      <a:gd name="T162" fmla="*/ 0 60000 65536"/>
                      <a:gd name="T163" fmla="*/ 0 60000 65536"/>
                      <a:gd name="T164" fmla="*/ 0 60000 65536"/>
                      <a:gd name="T165" fmla="*/ 0 60000 65536"/>
                      <a:gd name="T166" fmla="*/ 0 60000 65536"/>
                      <a:gd name="T167" fmla="*/ 0 60000 65536"/>
                      <a:gd name="T168" fmla="*/ 0 w 1363"/>
                      <a:gd name="T169" fmla="*/ 0 h 1220"/>
                      <a:gd name="T170" fmla="*/ 1363 w 1363"/>
                      <a:gd name="T171" fmla="*/ 1220 h 1220"/>
                    </a:gdLst>
                    <a:ahLst/>
                    <a:cxnLst>
                      <a:cxn ang="T112">
                        <a:pos x="T0" y="T1"/>
                      </a:cxn>
                      <a:cxn ang="T113">
                        <a:pos x="T2" y="T3"/>
                      </a:cxn>
                      <a:cxn ang="T114">
                        <a:pos x="T4" y="T5"/>
                      </a:cxn>
                      <a:cxn ang="T115">
                        <a:pos x="T6" y="T7"/>
                      </a:cxn>
                      <a:cxn ang="T116">
                        <a:pos x="T8" y="T9"/>
                      </a:cxn>
                      <a:cxn ang="T117">
                        <a:pos x="T10" y="T11"/>
                      </a:cxn>
                      <a:cxn ang="T118">
                        <a:pos x="T12" y="T13"/>
                      </a:cxn>
                      <a:cxn ang="T119">
                        <a:pos x="T14" y="T15"/>
                      </a:cxn>
                      <a:cxn ang="T120">
                        <a:pos x="T16" y="T17"/>
                      </a:cxn>
                      <a:cxn ang="T121">
                        <a:pos x="T18" y="T19"/>
                      </a:cxn>
                      <a:cxn ang="T122">
                        <a:pos x="T20" y="T21"/>
                      </a:cxn>
                      <a:cxn ang="T123">
                        <a:pos x="T22" y="T23"/>
                      </a:cxn>
                      <a:cxn ang="T124">
                        <a:pos x="T24" y="T25"/>
                      </a:cxn>
                      <a:cxn ang="T125">
                        <a:pos x="T26" y="T27"/>
                      </a:cxn>
                      <a:cxn ang="T126">
                        <a:pos x="T28" y="T29"/>
                      </a:cxn>
                      <a:cxn ang="T127">
                        <a:pos x="T30" y="T31"/>
                      </a:cxn>
                      <a:cxn ang="T128">
                        <a:pos x="T32" y="T33"/>
                      </a:cxn>
                      <a:cxn ang="T129">
                        <a:pos x="T34" y="T35"/>
                      </a:cxn>
                      <a:cxn ang="T130">
                        <a:pos x="T36" y="T37"/>
                      </a:cxn>
                      <a:cxn ang="T131">
                        <a:pos x="T38" y="T39"/>
                      </a:cxn>
                      <a:cxn ang="T132">
                        <a:pos x="T40" y="T41"/>
                      </a:cxn>
                      <a:cxn ang="T133">
                        <a:pos x="T42" y="T43"/>
                      </a:cxn>
                      <a:cxn ang="T134">
                        <a:pos x="T44" y="T45"/>
                      </a:cxn>
                      <a:cxn ang="T135">
                        <a:pos x="T46" y="T47"/>
                      </a:cxn>
                      <a:cxn ang="T136">
                        <a:pos x="T48" y="T49"/>
                      </a:cxn>
                      <a:cxn ang="T137">
                        <a:pos x="T50" y="T51"/>
                      </a:cxn>
                      <a:cxn ang="T138">
                        <a:pos x="T52" y="T53"/>
                      </a:cxn>
                      <a:cxn ang="T139">
                        <a:pos x="T54" y="T55"/>
                      </a:cxn>
                      <a:cxn ang="T140">
                        <a:pos x="T56" y="T57"/>
                      </a:cxn>
                      <a:cxn ang="T141">
                        <a:pos x="T58" y="T59"/>
                      </a:cxn>
                      <a:cxn ang="T142">
                        <a:pos x="T60" y="T61"/>
                      </a:cxn>
                      <a:cxn ang="T143">
                        <a:pos x="T62" y="T63"/>
                      </a:cxn>
                      <a:cxn ang="T144">
                        <a:pos x="T64" y="T65"/>
                      </a:cxn>
                      <a:cxn ang="T145">
                        <a:pos x="T66" y="T67"/>
                      </a:cxn>
                      <a:cxn ang="T146">
                        <a:pos x="T68" y="T69"/>
                      </a:cxn>
                      <a:cxn ang="T147">
                        <a:pos x="T70" y="T71"/>
                      </a:cxn>
                      <a:cxn ang="T148">
                        <a:pos x="T72" y="T73"/>
                      </a:cxn>
                      <a:cxn ang="T149">
                        <a:pos x="T74" y="T75"/>
                      </a:cxn>
                      <a:cxn ang="T150">
                        <a:pos x="T76" y="T77"/>
                      </a:cxn>
                      <a:cxn ang="T151">
                        <a:pos x="T78" y="T79"/>
                      </a:cxn>
                      <a:cxn ang="T152">
                        <a:pos x="T80" y="T81"/>
                      </a:cxn>
                      <a:cxn ang="T153">
                        <a:pos x="T82" y="T83"/>
                      </a:cxn>
                      <a:cxn ang="T154">
                        <a:pos x="T84" y="T85"/>
                      </a:cxn>
                      <a:cxn ang="T155">
                        <a:pos x="T86" y="T87"/>
                      </a:cxn>
                      <a:cxn ang="T156">
                        <a:pos x="T88" y="T89"/>
                      </a:cxn>
                      <a:cxn ang="T157">
                        <a:pos x="T90" y="T91"/>
                      </a:cxn>
                      <a:cxn ang="T158">
                        <a:pos x="T92" y="T93"/>
                      </a:cxn>
                      <a:cxn ang="T159">
                        <a:pos x="T94" y="T95"/>
                      </a:cxn>
                      <a:cxn ang="T160">
                        <a:pos x="T96" y="T97"/>
                      </a:cxn>
                      <a:cxn ang="T161">
                        <a:pos x="T98" y="T99"/>
                      </a:cxn>
                      <a:cxn ang="T162">
                        <a:pos x="T100" y="T101"/>
                      </a:cxn>
                      <a:cxn ang="T163">
                        <a:pos x="T102" y="T103"/>
                      </a:cxn>
                      <a:cxn ang="T164">
                        <a:pos x="T104" y="T105"/>
                      </a:cxn>
                      <a:cxn ang="T165">
                        <a:pos x="T106" y="T107"/>
                      </a:cxn>
                      <a:cxn ang="T166">
                        <a:pos x="T108" y="T109"/>
                      </a:cxn>
                      <a:cxn ang="T167">
                        <a:pos x="T110" y="T111"/>
                      </a:cxn>
                    </a:cxnLst>
                    <a:rect l="T168" t="T169" r="T170" b="T171"/>
                    <a:pathLst>
                      <a:path w="1363" h="1220">
                        <a:moveTo>
                          <a:pt x="269" y="1127"/>
                        </a:moveTo>
                        <a:cubicBezTo>
                          <a:pt x="252" y="1110"/>
                          <a:pt x="231" y="1096"/>
                          <a:pt x="214" y="1079"/>
                        </a:cubicBezTo>
                        <a:cubicBezTo>
                          <a:pt x="201" y="1066"/>
                          <a:pt x="192" y="1055"/>
                          <a:pt x="176" y="1044"/>
                        </a:cubicBezTo>
                        <a:cubicBezTo>
                          <a:pt x="166" y="1030"/>
                          <a:pt x="158" y="1008"/>
                          <a:pt x="144" y="999"/>
                        </a:cubicBezTo>
                        <a:cubicBezTo>
                          <a:pt x="140" y="986"/>
                          <a:pt x="137" y="980"/>
                          <a:pt x="128" y="970"/>
                        </a:cubicBezTo>
                        <a:cubicBezTo>
                          <a:pt x="124" y="955"/>
                          <a:pt x="112" y="950"/>
                          <a:pt x="102" y="938"/>
                        </a:cubicBezTo>
                        <a:cubicBezTo>
                          <a:pt x="95" y="929"/>
                          <a:pt x="93" y="918"/>
                          <a:pt x="86" y="909"/>
                        </a:cubicBezTo>
                        <a:cubicBezTo>
                          <a:pt x="79" y="887"/>
                          <a:pt x="61" y="871"/>
                          <a:pt x="54" y="848"/>
                        </a:cubicBezTo>
                        <a:cubicBezTo>
                          <a:pt x="53" y="825"/>
                          <a:pt x="60" y="795"/>
                          <a:pt x="41" y="778"/>
                        </a:cubicBezTo>
                        <a:cubicBezTo>
                          <a:pt x="35" y="759"/>
                          <a:pt x="28" y="739"/>
                          <a:pt x="22" y="720"/>
                        </a:cubicBezTo>
                        <a:cubicBezTo>
                          <a:pt x="23" y="680"/>
                          <a:pt x="0" y="525"/>
                          <a:pt x="45" y="468"/>
                        </a:cubicBezTo>
                        <a:cubicBezTo>
                          <a:pt x="48" y="454"/>
                          <a:pt x="51" y="451"/>
                          <a:pt x="61" y="442"/>
                        </a:cubicBezTo>
                        <a:cubicBezTo>
                          <a:pt x="66" y="418"/>
                          <a:pt x="59" y="356"/>
                          <a:pt x="89" y="346"/>
                        </a:cubicBezTo>
                        <a:cubicBezTo>
                          <a:pt x="98" y="333"/>
                          <a:pt x="98" y="318"/>
                          <a:pt x="109" y="308"/>
                        </a:cubicBezTo>
                        <a:cubicBezTo>
                          <a:pt x="113" y="294"/>
                          <a:pt x="113" y="279"/>
                          <a:pt x="118" y="266"/>
                        </a:cubicBezTo>
                        <a:cubicBezTo>
                          <a:pt x="121" y="259"/>
                          <a:pt x="146" y="236"/>
                          <a:pt x="153" y="231"/>
                        </a:cubicBezTo>
                        <a:cubicBezTo>
                          <a:pt x="159" y="215"/>
                          <a:pt x="173" y="212"/>
                          <a:pt x="185" y="202"/>
                        </a:cubicBezTo>
                        <a:cubicBezTo>
                          <a:pt x="187" y="200"/>
                          <a:pt x="190" y="198"/>
                          <a:pt x="192" y="196"/>
                        </a:cubicBezTo>
                        <a:cubicBezTo>
                          <a:pt x="194" y="193"/>
                          <a:pt x="195" y="189"/>
                          <a:pt x="198" y="186"/>
                        </a:cubicBezTo>
                        <a:cubicBezTo>
                          <a:pt x="206" y="178"/>
                          <a:pt x="217" y="179"/>
                          <a:pt x="224" y="170"/>
                        </a:cubicBezTo>
                        <a:cubicBezTo>
                          <a:pt x="234" y="157"/>
                          <a:pt x="240" y="150"/>
                          <a:pt x="256" y="144"/>
                        </a:cubicBezTo>
                        <a:cubicBezTo>
                          <a:pt x="263" y="133"/>
                          <a:pt x="269" y="129"/>
                          <a:pt x="281" y="125"/>
                        </a:cubicBezTo>
                        <a:cubicBezTo>
                          <a:pt x="299" y="109"/>
                          <a:pt x="315" y="91"/>
                          <a:pt x="339" y="84"/>
                        </a:cubicBezTo>
                        <a:cubicBezTo>
                          <a:pt x="357" y="63"/>
                          <a:pt x="376" y="57"/>
                          <a:pt x="403" y="52"/>
                        </a:cubicBezTo>
                        <a:cubicBezTo>
                          <a:pt x="448" y="0"/>
                          <a:pt x="559" y="15"/>
                          <a:pt x="614" y="13"/>
                        </a:cubicBezTo>
                        <a:cubicBezTo>
                          <a:pt x="713" y="2"/>
                          <a:pt x="813" y="15"/>
                          <a:pt x="912" y="20"/>
                        </a:cubicBezTo>
                        <a:cubicBezTo>
                          <a:pt x="955" y="34"/>
                          <a:pt x="1013" y="31"/>
                          <a:pt x="1053" y="32"/>
                        </a:cubicBezTo>
                        <a:cubicBezTo>
                          <a:pt x="1064" y="37"/>
                          <a:pt x="1076" y="38"/>
                          <a:pt x="1088" y="42"/>
                        </a:cubicBezTo>
                        <a:cubicBezTo>
                          <a:pt x="1098" y="49"/>
                          <a:pt x="1108" y="54"/>
                          <a:pt x="1120" y="58"/>
                        </a:cubicBezTo>
                        <a:cubicBezTo>
                          <a:pt x="1144" y="74"/>
                          <a:pt x="1110" y="53"/>
                          <a:pt x="1145" y="68"/>
                        </a:cubicBezTo>
                        <a:cubicBezTo>
                          <a:pt x="1158" y="74"/>
                          <a:pt x="1167" y="86"/>
                          <a:pt x="1181" y="90"/>
                        </a:cubicBezTo>
                        <a:cubicBezTo>
                          <a:pt x="1193" y="98"/>
                          <a:pt x="1190" y="106"/>
                          <a:pt x="1200" y="116"/>
                        </a:cubicBezTo>
                        <a:cubicBezTo>
                          <a:pt x="1214" y="130"/>
                          <a:pt x="1246" y="133"/>
                          <a:pt x="1264" y="138"/>
                        </a:cubicBezTo>
                        <a:cubicBezTo>
                          <a:pt x="1274" y="155"/>
                          <a:pt x="1262" y="177"/>
                          <a:pt x="1283" y="183"/>
                        </a:cubicBezTo>
                        <a:cubicBezTo>
                          <a:pt x="1291" y="195"/>
                          <a:pt x="1304" y="200"/>
                          <a:pt x="1318" y="205"/>
                        </a:cubicBezTo>
                        <a:cubicBezTo>
                          <a:pt x="1319" y="236"/>
                          <a:pt x="1313" y="331"/>
                          <a:pt x="1341" y="359"/>
                        </a:cubicBezTo>
                        <a:cubicBezTo>
                          <a:pt x="1351" y="390"/>
                          <a:pt x="1341" y="424"/>
                          <a:pt x="1350" y="455"/>
                        </a:cubicBezTo>
                        <a:cubicBezTo>
                          <a:pt x="1353" y="476"/>
                          <a:pt x="1356" y="498"/>
                          <a:pt x="1360" y="519"/>
                        </a:cubicBezTo>
                        <a:cubicBezTo>
                          <a:pt x="1358" y="555"/>
                          <a:pt x="1363" y="565"/>
                          <a:pt x="1347" y="589"/>
                        </a:cubicBezTo>
                        <a:cubicBezTo>
                          <a:pt x="1344" y="635"/>
                          <a:pt x="1342" y="661"/>
                          <a:pt x="1344" y="708"/>
                        </a:cubicBezTo>
                        <a:cubicBezTo>
                          <a:pt x="1342" y="761"/>
                          <a:pt x="1358" y="806"/>
                          <a:pt x="1315" y="836"/>
                        </a:cubicBezTo>
                        <a:cubicBezTo>
                          <a:pt x="1304" y="853"/>
                          <a:pt x="1290" y="869"/>
                          <a:pt x="1277" y="884"/>
                        </a:cubicBezTo>
                        <a:cubicBezTo>
                          <a:pt x="1273" y="908"/>
                          <a:pt x="1268" y="934"/>
                          <a:pt x="1254" y="954"/>
                        </a:cubicBezTo>
                        <a:cubicBezTo>
                          <a:pt x="1251" y="965"/>
                          <a:pt x="1246" y="972"/>
                          <a:pt x="1238" y="980"/>
                        </a:cubicBezTo>
                        <a:cubicBezTo>
                          <a:pt x="1225" y="1020"/>
                          <a:pt x="1189" y="1055"/>
                          <a:pt x="1158" y="1082"/>
                        </a:cubicBezTo>
                        <a:cubicBezTo>
                          <a:pt x="1150" y="1107"/>
                          <a:pt x="1147" y="1106"/>
                          <a:pt x="1123" y="1117"/>
                        </a:cubicBezTo>
                        <a:cubicBezTo>
                          <a:pt x="1108" y="1134"/>
                          <a:pt x="1083" y="1148"/>
                          <a:pt x="1062" y="1156"/>
                        </a:cubicBezTo>
                        <a:cubicBezTo>
                          <a:pt x="1036" y="1196"/>
                          <a:pt x="987" y="1189"/>
                          <a:pt x="944" y="1191"/>
                        </a:cubicBezTo>
                        <a:cubicBezTo>
                          <a:pt x="936" y="1192"/>
                          <a:pt x="928" y="1191"/>
                          <a:pt x="921" y="1194"/>
                        </a:cubicBezTo>
                        <a:cubicBezTo>
                          <a:pt x="914" y="1197"/>
                          <a:pt x="910" y="1207"/>
                          <a:pt x="902" y="1207"/>
                        </a:cubicBezTo>
                        <a:cubicBezTo>
                          <a:pt x="871" y="1208"/>
                          <a:pt x="840" y="1209"/>
                          <a:pt x="809" y="1210"/>
                        </a:cubicBezTo>
                        <a:cubicBezTo>
                          <a:pt x="790" y="1215"/>
                          <a:pt x="776" y="1217"/>
                          <a:pt x="755" y="1220"/>
                        </a:cubicBezTo>
                        <a:cubicBezTo>
                          <a:pt x="661" y="1219"/>
                          <a:pt x="567" y="1219"/>
                          <a:pt x="473" y="1216"/>
                        </a:cubicBezTo>
                        <a:cubicBezTo>
                          <a:pt x="417" y="1214"/>
                          <a:pt x="369" y="1175"/>
                          <a:pt x="320" y="1159"/>
                        </a:cubicBezTo>
                        <a:cubicBezTo>
                          <a:pt x="307" y="1146"/>
                          <a:pt x="277" y="1141"/>
                          <a:pt x="269" y="1133"/>
                        </a:cubicBezTo>
                        <a:cubicBezTo>
                          <a:pt x="268" y="1132"/>
                          <a:pt x="269" y="1129"/>
                          <a:pt x="269" y="1127"/>
                        </a:cubicBezTo>
                        <a:close/>
                      </a:path>
                    </a:pathLst>
                  </a:custGeom>
                  <a:solidFill>
                    <a:srgbClr val="FFC1C1"/>
                  </a:solidFill>
                  <a:ln w="19050">
                    <a:solidFill>
                      <a:srgbClr val="FF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 dirty="0"/>
                  </a:p>
                </p:txBody>
              </p:sp>
              <p:sp>
                <p:nvSpPr>
                  <p:cNvPr id="918" name="Freeform 187"/>
                  <p:cNvSpPr>
                    <a:spLocks/>
                  </p:cNvSpPr>
                  <p:nvPr/>
                </p:nvSpPr>
                <p:spPr bwMode="auto">
                  <a:xfrm>
                    <a:off x="363" y="603"/>
                    <a:ext cx="382" cy="310"/>
                  </a:xfrm>
                  <a:custGeom>
                    <a:avLst/>
                    <a:gdLst>
                      <a:gd name="T0" fmla="*/ 8 w 500"/>
                      <a:gd name="T1" fmla="*/ 173 h 445"/>
                      <a:gd name="T2" fmla="*/ 0 w 500"/>
                      <a:gd name="T3" fmla="*/ 159 h 445"/>
                      <a:gd name="T4" fmla="*/ 18 w 500"/>
                      <a:gd name="T5" fmla="*/ 95 h 445"/>
                      <a:gd name="T6" fmla="*/ 21 w 500"/>
                      <a:gd name="T7" fmla="*/ 90 h 445"/>
                      <a:gd name="T8" fmla="*/ 22 w 500"/>
                      <a:gd name="T9" fmla="*/ 78 h 445"/>
                      <a:gd name="T10" fmla="*/ 53 w 500"/>
                      <a:gd name="T11" fmla="*/ 47 h 445"/>
                      <a:gd name="T12" fmla="*/ 77 w 500"/>
                      <a:gd name="T13" fmla="*/ 31 h 445"/>
                      <a:gd name="T14" fmla="*/ 103 w 500"/>
                      <a:gd name="T15" fmla="*/ 18 h 445"/>
                      <a:gd name="T16" fmla="*/ 136 w 500"/>
                      <a:gd name="T17" fmla="*/ 1 h 445"/>
                      <a:gd name="T18" fmla="*/ 305 w 500"/>
                      <a:gd name="T19" fmla="*/ 11 h 445"/>
                      <a:gd name="T20" fmla="*/ 325 w 500"/>
                      <a:gd name="T21" fmla="*/ 40 h 445"/>
                      <a:gd name="T22" fmla="*/ 342 w 500"/>
                      <a:gd name="T23" fmla="*/ 47 h 445"/>
                      <a:gd name="T24" fmla="*/ 356 w 500"/>
                      <a:gd name="T25" fmla="*/ 56 h 445"/>
                      <a:gd name="T26" fmla="*/ 371 w 500"/>
                      <a:gd name="T27" fmla="*/ 85 h 445"/>
                      <a:gd name="T28" fmla="*/ 367 w 500"/>
                      <a:gd name="T29" fmla="*/ 189 h 445"/>
                      <a:gd name="T30" fmla="*/ 356 w 500"/>
                      <a:gd name="T31" fmla="*/ 207 h 445"/>
                      <a:gd name="T32" fmla="*/ 342 w 500"/>
                      <a:gd name="T33" fmla="*/ 232 h 445"/>
                      <a:gd name="T34" fmla="*/ 338 w 500"/>
                      <a:gd name="T35" fmla="*/ 242 h 445"/>
                      <a:gd name="T36" fmla="*/ 326 w 500"/>
                      <a:gd name="T37" fmla="*/ 249 h 445"/>
                      <a:gd name="T38" fmla="*/ 312 w 500"/>
                      <a:gd name="T39" fmla="*/ 264 h 445"/>
                      <a:gd name="T40" fmla="*/ 306 w 500"/>
                      <a:gd name="T41" fmla="*/ 269 h 445"/>
                      <a:gd name="T42" fmla="*/ 290 w 500"/>
                      <a:gd name="T43" fmla="*/ 286 h 445"/>
                      <a:gd name="T44" fmla="*/ 235 w 500"/>
                      <a:gd name="T45" fmla="*/ 301 h 445"/>
                      <a:gd name="T46" fmla="*/ 125 w 500"/>
                      <a:gd name="T47" fmla="*/ 299 h 445"/>
                      <a:gd name="T48" fmla="*/ 108 w 500"/>
                      <a:gd name="T49" fmla="*/ 290 h 445"/>
                      <a:gd name="T50" fmla="*/ 70 w 500"/>
                      <a:gd name="T51" fmla="*/ 268 h 445"/>
                      <a:gd name="T52" fmla="*/ 55 w 500"/>
                      <a:gd name="T53" fmla="*/ 254 h 445"/>
                      <a:gd name="T54" fmla="*/ 21 w 500"/>
                      <a:gd name="T55" fmla="*/ 212 h 445"/>
                      <a:gd name="T56" fmla="*/ 8 w 500"/>
                      <a:gd name="T57" fmla="*/ 173 h 445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w 500"/>
                      <a:gd name="T88" fmla="*/ 0 h 445"/>
                      <a:gd name="T89" fmla="*/ 500 w 500"/>
                      <a:gd name="T90" fmla="*/ 445 h 445"/>
                    </a:gdLst>
                    <a:ahLst/>
                    <a:cxnLst>
                      <a:cxn ang="T58">
                        <a:pos x="T0" y="T1"/>
                      </a:cxn>
                      <a:cxn ang="T59">
                        <a:pos x="T2" y="T3"/>
                      </a:cxn>
                      <a:cxn ang="T60">
                        <a:pos x="T4" y="T5"/>
                      </a:cxn>
                      <a:cxn ang="T61">
                        <a:pos x="T6" y="T7"/>
                      </a:cxn>
                      <a:cxn ang="T62">
                        <a:pos x="T8" y="T9"/>
                      </a:cxn>
                      <a:cxn ang="T63">
                        <a:pos x="T10" y="T11"/>
                      </a:cxn>
                      <a:cxn ang="T64">
                        <a:pos x="T12" y="T13"/>
                      </a:cxn>
                      <a:cxn ang="T65">
                        <a:pos x="T14" y="T15"/>
                      </a:cxn>
                      <a:cxn ang="T66">
                        <a:pos x="T16" y="T17"/>
                      </a:cxn>
                      <a:cxn ang="T67">
                        <a:pos x="T18" y="T19"/>
                      </a:cxn>
                      <a:cxn ang="T68">
                        <a:pos x="T20" y="T21"/>
                      </a:cxn>
                      <a:cxn ang="T69">
                        <a:pos x="T22" y="T23"/>
                      </a:cxn>
                      <a:cxn ang="T70">
                        <a:pos x="T24" y="T25"/>
                      </a:cxn>
                      <a:cxn ang="T71">
                        <a:pos x="T26" y="T27"/>
                      </a:cxn>
                      <a:cxn ang="T72">
                        <a:pos x="T28" y="T29"/>
                      </a:cxn>
                      <a:cxn ang="T73">
                        <a:pos x="T30" y="T31"/>
                      </a:cxn>
                      <a:cxn ang="T74">
                        <a:pos x="T32" y="T33"/>
                      </a:cxn>
                      <a:cxn ang="T75">
                        <a:pos x="T34" y="T35"/>
                      </a:cxn>
                      <a:cxn ang="T76">
                        <a:pos x="T36" y="T37"/>
                      </a:cxn>
                      <a:cxn ang="T77">
                        <a:pos x="T38" y="T39"/>
                      </a:cxn>
                      <a:cxn ang="T78">
                        <a:pos x="T40" y="T41"/>
                      </a:cxn>
                      <a:cxn ang="T79">
                        <a:pos x="T42" y="T43"/>
                      </a:cxn>
                      <a:cxn ang="T80">
                        <a:pos x="T44" y="T45"/>
                      </a:cxn>
                      <a:cxn ang="T81">
                        <a:pos x="T46" y="T47"/>
                      </a:cxn>
                      <a:cxn ang="T82">
                        <a:pos x="T48" y="T49"/>
                      </a:cxn>
                      <a:cxn ang="T83">
                        <a:pos x="T50" y="T51"/>
                      </a:cxn>
                      <a:cxn ang="T84">
                        <a:pos x="T52" y="T53"/>
                      </a:cxn>
                      <a:cxn ang="T85">
                        <a:pos x="T54" y="T55"/>
                      </a:cxn>
                      <a:cxn ang="T86">
                        <a:pos x="T56" y="T57"/>
                      </a:cxn>
                    </a:cxnLst>
                    <a:rect l="T87" t="T88" r="T89" b="T90"/>
                    <a:pathLst>
                      <a:path w="500" h="445">
                        <a:moveTo>
                          <a:pt x="10" y="249"/>
                        </a:moveTo>
                        <a:cubicBezTo>
                          <a:pt x="5" y="242"/>
                          <a:pt x="3" y="236"/>
                          <a:pt x="0" y="228"/>
                        </a:cubicBezTo>
                        <a:cubicBezTo>
                          <a:pt x="4" y="194"/>
                          <a:pt x="1" y="162"/>
                          <a:pt x="24" y="136"/>
                        </a:cubicBezTo>
                        <a:cubicBezTo>
                          <a:pt x="25" y="134"/>
                          <a:pt x="26" y="131"/>
                          <a:pt x="27" y="129"/>
                        </a:cubicBezTo>
                        <a:cubicBezTo>
                          <a:pt x="28" y="123"/>
                          <a:pt x="27" y="117"/>
                          <a:pt x="29" y="112"/>
                        </a:cubicBezTo>
                        <a:cubicBezTo>
                          <a:pt x="31" y="104"/>
                          <a:pt x="63" y="77"/>
                          <a:pt x="70" y="67"/>
                        </a:cubicBezTo>
                        <a:cubicBezTo>
                          <a:pt x="74" y="53"/>
                          <a:pt x="89" y="50"/>
                          <a:pt x="101" y="45"/>
                        </a:cubicBezTo>
                        <a:cubicBezTo>
                          <a:pt x="106" y="28"/>
                          <a:pt x="120" y="30"/>
                          <a:pt x="135" y="26"/>
                        </a:cubicBezTo>
                        <a:cubicBezTo>
                          <a:pt x="150" y="15"/>
                          <a:pt x="160" y="7"/>
                          <a:pt x="178" y="2"/>
                        </a:cubicBezTo>
                        <a:cubicBezTo>
                          <a:pt x="408" y="4"/>
                          <a:pt x="304" y="0"/>
                          <a:pt x="399" y="16"/>
                        </a:cubicBezTo>
                        <a:cubicBezTo>
                          <a:pt x="414" y="27"/>
                          <a:pt x="415" y="44"/>
                          <a:pt x="425" y="57"/>
                        </a:cubicBezTo>
                        <a:cubicBezTo>
                          <a:pt x="430" y="63"/>
                          <a:pt x="440" y="65"/>
                          <a:pt x="447" y="67"/>
                        </a:cubicBezTo>
                        <a:cubicBezTo>
                          <a:pt x="452" y="76"/>
                          <a:pt x="458" y="75"/>
                          <a:pt x="466" y="81"/>
                        </a:cubicBezTo>
                        <a:cubicBezTo>
                          <a:pt x="470" y="97"/>
                          <a:pt x="473" y="110"/>
                          <a:pt x="485" y="122"/>
                        </a:cubicBezTo>
                        <a:cubicBezTo>
                          <a:pt x="499" y="169"/>
                          <a:pt x="500" y="225"/>
                          <a:pt x="480" y="271"/>
                        </a:cubicBezTo>
                        <a:cubicBezTo>
                          <a:pt x="478" y="286"/>
                          <a:pt x="479" y="290"/>
                          <a:pt x="466" y="297"/>
                        </a:cubicBezTo>
                        <a:cubicBezTo>
                          <a:pt x="459" y="307"/>
                          <a:pt x="453" y="321"/>
                          <a:pt x="447" y="333"/>
                        </a:cubicBezTo>
                        <a:cubicBezTo>
                          <a:pt x="445" y="338"/>
                          <a:pt x="446" y="344"/>
                          <a:pt x="442" y="348"/>
                        </a:cubicBezTo>
                        <a:cubicBezTo>
                          <a:pt x="438" y="352"/>
                          <a:pt x="427" y="357"/>
                          <a:pt x="427" y="357"/>
                        </a:cubicBezTo>
                        <a:cubicBezTo>
                          <a:pt x="419" y="370"/>
                          <a:pt x="425" y="362"/>
                          <a:pt x="408" y="379"/>
                        </a:cubicBezTo>
                        <a:cubicBezTo>
                          <a:pt x="406" y="381"/>
                          <a:pt x="401" y="386"/>
                          <a:pt x="401" y="386"/>
                        </a:cubicBezTo>
                        <a:cubicBezTo>
                          <a:pt x="397" y="400"/>
                          <a:pt x="389" y="401"/>
                          <a:pt x="379" y="410"/>
                        </a:cubicBezTo>
                        <a:cubicBezTo>
                          <a:pt x="348" y="437"/>
                          <a:pt x="369" y="428"/>
                          <a:pt x="307" y="432"/>
                        </a:cubicBezTo>
                        <a:cubicBezTo>
                          <a:pt x="261" y="445"/>
                          <a:pt x="209" y="443"/>
                          <a:pt x="163" y="429"/>
                        </a:cubicBezTo>
                        <a:cubicBezTo>
                          <a:pt x="156" y="424"/>
                          <a:pt x="149" y="423"/>
                          <a:pt x="142" y="417"/>
                        </a:cubicBezTo>
                        <a:cubicBezTo>
                          <a:pt x="125" y="403"/>
                          <a:pt x="112" y="389"/>
                          <a:pt x="91" y="384"/>
                        </a:cubicBezTo>
                        <a:cubicBezTo>
                          <a:pt x="86" y="374"/>
                          <a:pt x="79" y="373"/>
                          <a:pt x="72" y="364"/>
                        </a:cubicBezTo>
                        <a:cubicBezTo>
                          <a:pt x="56" y="343"/>
                          <a:pt x="49" y="320"/>
                          <a:pt x="27" y="304"/>
                        </a:cubicBezTo>
                        <a:cubicBezTo>
                          <a:pt x="18" y="282"/>
                          <a:pt x="10" y="275"/>
                          <a:pt x="10" y="249"/>
                        </a:cubicBezTo>
                        <a:close/>
                      </a:path>
                    </a:pathLst>
                  </a:custGeom>
                  <a:solidFill>
                    <a:srgbClr val="BFBFBF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 dirty="0"/>
                  </a:p>
                </p:txBody>
              </p:sp>
            </p:grpSp>
            <p:grpSp>
              <p:nvGrpSpPr>
                <p:cNvPr id="833" name="Group 476"/>
                <p:cNvGrpSpPr/>
                <p:nvPr/>
              </p:nvGrpSpPr>
              <p:grpSpPr>
                <a:xfrm>
                  <a:off x="5935820" y="2209545"/>
                  <a:ext cx="987288" cy="903975"/>
                  <a:chOff x="3171214" y="2912992"/>
                  <a:chExt cx="987288" cy="903975"/>
                </a:xfrm>
              </p:grpSpPr>
              <p:grpSp>
                <p:nvGrpSpPr>
                  <p:cNvPr id="913" name="Group 193"/>
                  <p:cNvGrpSpPr>
                    <a:grpSpLocks/>
                  </p:cNvGrpSpPr>
                  <p:nvPr/>
                </p:nvGrpSpPr>
                <p:grpSpPr bwMode="auto">
                  <a:xfrm>
                    <a:off x="3171214" y="2912992"/>
                    <a:ext cx="987288" cy="903975"/>
                    <a:chOff x="311" y="500"/>
                    <a:chExt cx="474" cy="434"/>
                  </a:xfrm>
                  <a:effectLst>
                    <a:outerShdw blurRad="63500" sx="102000" sy="102000" algn="ctr" rotWithShape="0">
                      <a:prstClr val="black">
                        <a:alpha val="40000"/>
                      </a:prstClr>
                    </a:outerShdw>
                  </a:effectLst>
                </p:grpSpPr>
                <p:sp>
                  <p:nvSpPr>
                    <p:cNvPr id="915" name="Freeform 186"/>
                    <p:cNvSpPr>
                      <a:spLocks/>
                    </p:cNvSpPr>
                    <p:nvPr/>
                  </p:nvSpPr>
                  <p:spPr bwMode="auto">
                    <a:xfrm>
                      <a:off x="311" y="500"/>
                      <a:ext cx="474" cy="434"/>
                    </a:xfrm>
                    <a:custGeom>
                      <a:avLst/>
                      <a:gdLst>
                        <a:gd name="T0" fmla="*/ 94 w 1363"/>
                        <a:gd name="T1" fmla="*/ 401 h 1220"/>
                        <a:gd name="T2" fmla="*/ 74 w 1363"/>
                        <a:gd name="T3" fmla="*/ 384 h 1220"/>
                        <a:gd name="T4" fmla="*/ 61 w 1363"/>
                        <a:gd name="T5" fmla="*/ 371 h 1220"/>
                        <a:gd name="T6" fmla="*/ 50 w 1363"/>
                        <a:gd name="T7" fmla="*/ 355 h 1220"/>
                        <a:gd name="T8" fmla="*/ 45 w 1363"/>
                        <a:gd name="T9" fmla="*/ 345 h 1220"/>
                        <a:gd name="T10" fmla="*/ 35 w 1363"/>
                        <a:gd name="T11" fmla="*/ 334 h 1220"/>
                        <a:gd name="T12" fmla="*/ 30 w 1363"/>
                        <a:gd name="T13" fmla="*/ 323 h 1220"/>
                        <a:gd name="T14" fmla="*/ 19 w 1363"/>
                        <a:gd name="T15" fmla="*/ 302 h 1220"/>
                        <a:gd name="T16" fmla="*/ 14 w 1363"/>
                        <a:gd name="T17" fmla="*/ 277 h 1220"/>
                        <a:gd name="T18" fmla="*/ 8 w 1363"/>
                        <a:gd name="T19" fmla="*/ 256 h 1220"/>
                        <a:gd name="T20" fmla="*/ 16 w 1363"/>
                        <a:gd name="T21" fmla="*/ 166 h 1220"/>
                        <a:gd name="T22" fmla="*/ 21 w 1363"/>
                        <a:gd name="T23" fmla="*/ 157 h 1220"/>
                        <a:gd name="T24" fmla="*/ 31 w 1363"/>
                        <a:gd name="T25" fmla="*/ 123 h 1220"/>
                        <a:gd name="T26" fmla="*/ 38 w 1363"/>
                        <a:gd name="T27" fmla="*/ 110 h 1220"/>
                        <a:gd name="T28" fmla="*/ 41 w 1363"/>
                        <a:gd name="T29" fmla="*/ 95 h 1220"/>
                        <a:gd name="T30" fmla="*/ 53 w 1363"/>
                        <a:gd name="T31" fmla="*/ 82 h 1220"/>
                        <a:gd name="T32" fmla="*/ 64 w 1363"/>
                        <a:gd name="T33" fmla="*/ 72 h 1220"/>
                        <a:gd name="T34" fmla="*/ 67 w 1363"/>
                        <a:gd name="T35" fmla="*/ 70 h 1220"/>
                        <a:gd name="T36" fmla="*/ 69 w 1363"/>
                        <a:gd name="T37" fmla="*/ 66 h 1220"/>
                        <a:gd name="T38" fmla="*/ 78 w 1363"/>
                        <a:gd name="T39" fmla="*/ 60 h 1220"/>
                        <a:gd name="T40" fmla="*/ 89 w 1363"/>
                        <a:gd name="T41" fmla="*/ 51 h 1220"/>
                        <a:gd name="T42" fmla="*/ 98 w 1363"/>
                        <a:gd name="T43" fmla="*/ 44 h 1220"/>
                        <a:gd name="T44" fmla="*/ 118 w 1363"/>
                        <a:gd name="T45" fmla="*/ 30 h 1220"/>
                        <a:gd name="T46" fmla="*/ 140 w 1363"/>
                        <a:gd name="T47" fmla="*/ 18 h 1220"/>
                        <a:gd name="T48" fmla="*/ 214 w 1363"/>
                        <a:gd name="T49" fmla="*/ 5 h 1220"/>
                        <a:gd name="T50" fmla="*/ 317 w 1363"/>
                        <a:gd name="T51" fmla="*/ 7 h 1220"/>
                        <a:gd name="T52" fmla="*/ 366 w 1363"/>
                        <a:gd name="T53" fmla="*/ 11 h 1220"/>
                        <a:gd name="T54" fmla="*/ 378 w 1363"/>
                        <a:gd name="T55" fmla="*/ 15 h 1220"/>
                        <a:gd name="T56" fmla="*/ 389 w 1363"/>
                        <a:gd name="T57" fmla="*/ 21 h 1220"/>
                        <a:gd name="T58" fmla="*/ 398 w 1363"/>
                        <a:gd name="T59" fmla="*/ 24 h 1220"/>
                        <a:gd name="T60" fmla="*/ 411 w 1363"/>
                        <a:gd name="T61" fmla="*/ 32 h 1220"/>
                        <a:gd name="T62" fmla="*/ 417 w 1363"/>
                        <a:gd name="T63" fmla="*/ 41 h 1220"/>
                        <a:gd name="T64" fmla="*/ 440 w 1363"/>
                        <a:gd name="T65" fmla="*/ 49 h 1220"/>
                        <a:gd name="T66" fmla="*/ 446 w 1363"/>
                        <a:gd name="T67" fmla="*/ 65 h 1220"/>
                        <a:gd name="T68" fmla="*/ 458 w 1363"/>
                        <a:gd name="T69" fmla="*/ 73 h 1220"/>
                        <a:gd name="T70" fmla="*/ 466 w 1363"/>
                        <a:gd name="T71" fmla="*/ 128 h 1220"/>
                        <a:gd name="T72" fmla="*/ 469 w 1363"/>
                        <a:gd name="T73" fmla="*/ 162 h 1220"/>
                        <a:gd name="T74" fmla="*/ 473 w 1363"/>
                        <a:gd name="T75" fmla="*/ 185 h 1220"/>
                        <a:gd name="T76" fmla="*/ 468 w 1363"/>
                        <a:gd name="T77" fmla="*/ 210 h 1220"/>
                        <a:gd name="T78" fmla="*/ 467 w 1363"/>
                        <a:gd name="T79" fmla="*/ 252 h 1220"/>
                        <a:gd name="T80" fmla="*/ 457 w 1363"/>
                        <a:gd name="T81" fmla="*/ 297 h 1220"/>
                        <a:gd name="T82" fmla="*/ 444 w 1363"/>
                        <a:gd name="T83" fmla="*/ 314 h 1220"/>
                        <a:gd name="T84" fmla="*/ 436 w 1363"/>
                        <a:gd name="T85" fmla="*/ 339 h 1220"/>
                        <a:gd name="T86" fmla="*/ 431 w 1363"/>
                        <a:gd name="T87" fmla="*/ 349 h 1220"/>
                        <a:gd name="T88" fmla="*/ 403 w 1363"/>
                        <a:gd name="T89" fmla="*/ 385 h 1220"/>
                        <a:gd name="T90" fmla="*/ 391 w 1363"/>
                        <a:gd name="T91" fmla="*/ 397 h 1220"/>
                        <a:gd name="T92" fmla="*/ 369 w 1363"/>
                        <a:gd name="T93" fmla="*/ 411 h 1220"/>
                        <a:gd name="T94" fmla="*/ 328 w 1363"/>
                        <a:gd name="T95" fmla="*/ 424 h 1220"/>
                        <a:gd name="T96" fmla="*/ 320 w 1363"/>
                        <a:gd name="T97" fmla="*/ 425 h 1220"/>
                        <a:gd name="T98" fmla="*/ 314 w 1363"/>
                        <a:gd name="T99" fmla="*/ 429 h 1220"/>
                        <a:gd name="T100" fmla="*/ 281 w 1363"/>
                        <a:gd name="T101" fmla="*/ 430 h 1220"/>
                        <a:gd name="T102" fmla="*/ 263 w 1363"/>
                        <a:gd name="T103" fmla="*/ 434 h 1220"/>
                        <a:gd name="T104" fmla="*/ 164 w 1363"/>
                        <a:gd name="T105" fmla="*/ 433 h 1220"/>
                        <a:gd name="T106" fmla="*/ 111 w 1363"/>
                        <a:gd name="T107" fmla="*/ 412 h 1220"/>
                        <a:gd name="T108" fmla="*/ 94 w 1363"/>
                        <a:gd name="T109" fmla="*/ 403 h 1220"/>
                        <a:gd name="T110" fmla="*/ 94 w 1363"/>
                        <a:gd name="T111" fmla="*/ 401 h 1220"/>
                        <a:gd name="T112" fmla="*/ 0 60000 65536"/>
                        <a:gd name="T113" fmla="*/ 0 60000 65536"/>
                        <a:gd name="T114" fmla="*/ 0 60000 65536"/>
                        <a:gd name="T115" fmla="*/ 0 60000 65536"/>
                        <a:gd name="T116" fmla="*/ 0 60000 65536"/>
                        <a:gd name="T117" fmla="*/ 0 60000 65536"/>
                        <a:gd name="T118" fmla="*/ 0 60000 65536"/>
                        <a:gd name="T119" fmla="*/ 0 60000 65536"/>
                        <a:gd name="T120" fmla="*/ 0 60000 65536"/>
                        <a:gd name="T121" fmla="*/ 0 60000 65536"/>
                        <a:gd name="T122" fmla="*/ 0 60000 65536"/>
                        <a:gd name="T123" fmla="*/ 0 60000 65536"/>
                        <a:gd name="T124" fmla="*/ 0 60000 65536"/>
                        <a:gd name="T125" fmla="*/ 0 60000 65536"/>
                        <a:gd name="T126" fmla="*/ 0 60000 65536"/>
                        <a:gd name="T127" fmla="*/ 0 60000 65536"/>
                        <a:gd name="T128" fmla="*/ 0 60000 65536"/>
                        <a:gd name="T129" fmla="*/ 0 60000 65536"/>
                        <a:gd name="T130" fmla="*/ 0 60000 65536"/>
                        <a:gd name="T131" fmla="*/ 0 60000 65536"/>
                        <a:gd name="T132" fmla="*/ 0 60000 65536"/>
                        <a:gd name="T133" fmla="*/ 0 60000 65536"/>
                        <a:gd name="T134" fmla="*/ 0 60000 65536"/>
                        <a:gd name="T135" fmla="*/ 0 60000 65536"/>
                        <a:gd name="T136" fmla="*/ 0 60000 65536"/>
                        <a:gd name="T137" fmla="*/ 0 60000 65536"/>
                        <a:gd name="T138" fmla="*/ 0 60000 65536"/>
                        <a:gd name="T139" fmla="*/ 0 60000 65536"/>
                        <a:gd name="T140" fmla="*/ 0 60000 65536"/>
                        <a:gd name="T141" fmla="*/ 0 60000 65536"/>
                        <a:gd name="T142" fmla="*/ 0 60000 65536"/>
                        <a:gd name="T143" fmla="*/ 0 60000 65536"/>
                        <a:gd name="T144" fmla="*/ 0 60000 65536"/>
                        <a:gd name="T145" fmla="*/ 0 60000 65536"/>
                        <a:gd name="T146" fmla="*/ 0 60000 65536"/>
                        <a:gd name="T147" fmla="*/ 0 60000 65536"/>
                        <a:gd name="T148" fmla="*/ 0 60000 65536"/>
                        <a:gd name="T149" fmla="*/ 0 60000 65536"/>
                        <a:gd name="T150" fmla="*/ 0 60000 65536"/>
                        <a:gd name="T151" fmla="*/ 0 60000 65536"/>
                        <a:gd name="T152" fmla="*/ 0 60000 65536"/>
                        <a:gd name="T153" fmla="*/ 0 60000 65536"/>
                        <a:gd name="T154" fmla="*/ 0 60000 65536"/>
                        <a:gd name="T155" fmla="*/ 0 60000 65536"/>
                        <a:gd name="T156" fmla="*/ 0 60000 65536"/>
                        <a:gd name="T157" fmla="*/ 0 60000 65536"/>
                        <a:gd name="T158" fmla="*/ 0 60000 65536"/>
                        <a:gd name="T159" fmla="*/ 0 60000 65536"/>
                        <a:gd name="T160" fmla="*/ 0 60000 65536"/>
                        <a:gd name="T161" fmla="*/ 0 60000 65536"/>
                        <a:gd name="T162" fmla="*/ 0 60000 65536"/>
                        <a:gd name="T163" fmla="*/ 0 60000 65536"/>
                        <a:gd name="T164" fmla="*/ 0 60000 65536"/>
                        <a:gd name="T165" fmla="*/ 0 60000 65536"/>
                        <a:gd name="T166" fmla="*/ 0 60000 65536"/>
                        <a:gd name="T167" fmla="*/ 0 60000 65536"/>
                        <a:gd name="T168" fmla="*/ 0 w 1363"/>
                        <a:gd name="T169" fmla="*/ 0 h 1220"/>
                        <a:gd name="T170" fmla="*/ 1363 w 1363"/>
                        <a:gd name="T171" fmla="*/ 1220 h 1220"/>
                      </a:gdLst>
                      <a:ahLst/>
                      <a:cxnLst>
                        <a:cxn ang="T112">
                          <a:pos x="T0" y="T1"/>
                        </a:cxn>
                        <a:cxn ang="T113">
                          <a:pos x="T2" y="T3"/>
                        </a:cxn>
                        <a:cxn ang="T114">
                          <a:pos x="T4" y="T5"/>
                        </a:cxn>
                        <a:cxn ang="T115">
                          <a:pos x="T6" y="T7"/>
                        </a:cxn>
                        <a:cxn ang="T116">
                          <a:pos x="T8" y="T9"/>
                        </a:cxn>
                        <a:cxn ang="T117">
                          <a:pos x="T10" y="T11"/>
                        </a:cxn>
                        <a:cxn ang="T118">
                          <a:pos x="T12" y="T13"/>
                        </a:cxn>
                        <a:cxn ang="T119">
                          <a:pos x="T14" y="T15"/>
                        </a:cxn>
                        <a:cxn ang="T120">
                          <a:pos x="T16" y="T17"/>
                        </a:cxn>
                        <a:cxn ang="T121">
                          <a:pos x="T18" y="T19"/>
                        </a:cxn>
                        <a:cxn ang="T122">
                          <a:pos x="T20" y="T21"/>
                        </a:cxn>
                        <a:cxn ang="T123">
                          <a:pos x="T22" y="T23"/>
                        </a:cxn>
                        <a:cxn ang="T124">
                          <a:pos x="T24" y="T25"/>
                        </a:cxn>
                        <a:cxn ang="T125">
                          <a:pos x="T26" y="T27"/>
                        </a:cxn>
                        <a:cxn ang="T126">
                          <a:pos x="T28" y="T29"/>
                        </a:cxn>
                        <a:cxn ang="T127">
                          <a:pos x="T30" y="T31"/>
                        </a:cxn>
                        <a:cxn ang="T128">
                          <a:pos x="T32" y="T33"/>
                        </a:cxn>
                        <a:cxn ang="T129">
                          <a:pos x="T34" y="T35"/>
                        </a:cxn>
                        <a:cxn ang="T130">
                          <a:pos x="T36" y="T37"/>
                        </a:cxn>
                        <a:cxn ang="T131">
                          <a:pos x="T38" y="T39"/>
                        </a:cxn>
                        <a:cxn ang="T132">
                          <a:pos x="T40" y="T41"/>
                        </a:cxn>
                        <a:cxn ang="T133">
                          <a:pos x="T42" y="T43"/>
                        </a:cxn>
                        <a:cxn ang="T134">
                          <a:pos x="T44" y="T45"/>
                        </a:cxn>
                        <a:cxn ang="T135">
                          <a:pos x="T46" y="T47"/>
                        </a:cxn>
                        <a:cxn ang="T136">
                          <a:pos x="T48" y="T49"/>
                        </a:cxn>
                        <a:cxn ang="T137">
                          <a:pos x="T50" y="T51"/>
                        </a:cxn>
                        <a:cxn ang="T138">
                          <a:pos x="T52" y="T53"/>
                        </a:cxn>
                        <a:cxn ang="T139">
                          <a:pos x="T54" y="T55"/>
                        </a:cxn>
                        <a:cxn ang="T140">
                          <a:pos x="T56" y="T57"/>
                        </a:cxn>
                        <a:cxn ang="T141">
                          <a:pos x="T58" y="T59"/>
                        </a:cxn>
                        <a:cxn ang="T142">
                          <a:pos x="T60" y="T61"/>
                        </a:cxn>
                        <a:cxn ang="T143">
                          <a:pos x="T62" y="T63"/>
                        </a:cxn>
                        <a:cxn ang="T144">
                          <a:pos x="T64" y="T65"/>
                        </a:cxn>
                        <a:cxn ang="T145">
                          <a:pos x="T66" y="T67"/>
                        </a:cxn>
                        <a:cxn ang="T146">
                          <a:pos x="T68" y="T69"/>
                        </a:cxn>
                        <a:cxn ang="T147">
                          <a:pos x="T70" y="T71"/>
                        </a:cxn>
                        <a:cxn ang="T148">
                          <a:pos x="T72" y="T73"/>
                        </a:cxn>
                        <a:cxn ang="T149">
                          <a:pos x="T74" y="T75"/>
                        </a:cxn>
                        <a:cxn ang="T150">
                          <a:pos x="T76" y="T77"/>
                        </a:cxn>
                        <a:cxn ang="T151">
                          <a:pos x="T78" y="T79"/>
                        </a:cxn>
                        <a:cxn ang="T152">
                          <a:pos x="T80" y="T81"/>
                        </a:cxn>
                        <a:cxn ang="T153">
                          <a:pos x="T82" y="T83"/>
                        </a:cxn>
                        <a:cxn ang="T154">
                          <a:pos x="T84" y="T85"/>
                        </a:cxn>
                        <a:cxn ang="T155">
                          <a:pos x="T86" y="T87"/>
                        </a:cxn>
                        <a:cxn ang="T156">
                          <a:pos x="T88" y="T89"/>
                        </a:cxn>
                        <a:cxn ang="T157">
                          <a:pos x="T90" y="T91"/>
                        </a:cxn>
                        <a:cxn ang="T158">
                          <a:pos x="T92" y="T93"/>
                        </a:cxn>
                        <a:cxn ang="T159">
                          <a:pos x="T94" y="T95"/>
                        </a:cxn>
                        <a:cxn ang="T160">
                          <a:pos x="T96" y="T97"/>
                        </a:cxn>
                        <a:cxn ang="T161">
                          <a:pos x="T98" y="T99"/>
                        </a:cxn>
                        <a:cxn ang="T162">
                          <a:pos x="T100" y="T101"/>
                        </a:cxn>
                        <a:cxn ang="T163">
                          <a:pos x="T102" y="T103"/>
                        </a:cxn>
                        <a:cxn ang="T164">
                          <a:pos x="T104" y="T105"/>
                        </a:cxn>
                        <a:cxn ang="T165">
                          <a:pos x="T106" y="T107"/>
                        </a:cxn>
                        <a:cxn ang="T166">
                          <a:pos x="T108" y="T109"/>
                        </a:cxn>
                        <a:cxn ang="T167">
                          <a:pos x="T110" y="T111"/>
                        </a:cxn>
                      </a:cxnLst>
                      <a:rect l="T168" t="T169" r="T170" b="T171"/>
                      <a:pathLst>
                        <a:path w="1363" h="1220">
                          <a:moveTo>
                            <a:pt x="269" y="1127"/>
                          </a:moveTo>
                          <a:cubicBezTo>
                            <a:pt x="252" y="1110"/>
                            <a:pt x="231" y="1096"/>
                            <a:pt x="214" y="1079"/>
                          </a:cubicBezTo>
                          <a:cubicBezTo>
                            <a:pt x="201" y="1066"/>
                            <a:pt x="192" y="1055"/>
                            <a:pt x="176" y="1044"/>
                          </a:cubicBezTo>
                          <a:cubicBezTo>
                            <a:pt x="166" y="1030"/>
                            <a:pt x="158" y="1008"/>
                            <a:pt x="144" y="999"/>
                          </a:cubicBezTo>
                          <a:cubicBezTo>
                            <a:pt x="140" y="986"/>
                            <a:pt x="137" y="980"/>
                            <a:pt x="128" y="970"/>
                          </a:cubicBezTo>
                          <a:cubicBezTo>
                            <a:pt x="124" y="955"/>
                            <a:pt x="112" y="950"/>
                            <a:pt x="102" y="938"/>
                          </a:cubicBezTo>
                          <a:cubicBezTo>
                            <a:pt x="95" y="929"/>
                            <a:pt x="93" y="918"/>
                            <a:pt x="86" y="909"/>
                          </a:cubicBezTo>
                          <a:cubicBezTo>
                            <a:pt x="79" y="887"/>
                            <a:pt x="61" y="871"/>
                            <a:pt x="54" y="848"/>
                          </a:cubicBezTo>
                          <a:cubicBezTo>
                            <a:pt x="53" y="825"/>
                            <a:pt x="60" y="795"/>
                            <a:pt x="41" y="778"/>
                          </a:cubicBezTo>
                          <a:cubicBezTo>
                            <a:pt x="35" y="759"/>
                            <a:pt x="28" y="739"/>
                            <a:pt x="22" y="720"/>
                          </a:cubicBezTo>
                          <a:cubicBezTo>
                            <a:pt x="23" y="680"/>
                            <a:pt x="0" y="525"/>
                            <a:pt x="45" y="468"/>
                          </a:cubicBezTo>
                          <a:cubicBezTo>
                            <a:pt x="48" y="454"/>
                            <a:pt x="51" y="451"/>
                            <a:pt x="61" y="442"/>
                          </a:cubicBezTo>
                          <a:cubicBezTo>
                            <a:pt x="66" y="418"/>
                            <a:pt x="59" y="356"/>
                            <a:pt x="89" y="346"/>
                          </a:cubicBezTo>
                          <a:cubicBezTo>
                            <a:pt x="98" y="333"/>
                            <a:pt x="98" y="318"/>
                            <a:pt x="109" y="308"/>
                          </a:cubicBezTo>
                          <a:cubicBezTo>
                            <a:pt x="113" y="294"/>
                            <a:pt x="113" y="279"/>
                            <a:pt x="118" y="266"/>
                          </a:cubicBezTo>
                          <a:cubicBezTo>
                            <a:pt x="121" y="259"/>
                            <a:pt x="146" y="236"/>
                            <a:pt x="153" y="231"/>
                          </a:cubicBezTo>
                          <a:cubicBezTo>
                            <a:pt x="159" y="215"/>
                            <a:pt x="173" y="212"/>
                            <a:pt x="185" y="202"/>
                          </a:cubicBezTo>
                          <a:cubicBezTo>
                            <a:pt x="187" y="200"/>
                            <a:pt x="190" y="198"/>
                            <a:pt x="192" y="196"/>
                          </a:cubicBezTo>
                          <a:cubicBezTo>
                            <a:pt x="194" y="193"/>
                            <a:pt x="195" y="189"/>
                            <a:pt x="198" y="186"/>
                          </a:cubicBezTo>
                          <a:cubicBezTo>
                            <a:pt x="206" y="178"/>
                            <a:pt x="217" y="179"/>
                            <a:pt x="224" y="170"/>
                          </a:cubicBezTo>
                          <a:cubicBezTo>
                            <a:pt x="234" y="157"/>
                            <a:pt x="240" y="150"/>
                            <a:pt x="256" y="144"/>
                          </a:cubicBezTo>
                          <a:cubicBezTo>
                            <a:pt x="263" y="133"/>
                            <a:pt x="269" y="129"/>
                            <a:pt x="281" y="125"/>
                          </a:cubicBezTo>
                          <a:cubicBezTo>
                            <a:pt x="299" y="109"/>
                            <a:pt x="315" y="91"/>
                            <a:pt x="339" y="84"/>
                          </a:cubicBezTo>
                          <a:cubicBezTo>
                            <a:pt x="357" y="63"/>
                            <a:pt x="376" y="57"/>
                            <a:pt x="403" y="52"/>
                          </a:cubicBezTo>
                          <a:cubicBezTo>
                            <a:pt x="448" y="0"/>
                            <a:pt x="559" y="15"/>
                            <a:pt x="614" y="13"/>
                          </a:cubicBezTo>
                          <a:cubicBezTo>
                            <a:pt x="713" y="2"/>
                            <a:pt x="813" y="15"/>
                            <a:pt x="912" y="20"/>
                          </a:cubicBezTo>
                          <a:cubicBezTo>
                            <a:pt x="955" y="34"/>
                            <a:pt x="1013" y="31"/>
                            <a:pt x="1053" y="32"/>
                          </a:cubicBezTo>
                          <a:cubicBezTo>
                            <a:pt x="1064" y="37"/>
                            <a:pt x="1076" y="38"/>
                            <a:pt x="1088" y="42"/>
                          </a:cubicBezTo>
                          <a:cubicBezTo>
                            <a:pt x="1098" y="49"/>
                            <a:pt x="1108" y="54"/>
                            <a:pt x="1120" y="58"/>
                          </a:cubicBezTo>
                          <a:cubicBezTo>
                            <a:pt x="1144" y="74"/>
                            <a:pt x="1110" y="53"/>
                            <a:pt x="1145" y="68"/>
                          </a:cubicBezTo>
                          <a:cubicBezTo>
                            <a:pt x="1158" y="74"/>
                            <a:pt x="1167" y="86"/>
                            <a:pt x="1181" y="90"/>
                          </a:cubicBezTo>
                          <a:cubicBezTo>
                            <a:pt x="1193" y="98"/>
                            <a:pt x="1190" y="106"/>
                            <a:pt x="1200" y="116"/>
                          </a:cubicBezTo>
                          <a:cubicBezTo>
                            <a:pt x="1214" y="130"/>
                            <a:pt x="1246" y="133"/>
                            <a:pt x="1264" y="138"/>
                          </a:cubicBezTo>
                          <a:cubicBezTo>
                            <a:pt x="1274" y="155"/>
                            <a:pt x="1262" y="177"/>
                            <a:pt x="1283" y="183"/>
                          </a:cubicBezTo>
                          <a:cubicBezTo>
                            <a:pt x="1291" y="195"/>
                            <a:pt x="1304" y="200"/>
                            <a:pt x="1318" y="205"/>
                          </a:cubicBezTo>
                          <a:cubicBezTo>
                            <a:pt x="1319" y="236"/>
                            <a:pt x="1313" y="331"/>
                            <a:pt x="1341" y="359"/>
                          </a:cubicBezTo>
                          <a:cubicBezTo>
                            <a:pt x="1351" y="390"/>
                            <a:pt x="1341" y="424"/>
                            <a:pt x="1350" y="455"/>
                          </a:cubicBezTo>
                          <a:cubicBezTo>
                            <a:pt x="1353" y="476"/>
                            <a:pt x="1356" y="498"/>
                            <a:pt x="1360" y="519"/>
                          </a:cubicBezTo>
                          <a:cubicBezTo>
                            <a:pt x="1358" y="555"/>
                            <a:pt x="1363" y="565"/>
                            <a:pt x="1347" y="589"/>
                          </a:cubicBezTo>
                          <a:cubicBezTo>
                            <a:pt x="1344" y="635"/>
                            <a:pt x="1342" y="661"/>
                            <a:pt x="1344" y="708"/>
                          </a:cubicBezTo>
                          <a:cubicBezTo>
                            <a:pt x="1342" y="761"/>
                            <a:pt x="1358" y="806"/>
                            <a:pt x="1315" y="836"/>
                          </a:cubicBezTo>
                          <a:cubicBezTo>
                            <a:pt x="1304" y="853"/>
                            <a:pt x="1290" y="869"/>
                            <a:pt x="1277" y="884"/>
                          </a:cubicBezTo>
                          <a:cubicBezTo>
                            <a:pt x="1273" y="908"/>
                            <a:pt x="1268" y="934"/>
                            <a:pt x="1254" y="954"/>
                          </a:cubicBezTo>
                          <a:cubicBezTo>
                            <a:pt x="1251" y="965"/>
                            <a:pt x="1246" y="972"/>
                            <a:pt x="1238" y="980"/>
                          </a:cubicBezTo>
                          <a:cubicBezTo>
                            <a:pt x="1225" y="1020"/>
                            <a:pt x="1189" y="1055"/>
                            <a:pt x="1158" y="1082"/>
                          </a:cubicBezTo>
                          <a:cubicBezTo>
                            <a:pt x="1150" y="1107"/>
                            <a:pt x="1147" y="1106"/>
                            <a:pt x="1123" y="1117"/>
                          </a:cubicBezTo>
                          <a:cubicBezTo>
                            <a:pt x="1108" y="1134"/>
                            <a:pt x="1083" y="1148"/>
                            <a:pt x="1062" y="1156"/>
                          </a:cubicBezTo>
                          <a:cubicBezTo>
                            <a:pt x="1036" y="1196"/>
                            <a:pt x="987" y="1189"/>
                            <a:pt x="944" y="1191"/>
                          </a:cubicBezTo>
                          <a:cubicBezTo>
                            <a:pt x="936" y="1192"/>
                            <a:pt x="928" y="1191"/>
                            <a:pt x="921" y="1194"/>
                          </a:cubicBezTo>
                          <a:cubicBezTo>
                            <a:pt x="914" y="1197"/>
                            <a:pt x="910" y="1207"/>
                            <a:pt x="902" y="1207"/>
                          </a:cubicBezTo>
                          <a:cubicBezTo>
                            <a:pt x="871" y="1208"/>
                            <a:pt x="840" y="1209"/>
                            <a:pt x="809" y="1210"/>
                          </a:cubicBezTo>
                          <a:cubicBezTo>
                            <a:pt x="790" y="1215"/>
                            <a:pt x="776" y="1217"/>
                            <a:pt x="755" y="1220"/>
                          </a:cubicBezTo>
                          <a:cubicBezTo>
                            <a:pt x="661" y="1219"/>
                            <a:pt x="567" y="1219"/>
                            <a:pt x="473" y="1216"/>
                          </a:cubicBezTo>
                          <a:cubicBezTo>
                            <a:pt x="417" y="1214"/>
                            <a:pt x="369" y="1175"/>
                            <a:pt x="320" y="1159"/>
                          </a:cubicBezTo>
                          <a:cubicBezTo>
                            <a:pt x="307" y="1146"/>
                            <a:pt x="277" y="1141"/>
                            <a:pt x="269" y="1133"/>
                          </a:cubicBezTo>
                          <a:cubicBezTo>
                            <a:pt x="268" y="1132"/>
                            <a:pt x="269" y="1129"/>
                            <a:pt x="269" y="1127"/>
                          </a:cubicBezTo>
                          <a:close/>
                        </a:path>
                      </a:pathLst>
                    </a:custGeom>
                    <a:solidFill>
                      <a:srgbClr val="FFC1C1"/>
                    </a:solidFill>
                    <a:ln w="19050">
                      <a:solidFill>
                        <a:srgbClr val="FF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 dirty="0"/>
                    </a:p>
                  </p:txBody>
                </p:sp>
                <p:sp>
                  <p:nvSpPr>
                    <p:cNvPr id="916" name="Freeform 187"/>
                    <p:cNvSpPr>
                      <a:spLocks/>
                    </p:cNvSpPr>
                    <p:nvPr/>
                  </p:nvSpPr>
                  <p:spPr bwMode="auto">
                    <a:xfrm>
                      <a:off x="363" y="603"/>
                      <a:ext cx="382" cy="310"/>
                    </a:xfrm>
                    <a:custGeom>
                      <a:avLst/>
                      <a:gdLst>
                        <a:gd name="T0" fmla="*/ 8 w 500"/>
                        <a:gd name="T1" fmla="*/ 173 h 445"/>
                        <a:gd name="T2" fmla="*/ 0 w 500"/>
                        <a:gd name="T3" fmla="*/ 159 h 445"/>
                        <a:gd name="T4" fmla="*/ 18 w 500"/>
                        <a:gd name="T5" fmla="*/ 95 h 445"/>
                        <a:gd name="T6" fmla="*/ 21 w 500"/>
                        <a:gd name="T7" fmla="*/ 90 h 445"/>
                        <a:gd name="T8" fmla="*/ 22 w 500"/>
                        <a:gd name="T9" fmla="*/ 78 h 445"/>
                        <a:gd name="T10" fmla="*/ 53 w 500"/>
                        <a:gd name="T11" fmla="*/ 47 h 445"/>
                        <a:gd name="T12" fmla="*/ 77 w 500"/>
                        <a:gd name="T13" fmla="*/ 31 h 445"/>
                        <a:gd name="T14" fmla="*/ 103 w 500"/>
                        <a:gd name="T15" fmla="*/ 18 h 445"/>
                        <a:gd name="T16" fmla="*/ 136 w 500"/>
                        <a:gd name="T17" fmla="*/ 1 h 445"/>
                        <a:gd name="T18" fmla="*/ 305 w 500"/>
                        <a:gd name="T19" fmla="*/ 11 h 445"/>
                        <a:gd name="T20" fmla="*/ 325 w 500"/>
                        <a:gd name="T21" fmla="*/ 40 h 445"/>
                        <a:gd name="T22" fmla="*/ 342 w 500"/>
                        <a:gd name="T23" fmla="*/ 47 h 445"/>
                        <a:gd name="T24" fmla="*/ 356 w 500"/>
                        <a:gd name="T25" fmla="*/ 56 h 445"/>
                        <a:gd name="T26" fmla="*/ 371 w 500"/>
                        <a:gd name="T27" fmla="*/ 85 h 445"/>
                        <a:gd name="T28" fmla="*/ 367 w 500"/>
                        <a:gd name="T29" fmla="*/ 189 h 445"/>
                        <a:gd name="T30" fmla="*/ 356 w 500"/>
                        <a:gd name="T31" fmla="*/ 207 h 445"/>
                        <a:gd name="T32" fmla="*/ 342 w 500"/>
                        <a:gd name="T33" fmla="*/ 232 h 445"/>
                        <a:gd name="T34" fmla="*/ 338 w 500"/>
                        <a:gd name="T35" fmla="*/ 242 h 445"/>
                        <a:gd name="T36" fmla="*/ 326 w 500"/>
                        <a:gd name="T37" fmla="*/ 249 h 445"/>
                        <a:gd name="T38" fmla="*/ 312 w 500"/>
                        <a:gd name="T39" fmla="*/ 264 h 445"/>
                        <a:gd name="T40" fmla="*/ 306 w 500"/>
                        <a:gd name="T41" fmla="*/ 269 h 445"/>
                        <a:gd name="T42" fmla="*/ 290 w 500"/>
                        <a:gd name="T43" fmla="*/ 286 h 445"/>
                        <a:gd name="T44" fmla="*/ 235 w 500"/>
                        <a:gd name="T45" fmla="*/ 301 h 445"/>
                        <a:gd name="T46" fmla="*/ 125 w 500"/>
                        <a:gd name="T47" fmla="*/ 299 h 445"/>
                        <a:gd name="T48" fmla="*/ 108 w 500"/>
                        <a:gd name="T49" fmla="*/ 290 h 445"/>
                        <a:gd name="T50" fmla="*/ 70 w 500"/>
                        <a:gd name="T51" fmla="*/ 268 h 445"/>
                        <a:gd name="T52" fmla="*/ 55 w 500"/>
                        <a:gd name="T53" fmla="*/ 254 h 445"/>
                        <a:gd name="T54" fmla="*/ 21 w 500"/>
                        <a:gd name="T55" fmla="*/ 212 h 445"/>
                        <a:gd name="T56" fmla="*/ 8 w 500"/>
                        <a:gd name="T57" fmla="*/ 173 h 445"/>
                        <a:gd name="T58" fmla="*/ 0 60000 65536"/>
                        <a:gd name="T59" fmla="*/ 0 60000 65536"/>
                        <a:gd name="T60" fmla="*/ 0 60000 65536"/>
                        <a:gd name="T61" fmla="*/ 0 60000 65536"/>
                        <a:gd name="T62" fmla="*/ 0 60000 65536"/>
                        <a:gd name="T63" fmla="*/ 0 60000 65536"/>
                        <a:gd name="T64" fmla="*/ 0 60000 65536"/>
                        <a:gd name="T65" fmla="*/ 0 60000 65536"/>
                        <a:gd name="T66" fmla="*/ 0 60000 65536"/>
                        <a:gd name="T67" fmla="*/ 0 60000 65536"/>
                        <a:gd name="T68" fmla="*/ 0 60000 65536"/>
                        <a:gd name="T69" fmla="*/ 0 60000 65536"/>
                        <a:gd name="T70" fmla="*/ 0 60000 65536"/>
                        <a:gd name="T71" fmla="*/ 0 60000 65536"/>
                        <a:gd name="T72" fmla="*/ 0 60000 65536"/>
                        <a:gd name="T73" fmla="*/ 0 60000 65536"/>
                        <a:gd name="T74" fmla="*/ 0 60000 65536"/>
                        <a:gd name="T75" fmla="*/ 0 60000 65536"/>
                        <a:gd name="T76" fmla="*/ 0 60000 65536"/>
                        <a:gd name="T77" fmla="*/ 0 60000 65536"/>
                        <a:gd name="T78" fmla="*/ 0 60000 65536"/>
                        <a:gd name="T79" fmla="*/ 0 60000 65536"/>
                        <a:gd name="T80" fmla="*/ 0 60000 65536"/>
                        <a:gd name="T81" fmla="*/ 0 60000 65536"/>
                        <a:gd name="T82" fmla="*/ 0 60000 65536"/>
                        <a:gd name="T83" fmla="*/ 0 60000 65536"/>
                        <a:gd name="T84" fmla="*/ 0 60000 65536"/>
                        <a:gd name="T85" fmla="*/ 0 60000 65536"/>
                        <a:gd name="T86" fmla="*/ 0 60000 65536"/>
                        <a:gd name="T87" fmla="*/ 0 w 500"/>
                        <a:gd name="T88" fmla="*/ 0 h 445"/>
                        <a:gd name="T89" fmla="*/ 500 w 500"/>
                        <a:gd name="T90" fmla="*/ 445 h 445"/>
                      </a:gdLst>
                      <a:ahLst/>
                      <a:cxnLst>
                        <a:cxn ang="T58">
                          <a:pos x="T0" y="T1"/>
                        </a:cxn>
                        <a:cxn ang="T59">
                          <a:pos x="T2" y="T3"/>
                        </a:cxn>
                        <a:cxn ang="T60">
                          <a:pos x="T4" y="T5"/>
                        </a:cxn>
                        <a:cxn ang="T61">
                          <a:pos x="T6" y="T7"/>
                        </a:cxn>
                        <a:cxn ang="T62">
                          <a:pos x="T8" y="T9"/>
                        </a:cxn>
                        <a:cxn ang="T63">
                          <a:pos x="T10" y="T11"/>
                        </a:cxn>
                        <a:cxn ang="T64">
                          <a:pos x="T12" y="T13"/>
                        </a:cxn>
                        <a:cxn ang="T65">
                          <a:pos x="T14" y="T15"/>
                        </a:cxn>
                        <a:cxn ang="T66">
                          <a:pos x="T16" y="T17"/>
                        </a:cxn>
                        <a:cxn ang="T67">
                          <a:pos x="T18" y="T19"/>
                        </a:cxn>
                        <a:cxn ang="T68">
                          <a:pos x="T20" y="T21"/>
                        </a:cxn>
                        <a:cxn ang="T69">
                          <a:pos x="T22" y="T23"/>
                        </a:cxn>
                        <a:cxn ang="T70">
                          <a:pos x="T24" y="T25"/>
                        </a:cxn>
                        <a:cxn ang="T71">
                          <a:pos x="T26" y="T27"/>
                        </a:cxn>
                        <a:cxn ang="T72">
                          <a:pos x="T28" y="T29"/>
                        </a:cxn>
                        <a:cxn ang="T73">
                          <a:pos x="T30" y="T31"/>
                        </a:cxn>
                        <a:cxn ang="T74">
                          <a:pos x="T32" y="T33"/>
                        </a:cxn>
                        <a:cxn ang="T75">
                          <a:pos x="T34" y="T35"/>
                        </a:cxn>
                        <a:cxn ang="T76">
                          <a:pos x="T36" y="T37"/>
                        </a:cxn>
                        <a:cxn ang="T77">
                          <a:pos x="T38" y="T39"/>
                        </a:cxn>
                        <a:cxn ang="T78">
                          <a:pos x="T40" y="T41"/>
                        </a:cxn>
                        <a:cxn ang="T79">
                          <a:pos x="T42" y="T43"/>
                        </a:cxn>
                        <a:cxn ang="T80">
                          <a:pos x="T44" y="T45"/>
                        </a:cxn>
                        <a:cxn ang="T81">
                          <a:pos x="T46" y="T47"/>
                        </a:cxn>
                        <a:cxn ang="T82">
                          <a:pos x="T48" y="T49"/>
                        </a:cxn>
                        <a:cxn ang="T83">
                          <a:pos x="T50" y="T51"/>
                        </a:cxn>
                        <a:cxn ang="T84">
                          <a:pos x="T52" y="T53"/>
                        </a:cxn>
                        <a:cxn ang="T85">
                          <a:pos x="T54" y="T55"/>
                        </a:cxn>
                        <a:cxn ang="T86">
                          <a:pos x="T56" y="T57"/>
                        </a:cxn>
                      </a:cxnLst>
                      <a:rect l="T87" t="T88" r="T89" b="T90"/>
                      <a:pathLst>
                        <a:path w="500" h="445">
                          <a:moveTo>
                            <a:pt x="10" y="249"/>
                          </a:moveTo>
                          <a:cubicBezTo>
                            <a:pt x="5" y="242"/>
                            <a:pt x="3" y="236"/>
                            <a:pt x="0" y="228"/>
                          </a:cubicBezTo>
                          <a:cubicBezTo>
                            <a:pt x="4" y="194"/>
                            <a:pt x="1" y="162"/>
                            <a:pt x="24" y="136"/>
                          </a:cubicBezTo>
                          <a:cubicBezTo>
                            <a:pt x="25" y="134"/>
                            <a:pt x="26" y="131"/>
                            <a:pt x="27" y="129"/>
                          </a:cubicBezTo>
                          <a:cubicBezTo>
                            <a:pt x="28" y="123"/>
                            <a:pt x="27" y="117"/>
                            <a:pt x="29" y="112"/>
                          </a:cubicBezTo>
                          <a:cubicBezTo>
                            <a:pt x="31" y="104"/>
                            <a:pt x="63" y="77"/>
                            <a:pt x="70" y="67"/>
                          </a:cubicBezTo>
                          <a:cubicBezTo>
                            <a:pt x="74" y="53"/>
                            <a:pt x="89" y="50"/>
                            <a:pt x="101" y="45"/>
                          </a:cubicBezTo>
                          <a:cubicBezTo>
                            <a:pt x="106" y="28"/>
                            <a:pt x="120" y="30"/>
                            <a:pt x="135" y="26"/>
                          </a:cubicBezTo>
                          <a:cubicBezTo>
                            <a:pt x="150" y="15"/>
                            <a:pt x="160" y="7"/>
                            <a:pt x="178" y="2"/>
                          </a:cubicBezTo>
                          <a:cubicBezTo>
                            <a:pt x="408" y="4"/>
                            <a:pt x="304" y="0"/>
                            <a:pt x="399" y="16"/>
                          </a:cubicBezTo>
                          <a:cubicBezTo>
                            <a:pt x="414" y="27"/>
                            <a:pt x="415" y="44"/>
                            <a:pt x="425" y="57"/>
                          </a:cubicBezTo>
                          <a:cubicBezTo>
                            <a:pt x="430" y="63"/>
                            <a:pt x="440" y="65"/>
                            <a:pt x="447" y="67"/>
                          </a:cubicBezTo>
                          <a:cubicBezTo>
                            <a:pt x="452" y="76"/>
                            <a:pt x="458" y="75"/>
                            <a:pt x="466" y="81"/>
                          </a:cubicBezTo>
                          <a:cubicBezTo>
                            <a:pt x="470" y="97"/>
                            <a:pt x="473" y="110"/>
                            <a:pt x="485" y="122"/>
                          </a:cubicBezTo>
                          <a:cubicBezTo>
                            <a:pt x="499" y="169"/>
                            <a:pt x="500" y="225"/>
                            <a:pt x="480" y="271"/>
                          </a:cubicBezTo>
                          <a:cubicBezTo>
                            <a:pt x="478" y="286"/>
                            <a:pt x="479" y="290"/>
                            <a:pt x="466" y="297"/>
                          </a:cubicBezTo>
                          <a:cubicBezTo>
                            <a:pt x="459" y="307"/>
                            <a:pt x="453" y="321"/>
                            <a:pt x="447" y="333"/>
                          </a:cubicBezTo>
                          <a:cubicBezTo>
                            <a:pt x="445" y="338"/>
                            <a:pt x="446" y="344"/>
                            <a:pt x="442" y="348"/>
                          </a:cubicBezTo>
                          <a:cubicBezTo>
                            <a:pt x="438" y="352"/>
                            <a:pt x="427" y="357"/>
                            <a:pt x="427" y="357"/>
                          </a:cubicBezTo>
                          <a:cubicBezTo>
                            <a:pt x="419" y="370"/>
                            <a:pt x="425" y="362"/>
                            <a:pt x="408" y="379"/>
                          </a:cubicBezTo>
                          <a:cubicBezTo>
                            <a:pt x="406" y="381"/>
                            <a:pt x="401" y="386"/>
                            <a:pt x="401" y="386"/>
                          </a:cubicBezTo>
                          <a:cubicBezTo>
                            <a:pt x="397" y="400"/>
                            <a:pt x="389" y="401"/>
                            <a:pt x="379" y="410"/>
                          </a:cubicBezTo>
                          <a:cubicBezTo>
                            <a:pt x="348" y="437"/>
                            <a:pt x="369" y="428"/>
                            <a:pt x="307" y="432"/>
                          </a:cubicBezTo>
                          <a:cubicBezTo>
                            <a:pt x="261" y="445"/>
                            <a:pt x="209" y="443"/>
                            <a:pt x="163" y="429"/>
                          </a:cubicBezTo>
                          <a:cubicBezTo>
                            <a:pt x="156" y="424"/>
                            <a:pt x="149" y="423"/>
                            <a:pt x="142" y="417"/>
                          </a:cubicBezTo>
                          <a:cubicBezTo>
                            <a:pt x="125" y="403"/>
                            <a:pt x="112" y="389"/>
                            <a:pt x="91" y="384"/>
                          </a:cubicBezTo>
                          <a:cubicBezTo>
                            <a:pt x="86" y="374"/>
                            <a:pt x="79" y="373"/>
                            <a:pt x="72" y="364"/>
                          </a:cubicBezTo>
                          <a:cubicBezTo>
                            <a:pt x="56" y="343"/>
                            <a:pt x="49" y="320"/>
                            <a:pt x="27" y="304"/>
                          </a:cubicBezTo>
                          <a:cubicBezTo>
                            <a:pt x="18" y="282"/>
                            <a:pt x="10" y="275"/>
                            <a:pt x="10" y="249"/>
                          </a:cubicBezTo>
                          <a:close/>
                        </a:path>
                      </a:pathLst>
                    </a:custGeom>
                    <a:solidFill>
                      <a:srgbClr val="BFBFBF"/>
                    </a:solidFill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 dirty="0"/>
                    </a:p>
                  </p:txBody>
                </p:sp>
              </p:grpSp>
              <p:sp>
                <p:nvSpPr>
                  <p:cNvPr id="914" name="5-Point Star 913"/>
                  <p:cNvSpPr/>
                  <p:nvPr/>
                </p:nvSpPr>
                <p:spPr>
                  <a:xfrm>
                    <a:off x="3436301" y="3364979"/>
                    <a:ext cx="201217" cy="201217"/>
                  </a:xfrm>
                  <a:prstGeom prst="star5">
                    <a:avLst/>
                  </a:prstGeom>
                  <a:solidFill>
                    <a:srgbClr val="FF00FF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834" name="Group 477"/>
                <p:cNvGrpSpPr/>
                <p:nvPr/>
              </p:nvGrpSpPr>
              <p:grpSpPr>
                <a:xfrm>
                  <a:off x="5290975" y="1520108"/>
                  <a:ext cx="987288" cy="903975"/>
                  <a:chOff x="3171214" y="2912992"/>
                  <a:chExt cx="987288" cy="903975"/>
                </a:xfrm>
              </p:grpSpPr>
              <p:grpSp>
                <p:nvGrpSpPr>
                  <p:cNvPr id="909" name="Group 193"/>
                  <p:cNvGrpSpPr>
                    <a:grpSpLocks/>
                  </p:cNvGrpSpPr>
                  <p:nvPr/>
                </p:nvGrpSpPr>
                <p:grpSpPr bwMode="auto">
                  <a:xfrm>
                    <a:off x="3171214" y="2912992"/>
                    <a:ext cx="987288" cy="903975"/>
                    <a:chOff x="311" y="500"/>
                    <a:chExt cx="474" cy="434"/>
                  </a:xfrm>
                  <a:effectLst>
                    <a:outerShdw blurRad="63500" sx="102000" sy="102000" algn="ctr" rotWithShape="0">
                      <a:prstClr val="black">
                        <a:alpha val="40000"/>
                      </a:prstClr>
                    </a:outerShdw>
                  </a:effectLst>
                </p:grpSpPr>
                <p:sp>
                  <p:nvSpPr>
                    <p:cNvPr id="911" name="Freeform 186"/>
                    <p:cNvSpPr>
                      <a:spLocks/>
                    </p:cNvSpPr>
                    <p:nvPr/>
                  </p:nvSpPr>
                  <p:spPr bwMode="auto">
                    <a:xfrm>
                      <a:off x="311" y="500"/>
                      <a:ext cx="474" cy="434"/>
                    </a:xfrm>
                    <a:custGeom>
                      <a:avLst/>
                      <a:gdLst>
                        <a:gd name="T0" fmla="*/ 94 w 1363"/>
                        <a:gd name="T1" fmla="*/ 401 h 1220"/>
                        <a:gd name="T2" fmla="*/ 74 w 1363"/>
                        <a:gd name="T3" fmla="*/ 384 h 1220"/>
                        <a:gd name="T4" fmla="*/ 61 w 1363"/>
                        <a:gd name="T5" fmla="*/ 371 h 1220"/>
                        <a:gd name="T6" fmla="*/ 50 w 1363"/>
                        <a:gd name="T7" fmla="*/ 355 h 1220"/>
                        <a:gd name="T8" fmla="*/ 45 w 1363"/>
                        <a:gd name="T9" fmla="*/ 345 h 1220"/>
                        <a:gd name="T10" fmla="*/ 35 w 1363"/>
                        <a:gd name="T11" fmla="*/ 334 h 1220"/>
                        <a:gd name="T12" fmla="*/ 30 w 1363"/>
                        <a:gd name="T13" fmla="*/ 323 h 1220"/>
                        <a:gd name="T14" fmla="*/ 19 w 1363"/>
                        <a:gd name="T15" fmla="*/ 302 h 1220"/>
                        <a:gd name="T16" fmla="*/ 14 w 1363"/>
                        <a:gd name="T17" fmla="*/ 277 h 1220"/>
                        <a:gd name="T18" fmla="*/ 8 w 1363"/>
                        <a:gd name="T19" fmla="*/ 256 h 1220"/>
                        <a:gd name="T20" fmla="*/ 16 w 1363"/>
                        <a:gd name="T21" fmla="*/ 166 h 1220"/>
                        <a:gd name="T22" fmla="*/ 21 w 1363"/>
                        <a:gd name="T23" fmla="*/ 157 h 1220"/>
                        <a:gd name="T24" fmla="*/ 31 w 1363"/>
                        <a:gd name="T25" fmla="*/ 123 h 1220"/>
                        <a:gd name="T26" fmla="*/ 38 w 1363"/>
                        <a:gd name="T27" fmla="*/ 110 h 1220"/>
                        <a:gd name="T28" fmla="*/ 41 w 1363"/>
                        <a:gd name="T29" fmla="*/ 95 h 1220"/>
                        <a:gd name="T30" fmla="*/ 53 w 1363"/>
                        <a:gd name="T31" fmla="*/ 82 h 1220"/>
                        <a:gd name="T32" fmla="*/ 64 w 1363"/>
                        <a:gd name="T33" fmla="*/ 72 h 1220"/>
                        <a:gd name="T34" fmla="*/ 67 w 1363"/>
                        <a:gd name="T35" fmla="*/ 70 h 1220"/>
                        <a:gd name="T36" fmla="*/ 69 w 1363"/>
                        <a:gd name="T37" fmla="*/ 66 h 1220"/>
                        <a:gd name="T38" fmla="*/ 78 w 1363"/>
                        <a:gd name="T39" fmla="*/ 60 h 1220"/>
                        <a:gd name="T40" fmla="*/ 89 w 1363"/>
                        <a:gd name="T41" fmla="*/ 51 h 1220"/>
                        <a:gd name="T42" fmla="*/ 98 w 1363"/>
                        <a:gd name="T43" fmla="*/ 44 h 1220"/>
                        <a:gd name="T44" fmla="*/ 118 w 1363"/>
                        <a:gd name="T45" fmla="*/ 30 h 1220"/>
                        <a:gd name="T46" fmla="*/ 140 w 1363"/>
                        <a:gd name="T47" fmla="*/ 18 h 1220"/>
                        <a:gd name="T48" fmla="*/ 214 w 1363"/>
                        <a:gd name="T49" fmla="*/ 5 h 1220"/>
                        <a:gd name="T50" fmla="*/ 317 w 1363"/>
                        <a:gd name="T51" fmla="*/ 7 h 1220"/>
                        <a:gd name="T52" fmla="*/ 366 w 1363"/>
                        <a:gd name="T53" fmla="*/ 11 h 1220"/>
                        <a:gd name="T54" fmla="*/ 378 w 1363"/>
                        <a:gd name="T55" fmla="*/ 15 h 1220"/>
                        <a:gd name="T56" fmla="*/ 389 w 1363"/>
                        <a:gd name="T57" fmla="*/ 21 h 1220"/>
                        <a:gd name="T58" fmla="*/ 398 w 1363"/>
                        <a:gd name="T59" fmla="*/ 24 h 1220"/>
                        <a:gd name="T60" fmla="*/ 411 w 1363"/>
                        <a:gd name="T61" fmla="*/ 32 h 1220"/>
                        <a:gd name="T62" fmla="*/ 417 w 1363"/>
                        <a:gd name="T63" fmla="*/ 41 h 1220"/>
                        <a:gd name="T64" fmla="*/ 440 w 1363"/>
                        <a:gd name="T65" fmla="*/ 49 h 1220"/>
                        <a:gd name="T66" fmla="*/ 446 w 1363"/>
                        <a:gd name="T67" fmla="*/ 65 h 1220"/>
                        <a:gd name="T68" fmla="*/ 458 w 1363"/>
                        <a:gd name="T69" fmla="*/ 73 h 1220"/>
                        <a:gd name="T70" fmla="*/ 466 w 1363"/>
                        <a:gd name="T71" fmla="*/ 128 h 1220"/>
                        <a:gd name="T72" fmla="*/ 469 w 1363"/>
                        <a:gd name="T73" fmla="*/ 162 h 1220"/>
                        <a:gd name="T74" fmla="*/ 473 w 1363"/>
                        <a:gd name="T75" fmla="*/ 185 h 1220"/>
                        <a:gd name="T76" fmla="*/ 468 w 1363"/>
                        <a:gd name="T77" fmla="*/ 210 h 1220"/>
                        <a:gd name="T78" fmla="*/ 467 w 1363"/>
                        <a:gd name="T79" fmla="*/ 252 h 1220"/>
                        <a:gd name="T80" fmla="*/ 457 w 1363"/>
                        <a:gd name="T81" fmla="*/ 297 h 1220"/>
                        <a:gd name="T82" fmla="*/ 444 w 1363"/>
                        <a:gd name="T83" fmla="*/ 314 h 1220"/>
                        <a:gd name="T84" fmla="*/ 436 w 1363"/>
                        <a:gd name="T85" fmla="*/ 339 h 1220"/>
                        <a:gd name="T86" fmla="*/ 431 w 1363"/>
                        <a:gd name="T87" fmla="*/ 349 h 1220"/>
                        <a:gd name="T88" fmla="*/ 403 w 1363"/>
                        <a:gd name="T89" fmla="*/ 385 h 1220"/>
                        <a:gd name="T90" fmla="*/ 391 w 1363"/>
                        <a:gd name="T91" fmla="*/ 397 h 1220"/>
                        <a:gd name="T92" fmla="*/ 369 w 1363"/>
                        <a:gd name="T93" fmla="*/ 411 h 1220"/>
                        <a:gd name="T94" fmla="*/ 328 w 1363"/>
                        <a:gd name="T95" fmla="*/ 424 h 1220"/>
                        <a:gd name="T96" fmla="*/ 320 w 1363"/>
                        <a:gd name="T97" fmla="*/ 425 h 1220"/>
                        <a:gd name="T98" fmla="*/ 314 w 1363"/>
                        <a:gd name="T99" fmla="*/ 429 h 1220"/>
                        <a:gd name="T100" fmla="*/ 281 w 1363"/>
                        <a:gd name="T101" fmla="*/ 430 h 1220"/>
                        <a:gd name="T102" fmla="*/ 263 w 1363"/>
                        <a:gd name="T103" fmla="*/ 434 h 1220"/>
                        <a:gd name="T104" fmla="*/ 164 w 1363"/>
                        <a:gd name="T105" fmla="*/ 433 h 1220"/>
                        <a:gd name="T106" fmla="*/ 111 w 1363"/>
                        <a:gd name="T107" fmla="*/ 412 h 1220"/>
                        <a:gd name="T108" fmla="*/ 94 w 1363"/>
                        <a:gd name="T109" fmla="*/ 403 h 1220"/>
                        <a:gd name="T110" fmla="*/ 94 w 1363"/>
                        <a:gd name="T111" fmla="*/ 401 h 1220"/>
                        <a:gd name="T112" fmla="*/ 0 60000 65536"/>
                        <a:gd name="T113" fmla="*/ 0 60000 65536"/>
                        <a:gd name="T114" fmla="*/ 0 60000 65536"/>
                        <a:gd name="T115" fmla="*/ 0 60000 65536"/>
                        <a:gd name="T116" fmla="*/ 0 60000 65536"/>
                        <a:gd name="T117" fmla="*/ 0 60000 65536"/>
                        <a:gd name="T118" fmla="*/ 0 60000 65536"/>
                        <a:gd name="T119" fmla="*/ 0 60000 65536"/>
                        <a:gd name="T120" fmla="*/ 0 60000 65536"/>
                        <a:gd name="T121" fmla="*/ 0 60000 65536"/>
                        <a:gd name="T122" fmla="*/ 0 60000 65536"/>
                        <a:gd name="T123" fmla="*/ 0 60000 65536"/>
                        <a:gd name="T124" fmla="*/ 0 60000 65536"/>
                        <a:gd name="T125" fmla="*/ 0 60000 65536"/>
                        <a:gd name="T126" fmla="*/ 0 60000 65536"/>
                        <a:gd name="T127" fmla="*/ 0 60000 65536"/>
                        <a:gd name="T128" fmla="*/ 0 60000 65536"/>
                        <a:gd name="T129" fmla="*/ 0 60000 65536"/>
                        <a:gd name="T130" fmla="*/ 0 60000 65536"/>
                        <a:gd name="T131" fmla="*/ 0 60000 65536"/>
                        <a:gd name="T132" fmla="*/ 0 60000 65536"/>
                        <a:gd name="T133" fmla="*/ 0 60000 65536"/>
                        <a:gd name="T134" fmla="*/ 0 60000 65536"/>
                        <a:gd name="T135" fmla="*/ 0 60000 65536"/>
                        <a:gd name="T136" fmla="*/ 0 60000 65536"/>
                        <a:gd name="T137" fmla="*/ 0 60000 65536"/>
                        <a:gd name="T138" fmla="*/ 0 60000 65536"/>
                        <a:gd name="T139" fmla="*/ 0 60000 65536"/>
                        <a:gd name="T140" fmla="*/ 0 60000 65536"/>
                        <a:gd name="T141" fmla="*/ 0 60000 65536"/>
                        <a:gd name="T142" fmla="*/ 0 60000 65536"/>
                        <a:gd name="T143" fmla="*/ 0 60000 65536"/>
                        <a:gd name="T144" fmla="*/ 0 60000 65536"/>
                        <a:gd name="T145" fmla="*/ 0 60000 65536"/>
                        <a:gd name="T146" fmla="*/ 0 60000 65536"/>
                        <a:gd name="T147" fmla="*/ 0 60000 65536"/>
                        <a:gd name="T148" fmla="*/ 0 60000 65536"/>
                        <a:gd name="T149" fmla="*/ 0 60000 65536"/>
                        <a:gd name="T150" fmla="*/ 0 60000 65536"/>
                        <a:gd name="T151" fmla="*/ 0 60000 65536"/>
                        <a:gd name="T152" fmla="*/ 0 60000 65536"/>
                        <a:gd name="T153" fmla="*/ 0 60000 65536"/>
                        <a:gd name="T154" fmla="*/ 0 60000 65536"/>
                        <a:gd name="T155" fmla="*/ 0 60000 65536"/>
                        <a:gd name="T156" fmla="*/ 0 60000 65536"/>
                        <a:gd name="T157" fmla="*/ 0 60000 65536"/>
                        <a:gd name="T158" fmla="*/ 0 60000 65536"/>
                        <a:gd name="T159" fmla="*/ 0 60000 65536"/>
                        <a:gd name="T160" fmla="*/ 0 60000 65536"/>
                        <a:gd name="T161" fmla="*/ 0 60000 65536"/>
                        <a:gd name="T162" fmla="*/ 0 60000 65536"/>
                        <a:gd name="T163" fmla="*/ 0 60000 65536"/>
                        <a:gd name="T164" fmla="*/ 0 60000 65536"/>
                        <a:gd name="T165" fmla="*/ 0 60000 65536"/>
                        <a:gd name="T166" fmla="*/ 0 60000 65536"/>
                        <a:gd name="T167" fmla="*/ 0 60000 65536"/>
                        <a:gd name="T168" fmla="*/ 0 w 1363"/>
                        <a:gd name="T169" fmla="*/ 0 h 1220"/>
                        <a:gd name="T170" fmla="*/ 1363 w 1363"/>
                        <a:gd name="T171" fmla="*/ 1220 h 1220"/>
                      </a:gdLst>
                      <a:ahLst/>
                      <a:cxnLst>
                        <a:cxn ang="T112">
                          <a:pos x="T0" y="T1"/>
                        </a:cxn>
                        <a:cxn ang="T113">
                          <a:pos x="T2" y="T3"/>
                        </a:cxn>
                        <a:cxn ang="T114">
                          <a:pos x="T4" y="T5"/>
                        </a:cxn>
                        <a:cxn ang="T115">
                          <a:pos x="T6" y="T7"/>
                        </a:cxn>
                        <a:cxn ang="T116">
                          <a:pos x="T8" y="T9"/>
                        </a:cxn>
                        <a:cxn ang="T117">
                          <a:pos x="T10" y="T11"/>
                        </a:cxn>
                        <a:cxn ang="T118">
                          <a:pos x="T12" y="T13"/>
                        </a:cxn>
                        <a:cxn ang="T119">
                          <a:pos x="T14" y="T15"/>
                        </a:cxn>
                        <a:cxn ang="T120">
                          <a:pos x="T16" y="T17"/>
                        </a:cxn>
                        <a:cxn ang="T121">
                          <a:pos x="T18" y="T19"/>
                        </a:cxn>
                        <a:cxn ang="T122">
                          <a:pos x="T20" y="T21"/>
                        </a:cxn>
                        <a:cxn ang="T123">
                          <a:pos x="T22" y="T23"/>
                        </a:cxn>
                        <a:cxn ang="T124">
                          <a:pos x="T24" y="T25"/>
                        </a:cxn>
                        <a:cxn ang="T125">
                          <a:pos x="T26" y="T27"/>
                        </a:cxn>
                        <a:cxn ang="T126">
                          <a:pos x="T28" y="T29"/>
                        </a:cxn>
                        <a:cxn ang="T127">
                          <a:pos x="T30" y="T31"/>
                        </a:cxn>
                        <a:cxn ang="T128">
                          <a:pos x="T32" y="T33"/>
                        </a:cxn>
                        <a:cxn ang="T129">
                          <a:pos x="T34" y="T35"/>
                        </a:cxn>
                        <a:cxn ang="T130">
                          <a:pos x="T36" y="T37"/>
                        </a:cxn>
                        <a:cxn ang="T131">
                          <a:pos x="T38" y="T39"/>
                        </a:cxn>
                        <a:cxn ang="T132">
                          <a:pos x="T40" y="T41"/>
                        </a:cxn>
                        <a:cxn ang="T133">
                          <a:pos x="T42" y="T43"/>
                        </a:cxn>
                        <a:cxn ang="T134">
                          <a:pos x="T44" y="T45"/>
                        </a:cxn>
                        <a:cxn ang="T135">
                          <a:pos x="T46" y="T47"/>
                        </a:cxn>
                        <a:cxn ang="T136">
                          <a:pos x="T48" y="T49"/>
                        </a:cxn>
                        <a:cxn ang="T137">
                          <a:pos x="T50" y="T51"/>
                        </a:cxn>
                        <a:cxn ang="T138">
                          <a:pos x="T52" y="T53"/>
                        </a:cxn>
                        <a:cxn ang="T139">
                          <a:pos x="T54" y="T55"/>
                        </a:cxn>
                        <a:cxn ang="T140">
                          <a:pos x="T56" y="T57"/>
                        </a:cxn>
                        <a:cxn ang="T141">
                          <a:pos x="T58" y="T59"/>
                        </a:cxn>
                        <a:cxn ang="T142">
                          <a:pos x="T60" y="T61"/>
                        </a:cxn>
                        <a:cxn ang="T143">
                          <a:pos x="T62" y="T63"/>
                        </a:cxn>
                        <a:cxn ang="T144">
                          <a:pos x="T64" y="T65"/>
                        </a:cxn>
                        <a:cxn ang="T145">
                          <a:pos x="T66" y="T67"/>
                        </a:cxn>
                        <a:cxn ang="T146">
                          <a:pos x="T68" y="T69"/>
                        </a:cxn>
                        <a:cxn ang="T147">
                          <a:pos x="T70" y="T71"/>
                        </a:cxn>
                        <a:cxn ang="T148">
                          <a:pos x="T72" y="T73"/>
                        </a:cxn>
                        <a:cxn ang="T149">
                          <a:pos x="T74" y="T75"/>
                        </a:cxn>
                        <a:cxn ang="T150">
                          <a:pos x="T76" y="T77"/>
                        </a:cxn>
                        <a:cxn ang="T151">
                          <a:pos x="T78" y="T79"/>
                        </a:cxn>
                        <a:cxn ang="T152">
                          <a:pos x="T80" y="T81"/>
                        </a:cxn>
                        <a:cxn ang="T153">
                          <a:pos x="T82" y="T83"/>
                        </a:cxn>
                        <a:cxn ang="T154">
                          <a:pos x="T84" y="T85"/>
                        </a:cxn>
                        <a:cxn ang="T155">
                          <a:pos x="T86" y="T87"/>
                        </a:cxn>
                        <a:cxn ang="T156">
                          <a:pos x="T88" y="T89"/>
                        </a:cxn>
                        <a:cxn ang="T157">
                          <a:pos x="T90" y="T91"/>
                        </a:cxn>
                        <a:cxn ang="T158">
                          <a:pos x="T92" y="T93"/>
                        </a:cxn>
                        <a:cxn ang="T159">
                          <a:pos x="T94" y="T95"/>
                        </a:cxn>
                        <a:cxn ang="T160">
                          <a:pos x="T96" y="T97"/>
                        </a:cxn>
                        <a:cxn ang="T161">
                          <a:pos x="T98" y="T99"/>
                        </a:cxn>
                        <a:cxn ang="T162">
                          <a:pos x="T100" y="T101"/>
                        </a:cxn>
                        <a:cxn ang="T163">
                          <a:pos x="T102" y="T103"/>
                        </a:cxn>
                        <a:cxn ang="T164">
                          <a:pos x="T104" y="T105"/>
                        </a:cxn>
                        <a:cxn ang="T165">
                          <a:pos x="T106" y="T107"/>
                        </a:cxn>
                        <a:cxn ang="T166">
                          <a:pos x="T108" y="T109"/>
                        </a:cxn>
                        <a:cxn ang="T167">
                          <a:pos x="T110" y="T111"/>
                        </a:cxn>
                      </a:cxnLst>
                      <a:rect l="T168" t="T169" r="T170" b="T171"/>
                      <a:pathLst>
                        <a:path w="1363" h="1220">
                          <a:moveTo>
                            <a:pt x="269" y="1127"/>
                          </a:moveTo>
                          <a:cubicBezTo>
                            <a:pt x="252" y="1110"/>
                            <a:pt x="231" y="1096"/>
                            <a:pt x="214" y="1079"/>
                          </a:cubicBezTo>
                          <a:cubicBezTo>
                            <a:pt x="201" y="1066"/>
                            <a:pt x="192" y="1055"/>
                            <a:pt x="176" y="1044"/>
                          </a:cubicBezTo>
                          <a:cubicBezTo>
                            <a:pt x="166" y="1030"/>
                            <a:pt x="158" y="1008"/>
                            <a:pt x="144" y="999"/>
                          </a:cubicBezTo>
                          <a:cubicBezTo>
                            <a:pt x="140" y="986"/>
                            <a:pt x="137" y="980"/>
                            <a:pt x="128" y="970"/>
                          </a:cubicBezTo>
                          <a:cubicBezTo>
                            <a:pt x="124" y="955"/>
                            <a:pt x="112" y="950"/>
                            <a:pt x="102" y="938"/>
                          </a:cubicBezTo>
                          <a:cubicBezTo>
                            <a:pt x="95" y="929"/>
                            <a:pt x="93" y="918"/>
                            <a:pt x="86" y="909"/>
                          </a:cubicBezTo>
                          <a:cubicBezTo>
                            <a:pt x="79" y="887"/>
                            <a:pt x="61" y="871"/>
                            <a:pt x="54" y="848"/>
                          </a:cubicBezTo>
                          <a:cubicBezTo>
                            <a:pt x="53" y="825"/>
                            <a:pt x="60" y="795"/>
                            <a:pt x="41" y="778"/>
                          </a:cubicBezTo>
                          <a:cubicBezTo>
                            <a:pt x="35" y="759"/>
                            <a:pt x="28" y="739"/>
                            <a:pt x="22" y="720"/>
                          </a:cubicBezTo>
                          <a:cubicBezTo>
                            <a:pt x="23" y="680"/>
                            <a:pt x="0" y="525"/>
                            <a:pt x="45" y="468"/>
                          </a:cubicBezTo>
                          <a:cubicBezTo>
                            <a:pt x="48" y="454"/>
                            <a:pt x="51" y="451"/>
                            <a:pt x="61" y="442"/>
                          </a:cubicBezTo>
                          <a:cubicBezTo>
                            <a:pt x="66" y="418"/>
                            <a:pt x="59" y="356"/>
                            <a:pt x="89" y="346"/>
                          </a:cubicBezTo>
                          <a:cubicBezTo>
                            <a:pt x="98" y="333"/>
                            <a:pt x="98" y="318"/>
                            <a:pt x="109" y="308"/>
                          </a:cubicBezTo>
                          <a:cubicBezTo>
                            <a:pt x="113" y="294"/>
                            <a:pt x="113" y="279"/>
                            <a:pt x="118" y="266"/>
                          </a:cubicBezTo>
                          <a:cubicBezTo>
                            <a:pt x="121" y="259"/>
                            <a:pt x="146" y="236"/>
                            <a:pt x="153" y="231"/>
                          </a:cubicBezTo>
                          <a:cubicBezTo>
                            <a:pt x="159" y="215"/>
                            <a:pt x="173" y="212"/>
                            <a:pt x="185" y="202"/>
                          </a:cubicBezTo>
                          <a:cubicBezTo>
                            <a:pt x="187" y="200"/>
                            <a:pt x="190" y="198"/>
                            <a:pt x="192" y="196"/>
                          </a:cubicBezTo>
                          <a:cubicBezTo>
                            <a:pt x="194" y="193"/>
                            <a:pt x="195" y="189"/>
                            <a:pt x="198" y="186"/>
                          </a:cubicBezTo>
                          <a:cubicBezTo>
                            <a:pt x="206" y="178"/>
                            <a:pt x="217" y="179"/>
                            <a:pt x="224" y="170"/>
                          </a:cubicBezTo>
                          <a:cubicBezTo>
                            <a:pt x="234" y="157"/>
                            <a:pt x="240" y="150"/>
                            <a:pt x="256" y="144"/>
                          </a:cubicBezTo>
                          <a:cubicBezTo>
                            <a:pt x="263" y="133"/>
                            <a:pt x="269" y="129"/>
                            <a:pt x="281" y="125"/>
                          </a:cubicBezTo>
                          <a:cubicBezTo>
                            <a:pt x="299" y="109"/>
                            <a:pt x="315" y="91"/>
                            <a:pt x="339" y="84"/>
                          </a:cubicBezTo>
                          <a:cubicBezTo>
                            <a:pt x="357" y="63"/>
                            <a:pt x="376" y="57"/>
                            <a:pt x="403" y="52"/>
                          </a:cubicBezTo>
                          <a:cubicBezTo>
                            <a:pt x="448" y="0"/>
                            <a:pt x="559" y="15"/>
                            <a:pt x="614" y="13"/>
                          </a:cubicBezTo>
                          <a:cubicBezTo>
                            <a:pt x="713" y="2"/>
                            <a:pt x="813" y="15"/>
                            <a:pt x="912" y="20"/>
                          </a:cubicBezTo>
                          <a:cubicBezTo>
                            <a:pt x="955" y="34"/>
                            <a:pt x="1013" y="31"/>
                            <a:pt x="1053" y="32"/>
                          </a:cubicBezTo>
                          <a:cubicBezTo>
                            <a:pt x="1064" y="37"/>
                            <a:pt x="1076" y="38"/>
                            <a:pt x="1088" y="42"/>
                          </a:cubicBezTo>
                          <a:cubicBezTo>
                            <a:pt x="1098" y="49"/>
                            <a:pt x="1108" y="54"/>
                            <a:pt x="1120" y="58"/>
                          </a:cubicBezTo>
                          <a:cubicBezTo>
                            <a:pt x="1144" y="74"/>
                            <a:pt x="1110" y="53"/>
                            <a:pt x="1145" y="68"/>
                          </a:cubicBezTo>
                          <a:cubicBezTo>
                            <a:pt x="1158" y="74"/>
                            <a:pt x="1167" y="86"/>
                            <a:pt x="1181" y="90"/>
                          </a:cubicBezTo>
                          <a:cubicBezTo>
                            <a:pt x="1193" y="98"/>
                            <a:pt x="1190" y="106"/>
                            <a:pt x="1200" y="116"/>
                          </a:cubicBezTo>
                          <a:cubicBezTo>
                            <a:pt x="1214" y="130"/>
                            <a:pt x="1246" y="133"/>
                            <a:pt x="1264" y="138"/>
                          </a:cubicBezTo>
                          <a:cubicBezTo>
                            <a:pt x="1274" y="155"/>
                            <a:pt x="1262" y="177"/>
                            <a:pt x="1283" y="183"/>
                          </a:cubicBezTo>
                          <a:cubicBezTo>
                            <a:pt x="1291" y="195"/>
                            <a:pt x="1304" y="200"/>
                            <a:pt x="1318" y="205"/>
                          </a:cubicBezTo>
                          <a:cubicBezTo>
                            <a:pt x="1319" y="236"/>
                            <a:pt x="1313" y="331"/>
                            <a:pt x="1341" y="359"/>
                          </a:cubicBezTo>
                          <a:cubicBezTo>
                            <a:pt x="1351" y="390"/>
                            <a:pt x="1341" y="424"/>
                            <a:pt x="1350" y="455"/>
                          </a:cubicBezTo>
                          <a:cubicBezTo>
                            <a:pt x="1353" y="476"/>
                            <a:pt x="1356" y="498"/>
                            <a:pt x="1360" y="519"/>
                          </a:cubicBezTo>
                          <a:cubicBezTo>
                            <a:pt x="1358" y="555"/>
                            <a:pt x="1363" y="565"/>
                            <a:pt x="1347" y="589"/>
                          </a:cubicBezTo>
                          <a:cubicBezTo>
                            <a:pt x="1344" y="635"/>
                            <a:pt x="1342" y="661"/>
                            <a:pt x="1344" y="708"/>
                          </a:cubicBezTo>
                          <a:cubicBezTo>
                            <a:pt x="1342" y="761"/>
                            <a:pt x="1358" y="806"/>
                            <a:pt x="1315" y="836"/>
                          </a:cubicBezTo>
                          <a:cubicBezTo>
                            <a:pt x="1304" y="853"/>
                            <a:pt x="1290" y="869"/>
                            <a:pt x="1277" y="884"/>
                          </a:cubicBezTo>
                          <a:cubicBezTo>
                            <a:pt x="1273" y="908"/>
                            <a:pt x="1268" y="934"/>
                            <a:pt x="1254" y="954"/>
                          </a:cubicBezTo>
                          <a:cubicBezTo>
                            <a:pt x="1251" y="965"/>
                            <a:pt x="1246" y="972"/>
                            <a:pt x="1238" y="980"/>
                          </a:cubicBezTo>
                          <a:cubicBezTo>
                            <a:pt x="1225" y="1020"/>
                            <a:pt x="1189" y="1055"/>
                            <a:pt x="1158" y="1082"/>
                          </a:cubicBezTo>
                          <a:cubicBezTo>
                            <a:pt x="1150" y="1107"/>
                            <a:pt x="1147" y="1106"/>
                            <a:pt x="1123" y="1117"/>
                          </a:cubicBezTo>
                          <a:cubicBezTo>
                            <a:pt x="1108" y="1134"/>
                            <a:pt x="1083" y="1148"/>
                            <a:pt x="1062" y="1156"/>
                          </a:cubicBezTo>
                          <a:cubicBezTo>
                            <a:pt x="1036" y="1196"/>
                            <a:pt x="987" y="1189"/>
                            <a:pt x="944" y="1191"/>
                          </a:cubicBezTo>
                          <a:cubicBezTo>
                            <a:pt x="936" y="1192"/>
                            <a:pt x="928" y="1191"/>
                            <a:pt x="921" y="1194"/>
                          </a:cubicBezTo>
                          <a:cubicBezTo>
                            <a:pt x="914" y="1197"/>
                            <a:pt x="910" y="1207"/>
                            <a:pt x="902" y="1207"/>
                          </a:cubicBezTo>
                          <a:cubicBezTo>
                            <a:pt x="871" y="1208"/>
                            <a:pt x="840" y="1209"/>
                            <a:pt x="809" y="1210"/>
                          </a:cubicBezTo>
                          <a:cubicBezTo>
                            <a:pt x="790" y="1215"/>
                            <a:pt x="776" y="1217"/>
                            <a:pt x="755" y="1220"/>
                          </a:cubicBezTo>
                          <a:cubicBezTo>
                            <a:pt x="661" y="1219"/>
                            <a:pt x="567" y="1219"/>
                            <a:pt x="473" y="1216"/>
                          </a:cubicBezTo>
                          <a:cubicBezTo>
                            <a:pt x="417" y="1214"/>
                            <a:pt x="369" y="1175"/>
                            <a:pt x="320" y="1159"/>
                          </a:cubicBezTo>
                          <a:cubicBezTo>
                            <a:pt x="307" y="1146"/>
                            <a:pt x="277" y="1141"/>
                            <a:pt x="269" y="1133"/>
                          </a:cubicBezTo>
                          <a:cubicBezTo>
                            <a:pt x="268" y="1132"/>
                            <a:pt x="269" y="1129"/>
                            <a:pt x="269" y="1127"/>
                          </a:cubicBezTo>
                          <a:close/>
                        </a:path>
                      </a:pathLst>
                    </a:custGeom>
                    <a:solidFill>
                      <a:srgbClr val="FFC1C1"/>
                    </a:solidFill>
                    <a:ln w="19050">
                      <a:solidFill>
                        <a:srgbClr val="FF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 dirty="0"/>
                    </a:p>
                  </p:txBody>
                </p:sp>
                <p:sp>
                  <p:nvSpPr>
                    <p:cNvPr id="912" name="Freeform 187"/>
                    <p:cNvSpPr>
                      <a:spLocks/>
                    </p:cNvSpPr>
                    <p:nvPr/>
                  </p:nvSpPr>
                  <p:spPr bwMode="auto">
                    <a:xfrm>
                      <a:off x="363" y="603"/>
                      <a:ext cx="382" cy="310"/>
                    </a:xfrm>
                    <a:custGeom>
                      <a:avLst/>
                      <a:gdLst>
                        <a:gd name="T0" fmla="*/ 8 w 500"/>
                        <a:gd name="T1" fmla="*/ 173 h 445"/>
                        <a:gd name="T2" fmla="*/ 0 w 500"/>
                        <a:gd name="T3" fmla="*/ 159 h 445"/>
                        <a:gd name="T4" fmla="*/ 18 w 500"/>
                        <a:gd name="T5" fmla="*/ 95 h 445"/>
                        <a:gd name="T6" fmla="*/ 21 w 500"/>
                        <a:gd name="T7" fmla="*/ 90 h 445"/>
                        <a:gd name="T8" fmla="*/ 22 w 500"/>
                        <a:gd name="T9" fmla="*/ 78 h 445"/>
                        <a:gd name="T10" fmla="*/ 53 w 500"/>
                        <a:gd name="T11" fmla="*/ 47 h 445"/>
                        <a:gd name="T12" fmla="*/ 77 w 500"/>
                        <a:gd name="T13" fmla="*/ 31 h 445"/>
                        <a:gd name="T14" fmla="*/ 103 w 500"/>
                        <a:gd name="T15" fmla="*/ 18 h 445"/>
                        <a:gd name="T16" fmla="*/ 136 w 500"/>
                        <a:gd name="T17" fmla="*/ 1 h 445"/>
                        <a:gd name="T18" fmla="*/ 305 w 500"/>
                        <a:gd name="T19" fmla="*/ 11 h 445"/>
                        <a:gd name="T20" fmla="*/ 325 w 500"/>
                        <a:gd name="T21" fmla="*/ 40 h 445"/>
                        <a:gd name="T22" fmla="*/ 342 w 500"/>
                        <a:gd name="T23" fmla="*/ 47 h 445"/>
                        <a:gd name="T24" fmla="*/ 356 w 500"/>
                        <a:gd name="T25" fmla="*/ 56 h 445"/>
                        <a:gd name="T26" fmla="*/ 371 w 500"/>
                        <a:gd name="T27" fmla="*/ 85 h 445"/>
                        <a:gd name="T28" fmla="*/ 367 w 500"/>
                        <a:gd name="T29" fmla="*/ 189 h 445"/>
                        <a:gd name="T30" fmla="*/ 356 w 500"/>
                        <a:gd name="T31" fmla="*/ 207 h 445"/>
                        <a:gd name="T32" fmla="*/ 342 w 500"/>
                        <a:gd name="T33" fmla="*/ 232 h 445"/>
                        <a:gd name="T34" fmla="*/ 338 w 500"/>
                        <a:gd name="T35" fmla="*/ 242 h 445"/>
                        <a:gd name="T36" fmla="*/ 326 w 500"/>
                        <a:gd name="T37" fmla="*/ 249 h 445"/>
                        <a:gd name="T38" fmla="*/ 312 w 500"/>
                        <a:gd name="T39" fmla="*/ 264 h 445"/>
                        <a:gd name="T40" fmla="*/ 306 w 500"/>
                        <a:gd name="T41" fmla="*/ 269 h 445"/>
                        <a:gd name="T42" fmla="*/ 290 w 500"/>
                        <a:gd name="T43" fmla="*/ 286 h 445"/>
                        <a:gd name="T44" fmla="*/ 235 w 500"/>
                        <a:gd name="T45" fmla="*/ 301 h 445"/>
                        <a:gd name="T46" fmla="*/ 125 w 500"/>
                        <a:gd name="T47" fmla="*/ 299 h 445"/>
                        <a:gd name="T48" fmla="*/ 108 w 500"/>
                        <a:gd name="T49" fmla="*/ 290 h 445"/>
                        <a:gd name="T50" fmla="*/ 70 w 500"/>
                        <a:gd name="T51" fmla="*/ 268 h 445"/>
                        <a:gd name="T52" fmla="*/ 55 w 500"/>
                        <a:gd name="T53" fmla="*/ 254 h 445"/>
                        <a:gd name="T54" fmla="*/ 21 w 500"/>
                        <a:gd name="T55" fmla="*/ 212 h 445"/>
                        <a:gd name="T56" fmla="*/ 8 w 500"/>
                        <a:gd name="T57" fmla="*/ 173 h 445"/>
                        <a:gd name="T58" fmla="*/ 0 60000 65536"/>
                        <a:gd name="T59" fmla="*/ 0 60000 65536"/>
                        <a:gd name="T60" fmla="*/ 0 60000 65536"/>
                        <a:gd name="T61" fmla="*/ 0 60000 65536"/>
                        <a:gd name="T62" fmla="*/ 0 60000 65536"/>
                        <a:gd name="T63" fmla="*/ 0 60000 65536"/>
                        <a:gd name="T64" fmla="*/ 0 60000 65536"/>
                        <a:gd name="T65" fmla="*/ 0 60000 65536"/>
                        <a:gd name="T66" fmla="*/ 0 60000 65536"/>
                        <a:gd name="T67" fmla="*/ 0 60000 65536"/>
                        <a:gd name="T68" fmla="*/ 0 60000 65536"/>
                        <a:gd name="T69" fmla="*/ 0 60000 65536"/>
                        <a:gd name="T70" fmla="*/ 0 60000 65536"/>
                        <a:gd name="T71" fmla="*/ 0 60000 65536"/>
                        <a:gd name="T72" fmla="*/ 0 60000 65536"/>
                        <a:gd name="T73" fmla="*/ 0 60000 65536"/>
                        <a:gd name="T74" fmla="*/ 0 60000 65536"/>
                        <a:gd name="T75" fmla="*/ 0 60000 65536"/>
                        <a:gd name="T76" fmla="*/ 0 60000 65536"/>
                        <a:gd name="T77" fmla="*/ 0 60000 65536"/>
                        <a:gd name="T78" fmla="*/ 0 60000 65536"/>
                        <a:gd name="T79" fmla="*/ 0 60000 65536"/>
                        <a:gd name="T80" fmla="*/ 0 60000 65536"/>
                        <a:gd name="T81" fmla="*/ 0 60000 65536"/>
                        <a:gd name="T82" fmla="*/ 0 60000 65536"/>
                        <a:gd name="T83" fmla="*/ 0 60000 65536"/>
                        <a:gd name="T84" fmla="*/ 0 60000 65536"/>
                        <a:gd name="T85" fmla="*/ 0 60000 65536"/>
                        <a:gd name="T86" fmla="*/ 0 60000 65536"/>
                        <a:gd name="T87" fmla="*/ 0 w 500"/>
                        <a:gd name="T88" fmla="*/ 0 h 445"/>
                        <a:gd name="T89" fmla="*/ 500 w 500"/>
                        <a:gd name="T90" fmla="*/ 445 h 445"/>
                      </a:gdLst>
                      <a:ahLst/>
                      <a:cxnLst>
                        <a:cxn ang="T58">
                          <a:pos x="T0" y="T1"/>
                        </a:cxn>
                        <a:cxn ang="T59">
                          <a:pos x="T2" y="T3"/>
                        </a:cxn>
                        <a:cxn ang="T60">
                          <a:pos x="T4" y="T5"/>
                        </a:cxn>
                        <a:cxn ang="T61">
                          <a:pos x="T6" y="T7"/>
                        </a:cxn>
                        <a:cxn ang="T62">
                          <a:pos x="T8" y="T9"/>
                        </a:cxn>
                        <a:cxn ang="T63">
                          <a:pos x="T10" y="T11"/>
                        </a:cxn>
                        <a:cxn ang="T64">
                          <a:pos x="T12" y="T13"/>
                        </a:cxn>
                        <a:cxn ang="T65">
                          <a:pos x="T14" y="T15"/>
                        </a:cxn>
                        <a:cxn ang="T66">
                          <a:pos x="T16" y="T17"/>
                        </a:cxn>
                        <a:cxn ang="T67">
                          <a:pos x="T18" y="T19"/>
                        </a:cxn>
                        <a:cxn ang="T68">
                          <a:pos x="T20" y="T21"/>
                        </a:cxn>
                        <a:cxn ang="T69">
                          <a:pos x="T22" y="T23"/>
                        </a:cxn>
                        <a:cxn ang="T70">
                          <a:pos x="T24" y="T25"/>
                        </a:cxn>
                        <a:cxn ang="T71">
                          <a:pos x="T26" y="T27"/>
                        </a:cxn>
                        <a:cxn ang="T72">
                          <a:pos x="T28" y="T29"/>
                        </a:cxn>
                        <a:cxn ang="T73">
                          <a:pos x="T30" y="T31"/>
                        </a:cxn>
                        <a:cxn ang="T74">
                          <a:pos x="T32" y="T33"/>
                        </a:cxn>
                        <a:cxn ang="T75">
                          <a:pos x="T34" y="T35"/>
                        </a:cxn>
                        <a:cxn ang="T76">
                          <a:pos x="T36" y="T37"/>
                        </a:cxn>
                        <a:cxn ang="T77">
                          <a:pos x="T38" y="T39"/>
                        </a:cxn>
                        <a:cxn ang="T78">
                          <a:pos x="T40" y="T41"/>
                        </a:cxn>
                        <a:cxn ang="T79">
                          <a:pos x="T42" y="T43"/>
                        </a:cxn>
                        <a:cxn ang="T80">
                          <a:pos x="T44" y="T45"/>
                        </a:cxn>
                        <a:cxn ang="T81">
                          <a:pos x="T46" y="T47"/>
                        </a:cxn>
                        <a:cxn ang="T82">
                          <a:pos x="T48" y="T49"/>
                        </a:cxn>
                        <a:cxn ang="T83">
                          <a:pos x="T50" y="T51"/>
                        </a:cxn>
                        <a:cxn ang="T84">
                          <a:pos x="T52" y="T53"/>
                        </a:cxn>
                        <a:cxn ang="T85">
                          <a:pos x="T54" y="T55"/>
                        </a:cxn>
                        <a:cxn ang="T86">
                          <a:pos x="T56" y="T57"/>
                        </a:cxn>
                      </a:cxnLst>
                      <a:rect l="T87" t="T88" r="T89" b="T90"/>
                      <a:pathLst>
                        <a:path w="500" h="445">
                          <a:moveTo>
                            <a:pt x="10" y="249"/>
                          </a:moveTo>
                          <a:cubicBezTo>
                            <a:pt x="5" y="242"/>
                            <a:pt x="3" y="236"/>
                            <a:pt x="0" y="228"/>
                          </a:cubicBezTo>
                          <a:cubicBezTo>
                            <a:pt x="4" y="194"/>
                            <a:pt x="1" y="162"/>
                            <a:pt x="24" y="136"/>
                          </a:cubicBezTo>
                          <a:cubicBezTo>
                            <a:pt x="25" y="134"/>
                            <a:pt x="26" y="131"/>
                            <a:pt x="27" y="129"/>
                          </a:cubicBezTo>
                          <a:cubicBezTo>
                            <a:pt x="28" y="123"/>
                            <a:pt x="27" y="117"/>
                            <a:pt x="29" y="112"/>
                          </a:cubicBezTo>
                          <a:cubicBezTo>
                            <a:pt x="31" y="104"/>
                            <a:pt x="63" y="77"/>
                            <a:pt x="70" y="67"/>
                          </a:cubicBezTo>
                          <a:cubicBezTo>
                            <a:pt x="74" y="53"/>
                            <a:pt x="89" y="50"/>
                            <a:pt x="101" y="45"/>
                          </a:cubicBezTo>
                          <a:cubicBezTo>
                            <a:pt x="106" y="28"/>
                            <a:pt x="120" y="30"/>
                            <a:pt x="135" y="26"/>
                          </a:cubicBezTo>
                          <a:cubicBezTo>
                            <a:pt x="150" y="15"/>
                            <a:pt x="160" y="7"/>
                            <a:pt x="178" y="2"/>
                          </a:cubicBezTo>
                          <a:cubicBezTo>
                            <a:pt x="408" y="4"/>
                            <a:pt x="304" y="0"/>
                            <a:pt x="399" y="16"/>
                          </a:cubicBezTo>
                          <a:cubicBezTo>
                            <a:pt x="414" y="27"/>
                            <a:pt x="415" y="44"/>
                            <a:pt x="425" y="57"/>
                          </a:cubicBezTo>
                          <a:cubicBezTo>
                            <a:pt x="430" y="63"/>
                            <a:pt x="440" y="65"/>
                            <a:pt x="447" y="67"/>
                          </a:cubicBezTo>
                          <a:cubicBezTo>
                            <a:pt x="452" y="76"/>
                            <a:pt x="458" y="75"/>
                            <a:pt x="466" y="81"/>
                          </a:cubicBezTo>
                          <a:cubicBezTo>
                            <a:pt x="470" y="97"/>
                            <a:pt x="473" y="110"/>
                            <a:pt x="485" y="122"/>
                          </a:cubicBezTo>
                          <a:cubicBezTo>
                            <a:pt x="499" y="169"/>
                            <a:pt x="500" y="225"/>
                            <a:pt x="480" y="271"/>
                          </a:cubicBezTo>
                          <a:cubicBezTo>
                            <a:pt x="478" y="286"/>
                            <a:pt x="479" y="290"/>
                            <a:pt x="466" y="297"/>
                          </a:cubicBezTo>
                          <a:cubicBezTo>
                            <a:pt x="459" y="307"/>
                            <a:pt x="453" y="321"/>
                            <a:pt x="447" y="333"/>
                          </a:cubicBezTo>
                          <a:cubicBezTo>
                            <a:pt x="445" y="338"/>
                            <a:pt x="446" y="344"/>
                            <a:pt x="442" y="348"/>
                          </a:cubicBezTo>
                          <a:cubicBezTo>
                            <a:pt x="438" y="352"/>
                            <a:pt x="427" y="357"/>
                            <a:pt x="427" y="357"/>
                          </a:cubicBezTo>
                          <a:cubicBezTo>
                            <a:pt x="419" y="370"/>
                            <a:pt x="425" y="362"/>
                            <a:pt x="408" y="379"/>
                          </a:cubicBezTo>
                          <a:cubicBezTo>
                            <a:pt x="406" y="381"/>
                            <a:pt x="401" y="386"/>
                            <a:pt x="401" y="386"/>
                          </a:cubicBezTo>
                          <a:cubicBezTo>
                            <a:pt x="397" y="400"/>
                            <a:pt x="389" y="401"/>
                            <a:pt x="379" y="410"/>
                          </a:cubicBezTo>
                          <a:cubicBezTo>
                            <a:pt x="348" y="437"/>
                            <a:pt x="369" y="428"/>
                            <a:pt x="307" y="432"/>
                          </a:cubicBezTo>
                          <a:cubicBezTo>
                            <a:pt x="261" y="445"/>
                            <a:pt x="209" y="443"/>
                            <a:pt x="163" y="429"/>
                          </a:cubicBezTo>
                          <a:cubicBezTo>
                            <a:pt x="156" y="424"/>
                            <a:pt x="149" y="423"/>
                            <a:pt x="142" y="417"/>
                          </a:cubicBezTo>
                          <a:cubicBezTo>
                            <a:pt x="125" y="403"/>
                            <a:pt x="112" y="389"/>
                            <a:pt x="91" y="384"/>
                          </a:cubicBezTo>
                          <a:cubicBezTo>
                            <a:pt x="86" y="374"/>
                            <a:pt x="79" y="373"/>
                            <a:pt x="72" y="364"/>
                          </a:cubicBezTo>
                          <a:cubicBezTo>
                            <a:pt x="56" y="343"/>
                            <a:pt x="49" y="320"/>
                            <a:pt x="27" y="304"/>
                          </a:cubicBezTo>
                          <a:cubicBezTo>
                            <a:pt x="18" y="282"/>
                            <a:pt x="10" y="275"/>
                            <a:pt x="10" y="249"/>
                          </a:cubicBezTo>
                          <a:close/>
                        </a:path>
                      </a:pathLst>
                    </a:custGeom>
                    <a:solidFill>
                      <a:srgbClr val="BFBFBF"/>
                    </a:solidFill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 dirty="0"/>
                    </a:p>
                  </p:txBody>
                </p:sp>
              </p:grpSp>
              <p:sp>
                <p:nvSpPr>
                  <p:cNvPr id="910" name="5-Point Star 909"/>
                  <p:cNvSpPr/>
                  <p:nvPr/>
                </p:nvSpPr>
                <p:spPr>
                  <a:xfrm>
                    <a:off x="3436301" y="3364979"/>
                    <a:ext cx="201217" cy="201217"/>
                  </a:xfrm>
                  <a:prstGeom prst="star5">
                    <a:avLst/>
                  </a:prstGeom>
                  <a:solidFill>
                    <a:srgbClr val="FF00FF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835" name="Group 478"/>
                <p:cNvGrpSpPr/>
                <p:nvPr/>
              </p:nvGrpSpPr>
              <p:grpSpPr>
                <a:xfrm>
                  <a:off x="4385273" y="1153519"/>
                  <a:ext cx="987288" cy="903975"/>
                  <a:chOff x="3171214" y="2912992"/>
                  <a:chExt cx="987288" cy="903975"/>
                </a:xfrm>
              </p:grpSpPr>
              <p:grpSp>
                <p:nvGrpSpPr>
                  <p:cNvPr id="905" name="Group 193"/>
                  <p:cNvGrpSpPr>
                    <a:grpSpLocks/>
                  </p:cNvGrpSpPr>
                  <p:nvPr/>
                </p:nvGrpSpPr>
                <p:grpSpPr bwMode="auto">
                  <a:xfrm>
                    <a:off x="3171214" y="2912992"/>
                    <a:ext cx="987288" cy="903975"/>
                    <a:chOff x="311" y="500"/>
                    <a:chExt cx="474" cy="434"/>
                  </a:xfrm>
                  <a:effectLst>
                    <a:outerShdw blurRad="63500" sx="102000" sy="102000" algn="ctr" rotWithShape="0">
                      <a:prstClr val="black">
                        <a:alpha val="40000"/>
                      </a:prstClr>
                    </a:outerShdw>
                  </a:effectLst>
                </p:grpSpPr>
                <p:sp>
                  <p:nvSpPr>
                    <p:cNvPr id="907" name="Freeform 186"/>
                    <p:cNvSpPr>
                      <a:spLocks/>
                    </p:cNvSpPr>
                    <p:nvPr/>
                  </p:nvSpPr>
                  <p:spPr bwMode="auto">
                    <a:xfrm>
                      <a:off x="311" y="500"/>
                      <a:ext cx="474" cy="434"/>
                    </a:xfrm>
                    <a:custGeom>
                      <a:avLst/>
                      <a:gdLst>
                        <a:gd name="T0" fmla="*/ 94 w 1363"/>
                        <a:gd name="T1" fmla="*/ 401 h 1220"/>
                        <a:gd name="T2" fmla="*/ 74 w 1363"/>
                        <a:gd name="T3" fmla="*/ 384 h 1220"/>
                        <a:gd name="T4" fmla="*/ 61 w 1363"/>
                        <a:gd name="T5" fmla="*/ 371 h 1220"/>
                        <a:gd name="T6" fmla="*/ 50 w 1363"/>
                        <a:gd name="T7" fmla="*/ 355 h 1220"/>
                        <a:gd name="T8" fmla="*/ 45 w 1363"/>
                        <a:gd name="T9" fmla="*/ 345 h 1220"/>
                        <a:gd name="T10" fmla="*/ 35 w 1363"/>
                        <a:gd name="T11" fmla="*/ 334 h 1220"/>
                        <a:gd name="T12" fmla="*/ 30 w 1363"/>
                        <a:gd name="T13" fmla="*/ 323 h 1220"/>
                        <a:gd name="T14" fmla="*/ 19 w 1363"/>
                        <a:gd name="T15" fmla="*/ 302 h 1220"/>
                        <a:gd name="T16" fmla="*/ 14 w 1363"/>
                        <a:gd name="T17" fmla="*/ 277 h 1220"/>
                        <a:gd name="T18" fmla="*/ 8 w 1363"/>
                        <a:gd name="T19" fmla="*/ 256 h 1220"/>
                        <a:gd name="T20" fmla="*/ 16 w 1363"/>
                        <a:gd name="T21" fmla="*/ 166 h 1220"/>
                        <a:gd name="T22" fmla="*/ 21 w 1363"/>
                        <a:gd name="T23" fmla="*/ 157 h 1220"/>
                        <a:gd name="T24" fmla="*/ 31 w 1363"/>
                        <a:gd name="T25" fmla="*/ 123 h 1220"/>
                        <a:gd name="T26" fmla="*/ 38 w 1363"/>
                        <a:gd name="T27" fmla="*/ 110 h 1220"/>
                        <a:gd name="T28" fmla="*/ 41 w 1363"/>
                        <a:gd name="T29" fmla="*/ 95 h 1220"/>
                        <a:gd name="T30" fmla="*/ 53 w 1363"/>
                        <a:gd name="T31" fmla="*/ 82 h 1220"/>
                        <a:gd name="T32" fmla="*/ 64 w 1363"/>
                        <a:gd name="T33" fmla="*/ 72 h 1220"/>
                        <a:gd name="T34" fmla="*/ 67 w 1363"/>
                        <a:gd name="T35" fmla="*/ 70 h 1220"/>
                        <a:gd name="T36" fmla="*/ 69 w 1363"/>
                        <a:gd name="T37" fmla="*/ 66 h 1220"/>
                        <a:gd name="T38" fmla="*/ 78 w 1363"/>
                        <a:gd name="T39" fmla="*/ 60 h 1220"/>
                        <a:gd name="T40" fmla="*/ 89 w 1363"/>
                        <a:gd name="T41" fmla="*/ 51 h 1220"/>
                        <a:gd name="T42" fmla="*/ 98 w 1363"/>
                        <a:gd name="T43" fmla="*/ 44 h 1220"/>
                        <a:gd name="T44" fmla="*/ 118 w 1363"/>
                        <a:gd name="T45" fmla="*/ 30 h 1220"/>
                        <a:gd name="T46" fmla="*/ 140 w 1363"/>
                        <a:gd name="T47" fmla="*/ 18 h 1220"/>
                        <a:gd name="T48" fmla="*/ 214 w 1363"/>
                        <a:gd name="T49" fmla="*/ 5 h 1220"/>
                        <a:gd name="T50" fmla="*/ 317 w 1363"/>
                        <a:gd name="T51" fmla="*/ 7 h 1220"/>
                        <a:gd name="T52" fmla="*/ 366 w 1363"/>
                        <a:gd name="T53" fmla="*/ 11 h 1220"/>
                        <a:gd name="T54" fmla="*/ 378 w 1363"/>
                        <a:gd name="T55" fmla="*/ 15 h 1220"/>
                        <a:gd name="T56" fmla="*/ 389 w 1363"/>
                        <a:gd name="T57" fmla="*/ 21 h 1220"/>
                        <a:gd name="T58" fmla="*/ 398 w 1363"/>
                        <a:gd name="T59" fmla="*/ 24 h 1220"/>
                        <a:gd name="T60" fmla="*/ 411 w 1363"/>
                        <a:gd name="T61" fmla="*/ 32 h 1220"/>
                        <a:gd name="T62" fmla="*/ 417 w 1363"/>
                        <a:gd name="T63" fmla="*/ 41 h 1220"/>
                        <a:gd name="T64" fmla="*/ 440 w 1363"/>
                        <a:gd name="T65" fmla="*/ 49 h 1220"/>
                        <a:gd name="T66" fmla="*/ 446 w 1363"/>
                        <a:gd name="T67" fmla="*/ 65 h 1220"/>
                        <a:gd name="T68" fmla="*/ 458 w 1363"/>
                        <a:gd name="T69" fmla="*/ 73 h 1220"/>
                        <a:gd name="T70" fmla="*/ 466 w 1363"/>
                        <a:gd name="T71" fmla="*/ 128 h 1220"/>
                        <a:gd name="T72" fmla="*/ 469 w 1363"/>
                        <a:gd name="T73" fmla="*/ 162 h 1220"/>
                        <a:gd name="T74" fmla="*/ 473 w 1363"/>
                        <a:gd name="T75" fmla="*/ 185 h 1220"/>
                        <a:gd name="T76" fmla="*/ 468 w 1363"/>
                        <a:gd name="T77" fmla="*/ 210 h 1220"/>
                        <a:gd name="T78" fmla="*/ 467 w 1363"/>
                        <a:gd name="T79" fmla="*/ 252 h 1220"/>
                        <a:gd name="T80" fmla="*/ 457 w 1363"/>
                        <a:gd name="T81" fmla="*/ 297 h 1220"/>
                        <a:gd name="T82" fmla="*/ 444 w 1363"/>
                        <a:gd name="T83" fmla="*/ 314 h 1220"/>
                        <a:gd name="T84" fmla="*/ 436 w 1363"/>
                        <a:gd name="T85" fmla="*/ 339 h 1220"/>
                        <a:gd name="T86" fmla="*/ 431 w 1363"/>
                        <a:gd name="T87" fmla="*/ 349 h 1220"/>
                        <a:gd name="T88" fmla="*/ 403 w 1363"/>
                        <a:gd name="T89" fmla="*/ 385 h 1220"/>
                        <a:gd name="T90" fmla="*/ 391 w 1363"/>
                        <a:gd name="T91" fmla="*/ 397 h 1220"/>
                        <a:gd name="T92" fmla="*/ 369 w 1363"/>
                        <a:gd name="T93" fmla="*/ 411 h 1220"/>
                        <a:gd name="T94" fmla="*/ 328 w 1363"/>
                        <a:gd name="T95" fmla="*/ 424 h 1220"/>
                        <a:gd name="T96" fmla="*/ 320 w 1363"/>
                        <a:gd name="T97" fmla="*/ 425 h 1220"/>
                        <a:gd name="T98" fmla="*/ 314 w 1363"/>
                        <a:gd name="T99" fmla="*/ 429 h 1220"/>
                        <a:gd name="T100" fmla="*/ 281 w 1363"/>
                        <a:gd name="T101" fmla="*/ 430 h 1220"/>
                        <a:gd name="T102" fmla="*/ 263 w 1363"/>
                        <a:gd name="T103" fmla="*/ 434 h 1220"/>
                        <a:gd name="T104" fmla="*/ 164 w 1363"/>
                        <a:gd name="T105" fmla="*/ 433 h 1220"/>
                        <a:gd name="T106" fmla="*/ 111 w 1363"/>
                        <a:gd name="T107" fmla="*/ 412 h 1220"/>
                        <a:gd name="T108" fmla="*/ 94 w 1363"/>
                        <a:gd name="T109" fmla="*/ 403 h 1220"/>
                        <a:gd name="T110" fmla="*/ 94 w 1363"/>
                        <a:gd name="T111" fmla="*/ 401 h 1220"/>
                        <a:gd name="T112" fmla="*/ 0 60000 65536"/>
                        <a:gd name="T113" fmla="*/ 0 60000 65536"/>
                        <a:gd name="T114" fmla="*/ 0 60000 65536"/>
                        <a:gd name="T115" fmla="*/ 0 60000 65536"/>
                        <a:gd name="T116" fmla="*/ 0 60000 65536"/>
                        <a:gd name="T117" fmla="*/ 0 60000 65536"/>
                        <a:gd name="T118" fmla="*/ 0 60000 65536"/>
                        <a:gd name="T119" fmla="*/ 0 60000 65536"/>
                        <a:gd name="T120" fmla="*/ 0 60000 65536"/>
                        <a:gd name="T121" fmla="*/ 0 60000 65536"/>
                        <a:gd name="T122" fmla="*/ 0 60000 65536"/>
                        <a:gd name="T123" fmla="*/ 0 60000 65536"/>
                        <a:gd name="T124" fmla="*/ 0 60000 65536"/>
                        <a:gd name="T125" fmla="*/ 0 60000 65536"/>
                        <a:gd name="T126" fmla="*/ 0 60000 65536"/>
                        <a:gd name="T127" fmla="*/ 0 60000 65536"/>
                        <a:gd name="T128" fmla="*/ 0 60000 65536"/>
                        <a:gd name="T129" fmla="*/ 0 60000 65536"/>
                        <a:gd name="T130" fmla="*/ 0 60000 65536"/>
                        <a:gd name="T131" fmla="*/ 0 60000 65536"/>
                        <a:gd name="T132" fmla="*/ 0 60000 65536"/>
                        <a:gd name="T133" fmla="*/ 0 60000 65536"/>
                        <a:gd name="T134" fmla="*/ 0 60000 65536"/>
                        <a:gd name="T135" fmla="*/ 0 60000 65536"/>
                        <a:gd name="T136" fmla="*/ 0 60000 65536"/>
                        <a:gd name="T137" fmla="*/ 0 60000 65536"/>
                        <a:gd name="T138" fmla="*/ 0 60000 65536"/>
                        <a:gd name="T139" fmla="*/ 0 60000 65536"/>
                        <a:gd name="T140" fmla="*/ 0 60000 65536"/>
                        <a:gd name="T141" fmla="*/ 0 60000 65536"/>
                        <a:gd name="T142" fmla="*/ 0 60000 65536"/>
                        <a:gd name="T143" fmla="*/ 0 60000 65536"/>
                        <a:gd name="T144" fmla="*/ 0 60000 65536"/>
                        <a:gd name="T145" fmla="*/ 0 60000 65536"/>
                        <a:gd name="T146" fmla="*/ 0 60000 65536"/>
                        <a:gd name="T147" fmla="*/ 0 60000 65536"/>
                        <a:gd name="T148" fmla="*/ 0 60000 65536"/>
                        <a:gd name="T149" fmla="*/ 0 60000 65536"/>
                        <a:gd name="T150" fmla="*/ 0 60000 65536"/>
                        <a:gd name="T151" fmla="*/ 0 60000 65536"/>
                        <a:gd name="T152" fmla="*/ 0 60000 65536"/>
                        <a:gd name="T153" fmla="*/ 0 60000 65536"/>
                        <a:gd name="T154" fmla="*/ 0 60000 65536"/>
                        <a:gd name="T155" fmla="*/ 0 60000 65536"/>
                        <a:gd name="T156" fmla="*/ 0 60000 65536"/>
                        <a:gd name="T157" fmla="*/ 0 60000 65536"/>
                        <a:gd name="T158" fmla="*/ 0 60000 65536"/>
                        <a:gd name="T159" fmla="*/ 0 60000 65536"/>
                        <a:gd name="T160" fmla="*/ 0 60000 65536"/>
                        <a:gd name="T161" fmla="*/ 0 60000 65536"/>
                        <a:gd name="T162" fmla="*/ 0 60000 65536"/>
                        <a:gd name="T163" fmla="*/ 0 60000 65536"/>
                        <a:gd name="T164" fmla="*/ 0 60000 65536"/>
                        <a:gd name="T165" fmla="*/ 0 60000 65536"/>
                        <a:gd name="T166" fmla="*/ 0 60000 65536"/>
                        <a:gd name="T167" fmla="*/ 0 60000 65536"/>
                        <a:gd name="T168" fmla="*/ 0 w 1363"/>
                        <a:gd name="T169" fmla="*/ 0 h 1220"/>
                        <a:gd name="T170" fmla="*/ 1363 w 1363"/>
                        <a:gd name="T171" fmla="*/ 1220 h 1220"/>
                      </a:gdLst>
                      <a:ahLst/>
                      <a:cxnLst>
                        <a:cxn ang="T112">
                          <a:pos x="T0" y="T1"/>
                        </a:cxn>
                        <a:cxn ang="T113">
                          <a:pos x="T2" y="T3"/>
                        </a:cxn>
                        <a:cxn ang="T114">
                          <a:pos x="T4" y="T5"/>
                        </a:cxn>
                        <a:cxn ang="T115">
                          <a:pos x="T6" y="T7"/>
                        </a:cxn>
                        <a:cxn ang="T116">
                          <a:pos x="T8" y="T9"/>
                        </a:cxn>
                        <a:cxn ang="T117">
                          <a:pos x="T10" y="T11"/>
                        </a:cxn>
                        <a:cxn ang="T118">
                          <a:pos x="T12" y="T13"/>
                        </a:cxn>
                        <a:cxn ang="T119">
                          <a:pos x="T14" y="T15"/>
                        </a:cxn>
                        <a:cxn ang="T120">
                          <a:pos x="T16" y="T17"/>
                        </a:cxn>
                        <a:cxn ang="T121">
                          <a:pos x="T18" y="T19"/>
                        </a:cxn>
                        <a:cxn ang="T122">
                          <a:pos x="T20" y="T21"/>
                        </a:cxn>
                        <a:cxn ang="T123">
                          <a:pos x="T22" y="T23"/>
                        </a:cxn>
                        <a:cxn ang="T124">
                          <a:pos x="T24" y="T25"/>
                        </a:cxn>
                        <a:cxn ang="T125">
                          <a:pos x="T26" y="T27"/>
                        </a:cxn>
                        <a:cxn ang="T126">
                          <a:pos x="T28" y="T29"/>
                        </a:cxn>
                        <a:cxn ang="T127">
                          <a:pos x="T30" y="T31"/>
                        </a:cxn>
                        <a:cxn ang="T128">
                          <a:pos x="T32" y="T33"/>
                        </a:cxn>
                        <a:cxn ang="T129">
                          <a:pos x="T34" y="T35"/>
                        </a:cxn>
                        <a:cxn ang="T130">
                          <a:pos x="T36" y="T37"/>
                        </a:cxn>
                        <a:cxn ang="T131">
                          <a:pos x="T38" y="T39"/>
                        </a:cxn>
                        <a:cxn ang="T132">
                          <a:pos x="T40" y="T41"/>
                        </a:cxn>
                        <a:cxn ang="T133">
                          <a:pos x="T42" y="T43"/>
                        </a:cxn>
                        <a:cxn ang="T134">
                          <a:pos x="T44" y="T45"/>
                        </a:cxn>
                        <a:cxn ang="T135">
                          <a:pos x="T46" y="T47"/>
                        </a:cxn>
                        <a:cxn ang="T136">
                          <a:pos x="T48" y="T49"/>
                        </a:cxn>
                        <a:cxn ang="T137">
                          <a:pos x="T50" y="T51"/>
                        </a:cxn>
                        <a:cxn ang="T138">
                          <a:pos x="T52" y="T53"/>
                        </a:cxn>
                        <a:cxn ang="T139">
                          <a:pos x="T54" y="T55"/>
                        </a:cxn>
                        <a:cxn ang="T140">
                          <a:pos x="T56" y="T57"/>
                        </a:cxn>
                        <a:cxn ang="T141">
                          <a:pos x="T58" y="T59"/>
                        </a:cxn>
                        <a:cxn ang="T142">
                          <a:pos x="T60" y="T61"/>
                        </a:cxn>
                        <a:cxn ang="T143">
                          <a:pos x="T62" y="T63"/>
                        </a:cxn>
                        <a:cxn ang="T144">
                          <a:pos x="T64" y="T65"/>
                        </a:cxn>
                        <a:cxn ang="T145">
                          <a:pos x="T66" y="T67"/>
                        </a:cxn>
                        <a:cxn ang="T146">
                          <a:pos x="T68" y="T69"/>
                        </a:cxn>
                        <a:cxn ang="T147">
                          <a:pos x="T70" y="T71"/>
                        </a:cxn>
                        <a:cxn ang="T148">
                          <a:pos x="T72" y="T73"/>
                        </a:cxn>
                        <a:cxn ang="T149">
                          <a:pos x="T74" y="T75"/>
                        </a:cxn>
                        <a:cxn ang="T150">
                          <a:pos x="T76" y="T77"/>
                        </a:cxn>
                        <a:cxn ang="T151">
                          <a:pos x="T78" y="T79"/>
                        </a:cxn>
                        <a:cxn ang="T152">
                          <a:pos x="T80" y="T81"/>
                        </a:cxn>
                        <a:cxn ang="T153">
                          <a:pos x="T82" y="T83"/>
                        </a:cxn>
                        <a:cxn ang="T154">
                          <a:pos x="T84" y="T85"/>
                        </a:cxn>
                        <a:cxn ang="T155">
                          <a:pos x="T86" y="T87"/>
                        </a:cxn>
                        <a:cxn ang="T156">
                          <a:pos x="T88" y="T89"/>
                        </a:cxn>
                        <a:cxn ang="T157">
                          <a:pos x="T90" y="T91"/>
                        </a:cxn>
                        <a:cxn ang="T158">
                          <a:pos x="T92" y="T93"/>
                        </a:cxn>
                        <a:cxn ang="T159">
                          <a:pos x="T94" y="T95"/>
                        </a:cxn>
                        <a:cxn ang="T160">
                          <a:pos x="T96" y="T97"/>
                        </a:cxn>
                        <a:cxn ang="T161">
                          <a:pos x="T98" y="T99"/>
                        </a:cxn>
                        <a:cxn ang="T162">
                          <a:pos x="T100" y="T101"/>
                        </a:cxn>
                        <a:cxn ang="T163">
                          <a:pos x="T102" y="T103"/>
                        </a:cxn>
                        <a:cxn ang="T164">
                          <a:pos x="T104" y="T105"/>
                        </a:cxn>
                        <a:cxn ang="T165">
                          <a:pos x="T106" y="T107"/>
                        </a:cxn>
                        <a:cxn ang="T166">
                          <a:pos x="T108" y="T109"/>
                        </a:cxn>
                        <a:cxn ang="T167">
                          <a:pos x="T110" y="T111"/>
                        </a:cxn>
                      </a:cxnLst>
                      <a:rect l="T168" t="T169" r="T170" b="T171"/>
                      <a:pathLst>
                        <a:path w="1363" h="1220">
                          <a:moveTo>
                            <a:pt x="269" y="1127"/>
                          </a:moveTo>
                          <a:cubicBezTo>
                            <a:pt x="252" y="1110"/>
                            <a:pt x="231" y="1096"/>
                            <a:pt x="214" y="1079"/>
                          </a:cubicBezTo>
                          <a:cubicBezTo>
                            <a:pt x="201" y="1066"/>
                            <a:pt x="192" y="1055"/>
                            <a:pt x="176" y="1044"/>
                          </a:cubicBezTo>
                          <a:cubicBezTo>
                            <a:pt x="166" y="1030"/>
                            <a:pt x="158" y="1008"/>
                            <a:pt x="144" y="999"/>
                          </a:cubicBezTo>
                          <a:cubicBezTo>
                            <a:pt x="140" y="986"/>
                            <a:pt x="137" y="980"/>
                            <a:pt x="128" y="970"/>
                          </a:cubicBezTo>
                          <a:cubicBezTo>
                            <a:pt x="124" y="955"/>
                            <a:pt x="112" y="950"/>
                            <a:pt x="102" y="938"/>
                          </a:cubicBezTo>
                          <a:cubicBezTo>
                            <a:pt x="95" y="929"/>
                            <a:pt x="93" y="918"/>
                            <a:pt x="86" y="909"/>
                          </a:cubicBezTo>
                          <a:cubicBezTo>
                            <a:pt x="79" y="887"/>
                            <a:pt x="61" y="871"/>
                            <a:pt x="54" y="848"/>
                          </a:cubicBezTo>
                          <a:cubicBezTo>
                            <a:pt x="53" y="825"/>
                            <a:pt x="60" y="795"/>
                            <a:pt x="41" y="778"/>
                          </a:cubicBezTo>
                          <a:cubicBezTo>
                            <a:pt x="35" y="759"/>
                            <a:pt x="28" y="739"/>
                            <a:pt x="22" y="720"/>
                          </a:cubicBezTo>
                          <a:cubicBezTo>
                            <a:pt x="23" y="680"/>
                            <a:pt x="0" y="525"/>
                            <a:pt x="45" y="468"/>
                          </a:cubicBezTo>
                          <a:cubicBezTo>
                            <a:pt x="48" y="454"/>
                            <a:pt x="51" y="451"/>
                            <a:pt x="61" y="442"/>
                          </a:cubicBezTo>
                          <a:cubicBezTo>
                            <a:pt x="66" y="418"/>
                            <a:pt x="59" y="356"/>
                            <a:pt x="89" y="346"/>
                          </a:cubicBezTo>
                          <a:cubicBezTo>
                            <a:pt x="98" y="333"/>
                            <a:pt x="98" y="318"/>
                            <a:pt x="109" y="308"/>
                          </a:cubicBezTo>
                          <a:cubicBezTo>
                            <a:pt x="113" y="294"/>
                            <a:pt x="113" y="279"/>
                            <a:pt x="118" y="266"/>
                          </a:cubicBezTo>
                          <a:cubicBezTo>
                            <a:pt x="121" y="259"/>
                            <a:pt x="146" y="236"/>
                            <a:pt x="153" y="231"/>
                          </a:cubicBezTo>
                          <a:cubicBezTo>
                            <a:pt x="159" y="215"/>
                            <a:pt x="173" y="212"/>
                            <a:pt x="185" y="202"/>
                          </a:cubicBezTo>
                          <a:cubicBezTo>
                            <a:pt x="187" y="200"/>
                            <a:pt x="190" y="198"/>
                            <a:pt x="192" y="196"/>
                          </a:cubicBezTo>
                          <a:cubicBezTo>
                            <a:pt x="194" y="193"/>
                            <a:pt x="195" y="189"/>
                            <a:pt x="198" y="186"/>
                          </a:cubicBezTo>
                          <a:cubicBezTo>
                            <a:pt x="206" y="178"/>
                            <a:pt x="217" y="179"/>
                            <a:pt x="224" y="170"/>
                          </a:cubicBezTo>
                          <a:cubicBezTo>
                            <a:pt x="234" y="157"/>
                            <a:pt x="240" y="150"/>
                            <a:pt x="256" y="144"/>
                          </a:cubicBezTo>
                          <a:cubicBezTo>
                            <a:pt x="263" y="133"/>
                            <a:pt x="269" y="129"/>
                            <a:pt x="281" y="125"/>
                          </a:cubicBezTo>
                          <a:cubicBezTo>
                            <a:pt x="299" y="109"/>
                            <a:pt x="315" y="91"/>
                            <a:pt x="339" y="84"/>
                          </a:cubicBezTo>
                          <a:cubicBezTo>
                            <a:pt x="357" y="63"/>
                            <a:pt x="376" y="57"/>
                            <a:pt x="403" y="52"/>
                          </a:cubicBezTo>
                          <a:cubicBezTo>
                            <a:pt x="448" y="0"/>
                            <a:pt x="559" y="15"/>
                            <a:pt x="614" y="13"/>
                          </a:cubicBezTo>
                          <a:cubicBezTo>
                            <a:pt x="713" y="2"/>
                            <a:pt x="813" y="15"/>
                            <a:pt x="912" y="20"/>
                          </a:cubicBezTo>
                          <a:cubicBezTo>
                            <a:pt x="955" y="34"/>
                            <a:pt x="1013" y="31"/>
                            <a:pt x="1053" y="32"/>
                          </a:cubicBezTo>
                          <a:cubicBezTo>
                            <a:pt x="1064" y="37"/>
                            <a:pt x="1076" y="38"/>
                            <a:pt x="1088" y="42"/>
                          </a:cubicBezTo>
                          <a:cubicBezTo>
                            <a:pt x="1098" y="49"/>
                            <a:pt x="1108" y="54"/>
                            <a:pt x="1120" y="58"/>
                          </a:cubicBezTo>
                          <a:cubicBezTo>
                            <a:pt x="1144" y="74"/>
                            <a:pt x="1110" y="53"/>
                            <a:pt x="1145" y="68"/>
                          </a:cubicBezTo>
                          <a:cubicBezTo>
                            <a:pt x="1158" y="74"/>
                            <a:pt x="1167" y="86"/>
                            <a:pt x="1181" y="90"/>
                          </a:cubicBezTo>
                          <a:cubicBezTo>
                            <a:pt x="1193" y="98"/>
                            <a:pt x="1190" y="106"/>
                            <a:pt x="1200" y="116"/>
                          </a:cubicBezTo>
                          <a:cubicBezTo>
                            <a:pt x="1214" y="130"/>
                            <a:pt x="1246" y="133"/>
                            <a:pt x="1264" y="138"/>
                          </a:cubicBezTo>
                          <a:cubicBezTo>
                            <a:pt x="1274" y="155"/>
                            <a:pt x="1262" y="177"/>
                            <a:pt x="1283" y="183"/>
                          </a:cubicBezTo>
                          <a:cubicBezTo>
                            <a:pt x="1291" y="195"/>
                            <a:pt x="1304" y="200"/>
                            <a:pt x="1318" y="205"/>
                          </a:cubicBezTo>
                          <a:cubicBezTo>
                            <a:pt x="1319" y="236"/>
                            <a:pt x="1313" y="331"/>
                            <a:pt x="1341" y="359"/>
                          </a:cubicBezTo>
                          <a:cubicBezTo>
                            <a:pt x="1351" y="390"/>
                            <a:pt x="1341" y="424"/>
                            <a:pt x="1350" y="455"/>
                          </a:cubicBezTo>
                          <a:cubicBezTo>
                            <a:pt x="1353" y="476"/>
                            <a:pt x="1356" y="498"/>
                            <a:pt x="1360" y="519"/>
                          </a:cubicBezTo>
                          <a:cubicBezTo>
                            <a:pt x="1358" y="555"/>
                            <a:pt x="1363" y="565"/>
                            <a:pt x="1347" y="589"/>
                          </a:cubicBezTo>
                          <a:cubicBezTo>
                            <a:pt x="1344" y="635"/>
                            <a:pt x="1342" y="661"/>
                            <a:pt x="1344" y="708"/>
                          </a:cubicBezTo>
                          <a:cubicBezTo>
                            <a:pt x="1342" y="761"/>
                            <a:pt x="1358" y="806"/>
                            <a:pt x="1315" y="836"/>
                          </a:cubicBezTo>
                          <a:cubicBezTo>
                            <a:pt x="1304" y="853"/>
                            <a:pt x="1290" y="869"/>
                            <a:pt x="1277" y="884"/>
                          </a:cubicBezTo>
                          <a:cubicBezTo>
                            <a:pt x="1273" y="908"/>
                            <a:pt x="1268" y="934"/>
                            <a:pt x="1254" y="954"/>
                          </a:cubicBezTo>
                          <a:cubicBezTo>
                            <a:pt x="1251" y="965"/>
                            <a:pt x="1246" y="972"/>
                            <a:pt x="1238" y="980"/>
                          </a:cubicBezTo>
                          <a:cubicBezTo>
                            <a:pt x="1225" y="1020"/>
                            <a:pt x="1189" y="1055"/>
                            <a:pt x="1158" y="1082"/>
                          </a:cubicBezTo>
                          <a:cubicBezTo>
                            <a:pt x="1150" y="1107"/>
                            <a:pt x="1147" y="1106"/>
                            <a:pt x="1123" y="1117"/>
                          </a:cubicBezTo>
                          <a:cubicBezTo>
                            <a:pt x="1108" y="1134"/>
                            <a:pt x="1083" y="1148"/>
                            <a:pt x="1062" y="1156"/>
                          </a:cubicBezTo>
                          <a:cubicBezTo>
                            <a:pt x="1036" y="1196"/>
                            <a:pt x="987" y="1189"/>
                            <a:pt x="944" y="1191"/>
                          </a:cubicBezTo>
                          <a:cubicBezTo>
                            <a:pt x="936" y="1192"/>
                            <a:pt x="928" y="1191"/>
                            <a:pt x="921" y="1194"/>
                          </a:cubicBezTo>
                          <a:cubicBezTo>
                            <a:pt x="914" y="1197"/>
                            <a:pt x="910" y="1207"/>
                            <a:pt x="902" y="1207"/>
                          </a:cubicBezTo>
                          <a:cubicBezTo>
                            <a:pt x="871" y="1208"/>
                            <a:pt x="840" y="1209"/>
                            <a:pt x="809" y="1210"/>
                          </a:cubicBezTo>
                          <a:cubicBezTo>
                            <a:pt x="790" y="1215"/>
                            <a:pt x="776" y="1217"/>
                            <a:pt x="755" y="1220"/>
                          </a:cubicBezTo>
                          <a:cubicBezTo>
                            <a:pt x="661" y="1219"/>
                            <a:pt x="567" y="1219"/>
                            <a:pt x="473" y="1216"/>
                          </a:cubicBezTo>
                          <a:cubicBezTo>
                            <a:pt x="417" y="1214"/>
                            <a:pt x="369" y="1175"/>
                            <a:pt x="320" y="1159"/>
                          </a:cubicBezTo>
                          <a:cubicBezTo>
                            <a:pt x="307" y="1146"/>
                            <a:pt x="277" y="1141"/>
                            <a:pt x="269" y="1133"/>
                          </a:cubicBezTo>
                          <a:cubicBezTo>
                            <a:pt x="268" y="1132"/>
                            <a:pt x="269" y="1129"/>
                            <a:pt x="269" y="1127"/>
                          </a:cubicBezTo>
                          <a:close/>
                        </a:path>
                      </a:pathLst>
                    </a:custGeom>
                    <a:solidFill>
                      <a:srgbClr val="FFC1C1"/>
                    </a:solidFill>
                    <a:ln w="19050">
                      <a:solidFill>
                        <a:srgbClr val="FF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 dirty="0"/>
                    </a:p>
                  </p:txBody>
                </p:sp>
                <p:sp>
                  <p:nvSpPr>
                    <p:cNvPr id="908" name="Freeform 187"/>
                    <p:cNvSpPr>
                      <a:spLocks/>
                    </p:cNvSpPr>
                    <p:nvPr/>
                  </p:nvSpPr>
                  <p:spPr bwMode="auto">
                    <a:xfrm>
                      <a:off x="363" y="603"/>
                      <a:ext cx="382" cy="310"/>
                    </a:xfrm>
                    <a:custGeom>
                      <a:avLst/>
                      <a:gdLst>
                        <a:gd name="T0" fmla="*/ 8 w 500"/>
                        <a:gd name="T1" fmla="*/ 173 h 445"/>
                        <a:gd name="T2" fmla="*/ 0 w 500"/>
                        <a:gd name="T3" fmla="*/ 159 h 445"/>
                        <a:gd name="T4" fmla="*/ 18 w 500"/>
                        <a:gd name="T5" fmla="*/ 95 h 445"/>
                        <a:gd name="T6" fmla="*/ 21 w 500"/>
                        <a:gd name="T7" fmla="*/ 90 h 445"/>
                        <a:gd name="T8" fmla="*/ 22 w 500"/>
                        <a:gd name="T9" fmla="*/ 78 h 445"/>
                        <a:gd name="T10" fmla="*/ 53 w 500"/>
                        <a:gd name="T11" fmla="*/ 47 h 445"/>
                        <a:gd name="T12" fmla="*/ 77 w 500"/>
                        <a:gd name="T13" fmla="*/ 31 h 445"/>
                        <a:gd name="T14" fmla="*/ 103 w 500"/>
                        <a:gd name="T15" fmla="*/ 18 h 445"/>
                        <a:gd name="T16" fmla="*/ 136 w 500"/>
                        <a:gd name="T17" fmla="*/ 1 h 445"/>
                        <a:gd name="T18" fmla="*/ 305 w 500"/>
                        <a:gd name="T19" fmla="*/ 11 h 445"/>
                        <a:gd name="T20" fmla="*/ 325 w 500"/>
                        <a:gd name="T21" fmla="*/ 40 h 445"/>
                        <a:gd name="T22" fmla="*/ 342 w 500"/>
                        <a:gd name="T23" fmla="*/ 47 h 445"/>
                        <a:gd name="T24" fmla="*/ 356 w 500"/>
                        <a:gd name="T25" fmla="*/ 56 h 445"/>
                        <a:gd name="T26" fmla="*/ 371 w 500"/>
                        <a:gd name="T27" fmla="*/ 85 h 445"/>
                        <a:gd name="T28" fmla="*/ 367 w 500"/>
                        <a:gd name="T29" fmla="*/ 189 h 445"/>
                        <a:gd name="T30" fmla="*/ 356 w 500"/>
                        <a:gd name="T31" fmla="*/ 207 h 445"/>
                        <a:gd name="T32" fmla="*/ 342 w 500"/>
                        <a:gd name="T33" fmla="*/ 232 h 445"/>
                        <a:gd name="T34" fmla="*/ 338 w 500"/>
                        <a:gd name="T35" fmla="*/ 242 h 445"/>
                        <a:gd name="T36" fmla="*/ 326 w 500"/>
                        <a:gd name="T37" fmla="*/ 249 h 445"/>
                        <a:gd name="T38" fmla="*/ 312 w 500"/>
                        <a:gd name="T39" fmla="*/ 264 h 445"/>
                        <a:gd name="T40" fmla="*/ 306 w 500"/>
                        <a:gd name="T41" fmla="*/ 269 h 445"/>
                        <a:gd name="T42" fmla="*/ 290 w 500"/>
                        <a:gd name="T43" fmla="*/ 286 h 445"/>
                        <a:gd name="T44" fmla="*/ 235 w 500"/>
                        <a:gd name="T45" fmla="*/ 301 h 445"/>
                        <a:gd name="T46" fmla="*/ 125 w 500"/>
                        <a:gd name="T47" fmla="*/ 299 h 445"/>
                        <a:gd name="T48" fmla="*/ 108 w 500"/>
                        <a:gd name="T49" fmla="*/ 290 h 445"/>
                        <a:gd name="T50" fmla="*/ 70 w 500"/>
                        <a:gd name="T51" fmla="*/ 268 h 445"/>
                        <a:gd name="T52" fmla="*/ 55 w 500"/>
                        <a:gd name="T53" fmla="*/ 254 h 445"/>
                        <a:gd name="T54" fmla="*/ 21 w 500"/>
                        <a:gd name="T55" fmla="*/ 212 h 445"/>
                        <a:gd name="T56" fmla="*/ 8 w 500"/>
                        <a:gd name="T57" fmla="*/ 173 h 445"/>
                        <a:gd name="T58" fmla="*/ 0 60000 65536"/>
                        <a:gd name="T59" fmla="*/ 0 60000 65536"/>
                        <a:gd name="T60" fmla="*/ 0 60000 65536"/>
                        <a:gd name="T61" fmla="*/ 0 60000 65536"/>
                        <a:gd name="T62" fmla="*/ 0 60000 65536"/>
                        <a:gd name="T63" fmla="*/ 0 60000 65536"/>
                        <a:gd name="T64" fmla="*/ 0 60000 65536"/>
                        <a:gd name="T65" fmla="*/ 0 60000 65536"/>
                        <a:gd name="T66" fmla="*/ 0 60000 65536"/>
                        <a:gd name="T67" fmla="*/ 0 60000 65536"/>
                        <a:gd name="T68" fmla="*/ 0 60000 65536"/>
                        <a:gd name="T69" fmla="*/ 0 60000 65536"/>
                        <a:gd name="T70" fmla="*/ 0 60000 65536"/>
                        <a:gd name="T71" fmla="*/ 0 60000 65536"/>
                        <a:gd name="T72" fmla="*/ 0 60000 65536"/>
                        <a:gd name="T73" fmla="*/ 0 60000 65536"/>
                        <a:gd name="T74" fmla="*/ 0 60000 65536"/>
                        <a:gd name="T75" fmla="*/ 0 60000 65536"/>
                        <a:gd name="T76" fmla="*/ 0 60000 65536"/>
                        <a:gd name="T77" fmla="*/ 0 60000 65536"/>
                        <a:gd name="T78" fmla="*/ 0 60000 65536"/>
                        <a:gd name="T79" fmla="*/ 0 60000 65536"/>
                        <a:gd name="T80" fmla="*/ 0 60000 65536"/>
                        <a:gd name="T81" fmla="*/ 0 60000 65536"/>
                        <a:gd name="T82" fmla="*/ 0 60000 65536"/>
                        <a:gd name="T83" fmla="*/ 0 60000 65536"/>
                        <a:gd name="T84" fmla="*/ 0 60000 65536"/>
                        <a:gd name="T85" fmla="*/ 0 60000 65536"/>
                        <a:gd name="T86" fmla="*/ 0 60000 65536"/>
                        <a:gd name="T87" fmla="*/ 0 w 500"/>
                        <a:gd name="T88" fmla="*/ 0 h 445"/>
                        <a:gd name="T89" fmla="*/ 500 w 500"/>
                        <a:gd name="T90" fmla="*/ 445 h 445"/>
                      </a:gdLst>
                      <a:ahLst/>
                      <a:cxnLst>
                        <a:cxn ang="T58">
                          <a:pos x="T0" y="T1"/>
                        </a:cxn>
                        <a:cxn ang="T59">
                          <a:pos x="T2" y="T3"/>
                        </a:cxn>
                        <a:cxn ang="T60">
                          <a:pos x="T4" y="T5"/>
                        </a:cxn>
                        <a:cxn ang="T61">
                          <a:pos x="T6" y="T7"/>
                        </a:cxn>
                        <a:cxn ang="T62">
                          <a:pos x="T8" y="T9"/>
                        </a:cxn>
                        <a:cxn ang="T63">
                          <a:pos x="T10" y="T11"/>
                        </a:cxn>
                        <a:cxn ang="T64">
                          <a:pos x="T12" y="T13"/>
                        </a:cxn>
                        <a:cxn ang="T65">
                          <a:pos x="T14" y="T15"/>
                        </a:cxn>
                        <a:cxn ang="T66">
                          <a:pos x="T16" y="T17"/>
                        </a:cxn>
                        <a:cxn ang="T67">
                          <a:pos x="T18" y="T19"/>
                        </a:cxn>
                        <a:cxn ang="T68">
                          <a:pos x="T20" y="T21"/>
                        </a:cxn>
                        <a:cxn ang="T69">
                          <a:pos x="T22" y="T23"/>
                        </a:cxn>
                        <a:cxn ang="T70">
                          <a:pos x="T24" y="T25"/>
                        </a:cxn>
                        <a:cxn ang="T71">
                          <a:pos x="T26" y="T27"/>
                        </a:cxn>
                        <a:cxn ang="T72">
                          <a:pos x="T28" y="T29"/>
                        </a:cxn>
                        <a:cxn ang="T73">
                          <a:pos x="T30" y="T31"/>
                        </a:cxn>
                        <a:cxn ang="T74">
                          <a:pos x="T32" y="T33"/>
                        </a:cxn>
                        <a:cxn ang="T75">
                          <a:pos x="T34" y="T35"/>
                        </a:cxn>
                        <a:cxn ang="T76">
                          <a:pos x="T36" y="T37"/>
                        </a:cxn>
                        <a:cxn ang="T77">
                          <a:pos x="T38" y="T39"/>
                        </a:cxn>
                        <a:cxn ang="T78">
                          <a:pos x="T40" y="T41"/>
                        </a:cxn>
                        <a:cxn ang="T79">
                          <a:pos x="T42" y="T43"/>
                        </a:cxn>
                        <a:cxn ang="T80">
                          <a:pos x="T44" y="T45"/>
                        </a:cxn>
                        <a:cxn ang="T81">
                          <a:pos x="T46" y="T47"/>
                        </a:cxn>
                        <a:cxn ang="T82">
                          <a:pos x="T48" y="T49"/>
                        </a:cxn>
                        <a:cxn ang="T83">
                          <a:pos x="T50" y="T51"/>
                        </a:cxn>
                        <a:cxn ang="T84">
                          <a:pos x="T52" y="T53"/>
                        </a:cxn>
                        <a:cxn ang="T85">
                          <a:pos x="T54" y="T55"/>
                        </a:cxn>
                        <a:cxn ang="T86">
                          <a:pos x="T56" y="T57"/>
                        </a:cxn>
                      </a:cxnLst>
                      <a:rect l="T87" t="T88" r="T89" b="T90"/>
                      <a:pathLst>
                        <a:path w="500" h="445">
                          <a:moveTo>
                            <a:pt x="10" y="249"/>
                          </a:moveTo>
                          <a:cubicBezTo>
                            <a:pt x="5" y="242"/>
                            <a:pt x="3" y="236"/>
                            <a:pt x="0" y="228"/>
                          </a:cubicBezTo>
                          <a:cubicBezTo>
                            <a:pt x="4" y="194"/>
                            <a:pt x="1" y="162"/>
                            <a:pt x="24" y="136"/>
                          </a:cubicBezTo>
                          <a:cubicBezTo>
                            <a:pt x="25" y="134"/>
                            <a:pt x="26" y="131"/>
                            <a:pt x="27" y="129"/>
                          </a:cubicBezTo>
                          <a:cubicBezTo>
                            <a:pt x="28" y="123"/>
                            <a:pt x="27" y="117"/>
                            <a:pt x="29" y="112"/>
                          </a:cubicBezTo>
                          <a:cubicBezTo>
                            <a:pt x="31" y="104"/>
                            <a:pt x="63" y="77"/>
                            <a:pt x="70" y="67"/>
                          </a:cubicBezTo>
                          <a:cubicBezTo>
                            <a:pt x="74" y="53"/>
                            <a:pt x="89" y="50"/>
                            <a:pt x="101" y="45"/>
                          </a:cubicBezTo>
                          <a:cubicBezTo>
                            <a:pt x="106" y="28"/>
                            <a:pt x="120" y="30"/>
                            <a:pt x="135" y="26"/>
                          </a:cubicBezTo>
                          <a:cubicBezTo>
                            <a:pt x="150" y="15"/>
                            <a:pt x="160" y="7"/>
                            <a:pt x="178" y="2"/>
                          </a:cubicBezTo>
                          <a:cubicBezTo>
                            <a:pt x="408" y="4"/>
                            <a:pt x="304" y="0"/>
                            <a:pt x="399" y="16"/>
                          </a:cubicBezTo>
                          <a:cubicBezTo>
                            <a:pt x="414" y="27"/>
                            <a:pt x="415" y="44"/>
                            <a:pt x="425" y="57"/>
                          </a:cubicBezTo>
                          <a:cubicBezTo>
                            <a:pt x="430" y="63"/>
                            <a:pt x="440" y="65"/>
                            <a:pt x="447" y="67"/>
                          </a:cubicBezTo>
                          <a:cubicBezTo>
                            <a:pt x="452" y="76"/>
                            <a:pt x="458" y="75"/>
                            <a:pt x="466" y="81"/>
                          </a:cubicBezTo>
                          <a:cubicBezTo>
                            <a:pt x="470" y="97"/>
                            <a:pt x="473" y="110"/>
                            <a:pt x="485" y="122"/>
                          </a:cubicBezTo>
                          <a:cubicBezTo>
                            <a:pt x="499" y="169"/>
                            <a:pt x="500" y="225"/>
                            <a:pt x="480" y="271"/>
                          </a:cubicBezTo>
                          <a:cubicBezTo>
                            <a:pt x="478" y="286"/>
                            <a:pt x="479" y="290"/>
                            <a:pt x="466" y="297"/>
                          </a:cubicBezTo>
                          <a:cubicBezTo>
                            <a:pt x="459" y="307"/>
                            <a:pt x="453" y="321"/>
                            <a:pt x="447" y="333"/>
                          </a:cubicBezTo>
                          <a:cubicBezTo>
                            <a:pt x="445" y="338"/>
                            <a:pt x="446" y="344"/>
                            <a:pt x="442" y="348"/>
                          </a:cubicBezTo>
                          <a:cubicBezTo>
                            <a:pt x="438" y="352"/>
                            <a:pt x="427" y="357"/>
                            <a:pt x="427" y="357"/>
                          </a:cubicBezTo>
                          <a:cubicBezTo>
                            <a:pt x="419" y="370"/>
                            <a:pt x="425" y="362"/>
                            <a:pt x="408" y="379"/>
                          </a:cubicBezTo>
                          <a:cubicBezTo>
                            <a:pt x="406" y="381"/>
                            <a:pt x="401" y="386"/>
                            <a:pt x="401" y="386"/>
                          </a:cubicBezTo>
                          <a:cubicBezTo>
                            <a:pt x="397" y="400"/>
                            <a:pt x="389" y="401"/>
                            <a:pt x="379" y="410"/>
                          </a:cubicBezTo>
                          <a:cubicBezTo>
                            <a:pt x="348" y="437"/>
                            <a:pt x="369" y="428"/>
                            <a:pt x="307" y="432"/>
                          </a:cubicBezTo>
                          <a:cubicBezTo>
                            <a:pt x="261" y="445"/>
                            <a:pt x="209" y="443"/>
                            <a:pt x="163" y="429"/>
                          </a:cubicBezTo>
                          <a:cubicBezTo>
                            <a:pt x="156" y="424"/>
                            <a:pt x="149" y="423"/>
                            <a:pt x="142" y="417"/>
                          </a:cubicBezTo>
                          <a:cubicBezTo>
                            <a:pt x="125" y="403"/>
                            <a:pt x="112" y="389"/>
                            <a:pt x="91" y="384"/>
                          </a:cubicBezTo>
                          <a:cubicBezTo>
                            <a:pt x="86" y="374"/>
                            <a:pt x="79" y="373"/>
                            <a:pt x="72" y="364"/>
                          </a:cubicBezTo>
                          <a:cubicBezTo>
                            <a:pt x="56" y="343"/>
                            <a:pt x="49" y="320"/>
                            <a:pt x="27" y="304"/>
                          </a:cubicBezTo>
                          <a:cubicBezTo>
                            <a:pt x="18" y="282"/>
                            <a:pt x="10" y="275"/>
                            <a:pt x="10" y="249"/>
                          </a:cubicBezTo>
                          <a:close/>
                        </a:path>
                      </a:pathLst>
                    </a:custGeom>
                    <a:solidFill>
                      <a:srgbClr val="BFBFBF"/>
                    </a:solidFill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 dirty="0"/>
                    </a:p>
                  </p:txBody>
                </p:sp>
              </p:grpSp>
              <p:sp>
                <p:nvSpPr>
                  <p:cNvPr id="906" name="5-Point Star 905"/>
                  <p:cNvSpPr/>
                  <p:nvPr/>
                </p:nvSpPr>
                <p:spPr>
                  <a:xfrm>
                    <a:off x="3436301" y="3364979"/>
                    <a:ext cx="201217" cy="201217"/>
                  </a:xfrm>
                  <a:prstGeom prst="star5">
                    <a:avLst/>
                  </a:prstGeom>
                  <a:solidFill>
                    <a:srgbClr val="FF00FF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836" name="Group 479"/>
                <p:cNvGrpSpPr/>
                <p:nvPr/>
              </p:nvGrpSpPr>
              <p:grpSpPr>
                <a:xfrm>
                  <a:off x="3385440" y="1136616"/>
                  <a:ext cx="987288" cy="903975"/>
                  <a:chOff x="3171214" y="2912992"/>
                  <a:chExt cx="987288" cy="903975"/>
                </a:xfrm>
              </p:grpSpPr>
              <p:grpSp>
                <p:nvGrpSpPr>
                  <p:cNvPr id="901" name="Group 193"/>
                  <p:cNvGrpSpPr>
                    <a:grpSpLocks/>
                  </p:cNvGrpSpPr>
                  <p:nvPr/>
                </p:nvGrpSpPr>
                <p:grpSpPr bwMode="auto">
                  <a:xfrm>
                    <a:off x="3171214" y="2912992"/>
                    <a:ext cx="987288" cy="903975"/>
                    <a:chOff x="311" y="500"/>
                    <a:chExt cx="474" cy="434"/>
                  </a:xfrm>
                  <a:effectLst>
                    <a:outerShdw blurRad="63500" sx="102000" sy="102000" algn="ctr" rotWithShape="0">
                      <a:prstClr val="black">
                        <a:alpha val="40000"/>
                      </a:prstClr>
                    </a:outerShdw>
                  </a:effectLst>
                </p:grpSpPr>
                <p:sp>
                  <p:nvSpPr>
                    <p:cNvPr id="903" name="Freeform 186"/>
                    <p:cNvSpPr>
                      <a:spLocks/>
                    </p:cNvSpPr>
                    <p:nvPr/>
                  </p:nvSpPr>
                  <p:spPr bwMode="auto">
                    <a:xfrm>
                      <a:off x="311" y="500"/>
                      <a:ext cx="474" cy="434"/>
                    </a:xfrm>
                    <a:custGeom>
                      <a:avLst/>
                      <a:gdLst>
                        <a:gd name="T0" fmla="*/ 94 w 1363"/>
                        <a:gd name="T1" fmla="*/ 401 h 1220"/>
                        <a:gd name="T2" fmla="*/ 74 w 1363"/>
                        <a:gd name="T3" fmla="*/ 384 h 1220"/>
                        <a:gd name="T4" fmla="*/ 61 w 1363"/>
                        <a:gd name="T5" fmla="*/ 371 h 1220"/>
                        <a:gd name="T6" fmla="*/ 50 w 1363"/>
                        <a:gd name="T7" fmla="*/ 355 h 1220"/>
                        <a:gd name="T8" fmla="*/ 45 w 1363"/>
                        <a:gd name="T9" fmla="*/ 345 h 1220"/>
                        <a:gd name="T10" fmla="*/ 35 w 1363"/>
                        <a:gd name="T11" fmla="*/ 334 h 1220"/>
                        <a:gd name="T12" fmla="*/ 30 w 1363"/>
                        <a:gd name="T13" fmla="*/ 323 h 1220"/>
                        <a:gd name="T14" fmla="*/ 19 w 1363"/>
                        <a:gd name="T15" fmla="*/ 302 h 1220"/>
                        <a:gd name="T16" fmla="*/ 14 w 1363"/>
                        <a:gd name="T17" fmla="*/ 277 h 1220"/>
                        <a:gd name="T18" fmla="*/ 8 w 1363"/>
                        <a:gd name="T19" fmla="*/ 256 h 1220"/>
                        <a:gd name="T20" fmla="*/ 16 w 1363"/>
                        <a:gd name="T21" fmla="*/ 166 h 1220"/>
                        <a:gd name="T22" fmla="*/ 21 w 1363"/>
                        <a:gd name="T23" fmla="*/ 157 h 1220"/>
                        <a:gd name="T24" fmla="*/ 31 w 1363"/>
                        <a:gd name="T25" fmla="*/ 123 h 1220"/>
                        <a:gd name="T26" fmla="*/ 38 w 1363"/>
                        <a:gd name="T27" fmla="*/ 110 h 1220"/>
                        <a:gd name="T28" fmla="*/ 41 w 1363"/>
                        <a:gd name="T29" fmla="*/ 95 h 1220"/>
                        <a:gd name="T30" fmla="*/ 53 w 1363"/>
                        <a:gd name="T31" fmla="*/ 82 h 1220"/>
                        <a:gd name="T32" fmla="*/ 64 w 1363"/>
                        <a:gd name="T33" fmla="*/ 72 h 1220"/>
                        <a:gd name="T34" fmla="*/ 67 w 1363"/>
                        <a:gd name="T35" fmla="*/ 70 h 1220"/>
                        <a:gd name="T36" fmla="*/ 69 w 1363"/>
                        <a:gd name="T37" fmla="*/ 66 h 1220"/>
                        <a:gd name="T38" fmla="*/ 78 w 1363"/>
                        <a:gd name="T39" fmla="*/ 60 h 1220"/>
                        <a:gd name="T40" fmla="*/ 89 w 1363"/>
                        <a:gd name="T41" fmla="*/ 51 h 1220"/>
                        <a:gd name="T42" fmla="*/ 98 w 1363"/>
                        <a:gd name="T43" fmla="*/ 44 h 1220"/>
                        <a:gd name="T44" fmla="*/ 118 w 1363"/>
                        <a:gd name="T45" fmla="*/ 30 h 1220"/>
                        <a:gd name="T46" fmla="*/ 140 w 1363"/>
                        <a:gd name="T47" fmla="*/ 18 h 1220"/>
                        <a:gd name="T48" fmla="*/ 214 w 1363"/>
                        <a:gd name="T49" fmla="*/ 5 h 1220"/>
                        <a:gd name="T50" fmla="*/ 317 w 1363"/>
                        <a:gd name="T51" fmla="*/ 7 h 1220"/>
                        <a:gd name="T52" fmla="*/ 366 w 1363"/>
                        <a:gd name="T53" fmla="*/ 11 h 1220"/>
                        <a:gd name="T54" fmla="*/ 378 w 1363"/>
                        <a:gd name="T55" fmla="*/ 15 h 1220"/>
                        <a:gd name="T56" fmla="*/ 389 w 1363"/>
                        <a:gd name="T57" fmla="*/ 21 h 1220"/>
                        <a:gd name="T58" fmla="*/ 398 w 1363"/>
                        <a:gd name="T59" fmla="*/ 24 h 1220"/>
                        <a:gd name="T60" fmla="*/ 411 w 1363"/>
                        <a:gd name="T61" fmla="*/ 32 h 1220"/>
                        <a:gd name="T62" fmla="*/ 417 w 1363"/>
                        <a:gd name="T63" fmla="*/ 41 h 1220"/>
                        <a:gd name="T64" fmla="*/ 440 w 1363"/>
                        <a:gd name="T65" fmla="*/ 49 h 1220"/>
                        <a:gd name="T66" fmla="*/ 446 w 1363"/>
                        <a:gd name="T67" fmla="*/ 65 h 1220"/>
                        <a:gd name="T68" fmla="*/ 458 w 1363"/>
                        <a:gd name="T69" fmla="*/ 73 h 1220"/>
                        <a:gd name="T70" fmla="*/ 466 w 1363"/>
                        <a:gd name="T71" fmla="*/ 128 h 1220"/>
                        <a:gd name="T72" fmla="*/ 469 w 1363"/>
                        <a:gd name="T73" fmla="*/ 162 h 1220"/>
                        <a:gd name="T74" fmla="*/ 473 w 1363"/>
                        <a:gd name="T75" fmla="*/ 185 h 1220"/>
                        <a:gd name="T76" fmla="*/ 468 w 1363"/>
                        <a:gd name="T77" fmla="*/ 210 h 1220"/>
                        <a:gd name="T78" fmla="*/ 467 w 1363"/>
                        <a:gd name="T79" fmla="*/ 252 h 1220"/>
                        <a:gd name="T80" fmla="*/ 457 w 1363"/>
                        <a:gd name="T81" fmla="*/ 297 h 1220"/>
                        <a:gd name="T82" fmla="*/ 444 w 1363"/>
                        <a:gd name="T83" fmla="*/ 314 h 1220"/>
                        <a:gd name="T84" fmla="*/ 436 w 1363"/>
                        <a:gd name="T85" fmla="*/ 339 h 1220"/>
                        <a:gd name="T86" fmla="*/ 431 w 1363"/>
                        <a:gd name="T87" fmla="*/ 349 h 1220"/>
                        <a:gd name="T88" fmla="*/ 403 w 1363"/>
                        <a:gd name="T89" fmla="*/ 385 h 1220"/>
                        <a:gd name="T90" fmla="*/ 391 w 1363"/>
                        <a:gd name="T91" fmla="*/ 397 h 1220"/>
                        <a:gd name="T92" fmla="*/ 369 w 1363"/>
                        <a:gd name="T93" fmla="*/ 411 h 1220"/>
                        <a:gd name="T94" fmla="*/ 328 w 1363"/>
                        <a:gd name="T95" fmla="*/ 424 h 1220"/>
                        <a:gd name="T96" fmla="*/ 320 w 1363"/>
                        <a:gd name="T97" fmla="*/ 425 h 1220"/>
                        <a:gd name="T98" fmla="*/ 314 w 1363"/>
                        <a:gd name="T99" fmla="*/ 429 h 1220"/>
                        <a:gd name="T100" fmla="*/ 281 w 1363"/>
                        <a:gd name="T101" fmla="*/ 430 h 1220"/>
                        <a:gd name="T102" fmla="*/ 263 w 1363"/>
                        <a:gd name="T103" fmla="*/ 434 h 1220"/>
                        <a:gd name="T104" fmla="*/ 164 w 1363"/>
                        <a:gd name="T105" fmla="*/ 433 h 1220"/>
                        <a:gd name="T106" fmla="*/ 111 w 1363"/>
                        <a:gd name="T107" fmla="*/ 412 h 1220"/>
                        <a:gd name="T108" fmla="*/ 94 w 1363"/>
                        <a:gd name="T109" fmla="*/ 403 h 1220"/>
                        <a:gd name="T110" fmla="*/ 94 w 1363"/>
                        <a:gd name="T111" fmla="*/ 401 h 1220"/>
                        <a:gd name="T112" fmla="*/ 0 60000 65536"/>
                        <a:gd name="T113" fmla="*/ 0 60000 65536"/>
                        <a:gd name="T114" fmla="*/ 0 60000 65536"/>
                        <a:gd name="T115" fmla="*/ 0 60000 65536"/>
                        <a:gd name="T116" fmla="*/ 0 60000 65536"/>
                        <a:gd name="T117" fmla="*/ 0 60000 65536"/>
                        <a:gd name="T118" fmla="*/ 0 60000 65536"/>
                        <a:gd name="T119" fmla="*/ 0 60000 65536"/>
                        <a:gd name="T120" fmla="*/ 0 60000 65536"/>
                        <a:gd name="T121" fmla="*/ 0 60000 65536"/>
                        <a:gd name="T122" fmla="*/ 0 60000 65536"/>
                        <a:gd name="T123" fmla="*/ 0 60000 65536"/>
                        <a:gd name="T124" fmla="*/ 0 60000 65536"/>
                        <a:gd name="T125" fmla="*/ 0 60000 65536"/>
                        <a:gd name="T126" fmla="*/ 0 60000 65536"/>
                        <a:gd name="T127" fmla="*/ 0 60000 65536"/>
                        <a:gd name="T128" fmla="*/ 0 60000 65536"/>
                        <a:gd name="T129" fmla="*/ 0 60000 65536"/>
                        <a:gd name="T130" fmla="*/ 0 60000 65536"/>
                        <a:gd name="T131" fmla="*/ 0 60000 65536"/>
                        <a:gd name="T132" fmla="*/ 0 60000 65536"/>
                        <a:gd name="T133" fmla="*/ 0 60000 65536"/>
                        <a:gd name="T134" fmla="*/ 0 60000 65536"/>
                        <a:gd name="T135" fmla="*/ 0 60000 65536"/>
                        <a:gd name="T136" fmla="*/ 0 60000 65536"/>
                        <a:gd name="T137" fmla="*/ 0 60000 65536"/>
                        <a:gd name="T138" fmla="*/ 0 60000 65536"/>
                        <a:gd name="T139" fmla="*/ 0 60000 65536"/>
                        <a:gd name="T140" fmla="*/ 0 60000 65536"/>
                        <a:gd name="T141" fmla="*/ 0 60000 65536"/>
                        <a:gd name="T142" fmla="*/ 0 60000 65536"/>
                        <a:gd name="T143" fmla="*/ 0 60000 65536"/>
                        <a:gd name="T144" fmla="*/ 0 60000 65536"/>
                        <a:gd name="T145" fmla="*/ 0 60000 65536"/>
                        <a:gd name="T146" fmla="*/ 0 60000 65536"/>
                        <a:gd name="T147" fmla="*/ 0 60000 65536"/>
                        <a:gd name="T148" fmla="*/ 0 60000 65536"/>
                        <a:gd name="T149" fmla="*/ 0 60000 65536"/>
                        <a:gd name="T150" fmla="*/ 0 60000 65536"/>
                        <a:gd name="T151" fmla="*/ 0 60000 65536"/>
                        <a:gd name="T152" fmla="*/ 0 60000 65536"/>
                        <a:gd name="T153" fmla="*/ 0 60000 65536"/>
                        <a:gd name="T154" fmla="*/ 0 60000 65536"/>
                        <a:gd name="T155" fmla="*/ 0 60000 65536"/>
                        <a:gd name="T156" fmla="*/ 0 60000 65536"/>
                        <a:gd name="T157" fmla="*/ 0 60000 65536"/>
                        <a:gd name="T158" fmla="*/ 0 60000 65536"/>
                        <a:gd name="T159" fmla="*/ 0 60000 65536"/>
                        <a:gd name="T160" fmla="*/ 0 60000 65536"/>
                        <a:gd name="T161" fmla="*/ 0 60000 65536"/>
                        <a:gd name="T162" fmla="*/ 0 60000 65536"/>
                        <a:gd name="T163" fmla="*/ 0 60000 65536"/>
                        <a:gd name="T164" fmla="*/ 0 60000 65536"/>
                        <a:gd name="T165" fmla="*/ 0 60000 65536"/>
                        <a:gd name="T166" fmla="*/ 0 60000 65536"/>
                        <a:gd name="T167" fmla="*/ 0 60000 65536"/>
                        <a:gd name="T168" fmla="*/ 0 w 1363"/>
                        <a:gd name="T169" fmla="*/ 0 h 1220"/>
                        <a:gd name="T170" fmla="*/ 1363 w 1363"/>
                        <a:gd name="T171" fmla="*/ 1220 h 1220"/>
                      </a:gdLst>
                      <a:ahLst/>
                      <a:cxnLst>
                        <a:cxn ang="T112">
                          <a:pos x="T0" y="T1"/>
                        </a:cxn>
                        <a:cxn ang="T113">
                          <a:pos x="T2" y="T3"/>
                        </a:cxn>
                        <a:cxn ang="T114">
                          <a:pos x="T4" y="T5"/>
                        </a:cxn>
                        <a:cxn ang="T115">
                          <a:pos x="T6" y="T7"/>
                        </a:cxn>
                        <a:cxn ang="T116">
                          <a:pos x="T8" y="T9"/>
                        </a:cxn>
                        <a:cxn ang="T117">
                          <a:pos x="T10" y="T11"/>
                        </a:cxn>
                        <a:cxn ang="T118">
                          <a:pos x="T12" y="T13"/>
                        </a:cxn>
                        <a:cxn ang="T119">
                          <a:pos x="T14" y="T15"/>
                        </a:cxn>
                        <a:cxn ang="T120">
                          <a:pos x="T16" y="T17"/>
                        </a:cxn>
                        <a:cxn ang="T121">
                          <a:pos x="T18" y="T19"/>
                        </a:cxn>
                        <a:cxn ang="T122">
                          <a:pos x="T20" y="T21"/>
                        </a:cxn>
                        <a:cxn ang="T123">
                          <a:pos x="T22" y="T23"/>
                        </a:cxn>
                        <a:cxn ang="T124">
                          <a:pos x="T24" y="T25"/>
                        </a:cxn>
                        <a:cxn ang="T125">
                          <a:pos x="T26" y="T27"/>
                        </a:cxn>
                        <a:cxn ang="T126">
                          <a:pos x="T28" y="T29"/>
                        </a:cxn>
                        <a:cxn ang="T127">
                          <a:pos x="T30" y="T31"/>
                        </a:cxn>
                        <a:cxn ang="T128">
                          <a:pos x="T32" y="T33"/>
                        </a:cxn>
                        <a:cxn ang="T129">
                          <a:pos x="T34" y="T35"/>
                        </a:cxn>
                        <a:cxn ang="T130">
                          <a:pos x="T36" y="T37"/>
                        </a:cxn>
                        <a:cxn ang="T131">
                          <a:pos x="T38" y="T39"/>
                        </a:cxn>
                        <a:cxn ang="T132">
                          <a:pos x="T40" y="T41"/>
                        </a:cxn>
                        <a:cxn ang="T133">
                          <a:pos x="T42" y="T43"/>
                        </a:cxn>
                        <a:cxn ang="T134">
                          <a:pos x="T44" y="T45"/>
                        </a:cxn>
                        <a:cxn ang="T135">
                          <a:pos x="T46" y="T47"/>
                        </a:cxn>
                        <a:cxn ang="T136">
                          <a:pos x="T48" y="T49"/>
                        </a:cxn>
                        <a:cxn ang="T137">
                          <a:pos x="T50" y="T51"/>
                        </a:cxn>
                        <a:cxn ang="T138">
                          <a:pos x="T52" y="T53"/>
                        </a:cxn>
                        <a:cxn ang="T139">
                          <a:pos x="T54" y="T55"/>
                        </a:cxn>
                        <a:cxn ang="T140">
                          <a:pos x="T56" y="T57"/>
                        </a:cxn>
                        <a:cxn ang="T141">
                          <a:pos x="T58" y="T59"/>
                        </a:cxn>
                        <a:cxn ang="T142">
                          <a:pos x="T60" y="T61"/>
                        </a:cxn>
                        <a:cxn ang="T143">
                          <a:pos x="T62" y="T63"/>
                        </a:cxn>
                        <a:cxn ang="T144">
                          <a:pos x="T64" y="T65"/>
                        </a:cxn>
                        <a:cxn ang="T145">
                          <a:pos x="T66" y="T67"/>
                        </a:cxn>
                        <a:cxn ang="T146">
                          <a:pos x="T68" y="T69"/>
                        </a:cxn>
                        <a:cxn ang="T147">
                          <a:pos x="T70" y="T71"/>
                        </a:cxn>
                        <a:cxn ang="T148">
                          <a:pos x="T72" y="T73"/>
                        </a:cxn>
                        <a:cxn ang="T149">
                          <a:pos x="T74" y="T75"/>
                        </a:cxn>
                        <a:cxn ang="T150">
                          <a:pos x="T76" y="T77"/>
                        </a:cxn>
                        <a:cxn ang="T151">
                          <a:pos x="T78" y="T79"/>
                        </a:cxn>
                        <a:cxn ang="T152">
                          <a:pos x="T80" y="T81"/>
                        </a:cxn>
                        <a:cxn ang="T153">
                          <a:pos x="T82" y="T83"/>
                        </a:cxn>
                        <a:cxn ang="T154">
                          <a:pos x="T84" y="T85"/>
                        </a:cxn>
                        <a:cxn ang="T155">
                          <a:pos x="T86" y="T87"/>
                        </a:cxn>
                        <a:cxn ang="T156">
                          <a:pos x="T88" y="T89"/>
                        </a:cxn>
                        <a:cxn ang="T157">
                          <a:pos x="T90" y="T91"/>
                        </a:cxn>
                        <a:cxn ang="T158">
                          <a:pos x="T92" y="T93"/>
                        </a:cxn>
                        <a:cxn ang="T159">
                          <a:pos x="T94" y="T95"/>
                        </a:cxn>
                        <a:cxn ang="T160">
                          <a:pos x="T96" y="T97"/>
                        </a:cxn>
                        <a:cxn ang="T161">
                          <a:pos x="T98" y="T99"/>
                        </a:cxn>
                        <a:cxn ang="T162">
                          <a:pos x="T100" y="T101"/>
                        </a:cxn>
                        <a:cxn ang="T163">
                          <a:pos x="T102" y="T103"/>
                        </a:cxn>
                        <a:cxn ang="T164">
                          <a:pos x="T104" y="T105"/>
                        </a:cxn>
                        <a:cxn ang="T165">
                          <a:pos x="T106" y="T107"/>
                        </a:cxn>
                        <a:cxn ang="T166">
                          <a:pos x="T108" y="T109"/>
                        </a:cxn>
                        <a:cxn ang="T167">
                          <a:pos x="T110" y="T111"/>
                        </a:cxn>
                      </a:cxnLst>
                      <a:rect l="T168" t="T169" r="T170" b="T171"/>
                      <a:pathLst>
                        <a:path w="1363" h="1220">
                          <a:moveTo>
                            <a:pt x="269" y="1127"/>
                          </a:moveTo>
                          <a:cubicBezTo>
                            <a:pt x="252" y="1110"/>
                            <a:pt x="231" y="1096"/>
                            <a:pt x="214" y="1079"/>
                          </a:cubicBezTo>
                          <a:cubicBezTo>
                            <a:pt x="201" y="1066"/>
                            <a:pt x="192" y="1055"/>
                            <a:pt x="176" y="1044"/>
                          </a:cubicBezTo>
                          <a:cubicBezTo>
                            <a:pt x="166" y="1030"/>
                            <a:pt x="158" y="1008"/>
                            <a:pt x="144" y="999"/>
                          </a:cubicBezTo>
                          <a:cubicBezTo>
                            <a:pt x="140" y="986"/>
                            <a:pt x="137" y="980"/>
                            <a:pt x="128" y="970"/>
                          </a:cubicBezTo>
                          <a:cubicBezTo>
                            <a:pt x="124" y="955"/>
                            <a:pt x="112" y="950"/>
                            <a:pt x="102" y="938"/>
                          </a:cubicBezTo>
                          <a:cubicBezTo>
                            <a:pt x="95" y="929"/>
                            <a:pt x="93" y="918"/>
                            <a:pt x="86" y="909"/>
                          </a:cubicBezTo>
                          <a:cubicBezTo>
                            <a:pt x="79" y="887"/>
                            <a:pt x="61" y="871"/>
                            <a:pt x="54" y="848"/>
                          </a:cubicBezTo>
                          <a:cubicBezTo>
                            <a:pt x="53" y="825"/>
                            <a:pt x="60" y="795"/>
                            <a:pt x="41" y="778"/>
                          </a:cubicBezTo>
                          <a:cubicBezTo>
                            <a:pt x="35" y="759"/>
                            <a:pt x="28" y="739"/>
                            <a:pt x="22" y="720"/>
                          </a:cubicBezTo>
                          <a:cubicBezTo>
                            <a:pt x="23" y="680"/>
                            <a:pt x="0" y="525"/>
                            <a:pt x="45" y="468"/>
                          </a:cubicBezTo>
                          <a:cubicBezTo>
                            <a:pt x="48" y="454"/>
                            <a:pt x="51" y="451"/>
                            <a:pt x="61" y="442"/>
                          </a:cubicBezTo>
                          <a:cubicBezTo>
                            <a:pt x="66" y="418"/>
                            <a:pt x="59" y="356"/>
                            <a:pt x="89" y="346"/>
                          </a:cubicBezTo>
                          <a:cubicBezTo>
                            <a:pt x="98" y="333"/>
                            <a:pt x="98" y="318"/>
                            <a:pt x="109" y="308"/>
                          </a:cubicBezTo>
                          <a:cubicBezTo>
                            <a:pt x="113" y="294"/>
                            <a:pt x="113" y="279"/>
                            <a:pt x="118" y="266"/>
                          </a:cubicBezTo>
                          <a:cubicBezTo>
                            <a:pt x="121" y="259"/>
                            <a:pt x="146" y="236"/>
                            <a:pt x="153" y="231"/>
                          </a:cubicBezTo>
                          <a:cubicBezTo>
                            <a:pt x="159" y="215"/>
                            <a:pt x="173" y="212"/>
                            <a:pt x="185" y="202"/>
                          </a:cubicBezTo>
                          <a:cubicBezTo>
                            <a:pt x="187" y="200"/>
                            <a:pt x="190" y="198"/>
                            <a:pt x="192" y="196"/>
                          </a:cubicBezTo>
                          <a:cubicBezTo>
                            <a:pt x="194" y="193"/>
                            <a:pt x="195" y="189"/>
                            <a:pt x="198" y="186"/>
                          </a:cubicBezTo>
                          <a:cubicBezTo>
                            <a:pt x="206" y="178"/>
                            <a:pt x="217" y="179"/>
                            <a:pt x="224" y="170"/>
                          </a:cubicBezTo>
                          <a:cubicBezTo>
                            <a:pt x="234" y="157"/>
                            <a:pt x="240" y="150"/>
                            <a:pt x="256" y="144"/>
                          </a:cubicBezTo>
                          <a:cubicBezTo>
                            <a:pt x="263" y="133"/>
                            <a:pt x="269" y="129"/>
                            <a:pt x="281" y="125"/>
                          </a:cubicBezTo>
                          <a:cubicBezTo>
                            <a:pt x="299" y="109"/>
                            <a:pt x="315" y="91"/>
                            <a:pt x="339" y="84"/>
                          </a:cubicBezTo>
                          <a:cubicBezTo>
                            <a:pt x="357" y="63"/>
                            <a:pt x="376" y="57"/>
                            <a:pt x="403" y="52"/>
                          </a:cubicBezTo>
                          <a:cubicBezTo>
                            <a:pt x="448" y="0"/>
                            <a:pt x="559" y="15"/>
                            <a:pt x="614" y="13"/>
                          </a:cubicBezTo>
                          <a:cubicBezTo>
                            <a:pt x="713" y="2"/>
                            <a:pt x="813" y="15"/>
                            <a:pt x="912" y="20"/>
                          </a:cubicBezTo>
                          <a:cubicBezTo>
                            <a:pt x="955" y="34"/>
                            <a:pt x="1013" y="31"/>
                            <a:pt x="1053" y="32"/>
                          </a:cubicBezTo>
                          <a:cubicBezTo>
                            <a:pt x="1064" y="37"/>
                            <a:pt x="1076" y="38"/>
                            <a:pt x="1088" y="42"/>
                          </a:cubicBezTo>
                          <a:cubicBezTo>
                            <a:pt x="1098" y="49"/>
                            <a:pt x="1108" y="54"/>
                            <a:pt x="1120" y="58"/>
                          </a:cubicBezTo>
                          <a:cubicBezTo>
                            <a:pt x="1144" y="74"/>
                            <a:pt x="1110" y="53"/>
                            <a:pt x="1145" y="68"/>
                          </a:cubicBezTo>
                          <a:cubicBezTo>
                            <a:pt x="1158" y="74"/>
                            <a:pt x="1167" y="86"/>
                            <a:pt x="1181" y="90"/>
                          </a:cubicBezTo>
                          <a:cubicBezTo>
                            <a:pt x="1193" y="98"/>
                            <a:pt x="1190" y="106"/>
                            <a:pt x="1200" y="116"/>
                          </a:cubicBezTo>
                          <a:cubicBezTo>
                            <a:pt x="1214" y="130"/>
                            <a:pt x="1246" y="133"/>
                            <a:pt x="1264" y="138"/>
                          </a:cubicBezTo>
                          <a:cubicBezTo>
                            <a:pt x="1274" y="155"/>
                            <a:pt x="1262" y="177"/>
                            <a:pt x="1283" y="183"/>
                          </a:cubicBezTo>
                          <a:cubicBezTo>
                            <a:pt x="1291" y="195"/>
                            <a:pt x="1304" y="200"/>
                            <a:pt x="1318" y="205"/>
                          </a:cubicBezTo>
                          <a:cubicBezTo>
                            <a:pt x="1319" y="236"/>
                            <a:pt x="1313" y="331"/>
                            <a:pt x="1341" y="359"/>
                          </a:cubicBezTo>
                          <a:cubicBezTo>
                            <a:pt x="1351" y="390"/>
                            <a:pt x="1341" y="424"/>
                            <a:pt x="1350" y="455"/>
                          </a:cubicBezTo>
                          <a:cubicBezTo>
                            <a:pt x="1353" y="476"/>
                            <a:pt x="1356" y="498"/>
                            <a:pt x="1360" y="519"/>
                          </a:cubicBezTo>
                          <a:cubicBezTo>
                            <a:pt x="1358" y="555"/>
                            <a:pt x="1363" y="565"/>
                            <a:pt x="1347" y="589"/>
                          </a:cubicBezTo>
                          <a:cubicBezTo>
                            <a:pt x="1344" y="635"/>
                            <a:pt x="1342" y="661"/>
                            <a:pt x="1344" y="708"/>
                          </a:cubicBezTo>
                          <a:cubicBezTo>
                            <a:pt x="1342" y="761"/>
                            <a:pt x="1358" y="806"/>
                            <a:pt x="1315" y="836"/>
                          </a:cubicBezTo>
                          <a:cubicBezTo>
                            <a:pt x="1304" y="853"/>
                            <a:pt x="1290" y="869"/>
                            <a:pt x="1277" y="884"/>
                          </a:cubicBezTo>
                          <a:cubicBezTo>
                            <a:pt x="1273" y="908"/>
                            <a:pt x="1268" y="934"/>
                            <a:pt x="1254" y="954"/>
                          </a:cubicBezTo>
                          <a:cubicBezTo>
                            <a:pt x="1251" y="965"/>
                            <a:pt x="1246" y="972"/>
                            <a:pt x="1238" y="980"/>
                          </a:cubicBezTo>
                          <a:cubicBezTo>
                            <a:pt x="1225" y="1020"/>
                            <a:pt x="1189" y="1055"/>
                            <a:pt x="1158" y="1082"/>
                          </a:cubicBezTo>
                          <a:cubicBezTo>
                            <a:pt x="1150" y="1107"/>
                            <a:pt x="1147" y="1106"/>
                            <a:pt x="1123" y="1117"/>
                          </a:cubicBezTo>
                          <a:cubicBezTo>
                            <a:pt x="1108" y="1134"/>
                            <a:pt x="1083" y="1148"/>
                            <a:pt x="1062" y="1156"/>
                          </a:cubicBezTo>
                          <a:cubicBezTo>
                            <a:pt x="1036" y="1196"/>
                            <a:pt x="987" y="1189"/>
                            <a:pt x="944" y="1191"/>
                          </a:cubicBezTo>
                          <a:cubicBezTo>
                            <a:pt x="936" y="1192"/>
                            <a:pt x="928" y="1191"/>
                            <a:pt x="921" y="1194"/>
                          </a:cubicBezTo>
                          <a:cubicBezTo>
                            <a:pt x="914" y="1197"/>
                            <a:pt x="910" y="1207"/>
                            <a:pt x="902" y="1207"/>
                          </a:cubicBezTo>
                          <a:cubicBezTo>
                            <a:pt x="871" y="1208"/>
                            <a:pt x="840" y="1209"/>
                            <a:pt x="809" y="1210"/>
                          </a:cubicBezTo>
                          <a:cubicBezTo>
                            <a:pt x="790" y="1215"/>
                            <a:pt x="776" y="1217"/>
                            <a:pt x="755" y="1220"/>
                          </a:cubicBezTo>
                          <a:cubicBezTo>
                            <a:pt x="661" y="1219"/>
                            <a:pt x="567" y="1219"/>
                            <a:pt x="473" y="1216"/>
                          </a:cubicBezTo>
                          <a:cubicBezTo>
                            <a:pt x="417" y="1214"/>
                            <a:pt x="369" y="1175"/>
                            <a:pt x="320" y="1159"/>
                          </a:cubicBezTo>
                          <a:cubicBezTo>
                            <a:pt x="307" y="1146"/>
                            <a:pt x="277" y="1141"/>
                            <a:pt x="269" y="1133"/>
                          </a:cubicBezTo>
                          <a:cubicBezTo>
                            <a:pt x="268" y="1132"/>
                            <a:pt x="269" y="1129"/>
                            <a:pt x="269" y="1127"/>
                          </a:cubicBezTo>
                          <a:close/>
                        </a:path>
                      </a:pathLst>
                    </a:custGeom>
                    <a:solidFill>
                      <a:srgbClr val="FFC1C1"/>
                    </a:solidFill>
                    <a:ln w="19050">
                      <a:solidFill>
                        <a:srgbClr val="FF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 dirty="0"/>
                    </a:p>
                  </p:txBody>
                </p:sp>
                <p:sp>
                  <p:nvSpPr>
                    <p:cNvPr id="904" name="Freeform 187"/>
                    <p:cNvSpPr>
                      <a:spLocks/>
                    </p:cNvSpPr>
                    <p:nvPr/>
                  </p:nvSpPr>
                  <p:spPr bwMode="auto">
                    <a:xfrm>
                      <a:off x="363" y="603"/>
                      <a:ext cx="382" cy="310"/>
                    </a:xfrm>
                    <a:custGeom>
                      <a:avLst/>
                      <a:gdLst>
                        <a:gd name="T0" fmla="*/ 8 w 500"/>
                        <a:gd name="T1" fmla="*/ 173 h 445"/>
                        <a:gd name="T2" fmla="*/ 0 w 500"/>
                        <a:gd name="T3" fmla="*/ 159 h 445"/>
                        <a:gd name="T4" fmla="*/ 18 w 500"/>
                        <a:gd name="T5" fmla="*/ 95 h 445"/>
                        <a:gd name="T6" fmla="*/ 21 w 500"/>
                        <a:gd name="T7" fmla="*/ 90 h 445"/>
                        <a:gd name="T8" fmla="*/ 22 w 500"/>
                        <a:gd name="T9" fmla="*/ 78 h 445"/>
                        <a:gd name="T10" fmla="*/ 53 w 500"/>
                        <a:gd name="T11" fmla="*/ 47 h 445"/>
                        <a:gd name="T12" fmla="*/ 77 w 500"/>
                        <a:gd name="T13" fmla="*/ 31 h 445"/>
                        <a:gd name="T14" fmla="*/ 103 w 500"/>
                        <a:gd name="T15" fmla="*/ 18 h 445"/>
                        <a:gd name="T16" fmla="*/ 136 w 500"/>
                        <a:gd name="T17" fmla="*/ 1 h 445"/>
                        <a:gd name="T18" fmla="*/ 305 w 500"/>
                        <a:gd name="T19" fmla="*/ 11 h 445"/>
                        <a:gd name="T20" fmla="*/ 325 w 500"/>
                        <a:gd name="T21" fmla="*/ 40 h 445"/>
                        <a:gd name="T22" fmla="*/ 342 w 500"/>
                        <a:gd name="T23" fmla="*/ 47 h 445"/>
                        <a:gd name="T24" fmla="*/ 356 w 500"/>
                        <a:gd name="T25" fmla="*/ 56 h 445"/>
                        <a:gd name="T26" fmla="*/ 371 w 500"/>
                        <a:gd name="T27" fmla="*/ 85 h 445"/>
                        <a:gd name="T28" fmla="*/ 367 w 500"/>
                        <a:gd name="T29" fmla="*/ 189 h 445"/>
                        <a:gd name="T30" fmla="*/ 356 w 500"/>
                        <a:gd name="T31" fmla="*/ 207 h 445"/>
                        <a:gd name="T32" fmla="*/ 342 w 500"/>
                        <a:gd name="T33" fmla="*/ 232 h 445"/>
                        <a:gd name="T34" fmla="*/ 338 w 500"/>
                        <a:gd name="T35" fmla="*/ 242 h 445"/>
                        <a:gd name="T36" fmla="*/ 326 w 500"/>
                        <a:gd name="T37" fmla="*/ 249 h 445"/>
                        <a:gd name="T38" fmla="*/ 312 w 500"/>
                        <a:gd name="T39" fmla="*/ 264 h 445"/>
                        <a:gd name="T40" fmla="*/ 306 w 500"/>
                        <a:gd name="T41" fmla="*/ 269 h 445"/>
                        <a:gd name="T42" fmla="*/ 290 w 500"/>
                        <a:gd name="T43" fmla="*/ 286 h 445"/>
                        <a:gd name="T44" fmla="*/ 235 w 500"/>
                        <a:gd name="T45" fmla="*/ 301 h 445"/>
                        <a:gd name="T46" fmla="*/ 125 w 500"/>
                        <a:gd name="T47" fmla="*/ 299 h 445"/>
                        <a:gd name="T48" fmla="*/ 108 w 500"/>
                        <a:gd name="T49" fmla="*/ 290 h 445"/>
                        <a:gd name="T50" fmla="*/ 70 w 500"/>
                        <a:gd name="T51" fmla="*/ 268 h 445"/>
                        <a:gd name="T52" fmla="*/ 55 w 500"/>
                        <a:gd name="T53" fmla="*/ 254 h 445"/>
                        <a:gd name="T54" fmla="*/ 21 w 500"/>
                        <a:gd name="T55" fmla="*/ 212 h 445"/>
                        <a:gd name="T56" fmla="*/ 8 w 500"/>
                        <a:gd name="T57" fmla="*/ 173 h 445"/>
                        <a:gd name="T58" fmla="*/ 0 60000 65536"/>
                        <a:gd name="T59" fmla="*/ 0 60000 65536"/>
                        <a:gd name="T60" fmla="*/ 0 60000 65536"/>
                        <a:gd name="T61" fmla="*/ 0 60000 65536"/>
                        <a:gd name="T62" fmla="*/ 0 60000 65536"/>
                        <a:gd name="T63" fmla="*/ 0 60000 65536"/>
                        <a:gd name="T64" fmla="*/ 0 60000 65536"/>
                        <a:gd name="T65" fmla="*/ 0 60000 65536"/>
                        <a:gd name="T66" fmla="*/ 0 60000 65536"/>
                        <a:gd name="T67" fmla="*/ 0 60000 65536"/>
                        <a:gd name="T68" fmla="*/ 0 60000 65536"/>
                        <a:gd name="T69" fmla="*/ 0 60000 65536"/>
                        <a:gd name="T70" fmla="*/ 0 60000 65536"/>
                        <a:gd name="T71" fmla="*/ 0 60000 65536"/>
                        <a:gd name="T72" fmla="*/ 0 60000 65536"/>
                        <a:gd name="T73" fmla="*/ 0 60000 65536"/>
                        <a:gd name="T74" fmla="*/ 0 60000 65536"/>
                        <a:gd name="T75" fmla="*/ 0 60000 65536"/>
                        <a:gd name="T76" fmla="*/ 0 60000 65536"/>
                        <a:gd name="T77" fmla="*/ 0 60000 65536"/>
                        <a:gd name="T78" fmla="*/ 0 60000 65536"/>
                        <a:gd name="T79" fmla="*/ 0 60000 65536"/>
                        <a:gd name="T80" fmla="*/ 0 60000 65536"/>
                        <a:gd name="T81" fmla="*/ 0 60000 65536"/>
                        <a:gd name="T82" fmla="*/ 0 60000 65536"/>
                        <a:gd name="T83" fmla="*/ 0 60000 65536"/>
                        <a:gd name="T84" fmla="*/ 0 60000 65536"/>
                        <a:gd name="T85" fmla="*/ 0 60000 65536"/>
                        <a:gd name="T86" fmla="*/ 0 60000 65536"/>
                        <a:gd name="T87" fmla="*/ 0 w 500"/>
                        <a:gd name="T88" fmla="*/ 0 h 445"/>
                        <a:gd name="T89" fmla="*/ 500 w 500"/>
                        <a:gd name="T90" fmla="*/ 445 h 445"/>
                      </a:gdLst>
                      <a:ahLst/>
                      <a:cxnLst>
                        <a:cxn ang="T58">
                          <a:pos x="T0" y="T1"/>
                        </a:cxn>
                        <a:cxn ang="T59">
                          <a:pos x="T2" y="T3"/>
                        </a:cxn>
                        <a:cxn ang="T60">
                          <a:pos x="T4" y="T5"/>
                        </a:cxn>
                        <a:cxn ang="T61">
                          <a:pos x="T6" y="T7"/>
                        </a:cxn>
                        <a:cxn ang="T62">
                          <a:pos x="T8" y="T9"/>
                        </a:cxn>
                        <a:cxn ang="T63">
                          <a:pos x="T10" y="T11"/>
                        </a:cxn>
                        <a:cxn ang="T64">
                          <a:pos x="T12" y="T13"/>
                        </a:cxn>
                        <a:cxn ang="T65">
                          <a:pos x="T14" y="T15"/>
                        </a:cxn>
                        <a:cxn ang="T66">
                          <a:pos x="T16" y="T17"/>
                        </a:cxn>
                        <a:cxn ang="T67">
                          <a:pos x="T18" y="T19"/>
                        </a:cxn>
                        <a:cxn ang="T68">
                          <a:pos x="T20" y="T21"/>
                        </a:cxn>
                        <a:cxn ang="T69">
                          <a:pos x="T22" y="T23"/>
                        </a:cxn>
                        <a:cxn ang="T70">
                          <a:pos x="T24" y="T25"/>
                        </a:cxn>
                        <a:cxn ang="T71">
                          <a:pos x="T26" y="T27"/>
                        </a:cxn>
                        <a:cxn ang="T72">
                          <a:pos x="T28" y="T29"/>
                        </a:cxn>
                        <a:cxn ang="T73">
                          <a:pos x="T30" y="T31"/>
                        </a:cxn>
                        <a:cxn ang="T74">
                          <a:pos x="T32" y="T33"/>
                        </a:cxn>
                        <a:cxn ang="T75">
                          <a:pos x="T34" y="T35"/>
                        </a:cxn>
                        <a:cxn ang="T76">
                          <a:pos x="T36" y="T37"/>
                        </a:cxn>
                        <a:cxn ang="T77">
                          <a:pos x="T38" y="T39"/>
                        </a:cxn>
                        <a:cxn ang="T78">
                          <a:pos x="T40" y="T41"/>
                        </a:cxn>
                        <a:cxn ang="T79">
                          <a:pos x="T42" y="T43"/>
                        </a:cxn>
                        <a:cxn ang="T80">
                          <a:pos x="T44" y="T45"/>
                        </a:cxn>
                        <a:cxn ang="T81">
                          <a:pos x="T46" y="T47"/>
                        </a:cxn>
                        <a:cxn ang="T82">
                          <a:pos x="T48" y="T49"/>
                        </a:cxn>
                        <a:cxn ang="T83">
                          <a:pos x="T50" y="T51"/>
                        </a:cxn>
                        <a:cxn ang="T84">
                          <a:pos x="T52" y="T53"/>
                        </a:cxn>
                        <a:cxn ang="T85">
                          <a:pos x="T54" y="T55"/>
                        </a:cxn>
                        <a:cxn ang="T86">
                          <a:pos x="T56" y="T57"/>
                        </a:cxn>
                      </a:cxnLst>
                      <a:rect l="T87" t="T88" r="T89" b="T90"/>
                      <a:pathLst>
                        <a:path w="500" h="445">
                          <a:moveTo>
                            <a:pt x="10" y="249"/>
                          </a:moveTo>
                          <a:cubicBezTo>
                            <a:pt x="5" y="242"/>
                            <a:pt x="3" y="236"/>
                            <a:pt x="0" y="228"/>
                          </a:cubicBezTo>
                          <a:cubicBezTo>
                            <a:pt x="4" y="194"/>
                            <a:pt x="1" y="162"/>
                            <a:pt x="24" y="136"/>
                          </a:cubicBezTo>
                          <a:cubicBezTo>
                            <a:pt x="25" y="134"/>
                            <a:pt x="26" y="131"/>
                            <a:pt x="27" y="129"/>
                          </a:cubicBezTo>
                          <a:cubicBezTo>
                            <a:pt x="28" y="123"/>
                            <a:pt x="27" y="117"/>
                            <a:pt x="29" y="112"/>
                          </a:cubicBezTo>
                          <a:cubicBezTo>
                            <a:pt x="31" y="104"/>
                            <a:pt x="63" y="77"/>
                            <a:pt x="70" y="67"/>
                          </a:cubicBezTo>
                          <a:cubicBezTo>
                            <a:pt x="74" y="53"/>
                            <a:pt x="89" y="50"/>
                            <a:pt x="101" y="45"/>
                          </a:cubicBezTo>
                          <a:cubicBezTo>
                            <a:pt x="106" y="28"/>
                            <a:pt x="120" y="30"/>
                            <a:pt x="135" y="26"/>
                          </a:cubicBezTo>
                          <a:cubicBezTo>
                            <a:pt x="150" y="15"/>
                            <a:pt x="160" y="7"/>
                            <a:pt x="178" y="2"/>
                          </a:cubicBezTo>
                          <a:cubicBezTo>
                            <a:pt x="408" y="4"/>
                            <a:pt x="304" y="0"/>
                            <a:pt x="399" y="16"/>
                          </a:cubicBezTo>
                          <a:cubicBezTo>
                            <a:pt x="414" y="27"/>
                            <a:pt x="415" y="44"/>
                            <a:pt x="425" y="57"/>
                          </a:cubicBezTo>
                          <a:cubicBezTo>
                            <a:pt x="430" y="63"/>
                            <a:pt x="440" y="65"/>
                            <a:pt x="447" y="67"/>
                          </a:cubicBezTo>
                          <a:cubicBezTo>
                            <a:pt x="452" y="76"/>
                            <a:pt x="458" y="75"/>
                            <a:pt x="466" y="81"/>
                          </a:cubicBezTo>
                          <a:cubicBezTo>
                            <a:pt x="470" y="97"/>
                            <a:pt x="473" y="110"/>
                            <a:pt x="485" y="122"/>
                          </a:cubicBezTo>
                          <a:cubicBezTo>
                            <a:pt x="499" y="169"/>
                            <a:pt x="500" y="225"/>
                            <a:pt x="480" y="271"/>
                          </a:cubicBezTo>
                          <a:cubicBezTo>
                            <a:pt x="478" y="286"/>
                            <a:pt x="479" y="290"/>
                            <a:pt x="466" y="297"/>
                          </a:cubicBezTo>
                          <a:cubicBezTo>
                            <a:pt x="459" y="307"/>
                            <a:pt x="453" y="321"/>
                            <a:pt x="447" y="333"/>
                          </a:cubicBezTo>
                          <a:cubicBezTo>
                            <a:pt x="445" y="338"/>
                            <a:pt x="446" y="344"/>
                            <a:pt x="442" y="348"/>
                          </a:cubicBezTo>
                          <a:cubicBezTo>
                            <a:pt x="438" y="352"/>
                            <a:pt x="427" y="357"/>
                            <a:pt x="427" y="357"/>
                          </a:cubicBezTo>
                          <a:cubicBezTo>
                            <a:pt x="419" y="370"/>
                            <a:pt x="425" y="362"/>
                            <a:pt x="408" y="379"/>
                          </a:cubicBezTo>
                          <a:cubicBezTo>
                            <a:pt x="406" y="381"/>
                            <a:pt x="401" y="386"/>
                            <a:pt x="401" y="386"/>
                          </a:cubicBezTo>
                          <a:cubicBezTo>
                            <a:pt x="397" y="400"/>
                            <a:pt x="389" y="401"/>
                            <a:pt x="379" y="410"/>
                          </a:cubicBezTo>
                          <a:cubicBezTo>
                            <a:pt x="348" y="437"/>
                            <a:pt x="369" y="428"/>
                            <a:pt x="307" y="432"/>
                          </a:cubicBezTo>
                          <a:cubicBezTo>
                            <a:pt x="261" y="445"/>
                            <a:pt x="209" y="443"/>
                            <a:pt x="163" y="429"/>
                          </a:cubicBezTo>
                          <a:cubicBezTo>
                            <a:pt x="156" y="424"/>
                            <a:pt x="149" y="423"/>
                            <a:pt x="142" y="417"/>
                          </a:cubicBezTo>
                          <a:cubicBezTo>
                            <a:pt x="125" y="403"/>
                            <a:pt x="112" y="389"/>
                            <a:pt x="91" y="384"/>
                          </a:cubicBezTo>
                          <a:cubicBezTo>
                            <a:pt x="86" y="374"/>
                            <a:pt x="79" y="373"/>
                            <a:pt x="72" y="364"/>
                          </a:cubicBezTo>
                          <a:cubicBezTo>
                            <a:pt x="56" y="343"/>
                            <a:pt x="49" y="320"/>
                            <a:pt x="27" y="304"/>
                          </a:cubicBezTo>
                          <a:cubicBezTo>
                            <a:pt x="18" y="282"/>
                            <a:pt x="10" y="275"/>
                            <a:pt x="10" y="249"/>
                          </a:cubicBezTo>
                          <a:close/>
                        </a:path>
                      </a:pathLst>
                    </a:custGeom>
                    <a:solidFill>
                      <a:srgbClr val="BFBFBF"/>
                    </a:solidFill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 dirty="0"/>
                    </a:p>
                  </p:txBody>
                </p:sp>
              </p:grpSp>
              <p:sp>
                <p:nvSpPr>
                  <p:cNvPr id="902" name="5-Point Star 901"/>
                  <p:cNvSpPr/>
                  <p:nvPr/>
                </p:nvSpPr>
                <p:spPr>
                  <a:xfrm>
                    <a:off x="3436301" y="3364979"/>
                    <a:ext cx="201217" cy="201217"/>
                  </a:xfrm>
                  <a:prstGeom prst="star5">
                    <a:avLst/>
                  </a:prstGeom>
                  <a:solidFill>
                    <a:srgbClr val="FF00FF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837" name="Group 193"/>
                <p:cNvGrpSpPr>
                  <a:grpSpLocks/>
                </p:cNvGrpSpPr>
                <p:nvPr/>
              </p:nvGrpSpPr>
              <p:grpSpPr bwMode="auto">
                <a:xfrm>
                  <a:off x="3363045" y="2173313"/>
                  <a:ext cx="987288" cy="903974"/>
                  <a:chOff x="311" y="500"/>
                  <a:chExt cx="474" cy="434"/>
                </a:xfrm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</p:grpSpPr>
              <p:sp>
                <p:nvSpPr>
                  <p:cNvPr id="899" name="Freeform 186"/>
                  <p:cNvSpPr>
                    <a:spLocks/>
                  </p:cNvSpPr>
                  <p:nvPr/>
                </p:nvSpPr>
                <p:spPr bwMode="auto">
                  <a:xfrm>
                    <a:off x="311" y="500"/>
                    <a:ext cx="474" cy="434"/>
                  </a:xfrm>
                  <a:custGeom>
                    <a:avLst/>
                    <a:gdLst>
                      <a:gd name="T0" fmla="*/ 94 w 1363"/>
                      <a:gd name="T1" fmla="*/ 401 h 1220"/>
                      <a:gd name="T2" fmla="*/ 74 w 1363"/>
                      <a:gd name="T3" fmla="*/ 384 h 1220"/>
                      <a:gd name="T4" fmla="*/ 61 w 1363"/>
                      <a:gd name="T5" fmla="*/ 371 h 1220"/>
                      <a:gd name="T6" fmla="*/ 50 w 1363"/>
                      <a:gd name="T7" fmla="*/ 355 h 1220"/>
                      <a:gd name="T8" fmla="*/ 45 w 1363"/>
                      <a:gd name="T9" fmla="*/ 345 h 1220"/>
                      <a:gd name="T10" fmla="*/ 35 w 1363"/>
                      <a:gd name="T11" fmla="*/ 334 h 1220"/>
                      <a:gd name="T12" fmla="*/ 30 w 1363"/>
                      <a:gd name="T13" fmla="*/ 323 h 1220"/>
                      <a:gd name="T14" fmla="*/ 19 w 1363"/>
                      <a:gd name="T15" fmla="*/ 302 h 1220"/>
                      <a:gd name="T16" fmla="*/ 14 w 1363"/>
                      <a:gd name="T17" fmla="*/ 277 h 1220"/>
                      <a:gd name="T18" fmla="*/ 8 w 1363"/>
                      <a:gd name="T19" fmla="*/ 256 h 1220"/>
                      <a:gd name="T20" fmla="*/ 16 w 1363"/>
                      <a:gd name="T21" fmla="*/ 166 h 1220"/>
                      <a:gd name="T22" fmla="*/ 21 w 1363"/>
                      <a:gd name="T23" fmla="*/ 157 h 1220"/>
                      <a:gd name="T24" fmla="*/ 31 w 1363"/>
                      <a:gd name="T25" fmla="*/ 123 h 1220"/>
                      <a:gd name="T26" fmla="*/ 38 w 1363"/>
                      <a:gd name="T27" fmla="*/ 110 h 1220"/>
                      <a:gd name="T28" fmla="*/ 41 w 1363"/>
                      <a:gd name="T29" fmla="*/ 95 h 1220"/>
                      <a:gd name="T30" fmla="*/ 53 w 1363"/>
                      <a:gd name="T31" fmla="*/ 82 h 1220"/>
                      <a:gd name="T32" fmla="*/ 64 w 1363"/>
                      <a:gd name="T33" fmla="*/ 72 h 1220"/>
                      <a:gd name="T34" fmla="*/ 67 w 1363"/>
                      <a:gd name="T35" fmla="*/ 70 h 1220"/>
                      <a:gd name="T36" fmla="*/ 69 w 1363"/>
                      <a:gd name="T37" fmla="*/ 66 h 1220"/>
                      <a:gd name="T38" fmla="*/ 78 w 1363"/>
                      <a:gd name="T39" fmla="*/ 60 h 1220"/>
                      <a:gd name="T40" fmla="*/ 89 w 1363"/>
                      <a:gd name="T41" fmla="*/ 51 h 1220"/>
                      <a:gd name="T42" fmla="*/ 98 w 1363"/>
                      <a:gd name="T43" fmla="*/ 44 h 1220"/>
                      <a:gd name="T44" fmla="*/ 118 w 1363"/>
                      <a:gd name="T45" fmla="*/ 30 h 1220"/>
                      <a:gd name="T46" fmla="*/ 140 w 1363"/>
                      <a:gd name="T47" fmla="*/ 18 h 1220"/>
                      <a:gd name="T48" fmla="*/ 214 w 1363"/>
                      <a:gd name="T49" fmla="*/ 5 h 1220"/>
                      <a:gd name="T50" fmla="*/ 317 w 1363"/>
                      <a:gd name="T51" fmla="*/ 7 h 1220"/>
                      <a:gd name="T52" fmla="*/ 366 w 1363"/>
                      <a:gd name="T53" fmla="*/ 11 h 1220"/>
                      <a:gd name="T54" fmla="*/ 378 w 1363"/>
                      <a:gd name="T55" fmla="*/ 15 h 1220"/>
                      <a:gd name="T56" fmla="*/ 389 w 1363"/>
                      <a:gd name="T57" fmla="*/ 21 h 1220"/>
                      <a:gd name="T58" fmla="*/ 398 w 1363"/>
                      <a:gd name="T59" fmla="*/ 24 h 1220"/>
                      <a:gd name="T60" fmla="*/ 411 w 1363"/>
                      <a:gd name="T61" fmla="*/ 32 h 1220"/>
                      <a:gd name="T62" fmla="*/ 417 w 1363"/>
                      <a:gd name="T63" fmla="*/ 41 h 1220"/>
                      <a:gd name="T64" fmla="*/ 440 w 1363"/>
                      <a:gd name="T65" fmla="*/ 49 h 1220"/>
                      <a:gd name="T66" fmla="*/ 446 w 1363"/>
                      <a:gd name="T67" fmla="*/ 65 h 1220"/>
                      <a:gd name="T68" fmla="*/ 458 w 1363"/>
                      <a:gd name="T69" fmla="*/ 73 h 1220"/>
                      <a:gd name="T70" fmla="*/ 466 w 1363"/>
                      <a:gd name="T71" fmla="*/ 128 h 1220"/>
                      <a:gd name="T72" fmla="*/ 469 w 1363"/>
                      <a:gd name="T73" fmla="*/ 162 h 1220"/>
                      <a:gd name="T74" fmla="*/ 473 w 1363"/>
                      <a:gd name="T75" fmla="*/ 185 h 1220"/>
                      <a:gd name="T76" fmla="*/ 468 w 1363"/>
                      <a:gd name="T77" fmla="*/ 210 h 1220"/>
                      <a:gd name="T78" fmla="*/ 467 w 1363"/>
                      <a:gd name="T79" fmla="*/ 252 h 1220"/>
                      <a:gd name="T80" fmla="*/ 457 w 1363"/>
                      <a:gd name="T81" fmla="*/ 297 h 1220"/>
                      <a:gd name="T82" fmla="*/ 444 w 1363"/>
                      <a:gd name="T83" fmla="*/ 314 h 1220"/>
                      <a:gd name="T84" fmla="*/ 436 w 1363"/>
                      <a:gd name="T85" fmla="*/ 339 h 1220"/>
                      <a:gd name="T86" fmla="*/ 431 w 1363"/>
                      <a:gd name="T87" fmla="*/ 349 h 1220"/>
                      <a:gd name="T88" fmla="*/ 403 w 1363"/>
                      <a:gd name="T89" fmla="*/ 385 h 1220"/>
                      <a:gd name="T90" fmla="*/ 391 w 1363"/>
                      <a:gd name="T91" fmla="*/ 397 h 1220"/>
                      <a:gd name="T92" fmla="*/ 369 w 1363"/>
                      <a:gd name="T93" fmla="*/ 411 h 1220"/>
                      <a:gd name="T94" fmla="*/ 328 w 1363"/>
                      <a:gd name="T95" fmla="*/ 424 h 1220"/>
                      <a:gd name="T96" fmla="*/ 320 w 1363"/>
                      <a:gd name="T97" fmla="*/ 425 h 1220"/>
                      <a:gd name="T98" fmla="*/ 314 w 1363"/>
                      <a:gd name="T99" fmla="*/ 429 h 1220"/>
                      <a:gd name="T100" fmla="*/ 281 w 1363"/>
                      <a:gd name="T101" fmla="*/ 430 h 1220"/>
                      <a:gd name="T102" fmla="*/ 263 w 1363"/>
                      <a:gd name="T103" fmla="*/ 434 h 1220"/>
                      <a:gd name="T104" fmla="*/ 164 w 1363"/>
                      <a:gd name="T105" fmla="*/ 433 h 1220"/>
                      <a:gd name="T106" fmla="*/ 111 w 1363"/>
                      <a:gd name="T107" fmla="*/ 412 h 1220"/>
                      <a:gd name="T108" fmla="*/ 94 w 1363"/>
                      <a:gd name="T109" fmla="*/ 403 h 1220"/>
                      <a:gd name="T110" fmla="*/ 94 w 1363"/>
                      <a:gd name="T111" fmla="*/ 401 h 1220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60000 65536"/>
                      <a:gd name="T130" fmla="*/ 0 60000 65536"/>
                      <a:gd name="T131" fmla="*/ 0 60000 65536"/>
                      <a:gd name="T132" fmla="*/ 0 60000 65536"/>
                      <a:gd name="T133" fmla="*/ 0 60000 65536"/>
                      <a:gd name="T134" fmla="*/ 0 60000 65536"/>
                      <a:gd name="T135" fmla="*/ 0 60000 65536"/>
                      <a:gd name="T136" fmla="*/ 0 60000 65536"/>
                      <a:gd name="T137" fmla="*/ 0 60000 65536"/>
                      <a:gd name="T138" fmla="*/ 0 60000 65536"/>
                      <a:gd name="T139" fmla="*/ 0 60000 65536"/>
                      <a:gd name="T140" fmla="*/ 0 60000 65536"/>
                      <a:gd name="T141" fmla="*/ 0 60000 65536"/>
                      <a:gd name="T142" fmla="*/ 0 60000 65536"/>
                      <a:gd name="T143" fmla="*/ 0 60000 65536"/>
                      <a:gd name="T144" fmla="*/ 0 60000 65536"/>
                      <a:gd name="T145" fmla="*/ 0 60000 65536"/>
                      <a:gd name="T146" fmla="*/ 0 60000 65536"/>
                      <a:gd name="T147" fmla="*/ 0 60000 65536"/>
                      <a:gd name="T148" fmla="*/ 0 60000 65536"/>
                      <a:gd name="T149" fmla="*/ 0 60000 65536"/>
                      <a:gd name="T150" fmla="*/ 0 60000 65536"/>
                      <a:gd name="T151" fmla="*/ 0 60000 65536"/>
                      <a:gd name="T152" fmla="*/ 0 60000 65536"/>
                      <a:gd name="T153" fmla="*/ 0 60000 65536"/>
                      <a:gd name="T154" fmla="*/ 0 60000 65536"/>
                      <a:gd name="T155" fmla="*/ 0 60000 65536"/>
                      <a:gd name="T156" fmla="*/ 0 60000 65536"/>
                      <a:gd name="T157" fmla="*/ 0 60000 65536"/>
                      <a:gd name="T158" fmla="*/ 0 60000 65536"/>
                      <a:gd name="T159" fmla="*/ 0 60000 65536"/>
                      <a:gd name="T160" fmla="*/ 0 60000 65536"/>
                      <a:gd name="T161" fmla="*/ 0 60000 65536"/>
                      <a:gd name="T162" fmla="*/ 0 60000 65536"/>
                      <a:gd name="T163" fmla="*/ 0 60000 65536"/>
                      <a:gd name="T164" fmla="*/ 0 60000 65536"/>
                      <a:gd name="T165" fmla="*/ 0 60000 65536"/>
                      <a:gd name="T166" fmla="*/ 0 60000 65536"/>
                      <a:gd name="T167" fmla="*/ 0 60000 65536"/>
                      <a:gd name="T168" fmla="*/ 0 w 1363"/>
                      <a:gd name="T169" fmla="*/ 0 h 1220"/>
                      <a:gd name="T170" fmla="*/ 1363 w 1363"/>
                      <a:gd name="T171" fmla="*/ 1220 h 1220"/>
                    </a:gdLst>
                    <a:ahLst/>
                    <a:cxnLst>
                      <a:cxn ang="T112">
                        <a:pos x="T0" y="T1"/>
                      </a:cxn>
                      <a:cxn ang="T113">
                        <a:pos x="T2" y="T3"/>
                      </a:cxn>
                      <a:cxn ang="T114">
                        <a:pos x="T4" y="T5"/>
                      </a:cxn>
                      <a:cxn ang="T115">
                        <a:pos x="T6" y="T7"/>
                      </a:cxn>
                      <a:cxn ang="T116">
                        <a:pos x="T8" y="T9"/>
                      </a:cxn>
                      <a:cxn ang="T117">
                        <a:pos x="T10" y="T11"/>
                      </a:cxn>
                      <a:cxn ang="T118">
                        <a:pos x="T12" y="T13"/>
                      </a:cxn>
                      <a:cxn ang="T119">
                        <a:pos x="T14" y="T15"/>
                      </a:cxn>
                      <a:cxn ang="T120">
                        <a:pos x="T16" y="T17"/>
                      </a:cxn>
                      <a:cxn ang="T121">
                        <a:pos x="T18" y="T19"/>
                      </a:cxn>
                      <a:cxn ang="T122">
                        <a:pos x="T20" y="T21"/>
                      </a:cxn>
                      <a:cxn ang="T123">
                        <a:pos x="T22" y="T23"/>
                      </a:cxn>
                      <a:cxn ang="T124">
                        <a:pos x="T24" y="T25"/>
                      </a:cxn>
                      <a:cxn ang="T125">
                        <a:pos x="T26" y="T27"/>
                      </a:cxn>
                      <a:cxn ang="T126">
                        <a:pos x="T28" y="T29"/>
                      </a:cxn>
                      <a:cxn ang="T127">
                        <a:pos x="T30" y="T31"/>
                      </a:cxn>
                      <a:cxn ang="T128">
                        <a:pos x="T32" y="T33"/>
                      </a:cxn>
                      <a:cxn ang="T129">
                        <a:pos x="T34" y="T35"/>
                      </a:cxn>
                      <a:cxn ang="T130">
                        <a:pos x="T36" y="T37"/>
                      </a:cxn>
                      <a:cxn ang="T131">
                        <a:pos x="T38" y="T39"/>
                      </a:cxn>
                      <a:cxn ang="T132">
                        <a:pos x="T40" y="T41"/>
                      </a:cxn>
                      <a:cxn ang="T133">
                        <a:pos x="T42" y="T43"/>
                      </a:cxn>
                      <a:cxn ang="T134">
                        <a:pos x="T44" y="T45"/>
                      </a:cxn>
                      <a:cxn ang="T135">
                        <a:pos x="T46" y="T47"/>
                      </a:cxn>
                      <a:cxn ang="T136">
                        <a:pos x="T48" y="T49"/>
                      </a:cxn>
                      <a:cxn ang="T137">
                        <a:pos x="T50" y="T51"/>
                      </a:cxn>
                      <a:cxn ang="T138">
                        <a:pos x="T52" y="T53"/>
                      </a:cxn>
                      <a:cxn ang="T139">
                        <a:pos x="T54" y="T55"/>
                      </a:cxn>
                      <a:cxn ang="T140">
                        <a:pos x="T56" y="T57"/>
                      </a:cxn>
                      <a:cxn ang="T141">
                        <a:pos x="T58" y="T59"/>
                      </a:cxn>
                      <a:cxn ang="T142">
                        <a:pos x="T60" y="T61"/>
                      </a:cxn>
                      <a:cxn ang="T143">
                        <a:pos x="T62" y="T63"/>
                      </a:cxn>
                      <a:cxn ang="T144">
                        <a:pos x="T64" y="T65"/>
                      </a:cxn>
                      <a:cxn ang="T145">
                        <a:pos x="T66" y="T67"/>
                      </a:cxn>
                      <a:cxn ang="T146">
                        <a:pos x="T68" y="T69"/>
                      </a:cxn>
                      <a:cxn ang="T147">
                        <a:pos x="T70" y="T71"/>
                      </a:cxn>
                      <a:cxn ang="T148">
                        <a:pos x="T72" y="T73"/>
                      </a:cxn>
                      <a:cxn ang="T149">
                        <a:pos x="T74" y="T75"/>
                      </a:cxn>
                      <a:cxn ang="T150">
                        <a:pos x="T76" y="T77"/>
                      </a:cxn>
                      <a:cxn ang="T151">
                        <a:pos x="T78" y="T79"/>
                      </a:cxn>
                      <a:cxn ang="T152">
                        <a:pos x="T80" y="T81"/>
                      </a:cxn>
                      <a:cxn ang="T153">
                        <a:pos x="T82" y="T83"/>
                      </a:cxn>
                      <a:cxn ang="T154">
                        <a:pos x="T84" y="T85"/>
                      </a:cxn>
                      <a:cxn ang="T155">
                        <a:pos x="T86" y="T87"/>
                      </a:cxn>
                      <a:cxn ang="T156">
                        <a:pos x="T88" y="T89"/>
                      </a:cxn>
                      <a:cxn ang="T157">
                        <a:pos x="T90" y="T91"/>
                      </a:cxn>
                      <a:cxn ang="T158">
                        <a:pos x="T92" y="T93"/>
                      </a:cxn>
                      <a:cxn ang="T159">
                        <a:pos x="T94" y="T95"/>
                      </a:cxn>
                      <a:cxn ang="T160">
                        <a:pos x="T96" y="T97"/>
                      </a:cxn>
                      <a:cxn ang="T161">
                        <a:pos x="T98" y="T99"/>
                      </a:cxn>
                      <a:cxn ang="T162">
                        <a:pos x="T100" y="T101"/>
                      </a:cxn>
                      <a:cxn ang="T163">
                        <a:pos x="T102" y="T103"/>
                      </a:cxn>
                      <a:cxn ang="T164">
                        <a:pos x="T104" y="T105"/>
                      </a:cxn>
                      <a:cxn ang="T165">
                        <a:pos x="T106" y="T107"/>
                      </a:cxn>
                      <a:cxn ang="T166">
                        <a:pos x="T108" y="T109"/>
                      </a:cxn>
                      <a:cxn ang="T167">
                        <a:pos x="T110" y="T111"/>
                      </a:cxn>
                    </a:cxnLst>
                    <a:rect l="T168" t="T169" r="T170" b="T171"/>
                    <a:pathLst>
                      <a:path w="1363" h="1220">
                        <a:moveTo>
                          <a:pt x="269" y="1127"/>
                        </a:moveTo>
                        <a:cubicBezTo>
                          <a:pt x="252" y="1110"/>
                          <a:pt x="231" y="1096"/>
                          <a:pt x="214" y="1079"/>
                        </a:cubicBezTo>
                        <a:cubicBezTo>
                          <a:pt x="201" y="1066"/>
                          <a:pt x="192" y="1055"/>
                          <a:pt x="176" y="1044"/>
                        </a:cubicBezTo>
                        <a:cubicBezTo>
                          <a:pt x="166" y="1030"/>
                          <a:pt x="158" y="1008"/>
                          <a:pt x="144" y="999"/>
                        </a:cubicBezTo>
                        <a:cubicBezTo>
                          <a:pt x="140" y="986"/>
                          <a:pt x="137" y="980"/>
                          <a:pt x="128" y="970"/>
                        </a:cubicBezTo>
                        <a:cubicBezTo>
                          <a:pt x="124" y="955"/>
                          <a:pt x="112" y="950"/>
                          <a:pt x="102" y="938"/>
                        </a:cubicBezTo>
                        <a:cubicBezTo>
                          <a:pt x="95" y="929"/>
                          <a:pt x="93" y="918"/>
                          <a:pt x="86" y="909"/>
                        </a:cubicBezTo>
                        <a:cubicBezTo>
                          <a:pt x="79" y="887"/>
                          <a:pt x="61" y="871"/>
                          <a:pt x="54" y="848"/>
                        </a:cubicBezTo>
                        <a:cubicBezTo>
                          <a:pt x="53" y="825"/>
                          <a:pt x="60" y="795"/>
                          <a:pt x="41" y="778"/>
                        </a:cubicBezTo>
                        <a:cubicBezTo>
                          <a:pt x="35" y="759"/>
                          <a:pt x="28" y="739"/>
                          <a:pt x="22" y="720"/>
                        </a:cubicBezTo>
                        <a:cubicBezTo>
                          <a:pt x="23" y="680"/>
                          <a:pt x="0" y="525"/>
                          <a:pt x="45" y="468"/>
                        </a:cubicBezTo>
                        <a:cubicBezTo>
                          <a:pt x="48" y="454"/>
                          <a:pt x="51" y="451"/>
                          <a:pt x="61" y="442"/>
                        </a:cubicBezTo>
                        <a:cubicBezTo>
                          <a:pt x="66" y="418"/>
                          <a:pt x="59" y="356"/>
                          <a:pt x="89" y="346"/>
                        </a:cubicBezTo>
                        <a:cubicBezTo>
                          <a:pt x="98" y="333"/>
                          <a:pt x="98" y="318"/>
                          <a:pt x="109" y="308"/>
                        </a:cubicBezTo>
                        <a:cubicBezTo>
                          <a:pt x="113" y="294"/>
                          <a:pt x="113" y="279"/>
                          <a:pt x="118" y="266"/>
                        </a:cubicBezTo>
                        <a:cubicBezTo>
                          <a:pt x="121" y="259"/>
                          <a:pt x="146" y="236"/>
                          <a:pt x="153" y="231"/>
                        </a:cubicBezTo>
                        <a:cubicBezTo>
                          <a:pt x="159" y="215"/>
                          <a:pt x="173" y="212"/>
                          <a:pt x="185" y="202"/>
                        </a:cubicBezTo>
                        <a:cubicBezTo>
                          <a:pt x="187" y="200"/>
                          <a:pt x="190" y="198"/>
                          <a:pt x="192" y="196"/>
                        </a:cubicBezTo>
                        <a:cubicBezTo>
                          <a:pt x="194" y="193"/>
                          <a:pt x="195" y="189"/>
                          <a:pt x="198" y="186"/>
                        </a:cubicBezTo>
                        <a:cubicBezTo>
                          <a:pt x="206" y="178"/>
                          <a:pt x="217" y="179"/>
                          <a:pt x="224" y="170"/>
                        </a:cubicBezTo>
                        <a:cubicBezTo>
                          <a:pt x="234" y="157"/>
                          <a:pt x="240" y="150"/>
                          <a:pt x="256" y="144"/>
                        </a:cubicBezTo>
                        <a:cubicBezTo>
                          <a:pt x="263" y="133"/>
                          <a:pt x="269" y="129"/>
                          <a:pt x="281" y="125"/>
                        </a:cubicBezTo>
                        <a:cubicBezTo>
                          <a:pt x="299" y="109"/>
                          <a:pt x="315" y="91"/>
                          <a:pt x="339" y="84"/>
                        </a:cubicBezTo>
                        <a:cubicBezTo>
                          <a:pt x="357" y="63"/>
                          <a:pt x="376" y="57"/>
                          <a:pt x="403" y="52"/>
                        </a:cubicBezTo>
                        <a:cubicBezTo>
                          <a:pt x="448" y="0"/>
                          <a:pt x="559" y="15"/>
                          <a:pt x="614" y="13"/>
                        </a:cubicBezTo>
                        <a:cubicBezTo>
                          <a:pt x="713" y="2"/>
                          <a:pt x="813" y="15"/>
                          <a:pt x="912" y="20"/>
                        </a:cubicBezTo>
                        <a:cubicBezTo>
                          <a:pt x="955" y="34"/>
                          <a:pt x="1013" y="31"/>
                          <a:pt x="1053" y="32"/>
                        </a:cubicBezTo>
                        <a:cubicBezTo>
                          <a:pt x="1064" y="37"/>
                          <a:pt x="1076" y="38"/>
                          <a:pt x="1088" y="42"/>
                        </a:cubicBezTo>
                        <a:cubicBezTo>
                          <a:pt x="1098" y="49"/>
                          <a:pt x="1108" y="54"/>
                          <a:pt x="1120" y="58"/>
                        </a:cubicBezTo>
                        <a:cubicBezTo>
                          <a:pt x="1144" y="74"/>
                          <a:pt x="1110" y="53"/>
                          <a:pt x="1145" y="68"/>
                        </a:cubicBezTo>
                        <a:cubicBezTo>
                          <a:pt x="1158" y="74"/>
                          <a:pt x="1167" y="86"/>
                          <a:pt x="1181" y="90"/>
                        </a:cubicBezTo>
                        <a:cubicBezTo>
                          <a:pt x="1193" y="98"/>
                          <a:pt x="1190" y="106"/>
                          <a:pt x="1200" y="116"/>
                        </a:cubicBezTo>
                        <a:cubicBezTo>
                          <a:pt x="1214" y="130"/>
                          <a:pt x="1246" y="133"/>
                          <a:pt x="1264" y="138"/>
                        </a:cubicBezTo>
                        <a:cubicBezTo>
                          <a:pt x="1274" y="155"/>
                          <a:pt x="1262" y="177"/>
                          <a:pt x="1283" y="183"/>
                        </a:cubicBezTo>
                        <a:cubicBezTo>
                          <a:pt x="1291" y="195"/>
                          <a:pt x="1304" y="200"/>
                          <a:pt x="1318" y="205"/>
                        </a:cubicBezTo>
                        <a:cubicBezTo>
                          <a:pt x="1319" y="236"/>
                          <a:pt x="1313" y="331"/>
                          <a:pt x="1341" y="359"/>
                        </a:cubicBezTo>
                        <a:cubicBezTo>
                          <a:pt x="1351" y="390"/>
                          <a:pt x="1341" y="424"/>
                          <a:pt x="1350" y="455"/>
                        </a:cubicBezTo>
                        <a:cubicBezTo>
                          <a:pt x="1353" y="476"/>
                          <a:pt x="1356" y="498"/>
                          <a:pt x="1360" y="519"/>
                        </a:cubicBezTo>
                        <a:cubicBezTo>
                          <a:pt x="1358" y="555"/>
                          <a:pt x="1363" y="565"/>
                          <a:pt x="1347" y="589"/>
                        </a:cubicBezTo>
                        <a:cubicBezTo>
                          <a:pt x="1344" y="635"/>
                          <a:pt x="1342" y="661"/>
                          <a:pt x="1344" y="708"/>
                        </a:cubicBezTo>
                        <a:cubicBezTo>
                          <a:pt x="1342" y="761"/>
                          <a:pt x="1358" y="806"/>
                          <a:pt x="1315" y="836"/>
                        </a:cubicBezTo>
                        <a:cubicBezTo>
                          <a:pt x="1304" y="853"/>
                          <a:pt x="1290" y="869"/>
                          <a:pt x="1277" y="884"/>
                        </a:cubicBezTo>
                        <a:cubicBezTo>
                          <a:pt x="1273" y="908"/>
                          <a:pt x="1268" y="934"/>
                          <a:pt x="1254" y="954"/>
                        </a:cubicBezTo>
                        <a:cubicBezTo>
                          <a:pt x="1251" y="965"/>
                          <a:pt x="1246" y="972"/>
                          <a:pt x="1238" y="980"/>
                        </a:cubicBezTo>
                        <a:cubicBezTo>
                          <a:pt x="1225" y="1020"/>
                          <a:pt x="1189" y="1055"/>
                          <a:pt x="1158" y="1082"/>
                        </a:cubicBezTo>
                        <a:cubicBezTo>
                          <a:pt x="1150" y="1107"/>
                          <a:pt x="1147" y="1106"/>
                          <a:pt x="1123" y="1117"/>
                        </a:cubicBezTo>
                        <a:cubicBezTo>
                          <a:pt x="1108" y="1134"/>
                          <a:pt x="1083" y="1148"/>
                          <a:pt x="1062" y="1156"/>
                        </a:cubicBezTo>
                        <a:cubicBezTo>
                          <a:pt x="1036" y="1196"/>
                          <a:pt x="987" y="1189"/>
                          <a:pt x="944" y="1191"/>
                        </a:cubicBezTo>
                        <a:cubicBezTo>
                          <a:pt x="936" y="1192"/>
                          <a:pt x="928" y="1191"/>
                          <a:pt x="921" y="1194"/>
                        </a:cubicBezTo>
                        <a:cubicBezTo>
                          <a:pt x="914" y="1197"/>
                          <a:pt x="910" y="1207"/>
                          <a:pt x="902" y="1207"/>
                        </a:cubicBezTo>
                        <a:cubicBezTo>
                          <a:pt x="871" y="1208"/>
                          <a:pt x="840" y="1209"/>
                          <a:pt x="809" y="1210"/>
                        </a:cubicBezTo>
                        <a:cubicBezTo>
                          <a:pt x="790" y="1215"/>
                          <a:pt x="776" y="1217"/>
                          <a:pt x="755" y="1220"/>
                        </a:cubicBezTo>
                        <a:cubicBezTo>
                          <a:pt x="661" y="1219"/>
                          <a:pt x="567" y="1219"/>
                          <a:pt x="473" y="1216"/>
                        </a:cubicBezTo>
                        <a:cubicBezTo>
                          <a:pt x="417" y="1214"/>
                          <a:pt x="369" y="1175"/>
                          <a:pt x="320" y="1159"/>
                        </a:cubicBezTo>
                        <a:cubicBezTo>
                          <a:pt x="307" y="1146"/>
                          <a:pt x="277" y="1141"/>
                          <a:pt x="269" y="1133"/>
                        </a:cubicBezTo>
                        <a:cubicBezTo>
                          <a:pt x="268" y="1132"/>
                          <a:pt x="269" y="1129"/>
                          <a:pt x="269" y="1127"/>
                        </a:cubicBezTo>
                        <a:close/>
                      </a:path>
                    </a:pathLst>
                  </a:custGeom>
                  <a:solidFill>
                    <a:srgbClr val="FFC1C1"/>
                  </a:solidFill>
                  <a:ln w="19050">
                    <a:solidFill>
                      <a:srgbClr val="FF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 dirty="0"/>
                  </a:p>
                </p:txBody>
              </p:sp>
              <p:sp>
                <p:nvSpPr>
                  <p:cNvPr id="900" name="Freeform 187"/>
                  <p:cNvSpPr>
                    <a:spLocks/>
                  </p:cNvSpPr>
                  <p:nvPr/>
                </p:nvSpPr>
                <p:spPr bwMode="auto">
                  <a:xfrm>
                    <a:off x="363" y="603"/>
                    <a:ext cx="382" cy="310"/>
                  </a:xfrm>
                  <a:custGeom>
                    <a:avLst/>
                    <a:gdLst>
                      <a:gd name="T0" fmla="*/ 8 w 500"/>
                      <a:gd name="T1" fmla="*/ 173 h 445"/>
                      <a:gd name="T2" fmla="*/ 0 w 500"/>
                      <a:gd name="T3" fmla="*/ 159 h 445"/>
                      <a:gd name="T4" fmla="*/ 18 w 500"/>
                      <a:gd name="T5" fmla="*/ 95 h 445"/>
                      <a:gd name="T6" fmla="*/ 21 w 500"/>
                      <a:gd name="T7" fmla="*/ 90 h 445"/>
                      <a:gd name="T8" fmla="*/ 22 w 500"/>
                      <a:gd name="T9" fmla="*/ 78 h 445"/>
                      <a:gd name="T10" fmla="*/ 53 w 500"/>
                      <a:gd name="T11" fmla="*/ 47 h 445"/>
                      <a:gd name="T12" fmla="*/ 77 w 500"/>
                      <a:gd name="T13" fmla="*/ 31 h 445"/>
                      <a:gd name="T14" fmla="*/ 103 w 500"/>
                      <a:gd name="T15" fmla="*/ 18 h 445"/>
                      <a:gd name="T16" fmla="*/ 136 w 500"/>
                      <a:gd name="T17" fmla="*/ 1 h 445"/>
                      <a:gd name="T18" fmla="*/ 305 w 500"/>
                      <a:gd name="T19" fmla="*/ 11 h 445"/>
                      <a:gd name="T20" fmla="*/ 325 w 500"/>
                      <a:gd name="T21" fmla="*/ 40 h 445"/>
                      <a:gd name="T22" fmla="*/ 342 w 500"/>
                      <a:gd name="T23" fmla="*/ 47 h 445"/>
                      <a:gd name="T24" fmla="*/ 356 w 500"/>
                      <a:gd name="T25" fmla="*/ 56 h 445"/>
                      <a:gd name="T26" fmla="*/ 371 w 500"/>
                      <a:gd name="T27" fmla="*/ 85 h 445"/>
                      <a:gd name="T28" fmla="*/ 367 w 500"/>
                      <a:gd name="T29" fmla="*/ 189 h 445"/>
                      <a:gd name="T30" fmla="*/ 356 w 500"/>
                      <a:gd name="T31" fmla="*/ 207 h 445"/>
                      <a:gd name="T32" fmla="*/ 342 w 500"/>
                      <a:gd name="T33" fmla="*/ 232 h 445"/>
                      <a:gd name="T34" fmla="*/ 338 w 500"/>
                      <a:gd name="T35" fmla="*/ 242 h 445"/>
                      <a:gd name="T36" fmla="*/ 326 w 500"/>
                      <a:gd name="T37" fmla="*/ 249 h 445"/>
                      <a:gd name="T38" fmla="*/ 312 w 500"/>
                      <a:gd name="T39" fmla="*/ 264 h 445"/>
                      <a:gd name="T40" fmla="*/ 306 w 500"/>
                      <a:gd name="T41" fmla="*/ 269 h 445"/>
                      <a:gd name="T42" fmla="*/ 290 w 500"/>
                      <a:gd name="T43" fmla="*/ 286 h 445"/>
                      <a:gd name="T44" fmla="*/ 235 w 500"/>
                      <a:gd name="T45" fmla="*/ 301 h 445"/>
                      <a:gd name="T46" fmla="*/ 125 w 500"/>
                      <a:gd name="T47" fmla="*/ 299 h 445"/>
                      <a:gd name="T48" fmla="*/ 108 w 500"/>
                      <a:gd name="T49" fmla="*/ 290 h 445"/>
                      <a:gd name="T50" fmla="*/ 70 w 500"/>
                      <a:gd name="T51" fmla="*/ 268 h 445"/>
                      <a:gd name="T52" fmla="*/ 55 w 500"/>
                      <a:gd name="T53" fmla="*/ 254 h 445"/>
                      <a:gd name="T54" fmla="*/ 21 w 500"/>
                      <a:gd name="T55" fmla="*/ 212 h 445"/>
                      <a:gd name="T56" fmla="*/ 8 w 500"/>
                      <a:gd name="T57" fmla="*/ 173 h 445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w 500"/>
                      <a:gd name="T88" fmla="*/ 0 h 445"/>
                      <a:gd name="T89" fmla="*/ 500 w 500"/>
                      <a:gd name="T90" fmla="*/ 445 h 445"/>
                    </a:gdLst>
                    <a:ahLst/>
                    <a:cxnLst>
                      <a:cxn ang="T58">
                        <a:pos x="T0" y="T1"/>
                      </a:cxn>
                      <a:cxn ang="T59">
                        <a:pos x="T2" y="T3"/>
                      </a:cxn>
                      <a:cxn ang="T60">
                        <a:pos x="T4" y="T5"/>
                      </a:cxn>
                      <a:cxn ang="T61">
                        <a:pos x="T6" y="T7"/>
                      </a:cxn>
                      <a:cxn ang="T62">
                        <a:pos x="T8" y="T9"/>
                      </a:cxn>
                      <a:cxn ang="T63">
                        <a:pos x="T10" y="T11"/>
                      </a:cxn>
                      <a:cxn ang="T64">
                        <a:pos x="T12" y="T13"/>
                      </a:cxn>
                      <a:cxn ang="T65">
                        <a:pos x="T14" y="T15"/>
                      </a:cxn>
                      <a:cxn ang="T66">
                        <a:pos x="T16" y="T17"/>
                      </a:cxn>
                      <a:cxn ang="T67">
                        <a:pos x="T18" y="T19"/>
                      </a:cxn>
                      <a:cxn ang="T68">
                        <a:pos x="T20" y="T21"/>
                      </a:cxn>
                      <a:cxn ang="T69">
                        <a:pos x="T22" y="T23"/>
                      </a:cxn>
                      <a:cxn ang="T70">
                        <a:pos x="T24" y="T25"/>
                      </a:cxn>
                      <a:cxn ang="T71">
                        <a:pos x="T26" y="T27"/>
                      </a:cxn>
                      <a:cxn ang="T72">
                        <a:pos x="T28" y="T29"/>
                      </a:cxn>
                      <a:cxn ang="T73">
                        <a:pos x="T30" y="T31"/>
                      </a:cxn>
                      <a:cxn ang="T74">
                        <a:pos x="T32" y="T33"/>
                      </a:cxn>
                      <a:cxn ang="T75">
                        <a:pos x="T34" y="T35"/>
                      </a:cxn>
                      <a:cxn ang="T76">
                        <a:pos x="T36" y="T37"/>
                      </a:cxn>
                      <a:cxn ang="T77">
                        <a:pos x="T38" y="T39"/>
                      </a:cxn>
                      <a:cxn ang="T78">
                        <a:pos x="T40" y="T41"/>
                      </a:cxn>
                      <a:cxn ang="T79">
                        <a:pos x="T42" y="T43"/>
                      </a:cxn>
                      <a:cxn ang="T80">
                        <a:pos x="T44" y="T45"/>
                      </a:cxn>
                      <a:cxn ang="T81">
                        <a:pos x="T46" y="T47"/>
                      </a:cxn>
                      <a:cxn ang="T82">
                        <a:pos x="T48" y="T49"/>
                      </a:cxn>
                      <a:cxn ang="T83">
                        <a:pos x="T50" y="T51"/>
                      </a:cxn>
                      <a:cxn ang="T84">
                        <a:pos x="T52" y="T53"/>
                      </a:cxn>
                      <a:cxn ang="T85">
                        <a:pos x="T54" y="T55"/>
                      </a:cxn>
                      <a:cxn ang="T86">
                        <a:pos x="T56" y="T57"/>
                      </a:cxn>
                    </a:cxnLst>
                    <a:rect l="T87" t="T88" r="T89" b="T90"/>
                    <a:pathLst>
                      <a:path w="500" h="445">
                        <a:moveTo>
                          <a:pt x="10" y="249"/>
                        </a:moveTo>
                        <a:cubicBezTo>
                          <a:pt x="5" y="242"/>
                          <a:pt x="3" y="236"/>
                          <a:pt x="0" y="228"/>
                        </a:cubicBezTo>
                        <a:cubicBezTo>
                          <a:pt x="4" y="194"/>
                          <a:pt x="1" y="162"/>
                          <a:pt x="24" y="136"/>
                        </a:cubicBezTo>
                        <a:cubicBezTo>
                          <a:pt x="25" y="134"/>
                          <a:pt x="26" y="131"/>
                          <a:pt x="27" y="129"/>
                        </a:cubicBezTo>
                        <a:cubicBezTo>
                          <a:pt x="28" y="123"/>
                          <a:pt x="27" y="117"/>
                          <a:pt x="29" y="112"/>
                        </a:cubicBezTo>
                        <a:cubicBezTo>
                          <a:pt x="31" y="104"/>
                          <a:pt x="63" y="77"/>
                          <a:pt x="70" y="67"/>
                        </a:cubicBezTo>
                        <a:cubicBezTo>
                          <a:pt x="74" y="53"/>
                          <a:pt x="89" y="50"/>
                          <a:pt x="101" y="45"/>
                        </a:cubicBezTo>
                        <a:cubicBezTo>
                          <a:pt x="106" y="28"/>
                          <a:pt x="120" y="30"/>
                          <a:pt x="135" y="26"/>
                        </a:cubicBezTo>
                        <a:cubicBezTo>
                          <a:pt x="150" y="15"/>
                          <a:pt x="160" y="7"/>
                          <a:pt x="178" y="2"/>
                        </a:cubicBezTo>
                        <a:cubicBezTo>
                          <a:pt x="408" y="4"/>
                          <a:pt x="304" y="0"/>
                          <a:pt x="399" y="16"/>
                        </a:cubicBezTo>
                        <a:cubicBezTo>
                          <a:pt x="414" y="27"/>
                          <a:pt x="415" y="44"/>
                          <a:pt x="425" y="57"/>
                        </a:cubicBezTo>
                        <a:cubicBezTo>
                          <a:pt x="430" y="63"/>
                          <a:pt x="440" y="65"/>
                          <a:pt x="447" y="67"/>
                        </a:cubicBezTo>
                        <a:cubicBezTo>
                          <a:pt x="452" y="76"/>
                          <a:pt x="458" y="75"/>
                          <a:pt x="466" y="81"/>
                        </a:cubicBezTo>
                        <a:cubicBezTo>
                          <a:pt x="470" y="97"/>
                          <a:pt x="473" y="110"/>
                          <a:pt x="485" y="122"/>
                        </a:cubicBezTo>
                        <a:cubicBezTo>
                          <a:pt x="499" y="169"/>
                          <a:pt x="500" y="225"/>
                          <a:pt x="480" y="271"/>
                        </a:cubicBezTo>
                        <a:cubicBezTo>
                          <a:pt x="478" y="286"/>
                          <a:pt x="479" y="290"/>
                          <a:pt x="466" y="297"/>
                        </a:cubicBezTo>
                        <a:cubicBezTo>
                          <a:pt x="459" y="307"/>
                          <a:pt x="453" y="321"/>
                          <a:pt x="447" y="333"/>
                        </a:cubicBezTo>
                        <a:cubicBezTo>
                          <a:pt x="445" y="338"/>
                          <a:pt x="446" y="344"/>
                          <a:pt x="442" y="348"/>
                        </a:cubicBezTo>
                        <a:cubicBezTo>
                          <a:pt x="438" y="352"/>
                          <a:pt x="427" y="357"/>
                          <a:pt x="427" y="357"/>
                        </a:cubicBezTo>
                        <a:cubicBezTo>
                          <a:pt x="419" y="370"/>
                          <a:pt x="425" y="362"/>
                          <a:pt x="408" y="379"/>
                        </a:cubicBezTo>
                        <a:cubicBezTo>
                          <a:pt x="406" y="381"/>
                          <a:pt x="401" y="386"/>
                          <a:pt x="401" y="386"/>
                        </a:cubicBezTo>
                        <a:cubicBezTo>
                          <a:pt x="397" y="400"/>
                          <a:pt x="389" y="401"/>
                          <a:pt x="379" y="410"/>
                        </a:cubicBezTo>
                        <a:cubicBezTo>
                          <a:pt x="348" y="437"/>
                          <a:pt x="369" y="428"/>
                          <a:pt x="307" y="432"/>
                        </a:cubicBezTo>
                        <a:cubicBezTo>
                          <a:pt x="261" y="445"/>
                          <a:pt x="209" y="443"/>
                          <a:pt x="163" y="429"/>
                        </a:cubicBezTo>
                        <a:cubicBezTo>
                          <a:pt x="156" y="424"/>
                          <a:pt x="149" y="423"/>
                          <a:pt x="142" y="417"/>
                        </a:cubicBezTo>
                        <a:cubicBezTo>
                          <a:pt x="125" y="403"/>
                          <a:pt x="112" y="389"/>
                          <a:pt x="91" y="384"/>
                        </a:cubicBezTo>
                        <a:cubicBezTo>
                          <a:pt x="86" y="374"/>
                          <a:pt x="79" y="373"/>
                          <a:pt x="72" y="364"/>
                        </a:cubicBezTo>
                        <a:cubicBezTo>
                          <a:pt x="56" y="343"/>
                          <a:pt x="49" y="320"/>
                          <a:pt x="27" y="304"/>
                        </a:cubicBezTo>
                        <a:cubicBezTo>
                          <a:pt x="18" y="282"/>
                          <a:pt x="10" y="275"/>
                          <a:pt x="10" y="249"/>
                        </a:cubicBezTo>
                        <a:close/>
                      </a:path>
                    </a:pathLst>
                  </a:custGeom>
                  <a:solidFill>
                    <a:srgbClr val="BFBFBF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 dirty="0"/>
                  </a:p>
                </p:txBody>
              </p:sp>
            </p:grpSp>
            <p:grpSp>
              <p:nvGrpSpPr>
                <p:cNvPr id="838" name="Group 193"/>
                <p:cNvGrpSpPr>
                  <a:grpSpLocks/>
                </p:cNvGrpSpPr>
                <p:nvPr/>
              </p:nvGrpSpPr>
              <p:grpSpPr bwMode="auto">
                <a:xfrm>
                  <a:off x="4411997" y="2093158"/>
                  <a:ext cx="987288" cy="903974"/>
                  <a:chOff x="311" y="500"/>
                  <a:chExt cx="474" cy="434"/>
                </a:xfrm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</p:grpSpPr>
              <p:sp>
                <p:nvSpPr>
                  <p:cNvPr id="897" name="Freeform 186"/>
                  <p:cNvSpPr>
                    <a:spLocks/>
                  </p:cNvSpPr>
                  <p:nvPr/>
                </p:nvSpPr>
                <p:spPr bwMode="auto">
                  <a:xfrm>
                    <a:off x="311" y="500"/>
                    <a:ext cx="474" cy="434"/>
                  </a:xfrm>
                  <a:custGeom>
                    <a:avLst/>
                    <a:gdLst>
                      <a:gd name="T0" fmla="*/ 94 w 1363"/>
                      <a:gd name="T1" fmla="*/ 401 h 1220"/>
                      <a:gd name="T2" fmla="*/ 74 w 1363"/>
                      <a:gd name="T3" fmla="*/ 384 h 1220"/>
                      <a:gd name="T4" fmla="*/ 61 w 1363"/>
                      <a:gd name="T5" fmla="*/ 371 h 1220"/>
                      <a:gd name="T6" fmla="*/ 50 w 1363"/>
                      <a:gd name="T7" fmla="*/ 355 h 1220"/>
                      <a:gd name="T8" fmla="*/ 45 w 1363"/>
                      <a:gd name="T9" fmla="*/ 345 h 1220"/>
                      <a:gd name="T10" fmla="*/ 35 w 1363"/>
                      <a:gd name="T11" fmla="*/ 334 h 1220"/>
                      <a:gd name="T12" fmla="*/ 30 w 1363"/>
                      <a:gd name="T13" fmla="*/ 323 h 1220"/>
                      <a:gd name="T14" fmla="*/ 19 w 1363"/>
                      <a:gd name="T15" fmla="*/ 302 h 1220"/>
                      <a:gd name="T16" fmla="*/ 14 w 1363"/>
                      <a:gd name="T17" fmla="*/ 277 h 1220"/>
                      <a:gd name="T18" fmla="*/ 8 w 1363"/>
                      <a:gd name="T19" fmla="*/ 256 h 1220"/>
                      <a:gd name="T20" fmla="*/ 16 w 1363"/>
                      <a:gd name="T21" fmla="*/ 166 h 1220"/>
                      <a:gd name="T22" fmla="*/ 21 w 1363"/>
                      <a:gd name="T23" fmla="*/ 157 h 1220"/>
                      <a:gd name="T24" fmla="*/ 31 w 1363"/>
                      <a:gd name="T25" fmla="*/ 123 h 1220"/>
                      <a:gd name="T26" fmla="*/ 38 w 1363"/>
                      <a:gd name="T27" fmla="*/ 110 h 1220"/>
                      <a:gd name="T28" fmla="*/ 41 w 1363"/>
                      <a:gd name="T29" fmla="*/ 95 h 1220"/>
                      <a:gd name="T30" fmla="*/ 53 w 1363"/>
                      <a:gd name="T31" fmla="*/ 82 h 1220"/>
                      <a:gd name="T32" fmla="*/ 64 w 1363"/>
                      <a:gd name="T33" fmla="*/ 72 h 1220"/>
                      <a:gd name="T34" fmla="*/ 67 w 1363"/>
                      <a:gd name="T35" fmla="*/ 70 h 1220"/>
                      <a:gd name="T36" fmla="*/ 69 w 1363"/>
                      <a:gd name="T37" fmla="*/ 66 h 1220"/>
                      <a:gd name="T38" fmla="*/ 78 w 1363"/>
                      <a:gd name="T39" fmla="*/ 60 h 1220"/>
                      <a:gd name="T40" fmla="*/ 89 w 1363"/>
                      <a:gd name="T41" fmla="*/ 51 h 1220"/>
                      <a:gd name="T42" fmla="*/ 98 w 1363"/>
                      <a:gd name="T43" fmla="*/ 44 h 1220"/>
                      <a:gd name="T44" fmla="*/ 118 w 1363"/>
                      <a:gd name="T45" fmla="*/ 30 h 1220"/>
                      <a:gd name="T46" fmla="*/ 140 w 1363"/>
                      <a:gd name="T47" fmla="*/ 18 h 1220"/>
                      <a:gd name="T48" fmla="*/ 214 w 1363"/>
                      <a:gd name="T49" fmla="*/ 5 h 1220"/>
                      <a:gd name="T50" fmla="*/ 317 w 1363"/>
                      <a:gd name="T51" fmla="*/ 7 h 1220"/>
                      <a:gd name="T52" fmla="*/ 366 w 1363"/>
                      <a:gd name="T53" fmla="*/ 11 h 1220"/>
                      <a:gd name="T54" fmla="*/ 378 w 1363"/>
                      <a:gd name="T55" fmla="*/ 15 h 1220"/>
                      <a:gd name="T56" fmla="*/ 389 w 1363"/>
                      <a:gd name="T57" fmla="*/ 21 h 1220"/>
                      <a:gd name="T58" fmla="*/ 398 w 1363"/>
                      <a:gd name="T59" fmla="*/ 24 h 1220"/>
                      <a:gd name="T60" fmla="*/ 411 w 1363"/>
                      <a:gd name="T61" fmla="*/ 32 h 1220"/>
                      <a:gd name="T62" fmla="*/ 417 w 1363"/>
                      <a:gd name="T63" fmla="*/ 41 h 1220"/>
                      <a:gd name="T64" fmla="*/ 440 w 1363"/>
                      <a:gd name="T65" fmla="*/ 49 h 1220"/>
                      <a:gd name="T66" fmla="*/ 446 w 1363"/>
                      <a:gd name="T67" fmla="*/ 65 h 1220"/>
                      <a:gd name="T68" fmla="*/ 458 w 1363"/>
                      <a:gd name="T69" fmla="*/ 73 h 1220"/>
                      <a:gd name="T70" fmla="*/ 466 w 1363"/>
                      <a:gd name="T71" fmla="*/ 128 h 1220"/>
                      <a:gd name="T72" fmla="*/ 469 w 1363"/>
                      <a:gd name="T73" fmla="*/ 162 h 1220"/>
                      <a:gd name="T74" fmla="*/ 473 w 1363"/>
                      <a:gd name="T75" fmla="*/ 185 h 1220"/>
                      <a:gd name="T76" fmla="*/ 468 w 1363"/>
                      <a:gd name="T77" fmla="*/ 210 h 1220"/>
                      <a:gd name="T78" fmla="*/ 467 w 1363"/>
                      <a:gd name="T79" fmla="*/ 252 h 1220"/>
                      <a:gd name="T80" fmla="*/ 457 w 1363"/>
                      <a:gd name="T81" fmla="*/ 297 h 1220"/>
                      <a:gd name="T82" fmla="*/ 444 w 1363"/>
                      <a:gd name="T83" fmla="*/ 314 h 1220"/>
                      <a:gd name="T84" fmla="*/ 436 w 1363"/>
                      <a:gd name="T85" fmla="*/ 339 h 1220"/>
                      <a:gd name="T86" fmla="*/ 431 w 1363"/>
                      <a:gd name="T87" fmla="*/ 349 h 1220"/>
                      <a:gd name="T88" fmla="*/ 403 w 1363"/>
                      <a:gd name="T89" fmla="*/ 385 h 1220"/>
                      <a:gd name="T90" fmla="*/ 391 w 1363"/>
                      <a:gd name="T91" fmla="*/ 397 h 1220"/>
                      <a:gd name="T92" fmla="*/ 369 w 1363"/>
                      <a:gd name="T93" fmla="*/ 411 h 1220"/>
                      <a:gd name="T94" fmla="*/ 328 w 1363"/>
                      <a:gd name="T95" fmla="*/ 424 h 1220"/>
                      <a:gd name="T96" fmla="*/ 320 w 1363"/>
                      <a:gd name="T97" fmla="*/ 425 h 1220"/>
                      <a:gd name="T98" fmla="*/ 314 w 1363"/>
                      <a:gd name="T99" fmla="*/ 429 h 1220"/>
                      <a:gd name="T100" fmla="*/ 281 w 1363"/>
                      <a:gd name="T101" fmla="*/ 430 h 1220"/>
                      <a:gd name="T102" fmla="*/ 263 w 1363"/>
                      <a:gd name="T103" fmla="*/ 434 h 1220"/>
                      <a:gd name="T104" fmla="*/ 164 w 1363"/>
                      <a:gd name="T105" fmla="*/ 433 h 1220"/>
                      <a:gd name="T106" fmla="*/ 111 w 1363"/>
                      <a:gd name="T107" fmla="*/ 412 h 1220"/>
                      <a:gd name="T108" fmla="*/ 94 w 1363"/>
                      <a:gd name="T109" fmla="*/ 403 h 1220"/>
                      <a:gd name="T110" fmla="*/ 94 w 1363"/>
                      <a:gd name="T111" fmla="*/ 401 h 1220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60000 65536"/>
                      <a:gd name="T130" fmla="*/ 0 60000 65536"/>
                      <a:gd name="T131" fmla="*/ 0 60000 65536"/>
                      <a:gd name="T132" fmla="*/ 0 60000 65536"/>
                      <a:gd name="T133" fmla="*/ 0 60000 65536"/>
                      <a:gd name="T134" fmla="*/ 0 60000 65536"/>
                      <a:gd name="T135" fmla="*/ 0 60000 65536"/>
                      <a:gd name="T136" fmla="*/ 0 60000 65536"/>
                      <a:gd name="T137" fmla="*/ 0 60000 65536"/>
                      <a:gd name="T138" fmla="*/ 0 60000 65536"/>
                      <a:gd name="T139" fmla="*/ 0 60000 65536"/>
                      <a:gd name="T140" fmla="*/ 0 60000 65536"/>
                      <a:gd name="T141" fmla="*/ 0 60000 65536"/>
                      <a:gd name="T142" fmla="*/ 0 60000 65536"/>
                      <a:gd name="T143" fmla="*/ 0 60000 65536"/>
                      <a:gd name="T144" fmla="*/ 0 60000 65536"/>
                      <a:gd name="T145" fmla="*/ 0 60000 65536"/>
                      <a:gd name="T146" fmla="*/ 0 60000 65536"/>
                      <a:gd name="T147" fmla="*/ 0 60000 65536"/>
                      <a:gd name="T148" fmla="*/ 0 60000 65536"/>
                      <a:gd name="T149" fmla="*/ 0 60000 65536"/>
                      <a:gd name="T150" fmla="*/ 0 60000 65536"/>
                      <a:gd name="T151" fmla="*/ 0 60000 65536"/>
                      <a:gd name="T152" fmla="*/ 0 60000 65536"/>
                      <a:gd name="T153" fmla="*/ 0 60000 65536"/>
                      <a:gd name="T154" fmla="*/ 0 60000 65536"/>
                      <a:gd name="T155" fmla="*/ 0 60000 65536"/>
                      <a:gd name="T156" fmla="*/ 0 60000 65536"/>
                      <a:gd name="T157" fmla="*/ 0 60000 65536"/>
                      <a:gd name="T158" fmla="*/ 0 60000 65536"/>
                      <a:gd name="T159" fmla="*/ 0 60000 65536"/>
                      <a:gd name="T160" fmla="*/ 0 60000 65536"/>
                      <a:gd name="T161" fmla="*/ 0 60000 65536"/>
                      <a:gd name="T162" fmla="*/ 0 60000 65536"/>
                      <a:gd name="T163" fmla="*/ 0 60000 65536"/>
                      <a:gd name="T164" fmla="*/ 0 60000 65536"/>
                      <a:gd name="T165" fmla="*/ 0 60000 65536"/>
                      <a:gd name="T166" fmla="*/ 0 60000 65536"/>
                      <a:gd name="T167" fmla="*/ 0 60000 65536"/>
                      <a:gd name="T168" fmla="*/ 0 w 1363"/>
                      <a:gd name="T169" fmla="*/ 0 h 1220"/>
                      <a:gd name="T170" fmla="*/ 1363 w 1363"/>
                      <a:gd name="T171" fmla="*/ 1220 h 1220"/>
                    </a:gdLst>
                    <a:ahLst/>
                    <a:cxnLst>
                      <a:cxn ang="T112">
                        <a:pos x="T0" y="T1"/>
                      </a:cxn>
                      <a:cxn ang="T113">
                        <a:pos x="T2" y="T3"/>
                      </a:cxn>
                      <a:cxn ang="T114">
                        <a:pos x="T4" y="T5"/>
                      </a:cxn>
                      <a:cxn ang="T115">
                        <a:pos x="T6" y="T7"/>
                      </a:cxn>
                      <a:cxn ang="T116">
                        <a:pos x="T8" y="T9"/>
                      </a:cxn>
                      <a:cxn ang="T117">
                        <a:pos x="T10" y="T11"/>
                      </a:cxn>
                      <a:cxn ang="T118">
                        <a:pos x="T12" y="T13"/>
                      </a:cxn>
                      <a:cxn ang="T119">
                        <a:pos x="T14" y="T15"/>
                      </a:cxn>
                      <a:cxn ang="T120">
                        <a:pos x="T16" y="T17"/>
                      </a:cxn>
                      <a:cxn ang="T121">
                        <a:pos x="T18" y="T19"/>
                      </a:cxn>
                      <a:cxn ang="T122">
                        <a:pos x="T20" y="T21"/>
                      </a:cxn>
                      <a:cxn ang="T123">
                        <a:pos x="T22" y="T23"/>
                      </a:cxn>
                      <a:cxn ang="T124">
                        <a:pos x="T24" y="T25"/>
                      </a:cxn>
                      <a:cxn ang="T125">
                        <a:pos x="T26" y="T27"/>
                      </a:cxn>
                      <a:cxn ang="T126">
                        <a:pos x="T28" y="T29"/>
                      </a:cxn>
                      <a:cxn ang="T127">
                        <a:pos x="T30" y="T31"/>
                      </a:cxn>
                      <a:cxn ang="T128">
                        <a:pos x="T32" y="T33"/>
                      </a:cxn>
                      <a:cxn ang="T129">
                        <a:pos x="T34" y="T35"/>
                      </a:cxn>
                      <a:cxn ang="T130">
                        <a:pos x="T36" y="T37"/>
                      </a:cxn>
                      <a:cxn ang="T131">
                        <a:pos x="T38" y="T39"/>
                      </a:cxn>
                      <a:cxn ang="T132">
                        <a:pos x="T40" y="T41"/>
                      </a:cxn>
                      <a:cxn ang="T133">
                        <a:pos x="T42" y="T43"/>
                      </a:cxn>
                      <a:cxn ang="T134">
                        <a:pos x="T44" y="T45"/>
                      </a:cxn>
                      <a:cxn ang="T135">
                        <a:pos x="T46" y="T47"/>
                      </a:cxn>
                      <a:cxn ang="T136">
                        <a:pos x="T48" y="T49"/>
                      </a:cxn>
                      <a:cxn ang="T137">
                        <a:pos x="T50" y="T51"/>
                      </a:cxn>
                      <a:cxn ang="T138">
                        <a:pos x="T52" y="T53"/>
                      </a:cxn>
                      <a:cxn ang="T139">
                        <a:pos x="T54" y="T55"/>
                      </a:cxn>
                      <a:cxn ang="T140">
                        <a:pos x="T56" y="T57"/>
                      </a:cxn>
                      <a:cxn ang="T141">
                        <a:pos x="T58" y="T59"/>
                      </a:cxn>
                      <a:cxn ang="T142">
                        <a:pos x="T60" y="T61"/>
                      </a:cxn>
                      <a:cxn ang="T143">
                        <a:pos x="T62" y="T63"/>
                      </a:cxn>
                      <a:cxn ang="T144">
                        <a:pos x="T64" y="T65"/>
                      </a:cxn>
                      <a:cxn ang="T145">
                        <a:pos x="T66" y="T67"/>
                      </a:cxn>
                      <a:cxn ang="T146">
                        <a:pos x="T68" y="T69"/>
                      </a:cxn>
                      <a:cxn ang="T147">
                        <a:pos x="T70" y="T71"/>
                      </a:cxn>
                      <a:cxn ang="T148">
                        <a:pos x="T72" y="T73"/>
                      </a:cxn>
                      <a:cxn ang="T149">
                        <a:pos x="T74" y="T75"/>
                      </a:cxn>
                      <a:cxn ang="T150">
                        <a:pos x="T76" y="T77"/>
                      </a:cxn>
                      <a:cxn ang="T151">
                        <a:pos x="T78" y="T79"/>
                      </a:cxn>
                      <a:cxn ang="T152">
                        <a:pos x="T80" y="T81"/>
                      </a:cxn>
                      <a:cxn ang="T153">
                        <a:pos x="T82" y="T83"/>
                      </a:cxn>
                      <a:cxn ang="T154">
                        <a:pos x="T84" y="T85"/>
                      </a:cxn>
                      <a:cxn ang="T155">
                        <a:pos x="T86" y="T87"/>
                      </a:cxn>
                      <a:cxn ang="T156">
                        <a:pos x="T88" y="T89"/>
                      </a:cxn>
                      <a:cxn ang="T157">
                        <a:pos x="T90" y="T91"/>
                      </a:cxn>
                      <a:cxn ang="T158">
                        <a:pos x="T92" y="T93"/>
                      </a:cxn>
                      <a:cxn ang="T159">
                        <a:pos x="T94" y="T95"/>
                      </a:cxn>
                      <a:cxn ang="T160">
                        <a:pos x="T96" y="T97"/>
                      </a:cxn>
                      <a:cxn ang="T161">
                        <a:pos x="T98" y="T99"/>
                      </a:cxn>
                      <a:cxn ang="T162">
                        <a:pos x="T100" y="T101"/>
                      </a:cxn>
                      <a:cxn ang="T163">
                        <a:pos x="T102" y="T103"/>
                      </a:cxn>
                      <a:cxn ang="T164">
                        <a:pos x="T104" y="T105"/>
                      </a:cxn>
                      <a:cxn ang="T165">
                        <a:pos x="T106" y="T107"/>
                      </a:cxn>
                      <a:cxn ang="T166">
                        <a:pos x="T108" y="T109"/>
                      </a:cxn>
                      <a:cxn ang="T167">
                        <a:pos x="T110" y="T111"/>
                      </a:cxn>
                    </a:cxnLst>
                    <a:rect l="T168" t="T169" r="T170" b="T171"/>
                    <a:pathLst>
                      <a:path w="1363" h="1220">
                        <a:moveTo>
                          <a:pt x="269" y="1127"/>
                        </a:moveTo>
                        <a:cubicBezTo>
                          <a:pt x="252" y="1110"/>
                          <a:pt x="231" y="1096"/>
                          <a:pt x="214" y="1079"/>
                        </a:cubicBezTo>
                        <a:cubicBezTo>
                          <a:pt x="201" y="1066"/>
                          <a:pt x="192" y="1055"/>
                          <a:pt x="176" y="1044"/>
                        </a:cubicBezTo>
                        <a:cubicBezTo>
                          <a:pt x="166" y="1030"/>
                          <a:pt x="158" y="1008"/>
                          <a:pt x="144" y="999"/>
                        </a:cubicBezTo>
                        <a:cubicBezTo>
                          <a:pt x="140" y="986"/>
                          <a:pt x="137" y="980"/>
                          <a:pt x="128" y="970"/>
                        </a:cubicBezTo>
                        <a:cubicBezTo>
                          <a:pt x="124" y="955"/>
                          <a:pt x="112" y="950"/>
                          <a:pt x="102" y="938"/>
                        </a:cubicBezTo>
                        <a:cubicBezTo>
                          <a:pt x="95" y="929"/>
                          <a:pt x="93" y="918"/>
                          <a:pt x="86" y="909"/>
                        </a:cubicBezTo>
                        <a:cubicBezTo>
                          <a:pt x="79" y="887"/>
                          <a:pt x="61" y="871"/>
                          <a:pt x="54" y="848"/>
                        </a:cubicBezTo>
                        <a:cubicBezTo>
                          <a:pt x="53" y="825"/>
                          <a:pt x="60" y="795"/>
                          <a:pt x="41" y="778"/>
                        </a:cubicBezTo>
                        <a:cubicBezTo>
                          <a:pt x="35" y="759"/>
                          <a:pt x="28" y="739"/>
                          <a:pt x="22" y="720"/>
                        </a:cubicBezTo>
                        <a:cubicBezTo>
                          <a:pt x="23" y="680"/>
                          <a:pt x="0" y="525"/>
                          <a:pt x="45" y="468"/>
                        </a:cubicBezTo>
                        <a:cubicBezTo>
                          <a:pt x="48" y="454"/>
                          <a:pt x="51" y="451"/>
                          <a:pt x="61" y="442"/>
                        </a:cubicBezTo>
                        <a:cubicBezTo>
                          <a:pt x="66" y="418"/>
                          <a:pt x="59" y="356"/>
                          <a:pt x="89" y="346"/>
                        </a:cubicBezTo>
                        <a:cubicBezTo>
                          <a:pt x="98" y="333"/>
                          <a:pt x="98" y="318"/>
                          <a:pt x="109" y="308"/>
                        </a:cubicBezTo>
                        <a:cubicBezTo>
                          <a:pt x="113" y="294"/>
                          <a:pt x="113" y="279"/>
                          <a:pt x="118" y="266"/>
                        </a:cubicBezTo>
                        <a:cubicBezTo>
                          <a:pt x="121" y="259"/>
                          <a:pt x="146" y="236"/>
                          <a:pt x="153" y="231"/>
                        </a:cubicBezTo>
                        <a:cubicBezTo>
                          <a:pt x="159" y="215"/>
                          <a:pt x="173" y="212"/>
                          <a:pt x="185" y="202"/>
                        </a:cubicBezTo>
                        <a:cubicBezTo>
                          <a:pt x="187" y="200"/>
                          <a:pt x="190" y="198"/>
                          <a:pt x="192" y="196"/>
                        </a:cubicBezTo>
                        <a:cubicBezTo>
                          <a:pt x="194" y="193"/>
                          <a:pt x="195" y="189"/>
                          <a:pt x="198" y="186"/>
                        </a:cubicBezTo>
                        <a:cubicBezTo>
                          <a:pt x="206" y="178"/>
                          <a:pt x="217" y="179"/>
                          <a:pt x="224" y="170"/>
                        </a:cubicBezTo>
                        <a:cubicBezTo>
                          <a:pt x="234" y="157"/>
                          <a:pt x="240" y="150"/>
                          <a:pt x="256" y="144"/>
                        </a:cubicBezTo>
                        <a:cubicBezTo>
                          <a:pt x="263" y="133"/>
                          <a:pt x="269" y="129"/>
                          <a:pt x="281" y="125"/>
                        </a:cubicBezTo>
                        <a:cubicBezTo>
                          <a:pt x="299" y="109"/>
                          <a:pt x="315" y="91"/>
                          <a:pt x="339" y="84"/>
                        </a:cubicBezTo>
                        <a:cubicBezTo>
                          <a:pt x="357" y="63"/>
                          <a:pt x="376" y="57"/>
                          <a:pt x="403" y="52"/>
                        </a:cubicBezTo>
                        <a:cubicBezTo>
                          <a:pt x="448" y="0"/>
                          <a:pt x="559" y="15"/>
                          <a:pt x="614" y="13"/>
                        </a:cubicBezTo>
                        <a:cubicBezTo>
                          <a:pt x="713" y="2"/>
                          <a:pt x="813" y="15"/>
                          <a:pt x="912" y="20"/>
                        </a:cubicBezTo>
                        <a:cubicBezTo>
                          <a:pt x="955" y="34"/>
                          <a:pt x="1013" y="31"/>
                          <a:pt x="1053" y="32"/>
                        </a:cubicBezTo>
                        <a:cubicBezTo>
                          <a:pt x="1064" y="37"/>
                          <a:pt x="1076" y="38"/>
                          <a:pt x="1088" y="42"/>
                        </a:cubicBezTo>
                        <a:cubicBezTo>
                          <a:pt x="1098" y="49"/>
                          <a:pt x="1108" y="54"/>
                          <a:pt x="1120" y="58"/>
                        </a:cubicBezTo>
                        <a:cubicBezTo>
                          <a:pt x="1144" y="74"/>
                          <a:pt x="1110" y="53"/>
                          <a:pt x="1145" y="68"/>
                        </a:cubicBezTo>
                        <a:cubicBezTo>
                          <a:pt x="1158" y="74"/>
                          <a:pt x="1167" y="86"/>
                          <a:pt x="1181" y="90"/>
                        </a:cubicBezTo>
                        <a:cubicBezTo>
                          <a:pt x="1193" y="98"/>
                          <a:pt x="1190" y="106"/>
                          <a:pt x="1200" y="116"/>
                        </a:cubicBezTo>
                        <a:cubicBezTo>
                          <a:pt x="1214" y="130"/>
                          <a:pt x="1246" y="133"/>
                          <a:pt x="1264" y="138"/>
                        </a:cubicBezTo>
                        <a:cubicBezTo>
                          <a:pt x="1274" y="155"/>
                          <a:pt x="1262" y="177"/>
                          <a:pt x="1283" y="183"/>
                        </a:cubicBezTo>
                        <a:cubicBezTo>
                          <a:pt x="1291" y="195"/>
                          <a:pt x="1304" y="200"/>
                          <a:pt x="1318" y="205"/>
                        </a:cubicBezTo>
                        <a:cubicBezTo>
                          <a:pt x="1319" y="236"/>
                          <a:pt x="1313" y="331"/>
                          <a:pt x="1341" y="359"/>
                        </a:cubicBezTo>
                        <a:cubicBezTo>
                          <a:pt x="1351" y="390"/>
                          <a:pt x="1341" y="424"/>
                          <a:pt x="1350" y="455"/>
                        </a:cubicBezTo>
                        <a:cubicBezTo>
                          <a:pt x="1353" y="476"/>
                          <a:pt x="1356" y="498"/>
                          <a:pt x="1360" y="519"/>
                        </a:cubicBezTo>
                        <a:cubicBezTo>
                          <a:pt x="1358" y="555"/>
                          <a:pt x="1363" y="565"/>
                          <a:pt x="1347" y="589"/>
                        </a:cubicBezTo>
                        <a:cubicBezTo>
                          <a:pt x="1344" y="635"/>
                          <a:pt x="1342" y="661"/>
                          <a:pt x="1344" y="708"/>
                        </a:cubicBezTo>
                        <a:cubicBezTo>
                          <a:pt x="1342" y="761"/>
                          <a:pt x="1358" y="806"/>
                          <a:pt x="1315" y="836"/>
                        </a:cubicBezTo>
                        <a:cubicBezTo>
                          <a:pt x="1304" y="853"/>
                          <a:pt x="1290" y="869"/>
                          <a:pt x="1277" y="884"/>
                        </a:cubicBezTo>
                        <a:cubicBezTo>
                          <a:pt x="1273" y="908"/>
                          <a:pt x="1268" y="934"/>
                          <a:pt x="1254" y="954"/>
                        </a:cubicBezTo>
                        <a:cubicBezTo>
                          <a:pt x="1251" y="965"/>
                          <a:pt x="1246" y="972"/>
                          <a:pt x="1238" y="980"/>
                        </a:cubicBezTo>
                        <a:cubicBezTo>
                          <a:pt x="1225" y="1020"/>
                          <a:pt x="1189" y="1055"/>
                          <a:pt x="1158" y="1082"/>
                        </a:cubicBezTo>
                        <a:cubicBezTo>
                          <a:pt x="1150" y="1107"/>
                          <a:pt x="1147" y="1106"/>
                          <a:pt x="1123" y="1117"/>
                        </a:cubicBezTo>
                        <a:cubicBezTo>
                          <a:pt x="1108" y="1134"/>
                          <a:pt x="1083" y="1148"/>
                          <a:pt x="1062" y="1156"/>
                        </a:cubicBezTo>
                        <a:cubicBezTo>
                          <a:pt x="1036" y="1196"/>
                          <a:pt x="987" y="1189"/>
                          <a:pt x="944" y="1191"/>
                        </a:cubicBezTo>
                        <a:cubicBezTo>
                          <a:pt x="936" y="1192"/>
                          <a:pt x="928" y="1191"/>
                          <a:pt x="921" y="1194"/>
                        </a:cubicBezTo>
                        <a:cubicBezTo>
                          <a:pt x="914" y="1197"/>
                          <a:pt x="910" y="1207"/>
                          <a:pt x="902" y="1207"/>
                        </a:cubicBezTo>
                        <a:cubicBezTo>
                          <a:pt x="871" y="1208"/>
                          <a:pt x="840" y="1209"/>
                          <a:pt x="809" y="1210"/>
                        </a:cubicBezTo>
                        <a:cubicBezTo>
                          <a:pt x="790" y="1215"/>
                          <a:pt x="776" y="1217"/>
                          <a:pt x="755" y="1220"/>
                        </a:cubicBezTo>
                        <a:cubicBezTo>
                          <a:pt x="661" y="1219"/>
                          <a:pt x="567" y="1219"/>
                          <a:pt x="473" y="1216"/>
                        </a:cubicBezTo>
                        <a:cubicBezTo>
                          <a:pt x="417" y="1214"/>
                          <a:pt x="369" y="1175"/>
                          <a:pt x="320" y="1159"/>
                        </a:cubicBezTo>
                        <a:cubicBezTo>
                          <a:pt x="307" y="1146"/>
                          <a:pt x="277" y="1141"/>
                          <a:pt x="269" y="1133"/>
                        </a:cubicBezTo>
                        <a:cubicBezTo>
                          <a:pt x="268" y="1132"/>
                          <a:pt x="269" y="1129"/>
                          <a:pt x="269" y="1127"/>
                        </a:cubicBezTo>
                        <a:close/>
                      </a:path>
                    </a:pathLst>
                  </a:custGeom>
                  <a:solidFill>
                    <a:srgbClr val="FFC1C1"/>
                  </a:solidFill>
                  <a:ln w="19050">
                    <a:solidFill>
                      <a:srgbClr val="FF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 dirty="0"/>
                  </a:p>
                </p:txBody>
              </p:sp>
              <p:sp>
                <p:nvSpPr>
                  <p:cNvPr id="898" name="Freeform 187"/>
                  <p:cNvSpPr>
                    <a:spLocks/>
                  </p:cNvSpPr>
                  <p:nvPr/>
                </p:nvSpPr>
                <p:spPr bwMode="auto">
                  <a:xfrm>
                    <a:off x="363" y="603"/>
                    <a:ext cx="382" cy="310"/>
                  </a:xfrm>
                  <a:custGeom>
                    <a:avLst/>
                    <a:gdLst>
                      <a:gd name="T0" fmla="*/ 8 w 500"/>
                      <a:gd name="T1" fmla="*/ 173 h 445"/>
                      <a:gd name="T2" fmla="*/ 0 w 500"/>
                      <a:gd name="T3" fmla="*/ 159 h 445"/>
                      <a:gd name="T4" fmla="*/ 18 w 500"/>
                      <a:gd name="T5" fmla="*/ 95 h 445"/>
                      <a:gd name="T6" fmla="*/ 21 w 500"/>
                      <a:gd name="T7" fmla="*/ 90 h 445"/>
                      <a:gd name="T8" fmla="*/ 22 w 500"/>
                      <a:gd name="T9" fmla="*/ 78 h 445"/>
                      <a:gd name="T10" fmla="*/ 53 w 500"/>
                      <a:gd name="T11" fmla="*/ 47 h 445"/>
                      <a:gd name="T12" fmla="*/ 77 w 500"/>
                      <a:gd name="T13" fmla="*/ 31 h 445"/>
                      <a:gd name="T14" fmla="*/ 103 w 500"/>
                      <a:gd name="T15" fmla="*/ 18 h 445"/>
                      <a:gd name="T16" fmla="*/ 136 w 500"/>
                      <a:gd name="T17" fmla="*/ 1 h 445"/>
                      <a:gd name="T18" fmla="*/ 305 w 500"/>
                      <a:gd name="T19" fmla="*/ 11 h 445"/>
                      <a:gd name="T20" fmla="*/ 325 w 500"/>
                      <a:gd name="T21" fmla="*/ 40 h 445"/>
                      <a:gd name="T22" fmla="*/ 342 w 500"/>
                      <a:gd name="T23" fmla="*/ 47 h 445"/>
                      <a:gd name="T24" fmla="*/ 356 w 500"/>
                      <a:gd name="T25" fmla="*/ 56 h 445"/>
                      <a:gd name="T26" fmla="*/ 371 w 500"/>
                      <a:gd name="T27" fmla="*/ 85 h 445"/>
                      <a:gd name="T28" fmla="*/ 367 w 500"/>
                      <a:gd name="T29" fmla="*/ 189 h 445"/>
                      <a:gd name="T30" fmla="*/ 356 w 500"/>
                      <a:gd name="T31" fmla="*/ 207 h 445"/>
                      <a:gd name="T32" fmla="*/ 342 w 500"/>
                      <a:gd name="T33" fmla="*/ 232 h 445"/>
                      <a:gd name="T34" fmla="*/ 338 w 500"/>
                      <a:gd name="T35" fmla="*/ 242 h 445"/>
                      <a:gd name="T36" fmla="*/ 326 w 500"/>
                      <a:gd name="T37" fmla="*/ 249 h 445"/>
                      <a:gd name="T38" fmla="*/ 312 w 500"/>
                      <a:gd name="T39" fmla="*/ 264 h 445"/>
                      <a:gd name="T40" fmla="*/ 306 w 500"/>
                      <a:gd name="T41" fmla="*/ 269 h 445"/>
                      <a:gd name="T42" fmla="*/ 290 w 500"/>
                      <a:gd name="T43" fmla="*/ 286 h 445"/>
                      <a:gd name="T44" fmla="*/ 235 w 500"/>
                      <a:gd name="T45" fmla="*/ 301 h 445"/>
                      <a:gd name="T46" fmla="*/ 125 w 500"/>
                      <a:gd name="T47" fmla="*/ 299 h 445"/>
                      <a:gd name="T48" fmla="*/ 108 w 500"/>
                      <a:gd name="T49" fmla="*/ 290 h 445"/>
                      <a:gd name="T50" fmla="*/ 70 w 500"/>
                      <a:gd name="T51" fmla="*/ 268 h 445"/>
                      <a:gd name="T52" fmla="*/ 55 w 500"/>
                      <a:gd name="T53" fmla="*/ 254 h 445"/>
                      <a:gd name="T54" fmla="*/ 21 w 500"/>
                      <a:gd name="T55" fmla="*/ 212 h 445"/>
                      <a:gd name="T56" fmla="*/ 8 w 500"/>
                      <a:gd name="T57" fmla="*/ 173 h 445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w 500"/>
                      <a:gd name="T88" fmla="*/ 0 h 445"/>
                      <a:gd name="T89" fmla="*/ 500 w 500"/>
                      <a:gd name="T90" fmla="*/ 445 h 445"/>
                    </a:gdLst>
                    <a:ahLst/>
                    <a:cxnLst>
                      <a:cxn ang="T58">
                        <a:pos x="T0" y="T1"/>
                      </a:cxn>
                      <a:cxn ang="T59">
                        <a:pos x="T2" y="T3"/>
                      </a:cxn>
                      <a:cxn ang="T60">
                        <a:pos x="T4" y="T5"/>
                      </a:cxn>
                      <a:cxn ang="T61">
                        <a:pos x="T6" y="T7"/>
                      </a:cxn>
                      <a:cxn ang="T62">
                        <a:pos x="T8" y="T9"/>
                      </a:cxn>
                      <a:cxn ang="T63">
                        <a:pos x="T10" y="T11"/>
                      </a:cxn>
                      <a:cxn ang="T64">
                        <a:pos x="T12" y="T13"/>
                      </a:cxn>
                      <a:cxn ang="T65">
                        <a:pos x="T14" y="T15"/>
                      </a:cxn>
                      <a:cxn ang="T66">
                        <a:pos x="T16" y="T17"/>
                      </a:cxn>
                      <a:cxn ang="T67">
                        <a:pos x="T18" y="T19"/>
                      </a:cxn>
                      <a:cxn ang="T68">
                        <a:pos x="T20" y="T21"/>
                      </a:cxn>
                      <a:cxn ang="T69">
                        <a:pos x="T22" y="T23"/>
                      </a:cxn>
                      <a:cxn ang="T70">
                        <a:pos x="T24" y="T25"/>
                      </a:cxn>
                      <a:cxn ang="T71">
                        <a:pos x="T26" y="T27"/>
                      </a:cxn>
                      <a:cxn ang="T72">
                        <a:pos x="T28" y="T29"/>
                      </a:cxn>
                      <a:cxn ang="T73">
                        <a:pos x="T30" y="T31"/>
                      </a:cxn>
                      <a:cxn ang="T74">
                        <a:pos x="T32" y="T33"/>
                      </a:cxn>
                      <a:cxn ang="T75">
                        <a:pos x="T34" y="T35"/>
                      </a:cxn>
                      <a:cxn ang="T76">
                        <a:pos x="T36" y="T37"/>
                      </a:cxn>
                      <a:cxn ang="T77">
                        <a:pos x="T38" y="T39"/>
                      </a:cxn>
                      <a:cxn ang="T78">
                        <a:pos x="T40" y="T41"/>
                      </a:cxn>
                      <a:cxn ang="T79">
                        <a:pos x="T42" y="T43"/>
                      </a:cxn>
                      <a:cxn ang="T80">
                        <a:pos x="T44" y="T45"/>
                      </a:cxn>
                      <a:cxn ang="T81">
                        <a:pos x="T46" y="T47"/>
                      </a:cxn>
                      <a:cxn ang="T82">
                        <a:pos x="T48" y="T49"/>
                      </a:cxn>
                      <a:cxn ang="T83">
                        <a:pos x="T50" y="T51"/>
                      </a:cxn>
                      <a:cxn ang="T84">
                        <a:pos x="T52" y="T53"/>
                      </a:cxn>
                      <a:cxn ang="T85">
                        <a:pos x="T54" y="T55"/>
                      </a:cxn>
                      <a:cxn ang="T86">
                        <a:pos x="T56" y="T57"/>
                      </a:cxn>
                    </a:cxnLst>
                    <a:rect l="T87" t="T88" r="T89" b="T90"/>
                    <a:pathLst>
                      <a:path w="500" h="445">
                        <a:moveTo>
                          <a:pt x="10" y="249"/>
                        </a:moveTo>
                        <a:cubicBezTo>
                          <a:pt x="5" y="242"/>
                          <a:pt x="3" y="236"/>
                          <a:pt x="0" y="228"/>
                        </a:cubicBezTo>
                        <a:cubicBezTo>
                          <a:pt x="4" y="194"/>
                          <a:pt x="1" y="162"/>
                          <a:pt x="24" y="136"/>
                        </a:cubicBezTo>
                        <a:cubicBezTo>
                          <a:pt x="25" y="134"/>
                          <a:pt x="26" y="131"/>
                          <a:pt x="27" y="129"/>
                        </a:cubicBezTo>
                        <a:cubicBezTo>
                          <a:pt x="28" y="123"/>
                          <a:pt x="27" y="117"/>
                          <a:pt x="29" y="112"/>
                        </a:cubicBezTo>
                        <a:cubicBezTo>
                          <a:pt x="31" y="104"/>
                          <a:pt x="63" y="77"/>
                          <a:pt x="70" y="67"/>
                        </a:cubicBezTo>
                        <a:cubicBezTo>
                          <a:pt x="74" y="53"/>
                          <a:pt x="89" y="50"/>
                          <a:pt x="101" y="45"/>
                        </a:cubicBezTo>
                        <a:cubicBezTo>
                          <a:pt x="106" y="28"/>
                          <a:pt x="120" y="30"/>
                          <a:pt x="135" y="26"/>
                        </a:cubicBezTo>
                        <a:cubicBezTo>
                          <a:pt x="150" y="15"/>
                          <a:pt x="160" y="7"/>
                          <a:pt x="178" y="2"/>
                        </a:cubicBezTo>
                        <a:cubicBezTo>
                          <a:pt x="408" y="4"/>
                          <a:pt x="304" y="0"/>
                          <a:pt x="399" y="16"/>
                        </a:cubicBezTo>
                        <a:cubicBezTo>
                          <a:pt x="414" y="27"/>
                          <a:pt x="415" y="44"/>
                          <a:pt x="425" y="57"/>
                        </a:cubicBezTo>
                        <a:cubicBezTo>
                          <a:pt x="430" y="63"/>
                          <a:pt x="440" y="65"/>
                          <a:pt x="447" y="67"/>
                        </a:cubicBezTo>
                        <a:cubicBezTo>
                          <a:pt x="452" y="76"/>
                          <a:pt x="458" y="75"/>
                          <a:pt x="466" y="81"/>
                        </a:cubicBezTo>
                        <a:cubicBezTo>
                          <a:pt x="470" y="97"/>
                          <a:pt x="473" y="110"/>
                          <a:pt x="485" y="122"/>
                        </a:cubicBezTo>
                        <a:cubicBezTo>
                          <a:pt x="499" y="169"/>
                          <a:pt x="500" y="225"/>
                          <a:pt x="480" y="271"/>
                        </a:cubicBezTo>
                        <a:cubicBezTo>
                          <a:pt x="478" y="286"/>
                          <a:pt x="479" y="290"/>
                          <a:pt x="466" y="297"/>
                        </a:cubicBezTo>
                        <a:cubicBezTo>
                          <a:pt x="459" y="307"/>
                          <a:pt x="453" y="321"/>
                          <a:pt x="447" y="333"/>
                        </a:cubicBezTo>
                        <a:cubicBezTo>
                          <a:pt x="445" y="338"/>
                          <a:pt x="446" y="344"/>
                          <a:pt x="442" y="348"/>
                        </a:cubicBezTo>
                        <a:cubicBezTo>
                          <a:pt x="438" y="352"/>
                          <a:pt x="427" y="357"/>
                          <a:pt x="427" y="357"/>
                        </a:cubicBezTo>
                        <a:cubicBezTo>
                          <a:pt x="419" y="370"/>
                          <a:pt x="425" y="362"/>
                          <a:pt x="408" y="379"/>
                        </a:cubicBezTo>
                        <a:cubicBezTo>
                          <a:pt x="406" y="381"/>
                          <a:pt x="401" y="386"/>
                          <a:pt x="401" y="386"/>
                        </a:cubicBezTo>
                        <a:cubicBezTo>
                          <a:pt x="397" y="400"/>
                          <a:pt x="389" y="401"/>
                          <a:pt x="379" y="410"/>
                        </a:cubicBezTo>
                        <a:cubicBezTo>
                          <a:pt x="348" y="437"/>
                          <a:pt x="369" y="428"/>
                          <a:pt x="307" y="432"/>
                        </a:cubicBezTo>
                        <a:cubicBezTo>
                          <a:pt x="261" y="445"/>
                          <a:pt x="209" y="443"/>
                          <a:pt x="163" y="429"/>
                        </a:cubicBezTo>
                        <a:cubicBezTo>
                          <a:pt x="156" y="424"/>
                          <a:pt x="149" y="423"/>
                          <a:pt x="142" y="417"/>
                        </a:cubicBezTo>
                        <a:cubicBezTo>
                          <a:pt x="125" y="403"/>
                          <a:pt x="112" y="389"/>
                          <a:pt x="91" y="384"/>
                        </a:cubicBezTo>
                        <a:cubicBezTo>
                          <a:pt x="86" y="374"/>
                          <a:pt x="79" y="373"/>
                          <a:pt x="72" y="364"/>
                        </a:cubicBezTo>
                        <a:cubicBezTo>
                          <a:pt x="56" y="343"/>
                          <a:pt x="49" y="320"/>
                          <a:pt x="27" y="304"/>
                        </a:cubicBezTo>
                        <a:cubicBezTo>
                          <a:pt x="18" y="282"/>
                          <a:pt x="10" y="275"/>
                          <a:pt x="10" y="249"/>
                        </a:cubicBezTo>
                        <a:close/>
                      </a:path>
                    </a:pathLst>
                  </a:custGeom>
                  <a:solidFill>
                    <a:srgbClr val="BFBFBF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 dirty="0"/>
                  </a:p>
                </p:txBody>
              </p:sp>
            </p:grpSp>
            <p:grpSp>
              <p:nvGrpSpPr>
                <p:cNvPr id="839" name="Group 482"/>
                <p:cNvGrpSpPr/>
                <p:nvPr/>
              </p:nvGrpSpPr>
              <p:grpSpPr>
                <a:xfrm>
                  <a:off x="5062418" y="2761369"/>
                  <a:ext cx="987288" cy="903975"/>
                  <a:chOff x="3171214" y="2912992"/>
                  <a:chExt cx="987288" cy="903975"/>
                </a:xfrm>
              </p:grpSpPr>
              <p:grpSp>
                <p:nvGrpSpPr>
                  <p:cNvPr id="893" name="Group 193"/>
                  <p:cNvGrpSpPr>
                    <a:grpSpLocks/>
                  </p:cNvGrpSpPr>
                  <p:nvPr/>
                </p:nvGrpSpPr>
                <p:grpSpPr bwMode="auto">
                  <a:xfrm>
                    <a:off x="3171214" y="2912992"/>
                    <a:ext cx="987288" cy="903975"/>
                    <a:chOff x="311" y="500"/>
                    <a:chExt cx="474" cy="434"/>
                  </a:xfrm>
                  <a:effectLst>
                    <a:outerShdw blurRad="63500" sx="102000" sy="102000" algn="ctr" rotWithShape="0">
                      <a:prstClr val="black">
                        <a:alpha val="40000"/>
                      </a:prstClr>
                    </a:outerShdw>
                  </a:effectLst>
                </p:grpSpPr>
                <p:sp>
                  <p:nvSpPr>
                    <p:cNvPr id="895" name="Freeform 186"/>
                    <p:cNvSpPr>
                      <a:spLocks/>
                    </p:cNvSpPr>
                    <p:nvPr/>
                  </p:nvSpPr>
                  <p:spPr bwMode="auto">
                    <a:xfrm>
                      <a:off x="311" y="500"/>
                      <a:ext cx="474" cy="434"/>
                    </a:xfrm>
                    <a:custGeom>
                      <a:avLst/>
                      <a:gdLst>
                        <a:gd name="T0" fmla="*/ 94 w 1363"/>
                        <a:gd name="T1" fmla="*/ 401 h 1220"/>
                        <a:gd name="T2" fmla="*/ 74 w 1363"/>
                        <a:gd name="T3" fmla="*/ 384 h 1220"/>
                        <a:gd name="T4" fmla="*/ 61 w 1363"/>
                        <a:gd name="T5" fmla="*/ 371 h 1220"/>
                        <a:gd name="T6" fmla="*/ 50 w 1363"/>
                        <a:gd name="T7" fmla="*/ 355 h 1220"/>
                        <a:gd name="T8" fmla="*/ 45 w 1363"/>
                        <a:gd name="T9" fmla="*/ 345 h 1220"/>
                        <a:gd name="T10" fmla="*/ 35 w 1363"/>
                        <a:gd name="T11" fmla="*/ 334 h 1220"/>
                        <a:gd name="T12" fmla="*/ 30 w 1363"/>
                        <a:gd name="T13" fmla="*/ 323 h 1220"/>
                        <a:gd name="T14" fmla="*/ 19 w 1363"/>
                        <a:gd name="T15" fmla="*/ 302 h 1220"/>
                        <a:gd name="T16" fmla="*/ 14 w 1363"/>
                        <a:gd name="T17" fmla="*/ 277 h 1220"/>
                        <a:gd name="T18" fmla="*/ 8 w 1363"/>
                        <a:gd name="T19" fmla="*/ 256 h 1220"/>
                        <a:gd name="T20" fmla="*/ 16 w 1363"/>
                        <a:gd name="T21" fmla="*/ 166 h 1220"/>
                        <a:gd name="T22" fmla="*/ 21 w 1363"/>
                        <a:gd name="T23" fmla="*/ 157 h 1220"/>
                        <a:gd name="T24" fmla="*/ 31 w 1363"/>
                        <a:gd name="T25" fmla="*/ 123 h 1220"/>
                        <a:gd name="T26" fmla="*/ 38 w 1363"/>
                        <a:gd name="T27" fmla="*/ 110 h 1220"/>
                        <a:gd name="T28" fmla="*/ 41 w 1363"/>
                        <a:gd name="T29" fmla="*/ 95 h 1220"/>
                        <a:gd name="T30" fmla="*/ 53 w 1363"/>
                        <a:gd name="T31" fmla="*/ 82 h 1220"/>
                        <a:gd name="T32" fmla="*/ 64 w 1363"/>
                        <a:gd name="T33" fmla="*/ 72 h 1220"/>
                        <a:gd name="T34" fmla="*/ 67 w 1363"/>
                        <a:gd name="T35" fmla="*/ 70 h 1220"/>
                        <a:gd name="T36" fmla="*/ 69 w 1363"/>
                        <a:gd name="T37" fmla="*/ 66 h 1220"/>
                        <a:gd name="T38" fmla="*/ 78 w 1363"/>
                        <a:gd name="T39" fmla="*/ 60 h 1220"/>
                        <a:gd name="T40" fmla="*/ 89 w 1363"/>
                        <a:gd name="T41" fmla="*/ 51 h 1220"/>
                        <a:gd name="T42" fmla="*/ 98 w 1363"/>
                        <a:gd name="T43" fmla="*/ 44 h 1220"/>
                        <a:gd name="T44" fmla="*/ 118 w 1363"/>
                        <a:gd name="T45" fmla="*/ 30 h 1220"/>
                        <a:gd name="T46" fmla="*/ 140 w 1363"/>
                        <a:gd name="T47" fmla="*/ 18 h 1220"/>
                        <a:gd name="T48" fmla="*/ 214 w 1363"/>
                        <a:gd name="T49" fmla="*/ 5 h 1220"/>
                        <a:gd name="T50" fmla="*/ 317 w 1363"/>
                        <a:gd name="T51" fmla="*/ 7 h 1220"/>
                        <a:gd name="T52" fmla="*/ 366 w 1363"/>
                        <a:gd name="T53" fmla="*/ 11 h 1220"/>
                        <a:gd name="T54" fmla="*/ 378 w 1363"/>
                        <a:gd name="T55" fmla="*/ 15 h 1220"/>
                        <a:gd name="T56" fmla="*/ 389 w 1363"/>
                        <a:gd name="T57" fmla="*/ 21 h 1220"/>
                        <a:gd name="T58" fmla="*/ 398 w 1363"/>
                        <a:gd name="T59" fmla="*/ 24 h 1220"/>
                        <a:gd name="T60" fmla="*/ 411 w 1363"/>
                        <a:gd name="T61" fmla="*/ 32 h 1220"/>
                        <a:gd name="T62" fmla="*/ 417 w 1363"/>
                        <a:gd name="T63" fmla="*/ 41 h 1220"/>
                        <a:gd name="T64" fmla="*/ 440 w 1363"/>
                        <a:gd name="T65" fmla="*/ 49 h 1220"/>
                        <a:gd name="T66" fmla="*/ 446 w 1363"/>
                        <a:gd name="T67" fmla="*/ 65 h 1220"/>
                        <a:gd name="T68" fmla="*/ 458 w 1363"/>
                        <a:gd name="T69" fmla="*/ 73 h 1220"/>
                        <a:gd name="T70" fmla="*/ 466 w 1363"/>
                        <a:gd name="T71" fmla="*/ 128 h 1220"/>
                        <a:gd name="T72" fmla="*/ 469 w 1363"/>
                        <a:gd name="T73" fmla="*/ 162 h 1220"/>
                        <a:gd name="T74" fmla="*/ 473 w 1363"/>
                        <a:gd name="T75" fmla="*/ 185 h 1220"/>
                        <a:gd name="T76" fmla="*/ 468 w 1363"/>
                        <a:gd name="T77" fmla="*/ 210 h 1220"/>
                        <a:gd name="T78" fmla="*/ 467 w 1363"/>
                        <a:gd name="T79" fmla="*/ 252 h 1220"/>
                        <a:gd name="T80" fmla="*/ 457 w 1363"/>
                        <a:gd name="T81" fmla="*/ 297 h 1220"/>
                        <a:gd name="T82" fmla="*/ 444 w 1363"/>
                        <a:gd name="T83" fmla="*/ 314 h 1220"/>
                        <a:gd name="T84" fmla="*/ 436 w 1363"/>
                        <a:gd name="T85" fmla="*/ 339 h 1220"/>
                        <a:gd name="T86" fmla="*/ 431 w 1363"/>
                        <a:gd name="T87" fmla="*/ 349 h 1220"/>
                        <a:gd name="T88" fmla="*/ 403 w 1363"/>
                        <a:gd name="T89" fmla="*/ 385 h 1220"/>
                        <a:gd name="T90" fmla="*/ 391 w 1363"/>
                        <a:gd name="T91" fmla="*/ 397 h 1220"/>
                        <a:gd name="T92" fmla="*/ 369 w 1363"/>
                        <a:gd name="T93" fmla="*/ 411 h 1220"/>
                        <a:gd name="T94" fmla="*/ 328 w 1363"/>
                        <a:gd name="T95" fmla="*/ 424 h 1220"/>
                        <a:gd name="T96" fmla="*/ 320 w 1363"/>
                        <a:gd name="T97" fmla="*/ 425 h 1220"/>
                        <a:gd name="T98" fmla="*/ 314 w 1363"/>
                        <a:gd name="T99" fmla="*/ 429 h 1220"/>
                        <a:gd name="T100" fmla="*/ 281 w 1363"/>
                        <a:gd name="T101" fmla="*/ 430 h 1220"/>
                        <a:gd name="T102" fmla="*/ 263 w 1363"/>
                        <a:gd name="T103" fmla="*/ 434 h 1220"/>
                        <a:gd name="T104" fmla="*/ 164 w 1363"/>
                        <a:gd name="T105" fmla="*/ 433 h 1220"/>
                        <a:gd name="T106" fmla="*/ 111 w 1363"/>
                        <a:gd name="T107" fmla="*/ 412 h 1220"/>
                        <a:gd name="T108" fmla="*/ 94 w 1363"/>
                        <a:gd name="T109" fmla="*/ 403 h 1220"/>
                        <a:gd name="T110" fmla="*/ 94 w 1363"/>
                        <a:gd name="T111" fmla="*/ 401 h 1220"/>
                        <a:gd name="T112" fmla="*/ 0 60000 65536"/>
                        <a:gd name="T113" fmla="*/ 0 60000 65536"/>
                        <a:gd name="T114" fmla="*/ 0 60000 65536"/>
                        <a:gd name="T115" fmla="*/ 0 60000 65536"/>
                        <a:gd name="T116" fmla="*/ 0 60000 65536"/>
                        <a:gd name="T117" fmla="*/ 0 60000 65536"/>
                        <a:gd name="T118" fmla="*/ 0 60000 65536"/>
                        <a:gd name="T119" fmla="*/ 0 60000 65536"/>
                        <a:gd name="T120" fmla="*/ 0 60000 65536"/>
                        <a:gd name="T121" fmla="*/ 0 60000 65536"/>
                        <a:gd name="T122" fmla="*/ 0 60000 65536"/>
                        <a:gd name="T123" fmla="*/ 0 60000 65536"/>
                        <a:gd name="T124" fmla="*/ 0 60000 65536"/>
                        <a:gd name="T125" fmla="*/ 0 60000 65536"/>
                        <a:gd name="T126" fmla="*/ 0 60000 65536"/>
                        <a:gd name="T127" fmla="*/ 0 60000 65536"/>
                        <a:gd name="T128" fmla="*/ 0 60000 65536"/>
                        <a:gd name="T129" fmla="*/ 0 60000 65536"/>
                        <a:gd name="T130" fmla="*/ 0 60000 65536"/>
                        <a:gd name="T131" fmla="*/ 0 60000 65536"/>
                        <a:gd name="T132" fmla="*/ 0 60000 65536"/>
                        <a:gd name="T133" fmla="*/ 0 60000 65536"/>
                        <a:gd name="T134" fmla="*/ 0 60000 65536"/>
                        <a:gd name="T135" fmla="*/ 0 60000 65536"/>
                        <a:gd name="T136" fmla="*/ 0 60000 65536"/>
                        <a:gd name="T137" fmla="*/ 0 60000 65536"/>
                        <a:gd name="T138" fmla="*/ 0 60000 65536"/>
                        <a:gd name="T139" fmla="*/ 0 60000 65536"/>
                        <a:gd name="T140" fmla="*/ 0 60000 65536"/>
                        <a:gd name="T141" fmla="*/ 0 60000 65536"/>
                        <a:gd name="T142" fmla="*/ 0 60000 65536"/>
                        <a:gd name="T143" fmla="*/ 0 60000 65536"/>
                        <a:gd name="T144" fmla="*/ 0 60000 65536"/>
                        <a:gd name="T145" fmla="*/ 0 60000 65536"/>
                        <a:gd name="T146" fmla="*/ 0 60000 65536"/>
                        <a:gd name="T147" fmla="*/ 0 60000 65536"/>
                        <a:gd name="T148" fmla="*/ 0 60000 65536"/>
                        <a:gd name="T149" fmla="*/ 0 60000 65536"/>
                        <a:gd name="T150" fmla="*/ 0 60000 65536"/>
                        <a:gd name="T151" fmla="*/ 0 60000 65536"/>
                        <a:gd name="T152" fmla="*/ 0 60000 65536"/>
                        <a:gd name="T153" fmla="*/ 0 60000 65536"/>
                        <a:gd name="T154" fmla="*/ 0 60000 65536"/>
                        <a:gd name="T155" fmla="*/ 0 60000 65536"/>
                        <a:gd name="T156" fmla="*/ 0 60000 65536"/>
                        <a:gd name="T157" fmla="*/ 0 60000 65536"/>
                        <a:gd name="T158" fmla="*/ 0 60000 65536"/>
                        <a:gd name="T159" fmla="*/ 0 60000 65536"/>
                        <a:gd name="T160" fmla="*/ 0 60000 65536"/>
                        <a:gd name="T161" fmla="*/ 0 60000 65536"/>
                        <a:gd name="T162" fmla="*/ 0 60000 65536"/>
                        <a:gd name="T163" fmla="*/ 0 60000 65536"/>
                        <a:gd name="T164" fmla="*/ 0 60000 65536"/>
                        <a:gd name="T165" fmla="*/ 0 60000 65536"/>
                        <a:gd name="T166" fmla="*/ 0 60000 65536"/>
                        <a:gd name="T167" fmla="*/ 0 60000 65536"/>
                        <a:gd name="T168" fmla="*/ 0 w 1363"/>
                        <a:gd name="T169" fmla="*/ 0 h 1220"/>
                        <a:gd name="T170" fmla="*/ 1363 w 1363"/>
                        <a:gd name="T171" fmla="*/ 1220 h 1220"/>
                      </a:gdLst>
                      <a:ahLst/>
                      <a:cxnLst>
                        <a:cxn ang="T112">
                          <a:pos x="T0" y="T1"/>
                        </a:cxn>
                        <a:cxn ang="T113">
                          <a:pos x="T2" y="T3"/>
                        </a:cxn>
                        <a:cxn ang="T114">
                          <a:pos x="T4" y="T5"/>
                        </a:cxn>
                        <a:cxn ang="T115">
                          <a:pos x="T6" y="T7"/>
                        </a:cxn>
                        <a:cxn ang="T116">
                          <a:pos x="T8" y="T9"/>
                        </a:cxn>
                        <a:cxn ang="T117">
                          <a:pos x="T10" y="T11"/>
                        </a:cxn>
                        <a:cxn ang="T118">
                          <a:pos x="T12" y="T13"/>
                        </a:cxn>
                        <a:cxn ang="T119">
                          <a:pos x="T14" y="T15"/>
                        </a:cxn>
                        <a:cxn ang="T120">
                          <a:pos x="T16" y="T17"/>
                        </a:cxn>
                        <a:cxn ang="T121">
                          <a:pos x="T18" y="T19"/>
                        </a:cxn>
                        <a:cxn ang="T122">
                          <a:pos x="T20" y="T21"/>
                        </a:cxn>
                        <a:cxn ang="T123">
                          <a:pos x="T22" y="T23"/>
                        </a:cxn>
                        <a:cxn ang="T124">
                          <a:pos x="T24" y="T25"/>
                        </a:cxn>
                        <a:cxn ang="T125">
                          <a:pos x="T26" y="T27"/>
                        </a:cxn>
                        <a:cxn ang="T126">
                          <a:pos x="T28" y="T29"/>
                        </a:cxn>
                        <a:cxn ang="T127">
                          <a:pos x="T30" y="T31"/>
                        </a:cxn>
                        <a:cxn ang="T128">
                          <a:pos x="T32" y="T33"/>
                        </a:cxn>
                        <a:cxn ang="T129">
                          <a:pos x="T34" y="T35"/>
                        </a:cxn>
                        <a:cxn ang="T130">
                          <a:pos x="T36" y="T37"/>
                        </a:cxn>
                        <a:cxn ang="T131">
                          <a:pos x="T38" y="T39"/>
                        </a:cxn>
                        <a:cxn ang="T132">
                          <a:pos x="T40" y="T41"/>
                        </a:cxn>
                        <a:cxn ang="T133">
                          <a:pos x="T42" y="T43"/>
                        </a:cxn>
                        <a:cxn ang="T134">
                          <a:pos x="T44" y="T45"/>
                        </a:cxn>
                        <a:cxn ang="T135">
                          <a:pos x="T46" y="T47"/>
                        </a:cxn>
                        <a:cxn ang="T136">
                          <a:pos x="T48" y="T49"/>
                        </a:cxn>
                        <a:cxn ang="T137">
                          <a:pos x="T50" y="T51"/>
                        </a:cxn>
                        <a:cxn ang="T138">
                          <a:pos x="T52" y="T53"/>
                        </a:cxn>
                        <a:cxn ang="T139">
                          <a:pos x="T54" y="T55"/>
                        </a:cxn>
                        <a:cxn ang="T140">
                          <a:pos x="T56" y="T57"/>
                        </a:cxn>
                        <a:cxn ang="T141">
                          <a:pos x="T58" y="T59"/>
                        </a:cxn>
                        <a:cxn ang="T142">
                          <a:pos x="T60" y="T61"/>
                        </a:cxn>
                        <a:cxn ang="T143">
                          <a:pos x="T62" y="T63"/>
                        </a:cxn>
                        <a:cxn ang="T144">
                          <a:pos x="T64" y="T65"/>
                        </a:cxn>
                        <a:cxn ang="T145">
                          <a:pos x="T66" y="T67"/>
                        </a:cxn>
                        <a:cxn ang="T146">
                          <a:pos x="T68" y="T69"/>
                        </a:cxn>
                        <a:cxn ang="T147">
                          <a:pos x="T70" y="T71"/>
                        </a:cxn>
                        <a:cxn ang="T148">
                          <a:pos x="T72" y="T73"/>
                        </a:cxn>
                        <a:cxn ang="T149">
                          <a:pos x="T74" y="T75"/>
                        </a:cxn>
                        <a:cxn ang="T150">
                          <a:pos x="T76" y="T77"/>
                        </a:cxn>
                        <a:cxn ang="T151">
                          <a:pos x="T78" y="T79"/>
                        </a:cxn>
                        <a:cxn ang="T152">
                          <a:pos x="T80" y="T81"/>
                        </a:cxn>
                        <a:cxn ang="T153">
                          <a:pos x="T82" y="T83"/>
                        </a:cxn>
                        <a:cxn ang="T154">
                          <a:pos x="T84" y="T85"/>
                        </a:cxn>
                        <a:cxn ang="T155">
                          <a:pos x="T86" y="T87"/>
                        </a:cxn>
                        <a:cxn ang="T156">
                          <a:pos x="T88" y="T89"/>
                        </a:cxn>
                        <a:cxn ang="T157">
                          <a:pos x="T90" y="T91"/>
                        </a:cxn>
                        <a:cxn ang="T158">
                          <a:pos x="T92" y="T93"/>
                        </a:cxn>
                        <a:cxn ang="T159">
                          <a:pos x="T94" y="T95"/>
                        </a:cxn>
                        <a:cxn ang="T160">
                          <a:pos x="T96" y="T97"/>
                        </a:cxn>
                        <a:cxn ang="T161">
                          <a:pos x="T98" y="T99"/>
                        </a:cxn>
                        <a:cxn ang="T162">
                          <a:pos x="T100" y="T101"/>
                        </a:cxn>
                        <a:cxn ang="T163">
                          <a:pos x="T102" y="T103"/>
                        </a:cxn>
                        <a:cxn ang="T164">
                          <a:pos x="T104" y="T105"/>
                        </a:cxn>
                        <a:cxn ang="T165">
                          <a:pos x="T106" y="T107"/>
                        </a:cxn>
                        <a:cxn ang="T166">
                          <a:pos x="T108" y="T109"/>
                        </a:cxn>
                        <a:cxn ang="T167">
                          <a:pos x="T110" y="T111"/>
                        </a:cxn>
                      </a:cxnLst>
                      <a:rect l="T168" t="T169" r="T170" b="T171"/>
                      <a:pathLst>
                        <a:path w="1363" h="1220">
                          <a:moveTo>
                            <a:pt x="269" y="1127"/>
                          </a:moveTo>
                          <a:cubicBezTo>
                            <a:pt x="252" y="1110"/>
                            <a:pt x="231" y="1096"/>
                            <a:pt x="214" y="1079"/>
                          </a:cubicBezTo>
                          <a:cubicBezTo>
                            <a:pt x="201" y="1066"/>
                            <a:pt x="192" y="1055"/>
                            <a:pt x="176" y="1044"/>
                          </a:cubicBezTo>
                          <a:cubicBezTo>
                            <a:pt x="166" y="1030"/>
                            <a:pt x="158" y="1008"/>
                            <a:pt x="144" y="999"/>
                          </a:cubicBezTo>
                          <a:cubicBezTo>
                            <a:pt x="140" y="986"/>
                            <a:pt x="137" y="980"/>
                            <a:pt x="128" y="970"/>
                          </a:cubicBezTo>
                          <a:cubicBezTo>
                            <a:pt x="124" y="955"/>
                            <a:pt x="112" y="950"/>
                            <a:pt x="102" y="938"/>
                          </a:cubicBezTo>
                          <a:cubicBezTo>
                            <a:pt x="95" y="929"/>
                            <a:pt x="93" y="918"/>
                            <a:pt x="86" y="909"/>
                          </a:cubicBezTo>
                          <a:cubicBezTo>
                            <a:pt x="79" y="887"/>
                            <a:pt x="61" y="871"/>
                            <a:pt x="54" y="848"/>
                          </a:cubicBezTo>
                          <a:cubicBezTo>
                            <a:pt x="53" y="825"/>
                            <a:pt x="60" y="795"/>
                            <a:pt x="41" y="778"/>
                          </a:cubicBezTo>
                          <a:cubicBezTo>
                            <a:pt x="35" y="759"/>
                            <a:pt x="28" y="739"/>
                            <a:pt x="22" y="720"/>
                          </a:cubicBezTo>
                          <a:cubicBezTo>
                            <a:pt x="23" y="680"/>
                            <a:pt x="0" y="525"/>
                            <a:pt x="45" y="468"/>
                          </a:cubicBezTo>
                          <a:cubicBezTo>
                            <a:pt x="48" y="454"/>
                            <a:pt x="51" y="451"/>
                            <a:pt x="61" y="442"/>
                          </a:cubicBezTo>
                          <a:cubicBezTo>
                            <a:pt x="66" y="418"/>
                            <a:pt x="59" y="356"/>
                            <a:pt x="89" y="346"/>
                          </a:cubicBezTo>
                          <a:cubicBezTo>
                            <a:pt x="98" y="333"/>
                            <a:pt x="98" y="318"/>
                            <a:pt x="109" y="308"/>
                          </a:cubicBezTo>
                          <a:cubicBezTo>
                            <a:pt x="113" y="294"/>
                            <a:pt x="113" y="279"/>
                            <a:pt x="118" y="266"/>
                          </a:cubicBezTo>
                          <a:cubicBezTo>
                            <a:pt x="121" y="259"/>
                            <a:pt x="146" y="236"/>
                            <a:pt x="153" y="231"/>
                          </a:cubicBezTo>
                          <a:cubicBezTo>
                            <a:pt x="159" y="215"/>
                            <a:pt x="173" y="212"/>
                            <a:pt x="185" y="202"/>
                          </a:cubicBezTo>
                          <a:cubicBezTo>
                            <a:pt x="187" y="200"/>
                            <a:pt x="190" y="198"/>
                            <a:pt x="192" y="196"/>
                          </a:cubicBezTo>
                          <a:cubicBezTo>
                            <a:pt x="194" y="193"/>
                            <a:pt x="195" y="189"/>
                            <a:pt x="198" y="186"/>
                          </a:cubicBezTo>
                          <a:cubicBezTo>
                            <a:pt x="206" y="178"/>
                            <a:pt x="217" y="179"/>
                            <a:pt x="224" y="170"/>
                          </a:cubicBezTo>
                          <a:cubicBezTo>
                            <a:pt x="234" y="157"/>
                            <a:pt x="240" y="150"/>
                            <a:pt x="256" y="144"/>
                          </a:cubicBezTo>
                          <a:cubicBezTo>
                            <a:pt x="263" y="133"/>
                            <a:pt x="269" y="129"/>
                            <a:pt x="281" y="125"/>
                          </a:cubicBezTo>
                          <a:cubicBezTo>
                            <a:pt x="299" y="109"/>
                            <a:pt x="315" y="91"/>
                            <a:pt x="339" y="84"/>
                          </a:cubicBezTo>
                          <a:cubicBezTo>
                            <a:pt x="357" y="63"/>
                            <a:pt x="376" y="57"/>
                            <a:pt x="403" y="52"/>
                          </a:cubicBezTo>
                          <a:cubicBezTo>
                            <a:pt x="448" y="0"/>
                            <a:pt x="559" y="15"/>
                            <a:pt x="614" y="13"/>
                          </a:cubicBezTo>
                          <a:cubicBezTo>
                            <a:pt x="713" y="2"/>
                            <a:pt x="813" y="15"/>
                            <a:pt x="912" y="20"/>
                          </a:cubicBezTo>
                          <a:cubicBezTo>
                            <a:pt x="955" y="34"/>
                            <a:pt x="1013" y="31"/>
                            <a:pt x="1053" y="32"/>
                          </a:cubicBezTo>
                          <a:cubicBezTo>
                            <a:pt x="1064" y="37"/>
                            <a:pt x="1076" y="38"/>
                            <a:pt x="1088" y="42"/>
                          </a:cubicBezTo>
                          <a:cubicBezTo>
                            <a:pt x="1098" y="49"/>
                            <a:pt x="1108" y="54"/>
                            <a:pt x="1120" y="58"/>
                          </a:cubicBezTo>
                          <a:cubicBezTo>
                            <a:pt x="1144" y="74"/>
                            <a:pt x="1110" y="53"/>
                            <a:pt x="1145" y="68"/>
                          </a:cubicBezTo>
                          <a:cubicBezTo>
                            <a:pt x="1158" y="74"/>
                            <a:pt x="1167" y="86"/>
                            <a:pt x="1181" y="90"/>
                          </a:cubicBezTo>
                          <a:cubicBezTo>
                            <a:pt x="1193" y="98"/>
                            <a:pt x="1190" y="106"/>
                            <a:pt x="1200" y="116"/>
                          </a:cubicBezTo>
                          <a:cubicBezTo>
                            <a:pt x="1214" y="130"/>
                            <a:pt x="1246" y="133"/>
                            <a:pt x="1264" y="138"/>
                          </a:cubicBezTo>
                          <a:cubicBezTo>
                            <a:pt x="1274" y="155"/>
                            <a:pt x="1262" y="177"/>
                            <a:pt x="1283" y="183"/>
                          </a:cubicBezTo>
                          <a:cubicBezTo>
                            <a:pt x="1291" y="195"/>
                            <a:pt x="1304" y="200"/>
                            <a:pt x="1318" y="205"/>
                          </a:cubicBezTo>
                          <a:cubicBezTo>
                            <a:pt x="1319" y="236"/>
                            <a:pt x="1313" y="331"/>
                            <a:pt x="1341" y="359"/>
                          </a:cubicBezTo>
                          <a:cubicBezTo>
                            <a:pt x="1351" y="390"/>
                            <a:pt x="1341" y="424"/>
                            <a:pt x="1350" y="455"/>
                          </a:cubicBezTo>
                          <a:cubicBezTo>
                            <a:pt x="1353" y="476"/>
                            <a:pt x="1356" y="498"/>
                            <a:pt x="1360" y="519"/>
                          </a:cubicBezTo>
                          <a:cubicBezTo>
                            <a:pt x="1358" y="555"/>
                            <a:pt x="1363" y="565"/>
                            <a:pt x="1347" y="589"/>
                          </a:cubicBezTo>
                          <a:cubicBezTo>
                            <a:pt x="1344" y="635"/>
                            <a:pt x="1342" y="661"/>
                            <a:pt x="1344" y="708"/>
                          </a:cubicBezTo>
                          <a:cubicBezTo>
                            <a:pt x="1342" y="761"/>
                            <a:pt x="1358" y="806"/>
                            <a:pt x="1315" y="836"/>
                          </a:cubicBezTo>
                          <a:cubicBezTo>
                            <a:pt x="1304" y="853"/>
                            <a:pt x="1290" y="869"/>
                            <a:pt x="1277" y="884"/>
                          </a:cubicBezTo>
                          <a:cubicBezTo>
                            <a:pt x="1273" y="908"/>
                            <a:pt x="1268" y="934"/>
                            <a:pt x="1254" y="954"/>
                          </a:cubicBezTo>
                          <a:cubicBezTo>
                            <a:pt x="1251" y="965"/>
                            <a:pt x="1246" y="972"/>
                            <a:pt x="1238" y="980"/>
                          </a:cubicBezTo>
                          <a:cubicBezTo>
                            <a:pt x="1225" y="1020"/>
                            <a:pt x="1189" y="1055"/>
                            <a:pt x="1158" y="1082"/>
                          </a:cubicBezTo>
                          <a:cubicBezTo>
                            <a:pt x="1150" y="1107"/>
                            <a:pt x="1147" y="1106"/>
                            <a:pt x="1123" y="1117"/>
                          </a:cubicBezTo>
                          <a:cubicBezTo>
                            <a:pt x="1108" y="1134"/>
                            <a:pt x="1083" y="1148"/>
                            <a:pt x="1062" y="1156"/>
                          </a:cubicBezTo>
                          <a:cubicBezTo>
                            <a:pt x="1036" y="1196"/>
                            <a:pt x="987" y="1189"/>
                            <a:pt x="944" y="1191"/>
                          </a:cubicBezTo>
                          <a:cubicBezTo>
                            <a:pt x="936" y="1192"/>
                            <a:pt x="928" y="1191"/>
                            <a:pt x="921" y="1194"/>
                          </a:cubicBezTo>
                          <a:cubicBezTo>
                            <a:pt x="914" y="1197"/>
                            <a:pt x="910" y="1207"/>
                            <a:pt x="902" y="1207"/>
                          </a:cubicBezTo>
                          <a:cubicBezTo>
                            <a:pt x="871" y="1208"/>
                            <a:pt x="840" y="1209"/>
                            <a:pt x="809" y="1210"/>
                          </a:cubicBezTo>
                          <a:cubicBezTo>
                            <a:pt x="790" y="1215"/>
                            <a:pt x="776" y="1217"/>
                            <a:pt x="755" y="1220"/>
                          </a:cubicBezTo>
                          <a:cubicBezTo>
                            <a:pt x="661" y="1219"/>
                            <a:pt x="567" y="1219"/>
                            <a:pt x="473" y="1216"/>
                          </a:cubicBezTo>
                          <a:cubicBezTo>
                            <a:pt x="417" y="1214"/>
                            <a:pt x="369" y="1175"/>
                            <a:pt x="320" y="1159"/>
                          </a:cubicBezTo>
                          <a:cubicBezTo>
                            <a:pt x="307" y="1146"/>
                            <a:pt x="277" y="1141"/>
                            <a:pt x="269" y="1133"/>
                          </a:cubicBezTo>
                          <a:cubicBezTo>
                            <a:pt x="268" y="1132"/>
                            <a:pt x="269" y="1129"/>
                            <a:pt x="269" y="1127"/>
                          </a:cubicBezTo>
                          <a:close/>
                        </a:path>
                      </a:pathLst>
                    </a:custGeom>
                    <a:solidFill>
                      <a:srgbClr val="FFC1C1"/>
                    </a:solidFill>
                    <a:ln w="19050">
                      <a:solidFill>
                        <a:srgbClr val="FF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 dirty="0"/>
                    </a:p>
                  </p:txBody>
                </p:sp>
                <p:sp>
                  <p:nvSpPr>
                    <p:cNvPr id="896" name="Freeform 187"/>
                    <p:cNvSpPr>
                      <a:spLocks/>
                    </p:cNvSpPr>
                    <p:nvPr/>
                  </p:nvSpPr>
                  <p:spPr bwMode="auto">
                    <a:xfrm>
                      <a:off x="363" y="603"/>
                      <a:ext cx="382" cy="310"/>
                    </a:xfrm>
                    <a:custGeom>
                      <a:avLst/>
                      <a:gdLst>
                        <a:gd name="T0" fmla="*/ 8 w 500"/>
                        <a:gd name="T1" fmla="*/ 173 h 445"/>
                        <a:gd name="T2" fmla="*/ 0 w 500"/>
                        <a:gd name="T3" fmla="*/ 159 h 445"/>
                        <a:gd name="T4" fmla="*/ 18 w 500"/>
                        <a:gd name="T5" fmla="*/ 95 h 445"/>
                        <a:gd name="T6" fmla="*/ 21 w 500"/>
                        <a:gd name="T7" fmla="*/ 90 h 445"/>
                        <a:gd name="T8" fmla="*/ 22 w 500"/>
                        <a:gd name="T9" fmla="*/ 78 h 445"/>
                        <a:gd name="T10" fmla="*/ 53 w 500"/>
                        <a:gd name="T11" fmla="*/ 47 h 445"/>
                        <a:gd name="T12" fmla="*/ 77 w 500"/>
                        <a:gd name="T13" fmla="*/ 31 h 445"/>
                        <a:gd name="T14" fmla="*/ 103 w 500"/>
                        <a:gd name="T15" fmla="*/ 18 h 445"/>
                        <a:gd name="T16" fmla="*/ 136 w 500"/>
                        <a:gd name="T17" fmla="*/ 1 h 445"/>
                        <a:gd name="T18" fmla="*/ 305 w 500"/>
                        <a:gd name="T19" fmla="*/ 11 h 445"/>
                        <a:gd name="T20" fmla="*/ 325 w 500"/>
                        <a:gd name="T21" fmla="*/ 40 h 445"/>
                        <a:gd name="T22" fmla="*/ 342 w 500"/>
                        <a:gd name="T23" fmla="*/ 47 h 445"/>
                        <a:gd name="T24" fmla="*/ 356 w 500"/>
                        <a:gd name="T25" fmla="*/ 56 h 445"/>
                        <a:gd name="T26" fmla="*/ 371 w 500"/>
                        <a:gd name="T27" fmla="*/ 85 h 445"/>
                        <a:gd name="T28" fmla="*/ 367 w 500"/>
                        <a:gd name="T29" fmla="*/ 189 h 445"/>
                        <a:gd name="T30" fmla="*/ 356 w 500"/>
                        <a:gd name="T31" fmla="*/ 207 h 445"/>
                        <a:gd name="T32" fmla="*/ 342 w 500"/>
                        <a:gd name="T33" fmla="*/ 232 h 445"/>
                        <a:gd name="T34" fmla="*/ 338 w 500"/>
                        <a:gd name="T35" fmla="*/ 242 h 445"/>
                        <a:gd name="T36" fmla="*/ 326 w 500"/>
                        <a:gd name="T37" fmla="*/ 249 h 445"/>
                        <a:gd name="T38" fmla="*/ 312 w 500"/>
                        <a:gd name="T39" fmla="*/ 264 h 445"/>
                        <a:gd name="T40" fmla="*/ 306 w 500"/>
                        <a:gd name="T41" fmla="*/ 269 h 445"/>
                        <a:gd name="T42" fmla="*/ 290 w 500"/>
                        <a:gd name="T43" fmla="*/ 286 h 445"/>
                        <a:gd name="T44" fmla="*/ 235 w 500"/>
                        <a:gd name="T45" fmla="*/ 301 h 445"/>
                        <a:gd name="T46" fmla="*/ 125 w 500"/>
                        <a:gd name="T47" fmla="*/ 299 h 445"/>
                        <a:gd name="T48" fmla="*/ 108 w 500"/>
                        <a:gd name="T49" fmla="*/ 290 h 445"/>
                        <a:gd name="T50" fmla="*/ 70 w 500"/>
                        <a:gd name="T51" fmla="*/ 268 h 445"/>
                        <a:gd name="T52" fmla="*/ 55 w 500"/>
                        <a:gd name="T53" fmla="*/ 254 h 445"/>
                        <a:gd name="T54" fmla="*/ 21 w 500"/>
                        <a:gd name="T55" fmla="*/ 212 h 445"/>
                        <a:gd name="T56" fmla="*/ 8 w 500"/>
                        <a:gd name="T57" fmla="*/ 173 h 445"/>
                        <a:gd name="T58" fmla="*/ 0 60000 65536"/>
                        <a:gd name="T59" fmla="*/ 0 60000 65536"/>
                        <a:gd name="T60" fmla="*/ 0 60000 65536"/>
                        <a:gd name="T61" fmla="*/ 0 60000 65536"/>
                        <a:gd name="T62" fmla="*/ 0 60000 65536"/>
                        <a:gd name="T63" fmla="*/ 0 60000 65536"/>
                        <a:gd name="T64" fmla="*/ 0 60000 65536"/>
                        <a:gd name="T65" fmla="*/ 0 60000 65536"/>
                        <a:gd name="T66" fmla="*/ 0 60000 65536"/>
                        <a:gd name="T67" fmla="*/ 0 60000 65536"/>
                        <a:gd name="T68" fmla="*/ 0 60000 65536"/>
                        <a:gd name="T69" fmla="*/ 0 60000 65536"/>
                        <a:gd name="T70" fmla="*/ 0 60000 65536"/>
                        <a:gd name="T71" fmla="*/ 0 60000 65536"/>
                        <a:gd name="T72" fmla="*/ 0 60000 65536"/>
                        <a:gd name="T73" fmla="*/ 0 60000 65536"/>
                        <a:gd name="T74" fmla="*/ 0 60000 65536"/>
                        <a:gd name="T75" fmla="*/ 0 60000 65536"/>
                        <a:gd name="T76" fmla="*/ 0 60000 65536"/>
                        <a:gd name="T77" fmla="*/ 0 60000 65536"/>
                        <a:gd name="T78" fmla="*/ 0 60000 65536"/>
                        <a:gd name="T79" fmla="*/ 0 60000 65536"/>
                        <a:gd name="T80" fmla="*/ 0 60000 65536"/>
                        <a:gd name="T81" fmla="*/ 0 60000 65536"/>
                        <a:gd name="T82" fmla="*/ 0 60000 65536"/>
                        <a:gd name="T83" fmla="*/ 0 60000 65536"/>
                        <a:gd name="T84" fmla="*/ 0 60000 65536"/>
                        <a:gd name="T85" fmla="*/ 0 60000 65536"/>
                        <a:gd name="T86" fmla="*/ 0 60000 65536"/>
                        <a:gd name="T87" fmla="*/ 0 w 500"/>
                        <a:gd name="T88" fmla="*/ 0 h 445"/>
                        <a:gd name="T89" fmla="*/ 500 w 500"/>
                        <a:gd name="T90" fmla="*/ 445 h 445"/>
                      </a:gdLst>
                      <a:ahLst/>
                      <a:cxnLst>
                        <a:cxn ang="T58">
                          <a:pos x="T0" y="T1"/>
                        </a:cxn>
                        <a:cxn ang="T59">
                          <a:pos x="T2" y="T3"/>
                        </a:cxn>
                        <a:cxn ang="T60">
                          <a:pos x="T4" y="T5"/>
                        </a:cxn>
                        <a:cxn ang="T61">
                          <a:pos x="T6" y="T7"/>
                        </a:cxn>
                        <a:cxn ang="T62">
                          <a:pos x="T8" y="T9"/>
                        </a:cxn>
                        <a:cxn ang="T63">
                          <a:pos x="T10" y="T11"/>
                        </a:cxn>
                        <a:cxn ang="T64">
                          <a:pos x="T12" y="T13"/>
                        </a:cxn>
                        <a:cxn ang="T65">
                          <a:pos x="T14" y="T15"/>
                        </a:cxn>
                        <a:cxn ang="T66">
                          <a:pos x="T16" y="T17"/>
                        </a:cxn>
                        <a:cxn ang="T67">
                          <a:pos x="T18" y="T19"/>
                        </a:cxn>
                        <a:cxn ang="T68">
                          <a:pos x="T20" y="T21"/>
                        </a:cxn>
                        <a:cxn ang="T69">
                          <a:pos x="T22" y="T23"/>
                        </a:cxn>
                        <a:cxn ang="T70">
                          <a:pos x="T24" y="T25"/>
                        </a:cxn>
                        <a:cxn ang="T71">
                          <a:pos x="T26" y="T27"/>
                        </a:cxn>
                        <a:cxn ang="T72">
                          <a:pos x="T28" y="T29"/>
                        </a:cxn>
                        <a:cxn ang="T73">
                          <a:pos x="T30" y="T31"/>
                        </a:cxn>
                        <a:cxn ang="T74">
                          <a:pos x="T32" y="T33"/>
                        </a:cxn>
                        <a:cxn ang="T75">
                          <a:pos x="T34" y="T35"/>
                        </a:cxn>
                        <a:cxn ang="T76">
                          <a:pos x="T36" y="T37"/>
                        </a:cxn>
                        <a:cxn ang="T77">
                          <a:pos x="T38" y="T39"/>
                        </a:cxn>
                        <a:cxn ang="T78">
                          <a:pos x="T40" y="T41"/>
                        </a:cxn>
                        <a:cxn ang="T79">
                          <a:pos x="T42" y="T43"/>
                        </a:cxn>
                        <a:cxn ang="T80">
                          <a:pos x="T44" y="T45"/>
                        </a:cxn>
                        <a:cxn ang="T81">
                          <a:pos x="T46" y="T47"/>
                        </a:cxn>
                        <a:cxn ang="T82">
                          <a:pos x="T48" y="T49"/>
                        </a:cxn>
                        <a:cxn ang="T83">
                          <a:pos x="T50" y="T51"/>
                        </a:cxn>
                        <a:cxn ang="T84">
                          <a:pos x="T52" y="T53"/>
                        </a:cxn>
                        <a:cxn ang="T85">
                          <a:pos x="T54" y="T55"/>
                        </a:cxn>
                        <a:cxn ang="T86">
                          <a:pos x="T56" y="T57"/>
                        </a:cxn>
                      </a:cxnLst>
                      <a:rect l="T87" t="T88" r="T89" b="T90"/>
                      <a:pathLst>
                        <a:path w="500" h="445">
                          <a:moveTo>
                            <a:pt x="10" y="249"/>
                          </a:moveTo>
                          <a:cubicBezTo>
                            <a:pt x="5" y="242"/>
                            <a:pt x="3" y="236"/>
                            <a:pt x="0" y="228"/>
                          </a:cubicBezTo>
                          <a:cubicBezTo>
                            <a:pt x="4" y="194"/>
                            <a:pt x="1" y="162"/>
                            <a:pt x="24" y="136"/>
                          </a:cubicBezTo>
                          <a:cubicBezTo>
                            <a:pt x="25" y="134"/>
                            <a:pt x="26" y="131"/>
                            <a:pt x="27" y="129"/>
                          </a:cubicBezTo>
                          <a:cubicBezTo>
                            <a:pt x="28" y="123"/>
                            <a:pt x="27" y="117"/>
                            <a:pt x="29" y="112"/>
                          </a:cubicBezTo>
                          <a:cubicBezTo>
                            <a:pt x="31" y="104"/>
                            <a:pt x="63" y="77"/>
                            <a:pt x="70" y="67"/>
                          </a:cubicBezTo>
                          <a:cubicBezTo>
                            <a:pt x="74" y="53"/>
                            <a:pt x="89" y="50"/>
                            <a:pt x="101" y="45"/>
                          </a:cubicBezTo>
                          <a:cubicBezTo>
                            <a:pt x="106" y="28"/>
                            <a:pt x="120" y="30"/>
                            <a:pt x="135" y="26"/>
                          </a:cubicBezTo>
                          <a:cubicBezTo>
                            <a:pt x="150" y="15"/>
                            <a:pt x="160" y="7"/>
                            <a:pt x="178" y="2"/>
                          </a:cubicBezTo>
                          <a:cubicBezTo>
                            <a:pt x="408" y="4"/>
                            <a:pt x="304" y="0"/>
                            <a:pt x="399" y="16"/>
                          </a:cubicBezTo>
                          <a:cubicBezTo>
                            <a:pt x="414" y="27"/>
                            <a:pt x="415" y="44"/>
                            <a:pt x="425" y="57"/>
                          </a:cubicBezTo>
                          <a:cubicBezTo>
                            <a:pt x="430" y="63"/>
                            <a:pt x="440" y="65"/>
                            <a:pt x="447" y="67"/>
                          </a:cubicBezTo>
                          <a:cubicBezTo>
                            <a:pt x="452" y="76"/>
                            <a:pt x="458" y="75"/>
                            <a:pt x="466" y="81"/>
                          </a:cubicBezTo>
                          <a:cubicBezTo>
                            <a:pt x="470" y="97"/>
                            <a:pt x="473" y="110"/>
                            <a:pt x="485" y="122"/>
                          </a:cubicBezTo>
                          <a:cubicBezTo>
                            <a:pt x="499" y="169"/>
                            <a:pt x="500" y="225"/>
                            <a:pt x="480" y="271"/>
                          </a:cubicBezTo>
                          <a:cubicBezTo>
                            <a:pt x="478" y="286"/>
                            <a:pt x="479" y="290"/>
                            <a:pt x="466" y="297"/>
                          </a:cubicBezTo>
                          <a:cubicBezTo>
                            <a:pt x="459" y="307"/>
                            <a:pt x="453" y="321"/>
                            <a:pt x="447" y="333"/>
                          </a:cubicBezTo>
                          <a:cubicBezTo>
                            <a:pt x="445" y="338"/>
                            <a:pt x="446" y="344"/>
                            <a:pt x="442" y="348"/>
                          </a:cubicBezTo>
                          <a:cubicBezTo>
                            <a:pt x="438" y="352"/>
                            <a:pt x="427" y="357"/>
                            <a:pt x="427" y="357"/>
                          </a:cubicBezTo>
                          <a:cubicBezTo>
                            <a:pt x="419" y="370"/>
                            <a:pt x="425" y="362"/>
                            <a:pt x="408" y="379"/>
                          </a:cubicBezTo>
                          <a:cubicBezTo>
                            <a:pt x="406" y="381"/>
                            <a:pt x="401" y="386"/>
                            <a:pt x="401" y="386"/>
                          </a:cubicBezTo>
                          <a:cubicBezTo>
                            <a:pt x="397" y="400"/>
                            <a:pt x="389" y="401"/>
                            <a:pt x="379" y="410"/>
                          </a:cubicBezTo>
                          <a:cubicBezTo>
                            <a:pt x="348" y="437"/>
                            <a:pt x="369" y="428"/>
                            <a:pt x="307" y="432"/>
                          </a:cubicBezTo>
                          <a:cubicBezTo>
                            <a:pt x="261" y="445"/>
                            <a:pt x="209" y="443"/>
                            <a:pt x="163" y="429"/>
                          </a:cubicBezTo>
                          <a:cubicBezTo>
                            <a:pt x="156" y="424"/>
                            <a:pt x="149" y="423"/>
                            <a:pt x="142" y="417"/>
                          </a:cubicBezTo>
                          <a:cubicBezTo>
                            <a:pt x="125" y="403"/>
                            <a:pt x="112" y="389"/>
                            <a:pt x="91" y="384"/>
                          </a:cubicBezTo>
                          <a:cubicBezTo>
                            <a:pt x="86" y="374"/>
                            <a:pt x="79" y="373"/>
                            <a:pt x="72" y="364"/>
                          </a:cubicBezTo>
                          <a:cubicBezTo>
                            <a:pt x="56" y="343"/>
                            <a:pt x="49" y="320"/>
                            <a:pt x="27" y="304"/>
                          </a:cubicBezTo>
                          <a:cubicBezTo>
                            <a:pt x="18" y="282"/>
                            <a:pt x="10" y="275"/>
                            <a:pt x="10" y="249"/>
                          </a:cubicBezTo>
                          <a:close/>
                        </a:path>
                      </a:pathLst>
                    </a:custGeom>
                    <a:solidFill>
                      <a:srgbClr val="BFBFBF"/>
                    </a:solidFill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 dirty="0"/>
                    </a:p>
                  </p:txBody>
                </p:sp>
              </p:grpSp>
              <p:sp>
                <p:nvSpPr>
                  <p:cNvPr id="894" name="5-Point Star 893"/>
                  <p:cNvSpPr/>
                  <p:nvPr/>
                </p:nvSpPr>
                <p:spPr>
                  <a:xfrm>
                    <a:off x="3436301" y="3364979"/>
                    <a:ext cx="201217" cy="201217"/>
                  </a:xfrm>
                  <a:prstGeom prst="star5">
                    <a:avLst/>
                  </a:prstGeom>
                  <a:solidFill>
                    <a:srgbClr val="FF00FF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840" name="Group 483"/>
                <p:cNvGrpSpPr/>
                <p:nvPr/>
              </p:nvGrpSpPr>
              <p:grpSpPr>
                <a:xfrm>
                  <a:off x="5399285" y="3656416"/>
                  <a:ext cx="987288" cy="903975"/>
                  <a:chOff x="3171214" y="2912992"/>
                  <a:chExt cx="987288" cy="903975"/>
                </a:xfrm>
              </p:grpSpPr>
              <p:grpSp>
                <p:nvGrpSpPr>
                  <p:cNvPr id="889" name="Group 193"/>
                  <p:cNvGrpSpPr>
                    <a:grpSpLocks/>
                  </p:cNvGrpSpPr>
                  <p:nvPr/>
                </p:nvGrpSpPr>
                <p:grpSpPr bwMode="auto">
                  <a:xfrm>
                    <a:off x="3171214" y="2912992"/>
                    <a:ext cx="987288" cy="903975"/>
                    <a:chOff x="311" y="500"/>
                    <a:chExt cx="474" cy="434"/>
                  </a:xfrm>
                  <a:effectLst>
                    <a:outerShdw blurRad="63500" sx="102000" sy="102000" algn="ctr" rotWithShape="0">
                      <a:prstClr val="black">
                        <a:alpha val="40000"/>
                      </a:prstClr>
                    </a:outerShdw>
                  </a:effectLst>
                </p:grpSpPr>
                <p:sp>
                  <p:nvSpPr>
                    <p:cNvPr id="891" name="Freeform 186"/>
                    <p:cNvSpPr>
                      <a:spLocks/>
                    </p:cNvSpPr>
                    <p:nvPr/>
                  </p:nvSpPr>
                  <p:spPr bwMode="auto">
                    <a:xfrm>
                      <a:off x="311" y="500"/>
                      <a:ext cx="474" cy="434"/>
                    </a:xfrm>
                    <a:custGeom>
                      <a:avLst/>
                      <a:gdLst>
                        <a:gd name="T0" fmla="*/ 94 w 1363"/>
                        <a:gd name="T1" fmla="*/ 401 h 1220"/>
                        <a:gd name="T2" fmla="*/ 74 w 1363"/>
                        <a:gd name="T3" fmla="*/ 384 h 1220"/>
                        <a:gd name="T4" fmla="*/ 61 w 1363"/>
                        <a:gd name="T5" fmla="*/ 371 h 1220"/>
                        <a:gd name="T6" fmla="*/ 50 w 1363"/>
                        <a:gd name="T7" fmla="*/ 355 h 1220"/>
                        <a:gd name="T8" fmla="*/ 45 w 1363"/>
                        <a:gd name="T9" fmla="*/ 345 h 1220"/>
                        <a:gd name="T10" fmla="*/ 35 w 1363"/>
                        <a:gd name="T11" fmla="*/ 334 h 1220"/>
                        <a:gd name="T12" fmla="*/ 30 w 1363"/>
                        <a:gd name="T13" fmla="*/ 323 h 1220"/>
                        <a:gd name="T14" fmla="*/ 19 w 1363"/>
                        <a:gd name="T15" fmla="*/ 302 h 1220"/>
                        <a:gd name="T16" fmla="*/ 14 w 1363"/>
                        <a:gd name="T17" fmla="*/ 277 h 1220"/>
                        <a:gd name="T18" fmla="*/ 8 w 1363"/>
                        <a:gd name="T19" fmla="*/ 256 h 1220"/>
                        <a:gd name="T20" fmla="*/ 16 w 1363"/>
                        <a:gd name="T21" fmla="*/ 166 h 1220"/>
                        <a:gd name="T22" fmla="*/ 21 w 1363"/>
                        <a:gd name="T23" fmla="*/ 157 h 1220"/>
                        <a:gd name="T24" fmla="*/ 31 w 1363"/>
                        <a:gd name="T25" fmla="*/ 123 h 1220"/>
                        <a:gd name="T26" fmla="*/ 38 w 1363"/>
                        <a:gd name="T27" fmla="*/ 110 h 1220"/>
                        <a:gd name="T28" fmla="*/ 41 w 1363"/>
                        <a:gd name="T29" fmla="*/ 95 h 1220"/>
                        <a:gd name="T30" fmla="*/ 53 w 1363"/>
                        <a:gd name="T31" fmla="*/ 82 h 1220"/>
                        <a:gd name="T32" fmla="*/ 64 w 1363"/>
                        <a:gd name="T33" fmla="*/ 72 h 1220"/>
                        <a:gd name="T34" fmla="*/ 67 w 1363"/>
                        <a:gd name="T35" fmla="*/ 70 h 1220"/>
                        <a:gd name="T36" fmla="*/ 69 w 1363"/>
                        <a:gd name="T37" fmla="*/ 66 h 1220"/>
                        <a:gd name="T38" fmla="*/ 78 w 1363"/>
                        <a:gd name="T39" fmla="*/ 60 h 1220"/>
                        <a:gd name="T40" fmla="*/ 89 w 1363"/>
                        <a:gd name="T41" fmla="*/ 51 h 1220"/>
                        <a:gd name="T42" fmla="*/ 98 w 1363"/>
                        <a:gd name="T43" fmla="*/ 44 h 1220"/>
                        <a:gd name="T44" fmla="*/ 118 w 1363"/>
                        <a:gd name="T45" fmla="*/ 30 h 1220"/>
                        <a:gd name="T46" fmla="*/ 140 w 1363"/>
                        <a:gd name="T47" fmla="*/ 18 h 1220"/>
                        <a:gd name="T48" fmla="*/ 214 w 1363"/>
                        <a:gd name="T49" fmla="*/ 5 h 1220"/>
                        <a:gd name="T50" fmla="*/ 317 w 1363"/>
                        <a:gd name="T51" fmla="*/ 7 h 1220"/>
                        <a:gd name="T52" fmla="*/ 366 w 1363"/>
                        <a:gd name="T53" fmla="*/ 11 h 1220"/>
                        <a:gd name="T54" fmla="*/ 378 w 1363"/>
                        <a:gd name="T55" fmla="*/ 15 h 1220"/>
                        <a:gd name="T56" fmla="*/ 389 w 1363"/>
                        <a:gd name="T57" fmla="*/ 21 h 1220"/>
                        <a:gd name="T58" fmla="*/ 398 w 1363"/>
                        <a:gd name="T59" fmla="*/ 24 h 1220"/>
                        <a:gd name="T60" fmla="*/ 411 w 1363"/>
                        <a:gd name="T61" fmla="*/ 32 h 1220"/>
                        <a:gd name="T62" fmla="*/ 417 w 1363"/>
                        <a:gd name="T63" fmla="*/ 41 h 1220"/>
                        <a:gd name="T64" fmla="*/ 440 w 1363"/>
                        <a:gd name="T65" fmla="*/ 49 h 1220"/>
                        <a:gd name="T66" fmla="*/ 446 w 1363"/>
                        <a:gd name="T67" fmla="*/ 65 h 1220"/>
                        <a:gd name="T68" fmla="*/ 458 w 1363"/>
                        <a:gd name="T69" fmla="*/ 73 h 1220"/>
                        <a:gd name="T70" fmla="*/ 466 w 1363"/>
                        <a:gd name="T71" fmla="*/ 128 h 1220"/>
                        <a:gd name="T72" fmla="*/ 469 w 1363"/>
                        <a:gd name="T73" fmla="*/ 162 h 1220"/>
                        <a:gd name="T74" fmla="*/ 473 w 1363"/>
                        <a:gd name="T75" fmla="*/ 185 h 1220"/>
                        <a:gd name="T76" fmla="*/ 468 w 1363"/>
                        <a:gd name="T77" fmla="*/ 210 h 1220"/>
                        <a:gd name="T78" fmla="*/ 467 w 1363"/>
                        <a:gd name="T79" fmla="*/ 252 h 1220"/>
                        <a:gd name="T80" fmla="*/ 457 w 1363"/>
                        <a:gd name="T81" fmla="*/ 297 h 1220"/>
                        <a:gd name="T82" fmla="*/ 444 w 1363"/>
                        <a:gd name="T83" fmla="*/ 314 h 1220"/>
                        <a:gd name="T84" fmla="*/ 436 w 1363"/>
                        <a:gd name="T85" fmla="*/ 339 h 1220"/>
                        <a:gd name="T86" fmla="*/ 431 w 1363"/>
                        <a:gd name="T87" fmla="*/ 349 h 1220"/>
                        <a:gd name="T88" fmla="*/ 403 w 1363"/>
                        <a:gd name="T89" fmla="*/ 385 h 1220"/>
                        <a:gd name="T90" fmla="*/ 391 w 1363"/>
                        <a:gd name="T91" fmla="*/ 397 h 1220"/>
                        <a:gd name="T92" fmla="*/ 369 w 1363"/>
                        <a:gd name="T93" fmla="*/ 411 h 1220"/>
                        <a:gd name="T94" fmla="*/ 328 w 1363"/>
                        <a:gd name="T95" fmla="*/ 424 h 1220"/>
                        <a:gd name="T96" fmla="*/ 320 w 1363"/>
                        <a:gd name="T97" fmla="*/ 425 h 1220"/>
                        <a:gd name="T98" fmla="*/ 314 w 1363"/>
                        <a:gd name="T99" fmla="*/ 429 h 1220"/>
                        <a:gd name="T100" fmla="*/ 281 w 1363"/>
                        <a:gd name="T101" fmla="*/ 430 h 1220"/>
                        <a:gd name="T102" fmla="*/ 263 w 1363"/>
                        <a:gd name="T103" fmla="*/ 434 h 1220"/>
                        <a:gd name="T104" fmla="*/ 164 w 1363"/>
                        <a:gd name="T105" fmla="*/ 433 h 1220"/>
                        <a:gd name="T106" fmla="*/ 111 w 1363"/>
                        <a:gd name="T107" fmla="*/ 412 h 1220"/>
                        <a:gd name="T108" fmla="*/ 94 w 1363"/>
                        <a:gd name="T109" fmla="*/ 403 h 1220"/>
                        <a:gd name="T110" fmla="*/ 94 w 1363"/>
                        <a:gd name="T111" fmla="*/ 401 h 1220"/>
                        <a:gd name="T112" fmla="*/ 0 60000 65536"/>
                        <a:gd name="T113" fmla="*/ 0 60000 65536"/>
                        <a:gd name="T114" fmla="*/ 0 60000 65536"/>
                        <a:gd name="T115" fmla="*/ 0 60000 65536"/>
                        <a:gd name="T116" fmla="*/ 0 60000 65536"/>
                        <a:gd name="T117" fmla="*/ 0 60000 65536"/>
                        <a:gd name="T118" fmla="*/ 0 60000 65536"/>
                        <a:gd name="T119" fmla="*/ 0 60000 65536"/>
                        <a:gd name="T120" fmla="*/ 0 60000 65536"/>
                        <a:gd name="T121" fmla="*/ 0 60000 65536"/>
                        <a:gd name="T122" fmla="*/ 0 60000 65536"/>
                        <a:gd name="T123" fmla="*/ 0 60000 65536"/>
                        <a:gd name="T124" fmla="*/ 0 60000 65536"/>
                        <a:gd name="T125" fmla="*/ 0 60000 65536"/>
                        <a:gd name="T126" fmla="*/ 0 60000 65536"/>
                        <a:gd name="T127" fmla="*/ 0 60000 65536"/>
                        <a:gd name="T128" fmla="*/ 0 60000 65536"/>
                        <a:gd name="T129" fmla="*/ 0 60000 65536"/>
                        <a:gd name="T130" fmla="*/ 0 60000 65536"/>
                        <a:gd name="T131" fmla="*/ 0 60000 65536"/>
                        <a:gd name="T132" fmla="*/ 0 60000 65536"/>
                        <a:gd name="T133" fmla="*/ 0 60000 65536"/>
                        <a:gd name="T134" fmla="*/ 0 60000 65536"/>
                        <a:gd name="T135" fmla="*/ 0 60000 65536"/>
                        <a:gd name="T136" fmla="*/ 0 60000 65536"/>
                        <a:gd name="T137" fmla="*/ 0 60000 65536"/>
                        <a:gd name="T138" fmla="*/ 0 60000 65536"/>
                        <a:gd name="T139" fmla="*/ 0 60000 65536"/>
                        <a:gd name="T140" fmla="*/ 0 60000 65536"/>
                        <a:gd name="T141" fmla="*/ 0 60000 65536"/>
                        <a:gd name="T142" fmla="*/ 0 60000 65536"/>
                        <a:gd name="T143" fmla="*/ 0 60000 65536"/>
                        <a:gd name="T144" fmla="*/ 0 60000 65536"/>
                        <a:gd name="T145" fmla="*/ 0 60000 65536"/>
                        <a:gd name="T146" fmla="*/ 0 60000 65536"/>
                        <a:gd name="T147" fmla="*/ 0 60000 65536"/>
                        <a:gd name="T148" fmla="*/ 0 60000 65536"/>
                        <a:gd name="T149" fmla="*/ 0 60000 65536"/>
                        <a:gd name="T150" fmla="*/ 0 60000 65536"/>
                        <a:gd name="T151" fmla="*/ 0 60000 65536"/>
                        <a:gd name="T152" fmla="*/ 0 60000 65536"/>
                        <a:gd name="T153" fmla="*/ 0 60000 65536"/>
                        <a:gd name="T154" fmla="*/ 0 60000 65536"/>
                        <a:gd name="T155" fmla="*/ 0 60000 65536"/>
                        <a:gd name="T156" fmla="*/ 0 60000 65536"/>
                        <a:gd name="T157" fmla="*/ 0 60000 65536"/>
                        <a:gd name="T158" fmla="*/ 0 60000 65536"/>
                        <a:gd name="T159" fmla="*/ 0 60000 65536"/>
                        <a:gd name="T160" fmla="*/ 0 60000 65536"/>
                        <a:gd name="T161" fmla="*/ 0 60000 65536"/>
                        <a:gd name="T162" fmla="*/ 0 60000 65536"/>
                        <a:gd name="T163" fmla="*/ 0 60000 65536"/>
                        <a:gd name="T164" fmla="*/ 0 60000 65536"/>
                        <a:gd name="T165" fmla="*/ 0 60000 65536"/>
                        <a:gd name="T166" fmla="*/ 0 60000 65536"/>
                        <a:gd name="T167" fmla="*/ 0 60000 65536"/>
                        <a:gd name="T168" fmla="*/ 0 w 1363"/>
                        <a:gd name="T169" fmla="*/ 0 h 1220"/>
                        <a:gd name="T170" fmla="*/ 1363 w 1363"/>
                        <a:gd name="T171" fmla="*/ 1220 h 1220"/>
                      </a:gdLst>
                      <a:ahLst/>
                      <a:cxnLst>
                        <a:cxn ang="T112">
                          <a:pos x="T0" y="T1"/>
                        </a:cxn>
                        <a:cxn ang="T113">
                          <a:pos x="T2" y="T3"/>
                        </a:cxn>
                        <a:cxn ang="T114">
                          <a:pos x="T4" y="T5"/>
                        </a:cxn>
                        <a:cxn ang="T115">
                          <a:pos x="T6" y="T7"/>
                        </a:cxn>
                        <a:cxn ang="T116">
                          <a:pos x="T8" y="T9"/>
                        </a:cxn>
                        <a:cxn ang="T117">
                          <a:pos x="T10" y="T11"/>
                        </a:cxn>
                        <a:cxn ang="T118">
                          <a:pos x="T12" y="T13"/>
                        </a:cxn>
                        <a:cxn ang="T119">
                          <a:pos x="T14" y="T15"/>
                        </a:cxn>
                        <a:cxn ang="T120">
                          <a:pos x="T16" y="T17"/>
                        </a:cxn>
                        <a:cxn ang="T121">
                          <a:pos x="T18" y="T19"/>
                        </a:cxn>
                        <a:cxn ang="T122">
                          <a:pos x="T20" y="T21"/>
                        </a:cxn>
                        <a:cxn ang="T123">
                          <a:pos x="T22" y="T23"/>
                        </a:cxn>
                        <a:cxn ang="T124">
                          <a:pos x="T24" y="T25"/>
                        </a:cxn>
                        <a:cxn ang="T125">
                          <a:pos x="T26" y="T27"/>
                        </a:cxn>
                        <a:cxn ang="T126">
                          <a:pos x="T28" y="T29"/>
                        </a:cxn>
                        <a:cxn ang="T127">
                          <a:pos x="T30" y="T31"/>
                        </a:cxn>
                        <a:cxn ang="T128">
                          <a:pos x="T32" y="T33"/>
                        </a:cxn>
                        <a:cxn ang="T129">
                          <a:pos x="T34" y="T35"/>
                        </a:cxn>
                        <a:cxn ang="T130">
                          <a:pos x="T36" y="T37"/>
                        </a:cxn>
                        <a:cxn ang="T131">
                          <a:pos x="T38" y="T39"/>
                        </a:cxn>
                        <a:cxn ang="T132">
                          <a:pos x="T40" y="T41"/>
                        </a:cxn>
                        <a:cxn ang="T133">
                          <a:pos x="T42" y="T43"/>
                        </a:cxn>
                        <a:cxn ang="T134">
                          <a:pos x="T44" y="T45"/>
                        </a:cxn>
                        <a:cxn ang="T135">
                          <a:pos x="T46" y="T47"/>
                        </a:cxn>
                        <a:cxn ang="T136">
                          <a:pos x="T48" y="T49"/>
                        </a:cxn>
                        <a:cxn ang="T137">
                          <a:pos x="T50" y="T51"/>
                        </a:cxn>
                        <a:cxn ang="T138">
                          <a:pos x="T52" y="T53"/>
                        </a:cxn>
                        <a:cxn ang="T139">
                          <a:pos x="T54" y="T55"/>
                        </a:cxn>
                        <a:cxn ang="T140">
                          <a:pos x="T56" y="T57"/>
                        </a:cxn>
                        <a:cxn ang="T141">
                          <a:pos x="T58" y="T59"/>
                        </a:cxn>
                        <a:cxn ang="T142">
                          <a:pos x="T60" y="T61"/>
                        </a:cxn>
                        <a:cxn ang="T143">
                          <a:pos x="T62" y="T63"/>
                        </a:cxn>
                        <a:cxn ang="T144">
                          <a:pos x="T64" y="T65"/>
                        </a:cxn>
                        <a:cxn ang="T145">
                          <a:pos x="T66" y="T67"/>
                        </a:cxn>
                        <a:cxn ang="T146">
                          <a:pos x="T68" y="T69"/>
                        </a:cxn>
                        <a:cxn ang="T147">
                          <a:pos x="T70" y="T71"/>
                        </a:cxn>
                        <a:cxn ang="T148">
                          <a:pos x="T72" y="T73"/>
                        </a:cxn>
                        <a:cxn ang="T149">
                          <a:pos x="T74" y="T75"/>
                        </a:cxn>
                        <a:cxn ang="T150">
                          <a:pos x="T76" y="T77"/>
                        </a:cxn>
                        <a:cxn ang="T151">
                          <a:pos x="T78" y="T79"/>
                        </a:cxn>
                        <a:cxn ang="T152">
                          <a:pos x="T80" y="T81"/>
                        </a:cxn>
                        <a:cxn ang="T153">
                          <a:pos x="T82" y="T83"/>
                        </a:cxn>
                        <a:cxn ang="T154">
                          <a:pos x="T84" y="T85"/>
                        </a:cxn>
                        <a:cxn ang="T155">
                          <a:pos x="T86" y="T87"/>
                        </a:cxn>
                        <a:cxn ang="T156">
                          <a:pos x="T88" y="T89"/>
                        </a:cxn>
                        <a:cxn ang="T157">
                          <a:pos x="T90" y="T91"/>
                        </a:cxn>
                        <a:cxn ang="T158">
                          <a:pos x="T92" y="T93"/>
                        </a:cxn>
                        <a:cxn ang="T159">
                          <a:pos x="T94" y="T95"/>
                        </a:cxn>
                        <a:cxn ang="T160">
                          <a:pos x="T96" y="T97"/>
                        </a:cxn>
                        <a:cxn ang="T161">
                          <a:pos x="T98" y="T99"/>
                        </a:cxn>
                        <a:cxn ang="T162">
                          <a:pos x="T100" y="T101"/>
                        </a:cxn>
                        <a:cxn ang="T163">
                          <a:pos x="T102" y="T103"/>
                        </a:cxn>
                        <a:cxn ang="T164">
                          <a:pos x="T104" y="T105"/>
                        </a:cxn>
                        <a:cxn ang="T165">
                          <a:pos x="T106" y="T107"/>
                        </a:cxn>
                        <a:cxn ang="T166">
                          <a:pos x="T108" y="T109"/>
                        </a:cxn>
                        <a:cxn ang="T167">
                          <a:pos x="T110" y="T111"/>
                        </a:cxn>
                      </a:cxnLst>
                      <a:rect l="T168" t="T169" r="T170" b="T171"/>
                      <a:pathLst>
                        <a:path w="1363" h="1220">
                          <a:moveTo>
                            <a:pt x="269" y="1127"/>
                          </a:moveTo>
                          <a:cubicBezTo>
                            <a:pt x="252" y="1110"/>
                            <a:pt x="231" y="1096"/>
                            <a:pt x="214" y="1079"/>
                          </a:cubicBezTo>
                          <a:cubicBezTo>
                            <a:pt x="201" y="1066"/>
                            <a:pt x="192" y="1055"/>
                            <a:pt x="176" y="1044"/>
                          </a:cubicBezTo>
                          <a:cubicBezTo>
                            <a:pt x="166" y="1030"/>
                            <a:pt x="158" y="1008"/>
                            <a:pt x="144" y="999"/>
                          </a:cubicBezTo>
                          <a:cubicBezTo>
                            <a:pt x="140" y="986"/>
                            <a:pt x="137" y="980"/>
                            <a:pt x="128" y="970"/>
                          </a:cubicBezTo>
                          <a:cubicBezTo>
                            <a:pt x="124" y="955"/>
                            <a:pt x="112" y="950"/>
                            <a:pt x="102" y="938"/>
                          </a:cubicBezTo>
                          <a:cubicBezTo>
                            <a:pt x="95" y="929"/>
                            <a:pt x="93" y="918"/>
                            <a:pt x="86" y="909"/>
                          </a:cubicBezTo>
                          <a:cubicBezTo>
                            <a:pt x="79" y="887"/>
                            <a:pt x="61" y="871"/>
                            <a:pt x="54" y="848"/>
                          </a:cubicBezTo>
                          <a:cubicBezTo>
                            <a:pt x="53" y="825"/>
                            <a:pt x="60" y="795"/>
                            <a:pt x="41" y="778"/>
                          </a:cubicBezTo>
                          <a:cubicBezTo>
                            <a:pt x="35" y="759"/>
                            <a:pt x="28" y="739"/>
                            <a:pt x="22" y="720"/>
                          </a:cubicBezTo>
                          <a:cubicBezTo>
                            <a:pt x="23" y="680"/>
                            <a:pt x="0" y="525"/>
                            <a:pt x="45" y="468"/>
                          </a:cubicBezTo>
                          <a:cubicBezTo>
                            <a:pt x="48" y="454"/>
                            <a:pt x="51" y="451"/>
                            <a:pt x="61" y="442"/>
                          </a:cubicBezTo>
                          <a:cubicBezTo>
                            <a:pt x="66" y="418"/>
                            <a:pt x="59" y="356"/>
                            <a:pt x="89" y="346"/>
                          </a:cubicBezTo>
                          <a:cubicBezTo>
                            <a:pt x="98" y="333"/>
                            <a:pt x="98" y="318"/>
                            <a:pt x="109" y="308"/>
                          </a:cubicBezTo>
                          <a:cubicBezTo>
                            <a:pt x="113" y="294"/>
                            <a:pt x="113" y="279"/>
                            <a:pt x="118" y="266"/>
                          </a:cubicBezTo>
                          <a:cubicBezTo>
                            <a:pt x="121" y="259"/>
                            <a:pt x="146" y="236"/>
                            <a:pt x="153" y="231"/>
                          </a:cubicBezTo>
                          <a:cubicBezTo>
                            <a:pt x="159" y="215"/>
                            <a:pt x="173" y="212"/>
                            <a:pt x="185" y="202"/>
                          </a:cubicBezTo>
                          <a:cubicBezTo>
                            <a:pt x="187" y="200"/>
                            <a:pt x="190" y="198"/>
                            <a:pt x="192" y="196"/>
                          </a:cubicBezTo>
                          <a:cubicBezTo>
                            <a:pt x="194" y="193"/>
                            <a:pt x="195" y="189"/>
                            <a:pt x="198" y="186"/>
                          </a:cubicBezTo>
                          <a:cubicBezTo>
                            <a:pt x="206" y="178"/>
                            <a:pt x="217" y="179"/>
                            <a:pt x="224" y="170"/>
                          </a:cubicBezTo>
                          <a:cubicBezTo>
                            <a:pt x="234" y="157"/>
                            <a:pt x="240" y="150"/>
                            <a:pt x="256" y="144"/>
                          </a:cubicBezTo>
                          <a:cubicBezTo>
                            <a:pt x="263" y="133"/>
                            <a:pt x="269" y="129"/>
                            <a:pt x="281" y="125"/>
                          </a:cubicBezTo>
                          <a:cubicBezTo>
                            <a:pt x="299" y="109"/>
                            <a:pt x="315" y="91"/>
                            <a:pt x="339" y="84"/>
                          </a:cubicBezTo>
                          <a:cubicBezTo>
                            <a:pt x="357" y="63"/>
                            <a:pt x="376" y="57"/>
                            <a:pt x="403" y="52"/>
                          </a:cubicBezTo>
                          <a:cubicBezTo>
                            <a:pt x="448" y="0"/>
                            <a:pt x="559" y="15"/>
                            <a:pt x="614" y="13"/>
                          </a:cubicBezTo>
                          <a:cubicBezTo>
                            <a:pt x="713" y="2"/>
                            <a:pt x="813" y="15"/>
                            <a:pt x="912" y="20"/>
                          </a:cubicBezTo>
                          <a:cubicBezTo>
                            <a:pt x="955" y="34"/>
                            <a:pt x="1013" y="31"/>
                            <a:pt x="1053" y="32"/>
                          </a:cubicBezTo>
                          <a:cubicBezTo>
                            <a:pt x="1064" y="37"/>
                            <a:pt x="1076" y="38"/>
                            <a:pt x="1088" y="42"/>
                          </a:cubicBezTo>
                          <a:cubicBezTo>
                            <a:pt x="1098" y="49"/>
                            <a:pt x="1108" y="54"/>
                            <a:pt x="1120" y="58"/>
                          </a:cubicBezTo>
                          <a:cubicBezTo>
                            <a:pt x="1144" y="74"/>
                            <a:pt x="1110" y="53"/>
                            <a:pt x="1145" y="68"/>
                          </a:cubicBezTo>
                          <a:cubicBezTo>
                            <a:pt x="1158" y="74"/>
                            <a:pt x="1167" y="86"/>
                            <a:pt x="1181" y="90"/>
                          </a:cubicBezTo>
                          <a:cubicBezTo>
                            <a:pt x="1193" y="98"/>
                            <a:pt x="1190" y="106"/>
                            <a:pt x="1200" y="116"/>
                          </a:cubicBezTo>
                          <a:cubicBezTo>
                            <a:pt x="1214" y="130"/>
                            <a:pt x="1246" y="133"/>
                            <a:pt x="1264" y="138"/>
                          </a:cubicBezTo>
                          <a:cubicBezTo>
                            <a:pt x="1274" y="155"/>
                            <a:pt x="1262" y="177"/>
                            <a:pt x="1283" y="183"/>
                          </a:cubicBezTo>
                          <a:cubicBezTo>
                            <a:pt x="1291" y="195"/>
                            <a:pt x="1304" y="200"/>
                            <a:pt x="1318" y="205"/>
                          </a:cubicBezTo>
                          <a:cubicBezTo>
                            <a:pt x="1319" y="236"/>
                            <a:pt x="1313" y="331"/>
                            <a:pt x="1341" y="359"/>
                          </a:cubicBezTo>
                          <a:cubicBezTo>
                            <a:pt x="1351" y="390"/>
                            <a:pt x="1341" y="424"/>
                            <a:pt x="1350" y="455"/>
                          </a:cubicBezTo>
                          <a:cubicBezTo>
                            <a:pt x="1353" y="476"/>
                            <a:pt x="1356" y="498"/>
                            <a:pt x="1360" y="519"/>
                          </a:cubicBezTo>
                          <a:cubicBezTo>
                            <a:pt x="1358" y="555"/>
                            <a:pt x="1363" y="565"/>
                            <a:pt x="1347" y="589"/>
                          </a:cubicBezTo>
                          <a:cubicBezTo>
                            <a:pt x="1344" y="635"/>
                            <a:pt x="1342" y="661"/>
                            <a:pt x="1344" y="708"/>
                          </a:cubicBezTo>
                          <a:cubicBezTo>
                            <a:pt x="1342" y="761"/>
                            <a:pt x="1358" y="806"/>
                            <a:pt x="1315" y="836"/>
                          </a:cubicBezTo>
                          <a:cubicBezTo>
                            <a:pt x="1304" y="853"/>
                            <a:pt x="1290" y="869"/>
                            <a:pt x="1277" y="884"/>
                          </a:cubicBezTo>
                          <a:cubicBezTo>
                            <a:pt x="1273" y="908"/>
                            <a:pt x="1268" y="934"/>
                            <a:pt x="1254" y="954"/>
                          </a:cubicBezTo>
                          <a:cubicBezTo>
                            <a:pt x="1251" y="965"/>
                            <a:pt x="1246" y="972"/>
                            <a:pt x="1238" y="980"/>
                          </a:cubicBezTo>
                          <a:cubicBezTo>
                            <a:pt x="1225" y="1020"/>
                            <a:pt x="1189" y="1055"/>
                            <a:pt x="1158" y="1082"/>
                          </a:cubicBezTo>
                          <a:cubicBezTo>
                            <a:pt x="1150" y="1107"/>
                            <a:pt x="1147" y="1106"/>
                            <a:pt x="1123" y="1117"/>
                          </a:cubicBezTo>
                          <a:cubicBezTo>
                            <a:pt x="1108" y="1134"/>
                            <a:pt x="1083" y="1148"/>
                            <a:pt x="1062" y="1156"/>
                          </a:cubicBezTo>
                          <a:cubicBezTo>
                            <a:pt x="1036" y="1196"/>
                            <a:pt x="987" y="1189"/>
                            <a:pt x="944" y="1191"/>
                          </a:cubicBezTo>
                          <a:cubicBezTo>
                            <a:pt x="936" y="1192"/>
                            <a:pt x="928" y="1191"/>
                            <a:pt x="921" y="1194"/>
                          </a:cubicBezTo>
                          <a:cubicBezTo>
                            <a:pt x="914" y="1197"/>
                            <a:pt x="910" y="1207"/>
                            <a:pt x="902" y="1207"/>
                          </a:cubicBezTo>
                          <a:cubicBezTo>
                            <a:pt x="871" y="1208"/>
                            <a:pt x="840" y="1209"/>
                            <a:pt x="809" y="1210"/>
                          </a:cubicBezTo>
                          <a:cubicBezTo>
                            <a:pt x="790" y="1215"/>
                            <a:pt x="776" y="1217"/>
                            <a:pt x="755" y="1220"/>
                          </a:cubicBezTo>
                          <a:cubicBezTo>
                            <a:pt x="661" y="1219"/>
                            <a:pt x="567" y="1219"/>
                            <a:pt x="473" y="1216"/>
                          </a:cubicBezTo>
                          <a:cubicBezTo>
                            <a:pt x="417" y="1214"/>
                            <a:pt x="369" y="1175"/>
                            <a:pt x="320" y="1159"/>
                          </a:cubicBezTo>
                          <a:cubicBezTo>
                            <a:pt x="307" y="1146"/>
                            <a:pt x="277" y="1141"/>
                            <a:pt x="269" y="1133"/>
                          </a:cubicBezTo>
                          <a:cubicBezTo>
                            <a:pt x="268" y="1132"/>
                            <a:pt x="269" y="1129"/>
                            <a:pt x="269" y="1127"/>
                          </a:cubicBezTo>
                          <a:close/>
                        </a:path>
                      </a:pathLst>
                    </a:custGeom>
                    <a:solidFill>
                      <a:srgbClr val="FFC1C1"/>
                    </a:solidFill>
                    <a:ln w="19050">
                      <a:solidFill>
                        <a:srgbClr val="FF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 dirty="0"/>
                    </a:p>
                  </p:txBody>
                </p:sp>
                <p:sp>
                  <p:nvSpPr>
                    <p:cNvPr id="892" name="Freeform 187"/>
                    <p:cNvSpPr>
                      <a:spLocks/>
                    </p:cNvSpPr>
                    <p:nvPr/>
                  </p:nvSpPr>
                  <p:spPr bwMode="auto">
                    <a:xfrm>
                      <a:off x="363" y="603"/>
                      <a:ext cx="382" cy="310"/>
                    </a:xfrm>
                    <a:custGeom>
                      <a:avLst/>
                      <a:gdLst>
                        <a:gd name="T0" fmla="*/ 8 w 500"/>
                        <a:gd name="T1" fmla="*/ 173 h 445"/>
                        <a:gd name="T2" fmla="*/ 0 w 500"/>
                        <a:gd name="T3" fmla="*/ 159 h 445"/>
                        <a:gd name="T4" fmla="*/ 18 w 500"/>
                        <a:gd name="T5" fmla="*/ 95 h 445"/>
                        <a:gd name="T6" fmla="*/ 21 w 500"/>
                        <a:gd name="T7" fmla="*/ 90 h 445"/>
                        <a:gd name="T8" fmla="*/ 22 w 500"/>
                        <a:gd name="T9" fmla="*/ 78 h 445"/>
                        <a:gd name="T10" fmla="*/ 53 w 500"/>
                        <a:gd name="T11" fmla="*/ 47 h 445"/>
                        <a:gd name="T12" fmla="*/ 77 w 500"/>
                        <a:gd name="T13" fmla="*/ 31 h 445"/>
                        <a:gd name="T14" fmla="*/ 103 w 500"/>
                        <a:gd name="T15" fmla="*/ 18 h 445"/>
                        <a:gd name="T16" fmla="*/ 136 w 500"/>
                        <a:gd name="T17" fmla="*/ 1 h 445"/>
                        <a:gd name="T18" fmla="*/ 305 w 500"/>
                        <a:gd name="T19" fmla="*/ 11 h 445"/>
                        <a:gd name="T20" fmla="*/ 325 w 500"/>
                        <a:gd name="T21" fmla="*/ 40 h 445"/>
                        <a:gd name="T22" fmla="*/ 342 w 500"/>
                        <a:gd name="T23" fmla="*/ 47 h 445"/>
                        <a:gd name="T24" fmla="*/ 356 w 500"/>
                        <a:gd name="T25" fmla="*/ 56 h 445"/>
                        <a:gd name="T26" fmla="*/ 371 w 500"/>
                        <a:gd name="T27" fmla="*/ 85 h 445"/>
                        <a:gd name="T28" fmla="*/ 367 w 500"/>
                        <a:gd name="T29" fmla="*/ 189 h 445"/>
                        <a:gd name="T30" fmla="*/ 356 w 500"/>
                        <a:gd name="T31" fmla="*/ 207 h 445"/>
                        <a:gd name="T32" fmla="*/ 342 w 500"/>
                        <a:gd name="T33" fmla="*/ 232 h 445"/>
                        <a:gd name="T34" fmla="*/ 338 w 500"/>
                        <a:gd name="T35" fmla="*/ 242 h 445"/>
                        <a:gd name="T36" fmla="*/ 326 w 500"/>
                        <a:gd name="T37" fmla="*/ 249 h 445"/>
                        <a:gd name="T38" fmla="*/ 312 w 500"/>
                        <a:gd name="T39" fmla="*/ 264 h 445"/>
                        <a:gd name="T40" fmla="*/ 306 w 500"/>
                        <a:gd name="T41" fmla="*/ 269 h 445"/>
                        <a:gd name="T42" fmla="*/ 290 w 500"/>
                        <a:gd name="T43" fmla="*/ 286 h 445"/>
                        <a:gd name="T44" fmla="*/ 235 w 500"/>
                        <a:gd name="T45" fmla="*/ 301 h 445"/>
                        <a:gd name="T46" fmla="*/ 125 w 500"/>
                        <a:gd name="T47" fmla="*/ 299 h 445"/>
                        <a:gd name="T48" fmla="*/ 108 w 500"/>
                        <a:gd name="T49" fmla="*/ 290 h 445"/>
                        <a:gd name="T50" fmla="*/ 70 w 500"/>
                        <a:gd name="T51" fmla="*/ 268 h 445"/>
                        <a:gd name="T52" fmla="*/ 55 w 500"/>
                        <a:gd name="T53" fmla="*/ 254 h 445"/>
                        <a:gd name="T54" fmla="*/ 21 w 500"/>
                        <a:gd name="T55" fmla="*/ 212 h 445"/>
                        <a:gd name="T56" fmla="*/ 8 w 500"/>
                        <a:gd name="T57" fmla="*/ 173 h 445"/>
                        <a:gd name="T58" fmla="*/ 0 60000 65536"/>
                        <a:gd name="T59" fmla="*/ 0 60000 65536"/>
                        <a:gd name="T60" fmla="*/ 0 60000 65536"/>
                        <a:gd name="T61" fmla="*/ 0 60000 65536"/>
                        <a:gd name="T62" fmla="*/ 0 60000 65536"/>
                        <a:gd name="T63" fmla="*/ 0 60000 65536"/>
                        <a:gd name="T64" fmla="*/ 0 60000 65536"/>
                        <a:gd name="T65" fmla="*/ 0 60000 65536"/>
                        <a:gd name="T66" fmla="*/ 0 60000 65536"/>
                        <a:gd name="T67" fmla="*/ 0 60000 65536"/>
                        <a:gd name="T68" fmla="*/ 0 60000 65536"/>
                        <a:gd name="T69" fmla="*/ 0 60000 65536"/>
                        <a:gd name="T70" fmla="*/ 0 60000 65536"/>
                        <a:gd name="T71" fmla="*/ 0 60000 65536"/>
                        <a:gd name="T72" fmla="*/ 0 60000 65536"/>
                        <a:gd name="T73" fmla="*/ 0 60000 65536"/>
                        <a:gd name="T74" fmla="*/ 0 60000 65536"/>
                        <a:gd name="T75" fmla="*/ 0 60000 65536"/>
                        <a:gd name="T76" fmla="*/ 0 60000 65536"/>
                        <a:gd name="T77" fmla="*/ 0 60000 65536"/>
                        <a:gd name="T78" fmla="*/ 0 60000 65536"/>
                        <a:gd name="T79" fmla="*/ 0 60000 65536"/>
                        <a:gd name="T80" fmla="*/ 0 60000 65536"/>
                        <a:gd name="T81" fmla="*/ 0 60000 65536"/>
                        <a:gd name="T82" fmla="*/ 0 60000 65536"/>
                        <a:gd name="T83" fmla="*/ 0 60000 65536"/>
                        <a:gd name="T84" fmla="*/ 0 60000 65536"/>
                        <a:gd name="T85" fmla="*/ 0 60000 65536"/>
                        <a:gd name="T86" fmla="*/ 0 60000 65536"/>
                        <a:gd name="T87" fmla="*/ 0 w 500"/>
                        <a:gd name="T88" fmla="*/ 0 h 445"/>
                        <a:gd name="T89" fmla="*/ 500 w 500"/>
                        <a:gd name="T90" fmla="*/ 445 h 445"/>
                      </a:gdLst>
                      <a:ahLst/>
                      <a:cxnLst>
                        <a:cxn ang="T58">
                          <a:pos x="T0" y="T1"/>
                        </a:cxn>
                        <a:cxn ang="T59">
                          <a:pos x="T2" y="T3"/>
                        </a:cxn>
                        <a:cxn ang="T60">
                          <a:pos x="T4" y="T5"/>
                        </a:cxn>
                        <a:cxn ang="T61">
                          <a:pos x="T6" y="T7"/>
                        </a:cxn>
                        <a:cxn ang="T62">
                          <a:pos x="T8" y="T9"/>
                        </a:cxn>
                        <a:cxn ang="T63">
                          <a:pos x="T10" y="T11"/>
                        </a:cxn>
                        <a:cxn ang="T64">
                          <a:pos x="T12" y="T13"/>
                        </a:cxn>
                        <a:cxn ang="T65">
                          <a:pos x="T14" y="T15"/>
                        </a:cxn>
                        <a:cxn ang="T66">
                          <a:pos x="T16" y="T17"/>
                        </a:cxn>
                        <a:cxn ang="T67">
                          <a:pos x="T18" y="T19"/>
                        </a:cxn>
                        <a:cxn ang="T68">
                          <a:pos x="T20" y="T21"/>
                        </a:cxn>
                        <a:cxn ang="T69">
                          <a:pos x="T22" y="T23"/>
                        </a:cxn>
                        <a:cxn ang="T70">
                          <a:pos x="T24" y="T25"/>
                        </a:cxn>
                        <a:cxn ang="T71">
                          <a:pos x="T26" y="T27"/>
                        </a:cxn>
                        <a:cxn ang="T72">
                          <a:pos x="T28" y="T29"/>
                        </a:cxn>
                        <a:cxn ang="T73">
                          <a:pos x="T30" y="T31"/>
                        </a:cxn>
                        <a:cxn ang="T74">
                          <a:pos x="T32" y="T33"/>
                        </a:cxn>
                        <a:cxn ang="T75">
                          <a:pos x="T34" y="T35"/>
                        </a:cxn>
                        <a:cxn ang="T76">
                          <a:pos x="T36" y="T37"/>
                        </a:cxn>
                        <a:cxn ang="T77">
                          <a:pos x="T38" y="T39"/>
                        </a:cxn>
                        <a:cxn ang="T78">
                          <a:pos x="T40" y="T41"/>
                        </a:cxn>
                        <a:cxn ang="T79">
                          <a:pos x="T42" y="T43"/>
                        </a:cxn>
                        <a:cxn ang="T80">
                          <a:pos x="T44" y="T45"/>
                        </a:cxn>
                        <a:cxn ang="T81">
                          <a:pos x="T46" y="T47"/>
                        </a:cxn>
                        <a:cxn ang="T82">
                          <a:pos x="T48" y="T49"/>
                        </a:cxn>
                        <a:cxn ang="T83">
                          <a:pos x="T50" y="T51"/>
                        </a:cxn>
                        <a:cxn ang="T84">
                          <a:pos x="T52" y="T53"/>
                        </a:cxn>
                        <a:cxn ang="T85">
                          <a:pos x="T54" y="T55"/>
                        </a:cxn>
                        <a:cxn ang="T86">
                          <a:pos x="T56" y="T57"/>
                        </a:cxn>
                      </a:cxnLst>
                      <a:rect l="T87" t="T88" r="T89" b="T90"/>
                      <a:pathLst>
                        <a:path w="500" h="445">
                          <a:moveTo>
                            <a:pt x="10" y="249"/>
                          </a:moveTo>
                          <a:cubicBezTo>
                            <a:pt x="5" y="242"/>
                            <a:pt x="3" y="236"/>
                            <a:pt x="0" y="228"/>
                          </a:cubicBezTo>
                          <a:cubicBezTo>
                            <a:pt x="4" y="194"/>
                            <a:pt x="1" y="162"/>
                            <a:pt x="24" y="136"/>
                          </a:cubicBezTo>
                          <a:cubicBezTo>
                            <a:pt x="25" y="134"/>
                            <a:pt x="26" y="131"/>
                            <a:pt x="27" y="129"/>
                          </a:cubicBezTo>
                          <a:cubicBezTo>
                            <a:pt x="28" y="123"/>
                            <a:pt x="27" y="117"/>
                            <a:pt x="29" y="112"/>
                          </a:cubicBezTo>
                          <a:cubicBezTo>
                            <a:pt x="31" y="104"/>
                            <a:pt x="63" y="77"/>
                            <a:pt x="70" y="67"/>
                          </a:cubicBezTo>
                          <a:cubicBezTo>
                            <a:pt x="74" y="53"/>
                            <a:pt x="89" y="50"/>
                            <a:pt x="101" y="45"/>
                          </a:cubicBezTo>
                          <a:cubicBezTo>
                            <a:pt x="106" y="28"/>
                            <a:pt x="120" y="30"/>
                            <a:pt x="135" y="26"/>
                          </a:cubicBezTo>
                          <a:cubicBezTo>
                            <a:pt x="150" y="15"/>
                            <a:pt x="160" y="7"/>
                            <a:pt x="178" y="2"/>
                          </a:cubicBezTo>
                          <a:cubicBezTo>
                            <a:pt x="408" y="4"/>
                            <a:pt x="304" y="0"/>
                            <a:pt x="399" y="16"/>
                          </a:cubicBezTo>
                          <a:cubicBezTo>
                            <a:pt x="414" y="27"/>
                            <a:pt x="415" y="44"/>
                            <a:pt x="425" y="57"/>
                          </a:cubicBezTo>
                          <a:cubicBezTo>
                            <a:pt x="430" y="63"/>
                            <a:pt x="440" y="65"/>
                            <a:pt x="447" y="67"/>
                          </a:cubicBezTo>
                          <a:cubicBezTo>
                            <a:pt x="452" y="76"/>
                            <a:pt x="458" y="75"/>
                            <a:pt x="466" y="81"/>
                          </a:cubicBezTo>
                          <a:cubicBezTo>
                            <a:pt x="470" y="97"/>
                            <a:pt x="473" y="110"/>
                            <a:pt x="485" y="122"/>
                          </a:cubicBezTo>
                          <a:cubicBezTo>
                            <a:pt x="499" y="169"/>
                            <a:pt x="500" y="225"/>
                            <a:pt x="480" y="271"/>
                          </a:cubicBezTo>
                          <a:cubicBezTo>
                            <a:pt x="478" y="286"/>
                            <a:pt x="479" y="290"/>
                            <a:pt x="466" y="297"/>
                          </a:cubicBezTo>
                          <a:cubicBezTo>
                            <a:pt x="459" y="307"/>
                            <a:pt x="453" y="321"/>
                            <a:pt x="447" y="333"/>
                          </a:cubicBezTo>
                          <a:cubicBezTo>
                            <a:pt x="445" y="338"/>
                            <a:pt x="446" y="344"/>
                            <a:pt x="442" y="348"/>
                          </a:cubicBezTo>
                          <a:cubicBezTo>
                            <a:pt x="438" y="352"/>
                            <a:pt x="427" y="357"/>
                            <a:pt x="427" y="357"/>
                          </a:cubicBezTo>
                          <a:cubicBezTo>
                            <a:pt x="419" y="370"/>
                            <a:pt x="425" y="362"/>
                            <a:pt x="408" y="379"/>
                          </a:cubicBezTo>
                          <a:cubicBezTo>
                            <a:pt x="406" y="381"/>
                            <a:pt x="401" y="386"/>
                            <a:pt x="401" y="386"/>
                          </a:cubicBezTo>
                          <a:cubicBezTo>
                            <a:pt x="397" y="400"/>
                            <a:pt x="389" y="401"/>
                            <a:pt x="379" y="410"/>
                          </a:cubicBezTo>
                          <a:cubicBezTo>
                            <a:pt x="348" y="437"/>
                            <a:pt x="369" y="428"/>
                            <a:pt x="307" y="432"/>
                          </a:cubicBezTo>
                          <a:cubicBezTo>
                            <a:pt x="261" y="445"/>
                            <a:pt x="209" y="443"/>
                            <a:pt x="163" y="429"/>
                          </a:cubicBezTo>
                          <a:cubicBezTo>
                            <a:pt x="156" y="424"/>
                            <a:pt x="149" y="423"/>
                            <a:pt x="142" y="417"/>
                          </a:cubicBezTo>
                          <a:cubicBezTo>
                            <a:pt x="125" y="403"/>
                            <a:pt x="112" y="389"/>
                            <a:pt x="91" y="384"/>
                          </a:cubicBezTo>
                          <a:cubicBezTo>
                            <a:pt x="86" y="374"/>
                            <a:pt x="79" y="373"/>
                            <a:pt x="72" y="364"/>
                          </a:cubicBezTo>
                          <a:cubicBezTo>
                            <a:pt x="56" y="343"/>
                            <a:pt x="49" y="320"/>
                            <a:pt x="27" y="304"/>
                          </a:cubicBezTo>
                          <a:cubicBezTo>
                            <a:pt x="18" y="282"/>
                            <a:pt x="10" y="275"/>
                            <a:pt x="10" y="249"/>
                          </a:cubicBezTo>
                          <a:close/>
                        </a:path>
                      </a:pathLst>
                    </a:custGeom>
                    <a:solidFill>
                      <a:srgbClr val="BFBFBF"/>
                    </a:solidFill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 dirty="0"/>
                    </a:p>
                  </p:txBody>
                </p:sp>
              </p:grpSp>
              <p:sp>
                <p:nvSpPr>
                  <p:cNvPr id="890" name="5-Point Star 889"/>
                  <p:cNvSpPr/>
                  <p:nvPr/>
                </p:nvSpPr>
                <p:spPr>
                  <a:xfrm>
                    <a:off x="3436301" y="3364979"/>
                    <a:ext cx="201217" cy="201217"/>
                  </a:xfrm>
                  <a:prstGeom prst="star5">
                    <a:avLst/>
                  </a:prstGeom>
                  <a:solidFill>
                    <a:srgbClr val="FF00FF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841" name="Group 193"/>
                <p:cNvGrpSpPr>
                  <a:grpSpLocks/>
                </p:cNvGrpSpPr>
                <p:nvPr/>
              </p:nvGrpSpPr>
              <p:grpSpPr bwMode="auto">
                <a:xfrm>
                  <a:off x="4998548" y="4617170"/>
                  <a:ext cx="987288" cy="903974"/>
                  <a:chOff x="311" y="500"/>
                  <a:chExt cx="474" cy="434"/>
                </a:xfrm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</p:grpSpPr>
              <p:sp>
                <p:nvSpPr>
                  <p:cNvPr id="887" name="Freeform 186"/>
                  <p:cNvSpPr>
                    <a:spLocks/>
                  </p:cNvSpPr>
                  <p:nvPr/>
                </p:nvSpPr>
                <p:spPr bwMode="auto">
                  <a:xfrm>
                    <a:off x="311" y="500"/>
                    <a:ext cx="474" cy="434"/>
                  </a:xfrm>
                  <a:custGeom>
                    <a:avLst/>
                    <a:gdLst>
                      <a:gd name="T0" fmla="*/ 94 w 1363"/>
                      <a:gd name="T1" fmla="*/ 401 h 1220"/>
                      <a:gd name="T2" fmla="*/ 74 w 1363"/>
                      <a:gd name="T3" fmla="*/ 384 h 1220"/>
                      <a:gd name="T4" fmla="*/ 61 w 1363"/>
                      <a:gd name="T5" fmla="*/ 371 h 1220"/>
                      <a:gd name="T6" fmla="*/ 50 w 1363"/>
                      <a:gd name="T7" fmla="*/ 355 h 1220"/>
                      <a:gd name="T8" fmla="*/ 45 w 1363"/>
                      <a:gd name="T9" fmla="*/ 345 h 1220"/>
                      <a:gd name="T10" fmla="*/ 35 w 1363"/>
                      <a:gd name="T11" fmla="*/ 334 h 1220"/>
                      <a:gd name="T12" fmla="*/ 30 w 1363"/>
                      <a:gd name="T13" fmla="*/ 323 h 1220"/>
                      <a:gd name="T14" fmla="*/ 19 w 1363"/>
                      <a:gd name="T15" fmla="*/ 302 h 1220"/>
                      <a:gd name="T16" fmla="*/ 14 w 1363"/>
                      <a:gd name="T17" fmla="*/ 277 h 1220"/>
                      <a:gd name="T18" fmla="*/ 8 w 1363"/>
                      <a:gd name="T19" fmla="*/ 256 h 1220"/>
                      <a:gd name="T20" fmla="*/ 16 w 1363"/>
                      <a:gd name="T21" fmla="*/ 166 h 1220"/>
                      <a:gd name="T22" fmla="*/ 21 w 1363"/>
                      <a:gd name="T23" fmla="*/ 157 h 1220"/>
                      <a:gd name="T24" fmla="*/ 31 w 1363"/>
                      <a:gd name="T25" fmla="*/ 123 h 1220"/>
                      <a:gd name="T26" fmla="*/ 38 w 1363"/>
                      <a:gd name="T27" fmla="*/ 110 h 1220"/>
                      <a:gd name="T28" fmla="*/ 41 w 1363"/>
                      <a:gd name="T29" fmla="*/ 95 h 1220"/>
                      <a:gd name="T30" fmla="*/ 53 w 1363"/>
                      <a:gd name="T31" fmla="*/ 82 h 1220"/>
                      <a:gd name="T32" fmla="*/ 64 w 1363"/>
                      <a:gd name="T33" fmla="*/ 72 h 1220"/>
                      <a:gd name="T34" fmla="*/ 67 w 1363"/>
                      <a:gd name="T35" fmla="*/ 70 h 1220"/>
                      <a:gd name="T36" fmla="*/ 69 w 1363"/>
                      <a:gd name="T37" fmla="*/ 66 h 1220"/>
                      <a:gd name="T38" fmla="*/ 78 w 1363"/>
                      <a:gd name="T39" fmla="*/ 60 h 1220"/>
                      <a:gd name="T40" fmla="*/ 89 w 1363"/>
                      <a:gd name="T41" fmla="*/ 51 h 1220"/>
                      <a:gd name="T42" fmla="*/ 98 w 1363"/>
                      <a:gd name="T43" fmla="*/ 44 h 1220"/>
                      <a:gd name="T44" fmla="*/ 118 w 1363"/>
                      <a:gd name="T45" fmla="*/ 30 h 1220"/>
                      <a:gd name="T46" fmla="*/ 140 w 1363"/>
                      <a:gd name="T47" fmla="*/ 18 h 1220"/>
                      <a:gd name="T48" fmla="*/ 214 w 1363"/>
                      <a:gd name="T49" fmla="*/ 5 h 1220"/>
                      <a:gd name="T50" fmla="*/ 317 w 1363"/>
                      <a:gd name="T51" fmla="*/ 7 h 1220"/>
                      <a:gd name="T52" fmla="*/ 366 w 1363"/>
                      <a:gd name="T53" fmla="*/ 11 h 1220"/>
                      <a:gd name="T54" fmla="*/ 378 w 1363"/>
                      <a:gd name="T55" fmla="*/ 15 h 1220"/>
                      <a:gd name="T56" fmla="*/ 389 w 1363"/>
                      <a:gd name="T57" fmla="*/ 21 h 1220"/>
                      <a:gd name="T58" fmla="*/ 398 w 1363"/>
                      <a:gd name="T59" fmla="*/ 24 h 1220"/>
                      <a:gd name="T60" fmla="*/ 411 w 1363"/>
                      <a:gd name="T61" fmla="*/ 32 h 1220"/>
                      <a:gd name="T62" fmla="*/ 417 w 1363"/>
                      <a:gd name="T63" fmla="*/ 41 h 1220"/>
                      <a:gd name="T64" fmla="*/ 440 w 1363"/>
                      <a:gd name="T65" fmla="*/ 49 h 1220"/>
                      <a:gd name="T66" fmla="*/ 446 w 1363"/>
                      <a:gd name="T67" fmla="*/ 65 h 1220"/>
                      <a:gd name="T68" fmla="*/ 458 w 1363"/>
                      <a:gd name="T69" fmla="*/ 73 h 1220"/>
                      <a:gd name="T70" fmla="*/ 466 w 1363"/>
                      <a:gd name="T71" fmla="*/ 128 h 1220"/>
                      <a:gd name="T72" fmla="*/ 469 w 1363"/>
                      <a:gd name="T73" fmla="*/ 162 h 1220"/>
                      <a:gd name="T74" fmla="*/ 473 w 1363"/>
                      <a:gd name="T75" fmla="*/ 185 h 1220"/>
                      <a:gd name="T76" fmla="*/ 468 w 1363"/>
                      <a:gd name="T77" fmla="*/ 210 h 1220"/>
                      <a:gd name="T78" fmla="*/ 467 w 1363"/>
                      <a:gd name="T79" fmla="*/ 252 h 1220"/>
                      <a:gd name="T80" fmla="*/ 457 w 1363"/>
                      <a:gd name="T81" fmla="*/ 297 h 1220"/>
                      <a:gd name="T82" fmla="*/ 444 w 1363"/>
                      <a:gd name="T83" fmla="*/ 314 h 1220"/>
                      <a:gd name="T84" fmla="*/ 436 w 1363"/>
                      <a:gd name="T85" fmla="*/ 339 h 1220"/>
                      <a:gd name="T86" fmla="*/ 431 w 1363"/>
                      <a:gd name="T87" fmla="*/ 349 h 1220"/>
                      <a:gd name="T88" fmla="*/ 403 w 1363"/>
                      <a:gd name="T89" fmla="*/ 385 h 1220"/>
                      <a:gd name="T90" fmla="*/ 391 w 1363"/>
                      <a:gd name="T91" fmla="*/ 397 h 1220"/>
                      <a:gd name="T92" fmla="*/ 369 w 1363"/>
                      <a:gd name="T93" fmla="*/ 411 h 1220"/>
                      <a:gd name="T94" fmla="*/ 328 w 1363"/>
                      <a:gd name="T95" fmla="*/ 424 h 1220"/>
                      <a:gd name="T96" fmla="*/ 320 w 1363"/>
                      <a:gd name="T97" fmla="*/ 425 h 1220"/>
                      <a:gd name="T98" fmla="*/ 314 w 1363"/>
                      <a:gd name="T99" fmla="*/ 429 h 1220"/>
                      <a:gd name="T100" fmla="*/ 281 w 1363"/>
                      <a:gd name="T101" fmla="*/ 430 h 1220"/>
                      <a:gd name="T102" fmla="*/ 263 w 1363"/>
                      <a:gd name="T103" fmla="*/ 434 h 1220"/>
                      <a:gd name="T104" fmla="*/ 164 w 1363"/>
                      <a:gd name="T105" fmla="*/ 433 h 1220"/>
                      <a:gd name="T106" fmla="*/ 111 w 1363"/>
                      <a:gd name="T107" fmla="*/ 412 h 1220"/>
                      <a:gd name="T108" fmla="*/ 94 w 1363"/>
                      <a:gd name="T109" fmla="*/ 403 h 1220"/>
                      <a:gd name="T110" fmla="*/ 94 w 1363"/>
                      <a:gd name="T111" fmla="*/ 401 h 1220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60000 65536"/>
                      <a:gd name="T130" fmla="*/ 0 60000 65536"/>
                      <a:gd name="T131" fmla="*/ 0 60000 65536"/>
                      <a:gd name="T132" fmla="*/ 0 60000 65536"/>
                      <a:gd name="T133" fmla="*/ 0 60000 65536"/>
                      <a:gd name="T134" fmla="*/ 0 60000 65536"/>
                      <a:gd name="T135" fmla="*/ 0 60000 65536"/>
                      <a:gd name="T136" fmla="*/ 0 60000 65536"/>
                      <a:gd name="T137" fmla="*/ 0 60000 65536"/>
                      <a:gd name="T138" fmla="*/ 0 60000 65536"/>
                      <a:gd name="T139" fmla="*/ 0 60000 65536"/>
                      <a:gd name="T140" fmla="*/ 0 60000 65536"/>
                      <a:gd name="T141" fmla="*/ 0 60000 65536"/>
                      <a:gd name="T142" fmla="*/ 0 60000 65536"/>
                      <a:gd name="T143" fmla="*/ 0 60000 65536"/>
                      <a:gd name="T144" fmla="*/ 0 60000 65536"/>
                      <a:gd name="T145" fmla="*/ 0 60000 65536"/>
                      <a:gd name="T146" fmla="*/ 0 60000 65536"/>
                      <a:gd name="T147" fmla="*/ 0 60000 65536"/>
                      <a:gd name="T148" fmla="*/ 0 60000 65536"/>
                      <a:gd name="T149" fmla="*/ 0 60000 65536"/>
                      <a:gd name="T150" fmla="*/ 0 60000 65536"/>
                      <a:gd name="T151" fmla="*/ 0 60000 65536"/>
                      <a:gd name="T152" fmla="*/ 0 60000 65536"/>
                      <a:gd name="T153" fmla="*/ 0 60000 65536"/>
                      <a:gd name="T154" fmla="*/ 0 60000 65536"/>
                      <a:gd name="T155" fmla="*/ 0 60000 65536"/>
                      <a:gd name="T156" fmla="*/ 0 60000 65536"/>
                      <a:gd name="T157" fmla="*/ 0 60000 65536"/>
                      <a:gd name="T158" fmla="*/ 0 60000 65536"/>
                      <a:gd name="T159" fmla="*/ 0 60000 65536"/>
                      <a:gd name="T160" fmla="*/ 0 60000 65536"/>
                      <a:gd name="T161" fmla="*/ 0 60000 65536"/>
                      <a:gd name="T162" fmla="*/ 0 60000 65536"/>
                      <a:gd name="T163" fmla="*/ 0 60000 65536"/>
                      <a:gd name="T164" fmla="*/ 0 60000 65536"/>
                      <a:gd name="T165" fmla="*/ 0 60000 65536"/>
                      <a:gd name="T166" fmla="*/ 0 60000 65536"/>
                      <a:gd name="T167" fmla="*/ 0 60000 65536"/>
                      <a:gd name="T168" fmla="*/ 0 w 1363"/>
                      <a:gd name="T169" fmla="*/ 0 h 1220"/>
                      <a:gd name="T170" fmla="*/ 1363 w 1363"/>
                      <a:gd name="T171" fmla="*/ 1220 h 1220"/>
                    </a:gdLst>
                    <a:ahLst/>
                    <a:cxnLst>
                      <a:cxn ang="T112">
                        <a:pos x="T0" y="T1"/>
                      </a:cxn>
                      <a:cxn ang="T113">
                        <a:pos x="T2" y="T3"/>
                      </a:cxn>
                      <a:cxn ang="T114">
                        <a:pos x="T4" y="T5"/>
                      </a:cxn>
                      <a:cxn ang="T115">
                        <a:pos x="T6" y="T7"/>
                      </a:cxn>
                      <a:cxn ang="T116">
                        <a:pos x="T8" y="T9"/>
                      </a:cxn>
                      <a:cxn ang="T117">
                        <a:pos x="T10" y="T11"/>
                      </a:cxn>
                      <a:cxn ang="T118">
                        <a:pos x="T12" y="T13"/>
                      </a:cxn>
                      <a:cxn ang="T119">
                        <a:pos x="T14" y="T15"/>
                      </a:cxn>
                      <a:cxn ang="T120">
                        <a:pos x="T16" y="T17"/>
                      </a:cxn>
                      <a:cxn ang="T121">
                        <a:pos x="T18" y="T19"/>
                      </a:cxn>
                      <a:cxn ang="T122">
                        <a:pos x="T20" y="T21"/>
                      </a:cxn>
                      <a:cxn ang="T123">
                        <a:pos x="T22" y="T23"/>
                      </a:cxn>
                      <a:cxn ang="T124">
                        <a:pos x="T24" y="T25"/>
                      </a:cxn>
                      <a:cxn ang="T125">
                        <a:pos x="T26" y="T27"/>
                      </a:cxn>
                      <a:cxn ang="T126">
                        <a:pos x="T28" y="T29"/>
                      </a:cxn>
                      <a:cxn ang="T127">
                        <a:pos x="T30" y="T31"/>
                      </a:cxn>
                      <a:cxn ang="T128">
                        <a:pos x="T32" y="T33"/>
                      </a:cxn>
                      <a:cxn ang="T129">
                        <a:pos x="T34" y="T35"/>
                      </a:cxn>
                      <a:cxn ang="T130">
                        <a:pos x="T36" y="T37"/>
                      </a:cxn>
                      <a:cxn ang="T131">
                        <a:pos x="T38" y="T39"/>
                      </a:cxn>
                      <a:cxn ang="T132">
                        <a:pos x="T40" y="T41"/>
                      </a:cxn>
                      <a:cxn ang="T133">
                        <a:pos x="T42" y="T43"/>
                      </a:cxn>
                      <a:cxn ang="T134">
                        <a:pos x="T44" y="T45"/>
                      </a:cxn>
                      <a:cxn ang="T135">
                        <a:pos x="T46" y="T47"/>
                      </a:cxn>
                      <a:cxn ang="T136">
                        <a:pos x="T48" y="T49"/>
                      </a:cxn>
                      <a:cxn ang="T137">
                        <a:pos x="T50" y="T51"/>
                      </a:cxn>
                      <a:cxn ang="T138">
                        <a:pos x="T52" y="T53"/>
                      </a:cxn>
                      <a:cxn ang="T139">
                        <a:pos x="T54" y="T55"/>
                      </a:cxn>
                      <a:cxn ang="T140">
                        <a:pos x="T56" y="T57"/>
                      </a:cxn>
                      <a:cxn ang="T141">
                        <a:pos x="T58" y="T59"/>
                      </a:cxn>
                      <a:cxn ang="T142">
                        <a:pos x="T60" y="T61"/>
                      </a:cxn>
                      <a:cxn ang="T143">
                        <a:pos x="T62" y="T63"/>
                      </a:cxn>
                      <a:cxn ang="T144">
                        <a:pos x="T64" y="T65"/>
                      </a:cxn>
                      <a:cxn ang="T145">
                        <a:pos x="T66" y="T67"/>
                      </a:cxn>
                      <a:cxn ang="T146">
                        <a:pos x="T68" y="T69"/>
                      </a:cxn>
                      <a:cxn ang="T147">
                        <a:pos x="T70" y="T71"/>
                      </a:cxn>
                      <a:cxn ang="T148">
                        <a:pos x="T72" y="T73"/>
                      </a:cxn>
                      <a:cxn ang="T149">
                        <a:pos x="T74" y="T75"/>
                      </a:cxn>
                      <a:cxn ang="T150">
                        <a:pos x="T76" y="T77"/>
                      </a:cxn>
                      <a:cxn ang="T151">
                        <a:pos x="T78" y="T79"/>
                      </a:cxn>
                      <a:cxn ang="T152">
                        <a:pos x="T80" y="T81"/>
                      </a:cxn>
                      <a:cxn ang="T153">
                        <a:pos x="T82" y="T83"/>
                      </a:cxn>
                      <a:cxn ang="T154">
                        <a:pos x="T84" y="T85"/>
                      </a:cxn>
                      <a:cxn ang="T155">
                        <a:pos x="T86" y="T87"/>
                      </a:cxn>
                      <a:cxn ang="T156">
                        <a:pos x="T88" y="T89"/>
                      </a:cxn>
                      <a:cxn ang="T157">
                        <a:pos x="T90" y="T91"/>
                      </a:cxn>
                      <a:cxn ang="T158">
                        <a:pos x="T92" y="T93"/>
                      </a:cxn>
                      <a:cxn ang="T159">
                        <a:pos x="T94" y="T95"/>
                      </a:cxn>
                      <a:cxn ang="T160">
                        <a:pos x="T96" y="T97"/>
                      </a:cxn>
                      <a:cxn ang="T161">
                        <a:pos x="T98" y="T99"/>
                      </a:cxn>
                      <a:cxn ang="T162">
                        <a:pos x="T100" y="T101"/>
                      </a:cxn>
                      <a:cxn ang="T163">
                        <a:pos x="T102" y="T103"/>
                      </a:cxn>
                      <a:cxn ang="T164">
                        <a:pos x="T104" y="T105"/>
                      </a:cxn>
                      <a:cxn ang="T165">
                        <a:pos x="T106" y="T107"/>
                      </a:cxn>
                      <a:cxn ang="T166">
                        <a:pos x="T108" y="T109"/>
                      </a:cxn>
                      <a:cxn ang="T167">
                        <a:pos x="T110" y="T111"/>
                      </a:cxn>
                    </a:cxnLst>
                    <a:rect l="T168" t="T169" r="T170" b="T171"/>
                    <a:pathLst>
                      <a:path w="1363" h="1220">
                        <a:moveTo>
                          <a:pt x="269" y="1127"/>
                        </a:moveTo>
                        <a:cubicBezTo>
                          <a:pt x="252" y="1110"/>
                          <a:pt x="231" y="1096"/>
                          <a:pt x="214" y="1079"/>
                        </a:cubicBezTo>
                        <a:cubicBezTo>
                          <a:pt x="201" y="1066"/>
                          <a:pt x="192" y="1055"/>
                          <a:pt x="176" y="1044"/>
                        </a:cubicBezTo>
                        <a:cubicBezTo>
                          <a:pt x="166" y="1030"/>
                          <a:pt x="158" y="1008"/>
                          <a:pt x="144" y="999"/>
                        </a:cubicBezTo>
                        <a:cubicBezTo>
                          <a:pt x="140" y="986"/>
                          <a:pt x="137" y="980"/>
                          <a:pt x="128" y="970"/>
                        </a:cubicBezTo>
                        <a:cubicBezTo>
                          <a:pt x="124" y="955"/>
                          <a:pt x="112" y="950"/>
                          <a:pt x="102" y="938"/>
                        </a:cubicBezTo>
                        <a:cubicBezTo>
                          <a:pt x="95" y="929"/>
                          <a:pt x="93" y="918"/>
                          <a:pt x="86" y="909"/>
                        </a:cubicBezTo>
                        <a:cubicBezTo>
                          <a:pt x="79" y="887"/>
                          <a:pt x="61" y="871"/>
                          <a:pt x="54" y="848"/>
                        </a:cubicBezTo>
                        <a:cubicBezTo>
                          <a:pt x="53" y="825"/>
                          <a:pt x="60" y="795"/>
                          <a:pt x="41" y="778"/>
                        </a:cubicBezTo>
                        <a:cubicBezTo>
                          <a:pt x="35" y="759"/>
                          <a:pt x="28" y="739"/>
                          <a:pt x="22" y="720"/>
                        </a:cubicBezTo>
                        <a:cubicBezTo>
                          <a:pt x="23" y="680"/>
                          <a:pt x="0" y="525"/>
                          <a:pt x="45" y="468"/>
                        </a:cubicBezTo>
                        <a:cubicBezTo>
                          <a:pt x="48" y="454"/>
                          <a:pt x="51" y="451"/>
                          <a:pt x="61" y="442"/>
                        </a:cubicBezTo>
                        <a:cubicBezTo>
                          <a:pt x="66" y="418"/>
                          <a:pt x="59" y="356"/>
                          <a:pt x="89" y="346"/>
                        </a:cubicBezTo>
                        <a:cubicBezTo>
                          <a:pt x="98" y="333"/>
                          <a:pt x="98" y="318"/>
                          <a:pt x="109" y="308"/>
                        </a:cubicBezTo>
                        <a:cubicBezTo>
                          <a:pt x="113" y="294"/>
                          <a:pt x="113" y="279"/>
                          <a:pt x="118" y="266"/>
                        </a:cubicBezTo>
                        <a:cubicBezTo>
                          <a:pt x="121" y="259"/>
                          <a:pt x="146" y="236"/>
                          <a:pt x="153" y="231"/>
                        </a:cubicBezTo>
                        <a:cubicBezTo>
                          <a:pt x="159" y="215"/>
                          <a:pt x="173" y="212"/>
                          <a:pt x="185" y="202"/>
                        </a:cubicBezTo>
                        <a:cubicBezTo>
                          <a:pt x="187" y="200"/>
                          <a:pt x="190" y="198"/>
                          <a:pt x="192" y="196"/>
                        </a:cubicBezTo>
                        <a:cubicBezTo>
                          <a:pt x="194" y="193"/>
                          <a:pt x="195" y="189"/>
                          <a:pt x="198" y="186"/>
                        </a:cubicBezTo>
                        <a:cubicBezTo>
                          <a:pt x="206" y="178"/>
                          <a:pt x="217" y="179"/>
                          <a:pt x="224" y="170"/>
                        </a:cubicBezTo>
                        <a:cubicBezTo>
                          <a:pt x="234" y="157"/>
                          <a:pt x="240" y="150"/>
                          <a:pt x="256" y="144"/>
                        </a:cubicBezTo>
                        <a:cubicBezTo>
                          <a:pt x="263" y="133"/>
                          <a:pt x="269" y="129"/>
                          <a:pt x="281" y="125"/>
                        </a:cubicBezTo>
                        <a:cubicBezTo>
                          <a:pt x="299" y="109"/>
                          <a:pt x="315" y="91"/>
                          <a:pt x="339" y="84"/>
                        </a:cubicBezTo>
                        <a:cubicBezTo>
                          <a:pt x="357" y="63"/>
                          <a:pt x="376" y="57"/>
                          <a:pt x="403" y="52"/>
                        </a:cubicBezTo>
                        <a:cubicBezTo>
                          <a:pt x="448" y="0"/>
                          <a:pt x="559" y="15"/>
                          <a:pt x="614" y="13"/>
                        </a:cubicBezTo>
                        <a:cubicBezTo>
                          <a:pt x="713" y="2"/>
                          <a:pt x="813" y="15"/>
                          <a:pt x="912" y="20"/>
                        </a:cubicBezTo>
                        <a:cubicBezTo>
                          <a:pt x="955" y="34"/>
                          <a:pt x="1013" y="31"/>
                          <a:pt x="1053" y="32"/>
                        </a:cubicBezTo>
                        <a:cubicBezTo>
                          <a:pt x="1064" y="37"/>
                          <a:pt x="1076" y="38"/>
                          <a:pt x="1088" y="42"/>
                        </a:cubicBezTo>
                        <a:cubicBezTo>
                          <a:pt x="1098" y="49"/>
                          <a:pt x="1108" y="54"/>
                          <a:pt x="1120" y="58"/>
                        </a:cubicBezTo>
                        <a:cubicBezTo>
                          <a:pt x="1144" y="74"/>
                          <a:pt x="1110" y="53"/>
                          <a:pt x="1145" y="68"/>
                        </a:cubicBezTo>
                        <a:cubicBezTo>
                          <a:pt x="1158" y="74"/>
                          <a:pt x="1167" y="86"/>
                          <a:pt x="1181" y="90"/>
                        </a:cubicBezTo>
                        <a:cubicBezTo>
                          <a:pt x="1193" y="98"/>
                          <a:pt x="1190" y="106"/>
                          <a:pt x="1200" y="116"/>
                        </a:cubicBezTo>
                        <a:cubicBezTo>
                          <a:pt x="1214" y="130"/>
                          <a:pt x="1246" y="133"/>
                          <a:pt x="1264" y="138"/>
                        </a:cubicBezTo>
                        <a:cubicBezTo>
                          <a:pt x="1274" y="155"/>
                          <a:pt x="1262" y="177"/>
                          <a:pt x="1283" y="183"/>
                        </a:cubicBezTo>
                        <a:cubicBezTo>
                          <a:pt x="1291" y="195"/>
                          <a:pt x="1304" y="200"/>
                          <a:pt x="1318" y="205"/>
                        </a:cubicBezTo>
                        <a:cubicBezTo>
                          <a:pt x="1319" y="236"/>
                          <a:pt x="1313" y="331"/>
                          <a:pt x="1341" y="359"/>
                        </a:cubicBezTo>
                        <a:cubicBezTo>
                          <a:pt x="1351" y="390"/>
                          <a:pt x="1341" y="424"/>
                          <a:pt x="1350" y="455"/>
                        </a:cubicBezTo>
                        <a:cubicBezTo>
                          <a:pt x="1353" y="476"/>
                          <a:pt x="1356" y="498"/>
                          <a:pt x="1360" y="519"/>
                        </a:cubicBezTo>
                        <a:cubicBezTo>
                          <a:pt x="1358" y="555"/>
                          <a:pt x="1363" y="565"/>
                          <a:pt x="1347" y="589"/>
                        </a:cubicBezTo>
                        <a:cubicBezTo>
                          <a:pt x="1344" y="635"/>
                          <a:pt x="1342" y="661"/>
                          <a:pt x="1344" y="708"/>
                        </a:cubicBezTo>
                        <a:cubicBezTo>
                          <a:pt x="1342" y="761"/>
                          <a:pt x="1358" y="806"/>
                          <a:pt x="1315" y="836"/>
                        </a:cubicBezTo>
                        <a:cubicBezTo>
                          <a:pt x="1304" y="853"/>
                          <a:pt x="1290" y="869"/>
                          <a:pt x="1277" y="884"/>
                        </a:cubicBezTo>
                        <a:cubicBezTo>
                          <a:pt x="1273" y="908"/>
                          <a:pt x="1268" y="934"/>
                          <a:pt x="1254" y="954"/>
                        </a:cubicBezTo>
                        <a:cubicBezTo>
                          <a:pt x="1251" y="965"/>
                          <a:pt x="1246" y="972"/>
                          <a:pt x="1238" y="980"/>
                        </a:cubicBezTo>
                        <a:cubicBezTo>
                          <a:pt x="1225" y="1020"/>
                          <a:pt x="1189" y="1055"/>
                          <a:pt x="1158" y="1082"/>
                        </a:cubicBezTo>
                        <a:cubicBezTo>
                          <a:pt x="1150" y="1107"/>
                          <a:pt x="1147" y="1106"/>
                          <a:pt x="1123" y="1117"/>
                        </a:cubicBezTo>
                        <a:cubicBezTo>
                          <a:pt x="1108" y="1134"/>
                          <a:pt x="1083" y="1148"/>
                          <a:pt x="1062" y="1156"/>
                        </a:cubicBezTo>
                        <a:cubicBezTo>
                          <a:pt x="1036" y="1196"/>
                          <a:pt x="987" y="1189"/>
                          <a:pt x="944" y="1191"/>
                        </a:cubicBezTo>
                        <a:cubicBezTo>
                          <a:pt x="936" y="1192"/>
                          <a:pt x="928" y="1191"/>
                          <a:pt x="921" y="1194"/>
                        </a:cubicBezTo>
                        <a:cubicBezTo>
                          <a:pt x="914" y="1197"/>
                          <a:pt x="910" y="1207"/>
                          <a:pt x="902" y="1207"/>
                        </a:cubicBezTo>
                        <a:cubicBezTo>
                          <a:pt x="871" y="1208"/>
                          <a:pt x="840" y="1209"/>
                          <a:pt x="809" y="1210"/>
                        </a:cubicBezTo>
                        <a:cubicBezTo>
                          <a:pt x="790" y="1215"/>
                          <a:pt x="776" y="1217"/>
                          <a:pt x="755" y="1220"/>
                        </a:cubicBezTo>
                        <a:cubicBezTo>
                          <a:pt x="661" y="1219"/>
                          <a:pt x="567" y="1219"/>
                          <a:pt x="473" y="1216"/>
                        </a:cubicBezTo>
                        <a:cubicBezTo>
                          <a:pt x="417" y="1214"/>
                          <a:pt x="369" y="1175"/>
                          <a:pt x="320" y="1159"/>
                        </a:cubicBezTo>
                        <a:cubicBezTo>
                          <a:pt x="307" y="1146"/>
                          <a:pt x="277" y="1141"/>
                          <a:pt x="269" y="1133"/>
                        </a:cubicBezTo>
                        <a:cubicBezTo>
                          <a:pt x="268" y="1132"/>
                          <a:pt x="269" y="1129"/>
                          <a:pt x="269" y="1127"/>
                        </a:cubicBezTo>
                        <a:close/>
                      </a:path>
                    </a:pathLst>
                  </a:custGeom>
                  <a:solidFill>
                    <a:srgbClr val="FFC1C1"/>
                  </a:solidFill>
                  <a:ln w="19050">
                    <a:solidFill>
                      <a:srgbClr val="FF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 dirty="0"/>
                  </a:p>
                </p:txBody>
              </p:sp>
              <p:sp>
                <p:nvSpPr>
                  <p:cNvPr id="888" name="Freeform 187"/>
                  <p:cNvSpPr>
                    <a:spLocks/>
                  </p:cNvSpPr>
                  <p:nvPr/>
                </p:nvSpPr>
                <p:spPr bwMode="auto">
                  <a:xfrm>
                    <a:off x="363" y="603"/>
                    <a:ext cx="382" cy="310"/>
                  </a:xfrm>
                  <a:custGeom>
                    <a:avLst/>
                    <a:gdLst>
                      <a:gd name="T0" fmla="*/ 8 w 500"/>
                      <a:gd name="T1" fmla="*/ 173 h 445"/>
                      <a:gd name="T2" fmla="*/ 0 w 500"/>
                      <a:gd name="T3" fmla="*/ 159 h 445"/>
                      <a:gd name="T4" fmla="*/ 18 w 500"/>
                      <a:gd name="T5" fmla="*/ 95 h 445"/>
                      <a:gd name="T6" fmla="*/ 21 w 500"/>
                      <a:gd name="T7" fmla="*/ 90 h 445"/>
                      <a:gd name="T8" fmla="*/ 22 w 500"/>
                      <a:gd name="T9" fmla="*/ 78 h 445"/>
                      <a:gd name="T10" fmla="*/ 53 w 500"/>
                      <a:gd name="T11" fmla="*/ 47 h 445"/>
                      <a:gd name="T12" fmla="*/ 77 w 500"/>
                      <a:gd name="T13" fmla="*/ 31 h 445"/>
                      <a:gd name="T14" fmla="*/ 103 w 500"/>
                      <a:gd name="T15" fmla="*/ 18 h 445"/>
                      <a:gd name="T16" fmla="*/ 136 w 500"/>
                      <a:gd name="T17" fmla="*/ 1 h 445"/>
                      <a:gd name="T18" fmla="*/ 305 w 500"/>
                      <a:gd name="T19" fmla="*/ 11 h 445"/>
                      <a:gd name="T20" fmla="*/ 325 w 500"/>
                      <a:gd name="T21" fmla="*/ 40 h 445"/>
                      <a:gd name="T22" fmla="*/ 342 w 500"/>
                      <a:gd name="T23" fmla="*/ 47 h 445"/>
                      <a:gd name="T24" fmla="*/ 356 w 500"/>
                      <a:gd name="T25" fmla="*/ 56 h 445"/>
                      <a:gd name="T26" fmla="*/ 371 w 500"/>
                      <a:gd name="T27" fmla="*/ 85 h 445"/>
                      <a:gd name="T28" fmla="*/ 367 w 500"/>
                      <a:gd name="T29" fmla="*/ 189 h 445"/>
                      <a:gd name="T30" fmla="*/ 356 w 500"/>
                      <a:gd name="T31" fmla="*/ 207 h 445"/>
                      <a:gd name="T32" fmla="*/ 342 w 500"/>
                      <a:gd name="T33" fmla="*/ 232 h 445"/>
                      <a:gd name="T34" fmla="*/ 338 w 500"/>
                      <a:gd name="T35" fmla="*/ 242 h 445"/>
                      <a:gd name="T36" fmla="*/ 326 w 500"/>
                      <a:gd name="T37" fmla="*/ 249 h 445"/>
                      <a:gd name="T38" fmla="*/ 312 w 500"/>
                      <a:gd name="T39" fmla="*/ 264 h 445"/>
                      <a:gd name="T40" fmla="*/ 306 w 500"/>
                      <a:gd name="T41" fmla="*/ 269 h 445"/>
                      <a:gd name="T42" fmla="*/ 290 w 500"/>
                      <a:gd name="T43" fmla="*/ 286 h 445"/>
                      <a:gd name="T44" fmla="*/ 235 w 500"/>
                      <a:gd name="T45" fmla="*/ 301 h 445"/>
                      <a:gd name="T46" fmla="*/ 125 w 500"/>
                      <a:gd name="T47" fmla="*/ 299 h 445"/>
                      <a:gd name="T48" fmla="*/ 108 w 500"/>
                      <a:gd name="T49" fmla="*/ 290 h 445"/>
                      <a:gd name="T50" fmla="*/ 70 w 500"/>
                      <a:gd name="T51" fmla="*/ 268 h 445"/>
                      <a:gd name="T52" fmla="*/ 55 w 500"/>
                      <a:gd name="T53" fmla="*/ 254 h 445"/>
                      <a:gd name="T54" fmla="*/ 21 w 500"/>
                      <a:gd name="T55" fmla="*/ 212 h 445"/>
                      <a:gd name="T56" fmla="*/ 8 w 500"/>
                      <a:gd name="T57" fmla="*/ 173 h 445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w 500"/>
                      <a:gd name="T88" fmla="*/ 0 h 445"/>
                      <a:gd name="T89" fmla="*/ 500 w 500"/>
                      <a:gd name="T90" fmla="*/ 445 h 445"/>
                    </a:gdLst>
                    <a:ahLst/>
                    <a:cxnLst>
                      <a:cxn ang="T58">
                        <a:pos x="T0" y="T1"/>
                      </a:cxn>
                      <a:cxn ang="T59">
                        <a:pos x="T2" y="T3"/>
                      </a:cxn>
                      <a:cxn ang="T60">
                        <a:pos x="T4" y="T5"/>
                      </a:cxn>
                      <a:cxn ang="T61">
                        <a:pos x="T6" y="T7"/>
                      </a:cxn>
                      <a:cxn ang="T62">
                        <a:pos x="T8" y="T9"/>
                      </a:cxn>
                      <a:cxn ang="T63">
                        <a:pos x="T10" y="T11"/>
                      </a:cxn>
                      <a:cxn ang="T64">
                        <a:pos x="T12" y="T13"/>
                      </a:cxn>
                      <a:cxn ang="T65">
                        <a:pos x="T14" y="T15"/>
                      </a:cxn>
                      <a:cxn ang="T66">
                        <a:pos x="T16" y="T17"/>
                      </a:cxn>
                      <a:cxn ang="T67">
                        <a:pos x="T18" y="T19"/>
                      </a:cxn>
                      <a:cxn ang="T68">
                        <a:pos x="T20" y="T21"/>
                      </a:cxn>
                      <a:cxn ang="T69">
                        <a:pos x="T22" y="T23"/>
                      </a:cxn>
                      <a:cxn ang="T70">
                        <a:pos x="T24" y="T25"/>
                      </a:cxn>
                      <a:cxn ang="T71">
                        <a:pos x="T26" y="T27"/>
                      </a:cxn>
                      <a:cxn ang="T72">
                        <a:pos x="T28" y="T29"/>
                      </a:cxn>
                      <a:cxn ang="T73">
                        <a:pos x="T30" y="T31"/>
                      </a:cxn>
                      <a:cxn ang="T74">
                        <a:pos x="T32" y="T33"/>
                      </a:cxn>
                      <a:cxn ang="T75">
                        <a:pos x="T34" y="T35"/>
                      </a:cxn>
                      <a:cxn ang="T76">
                        <a:pos x="T36" y="T37"/>
                      </a:cxn>
                      <a:cxn ang="T77">
                        <a:pos x="T38" y="T39"/>
                      </a:cxn>
                      <a:cxn ang="T78">
                        <a:pos x="T40" y="T41"/>
                      </a:cxn>
                      <a:cxn ang="T79">
                        <a:pos x="T42" y="T43"/>
                      </a:cxn>
                      <a:cxn ang="T80">
                        <a:pos x="T44" y="T45"/>
                      </a:cxn>
                      <a:cxn ang="T81">
                        <a:pos x="T46" y="T47"/>
                      </a:cxn>
                      <a:cxn ang="T82">
                        <a:pos x="T48" y="T49"/>
                      </a:cxn>
                      <a:cxn ang="T83">
                        <a:pos x="T50" y="T51"/>
                      </a:cxn>
                      <a:cxn ang="T84">
                        <a:pos x="T52" y="T53"/>
                      </a:cxn>
                      <a:cxn ang="T85">
                        <a:pos x="T54" y="T55"/>
                      </a:cxn>
                      <a:cxn ang="T86">
                        <a:pos x="T56" y="T57"/>
                      </a:cxn>
                    </a:cxnLst>
                    <a:rect l="T87" t="T88" r="T89" b="T90"/>
                    <a:pathLst>
                      <a:path w="500" h="445">
                        <a:moveTo>
                          <a:pt x="10" y="249"/>
                        </a:moveTo>
                        <a:cubicBezTo>
                          <a:pt x="5" y="242"/>
                          <a:pt x="3" y="236"/>
                          <a:pt x="0" y="228"/>
                        </a:cubicBezTo>
                        <a:cubicBezTo>
                          <a:pt x="4" y="194"/>
                          <a:pt x="1" y="162"/>
                          <a:pt x="24" y="136"/>
                        </a:cubicBezTo>
                        <a:cubicBezTo>
                          <a:pt x="25" y="134"/>
                          <a:pt x="26" y="131"/>
                          <a:pt x="27" y="129"/>
                        </a:cubicBezTo>
                        <a:cubicBezTo>
                          <a:pt x="28" y="123"/>
                          <a:pt x="27" y="117"/>
                          <a:pt x="29" y="112"/>
                        </a:cubicBezTo>
                        <a:cubicBezTo>
                          <a:pt x="31" y="104"/>
                          <a:pt x="63" y="77"/>
                          <a:pt x="70" y="67"/>
                        </a:cubicBezTo>
                        <a:cubicBezTo>
                          <a:pt x="74" y="53"/>
                          <a:pt x="89" y="50"/>
                          <a:pt x="101" y="45"/>
                        </a:cubicBezTo>
                        <a:cubicBezTo>
                          <a:pt x="106" y="28"/>
                          <a:pt x="120" y="30"/>
                          <a:pt x="135" y="26"/>
                        </a:cubicBezTo>
                        <a:cubicBezTo>
                          <a:pt x="150" y="15"/>
                          <a:pt x="160" y="7"/>
                          <a:pt x="178" y="2"/>
                        </a:cubicBezTo>
                        <a:cubicBezTo>
                          <a:pt x="408" y="4"/>
                          <a:pt x="304" y="0"/>
                          <a:pt x="399" y="16"/>
                        </a:cubicBezTo>
                        <a:cubicBezTo>
                          <a:pt x="414" y="27"/>
                          <a:pt x="415" y="44"/>
                          <a:pt x="425" y="57"/>
                        </a:cubicBezTo>
                        <a:cubicBezTo>
                          <a:pt x="430" y="63"/>
                          <a:pt x="440" y="65"/>
                          <a:pt x="447" y="67"/>
                        </a:cubicBezTo>
                        <a:cubicBezTo>
                          <a:pt x="452" y="76"/>
                          <a:pt x="458" y="75"/>
                          <a:pt x="466" y="81"/>
                        </a:cubicBezTo>
                        <a:cubicBezTo>
                          <a:pt x="470" y="97"/>
                          <a:pt x="473" y="110"/>
                          <a:pt x="485" y="122"/>
                        </a:cubicBezTo>
                        <a:cubicBezTo>
                          <a:pt x="499" y="169"/>
                          <a:pt x="500" y="225"/>
                          <a:pt x="480" y="271"/>
                        </a:cubicBezTo>
                        <a:cubicBezTo>
                          <a:pt x="478" y="286"/>
                          <a:pt x="479" y="290"/>
                          <a:pt x="466" y="297"/>
                        </a:cubicBezTo>
                        <a:cubicBezTo>
                          <a:pt x="459" y="307"/>
                          <a:pt x="453" y="321"/>
                          <a:pt x="447" y="333"/>
                        </a:cubicBezTo>
                        <a:cubicBezTo>
                          <a:pt x="445" y="338"/>
                          <a:pt x="446" y="344"/>
                          <a:pt x="442" y="348"/>
                        </a:cubicBezTo>
                        <a:cubicBezTo>
                          <a:pt x="438" y="352"/>
                          <a:pt x="427" y="357"/>
                          <a:pt x="427" y="357"/>
                        </a:cubicBezTo>
                        <a:cubicBezTo>
                          <a:pt x="419" y="370"/>
                          <a:pt x="425" y="362"/>
                          <a:pt x="408" y="379"/>
                        </a:cubicBezTo>
                        <a:cubicBezTo>
                          <a:pt x="406" y="381"/>
                          <a:pt x="401" y="386"/>
                          <a:pt x="401" y="386"/>
                        </a:cubicBezTo>
                        <a:cubicBezTo>
                          <a:pt x="397" y="400"/>
                          <a:pt x="389" y="401"/>
                          <a:pt x="379" y="410"/>
                        </a:cubicBezTo>
                        <a:cubicBezTo>
                          <a:pt x="348" y="437"/>
                          <a:pt x="369" y="428"/>
                          <a:pt x="307" y="432"/>
                        </a:cubicBezTo>
                        <a:cubicBezTo>
                          <a:pt x="261" y="445"/>
                          <a:pt x="209" y="443"/>
                          <a:pt x="163" y="429"/>
                        </a:cubicBezTo>
                        <a:cubicBezTo>
                          <a:pt x="156" y="424"/>
                          <a:pt x="149" y="423"/>
                          <a:pt x="142" y="417"/>
                        </a:cubicBezTo>
                        <a:cubicBezTo>
                          <a:pt x="125" y="403"/>
                          <a:pt x="112" y="389"/>
                          <a:pt x="91" y="384"/>
                        </a:cubicBezTo>
                        <a:cubicBezTo>
                          <a:pt x="86" y="374"/>
                          <a:pt x="79" y="373"/>
                          <a:pt x="72" y="364"/>
                        </a:cubicBezTo>
                        <a:cubicBezTo>
                          <a:pt x="56" y="343"/>
                          <a:pt x="49" y="320"/>
                          <a:pt x="27" y="304"/>
                        </a:cubicBezTo>
                        <a:cubicBezTo>
                          <a:pt x="18" y="282"/>
                          <a:pt x="10" y="275"/>
                          <a:pt x="10" y="249"/>
                        </a:cubicBezTo>
                        <a:close/>
                      </a:path>
                    </a:pathLst>
                  </a:custGeom>
                  <a:solidFill>
                    <a:srgbClr val="BFBFBF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 dirty="0"/>
                  </a:p>
                </p:txBody>
              </p:sp>
            </p:grpSp>
            <p:grpSp>
              <p:nvGrpSpPr>
                <p:cNvPr id="842" name="Group 485"/>
                <p:cNvGrpSpPr/>
                <p:nvPr/>
              </p:nvGrpSpPr>
              <p:grpSpPr>
                <a:xfrm>
                  <a:off x="4026663" y="4893846"/>
                  <a:ext cx="987288" cy="903975"/>
                  <a:chOff x="3171214" y="2912992"/>
                  <a:chExt cx="987288" cy="903975"/>
                </a:xfrm>
              </p:grpSpPr>
              <p:grpSp>
                <p:nvGrpSpPr>
                  <p:cNvPr id="883" name="Group 193"/>
                  <p:cNvGrpSpPr>
                    <a:grpSpLocks/>
                  </p:cNvGrpSpPr>
                  <p:nvPr/>
                </p:nvGrpSpPr>
                <p:grpSpPr bwMode="auto">
                  <a:xfrm>
                    <a:off x="3171214" y="2912992"/>
                    <a:ext cx="987288" cy="903975"/>
                    <a:chOff x="311" y="500"/>
                    <a:chExt cx="474" cy="434"/>
                  </a:xfrm>
                  <a:effectLst>
                    <a:outerShdw blurRad="63500" sx="102000" sy="102000" algn="ctr" rotWithShape="0">
                      <a:prstClr val="black">
                        <a:alpha val="40000"/>
                      </a:prstClr>
                    </a:outerShdw>
                  </a:effectLst>
                </p:grpSpPr>
                <p:sp>
                  <p:nvSpPr>
                    <p:cNvPr id="885" name="Freeform 186"/>
                    <p:cNvSpPr>
                      <a:spLocks/>
                    </p:cNvSpPr>
                    <p:nvPr/>
                  </p:nvSpPr>
                  <p:spPr bwMode="auto">
                    <a:xfrm>
                      <a:off x="311" y="500"/>
                      <a:ext cx="474" cy="434"/>
                    </a:xfrm>
                    <a:custGeom>
                      <a:avLst/>
                      <a:gdLst>
                        <a:gd name="T0" fmla="*/ 94 w 1363"/>
                        <a:gd name="T1" fmla="*/ 401 h 1220"/>
                        <a:gd name="T2" fmla="*/ 74 w 1363"/>
                        <a:gd name="T3" fmla="*/ 384 h 1220"/>
                        <a:gd name="T4" fmla="*/ 61 w 1363"/>
                        <a:gd name="T5" fmla="*/ 371 h 1220"/>
                        <a:gd name="T6" fmla="*/ 50 w 1363"/>
                        <a:gd name="T7" fmla="*/ 355 h 1220"/>
                        <a:gd name="T8" fmla="*/ 45 w 1363"/>
                        <a:gd name="T9" fmla="*/ 345 h 1220"/>
                        <a:gd name="T10" fmla="*/ 35 w 1363"/>
                        <a:gd name="T11" fmla="*/ 334 h 1220"/>
                        <a:gd name="T12" fmla="*/ 30 w 1363"/>
                        <a:gd name="T13" fmla="*/ 323 h 1220"/>
                        <a:gd name="T14" fmla="*/ 19 w 1363"/>
                        <a:gd name="T15" fmla="*/ 302 h 1220"/>
                        <a:gd name="T16" fmla="*/ 14 w 1363"/>
                        <a:gd name="T17" fmla="*/ 277 h 1220"/>
                        <a:gd name="T18" fmla="*/ 8 w 1363"/>
                        <a:gd name="T19" fmla="*/ 256 h 1220"/>
                        <a:gd name="T20" fmla="*/ 16 w 1363"/>
                        <a:gd name="T21" fmla="*/ 166 h 1220"/>
                        <a:gd name="T22" fmla="*/ 21 w 1363"/>
                        <a:gd name="T23" fmla="*/ 157 h 1220"/>
                        <a:gd name="T24" fmla="*/ 31 w 1363"/>
                        <a:gd name="T25" fmla="*/ 123 h 1220"/>
                        <a:gd name="T26" fmla="*/ 38 w 1363"/>
                        <a:gd name="T27" fmla="*/ 110 h 1220"/>
                        <a:gd name="T28" fmla="*/ 41 w 1363"/>
                        <a:gd name="T29" fmla="*/ 95 h 1220"/>
                        <a:gd name="T30" fmla="*/ 53 w 1363"/>
                        <a:gd name="T31" fmla="*/ 82 h 1220"/>
                        <a:gd name="T32" fmla="*/ 64 w 1363"/>
                        <a:gd name="T33" fmla="*/ 72 h 1220"/>
                        <a:gd name="T34" fmla="*/ 67 w 1363"/>
                        <a:gd name="T35" fmla="*/ 70 h 1220"/>
                        <a:gd name="T36" fmla="*/ 69 w 1363"/>
                        <a:gd name="T37" fmla="*/ 66 h 1220"/>
                        <a:gd name="T38" fmla="*/ 78 w 1363"/>
                        <a:gd name="T39" fmla="*/ 60 h 1220"/>
                        <a:gd name="T40" fmla="*/ 89 w 1363"/>
                        <a:gd name="T41" fmla="*/ 51 h 1220"/>
                        <a:gd name="T42" fmla="*/ 98 w 1363"/>
                        <a:gd name="T43" fmla="*/ 44 h 1220"/>
                        <a:gd name="T44" fmla="*/ 118 w 1363"/>
                        <a:gd name="T45" fmla="*/ 30 h 1220"/>
                        <a:gd name="T46" fmla="*/ 140 w 1363"/>
                        <a:gd name="T47" fmla="*/ 18 h 1220"/>
                        <a:gd name="T48" fmla="*/ 214 w 1363"/>
                        <a:gd name="T49" fmla="*/ 5 h 1220"/>
                        <a:gd name="T50" fmla="*/ 317 w 1363"/>
                        <a:gd name="T51" fmla="*/ 7 h 1220"/>
                        <a:gd name="T52" fmla="*/ 366 w 1363"/>
                        <a:gd name="T53" fmla="*/ 11 h 1220"/>
                        <a:gd name="T54" fmla="*/ 378 w 1363"/>
                        <a:gd name="T55" fmla="*/ 15 h 1220"/>
                        <a:gd name="T56" fmla="*/ 389 w 1363"/>
                        <a:gd name="T57" fmla="*/ 21 h 1220"/>
                        <a:gd name="T58" fmla="*/ 398 w 1363"/>
                        <a:gd name="T59" fmla="*/ 24 h 1220"/>
                        <a:gd name="T60" fmla="*/ 411 w 1363"/>
                        <a:gd name="T61" fmla="*/ 32 h 1220"/>
                        <a:gd name="T62" fmla="*/ 417 w 1363"/>
                        <a:gd name="T63" fmla="*/ 41 h 1220"/>
                        <a:gd name="T64" fmla="*/ 440 w 1363"/>
                        <a:gd name="T65" fmla="*/ 49 h 1220"/>
                        <a:gd name="T66" fmla="*/ 446 w 1363"/>
                        <a:gd name="T67" fmla="*/ 65 h 1220"/>
                        <a:gd name="T68" fmla="*/ 458 w 1363"/>
                        <a:gd name="T69" fmla="*/ 73 h 1220"/>
                        <a:gd name="T70" fmla="*/ 466 w 1363"/>
                        <a:gd name="T71" fmla="*/ 128 h 1220"/>
                        <a:gd name="T72" fmla="*/ 469 w 1363"/>
                        <a:gd name="T73" fmla="*/ 162 h 1220"/>
                        <a:gd name="T74" fmla="*/ 473 w 1363"/>
                        <a:gd name="T75" fmla="*/ 185 h 1220"/>
                        <a:gd name="T76" fmla="*/ 468 w 1363"/>
                        <a:gd name="T77" fmla="*/ 210 h 1220"/>
                        <a:gd name="T78" fmla="*/ 467 w 1363"/>
                        <a:gd name="T79" fmla="*/ 252 h 1220"/>
                        <a:gd name="T80" fmla="*/ 457 w 1363"/>
                        <a:gd name="T81" fmla="*/ 297 h 1220"/>
                        <a:gd name="T82" fmla="*/ 444 w 1363"/>
                        <a:gd name="T83" fmla="*/ 314 h 1220"/>
                        <a:gd name="T84" fmla="*/ 436 w 1363"/>
                        <a:gd name="T85" fmla="*/ 339 h 1220"/>
                        <a:gd name="T86" fmla="*/ 431 w 1363"/>
                        <a:gd name="T87" fmla="*/ 349 h 1220"/>
                        <a:gd name="T88" fmla="*/ 403 w 1363"/>
                        <a:gd name="T89" fmla="*/ 385 h 1220"/>
                        <a:gd name="T90" fmla="*/ 391 w 1363"/>
                        <a:gd name="T91" fmla="*/ 397 h 1220"/>
                        <a:gd name="T92" fmla="*/ 369 w 1363"/>
                        <a:gd name="T93" fmla="*/ 411 h 1220"/>
                        <a:gd name="T94" fmla="*/ 328 w 1363"/>
                        <a:gd name="T95" fmla="*/ 424 h 1220"/>
                        <a:gd name="T96" fmla="*/ 320 w 1363"/>
                        <a:gd name="T97" fmla="*/ 425 h 1220"/>
                        <a:gd name="T98" fmla="*/ 314 w 1363"/>
                        <a:gd name="T99" fmla="*/ 429 h 1220"/>
                        <a:gd name="T100" fmla="*/ 281 w 1363"/>
                        <a:gd name="T101" fmla="*/ 430 h 1220"/>
                        <a:gd name="T102" fmla="*/ 263 w 1363"/>
                        <a:gd name="T103" fmla="*/ 434 h 1220"/>
                        <a:gd name="T104" fmla="*/ 164 w 1363"/>
                        <a:gd name="T105" fmla="*/ 433 h 1220"/>
                        <a:gd name="T106" fmla="*/ 111 w 1363"/>
                        <a:gd name="T107" fmla="*/ 412 h 1220"/>
                        <a:gd name="T108" fmla="*/ 94 w 1363"/>
                        <a:gd name="T109" fmla="*/ 403 h 1220"/>
                        <a:gd name="T110" fmla="*/ 94 w 1363"/>
                        <a:gd name="T111" fmla="*/ 401 h 1220"/>
                        <a:gd name="T112" fmla="*/ 0 60000 65536"/>
                        <a:gd name="T113" fmla="*/ 0 60000 65536"/>
                        <a:gd name="T114" fmla="*/ 0 60000 65536"/>
                        <a:gd name="T115" fmla="*/ 0 60000 65536"/>
                        <a:gd name="T116" fmla="*/ 0 60000 65536"/>
                        <a:gd name="T117" fmla="*/ 0 60000 65536"/>
                        <a:gd name="T118" fmla="*/ 0 60000 65536"/>
                        <a:gd name="T119" fmla="*/ 0 60000 65536"/>
                        <a:gd name="T120" fmla="*/ 0 60000 65536"/>
                        <a:gd name="T121" fmla="*/ 0 60000 65536"/>
                        <a:gd name="T122" fmla="*/ 0 60000 65536"/>
                        <a:gd name="T123" fmla="*/ 0 60000 65536"/>
                        <a:gd name="T124" fmla="*/ 0 60000 65536"/>
                        <a:gd name="T125" fmla="*/ 0 60000 65536"/>
                        <a:gd name="T126" fmla="*/ 0 60000 65536"/>
                        <a:gd name="T127" fmla="*/ 0 60000 65536"/>
                        <a:gd name="T128" fmla="*/ 0 60000 65536"/>
                        <a:gd name="T129" fmla="*/ 0 60000 65536"/>
                        <a:gd name="T130" fmla="*/ 0 60000 65536"/>
                        <a:gd name="T131" fmla="*/ 0 60000 65536"/>
                        <a:gd name="T132" fmla="*/ 0 60000 65536"/>
                        <a:gd name="T133" fmla="*/ 0 60000 65536"/>
                        <a:gd name="T134" fmla="*/ 0 60000 65536"/>
                        <a:gd name="T135" fmla="*/ 0 60000 65536"/>
                        <a:gd name="T136" fmla="*/ 0 60000 65536"/>
                        <a:gd name="T137" fmla="*/ 0 60000 65536"/>
                        <a:gd name="T138" fmla="*/ 0 60000 65536"/>
                        <a:gd name="T139" fmla="*/ 0 60000 65536"/>
                        <a:gd name="T140" fmla="*/ 0 60000 65536"/>
                        <a:gd name="T141" fmla="*/ 0 60000 65536"/>
                        <a:gd name="T142" fmla="*/ 0 60000 65536"/>
                        <a:gd name="T143" fmla="*/ 0 60000 65536"/>
                        <a:gd name="T144" fmla="*/ 0 60000 65536"/>
                        <a:gd name="T145" fmla="*/ 0 60000 65536"/>
                        <a:gd name="T146" fmla="*/ 0 60000 65536"/>
                        <a:gd name="T147" fmla="*/ 0 60000 65536"/>
                        <a:gd name="T148" fmla="*/ 0 60000 65536"/>
                        <a:gd name="T149" fmla="*/ 0 60000 65536"/>
                        <a:gd name="T150" fmla="*/ 0 60000 65536"/>
                        <a:gd name="T151" fmla="*/ 0 60000 65536"/>
                        <a:gd name="T152" fmla="*/ 0 60000 65536"/>
                        <a:gd name="T153" fmla="*/ 0 60000 65536"/>
                        <a:gd name="T154" fmla="*/ 0 60000 65536"/>
                        <a:gd name="T155" fmla="*/ 0 60000 65536"/>
                        <a:gd name="T156" fmla="*/ 0 60000 65536"/>
                        <a:gd name="T157" fmla="*/ 0 60000 65536"/>
                        <a:gd name="T158" fmla="*/ 0 60000 65536"/>
                        <a:gd name="T159" fmla="*/ 0 60000 65536"/>
                        <a:gd name="T160" fmla="*/ 0 60000 65536"/>
                        <a:gd name="T161" fmla="*/ 0 60000 65536"/>
                        <a:gd name="T162" fmla="*/ 0 60000 65536"/>
                        <a:gd name="T163" fmla="*/ 0 60000 65536"/>
                        <a:gd name="T164" fmla="*/ 0 60000 65536"/>
                        <a:gd name="T165" fmla="*/ 0 60000 65536"/>
                        <a:gd name="T166" fmla="*/ 0 60000 65536"/>
                        <a:gd name="T167" fmla="*/ 0 60000 65536"/>
                        <a:gd name="T168" fmla="*/ 0 w 1363"/>
                        <a:gd name="T169" fmla="*/ 0 h 1220"/>
                        <a:gd name="T170" fmla="*/ 1363 w 1363"/>
                        <a:gd name="T171" fmla="*/ 1220 h 1220"/>
                      </a:gdLst>
                      <a:ahLst/>
                      <a:cxnLst>
                        <a:cxn ang="T112">
                          <a:pos x="T0" y="T1"/>
                        </a:cxn>
                        <a:cxn ang="T113">
                          <a:pos x="T2" y="T3"/>
                        </a:cxn>
                        <a:cxn ang="T114">
                          <a:pos x="T4" y="T5"/>
                        </a:cxn>
                        <a:cxn ang="T115">
                          <a:pos x="T6" y="T7"/>
                        </a:cxn>
                        <a:cxn ang="T116">
                          <a:pos x="T8" y="T9"/>
                        </a:cxn>
                        <a:cxn ang="T117">
                          <a:pos x="T10" y="T11"/>
                        </a:cxn>
                        <a:cxn ang="T118">
                          <a:pos x="T12" y="T13"/>
                        </a:cxn>
                        <a:cxn ang="T119">
                          <a:pos x="T14" y="T15"/>
                        </a:cxn>
                        <a:cxn ang="T120">
                          <a:pos x="T16" y="T17"/>
                        </a:cxn>
                        <a:cxn ang="T121">
                          <a:pos x="T18" y="T19"/>
                        </a:cxn>
                        <a:cxn ang="T122">
                          <a:pos x="T20" y="T21"/>
                        </a:cxn>
                        <a:cxn ang="T123">
                          <a:pos x="T22" y="T23"/>
                        </a:cxn>
                        <a:cxn ang="T124">
                          <a:pos x="T24" y="T25"/>
                        </a:cxn>
                        <a:cxn ang="T125">
                          <a:pos x="T26" y="T27"/>
                        </a:cxn>
                        <a:cxn ang="T126">
                          <a:pos x="T28" y="T29"/>
                        </a:cxn>
                        <a:cxn ang="T127">
                          <a:pos x="T30" y="T31"/>
                        </a:cxn>
                        <a:cxn ang="T128">
                          <a:pos x="T32" y="T33"/>
                        </a:cxn>
                        <a:cxn ang="T129">
                          <a:pos x="T34" y="T35"/>
                        </a:cxn>
                        <a:cxn ang="T130">
                          <a:pos x="T36" y="T37"/>
                        </a:cxn>
                        <a:cxn ang="T131">
                          <a:pos x="T38" y="T39"/>
                        </a:cxn>
                        <a:cxn ang="T132">
                          <a:pos x="T40" y="T41"/>
                        </a:cxn>
                        <a:cxn ang="T133">
                          <a:pos x="T42" y="T43"/>
                        </a:cxn>
                        <a:cxn ang="T134">
                          <a:pos x="T44" y="T45"/>
                        </a:cxn>
                        <a:cxn ang="T135">
                          <a:pos x="T46" y="T47"/>
                        </a:cxn>
                        <a:cxn ang="T136">
                          <a:pos x="T48" y="T49"/>
                        </a:cxn>
                        <a:cxn ang="T137">
                          <a:pos x="T50" y="T51"/>
                        </a:cxn>
                        <a:cxn ang="T138">
                          <a:pos x="T52" y="T53"/>
                        </a:cxn>
                        <a:cxn ang="T139">
                          <a:pos x="T54" y="T55"/>
                        </a:cxn>
                        <a:cxn ang="T140">
                          <a:pos x="T56" y="T57"/>
                        </a:cxn>
                        <a:cxn ang="T141">
                          <a:pos x="T58" y="T59"/>
                        </a:cxn>
                        <a:cxn ang="T142">
                          <a:pos x="T60" y="T61"/>
                        </a:cxn>
                        <a:cxn ang="T143">
                          <a:pos x="T62" y="T63"/>
                        </a:cxn>
                        <a:cxn ang="T144">
                          <a:pos x="T64" y="T65"/>
                        </a:cxn>
                        <a:cxn ang="T145">
                          <a:pos x="T66" y="T67"/>
                        </a:cxn>
                        <a:cxn ang="T146">
                          <a:pos x="T68" y="T69"/>
                        </a:cxn>
                        <a:cxn ang="T147">
                          <a:pos x="T70" y="T71"/>
                        </a:cxn>
                        <a:cxn ang="T148">
                          <a:pos x="T72" y="T73"/>
                        </a:cxn>
                        <a:cxn ang="T149">
                          <a:pos x="T74" y="T75"/>
                        </a:cxn>
                        <a:cxn ang="T150">
                          <a:pos x="T76" y="T77"/>
                        </a:cxn>
                        <a:cxn ang="T151">
                          <a:pos x="T78" y="T79"/>
                        </a:cxn>
                        <a:cxn ang="T152">
                          <a:pos x="T80" y="T81"/>
                        </a:cxn>
                        <a:cxn ang="T153">
                          <a:pos x="T82" y="T83"/>
                        </a:cxn>
                        <a:cxn ang="T154">
                          <a:pos x="T84" y="T85"/>
                        </a:cxn>
                        <a:cxn ang="T155">
                          <a:pos x="T86" y="T87"/>
                        </a:cxn>
                        <a:cxn ang="T156">
                          <a:pos x="T88" y="T89"/>
                        </a:cxn>
                        <a:cxn ang="T157">
                          <a:pos x="T90" y="T91"/>
                        </a:cxn>
                        <a:cxn ang="T158">
                          <a:pos x="T92" y="T93"/>
                        </a:cxn>
                        <a:cxn ang="T159">
                          <a:pos x="T94" y="T95"/>
                        </a:cxn>
                        <a:cxn ang="T160">
                          <a:pos x="T96" y="T97"/>
                        </a:cxn>
                        <a:cxn ang="T161">
                          <a:pos x="T98" y="T99"/>
                        </a:cxn>
                        <a:cxn ang="T162">
                          <a:pos x="T100" y="T101"/>
                        </a:cxn>
                        <a:cxn ang="T163">
                          <a:pos x="T102" y="T103"/>
                        </a:cxn>
                        <a:cxn ang="T164">
                          <a:pos x="T104" y="T105"/>
                        </a:cxn>
                        <a:cxn ang="T165">
                          <a:pos x="T106" y="T107"/>
                        </a:cxn>
                        <a:cxn ang="T166">
                          <a:pos x="T108" y="T109"/>
                        </a:cxn>
                        <a:cxn ang="T167">
                          <a:pos x="T110" y="T111"/>
                        </a:cxn>
                      </a:cxnLst>
                      <a:rect l="T168" t="T169" r="T170" b="T171"/>
                      <a:pathLst>
                        <a:path w="1363" h="1220">
                          <a:moveTo>
                            <a:pt x="269" y="1127"/>
                          </a:moveTo>
                          <a:cubicBezTo>
                            <a:pt x="252" y="1110"/>
                            <a:pt x="231" y="1096"/>
                            <a:pt x="214" y="1079"/>
                          </a:cubicBezTo>
                          <a:cubicBezTo>
                            <a:pt x="201" y="1066"/>
                            <a:pt x="192" y="1055"/>
                            <a:pt x="176" y="1044"/>
                          </a:cubicBezTo>
                          <a:cubicBezTo>
                            <a:pt x="166" y="1030"/>
                            <a:pt x="158" y="1008"/>
                            <a:pt x="144" y="999"/>
                          </a:cubicBezTo>
                          <a:cubicBezTo>
                            <a:pt x="140" y="986"/>
                            <a:pt x="137" y="980"/>
                            <a:pt x="128" y="970"/>
                          </a:cubicBezTo>
                          <a:cubicBezTo>
                            <a:pt x="124" y="955"/>
                            <a:pt x="112" y="950"/>
                            <a:pt x="102" y="938"/>
                          </a:cubicBezTo>
                          <a:cubicBezTo>
                            <a:pt x="95" y="929"/>
                            <a:pt x="93" y="918"/>
                            <a:pt x="86" y="909"/>
                          </a:cubicBezTo>
                          <a:cubicBezTo>
                            <a:pt x="79" y="887"/>
                            <a:pt x="61" y="871"/>
                            <a:pt x="54" y="848"/>
                          </a:cubicBezTo>
                          <a:cubicBezTo>
                            <a:pt x="53" y="825"/>
                            <a:pt x="60" y="795"/>
                            <a:pt x="41" y="778"/>
                          </a:cubicBezTo>
                          <a:cubicBezTo>
                            <a:pt x="35" y="759"/>
                            <a:pt x="28" y="739"/>
                            <a:pt x="22" y="720"/>
                          </a:cubicBezTo>
                          <a:cubicBezTo>
                            <a:pt x="23" y="680"/>
                            <a:pt x="0" y="525"/>
                            <a:pt x="45" y="468"/>
                          </a:cubicBezTo>
                          <a:cubicBezTo>
                            <a:pt x="48" y="454"/>
                            <a:pt x="51" y="451"/>
                            <a:pt x="61" y="442"/>
                          </a:cubicBezTo>
                          <a:cubicBezTo>
                            <a:pt x="66" y="418"/>
                            <a:pt x="59" y="356"/>
                            <a:pt x="89" y="346"/>
                          </a:cubicBezTo>
                          <a:cubicBezTo>
                            <a:pt x="98" y="333"/>
                            <a:pt x="98" y="318"/>
                            <a:pt x="109" y="308"/>
                          </a:cubicBezTo>
                          <a:cubicBezTo>
                            <a:pt x="113" y="294"/>
                            <a:pt x="113" y="279"/>
                            <a:pt x="118" y="266"/>
                          </a:cubicBezTo>
                          <a:cubicBezTo>
                            <a:pt x="121" y="259"/>
                            <a:pt x="146" y="236"/>
                            <a:pt x="153" y="231"/>
                          </a:cubicBezTo>
                          <a:cubicBezTo>
                            <a:pt x="159" y="215"/>
                            <a:pt x="173" y="212"/>
                            <a:pt x="185" y="202"/>
                          </a:cubicBezTo>
                          <a:cubicBezTo>
                            <a:pt x="187" y="200"/>
                            <a:pt x="190" y="198"/>
                            <a:pt x="192" y="196"/>
                          </a:cubicBezTo>
                          <a:cubicBezTo>
                            <a:pt x="194" y="193"/>
                            <a:pt x="195" y="189"/>
                            <a:pt x="198" y="186"/>
                          </a:cubicBezTo>
                          <a:cubicBezTo>
                            <a:pt x="206" y="178"/>
                            <a:pt x="217" y="179"/>
                            <a:pt x="224" y="170"/>
                          </a:cubicBezTo>
                          <a:cubicBezTo>
                            <a:pt x="234" y="157"/>
                            <a:pt x="240" y="150"/>
                            <a:pt x="256" y="144"/>
                          </a:cubicBezTo>
                          <a:cubicBezTo>
                            <a:pt x="263" y="133"/>
                            <a:pt x="269" y="129"/>
                            <a:pt x="281" y="125"/>
                          </a:cubicBezTo>
                          <a:cubicBezTo>
                            <a:pt x="299" y="109"/>
                            <a:pt x="315" y="91"/>
                            <a:pt x="339" y="84"/>
                          </a:cubicBezTo>
                          <a:cubicBezTo>
                            <a:pt x="357" y="63"/>
                            <a:pt x="376" y="57"/>
                            <a:pt x="403" y="52"/>
                          </a:cubicBezTo>
                          <a:cubicBezTo>
                            <a:pt x="448" y="0"/>
                            <a:pt x="559" y="15"/>
                            <a:pt x="614" y="13"/>
                          </a:cubicBezTo>
                          <a:cubicBezTo>
                            <a:pt x="713" y="2"/>
                            <a:pt x="813" y="15"/>
                            <a:pt x="912" y="20"/>
                          </a:cubicBezTo>
                          <a:cubicBezTo>
                            <a:pt x="955" y="34"/>
                            <a:pt x="1013" y="31"/>
                            <a:pt x="1053" y="32"/>
                          </a:cubicBezTo>
                          <a:cubicBezTo>
                            <a:pt x="1064" y="37"/>
                            <a:pt x="1076" y="38"/>
                            <a:pt x="1088" y="42"/>
                          </a:cubicBezTo>
                          <a:cubicBezTo>
                            <a:pt x="1098" y="49"/>
                            <a:pt x="1108" y="54"/>
                            <a:pt x="1120" y="58"/>
                          </a:cubicBezTo>
                          <a:cubicBezTo>
                            <a:pt x="1144" y="74"/>
                            <a:pt x="1110" y="53"/>
                            <a:pt x="1145" y="68"/>
                          </a:cubicBezTo>
                          <a:cubicBezTo>
                            <a:pt x="1158" y="74"/>
                            <a:pt x="1167" y="86"/>
                            <a:pt x="1181" y="90"/>
                          </a:cubicBezTo>
                          <a:cubicBezTo>
                            <a:pt x="1193" y="98"/>
                            <a:pt x="1190" y="106"/>
                            <a:pt x="1200" y="116"/>
                          </a:cubicBezTo>
                          <a:cubicBezTo>
                            <a:pt x="1214" y="130"/>
                            <a:pt x="1246" y="133"/>
                            <a:pt x="1264" y="138"/>
                          </a:cubicBezTo>
                          <a:cubicBezTo>
                            <a:pt x="1274" y="155"/>
                            <a:pt x="1262" y="177"/>
                            <a:pt x="1283" y="183"/>
                          </a:cubicBezTo>
                          <a:cubicBezTo>
                            <a:pt x="1291" y="195"/>
                            <a:pt x="1304" y="200"/>
                            <a:pt x="1318" y="205"/>
                          </a:cubicBezTo>
                          <a:cubicBezTo>
                            <a:pt x="1319" y="236"/>
                            <a:pt x="1313" y="331"/>
                            <a:pt x="1341" y="359"/>
                          </a:cubicBezTo>
                          <a:cubicBezTo>
                            <a:pt x="1351" y="390"/>
                            <a:pt x="1341" y="424"/>
                            <a:pt x="1350" y="455"/>
                          </a:cubicBezTo>
                          <a:cubicBezTo>
                            <a:pt x="1353" y="476"/>
                            <a:pt x="1356" y="498"/>
                            <a:pt x="1360" y="519"/>
                          </a:cubicBezTo>
                          <a:cubicBezTo>
                            <a:pt x="1358" y="555"/>
                            <a:pt x="1363" y="565"/>
                            <a:pt x="1347" y="589"/>
                          </a:cubicBezTo>
                          <a:cubicBezTo>
                            <a:pt x="1344" y="635"/>
                            <a:pt x="1342" y="661"/>
                            <a:pt x="1344" y="708"/>
                          </a:cubicBezTo>
                          <a:cubicBezTo>
                            <a:pt x="1342" y="761"/>
                            <a:pt x="1358" y="806"/>
                            <a:pt x="1315" y="836"/>
                          </a:cubicBezTo>
                          <a:cubicBezTo>
                            <a:pt x="1304" y="853"/>
                            <a:pt x="1290" y="869"/>
                            <a:pt x="1277" y="884"/>
                          </a:cubicBezTo>
                          <a:cubicBezTo>
                            <a:pt x="1273" y="908"/>
                            <a:pt x="1268" y="934"/>
                            <a:pt x="1254" y="954"/>
                          </a:cubicBezTo>
                          <a:cubicBezTo>
                            <a:pt x="1251" y="965"/>
                            <a:pt x="1246" y="972"/>
                            <a:pt x="1238" y="980"/>
                          </a:cubicBezTo>
                          <a:cubicBezTo>
                            <a:pt x="1225" y="1020"/>
                            <a:pt x="1189" y="1055"/>
                            <a:pt x="1158" y="1082"/>
                          </a:cubicBezTo>
                          <a:cubicBezTo>
                            <a:pt x="1150" y="1107"/>
                            <a:pt x="1147" y="1106"/>
                            <a:pt x="1123" y="1117"/>
                          </a:cubicBezTo>
                          <a:cubicBezTo>
                            <a:pt x="1108" y="1134"/>
                            <a:pt x="1083" y="1148"/>
                            <a:pt x="1062" y="1156"/>
                          </a:cubicBezTo>
                          <a:cubicBezTo>
                            <a:pt x="1036" y="1196"/>
                            <a:pt x="987" y="1189"/>
                            <a:pt x="944" y="1191"/>
                          </a:cubicBezTo>
                          <a:cubicBezTo>
                            <a:pt x="936" y="1192"/>
                            <a:pt x="928" y="1191"/>
                            <a:pt x="921" y="1194"/>
                          </a:cubicBezTo>
                          <a:cubicBezTo>
                            <a:pt x="914" y="1197"/>
                            <a:pt x="910" y="1207"/>
                            <a:pt x="902" y="1207"/>
                          </a:cubicBezTo>
                          <a:cubicBezTo>
                            <a:pt x="871" y="1208"/>
                            <a:pt x="840" y="1209"/>
                            <a:pt x="809" y="1210"/>
                          </a:cubicBezTo>
                          <a:cubicBezTo>
                            <a:pt x="790" y="1215"/>
                            <a:pt x="776" y="1217"/>
                            <a:pt x="755" y="1220"/>
                          </a:cubicBezTo>
                          <a:cubicBezTo>
                            <a:pt x="661" y="1219"/>
                            <a:pt x="567" y="1219"/>
                            <a:pt x="473" y="1216"/>
                          </a:cubicBezTo>
                          <a:cubicBezTo>
                            <a:pt x="417" y="1214"/>
                            <a:pt x="369" y="1175"/>
                            <a:pt x="320" y="1159"/>
                          </a:cubicBezTo>
                          <a:cubicBezTo>
                            <a:pt x="307" y="1146"/>
                            <a:pt x="277" y="1141"/>
                            <a:pt x="269" y="1133"/>
                          </a:cubicBezTo>
                          <a:cubicBezTo>
                            <a:pt x="268" y="1132"/>
                            <a:pt x="269" y="1129"/>
                            <a:pt x="269" y="1127"/>
                          </a:cubicBezTo>
                          <a:close/>
                        </a:path>
                      </a:pathLst>
                    </a:custGeom>
                    <a:solidFill>
                      <a:srgbClr val="FFC1C1"/>
                    </a:solidFill>
                    <a:ln w="19050">
                      <a:solidFill>
                        <a:srgbClr val="FF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 dirty="0"/>
                    </a:p>
                  </p:txBody>
                </p:sp>
                <p:sp>
                  <p:nvSpPr>
                    <p:cNvPr id="886" name="Freeform 187"/>
                    <p:cNvSpPr>
                      <a:spLocks/>
                    </p:cNvSpPr>
                    <p:nvPr/>
                  </p:nvSpPr>
                  <p:spPr bwMode="auto">
                    <a:xfrm>
                      <a:off x="363" y="603"/>
                      <a:ext cx="382" cy="310"/>
                    </a:xfrm>
                    <a:custGeom>
                      <a:avLst/>
                      <a:gdLst>
                        <a:gd name="T0" fmla="*/ 8 w 500"/>
                        <a:gd name="T1" fmla="*/ 173 h 445"/>
                        <a:gd name="T2" fmla="*/ 0 w 500"/>
                        <a:gd name="T3" fmla="*/ 159 h 445"/>
                        <a:gd name="T4" fmla="*/ 18 w 500"/>
                        <a:gd name="T5" fmla="*/ 95 h 445"/>
                        <a:gd name="T6" fmla="*/ 21 w 500"/>
                        <a:gd name="T7" fmla="*/ 90 h 445"/>
                        <a:gd name="T8" fmla="*/ 22 w 500"/>
                        <a:gd name="T9" fmla="*/ 78 h 445"/>
                        <a:gd name="T10" fmla="*/ 53 w 500"/>
                        <a:gd name="T11" fmla="*/ 47 h 445"/>
                        <a:gd name="T12" fmla="*/ 77 w 500"/>
                        <a:gd name="T13" fmla="*/ 31 h 445"/>
                        <a:gd name="T14" fmla="*/ 103 w 500"/>
                        <a:gd name="T15" fmla="*/ 18 h 445"/>
                        <a:gd name="T16" fmla="*/ 136 w 500"/>
                        <a:gd name="T17" fmla="*/ 1 h 445"/>
                        <a:gd name="T18" fmla="*/ 305 w 500"/>
                        <a:gd name="T19" fmla="*/ 11 h 445"/>
                        <a:gd name="T20" fmla="*/ 325 w 500"/>
                        <a:gd name="T21" fmla="*/ 40 h 445"/>
                        <a:gd name="T22" fmla="*/ 342 w 500"/>
                        <a:gd name="T23" fmla="*/ 47 h 445"/>
                        <a:gd name="T24" fmla="*/ 356 w 500"/>
                        <a:gd name="T25" fmla="*/ 56 h 445"/>
                        <a:gd name="T26" fmla="*/ 371 w 500"/>
                        <a:gd name="T27" fmla="*/ 85 h 445"/>
                        <a:gd name="T28" fmla="*/ 367 w 500"/>
                        <a:gd name="T29" fmla="*/ 189 h 445"/>
                        <a:gd name="T30" fmla="*/ 356 w 500"/>
                        <a:gd name="T31" fmla="*/ 207 h 445"/>
                        <a:gd name="T32" fmla="*/ 342 w 500"/>
                        <a:gd name="T33" fmla="*/ 232 h 445"/>
                        <a:gd name="T34" fmla="*/ 338 w 500"/>
                        <a:gd name="T35" fmla="*/ 242 h 445"/>
                        <a:gd name="T36" fmla="*/ 326 w 500"/>
                        <a:gd name="T37" fmla="*/ 249 h 445"/>
                        <a:gd name="T38" fmla="*/ 312 w 500"/>
                        <a:gd name="T39" fmla="*/ 264 h 445"/>
                        <a:gd name="T40" fmla="*/ 306 w 500"/>
                        <a:gd name="T41" fmla="*/ 269 h 445"/>
                        <a:gd name="T42" fmla="*/ 290 w 500"/>
                        <a:gd name="T43" fmla="*/ 286 h 445"/>
                        <a:gd name="T44" fmla="*/ 235 w 500"/>
                        <a:gd name="T45" fmla="*/ 301 h 445"/>
                        <a:gd name="T46" fmla="*/ 125 w 500"/>
                        <a:gd name="T47" fmla="*/ 299 h 445"/>
                        <a:gd name="T48" fmla="*/ 108 w 500"/>
                        <a:gd name="T49" fmla="*/ 290 h 445"/>
                        <a:gd name="T50" fmla="*/ 70 w 500"/>
                        <a:gd name="T51" fmla="*/ 268 h 445"/>
                        <a:gd name="T52" fmla="*/ 55 w 500"/>
                        <a:gd name="T53" fmla="*/ 254 h 445"/>
                        <a:gd name="T54" fmla="*/ 21 w 500"/>
                        <a:gd name="T55" fmla="*/ 212 h 445"/>
                        <a:gd name="T56" fmla="*/ 8 w 500"/>
                        <a:gd name="T57" fmla="*/ 173 h 445"/>
                        <a:gd name="T58" fmla="*/ 0 60000 65536"/>
                        <a:gd name="T59" fmla="*/ 0 60000 65536"/>
                        <a:gd name="T60" fmla="*/ 0 60000 65536"/>
                        <a:gd name="T61" fmla="*/ 0 60000 65536"/>
                        <a:gd name="T62" fmla="*/ 0 60000 65536"/>
                        <a:gd name="T63" fmla="*/ 0 60000 65536"/>
                        <a:gd name="T64" fmla="*/ 0 60000 65536"/>
                        <a:gd name="T65" fmla="*/ 0 60000 65536"/>
                        <a:gd name="T66" fmla="*/ 0 60000 65536"/>
                        <a:gd name="T67" fmla="*/ 0 60000 65536"/>
                        <a:gd name="T68" fmla="*/ 0 60000 65536"/>
                        <a:gd name="T69" fmla="*/ 0 60000 65536"/>
                        <a:gd name="T70" fmla="*/ 0 60000 65536"/>
                        <a:gd name="T71" fmla="*/ 0 60000 65536"/>
                        <a:gd name="T72" fmla="*/ 0 60000 65536"/>
                        <a:gd name="T73" fmla="*/ 0 60000 65536"/>
                        <a:gd name="T74" fmla="*/ 0 60000 65536"/>
                        <a:gd name="T75" fmla="*/ 0 60000 65536"/>
                        <a:gd name="T76" fmla="*/ 0 60000 65536"/>
                        <a:gd name="T77" fmla="*/ 0 60000 65536"/>
                        <a:gd name="T78" fmla="*/ 0 60000 65536"/>
                        <a:gd name="T79" fmla="*/ 0 60000 65536"/>
                        <a:gd name="T80" fmla="*/ 0 60000 65536"/>
                        <a:gd name="T81" fmla="*/ 0 60000 65536"/>
                        <a:gd name="T82" fmla="*/ 0 60000 65536"/>
                        <a:gd name="T83" fmla="*/ 0 60000 65536"/>
                        <a:gd name="T84" fmla="*/ 0 60000 65536"/>
                        <a:gd name="T85" fmla="*/ 0 60000 65536"/>
                        <a:gd name="T86" fmla="*/ 0 60000 65536"/>
                        <a:gd name="T87" fmla="*/ 0 w 500"/>
                        <a:gd name="T88" fmla="*/ 0 h 445"/>
                        <a:gd name="T89" fmla="*/ 500 w 500"/>
                        <a:gd name="T90" fmla="*/ 445 h 445"/>
                      </a:gdLst>
                      <a:ahLst/>
                      <a:cxnLst>
                        <a:cxn ang="T58">
                          <a:pos x="T0" y="T1"/>
                        </a:cxn>
                        <a:cxn ang="T59">
                          <a:pos x="T2" y="T3"/>
                        </a:cxn>
                        <a:cxn ang="T60">
                          <a:pos x="T4" y="T5"/>
                        </a:cxn>
                        <a:cxn ang="T61">
                          <a:pos x="T6" y="T7"/>
                        </a:cxn>
                        <a:cxn ang="T62">
                          <a:pos x="T8" y="T9"/>
                        </a:cxn>
                        <a:cxn ang="T63">
                          <a:pos x="T10" y="T11"/>
                        </a:cxn>
                        <a:cxn ang="T64">
                          <a:pos x="T12" y="T13"/>
                        </a:cxn>
                        <a:cxn ang="T65">
                          <a:pos x="T14" y="T15"/>
                        </a:cxn>
                        <a:cxn ang="T66">
                          <a:pos x="T16" y="T17"/>
                        </a:cxn>
                        <a:cxn ang="T67">
                          <a:pos x="T18" y="T19"/>
                        </a:cxn>
                        <a:cxn ang="T68">
                          <a:pos x="T20" y="T21"/>
                        </a:cxn>
                        <a:cxn ang="T69">
                          <a:pos x="T22" y="T23"/>
                        </a:cxn>
                        <a:cxn ang="T70">
                          <a:pos x="T24" y="T25"/>
                        </a:cxn>
                        <a:cxn ang="T71">
                          <a:pos x="T26" y="T27"/>
                        </a:cxn>
                        <a:cxn ang="T72">
                          <a:pos x="T28" y="T29"/>
                        </a:cxn>
                        <a:cxn ang="T73">
                          <a:pos x="T30" y="T31"/>
                        </a:cxn>
                        <a:cxn ang="T74">
                          <a:pos x="T32" y="T33"/>
                        </a:cxn>
                        <a:cxn ang="T75">
                          <a:pos x="T34" y="T35"/>
                        </a:cxn>
                        <a:cxn ang="T76">
                          <a:pos x="T36" y="T37"/>
                        </a:cxn>
                        <a:cxn ang="T77">
                          <a:pos x="T38" y="T39"/>
                        </a:cxn>
                        <a:cxn ang="T78">
                          <a:pos x="T40" y="T41"/>
                        </a:cxn>
                        <a:cxn ang="T79">
                          <a:pos x="T42" y="T43"/>
                        </a:cxn>
                        <a:cxn ang="T80">
                          <a:pos x="T44" y="T45"/>
                        </a:cxn>
                        <a:cxn ang="T81">
                          <a:pos x="T46" y="T47"/>
                        </a:cxn>
                        <a:cxn ang="T82">
                          <a:pos x="T48" y="T49"/>
                        </a:cxn>
                        <a:cxn ang="T83">
                          <a:pos x="T50" y="T51"/>
                        </a:cxn>
                        <a:cxn ang="T84">
                          <a:pos x="T52" y="T53"/>
                        </a:cxn>
                        <a:cxn ang="T85">
                          <a:pos x="T54" y="T55"/>
                        </a:cxn>
                        <a:cxn ang="T86">
                          <a:pos x="T56" y="T57"/>
                        </a:cxn>
                      </a:cxnLst>
                      <a:rect l="T87" t="T88" r="T89" b="T90"/>
                      <a:pathLst>
                        <a:path w="500" h="445">
                          <a:moveTo>
                            <a:pt x="10" y="249"/>
                          </a:moveTo>
                          <a:cubicBezTo>
                            <a:pt x="5" y="242"/>
                            <a:pt x="3" y="236"/>
                            <a:pt x="0" y="228"/>
                          </a:cubicBezTo>
                          <a:cubicBezTo>
                            <a:pt x="4" y="194"/>
                            <a:pt x="1" y="162"/>
                            <a:pt x="24" y="136"/>
                          </a:cubicBezTo>
                          <a:cubicBezTo>
                            <a:pt x="25" y="134"/>
                            <a:pt x="26" y="131"/>
                            <a:pt x="27" y="129"/>
                          </a:cubicBezTo>
                          <a:cubicBezTo>
                            <a:pt x="28" y="123"/>
                            <a:pt x="27" y="117"/>
                            <a:pt x="29" y="112"/>
                          </a:cubicBezTo>
                          <a:cubicBezTo>
                            <a:pt x="31" y="104"/>
                            <a:pt x="63" y="77"/>
                            <a:pt x="70" y="67"/>
                          </a:cubicBezTo>
                          <a:cubicBezTo>
                            <a:pt x="74" y="53"/>
                            <a:pt x="89" y="50"/>
                            <a:pt x="101" y="45"/>
                          </a:cubicBezTo>
                          <a:cubicBezTo>
                            <a:pt x="106" y="28"/>
                            <a:pt x="120" y="30"/>
                            <a:pt x="135" y="26"/>
                          </a:cubicBezTo>
                          <a:cubicBezTo>
                            <a:pt x="150" y="15"/>
                            <a:pt x="160" y="7"/>
                            <a:pt x="178" y="2"/>
                          </a:cubicBezTo>
                          <a:cubicBezTo>
                            <a:pt x="408" y="4"/>
                            <a:pt x="304" y="0"/>
                            <a:pt x="399" y="16"/>
                          </a:cubicBezTo>
                          <a:cubicBezTo>
                            <a:pt x="414" y="27"/>
                            <a:pt x="415" y="44"/>
                            <a:pt x="425" y="57"/>
                          </a:cubicBezTo>
                          <a:cubicBezTo>
                            <a:pt x="430" y="63"/>
                            <a:pt x="440" y="65"/>
                            <a:pt x="447" y="67"/>
                          </a:cubicBezTo>
                          <a:cubicBezTo>
                            <a:pt x="452" y="76"/>
                            <a:pt x="458" y="75"/>
                            <a:pt x="466" y="81"/>
                          </a:cubicBezTo>
                          <a:cubicBezTo>
                            <a:pt x="470" y="97"/>
                            <a:pt x="473" y="110"/>
                            <a:pt x="485" y="122"/>
                          </a:cubicBezTo>
                          <a:cubicBezTo>
                            <a:pt x="499" y="169"/>
                            <a:pt x="500" y="225"/>
                            <a:pt x="480" y="271"/>
                          </a:cubicBezTo>
                          <a:cubicBezTo>
                            <a:pt x="478" y="286"/>
                            <a:pt x="479" y="290"/>
                            <a:pt x="466" y="297"/>
                          </a:cubicBezTo>
                          <a:cubicBezTo>
                            <a:pt x="459" y="307"/>
                            <a:pt x="453" y="321"/>
                            <a:pt x="447" y="333"/>
                          </a:cubicBezTo>
                          <a:cubicBezTo>
                            <a:pt x="445" y="338"/>
                            <a:pt x="446" y="344"/>
                            <a:pt x="442" y="348"/>
                          </a:cubicBezTo>
                          <a:cubicBezTo>
                            <a:pt x="438" y="352"/>
                            <a:pt x="427" y="357"/>
                            <a:pt x="427" y="357"/>
                          </a:cubicBezTo>
                          <a:cubicBezTo>
                            <a:pt x="419" y="370"/>
                            <a:pt x="425" y="362"/>
                            <a:pt x="408" y="379"/>
                          </a:cubicBezTo>
                          <a:cubicBezTo>
                            <a:pt x="406" y="381"/>
                            <a:pt x="401" y="386"/>
                            <a:pt x="401" y="386"/>
                          </a:cubicBezTo>
                          <a:cubicBezTo>
                            <a:pt x="397" y="400"/>
                            <a:pt x="389" y="401"/>
                            <a:pt x="379" y="410"/>
                          </a:cubicBezTo>
                          <a:cubicBezTo>
                            <a:pt x="348" y="437"/>
                            <a:pt x="369" y="428"/>
                            <a:pt x="307" y="432"/>
                          </a:cubicBezTo>
                          <a:cubicBezTo>
                            <a:pt x="261" y="445"/>
                            <a:pt x="209" y="443"/>
                            <a:pt x="163" y="429"/>
                          </a:cubicBezTo>
                          <a:cubicBezTo>
                            <a:pt x="156" y="424"/>
                            <a:pt x="149" y="423"/>
                            <a:pt x="142" y="417"/>
                          </a:cubicBezTo>
                          <a:cubicBezTo>
                            <a:pt x="125" y="403"/>
                            <a:pt x="112" y="389"/>
                            <a:pt x="91" y="384"/>
                          </a:cubicBezTo>
                          <a:cubicBezTo>
                            <a:pt x="86" y="374"/>
                            <a:pt x="79" y="373"/>
                            <a:pt x="72" y="364"/>
                          </a:cubicBezTo>
                          <a:cubicBezTo>
                            <a:pt x="56" y="343"/>
                            <a:pt x="49" y="320"/>
                            <a:pt x="27" y="304"/>
                          </a:cubicBezTo>
                          <a:cubicBezTo>
                            <a:pt x="18" y="282"/>
                            <a:pt x="10" y="275"/>
                            <a:pt x="10" y="249"/>
                          </a:cubicBezTo>
                          <a:close/>
                        </a:path>
                      </a:pathLst>
                    </a:custGeom>
                    <a:solidFill>
                      <a:srgbClr val="BFBFBF"/>
                    </a:solidFill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 dirty="0"/>
                    </a:p>
                  </p:txBody>
                </p:sp>
              </p:grpSp>
              <p:sp>
                <p:nvSpPr>
                  <p:cNvPr id="884" name="5-Point Star 883"/>
                  <p:cNvSpPr/>
                  <p:nvPr/>
                </p:nvSpPr>
                <p:spPr>
                  <a:xfrm>
                    <a:off x="3436301" y="3364979"/>
                    <a:ext cx="201217" cy="201217"/>
                  </a:xfrm>
                  <a:prstGeom prst="star5">
                    <a:avLst/>
                  </a:prstGeom>
                  <a:solidFill>
                    <a:srgbClr val="FF00FF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843" name="Group 486"/>
                <p:cNvGrpSpPr/>
                <p:nvPr/>
              </p:nvGrpSpPr>
              <p:grpSpPr>
                <a:xfrm>
                  <a:off x="3164434" y="4415953"/>
                  <a:ext cx="987288" cy="903975"/>
                  <a:chOff x="3171214" y="2912992"/>
                  <a:chExt cx="987288" cy="903975"/>
                </a:xfrm>
              </p:grpSpPr>
              <p:grpSp>
                <p:nvGrpSpPr>
                  <p:cNvPr id="879" name="Group 193"/>
                  <p:cNvGrpSpPr>
                    <a:grpSpLocks/>
                  </p:cNvGrpSpPr>
                  <p:nvPr/>
                </p:nvGrpSpPr>
                <p:grpSpPr bwMode="auto">
                  <a:xfrm>
                    <a:off x="3171214" y="2912992"/>
                    <a:ext cx="987288" cy="903975"/>
                    <a:chOff x="311" y="500"/>
                    <a:chExt cx="474" cy="434"/>
                  </a:xfrm>
                  <a:effectLst>
                    <a:outerShdw blurRad="63500" sx="102000" sy="102000" algn="ctr" rotWithShape="0">
                      <a:prstClr val="black">
                        <a:alpha val="40000"/>
                      </a:prstClr>
                    </a:outerShdw>
                  </a:effectLst>
                </p:grpSpPr>
                <p:sp>
                  <p:nvSpPr>
                    <p:cNvPr id="881" name="Freeform 186"/>
                    <p:cNvSpPr>
                      <a:spLocks/>
                    </p:cNvSpPr>
                    <p:nvPr/>
                  </p:nvSpPr>
                  <p:spPr bwMode="auto">
                    <a:xfrm>
                      <a:off x="311" y="500"/>
                      <a:ext cx="474" cy="434"/>
                    </a:xfrm>
                    <a:custGeom>
                      <a:avLst/>
                      <a:gdLst>
                        <a:gd name="T0" fmla="*/ 94 w 1363"/>
                        <a:gd name="T1" fmla="*/ 401 h 1220"/>
                        <a:gd name="T2" fmla="*/ 74 w 1363"/>
                        <a:gd name="T3" fmla="*/ 384 h 1220"/>
                        <a:gd name="T4" fmla="*/ 61 w 1363"/>
                        <a:gd name="T5" fmla="*/ 371 h 1220"/>
                        <a:gd name="T6" fmla="*/ 50 w 1363"/>
                        <a:gd name="T7" fmla="*/ 355 h 1220"/>
                        <a:gd name="T8" fmla="*/ 45 w 1363"/>
                        <a:gd name="T9" fmla="*/ 345 h 1220"/>
                        <a:gd name="T10" fmla="*/ 35 w 1363"/>
                        <a:gd name="T11" fmla="*/ 334 h 1220"/>
                        <a:gd name="T12" fmla="*/ 30 w 1363"/>
                        <a:gd name="T13" fmla="*/ 323 h 1220"/>
                        <a:gd name="T14" fmla="*/ 19 w 1363"/>
                        <a:gd name="T15" fmla="*/ 302 h 1220"/>
                        <a:gd name="T16" fmla="*/ 14 w 1363"/>
                        <a:gd name="T17" fmla="*/ 277 h 1220"/>
                        <a:gd name="T18" fmla="*/ 8 w 1363"/>
                        <a:gd name="T19" fmla="*/ 256 h 1220"/>
                        <a:gd name="T20" fmla="*/ 16 w 1363"/>
                        <a:gd name="T21" fmla="*/ 166 h 1220"/>
                        <a:gd name="T22" fmla="*/ 21 w 1363"/>
                        <a:gd name="T23" fmla="*/ 157 h 1220"/>
                        <a:gd name="T24" fmla="*/ 31 w 1363"/>
                        <a:gd name="T25" fmla="*/ 123 h 1220"/>
                        <a:gd name="T26" fmla="*/ 38 w 1363"/>
                        <a:gd name="T27" fmla="*/ 110 h 1220"/>
                        <a:gd name="T28" fmla="*/ 41 w 1363"/>
                        <a:gd name="T29" fmla="*/ 95 h 1220"/>
                        <a:gd name="T30" fmla="*/ 53 w 1363"/>
                        <a:gd name="T31" fmla="*/ 82 h 1220"/>
                        <a:gd name="T32" fmla="*/ 64 w 1363"/>
                        <a:gd name="T33" fmla="*/ 72 h 1220"/>
                        <a:gd name="T34" fmla="*/ 67 w 1363"/>
                        <a:gd name="T35" fmla="*/ 70 h 1220"/>
                        <a:gd name="T36" fmla="*/ 69 w 1363"/>
                        <a:gd name="T37" fmla="*/ 66 h 1220"/>
                        <a:gd name="T38" fmla="*/ 78 w 1363"/>
                        <a:gd name="T39" fmla="*/ 60 h 1220"/>
                        <a:gd name="T40" fmla="*/ 89 w 1363"/>
                        <a:gd name="T41" fmla="*/ 51 h 1220"/>
                        <a:gd name="T42" fmla="*/ 98 w 1363"/>
                        <a:gd name="T43" fmla="*/ 44 h 1220"/>
                        <a:gd name="T44" fmla="*/ 118 w 1363"/>
                        <a:gd name="T45" fmla="*/ 30 h 1220"/>
                        <a:gd name="T46" fmla="*/ 140 w 1363"/>
                        <a:gd name="T47" fmla="*/ 18 h 1220"/>
                        <a:gd name="T48" fmla="*/ 214 w 1363"/>
                        <a:gd name="T49" fmla="*/ 5 h 1220"/>
                        <a:gd name="T50" fmla="*/ 317 w 1363"/>
                        <a:gd name="T51" fmla="*/ 7 h 1220"/>
                        <a:gd name="T52" fmla="*/ 366 w 1363"/>
                        <a:gd name="T53" fmla="*/ 11 h 1220"/>
                        <a:gd name="T54" fmla="*/ 378 w 1363"/>
                        <a:gd name="T55" fmla="*/ 15 h 1220"/>
                        <a:gd name="T56" fmla="*/ 389 w 1363"/>
                        <a:gd name="T57" fmla="*/ 21 h 1220"/>
                        <a:gd name="T58" fmla="*/ 398 w 1363"/>
                        <a:gd name="T59" fmla="*/ 24 h 1220"/>
                        <a:gd name="T60" fmla="*/ 411 w 1363"/>
                        <a:gd name="T61" fmla="*/ 32 h 1220"/>
                        <a:gd name="T62" fmla="*/ 417 w 1363"/>
                        <a:gd name="T63" fmla="*/ 41 h 1220"/>
                        <a:gd name="T64" fmla="*/ 440 w 1363"/>
                        <a:gd name="T65" fmla="*/ 49 h 1220"/>
                        <a:gd name="T66" fmla="*/ 446 w 1363"/>
                        <a:gd name="T67" fmla="*/ 65 h 1220"/>
                        <a:gd name="T68" fmla="*/ 458 w 1363"/>
                        <a:gd name="T69" fmla="*/ 73 h 1220"/>
                        <a:gd name="T70" fmla="*/ 466 w 1363"/>
                        <a:gd name="T71" fmla="*/ 128 h 1220"/>
                        <a:gd name="T72" fmla="*/ 469 w 1363"/>
                        <a:gd name="T73" fmla="*/ 162 h 1220"/>
                        <a:gd name="T74" fmla="*/ 473 w 1363"/>
                        <a:gd name="T75" fmla="*/ 185 h 1220"/>
                        <a:gd name="T76" fmla="*/ 468 w 1363"/>
                        <a:gd name="T77" fmla="*/ 210 h 1220"/>
                        <a:gd name="T78" fmla="*/ 467 w 1363"/>
                        <a:gd name="T79" fmla="*/ 252 h 1220"/>
                        <a:gd name="T80" fmla="*/ 457 w 1363"/>
                        <a:gd name="T81" fmla="*/ 297 h 1220"/>
                        <a:gd name="T82" fmla="*/ 444 w 1363"/>
                        <a:gd name="T83" fmla="*/ 314 h 1220"/>
                        <a:gd name="T84" fmla="*/ 436 w 1363"/>
                        <a:gd name="T85" fmla="*/ 339 h 1220"/>
                        <a:gd name="T86" fmla="*/ 431 w 1363"/>
                        <a:gd name="T87" fmla="*/ 349 h 1220"/>
                        <a:gd name="T88" fmla="*/ 403 w 1363"/>
                        <a:gd name="T89" fmla="*/ 385 h 1220"/>
                        <a:gd name="T90" fmla="*/ 391 w 1363"/>
                        <a:gd name="T91" fmla="*/ 397 h 1220"/>
                        <a:gd name="T92" fmla="*/ 369 w 1363"/>
                        <a:gd name="T93" fmla="*/ 411 h 1220"/>
                        <a:gd name="T94" fmla="*/ 328 w 1363"/>
                        <a:gd name="T95" fmla="*/ 424 h 1220"/>
                        <a:gd name="T96" fmla="*/ 320 w 1363"/>
                        <a:gd name="T97" fmla="*/ 425 h 1220"/>
                        <a:gd name="T98" fmla="*/ 314 w 1363"/>
                        <a:gd name="T99" fmla="*/ 429 h 1220"/>
                        <a:gd name="T100" fmla="*/ 281 w 1363"/>
                        <a:gd name="T101" fmla="*/ 430 h 1220"/>
                        <a:gd name="T102" fmla="*/ 263 w 1363"/>
                        <a:gd name="T103" fmla="*/ 434 h 1220"/>
                        <a:gd name="T104" fmla="*/ 164 w 1363"/>
                        <a:gd name="T105" fmla="*/ 433 h 1220"/>
                        <a:gd name="T106" fmla="*/ 111 w 1363"/>
                        <a:gd name="T107" fmla="*/ 412 h 1220"/>
                        <a:gd name="T108" fmla="*/ 94 w 1363"/>
                        <a:gd name="T109" fmla="*/ 403 h 1220"/>
                        <a:gd name="T110" fmla="*/ 94 w 1363"/>
                        <a:gd name="T111" fmla="*/ 401 h 1220"/>
                        <a:gd name="T112" fmla="*/ 0 60000 65536"/>
                        <a:gd name="T113" fmla="*/ 0 60000 65536"/>
                        <a:gd name="T114" fmla="*/ 0 60000 65536"/>
                        <a:gd name="T115" fmla="*/ 0 60000 65536"/>
                        <a:gd name="T116" fmla="*/ 0 60000 65536"/>
                        <a:gd name="T117" fmla="*/ 0 60000 65536"/>
                        <a:gd name="T118" fmla="*/ 0 60000 65536"/>
                        <a:gd name="T119" fmla="*/ 0 60000 65536"/>
                        <a:gd name="T120" fmla="*/ 0 60000 65536"/>
                        <a:gd name="T121" fmla="*/ 0 60000 65536"/>
                        <a:gd name="T122" fmla="*/ 0 60000 65536"/>
                        <a:gd name="T123" fmla="*/ 0 60000 65536"/>
                        <a:gd name="T124" fmla="*/ 0 60000 65536"/>
                        <a:gd name="T125" fmla="*/ 0 60000 65536"/>
                        <a:gd name="T126" fmla="*/ 0 60000 65536"/>
                        <a:gd name="T127" fmla="*/ 0 60000 65536"/>
                        <a:gd name="T128" fmla="*/ 0 60000 65536"/>
                        <a:gd name="T129" fmla="*/ 0 60000 65536"/>
                        <a:gd name="T130" fmla="*/ 0 60000 65536"/>
                        <a:gd name="T131" fmla="*/ 0 60000 65536"/>
                        <a:gd name="T132" fmla="*/ 0 60000 65536"/>
                        <a:gd name="T133" fmla="*/ 0 60000 65536"/>
                        <a:gd name="T134" fmla="*/ 0 60000 65536"/>
                        <a:gd name="T135" fmla="*/ 0 60000 65536"/>
                        <a:gd name="T136" fmla="*/ 0 60000 65536"/>
                        <a:gd name="T137" fmla="*/ 0 60000 65536"/>
                        <a:gd name="T138" fmla="*/ 0 60000 65536"/>
                        <a:gd name="T139" fmla="*/ 0 60000 65536"/>
                        <a:gd name="T140" fmla="*/ 0 60000 65536"/>
                        <a:gd name="T141" fmla="*/ 0 60000 65536"/>
                        <a:gd name="T142" fmla="*/ 0 60000 65536"/>
                        <a:gd name="T143" fmla="*/ 0 60000 65536"/>
                        <a:gd name="T144" fmla="*/ 0 60000 65536"/>
                        <a:gd name="T145" fmla="*/ 0 60000 65536"/>
                        <a:gd name="T146" fmla="*/ 0 60000 65536"/>
                        <a:gd name="T147" fmla="*/ 0 60000 65536"/>
                        <a:gd name="T148" fmla="*/ 0 60000 65536"/>
                        <a:gd name="T149" fmla="*/ 0 60000 65536"/>
                        <a:gd name="T150" fmla="*/ 0 60000 65536"/>
                        <a:gd name="T151" fmla="*/ 0 60000 65536"/>
                        <a:gd name="T152" fmla="*/ 0 60000 65536"/>
                        <a:gd name="T153" fmla="*/ 0 60000 65536"/>
                        <a:gd name="T154" fmla="*/ 0 60000 65536"/>
                        <a:gd name="T155" fmla="*/ 0 60000 65536"/>
                        <a:gd name="T156" fmla="*/ 0 60000 65536"/>
                        <a:gd name="T157" fmla="*/ 0 60000 65536"/>
                        <a:gd name="T158" fmla="*/ 0 60000 65536"/>
                        <a:gd name="T159" fmla="*/ 0 60000 65536"/>
                        <a:gd name="T160" fmla="*/ 0 60000 65536"/>
                        <a:gd name="T161" fmla="*/ 0 60000 65536"/>
                        <a:gd name="T162" fmla="*/ 0 60000 65536"/>
                        <a:gd name="T163" fmla="*/ 0 60000 65536"/>
                        <a:gd name="T164" fmla="*/ 0 60000 65536"/>
                        <a:gd name="T165" fmla="*/ 0 60000 65536"/>
                        <a:gd name="T166" fmla="*/ 0 60000 65536"/>
                        <a:gd name="T167" fmla="*/ 0 60000 65536"/>
                        <a:gd name="T168" fmla="*/ 0 w 1363"/>
                        <a:gd name="T169" fmla="*/ 0 h 1220"/>
                        <a:gd name="T170" fmla="*/ 1363 w 1363"/>
                        <a:gd name="T171" fmla="*/ 1220 h 1220"/>
                      </a:gdLst>
                      <a:ahLst/>
                      <a:cxnLst>
                        <a:cxn ang="T112">
                          <a:pos x="T0" y="T1"/>
                        </a:cxn>
                        <a:cxn ang="T113">
                          <a:pos x="T2" y="T3"/>
                        </a:cxn>
                        <a:cxn ang="T114">
                          <a:pos x="T4" y="T5"/>
                        </a:cxn>
                        <a:cxn ang="T115">
                          <a:pos x="T6" y="T7"/>
                        </a:cxn>
                        <a:cxn ang="T116">
                          <a:pos x="T8" y="T9"/>
                        </a:cxn>
                        <a:cxn ang="T117">
                          <a:pos x="T10" y="T11"/>
                        </a:cxn>
                        <a:cxn ang="T118">
                          <a:pos x="T12" y="T13"/>
                        </a:cxn>
                        <a:cxn ang="T119">
                          <a:pos x="T14" y="T15"/>
                        </a:cxn>
                        <a:cxn ang="T120">
                          <a:pos x="T16" y="T17"/>
                        </a:cxn>
                        <a:cxn ang="T121">
                          <a:pos x="T18" y="T19"/>
                        </a:cxn>
                        <a:cxn ang="T122">
                          <a:pos x="T20" y="T21"/>
                        </a:cxn>
                        <a:cxn ang="T123">
                          <a:pos x="T22" y="T23"/>
                        </a:cxn>
                        <a:cxn ang="T124">
                          <a:pos x="T24" y="T25"/>
                        </a:cxn>
                        <a:cxn ang="T125">
                          <a:pos x="T26" y="T27"/>
                        </a:cxn>
                        <a:cxn ang="T126">
                          <a:pos x="T28" y="T29"/>
                        </a:cxn>
                        <a:cxn ang="T127">
                          <a:pos x="T30" y="T31"/>
                        </a:cxn>
                        <a:cxn ang="T128">
                          <a:pos x="T32" y="T33"/>
                        </a:cxn>
                        <a:cxn ang="T129">
                          <a:pos x="T34" y="T35"/>
                        </a:cxn>
                        <a:cxn ang="T130">
                          <a:pos x="T36" y="T37"/>
                        </a:cxn>
                        <a:cxn ang="T131">
                          <a:pos x="T38" y="T39"/>
                        </a:cxn>
                        <a:cxn ang="T132">
                          <a:pos x="T40" y="T41"/>
                        </a:cxn>
                        <a:cxn ang="T133">
                          <a:pos x="T42" y="T43"/>
                        </a:cxn>
                        <a:cxn ang="T134">
                          <a:pos x="T44" y="T45"/>
                        </a:cxn>
                        <a:cxn ang="T135">
                          <a:pos x="T46" y="T47"/>
                        </a:cxn>
                        <a:cxn ang="T136">
                          <a:pos x="T48" y="T49"/>
                        </a:cxn>
                        <a:cxn ang="T137">
                          <a:pos x="T50" y="T51"/>
                        </a:cxn>
                        <a:cxn ang="T138">
                          <a:pos x="T52" y="T53"/>
                        </a:cxn>
                        <a:cxn ang="T139">
                          <a:pos x="T54" y="T55"/>
                        </a:cxn>
                        <a:cxn ang="T140">
                          <a:pos x="T56" y="T57"/>
                        </a:cxn>
                        <a:cxn ang="T141">
                          <a:pos x="T58" y="T59"/>
                        </a:cxn>
                        <a:cxn ang="T142">
                          <a:pos x="T60" y="T61"/>
                        </a:cxn>
                        <a:cxn ang="T143">
                          <a:pos x="T62" y="T63"/>
                        </a:cxn>
                        <a:cxn ang="T144">
                          <a:pos x="T64" y="T65"/>
                        </a:cxn>
                        <a:cxn ang="T145">
                          <a:pos x="T66" y="T67"/>
                        </a:cxn>
                        <a:cxn ang="T146">
                          <a:pos x="T68" y="T69"/>
                        </a:cxn>
                        <a:cxn ang="T147">
                          <a:pos x="T70" y="T71"/>
                        </a:cxn>
                        <a:cxn ang="T148">
                          <a:pos x="T72" y="T73"/>
                        </a:cxn>
                        <a:cxn ang="T149">
                          <a:pos x="T74" y="T75"/>
                        </a:cxn>
                        <a:cxn ang="T150">
                          <a:pos x="T76" y="T77"/>
                        </a:cxn>
                        <a:cxn ang="T151">
                          <a:pos x="T78" y="T79"/>
                        </a:cxn>
                        <a:cxn ang="T152">
                          <a:pos x="T80" y="T81"/>
                        </a:cxn>
                        <a:cxn ang="T153">
                          <a:pos x="T82" y="T83"/>
                        </a:cxn>
                        <a:cxn ang="T154">
                          <a:pos x="T84" y="T85"/>
                        </a:cxn>
                        <a:cxn ang="T155">
                          <a:pos x="T86" y="T87"/>
                        </a:cxn>
                        <a:cxn ang="T156">
                          <a:pos x="T88" y="T89"/>
                        </a:cxn>
                        <a:cxn ang="T157">
                          <a:pos x="T90" y="T91"/>
                        </a:cxn>
                        <a:cxn ang="T158">
                          <a:pos x="T92" y="T93"/>
                        </a:cxn>
                        <a:cxn ang="T159">
                          <a:pos x="T94" y="T95"/>
                        </a:cxn>
                        <a:cxn ang="T160">
                          <a:pos x="T96" y="T97"/>
                        </a:cxn>
                        <a:cxn ang="T161">
                          <a:pos x="T98" y="T99"/>
                        </a:cxn>
                        <a:cxn ang="T162">
                          <a:pos x="T100" y="T101"/>
                        </a:cxn>
                        <a:cxn ang="T163">
                          <a:pos x="T102" y="T103"/>
                        </a:cxn>
                        <a:cxn ang="T164">
                          <a:pos x="T104" y="T105"/>
                        </a:cxn>
                        <a:cxn ang="T165">
                          <a:pos x="T106" y="T107"/>
                        </a:cxn>
                        <a:cxn ang="T166">
                          <a:pos x="T108" y="T109"/>
                        </a:cxn>
                        <a:cxn ang="T167">
                          <a:pos x="T110" y="T111"/>
                        </a:cxn>
                      </a:cxnLst>
                      <a:rect l="T168" t="T169" r="T170" b="T171"/>
                      <a:pathLst>
                        <a:path w="1363" h="1220">
                          <a:moveTo>
                            <a:pt x="269" y="1127"/>
                          </a:moveTo>
                          <a:cubicBezTo>
                            <a:pt x="252" y="1110"/>
                            <a:pt x="231" y="1096"/>
                            <a:pt x="214" y="1079"/>
                          </a:cubicBezTo>
                          <a:cubicBezTo>
                            <a:pt x="201" y="1066"/>
                            <a:pt x="192" y="1055"/>
                            <a:pt x="176" y="1044"/>
                          </a:cubicBezTo>
                          <a:cubicBezTo>
                            <a:pt x="166" y="1030"/>
                            <a:pt x="158" y="1008"/>
                            <a:pt x="144" y="999"/>
                          </a:cubicBezTo>
                          <a:cubicBezTo>
                            <a:pt x="140" y="986"/>
                            <a:pt x="137" y="980"/>
                            <a:pt x="128" y="970"/>
                          </a:cubicBezTo>
                          <a:cubicBezTo>
                            <a:pt x="124" y="955"/>
                            <a:pt x="112" y="950"/>
                            <a:pt x="102" y="938"/>
                          </a:cubicBezTo>
                          <a:cubicBezTo>
                            <a:pt x="95" y="929"/>
                            <a:pt x="93" y="918"/>
                            <a:pt x="86" y="909"/>
                          </a:cubicBezTo>
                          <a:cubicBezTo>
                            <a:pt x="79" y="887"/>
                            <a:pt x="61" y="871"/>
                            <a:pt x="54" y="848"/>
                          </a:cubicBezTo>
                          <a:cubicBezTo>
                            <a:pt x="53" y="825"/>
                            <a:pt x="60" y="795"/>
                            <a:pt x="41" y="778"/>
                          </a:cubicBezTo>
                          <a:cubicBezTo>
                            <a:pt x="35" y="759"/>
                            <a:pt x="28" y="739"/>
                            <a:pt x="22" y="720"/>
                          </a:cubicBezTo>
                          <a:cubicBezTo>
                            <a:pt x="23" y="680"/>
                            <a:pt x="0" y="525"/>
                            <a:pt x="45" y="468"/>
                          </a:cubicBezTo>
                          <a:cubicBezTo>
                            <a:pt x="48" y="454"/>
                            <a:pt x="51" y="451"/>
                            <a:pt x="61" y="442"/>
                          </a:cubicBezTo>
                          <a:cubicBezTo>
                            <a:pt x="66" y="418"/>
                            <a:pt x="59" y="356"/>
                            <a:pt x="89" y="346"/>
                          </a:cubicBezTo>
                          <a:cubicBezTo>
                            <a:pt x="98" y="333"/>
                            <a:pt x="98" y="318"/>
                            <a:pt x="109" y="308"/>
                          </a:cubicBezTo>
                          <a:cubicBezTo>
                            <a:pt x="113" y="294"/>
                            <a:pt x="113" y="279"/>
                            <a:pt x="118" y="266"/>
                          </a:cubicBezTo>
                          <a:cubicBezTo>
                            <a:pt x="121" y="259"/>
                            <a:pt x="146" y="236"/>
                            <a:pt x="153" y="231"/>
                          </a:cubicBezTo>
                          <a:cubicBezTo>
                            <a:pt x="159" y="215"/>
                            <a:pt x="173" y="212"/>
                            <a:pt x="185" y="202"/>
                          </a:cubicBezTo>
                          <a:cubicBezTo>
                            <a:pt x="187" y="200"/>
                            <a:pt x="190" y="198"/>
                            <a:pt x="192" y="196"/>
                          </a:cubicBezTo>
                          <a:cubicBezTo>
                            <a:pt x="194" y="193"/>
                            <a:pt x="195" y="189"/>
                            <a:pt x="198" y="186"/>
                          </a:cubicBezTo>
                          <a:cubicBezTo>
                            <a:pt x="206" y="178"/>
                            <a:pt x="217" y="179"/>
                            <a:pt x="224" y="170"/>
                          </a:cubicBezTo>
                          <a:cubicBezTo>
                            <a:pt x="234" y="157"/>
                            <a:pt x="240" y="150"/>
                            <a:pt x="256" y="144"/>
                          </a:cubicBezTo>
                          <a:cubicBezTo>
                            <a:pt x="263" y="133"/>
                            <a:pt x="269" y="129"/>
                            <a:pt x="281" y="125"/>
                          </a:cubicBezTo>
                          <a:cubicBezTo>
                            <a:pt x="299" y="109"/>
                            <a:pt x="315" y="91"/>
                            <a:pt x="339" y="84"/>
                          </a:cubicBezTo>
                          <a:cubicBezTo>
                            <a:pt x="357" y="63"/>
                            <a:pt x="376" y="57"/>
                            <a:pt x="403" y="52"/>
                          </a:cubicBezTo>
                          <a:cubicBezTo>
                            <a:pt x="448" y="0"/>
                            <a:pt x="559" y="15"/>
                            <a:pt x="614" y="13"/>
                          </a:cubicBezTo>
                          <a:cubicBezTo>
                            <a:pt x="713" y="2"/>
                            <a:pt x="813" y="15"/>
                            <a:pt x="912" y="20"/>
                          </a:cubicBezTo>
                          <a:cubicBezTo>
                            <a:pt x="955" y="34"/>
                            <a:pt x="1013" y="31"/>
                            <a:pt x="1053" y="32"/>
                          </a:cubicBezTo>
                          <a:cubicBezTo>
                            <a:pt x="1064" y="37"/>
                            <a:pt x="1076" y="38"/>
                            <a:pt x="1088" y="42"/>
                          </a:cubicBezTo>
                          <a:cubicBezTo>
                            <a:pt x="1098" y="49"/>
                            <a:pt x="1108" y="54"/>
                            <a:pt x="1120" y="58"/>
                          </a:cubicBezTo>
                          <a:cubicBezTo>
                            <a:pt x="1144" y="74"/>
                            <a:pt x="1110" y="53"/>
                            <a:pt x="1145" y="68"/>
                          </a:cubicBezTo>
                          <a:cubicBezTo>
                            <a:pt x="1158" y="74"/>
                            <a:pt x="1167" y="86"/>
                            <a:pt x="1181" y="90"/>
                          </a:cubicBezTo>
                          <a:cubicBezTo>
                            <a:pt x="1193" y="98"/>
                            <a:pt x="1190" y="106"/>
                            <a:pt x="1200" y="116"/>
                          </a:cubicBezTo>
                          <a:cubicBezTo>
                            <a:pt x="1214" y="130"/>
                            <a:pt x="1246" y="133"/>
                            <a:pt x="1264" y="138"/>
                          </a:cubicBezTo>
                          <a:cubicBezTo>
                            <a:pt x="1274" y="155"/>
                            <a:pt x="1262" y="177"/>
                            <a:pt x="1283" y="183"/>
                          </a:cubicBezTo>
                          <a:cubicBezTo>
                            <a:pt x="1291" y="195"/>
                            <a:pt x="1304" y="200"/>
                            <a:pt x="1318" y="205"/>
                          </a:cubicBezTo>
                          <a:cubicBezTo>
                            <a:pt x="1319" y="236"/>
                            <a:pt x="1313" y="331"/>
                            <a:pt x="1341" y="359"/>
                          </a:cubicBezTo>
                          <a:cubicBezTo>
                            <a:pt x="1351" y="390"/>
                            <a:pt x="1341" y="424"/>
                            <a:pt x="1350" y="455"/>
                          </a:cubicBezTo>
                          <a:cubicBezTo>
                            <a:pt x="1353" y="476"/>
                            <a:pt x="1356" y="498"/>
                            <a:pt x="1360" y="519"/>
                          </a:cubicBezTo>
                          <a:cubicBezTo>
                            <a:pt x="1358" y="555"/>
                            <a:pt x="1363" y="565"/>
                            <a:pt x="1347" y="589"/>
                          </a:cubicBezTo>
                          <a:cubicBezTo>
                            <a:pt x="1344" y="635"/>
                            <a:pt x="1342" y="661"/>
                            <a:pt x="1344" y="708"/>
                          </a:cubicBezTo>
                          <a:cubicBezTo>
                            <a:pt x="1342" y="761"/>
                            <a:pt x="1358" y="806"/>
                            <a:pt x="1315" y="836"/>
                          </a:cubicBezTo>
                          <a:cubicBezTo>
                            <a:pt x="1304" y="853"/>
                            <a:pt x="1290" y="869"/>
                            <a:pt x="1277" y="884"/>
                          </a:cubicBezTo>
                          <a:cubicBezTo>
                            <a:pt x="1273" y="908"/>
                            <a:pt x="1268" y="934"/>
                            <a:pt x="1254" y="954"/>
                          </a:cubicBezTo>
                          <a:cubicBezTo>
                            <a:pt x="1251" y="965"/>
                            <a:pt x="1246" y="972"/>
                            <a:pt x="1238" y="980"/>
                          </a:cubicBezTo>
                          <a:cubicBezTo>
                            <a:pt x="1225" y="1020"/>
                            <a:pt x="1189" y="1055"/>
                            <a:pt x="1158" y="1082"/>
                          </a:cubicBezTo>
                          <a:cubicBezTo>
                            <a:pt x="1150" y="1107"/>
                            <a:pt x="1147" y="1106"/>
                            <a:pt x="1123" y="1117"/>
                          </a:cubicBezTo>
                          <a:cubicBezTo>
                            <a:pt x="1108" y="1134"/>
                            <a:pt x="1083" y="1148"/>
                            <a:pt x="1062" y="1156"/>
                          </a:cubicBezTo>
                          <a:cubicBezTo>
                            <a:pt x="1036" y="1196"/>
                            <a:pt x="987" y="1189"/>
                            <a:pt x="944" y="1191"/>
                          </a:cubicBezTo>
                          <a:cubicBezTo>
                            <a:pt x="936" y="1192"/>
                            <a:pt x="928" y="1191"/>
                            <a:pt x="921" y="1194"/>
                          </a:cubicBezTo>
                          <a:cubicBezTo>
                            <a:pt x="914" y="1197"/>
                            <a:pt x="910" y="1207"/>
                            <a:pt x="902" y="1207"/>
                          </a:cubicBezTo>
                          <a:cubicBezTo>
                            <a:pt x="871" y="1208"/>
                            <a:pt x="840" y="1209"/>
                            <a:pt x="809" y="1210"/>
                          </a:cubicBezTo>
                          <a:cubicBezTo>
                            <a:pt x="790" y="1215"/>
                            <a:pt x="776" y="1217"/>
                            <a:pt x="755" y="1220"/>
                          </a:cubicBezTo>
                          <a:cubicBezTo>
                            <a:pt x="661" y="1219"/>
                            <a:pt x="567" y="1219"/>
                            <a:pt x="473" y="1216"/>
                          </a:cubicBezTo>
                          <a:cubicBezTo>
                            <a:pt x="417" y="1214"/>
                            <a:pt x="369" y="1175"/>
                            <a:pt x="320" y="1159"/>
                          </a:cubicBezTo>
                          <a:cubicBezTo>
                            <a:pt x="307" y="1146"/>
                            <a:pt x="277" y="1141"/>
                            <a:pt x="269" y="1133"/>
                          </a:cubicBezTo>
                          <a:cubicBezTo>
                            <a:pt x="268" y="1132"/>
                            <a:pt x="269" y="1129"/>
                            <a:pt x="269" y="1127"/>
                          </a:cubicBezTo>
                          <a:close/>
                        </a:path>
                      </a:pathLst>
                    </a:custGeom>
                    <a:solidFill>
                      <a:srgbClr val="FFC1C1"/>
                    </a:solidFill>
                    <a:ln w="19050">
                      <a:solidFill>
                        <a:srgbClr val="FF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 dirty="0"/>
                    </a:p>
                  </p:txBody>
                </p:sp>
                <p:sp>
                  <p:nvSpPr>
                    <p:cNvPr id="882" name="Freeform 187"/>
                    <p:cNvSpPr>
                      <a:spLocks/>
                    </p:cNvSpPr>
                    <p:nvPr/>
                  </p:nvSpPr>
                  <p:spPr bwMode="auto">
                    <a:xfrm>
                      <a:off x="363" y="603"/>
                      <a:ext cx="382" cy="310"/>
                    </a:xfrm>
                    <a:custGeom>
                      <a:avLst/>
                      <a:gdLst>
                        <a:gd name="T0" fmla="*/ 8 w 500"/>
                        <a:gd name="T1" fmla="*/ 173 h 445"/>
                        <a:gd name="T2" fmla="*/ 0 w 500"/>
                        <a:gd name="T3" fmla="*/ 159 h 445"/>
                        <a:gd name="T4" fmla="*/ 18 w 500"/>
                        <a:gd name="T5" fmla="*/ 95 h 445"/>
                        <a:gd name="T6" fmla="*/ 21 w 500"/>
                        <a:gd name="T7" fmla="*/ 90 h 445"/>
                        <a:gd name="T8" fmla="*/ 22 w 500"/>
                        <a:gd name="T9" fmla="*/ 78 h 445"/>
                        <a:gd name="T10" fmla="*/ 53 w 500"/>
                        <a:gd name="T11" fmla="*/ 47 h 445"/>
                        <a:gd name="T12" fmla="*/ 77 w 500"/>
                        <a:gd name="T13" fmla="*/ 31 h 445"/>
                        <a:gd name="T14" fmla="*/ 103 w 500"/>
                        <a:gd name="T15" fmla="*/ 18 h 445"/>
                        <a:gd name="T16" fmla="*/ 136 w 500"/>
                        <a:gd name="T17" fmla="*/ 1 h 445"/>
                        <a:gd name="T18" fmla="*/ 305 w 500"/>
                        <a:gd name="T19" fmla="*/ 11 h 445"/>
                        <a:gd name="T20" fmla="*/ 325 w 500"/>
                        <a:gd name="T21" fmla="*/ 40 h 445"/>
                        <a:gd name="T22" fmla="*/ 342 w 500"/>
                        <a:gd name="T23" fmla="*/ 47 h 445"/>
                        <a:gd name="T24" fmla="*/ 356 w 500"/>
                        <a:gd name="T25" fmla="*/ 56 h 445"/>
                        <a:gd name="T26" fmla="*/ 371 w 500"/>
                        <a:gd name="T27" fmla="*/ 85 h 445"/>
                        <a:gd name="T28" fmla="*/ 367 w 500"/>
                        <a:gd name="T29" fmla="*/ 189 h 445"/>
                        <a:gd name="T30" fmla="*/ 356 w 500"/>
                        <a:gd name="T31" fmla="*/ 207 h 445"/>
                        <a:gd name="T32" fmla="*/ 342 w 500"/>
                        <a:gd name="T33" fmla="*/ 232 h 445"/>
                        <a:gd name="T34" fmla="*/ 338 w 500"/>
                        <a:gd name="T35" fmla="*/ 242 h 445"/>
                        <a:gd name="T36" fmla="*/ 326 w 500"/>
                        <a:gd name="T37" fmla="*/ 249 h 445"/>
                        <a:gd name="T38" fmla="*/ 312 w 500"/>
                        <a:gd name="T39" fmla="*/ 264 h 445"/>
                        <a:gd name="T40" fmla="*/ 306 w 500"/>
                        <a:gd name="T41" fmla="*/ 269 h 445"/>
                        <a:gd name="T42" fmla="*/ 290 w 500"/>
                        <a:gd name="T43" fmla="*/ 286 h 445"/>
                        <a:gd name="T44" fmla="*/ 235 w 500"/>
                        <a:gd name="T45" fmla="*/ 301 h 445"/>
                        <a:gd name="T46" fmla="*/ 125 w 500"/>
                        <a:gd name="T47" fmla="*/ 299 h 445"/>
                        <a:gd name="T48" fmla="*/ 108 w 500"/>
                        <a:gd name="T49" fmla="*/ 290 h 445"/>
                        <a:gd name="T50" fmla="*/ 70 w 500"/>
                        <a:gd name="T51" fmla="*/ 268 h 445"/>
                        <a:gd name="T52" fmla="*/ 55 w 500"/>
                        <a:gd name="T53" fmla="*/ 254 h 445"/>
                        <a:gd name="T54" fmla="*/ 21 w 500"/>
                        <a:gd name="T55" fmla="*/ 212 h 445"/>
                        <a:gd name="T56" fmla="*/ 8 w 500"/>
                        <a:gd name="T57" fmla="*/ 173 h 445"/>
                        <a:gd name="T58" fmla="*/ 0 60000 65536"/>
                        <a:gd name="T59" fmla="*/ 0 60000 65536"/>
                        <a:gd name="T60" fmla="*/ 0 60000 65536"/>
                        <a:gd name="T61" fmla="*/ 0 60000 65536"/>
                        <a:gd name="T62" fmla="*/ 0 60000 65536"/>
                        <a:gd name="T63" fmla="*/ 0 60000 65536"/>
                        <a:gd name="T64" fmla="*/ 0 60000 65536"/>
                        <a:gd name="T65" fmla="*/ 0 60000 65536"/>
                        <a:gd name="T66" fmla="*/ 0 60000 65536"/>
                        <a:gd name="T67" fmla="*/ 0 60000 65536"/>
                        <a:gd name="T68" fmla="*/ 0 60000 65536"/>
                        <a:gd name="T69" fmla="*/ 0 60000 65536"/>
                        <a:gd name="T70" fmla="*/ 0 60000 65536"/>
                        <a:gd name="T71" fmla="*/ 0 60000 65536"/>
                        <a:gd name="T72" fmla="*/ 0 60000 65536"/>
                        <a:gd name="T73" fmla="*/ 0 60000 65536"/>
                        <a:gd name="T74" fmla="*/ 0 60000 65536"/>
                        <a:gd name="T75" fmla="*/ 0 60000 65536"/>
                        <a:gd name="T76" fmla="*/ 0 60000 65536"/>
                        <a:gd name="T77" fmla="*/ 0 60000 65536"/>
                        <a:gd name="T78" fmla="*/ 0 60000 65536"/>
                        <a:gd name="T79" fmla="*/ 0 60000 65536"/>
                        <a:gd name="T80" fmla="*/ 0 60000 65536"/>
                        <a:gd name="T81" fmla="*/ 0 60000 65536"/>
                        <a:gd name="T82" fmla="*/ 0 60000 65536"/>
                        <a:gd name="T83" fmla="*/ 0 60000 65536"/>
                        <a:gd name="T84" fmla="*/ 0 60000 65536"/>
                        <a:gd name="T85" fmla="*/ 0 60000 65536"/>
                        <a:gd name="T86" fmla="*/ 0 60000 65536"/>
                        <a:gd name="T87" fmla="*/ 0 w 500"/>
                        <a:gd name="T88" fmla="*/ 0 h 445"/>
                        <a:gd name="T89" fmla="*/ 500 w 500"/>
                        <a:gd name="T90" fmla="*/ 445 h 445"/>
                      </a:gdLst>
                      <a:ahLst/>
                      <a:cxnLst>
                        <a:cxn ang="T58">
                          <a:pos x="T0" y="T1"/>
                        </a:cxn>
                        <a:cxn ang="T59">
                          <a:pos x="T2" y="T3"/>
                        </a:cxn>
                        <a:cxn ang="T60">
                          <a:pos x="T4" y="T5"/>
                        </a:cxn>
                        <a:cxn ang="T61">
                          <a:pos x="T6" y="T7"/>
                        </a:cxn>
                        <a:cxn ang="T62">
                          <a:pos x="T8" y="T9"/>
                        </a:cxn>
                        <a:cxn ang="T63">
                          <a:pos x="T10" y="T11"/>
                        </a:cxn>
                        <a:cxn ang="T64">
                          <a:pos x="T12" y="T13"/>
                        </a:cxn>
                        <a:cxn ang="T65">
                          <a:pos x="T14" y="T15"/>
                        </a:cxn>
                        <a:cxn ang="T66">
                          <a:pos x="T16" y="T17"/>
                        </a:cxn>
                        <a:cxn ang="T67">
                          <a:pos x="T18" y="T19"/>
                        </a:cxn>
                        <a:cxn ang="T68">
                          <a:pos x="T20" y="T21"/>
                        </a:cxn>
                        <a:cxn ang="T69">
                          <a:pos x="T22" y="T23"/>
                        </a:cxn>
                        <a:cxn ang="T70">
                          <a:pos x="T24" y="T25"/>
                        </a:cxn>
                        <a:cxn ang="T71">
                          <a:pos x="T26" y="T27"/>
                        </a:cxn>
                        <a:cxn ang="T72">
                          <a:pos x="T28" y="T29"/>
                        </a:cxn>
                        <a:cxn ang="T73">
                          <a:pos x="T30" y="T31"/>
                        </a:cxn>
                        <a:cxn ang="T74">
                          <a:pos x="T32" y="T33"/>
                        </a:cxn>
                        <a:cxn ang="T75">
                          <a:pos x="T34" y="T35"/>
                        </a:cxn>
                        <a:cxn ang="T76">
                          <a:pos x="T36" y="T37"/>
                        </a:cxn>
                        <a:cxn ang="T77">
                          <a:pos x="T38" y="T39"/>
                        </a:cxn>
                        <a:cxn ang="T78">
                          <a:pos x="T40" y="T41"/>
                        </a:cxn>
                        <a:cxn ang="T79">
                          <a:pos x="T42" y="T43"/>
                        </a:cxn>
                        <a:cxn ang="T80">
                          <a:pos x="T44" y="T45"/>
                        </a:cxn>
                        <a:cxn ang="T81">
                          <a:pos x="T46" y="T47"/>
                        </a:cxn>
                        <a:cxn ang="T82">
                          <a:pos x="T48" y="T49"/>
                        </a:cxn>
                        <a:cxn ang="T83">
                          <a:pos x="T50" y="T51"/>
                        </a:cxn>
                        <a:cxn ang="T84">
                          <a:pos x="T52" y="T53"/>
                        </a:cxn>
                        <a:cxn ang="T85">
                          <a:pos x="T54" y="T55"/>
                        </a:cxn>
                        <a:cxn ang="T86">
                          <a:pos x="T56" y="T57"/>
                        </a:cxn>
                      </a:cxnLst>
                      <a:rect l="T87" t="T88" r="T89" b="T90"/>
                      <a:pathLst>
                        <a:path w="500" h="445">
                          <a:moveTo>
                            <a:pt x="10" y="249"/>
                          </a:moveTo>
                          <a:cubicBezTo>
                            <a:pt x="5" y="242"/>
                            <a:pt x="3" y="236"/>
                            <a:pt x="0" y="228"/>
                          </a:cubicBezTo>
                          <a:cubicBezTo>
                            <a:pt x="4" y="194"/>
                            <a:pt x="1" y="162"/>
                            <a:pt x="24" y="136"/>
                          </a:cubicBezTo>
                          <a:cubicBezTo>
                            <a:pt x="25" y="134"/>
                            <a:pt x="26" y="131"/>
                            <a:pt x="27" y="129"/>
                          </a:cubicBezTo>
                          <a:cubicBezTo>
                            <a:pt x="28" y="123"/>
                            <a:pt x="27" y="117"/>
                            <a:pt x="29" y="112"/>
                          </a:cubicBezTo>
                          <a:cubicBezTo>
                            <a:pt x="31" y="104"/>
                            <a:pt x="63" y="77"/>
                            <a:pt x="70" y="67"/>
                          </a:cubicBezTo>
                          <a:cubicBezTo>
                            <a:pt x="74" y="53"/>
                            <a:pt x="89" y="50"/>
                            <a:pt x="101" y="45"/>
                          </a:cubicBezTo>
                          <a:cubicBezTo>
                            <a:pt x="106" y="28"/>
                            <a:pt x="120" y="30"/>
                            <a:pt x="135" y="26"/>
                          </a:cubicBezTo>
                          <a:cubicBezTo>
                            <a:pt x="150" y="15"/>
                            <a:pt x="160" y="7"/>
                            <a:pt x="178" y="2"/>
                          </a:cubicBezTo>
                          <a:cubicBezTo>
                            <a:pt x="408" y="4"/>
                            <a:pt x="304" y="0"/>
                            <a:pt x="399" y="16"/>
                          </a:cubicBezTo>
                          <a:cubicBezTo>
                            <a:pt x="414" y="27"/>
                            <a:pt x="415" y="44"/>
                            <a:pt x="425" y="57"/>
                          </a:cubicBezTo>
                          <a:cubicBezTo>
                            <a:pt x="430" y="63"/>
                            <a:pt x="440" y="65"/>
                            <a:pt x="447" y="67"/>
                          </a:cubicBezTo>
                          <a:cubicBezTo>
                            <a:pt x="452" y="76"/>
                            <a:pt x="458" y="75"/>
                            <a:pt x="466" y="81"/>
                          </a:cubicBezTo>
                          <a:cubicBezTo>
                            <a:pt x="470" y="97"/>
                            <a:pt x="473" y="110"/>
                            <a:pt x="485" y="122"/>
                          </a:cubicBezTo>
                          <a:cubicBezTo>
                            <a:pt x="499" y="169"/>
                            <a:pt x="500" y="225"/>
                            <a:pt x="480" y="271"/>
                          </a:cubicBezTo>
                          <a:cubicBezTo>
                            <a:pt x="478" y="286"/>
                            <a:pt x="479" y="290"/>
                            <a:pt x="466" y="297"/>
                          </a:cubicBezTo>
                          <a:cubicBezTo>
                            <a:pt x="459" y="307"/>
                            <a:pt x="453" y="321"/>
                            <a:pt x="447" y="333"/>
                          </a:cubicBezTo>
                          <a:cubicBezTo>
                            <a:pt x="445" y="338"/>
                            <a:pt x="446" y="344"/>
                            <a:pt x="442" y="348"/>
                          </a:cubicBezTo>
                          <a:cubicBezTo>
                            <a:pt x="438" y="352"/>
                            <a:pt x="427" y="357"/>
                            <a:pt x="427" y="357"/>
                          </a:cubicBezTo>
                          <a:cubicBezTo>
                            <a:pt x="419" y="370"/>
                            <a:pt x="425" y="362"/>
                            <a:pt x="408" y="379"/>
                          </a:cubicBezTo>
                          <a:cubicBezTo>
                            <a:pt x="406" y="381"/>
                            <a:pt x="401" y="386"/>
                            <a:pt x="401" y="386"/>
                          </a:cubicBezTo>
                          <a:cubicBezTo>
                            <a:pt x="397" y="400"/>
                            <a:pt x="389" y="401"/>
                            <a:pt x="379" y="410"/>
                          </a:cubicBezTo>
                          <a:cubicBezTo>
                            <a:pt x="348" y="437"/>
                            <a:pt x="369" y="428"/>
                            <a:pt x="307" y="432"/>
                          </a:cubicBezTo>
                          <a:cubicBezTo>
                            <a:pt x="261" y="445"/>
                            <a:pt x="209" y="443"/>
                            <a:pt x="163" y="429"/>
                          </a:cubicBezTo>
                          <a:cubicBezTo>
                            <a:pt x="156" y="424"/>
                            <a:pt x="149" y="423"/>
                            <a:pt x="142" y="417"/>
                          </a:cubicBezTo>
                          <a:cubicBezTo>
                            <a:pt x="125" y="403"/>
                            <a:pt x="112" y="389"/>
                            <a:pt x="91" y="384"/>
                          </a:cubicBezTo>
                          <a:cubicBezTo>
                            <a:pt x="86" y="374"/>
                            <a:pt x="79" y="373"/>
                            <a:pt x="72" y="364"/>
                          </a:cubicBezTo>
                          <a:cubicBezTo>
                            <a:pt x="56" y="343"/>
                            <a:pt x="49" y="320"/>
                            <a:pt x="27" y="304"/>
                          </a:cubicBezTo>
                          <a:cubicBezTo>
                            <a:pt x="18" y="282"/>
                            <a:pt x="10" y="275"/>
                            <a:pt x="10" y="249"/>
                          </a:cubicBezTo>
                          <a:close/>
                        </a:path>
                      </a:pathLst>
                    </a:custGeom>
                    <a:solidFill>
                      <a:srgbClr val="BFBFBF"/>
                    </a:solidFill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 dirty="0"/>
                    </a:p>
                  </p:txBody>
                </p:sp>
              </p:grpSp>
              <p:sp>
                <p:nvSpPr>
                  <p:cNvPr id="880" name="5-Point Star 879"/>
                  <p:cNvSpPr/>
                  <p:nvPr/>
                </p:nvSpPr>
                <p:spPr>
                  <a:xfrm>
                    <a:off x="3436301" y="3364979"/>
                    <a:ext cx="201217" cy="201217"/>
                  </a:xfrm>
                  <a:prstGeom prst="star5">
                    <a:avLst/>
                  </a:prstGeom>
                  <a:solidFill>
                    <a:srgbClr val="FF00FF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844" name="Group 487"/>
                <p:cNvGrpSpPr/>
                <p:nvPr/>
              </p:nvGrpSpPr>
              <p:grpSpPr>
                <a:xfrm>
                  <a:off x="3125103" y="3502210"/>
                  <a:ext cx="987288" cy="903975"/>
                  <a:chOff x="3171214" y="2912992"/>
                  <a:chExt cx="987288" cy="903975"/>
                </a:xfrm>
              </p:grpSpPr>
              <p:grpSp>
                <p:nvGrpSpPr>
                  <p:cNvPr id="875" name="Group 193"/>
                  <p:cNvGrpSpPr>
                    <a:grpSpLocks/>
                  </p:cNvGrpSpPr>
                  <p:nvPr/>
                </p:nvGrpSpPr>
                <p:grpSpPr bwMode="auto">
                  <a:xfrm>
                    <a:off x="3171214" y="2912992"/>
                    <a:ext cx="987288" cy="903975"/>
                    <a:chOff x="311" y="500"/>
                    <a:chExt cx="474" cy="434"/>
                  </a:xfrm>
                  <a:effectLst>
                    <a:outerShdw blurRad="63500" sx="102000" sy="102000" algn="ctr" rotWithShape="0">
                      <a:prstClr val="black">
                        <a:alpha val="40000"/>
                      </a:prstClr>
                    </a:outerShdw>
                  </a:effectLst>
                </p:grpSpPr>
                <p:sp>
                  <p:nvSpPr>
                    <p:cNvPr id="877" name="Freeform 186"/>
                    <p:cNvSpPr>
                      <a:spLocks/>
                    </p:cNvSpPr>
                    <p:nvPr/>
                  </p:nvSpPr>
                  <p:spPr bwMode="auto">
                    <a:xfrm>
                      <a:off x="311" y="500"/>
                      <a:ext cx="474" cy="434"/>
                    </a:xfrm>
                    <a:custGeom>
                      <a:avLst/>
                      <a:gdLst>
                        <a:gd name="T0" fmla="*/ 94 w 1363"/>
                        <a:gd name="T1" fmla="*/ 401 h 1220"/>
                        <a:gd name="T2" fmla="*/ 74 w 1363"/>
                        <a:gd name="T3" fmla="*/ 384 h 1220"/>
                        <a:gd name="T4" fmla="*/ 61 w 1363"/>
                        <a:gd name="T5" fmla="*/ 371 h 1220"/>
                        <a:gd name="T6" fmla="*/ 50 w 1363"/>
                        <a:gd name="T7" fmla="*/ 355 h 1220"/>
                        <a:gd name="T8" fmla="*/ 45 w 1363"/>
                        <a:gd name="T9" fmla="*/ 345 h 1220"/>
                        <a:gd name="T10" fmla="*/ 35 w 1363"/>
                        <a:gd name="T11" fmla="*/ 334 h 1220"/>
                        <a:gd name="T12" fmla="*/ 30 w 1363"/>
                        <a:gd name="T13" fmla="*/ 323 h 1220"/>
                        <a:gd name="T14" fmla="*/ 19 w 1363"/>
                        <a:gd name="T15" fmla="*/ 302 h 1220"/>
                        <a:gd name="T16" fmla="*/ 14 w 1363"/>
                        <a:gd name="T17" fmla="*/ 277 h 1220"/>
                        <a:gd name="T18" fmla="*/ 8 w 1363"/>
                        <a:gd name="T19" fmla="*/ 256 h 1220"/>
                        <a:gd name="T20" fmla="*/ 16 w 1363"/>
                        <a:gd name="T21" fmla="*/ 166 h 1220"/>
                        <a:gd name="T22" fmla="*/ 21 w 1363"/>
                        <a:gd name="T23" fmla="*/ 157 h 1220"/>
                        <a:gd name="T24" fmla="*/ 31 w 1363"/>
                        <a:gd name="T25" fmla="*/ 123 h 1220"/>
                        <a:gd name="T26" fmla="*/ 38 w 1363"/>
                        <a:gd name="T27" fmla="*/ 110 h 1220"/>
                        <a:gd name="T28" fmla="*/ 41 w 1363"/>
                        <a:gd name="T29" fmla="*/ 95 h 1220"/>
                        <a:gd name="T30" fmla="*/ 53 w 1363"/>
                        <a:gd name="T31" fmla="*/ 82 h 1220"/>
                        <a:gd name="T32" fmla="*/ 64 w 1363"/>
                        <a:gd name="T33" fmla="*/ 72 h 1220"/>
                        <a:gd name="T34" fmla="*/ 67 w 1363"/>
                        <a:gd name="T35" fmla="*/ 70 h 1220"/>
                        <a:gd name="T36" fmla="*/ 69 w 1363"/>
                        <a:gd name="T37" fmla="*/ 66 h 1220"/>
                        <a:gd name="T38" fmla="*/ 78 w 1363"/>
                        <a:gd name="T39" fmla="*/ 60 h 1220"/>
                        <a:gd name="T40" fmla="*/ 89 w 1363"/>
                        <a:gd name="T41" fmla="*/ 51 h 1220"/>
                        <a:gd name="T42" fmla="*/ 98 w 1363"/>
                        <a:gd name="T43" fmla="*/ 44 h 1220"/>
                        <a:gd name="T44" fmla="*/ 118 w 1363"/>
                        <a:gd name="T45" fmla="*/ 30 h 1220"/>
                        <a:gd name="T46" fmla="*/ 140 w 1363"/>
                        <a:gd name="T47" fmla="*/ 18 h 1220"/>
                        <a:gd name="T48" fmla="*/ 214 w 1363"/>
                        <a:gd name="T49" fmla="*/ 5 h 1220"/>
                        <a:gd name="T50" fmla="*/ 317 w 1363"/>
                        <a:gd name="T51" fmla="*/ 7 h 1220"/>
                        <a:gd name="T52" fmla="*/ 366 w 1363"/>
                        <a:gd name="T53" fmla="*/ 11 h 1220"/>
                        <a:gd name="T54" fmla="*/ 378 w 1363"/>
                        <a:gd name="T55" fmla="*/ 15 h 1220"/>
                        <a:gd name="T56" fmla="*/ 389 w 1363"/>
                        <a:gd name="T57" fmla="*/ 21 h 1220"/>
                        <a:gd name="T58" fmla="*/ 398 w 1363"/>
                        <a:gd name="T59" fmla="*/ 24 h 1220"/>
                        <a:gd name="T60" fmla="*/ 411 w 1363"/>
                        <a:gd name="T61" fmla="*/ 32 h 1220"/>
                        <a:gd name="T62" fmla="*/ 417 w 1363"/>
                        <a:gd name="T63" fmla="*/ 41 h 1220"/>
                        <a:gd name="T64" fmla="*/ 440 w 1363"/>
                        <a:gd name="T65" fmla="*/ 49 h 1220"/>
                        <a:gd name="T66" fmla="*/ 446 w 1363"/>
                        <a:gd name="T67" fmla="*/ 65 h 1220"/>
                        <a:gd name="T68" fmla="*/ 458 w 1363"/>
                        <a:gd name="T69" fmla="*/ 73 h 1220"/>
                        <a:gd name="T70" fmla="*/ 466 w 1363"/>
                        <a:gd name="T71" fmla="*/ 128 h 1220"/>
                        <a:gd name="T72" fmla="*/ 469 w 1363"/>
                        <a:gd name="T73" fmla="*/ 162 h 1220"/>
                        <a:gd name="T74" fmla="*/ 473 w 1363"/>
                        <a:gd name="T75" fmla="*/ 185 h 1220"/>
                        <a:gd name="T76" fmla="*/ 468 w 1363"/>
                        <a:gd name="T77" fmla="*/ 210 h 1220"/>
                        <a:gd name="T78" fmla="*/ 467 w 1363"/>
                        <a:gd name="T79" fmla="*/ 252 h 1220"/>
                        <a:gd name="T80" fmla="*/ 457 w 1363"/>
                        <a:gd name="T81" fmla="*/ 297 h 1220"/>
                        <a:gd name="T82" fmla="*/ 444 w 1363"/>
                        <a:gd name="T83" fmla="*/ 314 h 1220"/>
                        <a:gd name="T84" fmla="*/ 436 w 1363"/>
                        <a:gd name="T85" fmla="*/ 339 h 1220"/>
                        <a:gd name="T86" fmla="*/ 431 w 1363"/>
                        <a:gd name="T87" fmla="*/ 349 h 1220"/>
                        <a:gd name="T88" fmla="*/ 403 w 1363"/>
                        <a:gd name="T89" fmla="*/ 385 h 1220"/>
                        <a:gd name="T90" fmla="*/ 391 w 1363"/>
                        <a:gd name="T91" fmla="*/ 397 h 1220"/>
                        <a:gd name="T92" fmla="*/ 369 w 1363"/>
                        <a:gd name="T93" fmla="*/ 411 h 1220"/>
                        <a:gd name="T94" fmla="*/ 328 w 1363"/>
                        <a:gd name="T95" fmla="*/ 424 h 1220"/>
                        <a:gd name="T96" fmla="*/ 320 w 1363"/>
                        <a:gd name="T97" fmla="*/ 425 h 1220"/>
                        <a:gd name="T98" fmla="*/ 314 w 1363"/>
                        <a:gd name="T99" fmla="*/ 429 h 1220"/>
                        <a:gd name="T100" fmla="*/ 281 w 1363"/>
                        <a:gd name="T101" fmla="*/ 430 h 1220"/>
                        <a:gd name="T102" fmla="*/ 263 w 1363"/>
                        <a:gd name="T103" fmla="*/ 434 h 1220"/>
                        <a:gd name="T104" fmla="*/ 164 w 1363"/>
                        <a:gd name="T105" fmla="*/ 433 h 1220"/>
                        <a:gd name="T106" fmla="*/ 111 w 1363"/>
                        <a:gd name="T107" fmla="*/ 412 h 1220"/>
                        <a:gd name="T108" fmla="*/ 94 w 1363"/>
                        <a:gd name="T109" fmla="*/ 403 h 1220"/>
                        <a:gd name="T110" fmla="*/ 94 w 1363"/>
                        <a:gd name="T111" fmla="*/ 401 h 1220"/>
                        <a:gd name="T112" fmla="*/ 0 60000 65536"/>
                        <a:gd name="T113" fmla="*/ 0 60000 65536"/>
                        <a:gd name="T114" fmla="*/ 0 60000 65536"/>
                        <a:gd name="T115" fmla="*/ 0 60000 65536"/>
                        <a:gd name="T116" fmla="*/ 0 60000 65536"/>
                        <a:gd name="T117" fmla="*/ 0 60000 65536"/>
                        <a:gd name="T118" fmla="*/ 0 60000 65536"/>
                        <a:gd name="T119" fmla="*/ 0 60000 65536"/>
                        <a:gd name="T120" fmla="*/ 0 60000 65536"/>
                        <a:gd name="T121" fmla="*/ 0 60000 65536"/>
                        <a:gd name="T122" fmla="*/ 0 60000 65536"/>
                        <a:gd name="T123" fmla="*/ 0 60000 65536"/>
                        <a:gd name="T124" fmla="*/ 0 60000 65536"/>
                        <a:gd name="T125" fmla="*/ 0 60000 65536"/>
                        <a:gd name="T126" fmla="*/ 0 60000 65536"/>
                        <a:gd name="T127" fmla="*/ 0 60000 65536"/>
                        <a:gd name="T128" fmla="*/ 0 60000 65536"/>
                        <a:gd name="T129" fmla="*/ 0 60000 65536"/>
                        <a:gd name="T130" fmla="*/ 0 60000 65536"/>
                        <a:gd name="T131" fmla="*/ 0 60000 65536"/>
                        <a:gd name="T132" fmla="*/ 0 60000 65536"/>
                        <a:gd name="T133" fmla="*/ 0 60000 65536"/>
                        <a:gd name="T134" fmla="*/ 0 60000 65536"/>
                        <a:gd name="T135" fmla="*/ 0 60000 65536"/>
                        <a:gd name="T136" fmla="*/ 0 60000 65536"/>
                        <a:gd name="T137" fmla="*/ 0 60000 65536"/>
                        <a:gd name="T138" fmla="*/ 0 60000 65536"/>
                        <a:gd name="T139" fmla="*/ 0 60000 65536"/>
                        <a:gd name="T140" fmla="*/ 0 60000 65536"/>
                        <a:gd name="T141" fmla="*/ 0 60000 65536"/>
                        <a:gd name="T142" fmla="*/ 0 60000 65536"/>
                        <a:gd name="T143" fmla="*/ 0 60000 65536"/>
                        <a:gd name="T144" fmla="*/ 0 60000 65536"/>
                        <a:gd name="T145" fmla="*/ 0 60000 65536"/>
                        <a:gd name="T146" fmla="*/ 0 60000 65536"/>
                        <a:gd name="T147" fmla="*/ 0 60000 65536"/>
                        <a:gd name="T148" fmla="*/ 0 60000 65536"/>
                        <a:gd name="T149" fmla="*/ 0 60000 65536"/>
                        <a:gd name="T150" fmla="*/ 0 60000 65536"/>
                        <a:gd name="T151" fmla="*/ 0 60000 65536"/>
                        <a:gd name="T152" fmla="*/ 0 60000 65536"/>
                        <a:gd name="T153" fmla="*/ 0 60000 65536"/>
                        <a:gd name="T154" fmla="*/ 0 60000 65536"/>
                        <a:gd name="T155" fmla="*/ 0 60000 65536"/>
                        <a:gd name="T156" fmla="*/ 0 60000 65536"/>
                        <a:gd name="T157" fmla="*/ 0 60000 65536"/>
                        <a:gd name="T158" fmla="*/ 0 60000 65536"/>
                        <a:gd name="T159" fmla="*/ 0 60000 65536"/>
                        <a:gd name="T160" fmla="*/ 0 60000 65536"/>
                        <a:gd name="T161" fmla="*/ 0 60000 65536"/>
                        <a:gd name="T162" fmla="*/ 0 60000 65536"/>
                        <a:gd name="T163" fmla="*/ 0 60000 65536"/>
                        <a:gd name="T164" fmla="*/ 0 60000 65536"/>
                        <a:gd name="T165" fmla="*/ 0 60000 65536"/>
                        <a:gd name="T166" fmla="*/ 0 60000 65536"/>
                        <a:gd name="T167" fmla="*/ 0 60000 65536"/>
                        <a:gd name="T168" fmla="*/ 0 w 1363"/>
                        <a:gd name="T169" fmla="*/ 0 h 1220"/>
                        <a:gd name="T170" fmla="*/ 1363 w 1363"/>
                        <a:gd name="T171" fmla="*/ 1220 h 1220"/>
                      </a:gdLst>
                      <a:ahLst/>
                      <a:cxnLst>
                        <a:cxn ang="T112">
                          <a:pos x="T0" y="T1"/>
                        </a:cxn>
                        <a:cxn ang="T113">
                          <a:pos x="T2" y="T3"/>
                        </a:cxn>
                        <a:cxn ang="T114">
                          <a:pos x="T4" y="T5"/>
                        </a:cxn>
                        <a:cxn ang="T115">
                          <a:pos x="T6" y="T7"/>
                        </a:cxn>
                        <a:cxn ang="T116">
                          <a:pos x="T8" y="T9"/>
                        </a:cxn>
                        <a:cxn ang="T117">
                          <a:pos x="T10" y="T11"/>
                        </a:cxn>
                        <a:cxn ang="T118">
                          <a:pos x="T12" y="T13"/>
                        </a:cxn>
                        <a:cxn ang="T119">
                          <a:pos x="T14" y="T15"/>
                        </a:cxn>
                        <a:cxn ang="T120">
                          <a:pos x="T16" y="T17"/>
                        </a:cxn>
                        <a:cxn ang="T121">
                          <a:pos x="T18" y="T19"/>
                        </a:cxn>
                        <a:cxn ang="T122">
                          <a:pos x="T20" y="T21"/>
                        </a:cxn>
                        <a:cxn ang="T123">
                          <a:pos x="T22" y="T23"/>
                        </a:cxn>
                        <a:cxn ang="T124">
                          <a:pos x="T24" y="T25"/>
                        </a:cxn>
                        <a:cxn ang="T125">
                          <a:pos x="T26" y="T27"/>
                        </a:cxn>
                        <a:cxn ang="T126">
                          <a:pos x="T28" y="T29"/>
                        </a:cxn>
                        <a:cxn ang="T127">
                          <a:pos x="T30" y="T31"/>
                        </a:cxn>
                        <a:cxn ang="T128">
                          <a:pos x="T32" y="T33"/>
                        </a:cxn>
                        <a:cxn ang="T129">
                          <a:pos x="T34" y="T35"/>
                        </a:cxn>
                        <a:cxn ang="T130">
                          <a:pos x="T36" y="T37"/>
                        </a:cxn>
                        <a:cxn ang="T131">
                          <a:pos x="T38" y="T39"/>
                        </a:cxn>
                        <a:cxn ang="T132">
                          <a:pos x="T40" y="T41"/>
                        </a:cxn>
                        <a:cxn ang="T133">
                          <a:pos x="T42" y="T43"/>
                        </a:cxn>
                        <a:cxn ang="T134">
                          <a:pos x="T44" y="T45"/>
                        </a:cxn>
                        <a:cxn ang="T135">
                          <a:pos x="T46" y="T47"/>
                        </a:cxn>
                        <a:cxn ang="T136">
                          <a:pos x="T48" y="T49"/>
                        </a:cxn>
                        <a:cxn ang="T137">
                          <a:pos x="T50" y="T51"/>
                        </a:cxn>
                        <a:cxn ang="T138">
                          <a:pos x="T52" y="T53"/>
                        </a:cxn>
                        <a:cxn ang="T139">
                          <a:pos x="T54" y="T55"/>
                        </a:cxn>
                        <a:cxn ang="T140">
                          <a:pos x="T56" y="T57"/>
                        </a:cxn>
                        <a:cxn ang="T141">
                          <a:pos x="T58" y="T59"/>
                        </a:cxn>
                        <a:cxn ang="T142">
                          <a:pos x="T60" y="T61"/>
                        </a:cxn>
                        <a:cxn ang="T143">
                          <a:pos x="T62" y="T63"/>
                        </a:cxn>
                        <a:cxn ang="T144">
                          <a:pos x="T64" y="T65"/>
                        </a:cxn>
                        <a:cxn ang="T145">
                          <a:pos x="T66" y="T67"/>
                        </a:cxn>
                        <a:cxn ang="T146">
                          <a:pos x="T68" y="T69"/>
                        </a:cxn>
                        <a:cxn ang="T147">
                          <a:pos x="T70" y="T71"/>
                        </a:cxn>
                        <a:cxn ang="T148">
                          <a:pos x="T72" y="T73"/>
                        </a:cxn>
                        <a:cxn ang="T149">
                          <a:pos x="T74" y="T75"/>
                        </a:cxn>
                        <a:cxn ang="T150">
                          <a:pos x="T76" y="T77"/>
                        </a:cxn>
                        <a:cxn ang="T151">
                          <a:pos x="T78" y="T79"/>
                        </a:cxn>
                        <a:cxn ang="T152">
                          <a:pos x="T80" y="T81"/>
                        </a:cxn>
                        <a:cxn ang="T153">
                          <a:pos x="T82" y="T83"/>
                        </a:cxn>
                        <a:cxn ang="T154">
                          <a:pos x="T84" y="T85"/>
                        </a:cxn>
                        <a:cxn ang="T155">
                          <a:pos x="T86" y="T87"/>
                        </a:cxn>
                        <a:cxn ang="T156">
                          <a:pos x="T88" y="T89"/>
                        </a:cxn>
                        <a:cxn ang="T157">
                          <a:pos x="T90" y="T91"/>
                        </a:cxn>
                        <a:cxn ang="T158">
                          <a:pos x="T92" y="T93"/>
                        </a:cxn>
                        <a:cxn ang="T159">
                          <a:pos x="T94" y="T95"/>
                        </a:cxn>
                        <a:cxn ang="T160">
                          <a:pos x="T96" y="T97"/>
                        </a:cxn>
                        <a:cxn ang="T161">
                          <a:pos x="T98" y="T99"/>
                        </a:cxn>
                        <a:cxn ang="T162">
                          <a:pos x="T100" y="T101"/>
                        </a:cxn>
                        <a:cxn ang="T163">
                          <a:pos x="T102" y="T103"/>
                        </a:cxn>
                        <a:cxn ang="T164">
                          <a:pos x="T104" y="T105"/>
                        </a:cxn>
                        <a:cxn ang="T165">
                          <a:pos x="T106" y="T107"/>
                        </a:cxn>
                        <a:cxn ang="T166">
                          <a:pos x="T108" y="T109"/>
                        </a:cxn>
                        <a:cxn ang="T167">
                          <a:pos x="T110" y="T111"/>
                        </a:cxn>
                      </a:cxnLst>
                      <a:rect l="T168" t="T169" r="T170" b="T171"/>
                      <a:pathLst>
                        <a:path w="1363" h="1220">
                          <a:moveTo>
                            <a:pt x="269" y="1127"/>
                          </a:moveTo>
                          <a:cubicBezTo>
                            <a:pt x="252" y="1110"/>
                            <a:pt x="231" y="1096"/>
                            <a:pt x="214" y="1079"/>
                          </a:cubicBezTo>
                          <a:cubicBezTo>
                            <a:pt x="201" y="1066"/>
                            <a:pt x="192" y="1055"/>
                            <a:pt x="176" y="1044"/>
                          </a:cubicBezTo>
                          <a:cubicBezTo>
                            <a:pt x="166" y="1030"/>
                            <a:pt x="158" y="1008"/>
                            <a:pt x="144" y="999"/>
                          </a:cubicBezTo>
                          <a:cubicBezTo>
                            <a:pt x="140" y="986"/>
                            <a:pt x="137" y="980"/>
                            <a:pt x="128" y="970"/>
                          </a:cubicBezTo>
                          <a:cubicBezTo>
                            <a:pt x="124" y="955"/>
                            <a:pt x="112" y="950"/>
                            <a:pt x="102" y="938"/>
                          </a:cubicBezTo>
                          <a:cubicBezTo>
                            <a:pt x="95" y="929"/>
                            <a:pt x="93" y="918"/>
                            <a:pt x="86" y="909"/>
                          </a:cubicBezTo>
                          <a:cubicBezTo>
                            <a:pt x="79" y="887"/>
                            <a:pt x="61" y="871"/>
                            <a:pt x="54" y="848"/>
                          </a:cubicBezTo>
                          <a:cubicBezTo>
                            <a:pt x="53" y="825"/>
                            <a:pt x="60" y="795"/>
                            <a:pt x="41" y="778"/>
                          </a:cubicBezTo>
                          <a:cubicBezTo>
                            <a:pt x="35" y="759"/>
                            <a:pt x="28" y="739"/>
                            <a:pt x="22" y="720"/>
                          </a:cubicBezTo>
                          <a:cubicBezTo>
                            <a:pt x="23" y="680"/>
                            <a:pt x="0" y="525"/>
                            <a:pt x="45" y="468"/>
                          </a:cubicBezTo>
                          <a:cubicBezTo>
                            <a:pt x="48" y="454"/>
                            <a:pt x="51" y="451"/>
                            <a:pt x="61" y="442"/>
                          </a:cubicBezTo>
                          <a:cubicBezTo>
                            <a:pt x="66" y="418"/>
                            <a:pt x="59" y="356"/>
                            <a:pt x="89" y="346"/>
                          </a:cubicBezTo>
                          <a:cubicBezTo>
                            <a:pt x="98" y="333"/>
                            <a:pt x="98" y="318"/>
                            <a:pt x="109" y="308"/>
                          </a:cubicBezTo>
                          <a:cubicBezTo>
                            <a:pt x="113" y="294"/>
                            <a:pt x="113" y="279"/>
                            <a:pt x="118" y="266"/>
                          </a:cubicBezTo>
                          <a:cubicBezTo>
                            <a:pt x="121" y="259"/>
                            <a:pt x="146" y="236"/>
                            <a:pt x="153" y="231"/>
                          </a:cubicBezTo>
                          <a:cubicBezTo>
                            <a:pt x="159" y="215"/>
                            <a:pt x="173" y="212"/>
                            <a:pt x="185" y="202"/>
                          </a:cubicBezTo>
                          <a:cubicBezTo>
                            <a:pt x="187" y="200"/>
                            <a:pt x="190" y="198"/>
                            <a:pt x="192" y="196"/>
                          </a:cubicBezTo>
                          <a:cubicBezTo>
                            <a:pt x="194" y="193"/>
                            <a:pt x="195" y="189"/>
                            <a:pt x="198" y="186"/>
                          </a:cubicBezTo>
                          <a:cubicBezTo>
                            <a:pt x="206" y="178"/>
                            <a:pt x="217" y="179"/>
                            <a:pt x="224" y="170"/>
                          </a:cubicBezTo>
                          <a:cubicBezTo>
                            <a:pt x="234" y="157"/>
                            <a:pt x="240" y="150"/>
                            <a:pt x="256" y="144"/>
                          </a:cubicBezTo>
                          <a:cubicBezTo>
                            <a:pt x="263" y="133"/>
                            <a:pt x="269" y="129"/>
                            <a:pt x="281" y="125"/>
                          </a:cubicBezTo>
                          <a:cubicBezTo>
                            <a:pt x="299" y="109"/>
                            <a:pt x="315" y="91"/>
                            <a:pt x="339" y="84"/>
                          </a:cubicBezTo>
                          <a:cubicBezTo>
                            <a:pt x="357" y="63"/>
                            <a:pt x="376" y="57"/>
                            <a:pt x="403" y="52"/>
                          </a:cubicBezTo>
                          <a:cubicBezTo>
                            <a:pt x="448" y="0"/>
                            <a:pt x="559" y="15"/>
                            <a:pt x="614" y="13"/>
                          </a:cubicBezTo>
                          <a:cubicBezTo>
                            <a:pt x="713" y="2"/>
                            <a:pt x="813" y="15"/>
                            <a:pt x="912" y="20"/>
                          </a:cubicBezTo>
                          <a:cubicBezTo>
                            <a:pt x="955" y="34"/>
                            <a:pt x="1013" y="31"/>
                            <a:pt x="1053" y="32"/>
                          </a:cubicBezTo>
                          <a:cubicBezTo>
                            <a:pt x="1064" y="37"/>
                            <a:pt x="1076" y="38"/>
                            <a:pt x="1088" y="42"/>
                          </a:cubicBezTo>
                          <a:cubicBezTo>
                            <a:pt x="1098" y="49"/>
                            <a:pt x="1108" y="54"/>
                            <a:pt x="1120" y="58"/>
                          </a:cubicBezTo>
                          <a:cubicBezTo>
                            <a:pt x="1144" y="74"/>
                            <a:pt x="1110" y="53"/>
                            <a:pt x="1145" y="68"/>
                          </a:cubicBezTo>
                          <a:cubicBezTo>
                            <a:pt x="1158" y="74"/>
                            <a:pt x="1167" y="86"/>
                            <a:pt x="1181" y="90"/>
                          </a:cubicBezTo>
                          <a:cubicBezTo>
                            <a:pt x="1193" y="98"/>
                            <a:pt x="1190" y="106"/>
                            <a:pt x="1200" y="116"/>
                          </a:cubicBezTo>
                          <a:cubicBezTo>
                            <a:pt x="1214" y="130"/>
                            <a:pt x="1246" y="133"/>
                            <a:pt x="1264" y="138"/>
                          </a:cubicBezTo>
                          <a:cubicBezTo>
                            <a:pt x="1274" y="155"/>
                            <a:pt x="1262" y="177"/>
                            <a:pt x="1283" y="183"/>
                          </a:cubicBezTo>
                          <a:cubicBezTo>
                            <a:pt x="1291" y="195"/>
                            <a:pt x="1304" y="200"/>
                            <a:pt x="1318" y="205"/>
                          </a:cubicBezTo>
                          <a:cubicBezTo>
                            <a:pt x="1319" y="236"/>
                            <a:pt x="1313" y="331"/>
                            <a:pt x="1341" y="359"/>
                          </a:cubicBezTo>
                          <a:cubicBezTo>
                            <a:pt x="1351" y="390"/>
                            <a:pt x="1341" y="424"/>
                            <a:pt x="1350" y="455"/>
                          </a:cubicBezTo>
                          <a:cubicBezTo>
                            <a:pt x="1353" y="476"/>
                            <a:pt x="1356" y="498"/>
                            <a:pt x="1360" y="519"/>
                          </a:cubicBezTo>
                          <a:cubicBezTo>
                            <a:pt x="1358" y="555"/>
                            <a:pt x="1363" y="565"/>
                            <a:pt x="1347" y="589"/>
                          </a:cubicBezTo>
                          <a:cubicBezTo>
                            <a:pt x="1344" y="635"/>
                            <a:pt x="1342" y="661"/>
                            <a:pt x="1344" y="708"/>
                          </a:cubicBezTo>
                          <a:cubicBezTo>
                            <a:pt x="1342" y="761"/>
                            <a:pt x="1358" y="806"/>
                            <a:pt x="1315" y="836"/>
                          </a:cubicBezTo>
                          <a:cubicBezTo>
                            <a:pt x="1304" y="853"/>
                            <a:pt x="1290" y="869"/>
                            <a:pt x="1277" y="884"/>
                          </a:cubicBezTo>
                          <a:cubicBezTo>
                            <a:pt x="1273" y="908"/>
                            <a:pt x="1268" y="934"/>
                            <a:pt x="1254" y="954"/>
                          </a:cubicBezTo>
                          <a:cubicBezTo>
                            <a:pt x="1251" y="965"/>
                            <a:pt x="1246" y="972"/>
                            <a:pt x="1238" y="980"/>
                          </a:cubicBezTo>
                          <a:cubicBezTo>
                            <a:pt x="1225" y="1020"/>
                            <a:pt x="1189" y="1055"/>
                            <a:pt x="1158" y="1082"/>
                          </a:cubicBezTo>
                          <a:cubicBezTo>
                            <a:pt x="1150" y="1107"/>
                            <a:pt x="1147" y="1106"/>
                            <a:pt x="1123" y="1117"/>
                          </a:cubicBezTo>
                          <a:cubicBezTo>
                            <a:pt x="1108" y="1134"/>
                            <a:pt x="1083" y="1148"/>
                            <a:pt x="1062" y="1156"/>
                          </a:cubicBezTo>
                          <a:cubicBezTo>
                            <a:pt x="1036" y="1196"/>
                            <a:pt x="987" y="1189"/>
                            <a:pt x="944" y="1191"/>
                          </a:cubicBezTo>
                          <a:cubicBezTo>
                            <a:pt x="936" y="1192"/>
                            <a:pt x="928" y="1191"/>
                            <a:pt x="921" y="1194"/>
                          </a:cubicBezTo>
                          <a:cubicBezTo>
                            <a:pt x="914" y="1197"/>
                            <a:pt x="910" y="1207"/>
                            <a:pt x="902" y="1207"/>
                          </a:cubicBezTo>
                          <a:cubicBezTo>
                            <a:pt x="871" y="1208"/>
                            <a:pt x="840" y="1209"/>
                            <a:pt x="809" y="1210"/>
                          </a:cubicBezTo>
                          <a:cubicBezTo>
                            <a:pt x="790" y="1215"/>
                            <a:pt x="776" y="1217"/>
                            <a:pt x="755" y="1220"/>
                          </a:cubicBezTo>
                          <a:cubicBezTo>
                            <a:pt x="661" y="1219"/>
                            <a:pt x="567" y="1219"/>
                            <a:pt x="473" y="1216"/>
                          </a:cubicBezTo>
                          <a:cubicBezTo>
                            <a:pt x="417" y="1214"/>
                            <a:pt x="369" y="1175"/>
                            <a:pt x="320" y="1159"/>
                          </a:cubicBezTo>
                          <a:cubicBezTo>
                            <a:pt x="307" y="1146"/>
                            <a:pt x="277" y="1141"/>
                            <a:pt x="269" y="1133"/>
                          </a:cubicBezTo>
                          <a:cubicBezTo>
                            <a:pt x="268" y="1132"/>
                            <a:pt x="269" y="1129"/>
                            <a:pt x="269" y="1127"/>
                          </a:cubicBezTo>
                          <a:close/>
                        </a:path>
                      </a:pathLst>
                    </a:custGeom>
                    <a:solidFill>
                      <a:srgbClr val="FFC1C1"/>
                    </a:solidFill>
                    <a:ln w="19050">
                      <a:solidFill>
                        <a:srgbClr val="FF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 dirty="0"/>
                    </a:p>
                  </p:txBody>
                </p:sp>
                <p:sp>
                  <p:nvSpPr>
                    <p:cNvPr id="878" name="Freeform 187"/>
                    <p:cNvSpPr>
                      <a:spLocks/>
                    </p:cNvSpPr>
                    <p:nvPr/>
                  </p:nvSpPr>
                  <p:spPr bwMode="auto">
                    <a:xfrm>
                      <a:off x="363" y="603"/>
                      <a:ext cx="382" cy="310"/>
                    </a:xfrm>
                    <a:custGeom>
                      <a:avLst/>
                      <a:gdLst>
                        <a:gd name="T0" fmla="*/ 8 w 500"/>
                        <a:gd name="T1" fmla="*/ 173 h 445"/>
                        <a:gd name="T2" fmla="*/ 0 w 500"/>
                        <a:gd name="T3" fmla="*/ 159 h 445"/>
                        <a:gd name="T4" fmla="*/ 18 w 500"/>
                        <a:gd name="T5" fmla="*/ 95 h 445"/>
                        <a:gd name="T6" fmla="*/ 21 w 500"/>
                        <a:gd name="T7" fmla="*/ 90 h 445"/>
                        <a:gd name="T8" fmla="*/ 22 w 500"/>
                        <a:gd name="T9" fmla="*/ 78 h 445"/>
                        <a:gd name="T10" fmla="*/ 53 w 500"/>
                        <a:gd name="T11" fmla="*/ 47 h 445"/>
                        <a:gd name="T12" fmla="*/ 77 w 500"/>
                        <a:gd name="T13" fmla="*/ 31 h 445"/>
                        <a:gd name="T14" fmla="*/ 103 w 500"/>
                        <a:gd name="T15" fmla="*/ 18 h 445"/>
                        <a:gd name="T16" fmla="*/ 136 w 500"/>
                        <a:gd name="T17" fmla="*/ 1 h 445"/>
                        <a:gd name="T18" fmla="*/ 305 w 500"/>
                        <a:gd name="T19" fmla="*/ 11 h 445"/>
                        <a:gd name="T20" fmla="*/ 325 w 500"/>
                        <a:gd name="T21" fmla="*/ 40 h 445"/>
                        <a:gd name="T22" fmla="*/ 342 w 500"/>
                        <a:gd name="T23" fmla="*/ 47 h 445"/>
                        <a:gd name="T24" fmla="*/ 356 w 500"/>
                        <a:gd name="T25" fmla="*/ 56 h 445"/>
                        <a:gd name="T26" fmla="*/ 371 w 500"/>
                        <a:gd name="T27" fmla="*/ 85 h 445"/>
                        <a:gd name="T28" fmla="*/ 367 w 500"/>
                        <a:gd name="T29" fmla="*/ 189 h 445"/>
                        <a:gd name="T30" fmla="*/ 356 w 500"/>
                        <a:gd name="T31" fmla="*/ 207 h 445"/>
                        <a:gd name="T32" fmla="*/ 342 w 500"/>
                        <a:gd name="T33" fmla="*/ 232 h 445"/>
                        <a:gd name="T34" fmla="*/ 338 w 500"/>
                        <a:gd name="T35" fmla="*/ 242 h 445"/>
                        <a:gd name="T36" fmla="*/ 326 w 500"/>
                        <a:gd name="T37" fmla="*/ 249 h 445"/>
                        <a:gd name="T38" fmla="*/ 312 w 500"/>
                        <a:gd name="T39" fmla="*/ 264 h 445"/>
                        <a:gd name="T40" fmla="*/ 306 w 500"/>
                        <a:gd name="T41" fmla="*/ 269 h 445"/>
                        <a:gd name="T42" fmla="*/ 290 w 500"/>
                        <a:gd name="T43" fmla="*/ 286 h 445"/>
                        <a:gd name="T44" fmla="*/ 235 w 500"/>
                        <a:gd name="T45" fmla="*/ 301 h 445"/>
                        <a:gd name="T46" fmla="*/ 125 w 500"/>
                        <a:gd name="T47" fmla="*/ 299 h 445"/>
                        <a:gd name="T48" fmla="*/ 108 w 500"/>
                        <a:gd name="T49" fmla="*/ 290 h 445"/>
                        <a:gd name="T50" fmla="*/ 70 w 500"/>
                        <a:gd name="T51" fmla="*/ 268 h 445"/>
                        <a:gd name="T52" fmla="*/ 55 w 500"/>
                        <a:gd name="T53" fmla="*/ 254 h 445"/>
                        <a:gd name="T54" fmla="*/ 21 w 500"/>
                        <a:gd name="T55" fmla="*/ 212 h 445"/>
                        <a:gd name="T56" fmla="*/ 8 w 500"/>
                        <a:gd name="T57" fmla="*/ 173 h 445"/>
                        <a:gd name="T58" fmla="*/ 0 60000 65536"/>
                        <a:gd name="T59" fmla="*/ 0 60000 65536"/>
                        <a:gd name="T60" fmla="*/ 0 60000 65536"/>
                        <a:gd name="T61" fmla="*/ 0 60000 65536"/>
                        <a:gd name="T62" fmla="*/ 0 60000 65536"/>
                        <a:gd name="T63" fmla="*/ 0 60000 65536"/>
                        <a:gd name="T64" fmla="*/ 0 60000 65536"/>
                        <a:gd name="T65" fmla="*/ 0 60000 65536"/>
                        <a:gd name="T66" fmla="*/ 0 60000 65536"/>
                        <a:gd name="T67" fmla="*/ 0 60000 65536"/>
                        <a:gd name="T68" fmla="*/ 0 60000 65536"/>
                        <a:gd name="T69" fmla="*/ 0 60000 65536"/>
                        <a:gd name="T70" fmla="*/ 0 60000 65536"/>
                        <a:gd name="T71" fmla="*/ 0 60000 65536"/>
                        <a:gd name="T72" fmla="*/ 0 60000 65536"/>
                        <a:gd name="T73" fmla="*/ 0 60000 65536"/>
                        <a:gd name="T74" fmla="*/ 0 60000 65536"/>
                        <a:gd name="T75" fmla="*/ 0 60000 65536"/>
                        <a:gd name="T76" fmla="*/ 0 60000 65536"/>
                        <a:gd name="T77" fmla="*/ 0 60000 65536"/>
                        <a:gd name="T78" fmla="*/ 0 60000 65536"/>
                        <a:gd name="T79" fmla="*/ 0 60000 65536"/>
                        <a:gd name="T80" fmla="*/ 0 60000 65536"/>
                        <a:gd name="T81" fmla="*/ 0 60000 65536"/>
                        <a:gd name="T82" fmla="*/ 0 60000 65536"/>
                        <a:gd name="T83" fmla="*/ 0 60000 65536"/>
                        <a:gd name="T84" fmla="*/ 0 60000 65536"/>
                        <a:gd name="T85" fmla="*/ 0 60000 65536"/>
                        <a:gd name="T86" fmla="*/ 0 60000 65536"/>
                        <a:gd name="T87" fmla="*/ 0 w 500"/>
                        <a:gd name="T88" fmla="*/ 0 h 445"/>
                        <a:gd name="T89" fmla="*/ 500 w 500"/>
                        <a:gd name="T90" fmla="*/ 445 h 445"/>
                      </a:gdLst>
                      <a:ahLst/>
                      <a:cxnLst>
                        <a:cxn ang="T58">
                          <a:pos x="T0" y="T1"/>
                        </a:cxn>
                        <a:cxn ang="T59">
                          <a:pos x="T2" y="T3"/>
                        </a:cxn>
                        <a:cxn ang="T60">
                          <a:pos x="T4" y="T5"/>
                        </a:cxn>
                        <a:cxn ang="T61">
                          <a:pos x="T6" y="T7"/>
                        </a:cxn>
                        <a:cxn ang="T62">
                          <a:pos x="T8" y="T9"/>
                        </a:cxn>
                        <a:cxn ang="T63">
                          <a:pos x="T10" y="T11"/>
                        </a:cxn>
                        <a:cxn ang="T64">
                          <a:pos x="T12" y="T13"/>
                        </a:cxn>
                        <a:cxn ang="T65">
                          <a:pos x="T14" y="T15"/>
                        </a:cxn>
                        <a:cxn ang="T66">
                          <a:pos x="T16" y="T17"/>
                        </a:cxn>
                        <a:cxn ang="T67">
                          <a:pos x="T18" y="T19"/>
                        </a:cxn>
                        <a:cxn ang="T68">
                          <a:pos x="T20" y="T21"/>
                        </a:cxn>
                        <a:cxn ang="T69">
                          <a:pos x="T22" y="T23"/>
                        </a:cxn>
                        <a:cxn ang="T70">
                          <a:pos x="T24" y="T25"/>
                        </a:cxn>
                        <a:cxn ang="T71">
                          <a:pos x="T26" y="T27"/>
                        </a:cxn>
                        <a:cxn ang="T72">
                          <a:pos x="T28" y="T29"/>
                        </a:cxn>
                        <a:cxn ang="T73">
                          <a:pos x="T30" y="T31"/>
                        </a:cxn>
                        <a:cxn ang="T74">
                          <a:pos x="T32" y="T33"/>
                        </a:cxn>
                        <a:cxn ang="T75">
                          <a:pos x="T34" y="T35"/>
                        </a:cxn>
                        <a:cxn ang="T76">
                          <a:pos x="T36" y="T37"/>
                        </a:cxn>
                        <a:cxn ang="T77">
                          <a:pos x="T38" y="T39"/>
                        </a:cxn>
                        <a:cxn ang="T78">
                          <a:pos x="T40" y="T41"/>
                        </a:cxn>
                        <a:cxn ang="T79">
                          <a:pos x="T42" y="T43"/>
                        </a:cxn>
                        <a:cxn ang="T80">
                          <a:pos x="T44" y="T45"/>
                        </a:cxn>
                        <a:cxn ang="T81">
                          <a:pos x="T46" y="T47"/>
                        </a:cxn>
                        <a:cxn ang="T82">
                          <a:pos x="T48" y="T49"/>
                        </a:cxn>
                        <a:cxn ang="T83">
                          <a:pos x="T50" y="T51"/>
                        </a:cxn>
                        <a:cxn ang="T84">
                          <a:pos x="T52" y="T53"/>
                        </a:cxn>
                        <a:cxn ang="T85">
                          <a:pos x="T54" y="T55"/>
                        </a:cxn>
                        <a:cxn ang="T86">
                          <a:pos x="T56" y="T57"/>
                        </a:cxn>
                      </a:cxnLst>
                      <a:rect l="T87" t="T88" r="T89" b="T90"/>
                      <a:pathLst>
                        <a:path w="500" h="445">
                          <a:moveTo>
                            <a:pt x="10" y="249"/>
                          </a:moveTo>
                          <a:cubicBezTo>
                            <a:pt x="5" y="242"/>
                            <a:pt x="3" y="236"/>
                            <a:pt x="0" y="228"/>
                          </a:cubicBezTo>
                          <a:cubicBezTo>
                            <a:pt x="4" y="194"/>
                            <a:pt x="1" y="162"/>
                            <a:pt x="24" y="136"/>
                          </a:cubicBezTo>
                          <a:cubicBezTo>
                            <a:pt x="25" y="134"/>
                            <a:pt x="26" y="131"/>
                            <a:pt x="27" y="129"/>
                          </a:cubicBezTo>
                          <a:cubicBezTo>
                            <a:pt x="28" y="123"/>
                            <a:pt x="27" y="117"/>
                            <a:pt x="29" y="112"/>
                          </a:cubicBezTo>
                          <a:cubicBezTo>
                            <a:pt x="31" y="104"/>
                            <a:pt x="63" y="77"/>
                            <a:pt x="70" y="67"/>
                          </a:cubicBezTo>
                          <a:cubicBezTo>
                            <a:pt x="74" y="53"/>
                            <a:pt x="89" y="50"/>
                            <a:pt x="101" y="45"/>
                          </a:cubicBezTo>
                          <a:cubicBezTo>
                            <a:pt x="106" y="28"/>
                            <a:pt x="120" y="30"/>
                            <a:pt x="135" y="26"/>
                          </a:cubicBezTo>
                          <a:cubicBezTo>
                            <a:pt x="150" y="15"/>
                            <a:pt x="160" y="7"/>
                            <a:pt x="178" y="2"/>
                          </a:cubicBezTo>
                          <a:cubicBezTo>
                            <a:pt x="408" y="4"/>
                            <a:pt x="304" y="0"/>
                            <a:pt x="399" y="16"/>
                          </a:cubicBezTo>
                          <a:cubicBezTo>
                            <a:pt x="414" y="27"/>
                            <a:pt x="415" y="44"/>
                            <a:pt x="425" y="57"/>
                          </a:cubicBezTo>
                          <a:cubicBezTo>
                            <a:pt x="430" y="63"/>
                            <a:pt x="440" y="65"/>
                            <a:pt x="447" y="67"/>
                          </a:cubicBezTo>
                          <a:cubicBezTo>
                            <a:pt x="452" y="76"/>
                            <a:pt x="458" y="75"/>
                            <a:pt x="466" y="81"/>
                          </a:cubicBezTo>
                          <a:cubicBezTo>
                            <a:pt x="470" y="97"/>
                            <a:pt x="473" y="110"/>
                            <a:pt x="485" y="122"/>
                          </a:cubicBezTo>
                          <a:cubicBezTo>
                            <a:pt x="499" y="169"/>
                            <a:pt x="500" y="225"/>
                            <a:pt x="480" y="271"/>
                          </a:cubicBezTo>
                          <a:cubicBezTo>
                            <a:pt x="478" y="286"/>
                            <a:pt x="479" y="290"/>
                            <a:pt x="466" y="297"/>
                          </a:cubicBezTo>
                          <a:cubicBezTo>
                            <a:pt x="459" y="307"/>
                            <a:pt x="453" y="321"/>
                            <a:pt x="447" y="333"/>
                          </a:cubicBezTo>
                          <a:cubicBezTo>
                            <a:pt x="445" y="338"/>
                            <a:pt x="446" y="344"/>
                            <a:pt x="442" y="348"/>
                          </a:cubicBezTo>
                          <a:cubicBezTo>
                            <a:pt x="438" y="352"/>
                            <a:pt x="427" y="357"/>
                            <a:pt x="427" y="357"/>
                          </a:cubicBezTo>
                          <a:cubicBezTo>
                            <a:pt x="419" y="370"/>
                            <a:pt x="425" y="362"/>
                            <a:pt x="408" y="379"/>
                          </a:cubicBezTo>
                          <a:cubicBezTo>
                            <a:pt x="406" y="381"/>
                            <a:pt x="401" y="386"/>
                            <a:pt x="401" y="386"/>
                          </a:cubicBezTo>
                          <a:cubicBezTo>
                            <a:pt x="397" y="400"/>
                            <a:pt x="389" y="401"/>
                            <a:pt x="379" y="410"/>
                          </a:cubicBezTo>
                          <a:cubicBezTo>
                            <a:pt x="348" y="437"/>
                            <a:pt x="369" y="428"/>
                            <a:pt x="307" y="432"/>
                          </a:cubicBezTo>
                          <a:cubicBezTo>
                            <a:pt x="261" y="445"/>
                            <a:pt x="209" y="443"/>
                            <a:pt x="163" y="429"/>
                          </a:cubicBezTo>
                          <a:cubicBezTo>
                            <a:pt x="156" y="424"/>
                            <a:pt x="149" y="423"/>
                            <a:pt x="142" y="417"/>
                          </a:cubicBezTo>
                          <a:cubicBezTo>
                            <a:pt x="125" y="403"/>
                            <a:pt x="112" y="389"/>
                            <a:pt x="91" y="384"/>
                          </a:cubicBezTo>
                          <a:cubicBezTo>
                            <a:pt x="86" y="374"/>
                            <a:pt x="79" y="373"/>
                            <a:pt x="72" y="364"/>
                          </a:cubicBezTo>
                          <a:cubicBezTo>
                            <a:pt x="56" y="343"/>
                            <a:pt x="49" y="320"/>
                            <a:pt x="27" y="304"/>
                          </a:cubicBezTo>
                          <a:cubicBezTo>
                            <a:pt x="18" y="282"/>
                            <a:pt x="10" y="275"/>
                            <a:pt x="10" y="249"/>
                          </a:cubicBezTo>
                          <a:close/>
                        </a:path>
                      </a:pathLst>
                    </a:custGeom>
                    <a:solidFill>
                      <a:srgbClr val="BFBFBF"/>
                    </a:solidFill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 dirty="0"/>
                    </a:p>
                  </p:txBody>
                </p:sp>
              </p:grpSp>
              <p:sp>
                <p:nvSpPr>
                  <p:cNvPr id="876" name="5-Point Star 875"/>
                  <p:cNvSpPr/>
                  <p:nvPr/>
                </p:nvSpPr>
                <p:spPr>
                  <a:xfrm>
                    <a:off x="3436301" y="3364979"/>
                    <a:ext cx="201217" cy="201217"/>
                  </a:xfrm>
                  <a:prstGeom prst="star5">
                    <a:avLst/>
                  </a:prstGeom>
                  <a:solidFill>
                    <a:srgbClr val="FF00FF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845" name="Group 488"/>
                <p:cNvGrpSpPr/>
                <p:nvPr/>
              </p:nvGrpSpPr>
              <p:grpSpPr>
                <a:xfrm>
                  <a:off x="3943347" y="2997134"/>
                  <a:ext cx="987288" cy="903975"/>
                  <a:chOff x="3171214" y="2912992"/>
                  <a:chExt cx="987288" cy="903975"/>
                </a:xfrm>
              </p:grpSpPr>
              <p:grpSp>
                <p:nvGrpSpPr>
                  <p:cNvPr id="871" name="Group 193"/>
                  <p:cNvGrpSpPr>
                    <a:grpSpLocks/>
                  </p:cNvGrpSpPr>
                  <p:nvPr/>
                </p:nvGrpSpPr>
                <p:grpSpPr bwMode="auto">
                  <a:xfrm>
                    <a:off x="3171214" y="2912992"/>
                    <a:ext cx="987288" cy="903975"/>
                    <a:chOff x="311" y="500"/>
                    <a:chExt cx="474" cy="434"/>
                  </a:xfrm>
                  <a:effectLst>
                    <a:outerShdw blurRad="63500" sx="102000" sy="102000" algn="ctr" rotWithShape="0">
                      <a:prstClr val="black">
                        <a:alpha val="40000"/>
                      </a:prstClr>
                    </a:outerShdw>
                  </a:effectLst>
                </p:grpSpPr>
                <p:sp>
                  <p:nvSpPr>
                    <p:cNvPr id="873" name="Freeform 186"/>
                    <p:cNvSpPr>
                      <a:spLocks/>
                    </p:cNvSpPr>
                    <p:nvPr/>
                  </p:nvSpPr>
                  <p:spPr bwMode="auto">
                    <a:xfrm>
                      <a:off x="311" y="500"/>
                      <a:ext cx="474" cy="434"/>
                    </a:xfrm>
                    <a:custGeom>
                      <a:avLst/>
                      <a:gdLst>
                        <a:gd name="T0" fmla="*/ 94 w 1363"/>
                        <a:gd name="T1" fmla="*/ 401 h 1220"/>
                        <a:gd name="T2" fmla="*/ 74 w 1363"/>
                        <a:gd name="T3" fmla="*/ 384 h 1220"/>
                        <a:gd name="T4" fmla="*/ 61 w 1363"/>
                        <a:gd name="T5" fmla="*/ 371 h 1220"/>
                        <a:gd name="T6" fmla="*/ 50 w 1363"/>
                        <a:gd name="T7" fmla="*/ 355 h 1220"/>
                        <a:gd name="T8" fmla="*/ 45 w 1363"/>
                        <a:gd name="T9" fmla="*/ 345 h 1220"/>
                        <a:gd name="T10" fmla="*/ 35 w 1363"/>
                        <a:gd name="T11" fmla="*/ 334 h 1220"/>
                        <a:gd name="T12" fmla="*/ 30 w 1363"/>
                        <a:gd name="T13" fmla="*/ 323 h 1220"/>
                        <a:gd name="T14" fmla="*/ 19 w 1363"/>
                        <a:gd name="T15" fmla="*/ 302 h 1220"/>
                        <a:gd name="T16" fmla="*/ 14 w 1363"/>
                        <a:gd name="T17" fmla="*/ 277 h 1220"/>
                        <a:gd name="T18" fmla="*/ 8 w 1363"/>
                        <a:gd name="T19" fmla="*/ 256 h 1220"/>
                        <a:gd name="T20" fmla="*/ 16 w 1363"/>
                        <a:gd name="T21" fmla="*/ 166 h 1220"/>
                        <a:gd name="T22" fmla="*/ 21 w 1363"/>
                        <a:gd name="T23" fmla="*/ 157 h 1220"/>
                        <a:gd name="T24" fmla="*/ 31 w 1363"/>
                        <a:gd name="T25" fmla="*/ 123 h 1220"/>
                        <a:gd name="T26" fmla="*/ 38 w 1363"/>
                        <a:gd name="T27" fmla="*/ 110 h 1220"/>
                        <a:gd name="T28" fmla="*/ 41 w 1363"/>
                        <a:gd name="T29" fmla="*/ 95 h 1220"/>
                        <a:gd name="T30" fmla="*/ 53 w 1363"/>
                        <a:gd name="T31" fmla="*/ 82 h 1220"/>
                        <a:gd name="T32" fmla="*/ 64 w 1363"/>
                        <a:gd name="T33" fmla="*/ 72 h 1220"/>
                        <a:gd name="T34" fmla="*/ 67 w 1363"/>
                        <a:gd name="T35" fmla="*/ 70 h 1220"/>
                        <a:gd name="T36" fmla="*/ 69 w 1363"/>
                        <a:gd name="T37" fmla="*/ 66 h 1220"/>
                        <a:gd name="T38" fmla="*/ 78 w 1363"/>
                        <a:gd name="T39" fmla="*/ 60 h 1220"/>
                        <a:gd name="T40" fmla="*/ 89 w 1363"/>
                        <a:gd name="T41" fmla="*/ 51 h 1220"/>
                        <a:gd name="T42" fmla="*/ 98 w 1363"/>
                        <a:gd name="T43" fmla="*/ 44 h 1220"/>
                        <a:gd name="T44" fmla="*/ 118 w 1363"/>
                        <a:gd name="T45" fmla="*/ 30 h 1220"/>
                        <a:gd name="T46" fmla="*/ 140 w 1363"/>
                        <a:gd name="T47" fmla="*/ 18 h 1220"/>
                        <a:gd name="T48" fmla="*/ 214 w 1363"/>
                        <a:gd name="T49" fmla="*/ 5 h 1220"/>
                        <a:gd name="T50" fmla="*/ 317 w 1363"/>
                        <a:gd name="T51" fmla="*/ 7 h 1220"/>
                        <a:gd name="T52" fmla="*/ 366 w 1363"/>
                        <a:gd name="T53" fmla="*/ 11 h 1220"/>
                        <a:gd name="T54" fmla="*/ 378 w 1363"/>
                        <a:gd name="T55" fmla="*/ 15 h 1220"/>
                        <a:gd name="T56" fmla="*/ 389 w 1363"/>
                        <a:gd name="T57" fmla="*/ 21 h 1220"/>
                        <a:gd name="T58" fmla="*/ 398 w 1363"/>
                        <a:gd name="T59" fmla="*/ 24 h 1220"/>
                        <a:gd name="T60" fmla="*/ 411 w 1363"/>
                        <a:gd name="T61" fmla="*/ 32 h 1220"/>
                        <a:gd name="T62" fmla="*/ 417 w 1363"/>
                        <a:gd name="T63" fmla="*/ 41 h 1220"/>
                        <a:gd name="T64" fmla="*/ 440 w 1363"/>
                        <a:gd name="T65" fmla="*/ 49 h 1220"/>
                        <a:gd name="T66" fmla="*/ 446 w 1363"/>
                        <a:gd name="T67" fmla="*/ 65 h 1220"/>
                        <a:gd name="T68" fmla="*/ 458 w 1363"/>
                        <a:gd name="T69" fmla="*/ 73 h 1220"/>
                        <a:gd name="T70" fmla="*/ 466 w 1363"/>
                        <a:gd name="T71" fmla="*/ 128 h 1220"/>
                        <a:gd name="T72" fmla="*/ 469 w 1363"/>
                        <a:gd name="T73" fmla="*/ 162 h 1220"/>
                        <a:gd name="T74" fmla="*/ 473 w 1363"/>
                        <a:gd name="T75" fmla="*/ 185 h 1220"/>
                        <a:gd name="T76" fmla="*/ 468 w 1363"/>
                        <a:gd name="T77" fmla="*/ 210 h 1220"/>
                        <a:gd name="T78" fmla="*/ 467 w 1363"/>
                        <a:gd name="T79" fmla="*/ 252 h 1220"/>
                        <a:gd name="T80" fmla="*/ 457 w 1363"/>
                        <a:gd name="T81" fmla="*/ 297 h 1220"/>
                        <a:gd name="T82" fmla="*/ 444 w 1363"/>
                        <a:gd name="T83" fmla="*/ 314 h 1220"/>
                        <a:gd name="T84" fmla="*/ 436 w 1363"/>
                        <a:gd name="T85" fmla="*/ 339 h 1220"/>
                        <a:gd name="T86" fmla="*/ 431 w 1363"/>
                        <a:gd name="T87" fmla="*/ 349 h 1220"/>
                        <a:gd name="T88" fmla="*/ 403 w 1363"/>
                        <a:gd name="T89" fmla="*/ 385 h 1220"/>
                        <a:gd name="T90" fmla="*/ 391 w 1363"/>
                        <a:gd name="T91" fmla="*/ 397 h 1220"/>
                        <a:gd name="T92" fmla="*/ 369 w 1363"/>
                        <a:gd name="T93" fmla="*/ 411 h 1220"/>
                        <a:gd name="T94" fmla="*/ 328 w 1363"/>
                        <a:gd name="T95" fmla="*/ 424 h 1220"/>
                        <a:gd name="T96" fmla="*/ 320 w 1363"/>
                        <a:gd name="T97" fmla="*/ 425 h 1220"/>
                        <a:gd name="T98" fmla="*/ 314 w 1363"/>
                        <a:gd name="T99" fmla="*/ 429 h 1220"/>
                        <a:gd name="T100" fmla="*/ 281 w 1363"/>
                        <a:gd name="T101" fmla="*/ 430 h 1220"/>
                        <a:gd name="T102" fmla="*/ 263 w 1363"/>
                        <a:gd name="T103" fmla="*/ 434 h 1220"/>
                        <a:gd name="T104" fmla="*/ 164 w 1363"/>
                        <a:gd name="T105" fmla="*/ 433 h 1220"/>
                        <a:gd name="T106" fmla="*/ 111 w 1363"/>
                        <a:gd name="T107" fmla="*/ 412 h 1220"/>
                        <a:gd name="T108" fmla="*/ 94 w 1363"/>
                        <a:gd name="T109" fmla="*/ 403 h 1220"/>
                        <a:gd name="T110" fmla="*/ 94 w 1363"/>
                        <a:gd name="T111" fmla="*/ 401 h 1220"/>
                        <a:gd name="T112" fmla="*/ 0 60000 65536"/>
                        <a:gd name="T113" fmla="*/ 0 60000 65536"/>
                        <a:gd name="T114" fmla="*/ 0 60000 65536"/>
                        <a:gd name="T115" fmla="*/ 0 60000 65536"/>
                        <a:gd name="T116" fmla="*/ 0 60000 65536"/>
                        <a:gd name="T117" fmla="*/ 0 60000 65536"/>
                        <a:gd name="T118" fmla="*/ 0 60000 65536"/>
                        <a:gd name="T119" fmla="*/ 0 60000 65536"/>
                        <a:gd name="T120" fmla="*/ 0 60000 65536"/>
                        <a:gd name="T121" fmla="*/ 0 60000 65536"/>
                        <a:gd name="T122" fmla="*/ 0 60000 65536"/>
                        <a:gd name="T123" fmla="*/ 0 60000 65536"/>
                        <a:gd name="T124" fmla="*/ 0 60000 65536"/>
                        <a:gd name="T125" fmla="*/ 0 60000 65536"/>
                        <a:gd name="T126" fmla="*/ 0 60000 65536"/>
                        <a:gd name="T127" fmla="*/ 0 60000 65536"/>
                        <a:gd name="T128" fmla="*/ 0 60000 65536"/>
                        <a:gd name="T129" fmla="*/ 0 60000 65536"/>
                        <a:gd name="T130" fmla="*/ 0 60000 65536"/>
                        <a:gd name="T131" fmla="*/ 0 60000 65536"/>
                        <a:gd name="T132" fmla="*/ 0 60000 65536"/>
                        <a:gd name="T133" fmla="*/ 0 60000 65536"/>
                        <a:gd name="T134" fmla="*/ 0 60000 65536"/>
                        <a:gd name="T135" fmla="*/ 0 60000 65536"/>
                        <a:gd name="T136" fmla="*/ 0 60000 65536"/>
                        <a:gd name="T137" fmla="*/ 0 60000 65536"/>
                        <a:gd name="T138" fmla="*/ 0 60000 65536"/>
                        <a:gd name="T139" fmla="*/ 0 60000 65536"/>
                        <a:gd name="T140" fmla="*/ 0 60000 65536"/>
                        <a:gd name="T141" fmla="*/ 0 60000 65536"/>
                        <a:gd name="T142" fmla="*/ 0 60000 65536"/>
                        <a:gd name="T143" fmla="*/ 0 60000 65536"/>
                        <a:gd name="T144" fmla="*/ 0 60000 65536"/>
                        <a:gd name="T145" fmla="*/ 0 60000 65536"/>
                        <a:gd name="T146" fmla="*/ 0 60000 65536"/>
                        <a:gd name="T147" fmla="*/ 0 60000 65536"/>
                        <a:gd name="T148" fmla="*/ 0 60000 65536"/>
                        <a:gd name="T149" fmla="*/ 0 60000 65536"/>
                        <a:gd name="T150" fmla="*/ 0 60000 65536"/>
                        <a:gd name="T151" fmla="*/ 0 60000 65536"/>
                        <a:gd name="T152" fmla="*/ 0 60000 65536"/>
                        <a:gd name="T153" fmla="*/ 0 60000 65536"/>
                        <a:gd name="T154" fmla="*/ 0 60000 65536"/>
                        <a:gd name="T155" fmla="*/ 0 60000 65536"/>
                        <a:gd name="T156" fmla="*/ 0 60000 65536"/>
                        <a:gd name="T157" fmla="*/ 0 60000 65536"/>
                        <a:gd name="T158" fmla="*/ 0 60000 65536"/>
                        <a:gd name="T159" fmla="*/ 0 60000 65536"/>
                        <a:gd name="T160" fmla="*/ 0 60000 65536"/>
                        <a:gd name="T161" fmla="*/ 0 60000 65536"/>
                        <a:gd name="T162" fmla="*/ 0 60000 65536"/>
                        <a:gd name="T163" fmla="*/ 0 60000 65536"/>
                        <a:gd name="T164" fmla="*/ 0 60000 65536"/>
                        <a:gd name="T165" fmla="*/ 0 60000 65536"/>
                        <a:gd name="T166" fmla="*/ 0 60000 65536"/>
                        <a:gd name="T167" fmla="*/ 0 60000 65536"/>
                        <a:gd name="T168" fmla="*/ 0 w 1363"/>
                        <a:gd name="T169" fmla="*/ 0 h 1220"/>
                        <a:gd name="T170" fmla="*/ 1363 w 1363"/>
                        <a:gd name="T171" fmla="*/ 1220 h 1220"/>
                      </a:gdLst>
                      <a:ahLst/>
                      <a:cxnLst>
                        <a:cxn ang="T112">
                          <a:pos x="T0" y="T1"/>
                        </a:cxn>
                        <a:cxn ang="T113">
                          <a:pos x="T2" y="T3"/>
                        </a:cxn>
                        <a:cxn ang="T114">
                          <a:pos x="T4" y="T5"/>
                        </a:cxn>
                        <a:cxn ang="T115">
                          <a:pos x="T6" y="T7"/>
                        </a:cxn>
                        <a:cxn ang="T116">
                          <a:pos x="T8" y="T9"/>
                        </a:cxn>
                        <a:cxn ang="T117">
                          <a:pos x="T10" y="T11"/>
                        </a:cxn>
                        <a:cxn ang="T118">
                          <a:pos x="T12" y="T13"/>
                        </a:cxn>
                        <a:cxn ang="T119">
                          <a:pos x="T14" y="T15"/>
                        </a:cxn>
                        <a:cxn ang="T120">
                          <a:pos x="T16" y="T17"/>
                        </a:cxn>
                        <a:cxn ang="T121">
                          <a:pos x="T18" y="T19"/>
                        </a:cxn>
                        <a:cxn ang="T122">
                          <a:pos x="T20" y="T21"/>
                        </a:cxn>
                        <a:cxn ang="T123">
                          <a:pos x="T22" y="T23"/>
                        </a:cxn>
                        <a:cxn ang="T124">
                          <a:pos x="T24" y="T25"/>
                        </a:cxn>
                        <a:cxn ang="T125">
                          <a:pos x="T26" y="T27"/>
                        </a:cxn>
                        <a:cxn ang="T126">
                          <a:pos x="T28" y="T29"/>
                        </a:cxn>
                        <a:cxn ang="T127">
                          <a:pos x="T30" y="T31"/>
                        </a:cxn>
                        <a:cxn ang="T128">
                          <a:pos x="T32" y="T33"/>
                        </a:cxn>
                        <a:cxn ang="T129">
                          <a:pos x="T34" y="T35"/>
                        </a:cxn>
                        <a:cxn ang="T130">
                          <a:pos x="T36" y="T37"/>
                        </a:cxn>
                        <a:cxn ang="T131">
                          <a:pos x="T38" y="T39"/>
                        </a:cxn>
                        <a:cxn ang="T132">
                          <a:pos x="T40" y="T41"/>
                        </a:cxn>
                        <a:cxn ang="T133">
                          <a:pos x="T42" y="T43"/>
                        </a:cxn>
                        <a:cxn ang="T134">
                          <a:pos x="T44" y="T45"/>
                        </a:cxn>
                        <a:cxn ang="T135">
                          <a:pos x="T46" y="T47"/>
                        </a:cxn>
                        <a:cxn ang="T136">
                          <a:pos x="T48" y="T49"/>
                        </a:cxn>
                        <a:cxn ang="T137">
                          <a:pos x="T50" y="T51"/>
                        </a:cxn>
                        <a:cxn ang="T138">
                          <a:pos x="T52" y="T53"/>
                        </a:cxn>
                        <a:cxn ang="T139">
                          <a:pos x="T54" y="T55"/>
                        </a:cxn>
                        <a:cxn ang="T140">
                          <a:pos x="T56" y="T57"/>
                        </a:cxn>
                        <a:cxn ang="T141">
                          <a:pos x="T58" y="T59"/>
                        </a:cxn>
                        <a:cxn ang="T142">
                          <a:pos x="T60" y="T61"/>
                        </a:cxn>
                        <a:cxn ang="T143">
                          <a:pos x="T62" y="T63"/>
                        </a:cxn>
                        <a:cxn ang="T144">
                          <a:pos x="T64" y="T65"/>
                        </a:cxn>
                        <a:cxn ang="T145">
                          <a:pos x="T66" y="T67"/>
                        </a:cxn>
                        <a:cxn ang="T146">
                          <a:pos x="T68" y="T69"/>
                        </a:cxn>
                        <a:cxn ang="T147">
                          <a:pos x="T70" y="T71"/>
                        </a:cxn>
                        <a:cxn ang="T148">
                          <a:pos x="T72" y="T73"/>
                        </a:cxn>
                        <a:cxn ang="T149">
                          <a:pos x="T74" y="T75"/>
                        </a:cxn>
                        <a:cxn ang="T150">
                          <a:pos x="T76" y="T77"/>
                        </a:cxn>
                        <a:cxn ang="T151">
                          <a:pos x="T78" y="T79"/>
                        </a:cxn>
                        <a:cxn ang="T152">
                          <a:pos x="T80" y="T81"/>
                        </a:cxn>
                        <a:cxn ang="T153">
                          <a:pos x="T82" y="T83"/>
                        </a:cxn>
                        <a:cxn ang="T154">
                          <a:pos x="T84" y="T85"/>
                        </a:cxn>
                        <a:cxn ang="T155">
                          <a:pos x="T86" y="T87"/>
                        </a:cxn>
                        <a:cxn ang="T156">
                          <a:pos x="T88" y="T89"/>
                        </a:cxn>
                        <a:cxn ang="T157">
                          <a:pos x="T90" y="T91"/>
                        </a:cxn>
                        <a:cxn ang="T158">
                          <a:pos x="T92" y="T93"/>
                        </a:cxn>
                        <a:cxn ang="T159">
                          <a:pos x="T94" y="T95"/>
                        </a:cxn>
                        <a:cxn ang="T160">
                          <a:pos x="T96" y="T97"/>
                        </a:cxn>
                        <a:cxn ang="T161">
                          <a:pos x="T98" y="T99"/>
                        </a:cxn>
                        <a:cxn ang="T162">
                          <a:pos x="T100" y="T101"/>
                        </a:cxn>
                        <a:cxn ang="T163">
                          <a:pos x="T102" y="T103"/>
                        </a:cxn>
                        <a:cxn ang="T164">
                          <a:pos x="T104" y="T105"/>
                        </a:cxn>
                        <a:cxn ang="T165">
                          <a:pos x="T106" y="T107"/>
                        </a:cxn>
                        <a:cxn ang="T166">
                          <a:pos x="T108" y="T109"/>
                        </a:cxn>
                        <a:cxn ang="T167">
                          <a:pos x="T110" y="T111"/>
                        </a:cxn>
                      </a:cxnLst>
                      <a:rect l="T168" t="T169" r="T170" b="T171"/>
                      <a:pathLst>
                        <a:path w="1363" h="1220">
                          <a:moveTo>
                            <a:pt x="269" y="1127"/>
                          </a:moveTo>
                          <a:cubicBezTo>
                            <a:pt x="252" y="1110"/>
                            <a:pt x="231" y="1096"/>
                            <a:pt x="214" y="1079"/>
                          </a:cubicBezTo>
                          <a:cubicBezTo>
                            <a:pt x="201" y="1066"/>
                            <a:pt x="192" y="1055"/>
                            <a:pt x="176" y="1044"/>
                          </a:cubicBezTo>
                          <a:cubicBezTo>
                            <a:pt x="166" y="1030"/>
                            <a:pt x="158" y="1008"/>
                            <a:pt x="144" y="999"/>
                          </a:cubicBezTo>
                          <a:cubicBezTo>
                            <a:pt x="140" y="986"/>
                            <a:pt x="137" y="980"/>
                            <a:pt x="128" y="970"/>
                          </a:cubicBezTo>
                          <a:cubicBezTo>
                            <a:pt x="124" y="955"/>
                            <a:pt x="112" y="950"/>
                            <a:pt x="102" y="938"/>
                          </a:cubicBezTo>
                          <a:cubicBezTo>
                            <a:pt x="95" y="929"/>
                            <a:pt x="93" y="918"/>
                            <a:pt x="86" y="909"/>
                          </a:cubicBezTo>
                          <a:cubicBezTo>
                            <a:pt x="79" y="887"/>
                            <a:pt x="61" y="871"/>
                            <a:pt x="54" y="848"/>
                          </a:cubicBezTo>
                          <a:cubicBezTo>
                            <a:pt x="53" y="825"/>
                            <a:pt x="60" y="795"/>
                            <a:pt x="41" y="778"/>
                          </a:cubicBezTo>
                          <a:cubicBezTo>
                            <a:pt x="35" y="759"/>
                            <a:pt x="28" y="739"/>
                            <a:pt x="22" y="720"/>
                          </a:cubicBezTo>
                          <a:cubicBezTo>
                            <a:pt x="23" y="680"/>
                            <a:pt x="0" y="525"/>
                            <a:pt x="45" y="468"/>
                          </a:cubicBezTo>
                          <a:cubicBezTo>
                            <a:pt x="48" y="454"/>
                            <a:pt x="51" y="451"/>
                            <a:pt x="61" y="442"/>
                          </a:cubicBezTo>
                          <a:cubicBezTo>
                            <a:pt x="66" y="418"/>
                            <a:pt x="59" y="356"/>
                            <a:pt x="89" y="346"/>
                          </a:cubicBezTo>
                          <a:cubicBezTo>
                            <a:pt x="98" y="333"/>
                            <a:pt x="98" y="318"/>
                            <a:pt x="109" y="308"/>
                          </a:cubicBezTo>
                          <a:cubicBezTo>
                            <a:pt x="113" y="294"/>
                            <a:pt x="113" y="279"/>
                            <a:pt x="118" y="266"/>
                          </a:cubicBezTo>
                          <a:cubicBezTo>
                            <a:pt x="121" y="259"/>
                            <a:pt x="146" y="236"/>
                            <a:pt x="153" y="231"/>
                          </a:cubicBezTo>
                          <a:cubicBezTo>
                            <a:pt x="159" y="215"/>
                            <a:pt x="173" y="212"/>
                            <a:pt x="185" y="202"/>
                          </a:cubicBezTo>
                          <a:cubicBezTo>
                            <a:pt x="187" y="200"/>
                            <a:pt x="190" y="198"/>
                            <a:pt x="192" y="196"/>
                          </a:cubicBezTo>
                          <a:cubicBezTo>
                            <a:pt x="194" y="193"/>
                            <a:pt x="195" y="189"/>
                            <a:pt x="198" y="186"/>
                          </a:cubicBezTo>
                          <a:cubicBezTo>
                            <a:pt x="206" y="178"/>
                            <a:pt x="217" y="179"/>
                            <a:pt x="224" y="170"/>
                          </a:cubicBezTo>
                          <a:cubicBezTo>
                            <a:pt x="234" y="157"/>
                            <a:pt x="240" y="150"/>
                            <a:pt x="256" y="144"/>
                          </a:cubicBezTo>
                          <a:cubicBezTo>
                            <a:pt x="263" y="133"/>
                            <a:pt x="269" y="129"/>
                            <a:pt x="281" y="125"/>
                          </a:cubicBezTo>
                          <a:cubicBezTo>
                            <a:pt x="299" y="109"/>
                            <a:pt x="315" y="91"/>
                            <a:pt x="339" y="84"/>
                          </a:cubicBezTo>
                          <a:cubicBezTo>
                            <a:pt x="357" y="63"/>
                            <a:pt x="376" y="57"/>
                            <a:pt x="403" y="52"/>
                          </a:cubicBezTo>
                          <a:cubicBezTo>
                            <a:pt x="448" y="0"/>
                            <a:pt x="559" y="15"/>
                            <a:pt x="614" y="13"/>
                          </a:cubicBezTo>
                          <a:cubicBezTo>
                            <a:pt x="713" y="2"/>
                            <a:pt x="813" y="15"/>
                            <a:pt x="912" y="20"/>
                          </a:cubicBezTo>
                          <a:cubicBezTo>
                            <a:pt x="955" y="34"/>
                            <a:pt x="1013" y="31"/>
                            <a:pt x="1053" y="32"/>
                          </a:cubicBezTo>
                          <a:cubicBezTo>
                            <a:pt x="1064" y="37"/>
                            <a:pt x="1076" y="38"/>
                            <a:pt x="1088" y="42"/>
                          </a:cubicBezTo>
                          <a:cubicBezTo>
                            <a:pt x="1098" y="49"/>
                            <a:pt x="1108" y="54"/>
                            <a:pt x="1120" y="58"/>
                          </a:cubicBezTo>
                          <a:cubicBezTo>
                            <a:pt x="1144" y="74"/>
                            <a:pt x="1110" y="53"/>
                            <a:pt x="1145" y="68"/>
                          </a:cubicBezTo>
                          <a:cubicBezTo>
                            <a:pt x="1158" y="74"/>
                            <a:pt x="1167" y="86"/>
                            <a:pt x="1181" y="90"/>
                          </a:cubicBezTo>
                          <a:cubicBezTo>
                            <a:pt x="1193" y="98"/>
                            <a:pt x="1190" y="106"/>
                            <a:pt x="1200" y="116"/>
                          </a:cubicBezTo>
                          <a:cubicBezTo>
                            <a:pt x="1214" y="130"/>
                            <a:pt x="1246" y="133"/>
                            <a:pt x="1264" y="138"/>
                          </a:cubicBezTo>
                          <a:cubicBezTo>
                            <a:pt x="1274" y="155"/>
                            <a:pt x="1262" y="177"/>
                            <a:pt x="1283" y="183"/>
                          </a:cubicBezTo>
                          <a:cubicBezTo>
                            <a:pt x="1291" y="195"/>
                            <a:pt x="1304" y="200"/>
                            <a:pt x="1318" y="205"/>
                          </a:cubicBezTo>
                          <a:cubicBezTo>
                            <a:pt x="1319" y="236"/>
                            <a:pt x="1313" y="331"/>
                            <a:pt x="1341" y="359"/>
                          </a:cubicBezTo>
                          <a:cubicBezTo>
                            <a:pt x="1351" y="390"/>
                            <a:pt x="1341" y="424"/>
                            <a:pt x="1350" y="455"/>
                          </a:cubicBezTo>
                          <a:cubicBezTo>
                            <a:pt x="1353" y="476"/>
                            <a:pt x="1356" y="498"/>
                            <a:pt x="1360" y="519"/>
                          </a:cubicBezTo>
                          <a:cubicBezTo>
                            <a:pt x="1358" y="555"/>
                            <a:pt x="1363" y="565"/>
                            <a:pt x="1347" y="589"/>
                          </a:cubicBezTo>
                          <a:cubicBezTo>
                            <a:pt x="1344" y="635"/>
                            <a:pt x="1342" y="661"/>
                            <a:pt x="1344" y="708"/>
                          </a:cubicBezTo>
                          <a:cubicBezTo>
                            <a:pt x="1342" y="761"/>
                            <a:pt x="1358" y="806"/>
                            <a:pt x="1315" y="836"/>
                          </a:cubicBezTo>
                          <a:cubicBezTo>
                            <a:pt x="1304" y="853"/>
                            <a:pt x="1290" y="869"/>
                            <a:pt x="1277" y="884"/>
                          </a:cubicBezTo>
                          <a:cubicBezTo>
                            <a:pt x="1273" y="908"/>
                            <a:pt x="1268" y="934"/>
                            <a:pt x="1254" y="954"/>
                          </a:cubicBezTo>
                          <a:cubicBezTo>
                            <a:pt x="1251" y="965"/>
                            <a:pt x="1246" y="972"/>
                            <a:pt x="1238" y="980"/>
                          </a:cubicBezTo>
                          <a:cubicBezTo>
                            <a:pt x="1225" y="1020"/>
                            <a:pt x="1189" y="1055"/>
                            <a:pt x="1158" y="1082"/>
                          </a:cubicBezTo>
                          <a:cubicBezTo>
                            <a:pt x="1150" y="1107"/>
                            <a:pt x="1147" y="1106"/>
                            <a:pt x="1123" y="1117"/>
                          </a:cubicBezTo>
                          <a:cubicBezTo>
                            <a:pt x="1108" y="1134"/>
                            <a:pt x="1083" y="1148"/>
                            <a:pt x="1062" y="1156"/>
                          </a:cubicBezTo>
                          <a:cubicBezTo>
                            <a:pt x="1036" y="1196"/>
                            <a:pt x="987" y="1189"/>
                            <a:pt x="944" y="1191"/>
                          </a:cubicBezTo>
                          <a:cubicBezTo>
                            <a:pt x="936" y="1192"/>
                            <a:pt x="928" y="1191"/>
                            <a:pt x="921" y="1194"/>
                          </a:cubicBezTo>
                          <a:cubicBezTo>
                            <a:pt x="914" y="1197"/>
                            <a:pt x="910" y="1207"/>
                            <a:pt x="902" y="1207"/>
                          </a:cubicBezTo>
                          <a:cubicBezTo>
                            <a:pt x="871" y="1208"/>
                            <a:pt x="840" y="1209"/>
                            <a:pt x="809" y="1210"/>
                          </a:cubicBezTo>
                          <a:cubicBezTo>
                            <a:pt x="790" y="1215"/>
                            <a:pt x="776" y="1217"/>
                            <a:pt x="755" y="1220"/>
                          </a:cubicBezTo>
                          <a:cubicBezTo>
                            <a:pt x="661" y="1219"/>
                            <a:pt x="567" y="1219"/>
                            <a:pt x="473" y="1216"/>
                          </a:cubicBezTo>
                          <a:cubicBezTo>
                            <a:pt x="417" y="1214"/>
                            <a:pt x="369" y="1175"/>
                            <a:pt x="320" y="1159"/>
                          </a:cubicBezTo>
                          <a:cubicBezTo>
                            <a:pt x="307" y="1146"/>
                            <a:pt x="277" y="1141"/>
                            <a:pt x="269" y="1133"/>
                          </a:cubicBezTo>
                          <a:cubicBezTo>
                            <a:pt x="268" y="1132"/>
                            <a:pt x="269" y="1129"/>
                            <a:pt x="269" y="1127"/>
                          </a:cubicBezTo>
                          <a:close/>
                        </a:path>
                      </a:pathLst>
                    </a:custGeom>
                    <a:solidFill>
                      <a:srgbClr val="FFC1C1"/>
                    </a:solidFill>
                    <a:ln w="19050">
                      <a:solidFill>
                        <a:srgbClr val="FF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 dirty="0"/>
                    </a:p>
                  </p:txBody>
                </p:sp>
                <p:sp>
                  <p:nvSpPr>
                    <p:cNvPr id="874" name="Freeform 187"/>
                    <p:cNvSpPr>
                      <a:spLocks/>
                    </p:cNvSpPr>
                    <p:nvPr/>
                  </p:nvSpPr>
                  <p:spPr bwMode="auto">
                    <a:xfrm>
                      <a:off x="363" y="603"/>
                      <a:ext cx="382" cy="310"/>
                    </a:xfrm>
                    <a:custGeom>
                      <a:avLst/>
                      <a:gdLst>
                        <a:gd name="T0" fmla="*/ 8 w 500"/>
                        <a:gd name="T1" fmla="*/ 173 h 445"/>
                        <a:gd name="T2" fmla="*/ 0 w 500"/>
                        <a:gd name="T3" fmla="*/ 159 h 445"/>
                        <a:gd name="T4" fmla="*/ 18 w 500"/>
                        <a:gd name="T5" fmla="*/ 95 h 445"/>
                        <a:gd name="T6" fmla="*/ 21 w 500"/>
                        <a:gd name="T7" fmla="*/ 90 h 445"/>
                        <a:gd name="T8" fmla="*/ 22 w 500"/>
                        <a:gd name="T9" fmla="*/ 78 h 445"/>
                        <a:gd name="T10" fmla="*/ 53 w 500"/>
                        <a:gd name="T11" fmla="*/ 47 h 445"/>
                        <a:gd name="T12" fmla="*/ 77 w 500"/>
                        <a:gd name="T13" fmla="*/ 31 h 445"/>
                        <a:gd name="T14" fmla="*/ 103 w 500"/>
                        <a:gd name="T15" fmla="*/ 18 h 445"/>
                        <a:gd name="T16" fmla="*/ 136 w 500"/>
                        <a:gd name="T17" fmla="*/ 1 h 445"/>
                        <a:gd name="T18" fmla="*/ 305 w 500"/>
                        <a:gd name="T19" fmla="*/ 11 h 445"/>
                        <a:gd name="T20" fmla="*/ 325 w 500"/>
                        <a:gd name="T21" fmla="*/ 40 h 445"/>
                        <a:gd name="T22" fmla="*/ 342 w 500"/>
                        <a:gd name="T23" fmla="*/ 47 h 445"/>
                        <a:gd name="T24" fmla="*/ 356 w 500"/>
                        <a:gd name="T25" fmla="*/ 56 h 445"/>
                        <a:gd name="T26" fmla="*/ 371 w 500"/>
                        <a:gd name="T27" fmla="*/ 85 h 445"/>
                        <a:gd name="T28" fmla="*/ 367 w 500"/>
                        <a:gd name="T29" fmla="*/ 189 h 445"/>
                        <a:gd name="T30" fmla="*/ 356 w 500"/>
                        <a:gd name="T31" fmla="*/ 207 h 445"/>
                        <a:gd name="T32" fmla="*/ 342 w 500"/>
                        <a:gd name="T33" fmla="*/ 232 h 445"/>
                        <a:gd name="T34" fmla="*/ 338 w 500"/>
                        <a:gd name="T35" fmla="*/ 242 h 445"/>
                        <a:gd name="T36" fmla="*/ 326 w 500"/>
                        <a:gd name="T37" fmla="*/ 249 h 445"/>
                        <a:gd name="T38" fmla="*/ 312 w 500"/>
                        <a:gd name="T39" fmla="*/ 264 h 445"/>
                        <a:gd name="T40" fmla="*/ 306 w 500"/>
                        <a:gd name="T41" fmla="*/ 269 h 445"/>
                        <a:gd name="T42" fmla="*/ 290 w 500"/>
                        <a:gd name="T43" fmla="*/ 286 h 445"/>
                        <a:gd name="T44" fmla="*/ 235 w 500"/>
                        <a:gd name="T45" fmla="*/ 301 h 445"/>
                        <a:gd name="T46" fmla="*/ 125 w 500"/>
                        <a:gd name="T47" fmla="*/ 299 h 445"/>
                        <a:gd name="T48" fmla="*/ 108 w 500"/>
                        <a:gd name="T49" fmla="*/ 290 h 445"/>
                        <a:gd name="T50" fmla="*/ 70 w 500"/>
                        <a:gd name="T51" fmla="*/ 268 h 445"/>
                        <a:gd name="T52" fmla="*/ 55 w 500"/>
                        <a:gd name="T53" fmla="*/ 254 h 445"/>
                        <a:gd name="T54" fmla="*/ 21 w 500"/>
                        <a:gd name="T55" fmla="*/ 212 h 445"/>
                        <a:gd name="T56" fmla="*/ 8 w 500"/>
                        <a:gd name="T57" fmla="*/ 173 h 445"/>
                        <a:gd name="T58" fmla="*/ 0 60000 65536"/>
                        <a:gd name="T59" fmla="*/ 0 60000 65536"/>
                        <a:gd name="T60" fmla="*/ 0 60000 65536"/>
                        <a:gd name="T61" fmla="*/ 0 60000 65536"/>
                        <a:gd name="T62" fmla="*/ 0 60000 65536"/>
                        <a:gd name="T63" fmla="*/ 0 60000 65536"/>
                        <a:gd name="T64" fmla="*/ 0 60000 65536"/>
                        <a:gd name="T65" fmla="*/ 0 60000 65536"/>
                        <a:gd name="T66" fmla="*/ 0 60000 65536"/>
                        <a:gd name="T67" fmla="*/ 0 60000 65536"/>
                        <a:gd name="T68" fmla="*/ 0 60000 65536"/>
                        <a:gd name="T69" fmla="*/ 0 60000 65536"/>
                        <a:gd name="T70" fmla="*/ 0 60000 65536"/>
                        <a:gd name="T71" fmla="*/ 0 60000 65536"/>
                        <a:gd name="T72" fmla="*/ 0 60000 65536"/>
                        <a:gd name="T73" fmla="*/ 0 60000 65536"/>
                        <a:gd name="T74" fmla="*/ 0 60000 65536"/>
                        <a:gd name="T75" fmla="*/ 0 60000 65536"/>
                        <a:gd name="T76" fmla="*/ 0 60000 65536"/>
                        <a:gd name="T77" fmla="*/ 0 60000 65536"/>
                        <a:gd name="T78" fmla="*/ 0 60000 65536"/>
                        <a:gd name="T79" fmla="*/ 0 60000 65536"/>
                        <a:gd name="T80" fmla="*/ 0 60000 65536"/>
                        <a:gd name="T81" fmla="*/ 0 60000 65536"/>
                        <a:gd name="T82" fmla="*/ 0 60000 65536"/>
                        <a:gd name="T83" fmla="*/ 0 60000 65536"/>
                        <a:gd name="T84" fmla="*/ 0 60000 65536"/>
                        <a:gd name="T85" fmla="*/ 0 60000 65536"/>
                        <a:gd name="T86" fmla="*/ 0 60000 65536"/>
                        <a:gd name="T87" fmla="*/ 0 w 500"/>
                        <a:gd name="T88" fmla="*/ 0 h 445"/>
                        <a:gd name="T89" fmla="*/ 500 w 500"/>
                        <a:gd name="T90" fmla="*/ 445 h 445"/>
                      </a:gdLst>
                      <a:ahLst/>
                      <a:cxnLst>
                        <a:cxn ang="T58">
                          <a:pos x="T0" y="T1"/>
                        </a:cxn>
                        <a:cxn ang="T59">
                          <a:pos x="T2" y="T3"/>
                        </a:cxn>
                        <a:cxn ang="T60">
                          <a:pos x="T4" y="T5"/>
                        </a:cxn>
                        <a:cxn ang="T61">
                          <a:pos x="T6" y="T7"/>
                        </a:cxn>
                        <a:cxn ang="T62">
                          <a:pos x="T8" y="T9"/>
                        </a:cxn>
                        <a:cxn ang="T63">
                          <a:pos x="T10" y="T11"/>
                        </a:cxn>
                        <a:cxn ang="T64">
                          <a:pos x="T12" y="T13"/>
                        </a:cxn>
                        <a:cxn ang="T65">
                          <a:pos x="T14" y="T15"/>
                        </a:cxn>
                        <a:cxn ang="T66">
                          <a:pos x="T16" y="T17"/>
                        </a:cxn>
                        <a:cxn ang="T67">
                          <a:pos x="T18" y="T19"/>
                        </a:cxn>
                        <a:cxn ang="T68">
                          <a:pos x="T20" y="T21"/>
                        </a:cxn>
                        <a:cxn ang="T69">
                          <a:pos x="T22" y="T23"/>
                        </a:cxn>
                        <a:cxn ang="T70">
                          <a:pos x="T24" y="T25"/>
                        </a:cxn>
                        <a:cxn ang="T71">
                          <a:pos x="T26" y="T27"/>
                        </a:cxn>
                        <a:cxn ang="T72">
                          <a:pos x="T28" y="T29"/>
                        </a:cxn>
                        <a:cxn ang="T73">
                          <a:pos x="T30" y="T31"/>
                        </a:cxn>
                        <a:cxn ang="T74">
                          <a:pos x="T32" y="T33"/>
                        </a:cxn>
                        <a:cxn ang="T75">
                          <a:pos x="T34" y="T35"/>
                        </a:cxn>
                        <a:cxn ang="T76">
                          <a:pos x="T36" y="T37"/>
                        </a:cxn>
                        <a:cxn ang="T77">
                          <a:pos x="T38" y="T39"/>
                        </a:cxn>
                        <a:cxn ang="T78">
                          <a:pos x="T40" y="T41"/>
                        </a:cxn>
                        <a:cxn ang="T79">
                          <a:pos x="T42" y="T43"/>
                        </a:cxn>
                        <a:cxn ang="T80">
                          <a:pos x="T44" y="T45"/>
                        </a:cxn>
                        <a:cxn ang="T81">
                          <a:pos x="T46" y="T47"/>
                        </a:cxn>
                        <a:cxn ang="T82">
                          <a:pos x="T48" y="T49"/>
                        </a:cxn>
                        <a:cxn ang="T83">
                          <a:pos x="T50" y="T51"/>
                        </a:cxn>
                        <a:cxn ang="T84">
                          <a:pos x="T52" y="T53"/>
                        </a:cxn>
                        <a:cxn ang="T85">
                          <a:pos x="T54" y="T55"/>
                        </a:cxn>
                        <a:cxn ang="T86">
                          <a:pos x="T56" y="T57"/>
                        </a:cxn>
                      </a:cxnLst>
                      <a:rect l="T87" t="T88" r="T89" b="T90"/>
                      <a:pathLst>
                        <a:path w="500" h="445">
                          <a:moveTo>
                            <a:pt x="10" y="249"/>
                          </a:moveTo>
                          <a:cubicBezTo>
                            <a:pt x="5" y="242"/>
                            <a:pt x="3" y="236"/>
                            <a:pt x="0" y="228"/>
                          </a:cubicBezTo>
                          <a:cubicBezTo>
                            <a:pt x="4" y="194"/>
                            <a:pt x="1" y="162"/>
                            <a:pt x="24" y="136"/>
                          </a:cubicBezTo>
                          <a:cubicBezTo>
                            <a:pt x="25" y="134"/>
                            <a:pt x="26" y="131"/>
                            <a:pt x="27" y="129"/>
                          </a:cubicBezTo>
                          <a:cubicBezTo>
                            <a:pt x="28" y="123"/>
                            <a:pt x="27" y="117"/>
                            <a:pt x="29" y="112"/>
                          </a:cubicBezTo>
                          <a:cubicBezTo>
                            <a:pt x="31" y="104"/>
                            <a:pt x="63" y="77"/>
                            <a:pt x="70" y="67"/>
                          </a:cubicBezTo>
                          <a:cubicBezTo>
                            <a:pt x="74" y="53"/>
                            <a:pt x="89" y="50"/>
                            <a:pt x="101" y="45"/>
                          </a:cubicBezTo>
                          <a:cubicBezTo>
                            <a:pt x="106" y="28"/>
                            <a:pt x="120" y="30"/>
                            <a:pt x="135" y="26"/>
                          </a:cubicBezTo>
                          <a:cubicBezTo>
                            <a:pt x="150" y="15"/>
                            <a:pt x="160" y="7"/>
                            <a:pt x="178" y="2"/>
                          </a:cubicBezTo>
                          <a:cubicBezTo>
                            <a:pt x="408" y="4"/>
                            <a:pt x="304" y="0"/>
                            <a:pt x="399" y="16"/>
                          </a:cubicBezTo>
                          <a:cubicBezTo>
                            <a:pt x="414" y="27"/>
                            <a:pt x="415" y="44"/>
                            <a:pt x="425" y="57"/>
                          </a:cubicBezTo>
                          <a:cubicBezTo>
                            <a:pt x="430" y="63"/>
                            <a:pt x="440" y="65"/>
                            <a:pt x="447" y="67"/>
                          </a:cubicBezTo>
                          <a:cubicBezTo>
                            <a:pt x="452" y="76"/>
                            <a:pt x="458" y="75"/>
                            <a:pt x="466" y="81"/>
                          </a:cubicBezTo>
                          <a:cubicBezTo>
                            <a:pt x="470" y="97"/>
                            <a:pt x="473" y="110"/>
                            <a:pt x="485" y="122"/>
                          </a:cubicBezTo>
                          <a:cubicBezTo>
                            <a:pt x="499" y="169"/>
                            <a:pt x="500" y="225"/>
                            <a:pt x="480" y="271"/>
                          </a:cubicBezTo>
                          <a:cubicBezTo>
                            <a:pt x="478" y="286"/>
                            <a:pt x="479" y="290"/>
                            <a:pt x="466" y="297"/>
                          </a:cubicBezTo>
                          <a:cubicBezTo>
                            <a:pt x="459" y="307"/>
                            <a:pt x="453" y="321"/>
                            <a:pt x="447" y="333"/>
                          </a:cubicBezTo>
                          <a:cubicBezTo>
                            <a:pt x="445" y="338"/>
                            <a:pt x="446" y="344"/>
                            <a:pt x="442" y="348"/>
                          </a:cubicBezTo>
                          <a:cubicBezTo>
                            <a:pt x="438" y="352"/>
                            <a:pt x="427" y="357"/>
                            <a:pt x="427" y="357"/>
                          </a:cubicBezTo>
                          <a:cubicBezTo>
                            <a:pt x="419" y="370"/>
                            <a:pt x="425" y="362"/>
                            <a:pt x="408" y="379"/>
                          </a:cubicBezTo>
                          <a:cubicBezTo>
                            <a:pt x="406" y="381"/>
                            <a:pt x="401" y="386"/>
                            <a:pt x="401" y="386"/>
                          </a:cubicBezTo>
                          <a:cubicBezTo>
                            <a:pt x="397" y="400"/>
                            <a:pt x="389" y="401"/>
                            <a:pt x="379" y="410"/>
                          </a:cubicBezTo>
                          <a:cubicBezTo>
                            <a:pt x="348" y="437"/>
                            <a:pt x="369" y="428"/>
                            <a:pt x="307" y="432"/>
                          </a:cubicBezTo>
                          <a:cubicBezTo>
                            <a:pt x="261" y="445"/>
                            <a:pt x="209" y="443"/>
                            <a:pt x="163" y="429"/>
                          </a:cubicBezTo>
                          <a:cubicBezTo>
                            <a:pt x="156" y="424"/>
                            <a:pt x="149" y="423"/>
                            <a:pt x="142" y="417"/>
                          </a:cubicBezTo>
                          <a:cubicBezTo>
                            <a:pt x="125" y="403"/>
                            <a:pt x="112" y="389"/>
                            <a:pt x="91" y="384"/>
                          </a:cubicBezTo>
                          <a:cubicBezTo>
                            <a:pt x="86" y="374"/>
                            <a:pt x="79" y="373"/>
                            <a:pt x="72" y="364"/>
                          </a:cubicBezTo>
                          <a:cubicBezTo>
                            <a:pt x="56" y="343"/>
                            <a:pt x="49" y="320"/>
                            <a:pt x="27" y="304"/>
                          </a:cubicBezTo>
                          <a:cubicBezTo>
                            <a:pt x="18" y="282"/>
                            <a:pt x="10" y="275"/>
                            <a:pt x="10" y="249"/>
                          </a:cubicBezTo>
                          <a:close/>
                        </a:path>
                      </a:pathLst>
                    </a:custGeom>
                    <a:solidFill>
                      <a:srgbClr val="BFBFBF"/>
                    </a:solidFill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 dirty="0"/>
                    </a:p>
                  </p:txBody>
                </p:sp>
              </p:grpSp>
              <p:sp>
                <p:nvSpPr>
                  <p:cNvPr id="872" name="5-Point Star 871"/>
                  <p:cNvSpPr/>
                  <p:nvPr/>
                </p:nvSpPr>
                <p:spPr>
                  <a:xfrm>
                    <a:off x="3436301" y="3364979"/>
                    <a:ext cx="201217" cy="201217"/>
                  </a:xfrm>
                  <a:prstGeom prst="star5">
                    <a:avLst/>
                  </a:prstGeom>
                  <a:solidFill>
                    <a:srgbClr val="FF00FF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846" name="Group 489"/>
                <p:cNvGrpSpPr/>
                <p:nvPr/>
              </p:nvGrpSpPr>
              <p:grpSpPr>
                <a:xfrm>
                  <a:off x="4372728" y="3808816"/>
                  <a:ext cx="987288" cy="903975"/>
                  <a:chOff x="3171214" y="2912992"/>
                  <a:chExt cx="987288" cy="903975"/>
                </a:xfrm>
              </p:grpSpPr>
              <p:grpSp>
                <p:nvGrpSpPr>
                  <p:cNvPr id="867" name="Group 193"/>
                  <p:cNvGrpSpPr>
                    <a:grpSpLocks/>
                  </p:cNvGrpSpPr>
                  <p:nvPr/>
                </p:nvGrpSpPr>
                <p:grpSpPr bwMode="auto">
                  <a:xfrm>
                    <a:off x="3171214" y="2912992"/>
                    <a:ext cx="987288" cy="903975"/>
                    <a:chOff x="311" y="500"/>
                    <a:chExt cx="474" cy="434"/>
                  </a:xfrm>
                  <a:effectLst>
                    <a:outerShdw blurRad="63500" sx="102000" sy="102000" algn="ctr" rotWithShape="0">
                      <a:prstClr val="black">
                        <a:alpha val="40000"/>
                      </a:prstClr>
                    </a:outerShdw>
                  </a:effectLst>
                </p:grpSpPr>
                <p:sp>
                  <p:nvSpPr>
                    <p:cNvPr id="869" name="Freeform 186"/>
                    <p:cNvSpPr>
                      <a:spLocks/>
                    </p:cNvSpPr>
                    <p:nvPr/>
                  </p:nvSpPr>
                  <p:spPr bwMode="auto">
                    <a:xfrm>
                      <a:off x="311" y="500"/>
                      <a:ext cx="474" cy="434"/>
                    </a:xfrm>
                    <a:custGeom>
                      <a:avLst/>
                      <a:gdLst>
                        <a:gd name="T0" fmla="*/ 94 w 1363"/>
                        <a:gd name="T1" fmla="*/ 401 h 1220"/>
                        <a:gd name="T2" fmla="*/ 74 w 1363"/>
                        <a:gd name="T3" fmla="*/ 384 h 1220"/>
                        <a:gd name="T4" fmla="*/ 61 w 1363"/>
                        <a:gd name="T5" fmla="*/ 371 h 1220"/>
                        <a:gd name="T6" fmla="*/ 50 w 1363"/>
                        <a:gd name="T7" fmla="*/ 355 h 1220"/>
                        <a:gd name="T8" fmla="*/ 45 w 1363"/>
                        <a:gd name="T9" fmla="*/ 345 h 1220"/>
                        <a:gd name="T10" fmla="*/ 35 w 1363"/>
                        <a:gd name="T11" fmla="*/ 334 h 1220"/>
                        <a:gd name="T12" fmla="*/ 30 w 1363"/>
                        <a:gd name="T13" fmla="*/ 323 h 1220"/>
                        <a:gd name="T14" fmla="*/ 19 w 1363"/>
                        <a:gd name="T15" fmla="*/ 302 h 1220"/>
                        <a:gd name="T16" fmla="*/ 14 w 1363"/>
                        <a:gd name="T17" fmla="*/ 277 h 1220"/>
                        <a:gd name="T18" fmla="*/ 8 w 1363"/>
                        <a:gd name="T19" fmla="*/ 256 h 1220"/>
                        <a:gd name="T20" fmla="*/ 16 w 1363"/>
                        <a:gd name="T21" fmla="*/ 166 h 1220"/>
                        <a:gd name="T22" fmla="*/ 21 w 1363"/>
                        <a:gd name="T23" fmla="*/ 157 h 1220"/>
                        <a:gd name="T24" fmla="*/ 31 w 1363"/>
                        <a:gd name="T25" fmla="*/ 123 h 1220"/>
                        <a:gd name="T26" fmla="*/ 38 w 1363"/>
                        <a:gd name="T27" fmla="*/ 110 h 1220"/>
                        <a:gd name="T28" fmla="*/ 41 w 1363"/>
                        <a:gd name="T29" fmla="*/ 95 h 1220"/>
                        <a:gd name="T30" fmla="*/ 53 w 1363"/>
                        <a:gd name="T31" fmla="*/ 82 h 1220"/>
                        <a:gd name="T32" fmla="*/ 64 w 1363"/>
                        <a:gd name="T33" fmla="*/ 72 h 1220"/>
                        <a:gd name="T34" fmla="*/ 67 w 1363"/>
                        <a:gd name="T35" fmla="*/ 70 h 1220"/>
                        <a:gd name="T36" fmla="*/ 69 w 1363"/>
                        <a:gd name="T37" fmla="*/ 66 h 1220"/>
                        <a:gd name="T38" fmla="*/ 78 w 1363"/>
                        <a:gd name="T39" fmla="*/ 60 h 1220"/>
                        <a:gd name="T40" fmla="*/ 89 w 1363"/>
                        <a:gd name="T41" fmla="*/ 51 h 1220"/>
                        <a:gd name="T42" fmla="*/ 98 w 1363"/>
                        <a:gd name="T43" fmla="*/ 44 h 1220"/>
                        <a:gd name="T44" fmla="*/ 118 w 1363"/>
                        <a:gd name="T45" fmla="*/ 30 h 1220"/>
                        <a:gd name="T46" fmla="*/ 140 w 1363"/>
                        <a:gd name="T47" fmla="*/ 18 h 1220"/>
                        <a:gd name="T48" fmla="*/ 214 w 1363"/>
                        <a:gd name="T49" fmla="*/ 5 h 1220"/>
                        <a:gd name="T50" fmla="*/ 317 w 1363"/>
                        <a:gd name="T51" fmla="*/ 7 h 1220"/>
                        <a:gd name="T52" fmla="*/ 366 w 1363"/>
                        <a:gd name="T53" fmla="*/ 11 h 1220"/>
                        <a:gd name="T54" fmla="*/ 378 w 1363"/>
                        <a:gd name="T55" fmla="*/ 15 h 1220"/>
                        <a:gd name="T56" fmla="*/ 389 w 1363"/>
                        <a:gd name="T57" fmla="*/ 21 h 1220"/>
                        <a:gd name="T58" fmla="*/ 398 w 1363"/>
                        <a:gd name="T59" fmla="*/ 24 h 1220"/>
                        <a:gd name="T60" fmla="*/ 411 w 1363"/>
                        <a:gd name="T61" fmla="*/ 32 h 1220"/>
                        <a:gd name="T62" fmla="*/ 417 w 1363"/>
                        <a:gd name="T63" fmla="*/ 41 h 1220"/>
                        <a:gd name="T64" fmla="*/ 440 w 1363"/>
                        <a:gd name="T65" fmla="*/ 49 h 1220"/>
                        <a:gd name="T66" fmla="*/ 446 w 1363"/>
                        <a:gd name="T67" fmla="*/ 65 h 1220"/>
                        <a:gd name="T68" fmla="*/ 458 w 1363"/>
                        <a:gd name="T69" fmla="*/ 73 h 1220"/>
                        <a:gd name="T70" fmla="*/ 466 w 1363"/>
                        <a:gd name="T71" fmla="*/ 128 h 1220"/>
                        <a:gd name="T72" fmla="*/ 469 w 1363"/>
                        <a:gd name="T73" fmla="*/ 162 h 1220"/>
                        <a:gd name="T74" fmla="*/ 473 w 1363"/>
                        <a:gd name="T75" fmla="*/ 185 h 1220"/>
                        <a:gd name="T76" fmla="*/ 468 w 1363"/>
                        <a:gd name="T77" fmla="*/ 210 h 1220"/>
                        <a:gd name="T78" fmla="*/ 467 w 1363"/>
                        <a:gd name="T79" fmla="*/ 252 h 1220"/>
                        <a:gd name="T80" fmla="*/ 457 w 1363"/>
                        <a:gd name="T81" fmla="*/ 297 h 1220"/>
                        <a:gd name="T82" fmla="*/ 444 w 1363"/>
                        <a:gd name="T83" fmla="*/ 314 h 1220"/>
                        <a:gd name="T84" fmla="*/ 436 w 1363"/>
                        <a:gd name="T85" fmla="*/ 339 h 1220"/>
                        <a:gd name="T86" fmla="*/ 431 w 1363"/>
                        <a:gd name="T87" fmla="*/ 349 h 1220"/>
                        <a:gd name="T88" fmla="*/ 403 w 1363"/>
                        <a:gd name="T89" fmla="*/ 385 h 1220"/>
                        <a:gd name="T90" fmla="*/ 391 w 1363"/>
                        <a:gd name="T91" fmla="*/ 397 h 1220"/>
                        <a:gd name="T92" fmla="*/ 369 w 1363"/>
                        <a:gd name="T93" fmla="*/ 411 h 1220"/>
                        <a:gd name="T94" fmla="*/ 328 w 1363"/>
                        <a:gd name="T95" fmla="*/ 424 h 1220"/>
                        <a:gd name="T96" fmla="*/ 320 w 1363"/>
                        <a:gd name="T97" fmla="*/ 425 h 1220"/>
                        <a:gd name="T98" fmla="*/ 314 w 1363"/>
                        <a:gd name="T99" fmla="*/ 429 h 1220"/>
                        <a:gd name="T100" fmla="*/ 281 w 1363"/>
                        <a:gd name="T101" fmla="*/ 430 h 1220"/>
                        <a:gd name="T102" fmla="*/ 263 w 1363"/>
                        <a:gd name="T103" fmla="*/ 434 h 1220"/>
                        <a:gd name="T104" fmla="*/ 164 w 1363"/>
                        <a:gd name="T105" fmla="*/ 433 h 1220"/>
                        <a:gd name="T106" fmla="*/ 111 w 1363"/>
                        <a:gd name="T107" fmla="*/ 412 h 1220"/>
                        <a:gd name="T108" fmla="*/ 94 w 1363"/>
                        <a:gd name="T109" fmla="*/ 403 h 1220"/>
                        <a:gd name="T110" fmla="*/ 94 w 1363"/>
                        <a:gd name="T111" fmla="*/ 401 h 1220"/>
                        <a:gd name="T112" fmla="*/ 0 60000 65536"/>
                        <a:gd name="T113" fmla="*/ 0 60000 65536"/>
                        <a:gd name="T114" fmla="*/ 0 60000 65536"/>
                        <a:gd name="T115" fmla="*/ 0 60000 65536"/>
                        <a:gd name="T116" fmla="*/ 0 60000 65536"/>
                        <a:gd name="T117" fmla="*/ 0 60000 65536"/>
                        <a:gd name="T118" fmla="*/ 0 60000 65536"/>
                        <a:gd name="T119" fmla="*/ 0 60000 65536"/>
                        <a:gd name="T120" fmla="*/ 0 60000 65536"/>
                        <a:gd name="T121" fmla="*/ 0 60000 65536"/>
                        <a:gd name="T122" fmla="*/ 0 60000 65536"/>
                        <a:gd name="T123" fmla="*/ 0 60000 65536"/>
                        <a:gd name="T124" fmla="*/ 0 60000 65536"/>
                        <a:gd name="T125" fmla="*/ 0 60000 65536"/>
                        <a:gd name="T126" fmla="*/ 0 60000 65536"/>
                        <a:gd name="T127" fmla="*/ 0 60000 65536"/>
                        <a:gd name="T128" fmla="*/ 0 60000 65536"/>
                        <a:gd name="T129" fmla="*/ 0 60000 65536"/>
                        <a:gd name="T130" fmla="*/ 0 60000 65536"/>
                        <a:gd name="T131" fmla="*/ 0 60000 65536"/>
                        <a:gd name="T132" fmla="*/ 0 60000 65536"/>
                        <a:gd name="T133" fmla="*/ 0 60000 65536"/>
                        <a:gd name="T134" fmla="*/ 0 60000 65536"/>
                        <a:gd name="T135" fmla="*/ 0 60000 65536"/>
                        <a:gd name="T136" fmla="*/ 0 60000 65536"/>
                        <a:gd name="T137" fmla="*/ 0 60000 65536"/>
                        <a:gd name="T138" fmla="*/ 0 60000 65536"/>
                        <a:gd name="T139" fmla="*/ 0 60000 65536"/>
                        <a:gd name="T140" fmla="*/ 0 60000 65536"/>
                        <a:gd name="T141" fmla="*/ 0 60000 65536"/>
                        <a:gd name="T142" fmla="*/ 0 60000 65536"/>
                        <a:gd name="T143" fmla="*/ 0 60000 65536"/>
                        <a:gd name="T144" fmla="*/ 0 60000 65536"/>
                        <a:gd name="T145" fmla="*/ 0 60000 65536"/>
                        <a:gd name="T146" fmla="*/ 0 60000 65536"/>
                        <a:gd name="T147" fmla="*/ 0 60000 65536"/>
                        <a:gd name="T148" fmla="*/ 0 60000 65536"/>
                        <a:gd name="T149" fmla="*/ 0 60000 65536"/>
                        <a:gd name="T150" fmla="*/ 0 60000 65536"/>
                        <a:gd name="T151" fmla="*/ 0 60000 65536"/>
                        <a:gd name="T152" fmla="*/ 0 60000 65536"/>
                        <a:gd name="T153" fmla="*/ 0 60000 65536"/>
                        <a:gd name="T154" fmla="*/ 0 60000 65536"/>
                        <a:gd name="T155" fmla="*/ 0 60000 65536"/>
                        <a:gd name="T156" fmla="*/ 0 60000 65536"/>
                        <a:gd name="T157" fmla="*/ 0 60000 65536"/>
                        <a:gd name="T158" fmla="*/ 0 60000 65536"/>
                        <a:gd name="T159" fmla="*/ 0 60000 65536"/>
                        <a:gd name="T160" fmla="*/ 0 60000 65536"/>
                        <a:gd name="T161" fmla="*/ 0 60000 65536"/>
                        <a:gd name="T162" fmla="*/ 0 60000 65536"/>
                        <a:gd name="T163" fmla="*/ 0 60000 65536"/>
                        <a:gd name="T164" fmla="*/ 0 60000 65536"/>
                        <a:gd name="T165" fmla="*/ 0 60000 65536"/>
                        <a:gd name="T166" fmla="*/ 0 60000 65536"/>
                        <a:gd name="T167" fmla="*/ 0 60000 65536"/>
                        <a:gd name="T168" fmla="*/ 0 w 1363"/>
                        <a:gd name="T169" fmla="*/ 0 h 1220"/>
                        <a:gd name="T170" fmla="*/ 1363 w 1363"/>
                        <a:gd name="T171" fmla="*/ 1220 h 1220"/>
                      </a:gdLst>
                      <a:ahLst/>
                      <a:cxnLst>
                        <a:cxn ang="T112">
                          <a:pos x="T0" y="T1"/>
                        </a:cxn>
                        <a:cxn ang="T113">
                          <a:pos x="T2" y="T3"/>
                        </a:cxn>
                        <a:cxn ang="T114">
                          <a:pos x="T4" y="T5"/>
                        </a:cxn>
                        <a:cxn ang="T115">
                          <a:pos x="T6" y="T7"/>
                        </a:cxn>
                        <a:cxn ang="T116">
                          <a:pos x="T8" y="T9"/>
                        </a:cxn>
                        <a:cxn ang="T117">
                          <a:pos x="T10" y="T11"/>
                        </a:cxn>
                        <a:cxn ang="T118">
                          <a:pos x="T12" y="T13"/>
                        </a:cxn>
                        <a:cxn ang="T119">
                          <a:pos x="T14" y="T15"/>
                        </a:cxn>
                        <a:cxn ang="T120">
                          <a:pos x="T16" y="T17"/>
                        </a:cxn>
                        <a:cxn ang="T121">
                          <a:pos x="T18" y="T19"/>
                        </a:cxn>
                        <a:cxn ang="T122">
                          <a:pos x="T20" y="T21"/>
                        </a:cxn>
                        <a:cxn ang="T123">
                          <a:pos x="T22" y="T23"/>
                        </a:cxn>
                        <a:cxn ang="T124">
                          <a:pos x="T24" y="T25"/>
                        </a:cxn>
                        <a:cxn ang="T125">
                          <a:pos x="T26" y="T27"/>
                        </a:cxn>
                        <a:cxn ang="T126">
                          <a:pos x="T28" y="T29"/>
                        </a:cxn>
                        <a:cxn ang="T127">
                          <a:pos x="T30" y="T31"/>
                        </a:cxn>
                        <a:cxn ang="T128">
                          <a:pos x="T32" y="T33"/>
                        </a:cxn>
                        <a:cxn ang="T129">
                          <a:pos x="T34" y="T35"/>
                        </a:cxn>
                        <a:cxn ang="T130">
                          <a:pos x="T36" y="T37"/>
                        </a:cxn>
                        <a:cxn ang="T131">
                          <a:pos x="T38" y="T39"/>
                        </a:cxn>
                        <a:cxn ang="T132">
                          <a:pos x="T40" y="T41"/>
                        </a:cxn>
                        <a:cxn ang="T133">
                          <a:pos x="T42" y="T43"/>
                        </a:cxn>
                        <a:cxn ang="T134">
                          <a:pos x="T44" y="T45"/>
                        </a:cxn>
                        <a:cxn ang="T135">
                          <a:pos x="T46" y="T47"/>
                        </a:cxn>
                        <a:cxn ang="T136">
                          <a:pos x="T48" y="T49"/>
                        </a:cxn>
                        <a:cxn ang="T137">
                          <a:pos x="T50" y="T51"/>
                        </a:cxn>
                        <a:cxn ang="T138">
                          <a:pos x="T52" y="T53"/>
                        </a:cxn>
                        <a:cxn ang="T139">
                          <a:pos x="T54" y="T55"/>
                        </a:cxn>
                        <a:cxn ang="T140">
                          <a:pos x="T56" y="T57"/>
                        </a:cxn>
                        <a:cxn ang="T141">
                          <a:pos x="T58" y="T59"/>
                        </a:cxn>
                        <a:cxn ang="T142">
                          <a:pos x="T60" y="T61"/>
                        </a:cxn>
                        <a:cxn ang="T143">
                          <a:pos x="T62" y="T63"/>
                        </a:cxn>
                        <a:cxn ang="T144">
                          <a:pos x="T64" y="T65"/>
                        </a:cxn>
                        <a:cxn ang="T145">
                          <a:pos x="T66" y="T67"/>
                        </a:cxn>
                        <a:cxn ang="T146">
                          <a:pos x="T68" y="T69"/>
                        </a:cxn>
                        <a:cxn ang="T147">
                          <a:pos x="T70" y="T71"/>
                        </a:cxn>
                        <a:cxn ang="T148">
                          <a:pos x="T72" y="T73"/>
                        </a:cxn>
                        <a:cxn ang="T149">
                          <a:pos x="T74" y="T75"/>
                        </a:cxn>
                        <a:cxn ang="T150">
                          <a:pos x="T76" y="T77"/>
                        </a:cxn>
                        <a:cxn ang="T151">
                          <a:pos x="T78" y="T79"/>
                        </a:cxn>
                        <a:cxn ang="T152">
                          <a:pos x="T80" y="T81"/>
                        </a:cxn>
                        <a:cxn ang="T153">
                          <a:pos x="T82" y="T83"/>
                        </a:cxn>
                        <a:cxn ang="T154">
                          <a:pos x="T84" y="T85"/>
                        </a:cxn>
                        <a:cxn ang="T155">
                          <a:pos x="T86" y="T87"/>
                        </a:cxn>
                        <a:cxn ang="T156">
                          <a:pos x="T88" y="T89"/>
                        </a:cxn>
                        <a:cxn ang="T157">
                          <a:pos x="T90" y="T91"/>
                        </a:cxn>
                        <a:cxn ang="T158">
                          <a:pos x="T92" y="T93"/>
                        </a:cxn>
                        <a:cxn ang="T159">
                          <a:pos x="T94" y="T95"/>
                        </a:cxn>
                        <a:cxn ang="T160">
                          <a:pos x="T96" y="T97"/>
                        </a:cxn>
                        <a:cxn ang="T161">
                          <a:pos x="T98" y="T99"/>
                        </a:cxn>
                        <a:cxn ang="T162">
                          <a:pos x="T100" y="T101"/>
                        </a:cxn>
                        <a:cxn ang="T163">
                          <a:pos x="T102" y="T103"/>
                        </a:cxn>
                        <a:cxn ang="T164">
                          <a:pos x="T104" y="T105"/>
                        </a:cxn>
                        <a:cxn ang="T165">
                          <a:pos x="T106" y="T107"/>
                        </a:cxn>
                        <a:cxn ang="T166">
                          <a:pos x="T108" y="T109"/>
                        </a:cxn>
                        <a:cxn ang="T167">
                          <a:pos x="T110" y="T111"/>
                        </a:cxn>
                      </a:cxnLst>
                      <a:rect l="T168" t="T169" r="T170" b="T171"/>
                      <a:pathLst>
                        <a:path w="1363" h="1220">
                          <a:moveTo>
                            <a:pt x="269" y="1127"/>
                          </a:moveTo>
                          <a:cubicBezTo>
                            <a:pt x="252" y="1110"/>
                            <a:pt x="231" y="1096"/>
                            <a:pt x="214" y="1079"/>
                          </a:cubicBezTo>
                          <a:cubicBezTo>
                            <a:pt x="201" y="1066"/>
                            <a:pt x="192" y="1055"/>
                            <a:pt x="176" y="1044"/>
                          </a:cubicBezTo>
                          <a:cubicBezTo>
                            <a:pt x="166" y="1030"/>
                            <a:pt x="158" y="1008"/>
                            <a:pt x="144" y="999"/>
                          </a:cubicBezTo>
                          <a:cubicBezTo>
                            <a:pt x="140" y="986"/>
                            <a:pt x="137" y="980"/>
                            <a:pt x="128" y="970"/>
                          </a:cubicBezTo>
                          <a:cubicBezTo>
                            <a:pt x="124" y="955"/>
                            <a:pt x="112" y="950"/>
                            <a:pt x="102" y="938"/>
                          </a:cubicBezTo>
                          <a:cubicBezTo>
                            <a:pt x="95" y="929"/>
                            <a:pt x="93" y="918"/>
                            <a:pt x="86" y="909"/>
                          </a:cubicBezTo>
                          <a:cubicBezTo>
                            <a:pt x="79" y="887"/>
                            <a:pt x="61" y="871"/>
                            <a:pt x="54" y="848"/>
                          </a:cubicBezTo>
                          <a:cubicBezTo>
                            <a:pt x="53" y="825"/>
                            <a:pt x="60" y="795"/>
                            <a:pt x="41" y="778"/>
                          </a:cubicBezTo>
                          <a:cubicBezTo>
                            <a:pt x="35" y="759"/>
                            <a:pt x="28" y="739"/>
                            <a:pt x="22" y="720"/>
                          </a:cubicBezTo>
                          <a:cubicBezTo>
                            <a:pt x="23" y="680"/>
                            <a:pt x="0" y="525"/>
                            <a:pt x="45" y="468"/>
                          </a:cubicBezTo>
                          <a:cubicBezTo>
                            <a:pt x="48" y="454"/>
                            <a:pt x="51" y="451"/>
                            <a:pt x="61" y="442"/>
                          </a:cubicBezTo>
                          <a:cubicBezTo>
                            <a:pt x="66" y="418"/>
                            <a:pt x="59" y="356"/>
                            <a:pt x="89" y="346"/>
                          </a:cubicBezTo>
                          <a:cubicBezTo>
                            <a:pt x="98" y="333"/>
                            <a:pt x="98" y="318"/>
                            <a:pt x="109" y="308"/>
                          </a:cubicBezTo>
                          <a:cubicBezTo>
                            <a:pt x="113" y="294"/>
                            <a:pt x="113" y="279"/>
                            <a:pt x="118" y="266"/>
                          </a:cubicBezTo>
                          <a:cubicBezTo>
                            <a:pt x="121" y="259"/>
                            <a:pt x="146" y="236"/>
                            <a:pt x="153" y="231"/>
                          </a:cubicBezTo>
                          <a:cubicBezTo>
                            <a:pt x="159" y="215"/>
                            <a:pt x="173" y="212"/>
                            <a:pt x="185" y="202"/>
                          </a:cubicBezTo>
                          <a:cubicBezTo>
                            <a:pt x="187" y="200"/>
                            <a:pt x="190" y="198"/>
                            <a:pt x="192" y="196"/>
                          </a:cubicBezTo>
                          <a:cubicBezTo>
                            <a:pt x="194" y="193"/>
                            <a:pt x="195" y="189"/>
                            <a:pt x="198" y="186"/>
                          </a:cubicBezTo>
                          <a:cubicBezTo>
                            <a:pt x="206" y="178"/>
                            <a:pt x="217" y="179"/>
                            <a:pt x="224" y="170"/>
                          </a:cubicBezTo>
                          <a:cubicBezTo>
                            <a:pt x="234" y="157"/>
                            <a:pt x="240" y="150"/>
                            <a:pt x="256" y="144"/>
                          </a:cubicBezTo>
                          <a:cubicBezTo>
                            <a:pt x="263" y="133"/>
                            <a:pt x="269" y="129"/>
                            <a:pt x="281" y="125"/>
                          </a:cubicBezTo>
                          <a:cubicBezTo>
                            <a:pt x="299" y="109"/>
                            <a:pt x="315" y="91"/>
                            <a:pt x="339" y="84"/>
                          </a:cubicBezTo>
                          <a:cubicBezTo>
                            <a:pt x="357" y="63"/>
                            <a:pt x="376" y="57"/>
                            <a:pt x="403" y="52"/>
                          </a:cubicBezTo>
                          <a:cubicBezTo>
                            <a:pt x="448" y="0"/>
                            <a:pt x="559" y="15"/>
                            <a:pt x="614" y="13"/>
                          </a:cubicBezTo>
                          <a:cubicBezTo>
                            <a:pt x="713" y="2"/>
                            <a:pt x="813" y="15"/>
                            <a:pt x="912" y="20"/>
                          </a:cubicBezTo>
                          <a:cubicBezTo>
                            <a:pt x="955" y="34"/>
                            <a:pt x="1013" y="31"/>
                            <a:pt x="1053" y="32"/>
                          </a:cubicBezTo>
                          <a:cubicBezTo>
                            <a:pt x="1064" y="37"/>
                            <a:pt x="1076" y="38"/>
                            <a:pt x="1088" y="42"/>
                          </a:cubicBezTo>
                          <a:cubicBezTo>
                            <a:pt x="1098" y="49"/>
                            <a:pt x="1108" y="54"/>
                            <a:pt x="1120" y="58"/>
                          </a:cubicBezTo>
                          <a:cubicBezTo>
                            <a:pt x="1144" y="74"/>
                            <a:pt x="1110" y="53"/>
                            <a:pt x="1145" y="68"/>
                          </a:cubicBezTo>
                          <a:cubicBezTo>
                            <a:pt x="1158" y="74"/>
                            <a:pt x="1167" y="86"/>
                            <a:pt x="1181" y="90"/>
                          </a:cubicBezTo>
                          <a:cubicBezTo>
                            <a:pt x="1193" y="98"/>
                            <a:pt x="1190" y="106"/>
                            <a:pt x="1200" y="116"/>
                          </a:cubicBezTo>
                          <a:cubicBezTo>
                            <a:pt x="1214" y="130"/>
                            <a:pt x="1246" y="133"/>
                            <a:pt x="1264" y="138"/>
                          </a:cubicBezTo>
                          <a:cubicBezTo>
                            <a:pt x="1274" y="155"/>
                            <a:pt x="1262" y="177"/>
                            <a:pt x="1283" y="183"/>
                          </a:cubicBezTo>
                          <a:cubicBezTo>
                            <a:pt x="1291" y="195"/>
                            <a:pt x="1304" y="200"/>
                            <a:pt x="1318" y="205"/>
                          </a:cubicBezTo>
                          <a:cubicBezTo>
                            <a:pt x="1319" y="236"/>
                            <a:pt x="1313" y="331"/>
                            <a:pt x="1341" y="359"/>
                          </a:cubicBezTo>
                          <a:cubicBezTo>
                            <a:pt x="1351" y="390"/>
                            <a:pt x="1341" y="424"/>
                            <a:pt x="1350" y="455"/>
                          </a:cubicBezTo>
                          <a:cubicBezTo>
                            <a:pt x="1353" y="476"/>
                            <a:pt x="1356" y="498"/>
                            <a:pt x="1360" y="519"/>
                          </a:cubicBezTo>
                          <a:cubicBezTo>
                            <a:pt x="1358" y="555"/>
                            <a:pt x="1363" y="565"/>
                            <a:pt x="1347" y="589"/>
                          </a:cubicBezTo>
                          <a:cubicBezTo>
                            <a:pt x="1344" y="635"/>
                            <a:pt x="1342" y="661"/>
                            <a:pt x="1344" y="708"/>
                          </a:cubicBezTo>
                          <a:cubicBezTo>
                            <a:pt x="1342" y="761"/>
                            <a:pt x="1358" y="806"/>
                            <a:pt x="1315" y="836"/>
                          </a:cubicBezTo>
                          <a:cubicBezTo>
                            <a:pt x="1304" y="853"/>
                            <a:pt x="1290" y="869"/>
                            <a:pt x="1277" y="884"/>
                          </a:cubicBezTo>
                          <a:cubicBezTo>
                            <a:pt x="1273" y="908"/>
                            <a:pt x="1268" y="934"/>
                            <a:pt x="1254" y="954"/>
                          </a:cubicBezTo>
                          <a:cubicBezTo>
                            <a:pt x="1251" y="965"/>
                            <a:pt x="1246" y="972"/>
                            <a:pt x="1238" y="980"/>
                          </a:cubicBezTo>
                          <a:cubicBezTo>
                            <a:pt x="1225" y="1020"/>
                            <a:pt x="1189" y="1055"/>
                            <a:pt x="1158" y="1082"/>
                          </a:cubicBezTo>
                          <a:cubicBezTo>
                            <a:pt x="1150" y="1107"/>
                            <a:pt x="1147" y="1106"/>
                            <a:pt x="1123" y="1117"/>
                          </a:cubicBezTo>
                          <a:cubicBezTo>
                            <a:pt x="1108" y="1134"/>
                            <a:pt x="1083" y="1148"/>
                            <a:pt x="1062" y="1156"/>
                          </a:cubicBezTo>
                          <a:cubicBezTo>
                            <a:pt x="1036" y="1196"/>
                            <a:pt x="987" y="1189"/>
                            <a:pt x="944" y="1191"/>
                          </a:cubicBezTo>
                          <a:cubicBezTo>
                            <a:pt x="936" y="1192"/>
                            <a:pt x="928" y="1191"/>
                            <a:pt x="921" y="1194"/>
                          </a:cubicBezTo>
                          <a:cubicBezTo>
                            <a:pt x="914" y="1197"/>
                            <a:pt x="910" y="1207"/>
                            <a:pt x="902" y="1207"/>
                          </a:cubicBezTo>
                          <a:cubicBezTo>
                            <a:pt x="871" y="1208"/>
                            <a:pt x="840" y="1209"/>
                            <a:pt x="809" y="1210"/>
                          </a:cubicBezTo>
                          <a:cubicBezTo>
                            <a:pt x="790" y="1215"/>
                            <a:pt x="776" y="1217"/>
                            <a:pt x="755" y="1220"/>
                          </a:cubicBezTo>
                          <a:cubicBezTo>
                            <a:pt x="661" y="1219"/>
                            <a:pt x="567" y="1219"/>
                            <a:pt x="473" y="1216"/>
                          </a:cubicBezTo>
                          <a:cubicBezTo>
                            <a:pt x="417" y="1214"/>
                            <a:pt x="369" y="1175"/>
                            <a:pt x="320" y="1159"/>
                          </a:cubicBezTo>
                          <a:cubicBezTo>
                            <a:pt x="307" y="1146"/>
                            <a:pt x="277" y="1141"/>
                            <a:pt x="269" y="1133"/>
                          </a:cubicBezTo>
                          <a:cubicBezTo>
                            <a:pt x="268" y="1132"/>
                            <a:pt x="269" y="1129"/>
                            <a:pt x="269" y="1127"/>
                          </a:cubicBezTo>
                          <a:close/>
                        </a:path>
                      </a:pathLst>
                    </a:custGeom>
                    <a:solidFill>
                      <a:srgbClr val="FFC1C1"/>
                    </a:solidFill>
                    <a:ln w="19050">
                      <a:solidFill>
                        <a:srgbClr val="FF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 dirty="0"/>
                    </a:p>
                  </p:txBody>
                </p:sp>
                <p:sp>
                  <p:nvSpPr>
                    <p:cNvPr id="870" name="Freeform 187"/>
                    <p:cNvSpPr>
                      <a:spLocks/>
                    </p:cNvSpPr>
                    <p:nvPr/>
                  </p:nvSpPr>
                  <p:spPr bwMode="auto">
                    <a:xfrm>
                      <a:off x="363" y="603"/>
                      <a:ext cx="382" cy="310"/>
                    </a:xfrm>
                    <a:custGeom>
                      <a:avLst/>
                      <a:gdLst>
                        <a:gd name="T0" fmla="*/ 8 w 500"/>
                        <a:gd name="T1" fmla="*/ 173 h 445"/>
                        <a:gd name="T2" fmla="*/ 0 w 500"/>
                        <a:gd name="T3" fmla="*/ 159 h 445"/>
                        <a:gd name="T4" fmla="*/ 18 w 500"/>
                        <a:gd name="T5" fmla="*/ 95 h 445"/>
                        <a:gd name="T6" fmla="*/ 21 w 500"/>
                        <a:gd name="T7" fmla="*/ 90 h 445"/>
                        <a:gd name="T8" fmla="*/ 22 w 500"/>
                        <a:gd name="T9" fmla="*/ 78 h 445"/>
                        <a:gd name="T10" fmla="*/ 53 w 500"/>
                        <a:gd name="T11" fmla="*/ 47 h 445"/>
                        <a:gd name="T12" fmla="*/ 77 w 500"/>
                        <a:gd name="T13" fmla="*/ 31 h 445"/>
                        <a:gd name="T14" fmla="*/ 103 w 500"/>
                        <a:gd name="T15" fmla="*/ 18 h 445"/>
                        <a:gd name="T16" fmla="*/ 136 w 500"/>
                        <a:gd name="T17" fmla="*/ 1 h 445"/>
                        <a:gd name="T18" fmla="*/ 305 w 500"/>
                        <a:gd name="T19" fmla="*/ 11 h 445"/>
                        <a:gd name="T20" fmla="*/ 325 w 500"/>
                        <a:gd name="T21" fmla="*/ 40 h 445"/>
                        <a:gd name="T22" fmla="*/ 342 w 500"/>
                        <a:gd name="T23" fmla="*/ 47 h 445"/>
                        <a:gd name="T24" fmla="*/ 356 w 500"/>
                        <a:gd name="T25" fmla="*/ 56 h 445"/>
                        <a:gd name="T26" fmla="*/ 371 w 500"/>
                        <a:gd name="T27" fmla="*/ 85 h 445"/>
                        <a:gd name="T28" fmla="*/ 367 w 500"/>
                        <a:gd name="T29" fmla="*/ 189 h 445"/>
                        <a:gd name="T30" fmla="*/ 356 w 500"/>
                        <a:gd name="T31" fmla="*/ 207 h 445"/>
                        <a:gd name="T32" fmla="*/ 342 w 500"/>
                        <a:gd name="T33" fmla="*/ 232 h 445"/>
                        <a:gd name="T34" fmla="*/ 338 w 500"/>
                        <a:gd name="T35" fmla="*/ 242 h 445"/>
                        <a:gd name="T36" fmla="*/ 326 w 500"/>
                        <a:gd name="T37" fmla="*/ 249 h 445"/>
                        <a:gd name="T38" fmla="*/ 312 w 500"/>
                        <a:gd name="T39" fmla="*/ 264 h 445"/>
                        <a:gd name="T40" fmla="*/ 306 w 500"/>
                        <a:gd name="T41" fmla="*/ 269 h 445"/>
                        <a:gd name="T42" fmla="*/ 290 w 500"/>
                        <a:gd name="T43" fmla="*/ 286 h 445"/>
                        <a:gd name="T44" fmla="*/ 235 w 500"/>
                        <a:gd name="T45" fmla="*/ 301 h 445"/>
                        <a:gd name="T46" fmla="*/ 125 w 500"/>
                        <a:gd name="T47" fmla="*/ 299 h 445"/>
                        <a:gd name="T48" fmla="*/ 108 w 500"/>
                        <a:gd name="T49" fmla="*/ 290 h 445"/>
                        <a:gd name="T50" fmla="*/ 70 w 500"/>
                        <a:gd name="T51" fmla="*/ 268 h 445"/>
                        <a:gd name="T52" fmla="*/ 55 w 500"/>
                        <a:gd name="T53" fmla="*/ 254 h 445"/>
                        <a:gd name="T54" fmla="*/ 21 w 500"/>
                        <a:gd name="T55" fmla="*/ 212 h 445"/>
                        <a:gd name="T56" fmla="*/ 8 w 500"/>
                        <a:gd name="T57" fmla="*/ 173 h 445"/>
                        <a:gd name="T58" fmla="*/ 0 60000 65536"/>
                        <a:gd name="T59" fmla="*/ 0 60000 65536"/>
                        <a:gd name="T60" fmla="*/ 0 60000 65536"/>
                        <a:gd name="T61" fmla="*/ 0 60000 65536"/>
                        <a:gd name="T62" fmla="*/ 0 60000 65536"/>
                        <a:gd name="T63" fmla="*/ 0 60000 65536"/>
                        <a:gd name="T64" fmla="*/ 0 60000 65536"/>
                        <a:gd name="T65" fmla="*/ 0 60000 65536"/>
                        <a:gd name="T66" fmla="*/ 0 60000 65536"/>
                        <a:gd name="T67" fmla="*/ 0 60000 65536"/>
                        <a:gd name="T68" fmla="*/ 0 60000 65536"/>
                        <a:gd name="T69" fmla="*/ 0 60000 65536"/>
                        <a:gd name="T70" fmla="*/ 0 60000 65536"/>
                        <a:gd name="T71" fmla="*/ 0 60000 65536"/>
                        <a:gd name="T72" fmla="*/ 0 60000 65536"/>
                        <a:gd name="T73" fmla="*/ 0 60000 65536"/>
                        <a:gd name="T74" fmla="*/ 0 60000 65536"/>
                        <a:gd name="T75" fmla="*/ 0 60000 65536"/>
                        <a:gd name="T76" fmla="*/ 0 60000 65536"/>
                        <a:gd name="T77" fmla="*/ 0 60000 65536"/>
                        <a:gd name="T78" fmla="*/ 0 60000 65536"/>
                        <a:gd name="T79" fmla="*/ 0 60000 65536"/>
                        <a:gd name="T80" fmla="*/ 0 60000 65536"/>
                        <a:gd name="T81" fmla="*/ 0 60000 65536"/>
                        <a:gd name="T82" fmla="*/ 0 60000 65536"/>
                        <a:gd name="T83" fmla="*/ 0 60000 65536"/>
                        <a:gd name="T84" fmla="*/ 0 60000 65536"/>
                        <a:gd name="T85" fmla="*/ 0 60000 65536"/>
                        <a:gd name="T86" fmla="*/ 0 60000 65536"/>
                        <a:gd name="T87" fmla="*/ 0 w 500"/>
                        <a:gd name="T88" fmla="*/ 0 h 445"/>
                        <a:gd name="T89" fmla="*/ 500 w 500"/>
                        <a:gd name="T90" fmla="*/ 445 h 445"/>
                      </a:gdLst>
                      <a:ahLst/>
                      <a:cxnLst>
                        <a:cxn ang="T58">
                          <a:pos x="T0" y="T1"/>
                        </a:cxn>
                        <a:cxn ang="T59">
                          <a:pos x="T2" y="T3"/>
                        </a:cxn>
                        <a:cxn ang="T60">
                          <a:pos x="T4" y="T5"/>
                        </a:cxn>
                        <a:cxn ang="T61">
                          <a:pos x="T6" y="T7"/>
                        </a:cxn>
                        <a:cxn ang="T62">
                          <a:pos x="T8" y="T9"/>
                        </a:cxn>
                        <a:cxn ang="T63">
                          <a:pos x="T10" y="T11"/>
                        </a:cxn>
                        <a:cxn ang="T64">
                          <a:pos x="T12" y="T13"/>
                        </a:cxn>
                        <a:cxn ang="T65">
                          <a:pos x="T14" y="T15"/>
                        </a:cxn>
                        <a:cxn ang="T66">
                          <a:pos x="T16" y="T17"/>
                        </a:cxn>
                        <a:cxn ang="T67">
                          <a:pos x="T18" y="T19"/>
                        </a:cxn>
                        <a:cxn ang="T68">
                          <a:pos x="T20" y="T21"/>
                        </a:cxn>
                        <a:cxn ang="T69">
                          <a:pos x="T22" y="T23"/>
                        </a:cxn>
                        <a:cxn ang="T70">
                          <a:pos x="T24" y="T25"/>
                        </a:cxn>
                        <a:cxn ang="T71">
                          <a:pos x="T26" y="T27"/>
                        </a:cxn>
                        <a:cxn ang="T72">
                          <a:pos x="T28" y="T29"/>
                        </a:cxn>
                        <a:cxn ang="T73">
                          <a:pos x="T30" y="T31"/>
                        </a:cxn>
                        <a:cxn ang="T74">
                          <a:pos x="T32" y="T33"/>
                        </a:cxn>
                        <a:cxn ang="T75">
                          <a:pos x="T34" y="T35"/>
                        </a:cxn>
                        <a:cxn ang="T76">
                          <a:pos x="T36" y="T37"/>
                        </a:cxn>
                        <a:cxn ang="T77">
                          <a:pos x="T38" y="T39"/>
                        </a:cxn>
                        <a:cxn ang="T78">
                          <a:pos x="T40" y="T41"/>
                        </a:cxn>
                        <a:cxn ang="T79">
                          <a:pos x="T42" y="T43"/>
                        </a:cxn>
                        <a:cxn ang="T80">
                          <a:pos x="T44" y="T45"/>
                        </a:cxn>
                        <a:cxn ang="T81">
                          <a:pos x="T46" y="T47"/>
                        </a:cxn>
                        <a:cxn ang="T82">
                          <a:pos x="T48" y="T49"/>
                        </a:cxn>
                        <a:cxn ang="T83">
                          <a:pos x="T50" y="T51"/>
                        </a:cxn>
                        <a:cxn ang="T84">
                          <a:pos x="T52" y="T53"/>
                        </a:cxn>
                        <a:cxn ang="T85">
                          <a:pos x="T54" y="T55"/>
                        </a:cxn>
                        <a:cxn ang="T86">
                          <a:pos x="T56" y="T57"/>
                        </a:cxn>
                      </a:cxnLst>
                      <a:rect l="T87" t="T88" r="T89" b="T90"/>
                      <a:pathLst>
                        <a:path w="500" h="445">
                          <a:moveTo>
                            <a:pt x="10" y="249"/>
                          </a:moveTo>
                          <a:cubicBezTo>
                            <a:pt x="5" y="242"/>
                            <a:pt x="3" y="236"/>
                            <a:pt x="0" y="228"/>
                          </a:cubicBezTo>
                          <a:cubicBezTo>
                            <a:pt x="4" y="194"/>
                            <a:pt x="1" y="162"/>
                            <a:pt x="24" y="136"/>
                          </a:cubicBezTo>
                          <a:cubicBezTo>
                            <a:pt x="25" y="134"/>
                            <a:pt x="26" y="131"/>
                            <a:pt x="27" y="129"/>
                          </a:cubicBezTo>
                          <a:cubicBezTo>
                            <a:pt x="28" y="123"/>
                            <a:pt x="27" y="117"/>
                            <a:pt x="29" y="112"/>
                          </a:cubicBezTo>
                          <a:cubicBezTo>
                            <a:pt x="31" y="104"/>
                            <a:pt x="63" y="77"/>
                            <a:pt x="70" y="67"/>
                          </a:cubicBezTo>
                          <a:cubicBezTo>
                            <a:pt x="74" y="53"/>
                            <a:pt x="89" y="50"/>
                            <a:pt x="101" y="45"/>
                          </a:cubicBezTo>
                          <a:cubicBezTo>
                            <a:pt x="106" y="28"/>
                            <a:pt x="120" y="30"/>
                            <a:pt x="135" y="26"/>
                          </a:cubicBezTo>
                          <a:cubicBezTo>
                            <a:pt x="150" y="15"/>
                            <a:pt x="160" y="7"/>
                            <a:pt x="178" y="2"/>
                          </a:cubicBezTo>
                          <a:cubicBezTo>
                            <a:pt x="408" y="4"/>
                            <a:pt x="304" y="0"/>
                            <a:pt x="399" y="16"/>
                          </a:cubicBezTo>
                          <a:cubicBezTo>
                            <a:pt x="414" y="27"/>
                            <a:pt x="415" y="44"/>
                            <a:pt x="425" y="57"/>
                          </a:cubicBezTo>
                          <a:cubicBezTo>
                            <a:pt x="430" y="63"/>
                            <a:pt x="440" y="65"/>
                            <a:pt x="447" y="67"/>
                          </a:cubicBezTo>
                          <a:cubicBezTo>
                            <a:pt x="452" y="76"/>
                            <a:pt x="458" y="75"/>
                            <a:pt x="466" y="81"/>
                          </a:cubicBezTo>
                          <a:cubicBezTo>
                            <a:pt x="470" y="97"/>
                            <a:pt x="473" y="110"/>
                            <a:pt x="485" y="122"/>
                          </a:cubicBezTo>
                          <a:cubicBezTo>
                            <a:pt x="499" y="169"/>
                            <a:pt x="500" y="225"/>
                            <a:pt x="480" y="271"/>
                          </a:cubicBezTo>
                          <a:cubicBezTo>
                            <a:pt x="478" y="286"/>
                            <a:pt x="479" y="290"/>
                            <a:pt x="466" y="297"/>
                          </a:cubicBezTo>
                          <a:cubicBezTo>
                            <a:pt x="459" y="307"/>
                            <a:pt x="453" y="321"/>
                            <a:pt x="447" y="333"/>
                          </a:cubicBezTo>
                          <a:cubicBezTo>
                            <a:pt x="445" y="338"/>
                            <a:pt x="446" y="344"/>
                            <a:pt x="442" y="348"/>
                          </a:cubicBezTo>
                          <a:cubicBezTo>
                            <a:pt x="438" y="352"/>
                            <a:pt x="427" y="357"/>
                            <a:pt x="427" y="357"/>
                          </a:cubicBezTo>
                          <a:cubicBezTo>
                            <a:pt x="419" y="370"/>
                            <a:pt x="425" y="362"/>
                            <a:pt x="408" y="379"/>
                          </a:cubicBezTo>
                          <a:cubicBezTo>
                            <a:pt x="406" y="381"/>
                            <a:pt x="401" y="386"/>
                            <a:pt x="401" y="386"/>
                          </a:cubicBezTo>
                          <a:cubicBezTo>
                            <a:pt x="397" y="400"/>
                            <a:pt x="389" y="401"/>
                            <a:pt x="379" y="410"/>
                          </a:cubicBezTo>
                          <a:cubicBezTo>
                            <a:pt x="348" y="437"/>
                            <a:pt x="369" y="428"/>
                            <a:pt x="307" y="432"/>
                          </a:cubicBezTo>
                          <a:cubicBezTo>
                            <a:pt x="261" y="445"/>
                            <a:pt x="209" y="443"/>
                            <a:pt x="163" y="429"/>
                          </a:cubicBezTo>
                          <a:cubicBezTo>
                            <a:pt x="156" y="424"/>
                            <a:pt x="149" y="423"/>
                            <a:pt x="142" y="417"/>
                          </a:cubicBezTo>
                          <a:cubicBezTo>
                            <a:pt x="125" y="403"/>
                            <a:pt x="112" y="389"/>
                            <a:pt x="91" y="384"/>
                          </a:cubicBezTo>
                          <a:cubicBezTo>
                            <a:pt x="86" y="374"/>
                            <a:pt x="79" y="373"/>
                            <a:pt x="72" y="364"/>
                          </a:cubicBezTo>
                          <a:cubicBezTo>
                            <a:pt x="56" y="343"/>
                            <a:pt x="49" y="320"/>
                            <a:pt x="27" y="304"/>
                          </a:cubicBezTo>
                          <a:cubicBezTo>
                            <a:pt x="18" y="282"/>
                            <a:pt x="10" y="275"/>
                            <a:pt x="10" y="249"/>
                          </a:cubicBezTo>
                          <a:close/>
                        </a:path>
                      </a:pathLst>
                    </a:custGeom>
                    <a:solidFill>
                      <a:srgbClr val="BFBFBF"/>
                    </a:solidFill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 dirty="0"/>
                    </a:p>
                  </p:txBody>
                </p:sp>
              </p:grpSp>
              <p:sp>
                <p:nvSpPr>
                  <p:cNvPr id="868" name="5-Point Star 867"/>
                  <p:cNvSpPr/>
                  <p:nvPr/>
                </p:nvSpPr>
                <p:spPr>
                  <a:xfrm>
                    <a:off x="3436301" y="3364979"/>
                    <a:ext cx="201217" cy="201217"/>
                  </a:xfrm>
                  <a:prstGeom prst="star5">
                    <a:avLst/>
                  </a:prstGeom>
                  <a:solidFill>
                    <a:srgbClr val="FF00FF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sp>
              <p:nvSpPr>
                <p:cNvPr id="847" name="Oval 846"/>
                <p:cNvSpPr/>
                <p:nvPr/>
              </p:nvSpPr>
              <p:spPr>
                <a:xfrm>
                  <a:off x="5852090" y="1926291"/>
                  <a:ext cx="228600" cy="228600"/>
                </a:xfrm>
                <a:prstGeom prst="ellipse">
                  <a:avLst/>
                </a:prstGeom>
                <a:solidFill>
                  <a:srgbClr val="E46C0A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48" name="Oval 847"/>
                <p:cNvSpPr/>
                <p:nvPr/>
              </p:nvSpPr>
              <p:spPr>
                <a:xfrm>
                  <a:off x="5568559" y="5069157"/>
                  <a:ext cx="228600" cy="228600"/>
                </a:xfrm>
                <a:prstGeom prst="ellipse">
                  <a:avLst/>
                </a:prstGeom>
                <a:solidFill>
                  <a:srgbClr val="0000FF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49" name="Oval 848"/>
                <p:cNvSpPr/>
                <p:nvPr/>
              </p:nvSpPr>
              <p:spPr>
                <a:xfrm>
                  <a:off x="5965011" y="4016427"/>
                  <a:ext cx="228600" cy="228600"/>
                </a:xfrm>
                <a:prstGeom prst="ellipse">
                  <a:avLst/>
                </a:prstGeom>
                <a:solidFill>
                  <a:srgbClr val="00FF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0" name="Oval 849"/>
                <p:cNvSpPr/>
                <p:nvPr/>
              </p:nvSpPr>
              <p:spPr>
                <a:xfrm>
                  <a:off x="3670625" y="4831708"/>
                  <a:ext cx="228600" cy="228600"/>
                </a:xfrm>
                <a:prstGeom prst="ellipse">
                  <a:avLst/>
                </a:prstGeom>
                <a:solidFill>
                  <a:srgbClr val="00FF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1" name="Oval 850"/>
                <p:cNvSpPr/>
                <p:nvPr/>
              </p:nvSpPr>
              <p:spPr>
                <a:xfrm>
                  <a:off x="2709889" y="3225138"/>
                  <a:ext cx="228600" cy="228600"/>
                </a:xfrm>
                <a:prstGeom prst="ellipse">
                  <a:avLst/>
                </a:prstGeom>
                <a:solidFill>
                  <a:srgbClr val="00FF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2" name="Oval 851"/>
                <p:cNvSpPr/>
                <p:nvPr/>
              </p:nvSpPr>
              <p:spPr>
                <a:xfrm>
                  <a:off x="3927344" y="2596398"/>
                  <a:ext cx="228600" cy="228600"/>
                </a:xfrm>
                <a:prstGeom prst="ellipse">
                  <a:avLst/>
                </a:prstGeom>
                <a:solidFill>
                  <a:srgbClr val="E46C0A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3" name="Oval 852"/>
                <p:cNvSpPr/>
                <p:nvPr/>
              </p:nvSpPr>
              <p:spPr>
                <a:xfrm>
                  <a:off x="5608456" y="5901863"/>
                  <a:ext cx="228600" cy="228600"/>
                </a:xfrm>
                <a:prstGeom prst="ellipse">
                  <a:avLst/>
                </a:prstGeom>
                <a:solidFill>
                  <a:srgbClr val="0000FF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4" name="Oval 853"/>
                <p:cNvSpPr/>
                <p:nvPr/>
              </p:nvSpPr>
              <p:spPr>
                <a:xfrm>
                  <a:off x="4649701" y="6209446"/>
                  <a:ext cx="228600" cy="228600"/>
                </a:xfrm>
                <a:prstGeom prst="ellipse">
                  <a:avLst/>
                </a:prstGeom>
                <a:solidFill>
                  <a:srgbClr val="00FF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5" name="Oval 854"/>
                <p:cNvSpPr/>
                <p:nvPr/>
              </p:nvSpPr>
              <p:spPr>
                <a:xfrm>
                  <a:off x="4610432" y="5332141"/>
                  <a:ext cx="228600" cy="228600"/>
                </a:xfrm>
                <a:prstGeom prst="ellipse">
                  <a:avLst/>
                </a:prstGeom>
                <a:solidFill>
                  <a:srgbClr val="0000FF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6" name="Oval 855"/>
                <p:cNvSpPr/>
                <p:nvPr/>
              </p:nvSpPr>
              <p:spPr>
                <a:xfrm>
                  <a:off x="6461695" y="5231533"/>
                  <a:ext cx="228600" cy="228600"/>
                </a:xfrm>
                <a:prstGeom prst="ellipse">
                  <a:avLst/>
                </a:prstGeom>
                <a:solidFill>
                  <a:srgbClr val="00FF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7" name="Oval 856"/>
                <p:cNvSpPr/>
                <p:nvPr/>
              </p:nvSpPr>
              <p:spPr>
                <a:xfrm>
                  <a:off x="6889439" y="4468414"/>
                  <a:ext cx="228600" cy="228600"/>
                </a:xfrm>
                <a:prstGeom prst="ellipse">
                  <a:avLst/>
                </a:prstGeom>
                <a:solidFill>
                  <a:srgbClr val="00FF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8" name="Oval 857"/>
                <p:cNvSpPr/>
                <p:nvPr/>
              </p:nvSpPr>
              <p:spPr>
                <a:xfrm>
                  <a:off x="4851577" y="4245027"/>
                  <a:ext cx="228600" cy="228600"/>
                </a:xfrm>
                <a:prstGeom prst="ellipse">
                  <a:avLst/>
                </a:prstGeom>
                <a:solidFill>
                  <a:srgbClr val="00FF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9" name="Oval 858"/>
                <p:cNvSpPr/>
                <p:nvPr/>
              </p:nvSpPr>
              <p:spPr>
                <a:xfrm>
                  <a:off x="4449488" y="3406632"/>
                  <a:ext cx="228600" cy="228600"/>
                </a:xfrm>
                <a:prstGeom prst="ellipse">
                  <a:avLst/>
                </a:prstGeom>
                <a:solidFill>
                  <a:srgbClr val="00FF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0" name="Oval 859"/>
                <p:cNvSpPr/>
                <p:nvPr/>
              </p:nvSpPr>
              <p:spPr>
                <a:xfrm>
                  <a:off x="5608456" y="3188860"/>
                  <a:ext cx="228600" cy="228600"/>
                </a:xfrm>
                <a:prstGeom prst="ellipse">
                  <a:avLst/>
                </a:prstGeom>
                <a:solidFill>
                  <a:srgbClr val="00FF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1" name="Oval 860"/>
                <p:cNvSpPr/>
                <p:nvPr/>
              </p:nvSpPr>
              <p:spPr>
                <a:xfrm>
                  <a:off x="2612972" y="4257611"/>
                  <a:ext cx="228600" cy="228600"/>
                </a:xfrm>
                <a:prstGeom prst="ellipse">
                  <a:avLst/>
                </a:prstGeom>
                <a:solidFill>
                  <a:srgbClr val="0000FF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2" name="Oval 861"/>
                <p:cNvSpPr/>
                <p:nvPr/>
              </p:nvSpPr>
              <p:spPr>
                <a:xfrm>
                  <a:off x="3662981" y="6082065"/>
                  <a:ext cx="228600" cy="228600"/>
                </a:xfrm>
                <a:prstGeom prst="ellipse">
                  <a:avLst/>
                </a:prstGeom>
                <a:solidFill>
                  <a:srgbClr val="0000FF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3" name="Oval 862"/>
                <p:cNvSpPr/>
                <p:nvPr/>
              </p:nvSpPr>
              <p:spPr>
                <a:xfrm>
                  <a:off x="2897543" y="5324386"/>
                  <a:ext cx="228600" cy="228600"/>
                </a:xfrm>
                <a:prstGeom prst="ellipse">
                  <a:avLst/>
                </a:prstGeom>
                <a:solidFill>
                  <a:srgbClr val="00FF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4" name="Oval 863"/>
                <p:cNvSpPr/>
                <p:nvPr/>
              </p:nvSpPr>
              <p:spPr>
                <a:xfrm>
                  <a:off x="3094119" y="2173312"/>
                  <a:ext cx="228600" cy="228600"/>
                </a:xfrm>
                <a:prstGeom prst="ellipse">
                  <a:avLst/>
                </a:prstGeom>
                <a:solidFill>
                  <a:srgbClr val="0000FF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5" name="Oval 864"/>
                <p:cNvSpPr/>
                <p:nvPr/>
              </p:nvSpPr>
              <p:spPr>
                <a:xfrm>
                  <a:off x="6493363" y="2557613"/>
                  <a:ext cx="228600" cy="228600"/>
                </a:xfrm>
                <a:prstGeom prst="ellipse">
                  <a:avLst/>
                </a:prstGeom>
                <a:solidFill>
                  <a:srgbClr val="00FF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6" name="Oval 865"/>
                <p:cNvSpPr/>
                <p:nvPr/>
              </p:nvSpPr>
              <p:spPr>
                <a:xfrm>
                  <a:off x="4927219" y="1524000"/>
                  <a:ext cx="228600" cy="228600"/>
                </a:xfrm>
                <a:prstGeom prst="ellipse">
                  <a:avLst/>
                </a:prstGeom>
                <a:solidFill>
                  <a:srgbClr val="00FF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820" name="TextBox 819"/>
              <p:cNvSpPr txBox="1"/>
              <p:nvPr/>
            </p:nvSpPr>
            <p:spPr>
              <a:xfrm>
                <a:off x="755576" y="2533092"/>
                <a:ext cx="1127232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dirty="0" smtClean="0">
                    <a:solidFill>
                      <a:srgbClr val="000000"/>
                    </a:solidFill>
                    <a:latin typeface="Arial" pitchFamily="34" charset="0"/>
                    <a:cs typeface="Arial" pitchFamily="34" charset="0"/>
                  </a:rPr>
                  <a:t>Kidney</a:t>
                </a:r>
              </a:p>
            </p:txBody>
          </p:sp>
          <p:sp>
            <p:nvSpPr>
              <p:cNvPr id="821" name="TextBox 820"/>
              <p:cNvSpPr txBox="1"/>
              <p:nvPr/>
            </p:nvSpPr>
            <p:spPr>
              <a:xfrm>
                <a:off x="3902895" y="2533092"/>
                <a:ext cx="870751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dirty="0" smtClean="0">
                    <a:solidFill>
                      <a:srgbClr val="000000"/>
                    </a:solidFill>
                    <a:latin typeface="Arial" pitchFamily="34" charset="0"/>
                    <a:cs typeface="Arial" pitchFamily="34" charset="0"/>
                  </a:rPr>
                  <a:t>Lung</a:t>
                </a:r>
              </a:p>
            </p:txBody>
          </p:sp>
          <p:sp>
            <p:nvSpPr>
              <p:cNvPr id="822" name="TextBox 821"/>
              <p:cNvSpPr txBox="1"/>
              <p:nvPr/>
            </p:nvSpPr>
            <p:spPr>
              <a:xfrm>
                <a:off x="6999331" y="2533092"/>
                <a:ext cx="1330863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dirty="0" smtClean="0">
                    <a:solidFill>
                      <a:srgbClr val="000000"/>
                    </a:solidFill>
                    <a:latin typeface="Arial" pitchFamily="34" charset="0"/>
                    <a:cs typeface="Arial" pitchFamily="34" charset="0"/>
                  </a:rPr>
                  <a:t>Breast 3</a:t>
                </a:r>
              </a:p>
            </p:txBody>
          </p:sp>
        </p:grpSp>
        <p:sp>
          <p:nvSpPr>
            <p:cNvPr id="804" name="Oval 803"/>
            <p:cNvSpPr/>
            <p:nvPr/>
          </p:nvSpPr>
          <p:spPr>
            <a:xfrm>
              <a:off x="2357663" y="3765105"/>
              <a:ext cx="113515" cy="111835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05" name="Oval 804"/>
            <p:cNvSpPr/>
            <p:nvPr/>
          </p:nvSpPr>
          <p:spPr>
            <a:xfrm>
              <a:off x="1934063" y="4090305"/>
              <a:ext cx="113515" cy="111835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06" name="Oval 805"/>
            <p:cNvSpPr/>
            <p:nvPr/>
          </p:nvSpPr>
          <p:spPr>
            <a:xfrm>
              <a:off x="1444463" y="3780705"/>
              <a:ext cx="113515" cy="111835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07" name="Oval 806"/>
            <p:cNvSpPr/>
            <p:nvPr/>
          </p:nvSpPr>
          <p:spPr>
            <a:xfrm>
              <a:off x="603263" y="3753105"/>
              <a:ext cx="113515" cy="111835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08" name="Oval 807"/>
            <p:cNvSpPr/>
            <p:nvPr/>
          </p:nvSpPr>
          <p:spPr>
            <a:xfrm>
              <a:off x="4047125" y="2440032"/>
              <a:ext cx="113515" cy="111835"/>
            </a:xfrm>
            <a:prstGeom prst="ellipse">
              <a:avLst/>
            </a:prstGeom>
            <a:solidFill>
              <a:srgbClr val="00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09" name="Oval 808"/>
            <p:cNvSpPr/>
            <p:nvPr/>
          </p:nvSpPr>
          <p:spPr>
            <a:xfrm>
              <a:off x="5306441" y="3764837"/>
              <a:ext cx="113515" cy="111835"/>
            </a:xfrm>
            <a:prstGeom prst="ellipse">
              <a:avLst/>
            </a:prstGeom>
            <a:solidFill>
              <a:srgbClr val="00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10" name="Oval 809"/>
            <p:cNvSpPr/>
            <p:nvPr/>
          </p:nvSpPr>
          <p:spPr>
            <a:xfrm>
              <a:off x="3924420" y="3539642"/>
              <a:ext cx="113515" cy="111835"/>
            </a:xfrm>
            <a:prstGeom prst="ellipse">
              <a:avLst/>
            </a:prstGeom>
            <a:solidFill>
              <a:srgbClr val="00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11" name="Oval 810"/>
            <p:cNvSpPr/>
            <p:nvPr/>
          </p:nvSpPr>
          <p:spPr>
            <a:xfrm>
              <a:off x="4021677" y="3165412"/>
              <a:ext cx="113515" cy="111835"/>
            </a:xfrm>
            <a:prstGeom prst="ellipse">
              <a:avLst/>
            </a:prstGeom>
            <a:solidFill>
              <a:srgbClr val="E46C0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12" name="Oval 811"/>
            <p:cNvSpPr/>
            <p:nvPr/>
          </p:nvSpPr>
          <p:spPr>
            <a:xfrm>
              <a:off x="4921677" y="2719012"/>
              <a:ext cx="113515" cy="111835"/>
            </a:xfrm>
            <a:prstGeom prst="ellipse">
              <a:avLst/>
            </a:prstGeom>
            <a:solidFill>
              <a:srgbClr val="E46C0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13" name="Oval 812"/>
            <p:cNvSpPr/>
            <p:nvPr/>
          </p:nvSpPr>
          <p:spPr>
            <a:xfrm>
              <a:off x="5303277" y="2582212"/>
              <a:ext cx="113515" cy="111835"/>
            </a:xfrm>
            <a:prstGeom prst="ellipse">
              <a:avLst/>
            </a:prstGeom>
            <a:solidFill>
              <a:srgbClr val="E46C0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14" name="Oval 813"/>
            <p:cNvSpPr/>
            <p:nvPr/>
          </p:nvSpPr>
          <p:spPr>
            <a:xfrm>
              <a:off x="3942477" y="4137412"/>
              <a:ext cx="113515" cy="111835"/>
            </a:xfrm>
            <a:prstGeom prst="ellipse">
              <a:avLst/>
            </a:prstGeom>
            <a:solidFill>
              <a:srgbClr val="E46C0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15" name="Oval 814"/>
            <p:cNvSpPr/>
            <p:nvPr/>
          </p:nvSpPr>
          <p:spPr>
            <a:xfrm>
              <a:off x="4835277" y="4159012"/>
              <a:ext cx="113515" cy="111835"/>
            </a:xfrm>
            <a:prstGeom prst="ellipse">
              <a:avLst/>
            </a:prstGeom>
            <a:solidFill>
              <a:srgbClr val="E46C0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0216566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62934"/>
            <a:ext cx="8229600" cy="1143000"/>
          </a:xfrm>
        </p:spPr>
        <p:txBody>
          <a:bodyPr/>
          <a:lstStyle/>
          <a:p>
            <a:r>
              <a:rPr lang="en-US" dirty="0" smtClean="0"/>
              <a:t>How can we personalize cancer treatment?</a:t>
            </a:r>
            <a:endParaRPr lang="en-US" dirty="0"/>
          </a:p>
        </p:txBody>
      </p:sp>
      <p:grpSp>
        <p:nvGrpSpPr>
          <p:cNvPr id="3" name="Group 2"/>
          <p:cNvGrpSpPr/>
          <p:nvPr/>
        </p:nvGrpSpPr>
        <p:grpSpPr>
          <a:xfrm>
            <a:off x="348962" y="1809977"/>
            <a:ext cx="3586068" cy="3814726"/>
            <a:chOff x="348962" y="1809977"/>
            <a:chExt cx="3586068" cy="3814726"/>
          </a:xfrm>
        </p:grpSpPr>
        <p:sp>
          <p:nvSpPr>
            <p:cNvPr id="157" name="Rectangle 156"/>
            <p:cNvSpPr/>
            <p:nvPr/>
          </p:nvSpPr>
          <p:spPr>
            <a:xfrm>
              <a:off x="348962" y="4670596"/>
              <a:ext cx="3586068" cy="95410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2800" dirty="0" smtClean="0">
                  <a:latin typeface="+mj-lt"/>
                </a:rPr>
                <a:t>Each individual’s</a:t>
              </a:r>
            </a:p>
            <a:p>
              <a:r>
                <a:rPr lang="en-US" sz="2800" dirty="0">
                  <a:latin typeface="+mj-lt"/>
                </a:rPr>
                <a:t>c</a:t>
              </a:r>
              <a:r>
                <a:rPr lang="en-US" sz="2800" dirty="0" smtClean="0">
                  <a:latin typeface="+mj-lt"/>
                </a:rPr>
                <a:t>ancer is different</a:t>
              </a:r>
            </a:p>
          </p:txBody>
        </p:sp>
        <p:pic>
          <p:nvPicPr>
            <p:cNvPr id="158" name="Picture 4" descr="C:\Users\Jared\Documents\My Dropbox\HMS sync to HP\personalizedMed_Individual.jp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8962" y="1809977"/>
              <a:ext cx="2898828" cy="2860619"/>
            </a:xfrm>
            <a:prstGeom prst="rect">
              <a:avLst/>
            </a:prstGeom>
            <a:noFill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4" name="Group 3"/>
          <p:cNvGrpSpPr/>
          <p:nvPr/>
        </p:nvGrpSpPr>
        <p:grpSpPr>
          <a:xfrm>
            <a:off x="4382632" y="1961861"/>
            <a:ext cx="4506953" cy="4093730"/>
            <a:chOff x="4382632" y="1961861"/>
            <a:chExt cx="4506953" cy="4093730"/>
          </a:xfrm>
        </p:grpSpPr>
        <p:pic>
          <p:nvPicPr>
            <p:cNvPr id="156" name="Picture 2" descr="C:\Users\Jared\Documents\My Dropbox\HMS sync to HP\personalizedMed_Population.jpg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82632" y="1961861"/>
              <a:ext cx="4506953" cy="2473955"/>
            </a:xfrm>
            <a:prstGeom prst="rect">
              <a:avLst/>
            </a:prstGeom>
            <a:noFill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59" name="Rectangle 158"/>
            <p:cNvSpPr/>
            <p:nvPr/>
          </p:nvSpPr>
          <p:spPr>
            <a:xfrm>
              <a:off x="4791865" y="4670596"/>
              <a:ext cx="4097720" cy="138499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2800" dirty="0" smtClean="0">
                  <a:latin typeface="+mj-lt"/>
                </a:rPr>
                <a:t>But we treat them as though they’re all the same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0623887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MD templat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MD template.thmx</Template>
  <TotalTime>35394</TotalTime>
  <Words>484</Words>
  <Application>Microsoft Macintosh PowerPoint</Application>
  <PresentationFormat>On-screen Show (4:3)</PresentationFormat>
  <Paragraphs>124</Paragraphs>
  <Slides>21</Slides>
  <Notes>17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9" baseType="lpstr">
      <vt:lpstr>Calibri</vt:lpstr>
      <vt:lpstr>Cambria Bold</vt:lpstr>
      <vt:lpstr>Gill Sans</vt:lpstr>
      <vt:lpstr>ＭＳ Ｐゴシック</vt:lpstr>
      <vt:lpstr>Wingdings</vt:lpstr>
      <vt:lpstr>Wingdings 2</vt:lpstr>
      <vt:lpstr>Arial</vt:lpstr>
      <vt:lpstr>MD template</vt:lpstr>
      <vt:lpstr>PowerPoint Presentation</vt:lpstr>
      <vt:lpstr>Do now</vt:lpstr>
      <vt:lpstr>Which mutations are drivers?</vt:lpstr>
      <vt:lpstr>What order do driver mutations need to occur in?</vt:lpstr>
      <vt:lpstr>Which mutations could be drivers, and why?</vt:lpstr>
      <vt:lpstr>Which tumor will grow fastest?</vt:lpstr>
      <vt:lpstr>How would you treat these tumors?</vt:lpstr>
      <vt:lpstr>How would you treat these tumors?</vt:lpstr>
      <vt:lpstr>How can we personalize cancer treatment?</vt:lpstr>
      <vt:lpstr>Dividing the population by tumor characteristics</vt:lpstr>
      <vt:lpstr>Segmenting the cohort by drivers</vt:lpstr>
      <vt:lpstr>Activity  </vt:lpstr>
      <vt:lpstr>Detecting DNA mutations</vt:lpstr>
      <vt:lpstr>Somatic sequencing from tumors</vt:lpstr>
      <vt:lpstr>Germline sequencing from normal cells</vt:lpstr>
      <vt:lpstr>Germline mutations estimate risk</vt:lpstr>
      <vt:lpstr>Wrap up</vt:lpstr>
      <vt:lpstr>Wrap up</vt:lpstr>
      <vt:lpstr>Wrap up</vt:lpstr>
      <vt:lpstr>How DNA mutations are detected</vt:lpstr>
      <vt:lpstr>Homework</vt:lpstr>
    </vt:vector>
  </TitlesOfParts>
  <Company>tufts university</Company>
  <LinksUpToDate>false</LinksUpToDate>
  <SharedDoc>false</SharedDoc>
  <HyperlinksChanged>false</HyperlinksChanged>
  <AppVersion>15.0027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berri jacque</dc:creator>
  <cp:lastModifiedBy>Meiri, Karina</cp:lastModifiedBy>
  <cp:revision>440</cp:revision>
  <cp:lastPrinted>2016-10-25T20:13:16Z</cp:lastPrinted>
  <dcterms:created xsi:type="dcterms:W3CDTF">2012-01-20T17:36:20Z</dcterms:created>
  <dcterms:modified xsi:type="dcterms:W3CDTF">2016-10-25T20:50:07Z</dcterms:modified>
</cp:coreProperties>
</file>